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053"/>
  </p:normalViewPr>
  <p:slideViewPr>
    <p:cSldViewPr snapToGrid="0">
      <p:cViewPr>
        <p:scale>
          <a:sx n="100" d="100"/>
          <a:sy n="100" d="100"/>
        </p:scale>
        <p:origin x="616" y="-3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3CB0-871D-1E4F-8019-05DA0DD73841}" type="datetimeFigureOut">
              <a:rPr kumimoji="1" lang="ja-JP" altLang="en-US" smtClean="0"/>
              <a:t>2024/2/12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A5F-9D26-5E4E-95E8-FC54C2D6D7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86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3CB0-871D-1E4F-8019-05DA0DD73841}" type="datetimeFigureOut">
              <a:rPr kumimoji="1" lang="ja-JP" altLang="en-US" smtClean="0"/>
              <a:t>2024/2/12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A5F-9D26-5E4E-95E8-FC54C2D6D7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26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3CB0-871D-1E4F-8019-05DA0DD73841}" type="datetimeFigureOut">
              <a:rPr kumimoji="1" lang="ja-JP" altLang="en-US" smtClean="0"/>
              <a:t>2024/2/12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A5F-9D26-5E4E-95E8-FC54C2D6D7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68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3CB0-871D-1E4F-8019-05DA0DD73841}" type="datetimeFigureOut">
              <a:rPr kumimoji="1" lang="ja-JP" altLang="en-US" smtClean="0"/>
              <a:t>2024/2/12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A5F-9D26-5E4E-95E8-FC54C2D6D7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48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82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3CB0-871D-1E4F-8019-05DA0DD73841}" type="datetimeFigureOut">
              <a:rPr kumimoji="1" lang="ja-JP" altLang="en-US" smtClean="0"/>
              <a:t>2024/2/12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A5F-9D26-5E4E-95E8-FC54C2D6D7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82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3CB0-871D-1E4F-8019-05DA0DD73841}" type="datetimeFigureOut">
              <a:rPr kumimoji="1" lang="ja-JP" altLang="en-US" smtClean="0"/>
              <a:t>2024/2/12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A5F-9D26-5E4E-95E8-FC54C2D6D7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91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3CB0-871D-1E4F-8019-05DA0DD73841}" type="datetimeFigureOut">
              <a:rPr kumimoji="1" lang="ja-JP" altLang="en-US" smtClean="0"/>
              <a:t>2024/2/12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A5F-9D26-5E4E-95E8-FC54C2D6D7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86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3CB0-871D-1E4F-8019-05DA0DD73841}" type="datetimeFigureOut">
              <a:rPr kumimoji="1" lang="ja-JP" altLang="en-US" smtClean="0"/>
              <a:t>2024/2/12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A5F-9D26-5E4E-95E8-FC54C2D6D7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3CB0-871D-1E4F-8019-05DA0DD73841}" type="datetimeFigureOut">
              <a:rPr kumimoji="1" lang="ja-JP" altLang="en-US" smtClean="0"/>
              <a:t>2024/2/12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A5F-9D26-5E4E-95E8-FC54C2D6D7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3CB0-871D-1E4F-8019-05DA0DD73841}" type="datetimeFigureOut">
              <a:rPr kumimoji="1" lang="ja-JP" altLang="en-US" smtClean="0"/>
              <a:t>2024/2/12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A5F-9D26-5E4E-95E8-FC54C2D6D7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8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3CB0-871D-1E4F-8019-05DA0DD73841}" type="datetimeFigureOut">
              <a:rPr kumimoji="1" lang="ja-JP" altLang="en-US" smtClean="0"/>
              <a:t>2024/2/12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A5F-9D26-5E4E-95E8-FC54C2D6D7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33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D73CB0-871D-1E4F-8019-05DA0DD73841}" type="datetimeFigureOut">
              <a:rPr kumimoji="1" lang="ja-JP" altLang="en-US" smtClean="0"/>
              <a:t>2024/2/12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9AFA5F-9D26-5E4E-95E8-FC54C2D6D7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04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世界で活躍する日本人モデル、岡本多緒（Tao Okamoto）の画像！外国人モデル顔負けのプロポーションが素晴らしい☆ -  世界の美女画像！☆外国人美女ドットコム☆" hidden="1">
            <a:extLst>
              <a:ext uri="{FF2B5EF4-FFF2-40B4-BE49-F238E27FC236}">
                <a16:creationId xmlns:a16="http://schemas.microsoft.com/office/drawing/2014/main" id="{E97FA804-1CE3-0665-ECE2-DF2F89692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740" y="3304870"/>
            <a:ext cx="6903720" cy="947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8CDE4C47-E592-EF11-49BE-76BBC03840DC}"/>
              </a:ext>
            </a:extLst>
          </p:cNvPr>
          <p:cNvSpPr/>
          <p:nvPr/>
        </p:nvSpPr>
        <p:spPr>
          <a:xfrm>
            <a:off x="4374389" y="7459191"/>
            <a:ext cx="1572680" cy="1301801"/>
          </a:xfrm>
          <a:custGeom>
            <a:avLst/>
            <a:gdLst>
              <a:gd name="connsiteX0" fmla="*/ 17502 w 1572680"/>
              <a:gd name="connsiteY0" fmla="*/ 271645 h 1301801"/>
              <a:gd name="connsiteX1" fmla="*/ 668666 w 1572680"/>
              <a:gd name="connsiteY1" fmla="*/ 659573 h 1301801"/>
              <a:gd name="connsiteX2" fmla="*/ 280738 w 1572680"/>
              <a:gd name="connsiteY2" fmla="*/ 881245 h 1301801"/>
              <a:gd name="connsiteX3" fmla="*/ 1430666 w 1572680"/>
              <a:gd name="connsiteY3" fmla="*/ 22264 h 1301801"/>
              <a:gd name="connsiteX4" fmla="*/ 1430666 w 1572680"/>
              <a:gd name="connsiteY4" fmla="*/ 340918 h 1301801"/>
              <a:gd name="connsiteX5" fmla="*/ 308447 w 1572680"/>
              <a:gd name="connsiteY5" fmla="*/ 1283027 h 1301801"/>
              <a:gd name="connsiteX6" fmla="*/ 169902 w 1572680"/>
              <a:gd name="connsiteY6" fmla="*/ 950518 h 1301801"/>
              <a:gd name="connsiteX7" fmla="*/ 183756 w 1572680"/>
              <a:gd name="connsiteY7" fmla="*/ 714991 h 1301801"/>
              <a:gd name="connsiteX8" fmla="*/ 17502 w 1572680"/>
              <a:gd name="connsiteY8" fmla="*/ 271645 h 130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2680" h="1301801">
                <a:moveTo>
                  <a:pt x="17502" y="271645"/>
                </a:moveTo>
                <a:cubicBezTo>
                  <a:pt x="98320" y="262409"/>
                  <a:pt x="624793" y="557973"/>
                  <a:pt x="668666" y="659573"/>
                </a:cubicBezTo>
                <a:cubicBezTo>
                  <a:pt x="712539" y="761173"/>
                  <a:pt x="153738" y="987463"/>
                  <a:pt x="280738" y="881245"/>
                </a:cubicBezTo>
                <a:cubicBezTo>
                  <a:pt x="407738" y="775027"/>
                  <a:pt x="1239011" y="112318"/>
                  <a:pt x="1430666" y="22264"/>
                </a:cubicBezTo>
                <a:cubicBezTo>
                  <a:pt x="1622321" y="-67790"/>
                  <a:pt x="1617702" y="130791"/>
                  <a:pt x="1430666" y="340918"/>
                </a:cubicBezTo>
                <a:cubicBezTo>
                  <a:pt x="1243630" y="551045"/>
                  <a:pt x="518574" y="1181427"/>
                  <a:pt x="308447" y="1283027"/>
                </a:cubicBezTo>
                <a:cubicBezTo>
                  <a:pt x="98320" y="1384627"/>
                  <a:pt x="190684" y="1045191"/>
                  <a:pt x="169902" y="950518"/>
                </a:cubicBezTo>
                <a:cubicBezTo>
                  <a:pt x="149120" y="855845"/>
                  <a:pt x="206847" y="830446"/>
                  <a:pt x="183756" y="714991"/>
                </a:cubicBezTo>
                <a:cubicBezTo>
                  <a:pt x="160665" y="599536"/>
                  <a:pt x="-63316" y="280881"/>
                  <a:pt x="17502" y="27164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C1893E48-C89C-5F6C-A206-18071C1AE978}"/>
              </a:ext>
            </a:extLst>
          </p:cNvPr>
          <p:cNvSpPr/>
          <p:nvPr/>
        </p:nvSpPr>
        <p:spPr>
          <a:xfrm>
            <a:off x="3203792" y="7291949"/>
            <a:ext cx="1574401" cy="1691801"/>
          </a:xfrm>
          <a:custGeom>
            <a:avLst/>
            <a:gdLst>
              <a:gd name="connsiteX0" fmla="*/ 425528 w 1574401"/>
              <a:gd name="connsiteY0" fmla="*/ 32678 h 1691801"/>
              <a:gd name="connsiteX1" fmla="*/ 29602 w 1574401"/>
              <a:gd name="connsiteY1" fmla="*/ 607713 h 1691801"/>
              <a:gd name="connsiteX2" fmla="*/ 208711 w 1574401"/>
              <a:gd name="connsiteY2" fmla="*/ 532298 h 1691801"/>
              <a:gd name="connsiteX3" fmla="*/ 1321 w 1574401"/>
              <a:gd name="connsiteY3" fmla="*/ 1022492 h 1691801"/>
              <a:gd name="connsiteX4" fmla="*/ 331260 w 1574401"/>
              <a:gd name="connsiteY4" fmla="*/ 730261 h 1691801"/>
              <a:gd name="connsiteX5" fmla="*/ 368967 w 1574401"/>
              <a:gd name="connsiteY5" fmla="*/ 1003639 h 1691801"/>
              <a:gd name="connsiteX6" fmla="*/ 208711 w 1574401"/>
              <a:gd name="connsiteY6" fmla="*/ 1352430 h 1691801"/>
              <a:gd name="connsiteX7" fmla="*/ 595210 w 1574401"/>
              <a:gd name="connsiteY7" fmla="*/ 890517 h 1691801"/>
              <a:gd name="connsiteX8" fmla="*/ 632917 w 1574401"/>
              <a:gd name="connsiteY8" fmla="*/ 1220455 h 1691801"/>
              <a:gd name="connsiteX9" fmla="*/ 849734 w 1574401"/>
              <a:gd name="connsiteY9" fmla="*/ 1314723 h 1691801"/>
              <a:gd name="connsiteX10" fmla="*/ 1019416 w 1574401"/>
              <a:gd name="connsiteY10" fmla="*/ 1691795 h 1691801"/>
              <a:gd name="connsiteX11" fmla="*/ 944002 w 1574401"/>
              <a:gd name="connsiteY11" fmla="*/ 1305296 h 1691801"/>
              <a:gd name="connsiteX12" fmla="*/ 1028843 w 1574401"/>
              <a:gd name="connsiteY12" fmla="*/ 1399564 h 1691801"/>
              <a:gd name="connsiteX13" fmla="*/ 1085404 w 1574401"/>
              <a:gd name="connsiteY13" fmla="*/ 1333577 h 1691801"/>
              <a:gd name="connsiteX14" fmla="*/ 1566171 w 1574401"/>
              <a:gd name="connsiteY14" fmla="*/ 1606954 h 1691801"/>
              <a:gd name="connsiteX15" fmla="*/ 1358781 w 1574401"/>
              <a:gd name="connsiteY15" fmla="*/ 1277016 h 1691801"/>
              <a:gd name="connsiteX16" fmla="*/ 972282 w 1574401"/>
              <a:gd name="connsiteY16" fmla="*/ 956505 h 1691801"/>
              <a:gd name="connsiteX17" fmla="*/ 746039 w 1574401"/>
              <a:gd name="connsiteY17" fmla="*/ 786822 h 1691801"/>
              <a:gd name="connsiteX18" fmla="*/ 1047697 w 1574401"/>
              <a:gd name="connsiteY18" fmla="*/ 947078 h 1691801"/>
              <a:gd name="connsiteX19" fmla="*/ 868587 w 1574401"/>
              <a:gd name="connsiteY19" fmla="*/ 730261 h 1691801"/>
              <a:gd name="connsiteX20" fmla="*/ 670624 w 1574401"/>
              <a:gd name="connsiteY20" fmla="*/ 145799 h 1691801"/>
              <a:gd name="connsiteX21" fmla="*/ 689478 w 1574401"/>
              <a:gd name="connsiteY21" fmla="*/ 42105 h 1691801"/>
              <a:gd name="connsiteX22" fmla="*/ 482088 w 1574401"/>
              <a:gd name="connsiteY22" fmla="*/ 249494 h 1691801"/>
              <a:gd name="connsiteX23" fmla="*/ 557503 w 1574401"/>
              <a:gd name="connsiteY23" fmla="*/ 89239 h 1691801"/>
              <a:gd name="connsiteX24" fmla="*/ 425528 w 1574401"/>
              <a:gd name="connsiteY24" fmla="*/ 32678 h 169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74401" h="1691801">
                <a:moveTo>
                  <a:pt x="425528" y="32678"/>
                </a:moveTo>
                <a:cubicBezTo>
                  <a:pt x="337545" y="119090"/>
                  <a:pt x="65738" y="524443"/>
                  <a:pt x="29602" y="607713"/>
                </a:cubicBezTo>
                <a:cubicBezTo>
                  <a:pt x="-6534" y="690983"/>
                  <a:pt x="213424" y="463168"/>
                  <a:pt x="208711" y="532298"/>
                </a:cubicBezTo>
                <a:cubicBezTo>
                  <a:pt x="203997" y="601428"/>
                  <a:pt x="-19104" y="989498"/>
                  <a:pt x="1321" y="1022492"/>
                </a:cubicBezTo>
                <a:cubicBezTo>
                  <a:pt x="21746" y="1055486"/>
                  <a:pt x="269986" y="733403"/>
                  <a:pt x="331260" y="730261"/>
                </a:cubicBezTo>
                <a:cubicBezTo>
                  <a:pt x="392534" y="727119"/>
                  <a:pt x="389392" y="899944"/>
                  <a:pt x="368967" y="1003639"/>
                </a:cubicBezTo>
                <a:cubicBezTo>
                  <a:pt x="348542" y="1107334"/>
                  <a:pt x="171004" y="1371284"/>
                  <a:pt x="208711" y="1352430"/>
                </a:cubicBezTo>
                <a:cubicBezTo>
                  <a:pt x="246418" y="1333576"/>
                  <a:pt x="524509" y="912513"/>
                  <a:pt x="595210" y="890517"/>
                </a:cubicBezTo>
                <a:cubicBezTo>
                  <a:pt x="665911" y="868521"/>
                  <a:pt x="590496" y="1149754"/>
                  <a:pt x="632917" y="1220455"/>
                </a:cubicBezTo>
                <a:cubicBezTo>
                  <a:pt x="675338" y="1291156"/>
                  <a:pt x="785318" y="1236166"/>
                  <a:pt x="849734" y="1314723"/>
                </a:cubicBezTo>
                <a:cubicBezTo>
                  <a:pt x="914150" y="1393280"/>
                  <a:pt x="1003705" y="1693366"/>
                  <a:pt x="1019416" y="1691795"/>
                </a:cubicBezTo>
                <a:cubicBezTo>
                  <a:pt x="1035127" y="1690224"/>
                  <a:pt x="942431" y="1354001"/>
                  <a:pt x="944002" y="1305296"/>
                </a:cubicBezTo>
                <a:cubicBezTo>
                  <a:pt x="945573" y="1256591"/>
                  <a:pt x="1005276" y="1394851"/>
                  <a:pt x="1028843" y="1399564"/>
                </a:cubicBezTo>
                <a:cubicBezTo>
                  <a:pt x="1052410" y="1404277"/>
                  <a:pt x="995849" y="1299012"/>
                  <a:pt x="1085404" y="1333577"/>
                </a:cubicBezTo>
                <a:cubicBezTo>
                  <a:pt x="1174959" y="1368142"/>
                  <a:pt x="1520608" y="1616381"/>
                  <a:pt x="1566171" y="1606954"/>
                </a:cubicBezTo>
                <a:cubicBezTo>
                  <a:pt x="1611734" y="1597527"/>
                  <a:pt x="1457762" y="1385424"/>
                  <a:pt x="1358781" y="1277016"/>
                </a:cubicBezTo>
                <a:cubicBezTo>
                  <a:pt x="1259800" y="1168608"/>
                  <a:pt x="1074406" y="1038204"/>
                  <a:pt x="972282" y="956505"/>
                </a:cubicBezTo>
                <a:cubicBezTo>
                  <a:pt x="870158" y="874806"/>
                  <a:pt x="733470" y="788393"/>
                  <a:pt x="746039" y="786822"/>
                </a:cubicBezTo>
                <a:cubicBezTo>
                  <a:pt x="758608" y="785251"/>
                  <a:pt x="1027272" y="956505"/>
                  <a:pt x="1047697" y="947078"/>
                </a:cubicBezTo>
                <a:cubicBezTo>
                  <a:pt x="1068122" y="937651"/>
                  <a:pt x="931432" y="863807"/>
                  <a:pt x="868587" y="730261"/>
                </a:cubicBezTo>
                <a:cubicBezTo>
                  <a:pt x="805742" y="596715"/>
                  <a:pt x="700476" y="260492"/>
                  <a:pt x="670624" y="145799"/>
                </a:cubicBezTo>
                <a:cubicBezTo>
                  <a:pt x="640772" y="31106"/>
                  <a:pt x="720901" y="24822"/>
                  <a:pt x="689478" y="42105"/>
                </a:cubicBezTo>
                <a:cubicBezTo>
                  <a:pt x="658055" y="59388"/>
                  <a:pt x="504084" y="241638"/>
                  <a:pt x="482088" y="249494"/>
                </a:cubicBezTo>
                <a:cubicBezTo>
                  <a:pt x="460092" y="257350"/>
                  <a:pt x="563788" y="123804"/>
                  <a:pt x="557503" y="89239"/>
                </a:cubicBezTo>
                <a:cubicBezTo>
                  <a:pt x="551218" y="54674"/>
                  <a:pt x="513511" y="-53734"/>
                  <a:pt x="425528" y="3267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E43ACC6F-A6C2-8B8B-7238-DBF467A2DCA6}"/>
              </a:ext>
            </a:extLst>
          </p:cNvPr>
          <p:cNvSpPr/>
          <p:nvPr/>
        </p:nvSpPr>
        <p:spPr>
          <a:xfrm>
            <a:off x="3891467" y="7756293"/>
            <a:ext cx="2690298" cy="3314227"/>
          </a:xfrm>
          <a:custGeom>
            <a:avLst/>
            <a:gdLst>
              <a:gd name="connsiteX0" fmla="*/ 666678 w 2690298"/>
              <a:gd name="connsiteY0" fmla="*/ 875089 h 3314227"/>
              <a:gd name="connsiteX1" fmla="*/ 2453915 w 2690298"/>
              <a:gd name="connsiteY1" fmla="*/ 16107 h 3314227"/>
              <a:gd name="connsiteX2" fmla="*/ 2343078 w 2690298"/>
              <a:gd name="connsiteY2" fmla="*/ 362471 h 3314227"/>
              <a:gd name="connsiteX3" fmla="*/ 1691915 w 2690298"/>
              <a:gd name="connsiteY3" fmla="*/ 958216 h 3314227"/>
              <a:gd name="connsiteX4" fmla="*/ 2675588 w 2690298"/>
              <a:gd name="connsiteY4" fmla="*/ 1304580 h 3314227"/>
              <a:gd name="connsiteX5" fmla="*/ 2273806 w 2690298"/>
              <a:gd name="connsiteY5" fmla="*/ 1484689 h 3314227"/>
              <a:gd name="connsiteX6" fmla="*/ 2149115 w 2690298"/>
              <a:gd name="connsiteY6" fmla="*/ 2177416 h 3314227"/>
              <a:gd name="connsiteX7" fmla="*/ 1373260 w 2690298"/>
              <a:gd name="connsiteY7" fmla="*/ 3285780 h 3314227"/>
              <a:gd name="connsiteX8" fmla="*/ 985333 w 2690298"/>
              <a:gd name="connsiteY8" fmla="*/ 2911707 h 3314227"/>
              <a:gd name="connsiteX9" fmla="*/ 403442 w 2690298"/>
              <a:gd name="connsiteY9" fmla="*/ 2108143 h 3314227"/>
              <a:gd name="connsiteX10" fmla="*/ 555842 w 2690298"/>
              <a:gd name="connsiteY10" fmla="*/ 2842434 h 3314227"/>
              <a:gd name="connsiteX11" fmla="*/ 126351 w 2690298"/>
              <a:gd name="connsiteY11" fmla="*/ 2579198 h 3314227"/>
              <a:gd name="connsiteX12" fmla="*/ 154060 w 2690298"/>
              <a:gd name="connsiteY12" fmla="*/ 1775634 h 3314227"/>
              <a:gd name="connsiteX13" fmla="*/ 70933 w 2690298"/>
              <a:gd name="connsiteY13" fmla="*/ 1069052 h 3314227"/>
              <a:gd name="connsiteX14" fmla="*/ 431151 w 2690298"/>
              <a:gd name="connsiteY14" fmla="*/ 1512398 h 3314227"/>
              <a:gd name="connsiteX15" fmla="*/ 1660 w 2690298"/>
              <a:gd name="connsiteY15" fmla="*/ 708834 h 3314227"/>
              <a:gd name="connsiteX16" fmla="*/ 625115 w 2690298"/>
              <a:gd name="connsiteY16" fmla="*/ 1096762 h 3314227"/>
              <a:gd name="connsiteX17" fmla="*/ 666678 w 2690298"/>
              <a:gd name="connsiteY17" fmla="*/ 875089 h 331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90298" h="3314227">
                <a:moveTo>
                  <a:pt x="666678" y="875089"/>
                </a:moveTo>
                <a:cubicBezTo>
                  <a:pt x="971478" y="694980"/>
                  <a:pt x="2174515" y="101543"/>
                  <a:pt x="2453915" y="16107"/>
                </a:cubicBezTo>
                <a:cubicBezTo>
                  <a:pt x="2733315" y="-69329"/>
                  <a:pt x="2470078" y="205453"/>
                  <a:pt x="2343078" y="362471"/>
                </a:cubicBezTo>
                <a:cubicBezTo>
                  <a:pt x="2216078" y="519489"/>
                  <a:pt x="1636497" y="801198"/>
                  <a:pt x="1691915" y="958216"/>
                </a:cubicBezTo>
                <a:cubicBezTo>
                  <a:pt x="1747333" y="1115234"/>
                  <a:pt x="2578606" y="1216835"/>
                  <a:pt x="2675588" y="1304580"/>
                </a:cubicBezTo>
                <a:cubicBezTo>
                  <a:pt x="2772570" y="1392326"/>
                  <a:pt x="2361551" y="1339216"/>
                  <a:pt x="2273806" y="1484689"/>
                </a:cubicBezTo>
                <a:cubicBezTo>
                  <a:pt x="2186061" y="1630162"/>
                  <a:pt x="2299206" y="1877234"/>
                  <a:pt x="2149115" y="2177416"/>
                </a:cubicBezTo>
                <a:cubicBezTo>
                  <a:pt x="1999024" y="2477598"/>
                  <a:pt x="1567224" y="3163398"/>
                  <a:pt x="1373260" y="3285780"/>
                </a:cubicBezTo>
                <a:cubicBezTo>
                  <a:pt x="1179296" y="3408162"/>
                  <a:pt x="1146969" y="3107980"/>
                  <a:pt x="985333" y="2911707"/>
                </a:cubicBezTo>
                <a:cubicBezTo>
                  <a:pt x="823697" y="2715434"/>
                  <a:pt x="475024" y="2119689"/>
                  <a:pt x="403442" y="2108143"/>
                </a:cubicBezTo>
                <a:cubicBezTo>
                  <a:pt x="331860" y="2096597"/>
                  <a:pt x="602024" y="2763925"/>
                  <a:pt x="555842" y="2842434"/>
                </a:cubicBezTo>
                <a:cubicBezTo>
                  <a:pt x="509660" y="2920943"/>
                  <a:pt x="193315" y="2756998"/>
                  <a:pt x="126351" y="2579198"/>
                </a:cubicBezTo>
                <a:cubicBezTo>
                  <a:pt x="59387" y="2401398"/>
                  <a:pt x="163296" y="2027325"/>
                  <a:pt x="154060" y="1775634"/>
                </a:cubicBezTo>
                <a:cubicBezTo>
                  <a:pt x="144824" y="1523943"/>
                  <a:pt x="24751" y="1112924"/>
                  <a:pt x="70933" y="1069052"/>
                </a:cubicBezTo>
                <a:cubicBezTo>
                  <a:pt x="117115" y="1025180"/>
                  <a:pt x="442696" y="1572434"/>
                  <a:pt x="431151" y="1512398"/>
                </a:cubicBezTo>
                <a:cubicBezTo>
                  <a:pt x="419606" y="1452362"/>
                  <a:pt x="-30667" y="778107"/>
                  <a:pt x="1660" y="708834"/>
                </a:cubicBezTo>
                <a:cubicBezTo>
                  <a:pt x="33987" y="639561"/>
                  <a:pt x="511969" y="1069053"/>
                  <a:pt x="625115" y="1096762"/>
                </a:cubicBezTo>
                <a:cubicBezTo>
                  <a:pt x="738261" y="1124471"/>
                  <a:pt x="361878" y="1055198"/>
                  <a:pt x="666678" y="8750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972E6203-1054-BE40-78DD-3299F2F92B9B}"/>
              </a:ext>
            </a:extLst>
          </p:cNvPr>
          <p:cNvSpPr/>
          <p:nvPr/>
        </p:nvSpPr>
        <p:spPr>
          <a:xfrm>
            <a:off x="3263836" y="4760484"/>
            <a:ext cx="408391" cy="1132388"/>
          </a:xfrm>
          <a:custGeom>
            <a:avLst/>
            <a:gdLst>
              <a:gd name="connsiteX0" fmla="*/ 406464 w 408391"/>
              <a:gd name="connsiteY0" fmla="*/ 2016 h 1132388"/>
              <a:gd name="connsiteX1" fmla="*/ 203264 w 408391"/>
              <a:gd name="connsiteY1" fmla="*/ 522716 h 1132388"/>
              <a:gd name="connsiteX2" fmla="*/ 12764 w 408391"/>
              <a:gd name="connsiteY2" fmla="*/ 764016 h 1132388"/>
              <a:gd name="connsiteX3" fmla="*/ 50864 w 408391"/>
              <a:gd name="connsiteY3" fmla="*/ 662416 h 1132388"/>
              <a:gd name="connsiteX4" fmla="*/ 64 w 408391"/>
              <a:gd name="connsiteY4" fmla="*/ 1132316 h 1132388"/>
              <a:gd name="connsiteX5" fmla="*/ 63564 w 408391"/>
              <a:gd name="connsiteY5" fmla="*/ 624316 h 1132388"/>
              <a:gd name="connsiteX6" fmla="*/ 127064 w 408391"/>
              <a:gd name="connsiteY6" fmla="*/ 52816 h 1132388"/>
              <a:gd name="connsiteX7" fmla="*/ 76264 w 408391"/>
              <a:gd name="connsiteY7" fmla="*/ 332216 h 1132388"/>
              <a:gd name="connsiteX8" fmla="*/ 406464 w 408391"/>
              <a:gd name="connsiteY8" fmla="*/ 2016 h 1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391" h="1132388">
                <a:moveTo>
                  <a:pt x="406464" y="2016"/>
                </a:moveTo>
                <a:cubicBezTo>
                  <a:pt x="427631" y="33766"/>
                  <a:pt x="268881" y="395716"/>
                  <a:pt x="203264" y="522716"/>
                </a:cubicBezTo>
                <a:cubicBezTo>
                  <a:pt x="137647" y="649716"/>
                  <a:pt x="38164" y="740733"/>
                  <a:pt x="12764" y="764016"/>
                </a:cubicBezTo>
                <a:cubicBezTo>
                  <a:pt x="-12636" y="787299"/>
                  <a:pt x="52981" y="601033"/>
                  <a:pt x="50864" y="662416"/>
                </a:cubicBezTo>
                <a:cubicBezTo>
                  <a:pt x="48747" y="723799"/>
                  <a:pt x="-2053" y="1138666"/>
                  <a:pt x="64" y="1132316"/>
                </a:cubicBezTo>
                <a:cubicBezTo>
                  <a:pt x="2181" y="1125966"/>
                  <a:pt x="42397" y="804233"/>
                  <a:pt x="63564" y="624316"/>
                </a:cubicBezTo>
                <a:cubicBezTo>
                  <a:pt x="84731" y="444399"/>
                  <a:pt x="124947" y="101499"/>
                  <a:pt x="127064" y="52816"/>
                </a:cubicBezTo>
                <a:cubicBezTo>
                  <a:pt x="129181" y="4133"/>
                  <a:pt x="25464" y="340683"/>
                  <a:pt x="76264" y="332216"/>
                </a:cubicBezTo>
                <a:cubicBezTo>
                  <a:pt x="127064" y="323749"/>
                  <a:pt x="385297" y="-29734"/>
                  <a:pt x="406464" y="201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9266C74B-A8B3-94BB-7E58-D0FCF702D77B}"/>
              </a:ext>
            </a:extLst>
          </p:cNvPr>
          <p:cNvSpPr/>
          <p:nvPr/>
        </p:nvSpPr>
        <p:spPr>
          <a:xfrm>
            <a:off x="3310025" y="5447562"/>
            <a:ext cx="334958" cy="1766045"/>
          </a:xfrm>
          <a:custGeom>
            <a:avLst/>
            <a:gdLst>
              <a:gd name="connsiteX0" fmla="*/ 30075 w 334958"/>
              <a:gd name="connsiteY0" fmla="*/ 738 h 1766045"/>
              <a:gd name="connsiteX1" fmla="*/ 55475 w 334958"/>
              <a:gd name="connsiteY1" fmla="*/ 851638 h 1766045"/>
              <a:gd name="connsiteX2" fmla="*/ 30075 w 334958"/>
              <a:gd name="connsiteY2" fmla="*/ 648438 h 1766045"/>
              <a:gd name="connsiteX3" fmla="*/ 195175 w 334958"/>
              <a:gd name="connsiteY3" fmla="*/ 1359638 h 1766045"/>
              <a:gd name="connsiteX4" fmla="*/ 157075 w 334958"/>
              <a:gd name="connsiteY4" fmla="*/ 1232638 h 1766045"/>
              <a:gd name="connsiteX5" fmla="*/ 334875 w 334958"/>
              <a:gd name="connsiteY5" fmla="*/ 1766038 h 1766045"/>
              <a:gd name="connsiteX6" fmla="*/ 131675 w 334958"/>
              <a:gd name="connsiteY6" fmla="*/ 1219938 h 1766045"/>
              <a:gd name="connsiteX7" fmla="*/ 4675 w 334958"/>
              <a:gd name="connsiteY7" fmla="*/ 711938 h 1766045"/>
              <a:gd name="connsiteX8" fmla="*/ 30075 w 334958"/>
              <a:gd name="connsiteY8" fmla="*/ 738 h 176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4958" h="1766045">
                <a:moveTo>
                  <a:pt x="30075" y="738"/>
                </a:moveTo>
                <a:cubicBezTo>
                  <a:pt x="38542" y="24021"/>
                  <a:pt x="55475" y="743688"/>
                  <a:pt x="55475" y="851638"/>
                </a:cubicBezTo>
                <a:cubicBezTo>
                  <a:pt x="55475" y="959588"/>
                  <a:pt x="6792" y="563771"/>
                  <a:pt x="30075" y="648438"/>
                </a:cubicBezTo>
                <a:cubicBezTo>
                  <a:pt x="53358" y="733105"/>
                  <a:pt x="174008" y="1262271"/>
                  <a:pt x="195175" y="1359638"/>
                </a:cubicBezTo>
                <a:cubicBezTo>
                  <a:pt x="216342" y="1457005"/>
                  <a:pt x="133792" y="1164905"/>
                  <a:pt x="157075" y="1232638"/>
                </a:cubicBezTo>
                <a:cubicBezTo>
                  <a:pt x="180358" y="1300371"/>
                  <a:pt x="339108" y="1768155"/>
                  <a:pt x="334875" y="1766038"/>
                </a:cubicBezTo>
                <a:cubicBezTo>
                  <a:pt x="330642" y="1763921"/>
                  <a:pt x="186708" y="1395621"/>
                  <a:pt x="131675" y="1219938"/>
                </a:cubicBezTo>
                <a:cubicBezTo>
                  <a:pt x="76642" y="1044255"/>
                  <a:pt x="21608" y="913021"/>
                  <a:pt x="4675" y="711938"/>
                </a:cubicBezTo>
                <a:cubicBezTo>
                  <a:pt x="-12258" y="510855"/>
                  <a:pt x="21608" y="-22545"/>
                  <a:pt x="30075" y="73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F60E50E9-23BE-0315-321E-6E729714EDE8}"/>
              </a:ext>
            </a:extLst>
          </p:cNvPr>
          <p:cNvSpPr/>
          <p:nvPr/>
        </p:nvSpPr>
        <p:spPr>
          <a:xfrm>
            <a:off x="4418920" y="4289295"/>
            <a:ext cx="1182055" cy="309534"/>
          </a:xfrm>
          <a:custGeom>
            <a:avLst/>
            <a:gdLst>
              <a:gd name="connsiteX0" fmla="*/ 680 w 1182055"/>
              <a:gd name="connsiteY0" fmla="*/ 162055 h 309534"/>
              <a:gd name="connsiteX1" fmla="*/ 457880 w 1182055"/>
              <a:gd name="connsiteY1" fmla="*/ 50930 h 309534"/>
              <a:gd name="connsiteX2" fmla="*/ 321355 w 1182055"/>
              <a:gd name="connsiteY2" fmla="*/ 50930 h 309534"/>
              <a:gd name="connsiteX3" fmla="*/ 692830 w 1182055"/>
              <a:gd name="connsiteY3" fmla="*/ 31880 h 309534"/>
              <a:gd name="connsiteX4" fmla="*/ 588055 w 1182055"/>
              <a:gd name="connsiteY4" fmla="*/ 130 h 309534"/>
              <a:gd name="connsiteX5" fmla="*/ 873805 w 1182055"/>
              <a:gd name="connsiteY5" fmla="*/ 22355 h 309534"/>
              <a:gd name="connsiteX6" fmla="*/ 876980 w 1182055"/>
              <a:gd name="connsiteY6" fmla="*/ 63630 h 309534"/>
              <a:gd name="connsiteX7" fmla="*/ 1175430 w 1182055"/>
              <a:gd name="connsiteY7" fmla="*/ 301755 h 309534"/>
              <a:gd name="connsiteX8" fmla="*/ 1042080 w 1182055"/>
              <a:gd name="connsiteY8" fmla="*/ 247780 h 309534"/>
              <a:gd name="connsiteX9" fmla="*/ 575355 w 1182055"/>
              <a:gd name="connsiteY9" fmla="*/ 257305 h 309534"/>
              <a:gd name="connsiteX10" fmla="*/ 315005 w 1182055"/>
              <a:gd name="connsiteY10" fmla="*/ 308105 h 309534"/>
              <a:gd name="connsiteX11" fmla="*/ 524555 w 1182055"/>
              <a:gd name="connsiteY11" fmla="*/ 193805 h 309534"/>
              <a:gd name="connsiteX12" fmla="*/ 365805 w 1182055"/>
              <a:gd name="connsiteY12" fmla="*/ 206505 h 309534"/>
              <a:gd name="connsiteX13" fmla="*/ 261030 w 1182055"/>
              <a:gd name="connsiteY13" fmla="*/ 184280 h 309534"/>
              <a:gd name="connsiteX14" fmla="*/ 353105 w 1182055"/>
              <a:gd name="connsiteY14" fmla="*/ 146180 h 309534"/>
              <a:gd name="connsiteX15" fmla="*/ 680 w 1182055"/>
              <a:gd name="connsiteY15" fmla="*/ 162055 h 309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82055" h="309534">
                <a:moveTo>
                  <a:pt x="680" y="162055"/>
                </a:moveTo>
                <a:cubicBezTo>
                  <a:pt x="18142" y="146180"/>
                  <a:pt x="404434" y="69451"/>
                  <a:pt x="457880" y="50930"/>
                </a:cubicBezTo>
                <a:cubicBezTo>
                  <a:pt x="511326" y="32409"/>
                  <a:pt x="282197" y="54105"/>
                  <a:pt x="321355" y="50930"/>
                </a:cubicBezTo>
                <a:cubicBezTo>
                  <a:pt x="360513" y="47755"/>
                  <a:pt x="648380" y="40347"/>
                  <a:pt x="692830" y="31880"/>
                </a:cubicBezTo>
                <a:cubicBezTo>
                  <a:pt x="737280" y="23413"/>
                  <a:pt x="557893" y="1717"/>
                  <a:pt x="588055" y="130"/>
                </a:cubicBezTo>
                <a:cubicBezTo>
                  <a:pt x="618217" y="-1457"/>
                  <a:pt x="825651" y="11772"/>
                  <a:pt x="873805" y="22355"/>
                </a:cubicBezTo>
                <a:cubicBezTo>
                  <a:pt x="921959" y="32938"/>
                  <a:pt x="826709" y="17063"/>
                  <a:pt x="876980" y="63630"/>
                </a:cubicBezTo>
                <a:cubicBezTo>
                  <a:pt x="927251" y="110197"/>
                  <a:pt x="1147913" y="271063"/>
                  <a:pt x="1175430" y="301755"/>
                </a:cubicBezTo>
                <a:cubicBezTo>
                  <a:pt x="1202947" y="332447"/>
                  <a:pt x="1142093" y="255188"/>
                  <a:pt x="1042080" y="247780"/>
                </a:cubicBezTo>
                <a:cubicBezTo>
                  <a:pt x="942067" y="240372"/>
                  <a:pt x="696534" y="247251"/>
                  <a:pt x="575355" y="257305"/>
                </a:cubicBezTo>
                <a:cubicBezTo>
                  <a:pt x="454176" y="267359"/>
                  <a:pt x="323472" y="318688"/>
                  <a:pt x="315005" y="308105"/>
                </a:cubicBezTo>
                <a:cubicBezTo>
                  <a:pt x="306538" y="297522"/>
                  <a:pt x="516088" y="210738"/>
                  <a:pt x="524555" y="193805"/>
                </a:cubicBezTo>
                <a:cubicBezTo>
                  <a:pt x="533022" y="176872"/>
                  <a:pt x="409726" y="208092"/>
                  <a:pt x="365805" y="206505"/>
                </a:cubicBezTo>
                <a:cubicBezTo>
                  <a:pt x="321884" y="204918"/>
                  <a:pt x="263147" y="194334"/>
                  <a:pt x="261030" y="184280"/>
                </a:cubicBezTo>
                <a:cubicBezTo>
                  <a:pt x="258913" y="174226"/>
                  <a:pt x="399142" y="148297"/>
                  <a:pt x="353105" y="146180"/>
                </a:cubicBezTo>
                <a:cubicBezTo>
                  <a:pt x="307068" y="144063"/>
                  <a:pt x="-16782" y="177930"/>
                  <a:pt x="680" y="16205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3704DF54-CBA6-6D82-6EE1-28A74133EFD2}"/>
              </a:ext>
            </a:extLst>
          </p:cNvPr>
          <p:cNvSpPr/>
          <p:nvPr/>
        </p:nvSpPr>
        <p:spPr>
          <a:xfrm>
            <a:off x="1819702" y="1942406"/>
            <a:ext cx="5219360" cy="5305524"/>
          </a:xfrm>
          <a:custGeom>
            <a:avLst/>
            <a:gdLst>
              <a:gd name="connsiteX0" fmla="*/ 4221869 w 5219360"/>
              <a:gd name="connsiteY0" fmla="*/ 310937 h 5305524"/>
              <a:gd name="connsiteX1" fmla="*/ 2197127 w 5219360"/>
              <a:gd name="connsiteY1" fmla="*/ 1796837 h 5305524"/>
              <a:gd name="connsiteX2" fmla="*/ 2589012 w 5219360"/>
              <a:gd name="connsiteY2" fmla="*/ 1666208 h 5305524"/>
              <a:gd name="connsiteX3" fmla="*/ 1886884 w 5219360"/>
              <a:gd name="connsiteY3" fmla="*/ 2286694 h 5305524"/>
              <a:gd name="connsiteX4" fmla="*/ 1494998 w 5219360"/>
              <a:gd name="connsiteY4" fmla="*/ 2694908 h 5305524"/>
              <a:gd name="connsiteX5" fmla="*/ 1233741 w 5219360"/>
              <a:gd name="connsiteY5" fmla="*/ 3250080 h 5305524"/>
              <a:gd name="connsiteX6" fmla="*/ 1380698 w 5219360"/>
              <a:gd name="connsiteY6" fmla="*/ 5062551 h 5305524"/>
              <a:gd name="connsiteX7" fmla="*/ 1233741 w 5219360"/>
              <a:gd name="connsiteY7" fmla="*/ 4491051 h 5305524"/>
              <a:gd name="connsiteX8" fmla="*/ 939827 w 5219360"/>
              <a:gd name="connsiteY8" fmla="*/ 3788923 h 5305524"/>
              <a:gd name="connsiteX9" fmla="*/ 988812 w 5219360"/>
              <a:gd name="connsiteY9" fmla="*/ 4735980 h 5305524"/>
              <a:gd name="connsiteX10" fmla="*/ 1511327 w 5219360"/>
              <a:gd name="connsiteY10" fmla="*/ 5291151 h 5305524"/>
              <a:gd name="connsiteX11" fmla="*/ 743884 w 5219360"/>
              <a:gd name="connsiteY11" fmla="*/ 4164480 h 5305524"/>
              <a:gd name="connsiteX12" fmla="*/ 678569 w 5219360"/>
              <a:gd name="connsiteY12" fmla="*/ 3641965 h 5305524"/>
              <a:gd name="connsiteX13" fmla="*/ 107069 w 5219360"/>
              <a:gd name="connsiteY13" fmla="*/ 4784965 h 5305524"/>
              <a:gd name="connsiteX14" fmla="*/ 319341 w 5219360"/>
              <a:gd name="connsiteY14" fmla="*/ 3364380 h 5305524"/>
              <a:gd name="connsiteX15" fmla="*/ 9098 w 5219360"/>
              <a:gd name="connsiteY15" fmla="*/ 3478680 h 5305524"/>
              <a:gd name="connsiteX16" fmla="*/ 743884 w 5219360"/>
              <a:gd name="connsiteY16" fmla="*/ 1339637 h 5305524"/>
              <a:gd name="connsiteX17" fmla="*/ 515284 w 5219360"/>
              <a:gd name="connsiteY17" fmla="*/ 1715194 h 5305524"/>
              <a:gd name="connsiteX18" fmla="*/ 2589012 w 5219360"/>
              <a:gd name="connsiteY18" fmla="*/ 114994 h 5305524"/>
              <a:gd name="connsiteX19" fmla="*/ 2066498 w 5219360"/>
              <a:gd name="connsiteY19" fmla="*/ 474223 h 5305524"/>
              <a:gd name="connsiteX20" fmla="*/ 3601384 w 5219360"/>
              <a:gd name="connsiteY20" fmla="*/ 131323 h 5305524"/>
              <a:gd name="connsiteX21" fmla="*/ 3829984 w 5219360"/>
              <a:gd name="connsiteY21" fmla="*/ 212965 h 5305524"/>
              <a:gd name="connsiteX22" fmla="*/ 2213455 w 5219360"/>
              <a:gd name="connsiteY22" fmla="*/ 212965 h 5305524"/>
              <a:gd name="connsiteX23" fmla="*/ 3340127 w 5219360"/>
              <a:gd name="connsiteY23" fmla="*/ 694 h 5305524"/>
              <a:gd name="connsiteX24" fmla="*/ 4107569 w 5219360"/>
              <a:gd name="connsiteY24" fmla="*/ 294608 h 5305524"/>
              <a:gd name="connsiteX25" fmla="*/ 4009598 w 5219360"/>
              <a:gd name="connsiteY25" fmla="*/ 49680 h 5305524"/>
              <a:gd name="connsiteX26" fmla="*/ 5217912 w 5219360"/>
              <a:gd name="connsiteY26" fmla="*/ 1372294 h 5305524"/>
              <a:gd name="connsiteX27" fmla="*/ 4221869 w 5219360"/>
              <a:gd name="connsiteY27" fmla="*/ 310937 h 53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219360" h="5305524">
                <a:moveTo>
                  <a:pt x="4221869" y="310937"/>
                </a:moveTo>
                <a:cubicBezTo>
                  <a:pt x="3718405" y="381694"/>
                  <a:pt x="2469270" y="1570959"/>
                  <a:pt x="2197127" y="1796837"/>
                </a:cubicBezTo>
                <a:cubicBezTo>
                  <a:pt x="1924984" y="2022715"/>
                  <a:pt x="2640719" y="1584565"/>
                  <a:pt x="2589012" y="1666208"/>
                </a:cubicBezTo>
                <a:cubicBezTo>
                  <a:pt x="2537305" y="1747851"/>
                  <a:pt x="2069220" y="2115244"/>
                  <a:pt x="1886884" y="2286694"/>
                </a:cubicBezTo>
                <a:cubicBezTo>
                  <a:pt x="1704548" y="2458144"/>
                  <a:pt x="1603855" y="2534344"/>
                  <a:pt x="1494998" y="2694908"/>
                </a:cubicBezTo>
                <a:cubicBezTo>
                  <a:pt x="1386141" y="2855472"/>
                  <a:pt x="1252791" y="2855473"/>
                  <a:pt x="1233741" y="3250080"/>
                </a:cubicBezTo>
                <a:cubicBezTo>
                  <a:pt x="1214691" y="3644687"/>
                  <a:pt x="1380698" y="4855723"/>
                  <a:pt x="1380698" y="5062551"/>
                </a:cubicBezTo>
                <a:cubicBezTo>
                  <a:pt x="1380698" y="5269379"/>
                  <a:pt x="1307219" y="4703322"/>
                  <a:pt x="1233741" y="4491051"/>
                </a:cubicBezTo>
                <a:cubicBezTo>
                  <a:pt x="1160263" y="4278780"/>
                  <a:pt x="980648" y="3748102"/>
                  <a:pt x="939827" y="3788923"/>
                </a:cubicBezTo>
                <a:cubicBezTo>
                  <a:pt x="899006" y="3829744"/>
                  <a:pt x="893562" y="4485609"/>
                  <a:pt x="988812" y="4735980"/>
                </a:cubicBezTo>
                <a:cubicBezTo>
                  <a:pt x="1084062" y="4986351"/>
                  <a:pt x="1552148" y="5386401"/>
                  <a:pt x="1511327" y="5291151"/>
                </a:cubicBezTo>
                <a:cubicBezTo>
                  <a:pt x="1470506" y="5195901"/>
                  <a:pt x="882677" y="4439344"/>
                  <a:pt x="743884" y="4164480"/>
                </a:cubicBezTo>
                <a:cubicBezTo>
                  <a:pt x="605091" y="3889616"/>
                  <a:pt x="784705" y="3538551"/>
                  <a:pt x="678569" y="3641965"/>
                </a:cubicBezTo>
                <a:cubicBezTo>
                  <a:pt x="572433" y="3745379"/>
                  <a:pt x="166940" y="4831229"/>
                  <a:pt x="107069" y="4784965"/>
                </a:cubicBezTo>
                <a:cubicBezTo>
                  <a:pt x="47198" y="4738701"/>
                  <a:pt x="335669" y="3582094"/>
                  <a:pt x="319341" y="3364380"/>
                </a:cubicBezTo>
                <a:cubicBezTo>
                  <a:pt x="303013" y="3146666"/>
                  <a:pt x="-61659" y="3816137"/>
                  <a:pt x="9098" y="3478680"/>
                </a:cubicBezTo>
                <a:cubicBezTo>
                  <a:pt x="79855" y="3141223"/>
                  <a:pt x="659520" y="1633551"/>
                  <a:pt x="743884" y="1339637"/>
                </a:cubicBezTo>
                <a:cubicBezTo>
                  <a:pt x="828248" y="1045723"/>
                  <a:pt x="207763" y="1919301"/>
                  <a:pt x="515284" y="1715194"/>
                </a:cubicBezTo>
                <a:cubicBezTo>
                  <a:pt x="822805" y="1511087"/>
                  <a:pt x="2330476" y="321823"/>
                  <a:pt x="2589012" y="114994"/>
                </a:cubicBezTo>
                <a:cubicBezTo>
                  <a:pt x="2847548" y="-91835"/>
                  <a:pt x="1897769" y="471502"/>
                  <a:pt x="2066498" y="474223"/>
                </a:cubicBezTo>
                <a:cubicBezTo>
                  <a:pt x="2235227" y="476944"/>
                  <a:pt x="3307470" y="174866"/>
                  <a:pt x="3601384" y="131323"/>
                </a:cubicBezTo>
                <a:cubicBezTo>
                  <a:pt x="3895298" y="87780"/>
                  <a:pt x="4061305" y="199358"/>
                  <a:pt x="3829984" y="212965"/>
                </a:cubicBezTo>
                <a:cubicBezTo>
                  <a:pt x="3598663" y="226572"/>
                  <a:pt x="2295098" y="248343"/>
                  <a:pt x="2213455" y="212965"/>
                </a:cubicBezTo>
                <a:cubicBezTo>
                  <a:pt x="2131812" y="177587"/>
                  <a:pt x="3024441" y="-12913"/>
                  <a:pt x="3340127" y="694"/>
                </a:cubicBezTo>
                <a:cubicBezTo>
                  <a:pt x="3655813" y="14301"/>
                  <a:pt x="3995991" y="286444"/>
                  <a:pt x="4107569" y="294608"/>
                </a:cubicBezTo>
                <a:cubicBezTo>
                  <a:pt x="4219147" y="302772"/>
                  <a:pt x="3824541" y="-129934"/>
                  <a:pt x="4009598" y="49680"/>
                </a:cubicBezTo>
                <a:cubicBezTo>
                  <a:pt x="4194655" y="229294"/>
                  <a:pt x="5185255" y="1326030"/>
                  <a:pt x="5217912" y="1372294"/>
                </a:cubicBezTo>
                <a:cubicBezTo>
                  <a:pt x="5250569" y="1418558"/>
                  <a:pt x="4725333" y="240180"/>
                  <a:pt x="4221869" y="31093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953D06C5-B86D-5836-5249-FE3540D424A0}"/>
              </a:ext>
            </a:extLst>
          </p:cNvPr>
          <p:cNvSpPr/>
          <p:nvPr/>
        </p:nvSpPr>
        <p:spPr>
          <a:xfrm>
            <a:off x="2976354" y="1843025"/>
            <a:ext cx="4160303" cy="4394499"/>
          </a:xfrm>
          <a:custGeom>
            <a:avLst/>
            <a:gdLst>
              <a:gd name="connsiteX0" fmla="*/ 77089 w 4160303"/>
              <a:gd name="connsiteY0" fmla="*/ 3333132 h 4394499"/>
              <a:gd name="connsiteX1" fmla="*/ 2134489 w 4160303"/>
              <a:gd name="connsiteY1" fmla="*/ 1994189 h 4394499"/>
              <a:gd name="connsiteX2" fmla="*/ 1807917 w 4160303"/>
              <a:gd name="connsiteY2" fmla="*/ 2500375 h 4394499"/>
              <a:gd name="connsiteX3" fmla="*/ 2346760 w 4160303"/>
              <a:gd name="connsiteY3" fmla="*/ 1749261 h 4394499"/>
              <a:gd name="connsiteX4" fmla="*/ 2901932 w 4160303"/>
              <a:gd name="connsiteY4" fmla="*/ 2957575 h 4394499"/>
              <a:gd name="connsiteX5" fmla="*/ 2983575 w 4160303"/>
              <a:gd name="connsiteY5" fmla="*/ 3610718 h 4394499"/>
              <a:gd name="connsiteX6" fmla="*/ 2983575 w 4160303"/>
              <a:gd name="connsiteY6" fmla="*/ 4394489 h 4394499"/>
              <a:gd name="connsiteX7" fmla="*/ 3065217 w 4160303"/>
              <a:gd name="connsiteY7" fmla="*/ 3594389 h 4394499"/>
              <a:gd name="connsiteX8" fmla="*/ 4077589 w 4160303"/>
              <a:gd name="connsiteY8" fmla="*/ 2108489 h 4394499"/>
              <a:gd name="connsiteX9" fmla="*/ 3963289 w 4160303"/>
              <a:gd name="connsiteY9" fmla="*/ 1373704 h 4394499"/>
              <a:gd name="connsiteX10" fmla="*/ 2869275 w 4160303"/>
              <a:gd name="connsiteY10" fmla="*/ 51089 h 4394499"/>
              <a:gd name="connsiteX11" fmla="*/ 3146860 w 4160303"/>
              <a:gd name="connsiteY11" fmla="*/ 263361 h 4394499"/>
              <a:gd name="connsiteX12" fmla="*/ 2150817 w 4160303"/>
              <a:gd name="connsiteY12" fmla="*/ 181718 h 4394499"/>
              <a:gd name="connsiteX13" fmla="*/ 1007817 w 4160303"/>
              <a:gd name="connsiteY13" fmla="*/ 312346 h 4394499"/>
              <a:gd name="connsiteX14" fmla="*/ 1497675 w 4160303"/>
              <a:gd name="connsiteY14" fmla="*/ 312346 h 4394499"/>
              <a:gd name="connsiteX15" fmla="*/ 926175 w 4160303"/>
              <a:gd name="connsiteY15" fmla="*/ 671575 h 4394499"/>
              <a:gd name="connsiteX16" fmla="*/ 2363089 w 4160303"/>
              <a:gd name="connsiteY16" fmla="*/ 296018 h 4394499"/>
              <a:gd name="connsiteX17" fmla="*/ 2901932 w 4160303"/>
              <a:gd name="connsiteY17" fmla="*/ 100075 h 4394499"/>
              <a:gd name="connsiteX18" fmla="*/ 1203760 w 4160303"/>
              <a:gd name="connsiteY18" fmla="*/ 1553318 h 4394499"/>
              <a:gd name="connsiteX19" fmla="*/ 289360 w 4160303"/>
              <a:gd name="connsiteY19" fmla="*/ 2255446 h 4394499"/>
              <a:gd name="connsiteX20" fmla="*/ 828203 w 4160303"/>
              <a:gd name="connsiteY20" fmla="*/ 1994189 h 4394499"/>
              <a:gd name="connsiteX21" fmla="*/ 746560 w 4160303"/>
              <a:gd name="connsiteY21" fmla="*/ 2304432 h 4394499"/>
              <a:gd name="connsiteX22" fmla="*/ 468975 w 4160303"/>
              <a:gd name="connsiteY22" fmla="*/ 2826946 h 4394499"/>
              <a:gd name="connsiteX23" fmla="*/ 77089 w 4160303"/>
              <a:gd name="connsiteY23" fmla="*/ 3333132 h 4394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160303" h="4394499">
                <a:moveTo>
                  <a:pt x="77089" y="3333132"/>
                </a:moveTo>
                <a:cubicBezTo>
                  <a:pt x="354675" y="3194339"/>
                  <a:pt x="1846018" y="2132982"/>
                  <a:pt x="2134489" y="1994189"/>
                </a:cubicBezTo>
                <a:cubicBezTo>
                  <a:pt x="2422960" y="1855396"/>
                  <a:pt x="1772539" y="2541196"/>
                  <a:pt x="1807917" y="2500375"/>
                </a:cubicBezTo>
                <a:cubicBezTo>
                  <a:pt x="1843296" y="2459554"/>
                  <a:pt x="2164424" y="1673061"/>
                  <a:pt x="2346760" y="1749261"/>
                </a:cubicBezTo>
                <a:cubicBezTo>
                  <a:pt x="2529096" y="1825461"/>
                  <a:pt x="2795796" y="2647332"/>
                  <a:pt x="2901932" y="2957575"/>
                </a:cubicBezTo>
                <a:cubicBezTo>
                  <a:pt x="3008068" y="3267818"/>
                  <a:pt x="2969968" y="3371232"/>
                  <a:pt x="2983575" y="3610718"/>
                </a:cubicBezTo>
                <a:cubicBezTo>
                  <a:pt x="2997182" y="3850204"/>
                  <a:pt x="2969968" y="4397210"/>
                  <a:pt x="2983575" y="4394489"/>
                </a:cubicBezTo>
                <a:cubicBezTo>
                  <a:pt x="2997182" y="4391768"/>
                  <a:pt x="2882881" y="3975389"/>
                  <a:pt x="3065217" y="3594389"/>
                </a:cubicBezTo>
                <a:cubicBezTo>
                  <a:pt x="3247553" y="3213389"/>
                  <a:pt x="3927910" y="2478603"/>
                  <a:pt x="4077589" y="2108489"/>
                </a:cubicBezTo>
                <a:cubicBezTo>
                  <a:pt x="4227268" y="1738375"/>
                  <a:pt x="4164675" y="1716604"/>
                  <a:pt x="3963289" y="1373704"/>
                </a:cubicBezTo>
                <a:cubicBezTo>
                  <a:pt x="3761903" y="1030804"/>
                  <a:pt x="3005347" y="236146"/>
                  <a:pt x="2869275" y="51089"/>
                </a:cubicBezTo>
                <a:cubicBezTo>
                  <a:pt x="2733204" y="-133968"/>
                  <a:pt x="3266603" y="241589"/>
                  <a:pt x="3146860" y="263361"/>
                </a:cubicBezTo>
                <a:cubicBezTo>
                  <a:pt x="3027117" y="285132"/>
                  <a:pt x="2507324" y="173554"/>
                  <a:pt x="2150817" y="181718"/>
                </a:cubicBezTo>
                <a:cubicBezTo>
                  <a:pt x="1794310" y="189882"/>
                  <a:pt x="1116674" y="290575"/>
                  <a:pt x="1007817" y="312346"/>
                </a:cubicBezTo>
                <a:cubicBezTo>
                  <a:pt x="898960" y="334117"/>
                  <a:pt x="1511282" y="252474"/>
                  <a:pt x="1497675" y="312346"/>
                </a:cubicBezTo>
                <a:cubicBezTo>
                  <a:pt x="1484068" y="372217"/>
                  <a:pt x="781939" y="674296"/>
                  <a:pt x="926175" y="671575"/>
                </a:cubicBezTo>
                <a:cubicBezTo>
                  <a:pt x="1070411" y="668854"/>
                  <a:pt x="2033796" y="391268"/>
                  <a:pt x="2363089" y="296018"/>
                </a:cubicBezTo>
                <a:cubicBezTo>
                  <a:pt x="2692382" y="200768"/>
                  <a:pt x="3095153" y="-109475"/>
                  <a:pt x="2901932" y="100075"/>
                </a:cubicBezTo>
                <a:cubicBezTo>
                  <a:pt x="2708711" y="309625"/>
                  <a:pt x="1639189" y="1194090"/>
                  <a:pt x="1203760" y="1553318"/>
                </a:cubicBezTo>
                <a:cubicBezTo>
                  <a:pt x="768331" y="1912546"/>
                  <a:pt x="351953" y="2181968"/>
                  <a:pt x="289360" y="2255446"/>
                </a:cubicBezTo>
                <a:cubicBezTo>
                  <a:pt x="226767" y="2328924"/>
                  <a:pt x="752003" y="1986025"/>
                  <a:pt x="828203" y="1994189"/>
                </a:cubicBezTo>
                <a:cubicBezTo>
                  <a:pt x="904403" y="2002353"/>
                  <a:pt x="806431" y="2165639"/>
                  <a:pt x="746560" y="2304432"/>
                </a:cubicBezTo>
                <a:cubicBezTo>
                  <a:pt x="686689" y="2443225"/>
                  <a:pt x="585996" y="2655496"/>
                  <a:pt x="468975" y="2826946"/>
                </a:cubicBezTo>
                <a:cubicBezTo>
                  <a:pt x="351954" y="2998396"/>
                  <a:pt x="-200497" y="3471925"/>
                  <a:pt x="77089" y="333313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D8FFBE1B-5651-4D94-0B6D-3E92B2172266}"/>
              </a:ext>
            </a:extLst>
          </p:cNvPr>
          <p:cNvSpPr/>
          <p:nvPr/>
        </p:nvSpPr>
        <p:spPr>
          <a:xfrm>
            <a:off x="5435606" y="2884011"/>
            <a:ext cx="2238955" cy="5281182"/>
          </a:xfrm>
          <a:custGeom>
            <a:avLst/>
            <a:gdLst>
              <a:gd name="connsiteX0" fmla="*/ 67123 w 2238955"/>
              <a:gd name="connsiteY0" fmla="*/ 4888389 h 5281182"/>
              <a:gd name="connsiteX1" fmla="*/ 556980 w 2238955"/>
              <a:gd name="connsiteY1" fmla="*/ 4055632 h 5281182"/>
              <a:gd name="connsiteX2" fmla="*/ 883551 w 2238955"/>
              <a:gd name="connsiteY2" fmla="*/ 3729060 h 5281182"/>
              <a:gd name="connsiteX3" fmla="*/ 769251 w 2238955"/>
              <a:gd name="connsiteY3" fmla="*/ 4333218 h 5281182"/>
              <a:gd name="connsiteX4" fmla="*/ 524323 w 2238955"/>
              <a:gd name="connsiteY4" fmla="*/ 5280275 h 5281182"/>
              <a:gd name="connsiteX5" fmla="*/ 1210123 w 2238955"/>
              <a:gd name="connsiteY5" fmla="*/ 4153603 h 5281182"/>
              <a:gd name="connsiteX6" fmla="*/ 1471380 w 2238955"/>
              <a:gd name="connsiteY6" fmla="*/ 5035346 h 5281182"/>
              <a:gd name="connsiteX7" fmla="*/ 1765294 w 2238955"/>
              <a:gd name="connsiteY7" fmla="*/ 4251575 h 5281182"/>
              <a:gd name="connsiteX8" fmla="*/ 2238823 w 2238955"/>
              <a:gd name="connsiteY8" fmla="*/ 3533118 h 5281182"/>
              <a:gd name="connsiteX9" fmla="*/ 1814280 w 2238955"/>
              <a:gd name="connsiteY9" fmla="*/ 2782003 h 5281182"/>
              <a:gd name="connsiteX10" fmla="*/ 1879594 w 2238955"/>
              <a:gd name="connsiteY10" fmla="*/ 1900260 h 5281182"/>
              <a:gd name="connsiteX11" fmla="*/ 1879594 w 2238955"/>
              <a:gd name="connsiteY11" fmla="*/ 1443060 h 5281182"/>
              <a:gd name="connsiteX12" fmla="*/ 1389737 w 2238955"/>
              <a:gd name="connsiteY12" fmla="*/ 22475 h 5281182"/>
              <a:gd name="connsiteX13" fmla="*/ 1504037 w 2238955"/>
              <a:gd name="connsiteY13" fmla="*/ 691946 h 5281182"/>
              <a:gd name="connsiteX14" fmla="*/ 703937 w 2238955"/>
              <a:gd name="connsiteY14" fmla="*/ 2259489 h 5281182"/>
              <a:gd name="connsiteX15" fmla="*/ 524323 w 2238955"/>
              <a:gd name="connsiteY15" fmla="*/ 2537075 h 5281182"/>
              <a:gd name="connsiteX16" fmla="*/ 965194 w 2238955"/>
              <a:gd name="connsiteY16" fmla="*/ 2439103 h 5281182"/>
              <a:gd name="connsiteX17" fmla="*/ 1324423 w 2238955"/>
              <a:gd name="connsiteY17" fmla="*/ 2651375 h 5281182"/>
              <a:gd name="connsiteX18" fmla="*/ 1291765 w 2238955"/>
              <a:gd name="connsiteY18" fmla="*/ 3288189 h 5281182"/>
              <a:gd name="connsiteX19" fmla="*/ 899880 w 2238955"/>
              <a:gd name="connsiteY19" fmla="*/ 3680075 h 5281182"/>
              <a:gd name="connsiteX20" fmla="*/ 475337 w 2238955"/>
              <a:gd name="connsiteY20" fmla="*/ 4006646 h 5281182"/>
              <a:gd name="connsiteX21" fmla="*/ 230408 w 2238955"/>
              <a:gd name="connsiteY21" fmla="*/ 4382203 h 5281182"/>
              <a:gd name="connsiteX22" fmla="*/ 18137 w 2238955"/>
              <a:gd name="connsiteY22" fmla="*/ 4872060 h 5281182"/>
              <a:gd name="connsiteX23" fmla="*/ 67123 w 2238955"/>
              <a:gd name="connsiteY23" fmla="*/ 4888389 h 528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238955" h="5281182">
                <a:moveTo>
                  <a:pt x="67123" y="4888389"/>
                </a:moveTo>
                <a:cubicBezTo>
                  <a:pt x="156930" y="4752318"/>
                  <a:pt x="420909" y="4248853"/>
                  <a:pt x="556980" y="4055632"/>
                </a:cubicBezTo>
                <a:cubicBezTo>
                  <a:pt x="693051" y="3862410"/>
                  <a:pt x="848173" y="3682796"/>
                  <a:pt x="883551" y="3729060"/>
                </a:cubicBezTo>
                <a:cubicBezTo>
                  <a:pt x="918930" y="3775324"/>
                  <a:pt x="829122" y="4074682"/>
                  <a:pt x="769251" y="4333218"/>
                </a:cubicBezTo>
                <a:cubicBezTo>
                  <a:pt x="709380" y="4591754"/>
                  <a:pt x="450844" y="5310211"/>
                  <a:pt x="524323" y="5280275"/>
                </a:cubicBezTo>
                <a:cubicBezTo>
                  <a:pt x="597802" y="5250339"/>
                  <a:pt x="1052280" y="4194424"/>
                  <a:pt x="1210123" y="4153603"/>
                </a:cubicBezTo>
                <a:cubicBezTo>
                  <a:pt x="1367966" y="4112782"/>
                  <a:pt x="1378852" y="5019017"/>
                  <a:pt x="1471380" y="5035346"/>
                </a:cubicBezTo>
                <a:cubicBezTo>
                  <a:pt x="1563909" y="5051675"/>
                  <a:pt x="1637387" y="4501946"/>
                  <a:pt x="1765294" y="4251575"/>
                </a:cubicBezTo>
                <a:cubicBezTo>
                  <a:pt x="1893201" y="4001204"/>
                  <a:pt x="2230659" y="3778047"/>
                  <a:pt x="2238823" y="3533118"/>
                </a:cubicBezTo>
                <a:cubicBezTo>
                  <a:pt x="2246987" y="3288189"/>
                  <a:pt x="1874151" y="3054146"/>
                  <a:pt x="1814280" y="2782003"/>
                </a:cubicBezTo>
                <a:cubicBezTo>
                  <a:pt x="1754409" y="2509860"/>
                  <a:pt x="1868708" y="2123417"/>
                  <a:pt x="1879594" y="1900260"/>
                </a:cubicBezTo>
                <a:cubicBezTo>
                  <a:pt x="1890480" y="1677103"/>
                  <a:pt x="1961237" y="1756024"/>
                  <a:pt x="1879594" y="1443060"/>
                </a:cubicBezTo>
                <a:cubicBezTo>
                  <a:pt x="1797951" y="1130096"/>
                  <a:pt x="1452330" y="147661"/>
                  <a:pt x="1389737" y="22475"/>
                </a:cubicBezTo>
                <a:cubicBezTo>
                  <a:pt x="1327144" y="-102711"/>
                  <a:pt x="1618337" y="319110"/>
                  <a:pt x="1504037" y="691946"/>
                </a:cubicBezTo>
                <a:cubicBezTo>
                  <a:pt x="1389737" y="1064782"/>
                  <a:pt x="867223" y="1951968"/>
                  <a:pt x="703937" y="2259489"/>
                </a:cubicBezTo>
                <a:cubicBezTo>
                  <a:pt x="540651" y="2567010"/>
                  <a:pt x="480780" y="2507139"/>
                  <a:pt x="524323" y="2537075"/>
                </a:cubicBezTo>
                <a:cubicBezTo>
                  <a:pt x="567866" y="2567011"/>
                  <a:pt x="831844" y="2420053"/>
                  <a:pt x="965194" y="2439103"/>
                </a:cubicBezTo>
                <a:cubicBezTo>
                  <a:pt x="1098544" y="2458153"/>
                  <a:pt x="1269995" y="2509861"/>
                  <a:pt x="1324423" y="2651375"/>
                </a:cubicBezTo>
                <a:cubicBezTo>
                  <a:pt x="1378852" y="2792889"/>
                  <a:pt x="1362522" y="3116739"/>
                  <a:pt x="1291765" y="3288189"/>
                </a:cubicBezTo>
                <a:cubicBezTo>
                  <a:pt x="1221008" y="3459639"/>
                  <a:pt x="1035951" y="3560332"/>
                  <a:pt x="899880" y="3680075"/>
                </a:cubicBezTo>
                <a:cubicBezTo>
                  <a:pt x="763809" y="3799818"/>
                  <a:pt x="586916" y="3889625"/>
                  <a:pt x="475337" y="4006646"/>
                </a:cubicBezTo>
                <a:cubicBezTo>
                  <a:pt x="363758" y="4123667"/>
                  <a:pt x="306608" y="4237967"/>
                  <a:pt x="230408" y="4382203"/>
                </a:cubicBezTo>
                <a:cubicBezTo>
                  <a:pt x="154208" y="4526439"/>
                  <a:pt x="39908" y="4784974"/>
                  <a:pt x="18137" y="4872060"/>
                </a:cubicBezTo>
                <a:cubicBezTo>
                  <a:pt x="-3634" y="4959146"/>
                  <a:pt x="-22684" y="5024460"/>
                  <a:pt x="67123" y="48883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6D04EB61-D1AC-3276-F819-8F72C623004A}"/>
              </a:ext>
            </a:extLst>
          </p:cNvPr>
          <p:cNvSpPr/>
          <p:nvPr/>
        </p:nvSpPr>
        <p:spPr>
          <a:xfrm>
            <a:off x="4595280" y="4291839"/>
            <a:ext cx="466354" cy="175979"/>
          </a:xfrm>
          <a:custGeom>
            <a:avLst/>
            <a:gdLst>
              <a:gd name="connsiteX0" fmla="*/ 160870 w 466354"/>
              <a:gd name="connsiteY0" fmla="*/ 761 h 175979"/>
              <a:gd name="connsiteX1" fmla="*/ 8470 w 466354"/>
              <a:gd name="connsiteY1" fmla="*/ 127761 h 175979"/>
              <a:gd name="connsiteX2" fmla="*/ 59270 w 466354"/>
              <a:gd name="connsiteY2" fmla="*/ 102361 h 175979"/>
              <a:gd name="connsiteX3" fmla="*/ 37045 w 466354"/>
              <a:gd name="connsiteY3" fmla="*/ 149986 h 175979"/>
              <a:gd name="connsiteX4" fmla="*/ 103720 w 466354"/>
              <a:gd name="connsiteY4" fmla="*/ 130936 h 175979"/>
              <a:gd name="connsiteX5" fmla="*/ 68795 w 466354"/>
              <a:gd name="connsiteY5" fmla="*/ 175386 h 175979"/>
              <a:gd name="connsiteX6" fmla="*/ 141820 w 466354"/>
              <a:gd name="connsiteY6" fmla="*/ 92836 h 175979"/>
              <a:gd name="connsiteX7" fmla="*/ 227545 w 466354"/>
              <a:gd name="connsiteY7" fmla="*/ 7111 h 175979"/>
              <a:gd name="connsiteX8" fmla="*/ 465670 w 466354"/>
              <a:gd name="connsiteY8" fmla="*/ 22986 h 175979"/>
              <a:gd name="connsiteX9" fmla="*/ 297395 w 466354"/>
              <a:gd name="connsiteY9" fmla="*/ 29336 h 175979"/>
              <a:gd name="connsiteX10" fmla="*/ 227545 w 466354"/>
              <a:gd name="connsiteY10" fmla="*/ 29336 h 175979"/>
              <a:gd name="connsiteX11" fmla="*/ 205320 w 466354"/>
              <a:gd name="connsiteY11" fmla="*/ 45211 h 175979"/>
              <a:gd name="connsiteX12" fmla="*/ 106895 w 466354"/>
              <a:gd name="connsiteY12" fmla="*/ 137286 h 175979"/>
              <a:gd name="connsiteX13" fmla="*/ 113245 w 466354"/>
              <a:gd name="connsiteY13" fmla="*/ 102361 h 175979"/>
              <a:gd name="connsiteX14" fmla="*/ 2120 w 466354"/>
              <a:gd name="connsiteY14" fmla="*/ 146811 h 175979"/>
              <a:gd name="connsiteX15" fmla="*/ 40220 w 466354"/>
              <a:gd name="connsiteY15" fmla="*/ 83311 h 175979"/>
              <a:gd name="connsiteX16" fmla="*/ 40220 w 466354"/>
              <a:gd name="connsiteY16" fmla="*/ 73786 h 175979"/>
              <a:gd name="connsiteX17" fmla="*/ 160870 w 466354"/>
              <a:gd name="connsiteY17" fmla="*/ 761 h 17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6354" h="175979">
                <a:moveTo>
                  <a:pt x="160870" y="761"/>
                </a:moveTo>
                <a:cubicBezTo>
                  <a:pt x="155578" y="9757"/>
                  <a:pt x="25403" y="110828"/>
                  <a:pt x="8470" y="127761"/>
                </a:cubicBezTo>
                <a:cubicBezTo>
                  <a:pt x="-8463" y="144694"/>
                  <a:pt x="54508" y="98657"/>
                  <a:pt x="59270" y="102361"/>
                </a:cubicBezTo>
                <a:cubicBezTo>
                  <a:pt x="64032" y="106065"/>
                  <a:pt x="29637" y="145224"/>
                  <a:pt x="37045" y="149986"/>
                </a:cubicBezTo>
                <a:cubicBezTo>
                  <a:pt x="44453" y="154749"/>
                  <a:pt x="98428" y="126703"/>
                  <a:pt x="103720" y="130936"/>
                </a:cubicBezTo>
                <a:cubicBezTo>
                  <a:pt x="109012" y="135169"/>
                  <a:pt x="62445" y="181736"/>
                  <a:pt x="68795" y="175386"/>
                </a:cubicBezTo>
                <a:cubicBezTo>
                  <a:pt x="75145" y="169036"/>
                  <a:pt x="115362" y="120882"/>
                  <a:pt x="141820" y="92836"/>
                </a:cubicBezTo>
                <a:cubicBezTo>
                  <a:pt x="168278" y="64790"/>
                  <a:pt x="173570" y="18753"/>
                  <a:pt x="227545" y="7111"/>
                </a:cubicBezTo>
                <a:cubicBezTo>
                  <a:pt x="281520" y="-4531"/>
                  <a:pt x="454028" y="19282"/>
                  <a:pt x="465670" y="22986"/>
                </a:cubicBezTo>
                <a:cubicBezTo>
                  <a:pt x="477312" y="26690"/>
                  <a:pt x="337082" y="28278"/>
                  <a:pt x="297395" y="29336"/>
                </a:cubicBezTo>
                <a:cubicBezTo>
                  <a:pt x="257708" y="30394"/>
                  <a:pt x="242891" y="26690"/>
                  <a:pt x="227545" y="29336"/>
                </a:cubicBezTo>
                <a:cubicBezTo>
                  <a:pt x="212199" y="31982"/>
                  <a:pt x="225428" y="27219"/>
                  <a:pt x="205320" y="45211"/>
                </a:cubicBezTo>
                <a:cubicBezTo>
                  <a:pt x="185212" y="63203"/>
                  <a:pt x="122241" y="127761"/>
                  <a:pt x="106895" y="137286"/>
                </a:cubicBezTo>
                <a:cubicBezTo>
                  <a:pt x="91549" y="146811"/>
                  <a:pt x="130707" y="100774"/>
                  <a:pt x="113245" y="102361"/>
                </a:cubicBezTo>
                <a:cubicBezTo>
                  <a:pt x="95783" y="103948"/>
                  <a:pt x="14291" y="149986"/>
                  <a:pt x="2120" y="146811"/>
                </a:cubicBezTo>
                <a:cubicBezTo>
                  <a:pt x="-10051" y="143636"/>
                  <a:pt x="33870" y="95482"/>
                  <a:pt x="40220" y="83311"/>
                </a:cubicBezTo>
                <a:cubicBezTo>
                  <a:pt x="46570" y="71140"/>
                  <a:pt x="25403" y="82253"/>
                  <a:pt x="40220" y="73786"/>
                </a:cubicBezTo>
                <a:cubicBezTo>
                  <a:pt x="55037" y="65319"/>
                  <a:pt x="166162" y="-8235"/>
                  <a:pt x="160870" y="7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7455990F-9E8A-182A-A5EE-6E6F7AB4BCC4}"/>
              </a:ext>
            </a:extLst>
          </p:cNvPr>
          <p:cNvSpPr/>
          <p:nvPr/>
        </p:nvSpPr>
        <p:spPr>
          <a:xfrm>
            <a:off x="4721640" y="4329958"/>
            <a:ext cx="511427" cy="137383"/>
          </a:xfrm>
          <a:custGeom>
            <a:avLst/>
            <a:gdLst>
              <a:gd name="connsiteX0" fmla="*/ 2760 w 511427"/>
              <a:gd name="connsiteY0" fmla="*/ 137267 h 137383"/>
              <a:gd name="connsiteX1" fmla="*/ 244060 w 511427"/>
              <a:gd name="connsiteY1" fmla="*/ 48367 h 137383"/>
              <a:gd name="connsiteX2" fmla="*/ 199610 w 511427"/>
              <a:gd name="connsiteY2" fmla="*/ 80117 h 137383"/>
              <a:gd name="connsiteX3" fmla="*/ 348835 w 511427"/>
              <a:gd name="connsiteY3" fmla="*/ 57892 h 137383"/>
              <a:gd name="connsiteX4" fmla="*/ 510760 w 511427"/>
              <a:gd name="connsiteY4" fmla="*/ 48367 h 137383"/>
              <a:gd name="connsiteX5" fmla="*/ 399635 w 511427"/>
              <a:gd name="connsiteY5" fmla="*/ 61067 h 137383"/>
              <a:gd name="connsiteX6" fmla="*/ 237710 w 511427"/>
              <a:gd name="connsiteY6" fmla="*/ 86467 h 137383"/>
              <a:gd name="connsiteX7" fmla="*/ 402810 w 511427"/>
              <a:gd name="connsiteY7" fmla="*/ 16617 h 137383"/>
              <a:gd name="connsiteX8" fmla="*/ 313910 w 511427"/>
              <a:gd name="connsiteY8" fmla="*/ 742 h 137383"/>
              <a:gd name="connsiteX9" fmla="*/ 374235 w 511427"/>
              <a:gd name="connsiteY9" fmla="*/ 32492 h 137383"/>
              <a:gd name="connsiteX10" fmla="*/ 313910 w 511427"/>
              <a:gd name="connsiteY10" fmla="*/ 61067 h 137383"/>
              <a:gd name="connsiteX11" fmla="*/ 171035 w 511427"/>
              <a:gd name="connsiteY11" fmla="*/ 35667 h 137383"/>
              <a:gd name="connsiteX12" fmla="*/ 63085 w 511427"/>
              <a:gd name="connsiteY12" fmla="*/ 73767 h 137383"/>
              <a:gd name="connsiteX13" fmla="*/ 158335 w 511427"/>
              <a:gd name="connsiteY13" fmla="*/ 57892 h 137383"/>
              <a:gd name="connsiteX14" fmla="*/ 113885 w 511427"/>
              <a:gd name="connsiteY14" fmla="*/ 67417 h 137383"/>
              <a:gd name="connsiteX15" fmla="*/ 2760 w 511427"/>
              <a:gd name="connsiteY15" fmla="*/ 137267 h 13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427" h="137383">
                <a:moveTo>
                  <a:pt x="2760" y="137267"/>
                </a:moveTo>
                <a:cubicBezTo>
                  <a:pt x="24456" y="134092"/>
                  <a:pt x="211252" y="57892"/>
                  <a:pt x="244060" y="48367"/>
                </a:cubicBezTo>
                <a:cubicBezTo>
                  <a:pt x="276868" y="38842"/>
                  <a:pt x="182148" y="78530"/>
                  <a:pt x="199610" y="80117"/>
                </a:cubicBezTo>
                <a:cubicBezTo>
                  <a:pt x="217072" y="81704"/>
                  <a:pt x="296977" y="63184"/>
                  <a:pt x="348835" y="57892"/>
                </a:cubicBezTo>
                <a:cubicBezTo>
                  <a:pt x="400693" y="52600"/>
                  <a:pt x="502293" y="47838"/>
                  <a:pt x="510760" y="48367"/>
                </a:cubicBezTo>
                <a:cubicBezTo>
                  <a:pt x="519227" y="48896"/>
                  <a:pt x="445143" y="54717"/>
                  <a:pt x="399635" y="61067"/>
                </a:cubicBezTo>
                <a:cubicBezTo>
                  <a:pt x="354127" y="67417"/>
                  <a:pt x="237181" y="93875"/>
                  <a:pt x="237710" y="86467"/>
                </a:cubicBezTo>
                <a:cubicBezTo>
                  <a:pt x="238239" y="79059"/>
                  <a:pt x="390110" y="30904"/>
                  <a:pt x="402810" y="16617"/>
                </a:cubicBezTo>
                <a:cubicBezTo>
                  <a:pt x="415510" y="2329"/>
                  <a:pt x="318672" y="-1904"/>
                  <a:pt x="313910" y="742"/>
                </a:cubicBezTo>
                <a:cubicBezTo>
                  <a:pt x="309148" y="3388"/>
                  <a:pt x="374235" y="22438"/>
                  <a:pt x="374235" y="32492"/>
                </a:cubicBezTo>
                <a:cubicBezTo>
                  <a:pt x="374235" y="42546"/>
                  <a:pt x="347777" y="60538"/>
                  <a:pt x="313910" y="61067"/>
                </a:cubicBezTo>
                <a:cubicBezTo>
                  <a:pt x="280043" y="61596"/>
                  <a:pt x="212839" y="33550"/>
                  <a:pt x="171035" y="35667"/>
                </a:cubicBezTo>
                <a:cubicBezTo>
                  <a:pt x="129231" y="37784"/>
                  <a:pt x="65202" y="70063"/>
                  <a:pt x="63085" y="73767"/>
                </a:cubicBezTo>
                <a:cubicBezTo>
                  <a:pt x="60968" y="77471"/>
                  <a:pt x="149868" y="58950"/>
                  <a:pt x="158335" y="57892"/>
                </a:cubicBezTo>
                <a:cubicBezTo>
                  <a:pt x="166802" y="56834"/>
                  <a:pt x="133993" y="56834"/>
                  <a:pt x="113885" y="67417"/>
                </a:cubicBezTo>
                <a:cubicBezTo>
                  <a:pt x="93777" y="78000"/>
                  <a:pt x="-18936" y="140442"/>
                  <a:pt x="2760" y="1372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79D0886-D87B-D213-D7C1-B79768191443}"/>
              </a:ext>
            </a:extLst>
          </p:cNvPr>
          <p:cNvSpPr/>
          <p:nvPr/>
        </p:nvSpPr>
        <p:spPr>
          <a:xfrm>
            <a:off x="4647027" y="4413051"/>
            <a:ext cx="753479" cy="95470"/>
          </a:xfrm>
          <a:custGeom>
            <a:avLst/>
            <a:gdLst>
              <a:gd name="connsiteX0" fmla="*/ 1173 w 753479"/>
              <a:gd name="connsiteY0" fmla="*/ 31949 h 95470"/>
              <a:gd name="connsiteX1" fmla="*/ 267873 w 753479"/>
              <a:gd name="connsiteY1" fmla="*/ 19249 h 95470"/>
              <a:gd name="connsiteX2" fmla="*/ 248823 w 753479"/>
              <a:gd name="connsiteY2" fmla="*/ 54174 h 95470"/>
              <a:gd name="connsiteX3" fmla="*/ 340898 w 753479"/>
              <a:gd name="connsiteY3" fmla="*/ 54174 h 95470"/>
              <a:gd name="connsiteX4" fmla="*/ 255173 w 753479"/>
              <a:gd name="connsiteY4" fmla="*/ 76399 h 95470"/>
              <a:gd name="connsiteX5" fmla="*/ 518698 w 753479"/>
              <a:gd name="connsiteY5" fmla="*/ 16074 h 95470"/>
              <a:gd name="connsiteX6" fmla="*/ 480598 w 753479"/>
              <a:gd name="connsiteY6" fmla="*/ 16074 h 95470"/>
              <a:gd name="connsiteX7" fmla="*/ 604423 w 753479"/>
              <a:gd name="connsiteY7" fmla="*/ 199 h 95470"/>
              <a:gd name="connsiteX8" fmla="*/ 750473 w 753479"/>
              <a:gd name="connsiteY8" fmla="*/ 28774 h 95470"/>
              <a:gd name="connsiteX9" fmla="*/ 677448 w 753479"/>
              <a:gd name="connsiteY9" fmla="*/ 3374 h 95470"/>
              <a:gd name="connsiteX10" fmla="*/ 388523 w 753479"/>
              <a:gd name="connsiteY10" fmla="*/ 19249 h 95470"/>
              <a:gd name="connsiteX11" fmla="*/ 363123 w 753479"/>
              <a:gd name="connsiteY11" fmla="*/ 50999 h 95470"/>
              <a:gd name="connsiteX12" fmla="*/ 309148 w 753479"/>
              <a:gd name="connsiteY12" fmla="*/ 50999 h 95470"/>
              <a:gd name="connsiteX13" fmla="*/ 261523 w 753479"/>
              <a:gd name="connsiteY13" fmla="*/ 95449 h 95470"/>
              <a:gd name="connsiteX14" fmla="*/ 293273 w 753479"/>
              <a:gd name="connsiteY14" fmla="*/ 44649 h 95470"/>
              <a:gd name="connsiteX15" fmla="*/ 261523 w 753479"/>
              <a:gd name="connsiteY15" fmla="*/ 28774 h 95470"/>
              <a:gd name="connsiteX16" fmla="*/ 188498 w 753479"/>
              <a:gd name="connsiteY16" fmla="*/ 76399 h 95470"/>
              <a:gd name="connsiteX17" fmla="*/ 236123 w 753479"/>
              <a:gd name="connsiteY17" fmla="*/ 31949 h 95470"/>
              <a:gd name="connsiteX18" fmla="*/ 172623 w 753479"/>
              <a:gd name="connsiteY18" fmla="*/ 22424 h 95470"/>
              <a:gd name="connsiteX19" fmla="*/ 1173 w 753479"/>
              <a:gd name="connsiteY19" fmla="*/ 31949 h 9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53479" h="95470">
                <a:moveTo>
                  <a:pt x="1173" y="31949"/>
                </a:moveTo>
                <a:cubicBezTo>
                  <a:pt x="17048" y="31420"/>
                  <a:pt x="226598" y="15545"/>
                  <a:pt x="267873" y="19249"/>
                </a:cubicBezTo>
                <a:cubicBezTo>
                  <a:pt x="309148" y="22953"/>
                  <a:pt x="236652" y="48353"/>
                  <a:pt x="248823" y="54174"/>
                </a:cubicBezTo>
                <a:cubicBezTo>
                  <a:pt x="260994" y="59995"/>
                  <a:pt x="339840" y="50470"/>
                  <a:pt x="340898" y="54174"/>
                </a:cubicBezTo>
                <a:cubicBezTo>
                  <a:pt x="341956" y="57878"/>
                  <a:pt x="225540" y="82749"/>
                  <a:pt x="255173" y="76399"/>
                </a:cubicBezTo>
                <a:cubicBezTo>
                  <a:pt x="284806" y="70049"/>
                  <a:pt x="481127" y="26128"/>
                  <a:pt x="518698" y="16074"/>
                </a:cubicBezTo>
                <a:cubicBezTo>
                  <a:pt x="556269" y="6020"/>
                  <a:pt x="466311" y="18720"/>
                  <a:pt x="480598" y="16074"/>
                </a:cubicBezTo>
                <a:cubicBezTo>
                  <a:pt x="494885" y="13428"/>
                  <a:pt x="559444" y="-1918"/>
                  <a:pt x="604423" y="199"/>
                </a:cubicBezTo>
                <a:cubicBezTo>
                  <a:pt x="649402" y="2316"/>
                  <a:pt x="738302" y="28245"/>
                  <a:pt x="750473" y="28774"/>
                </a:cubicBezTo>
                <a:cubicBezTo>
                  <a:pt x="762644" y="29303"/>
                  <a:pt x="737773" y="4961"/>
                  <a:pt x="677448" y="3374"/>
                </a:cubicBezTo>
                <a:cubicBezTo>
                  <a:pt x="617123" y="1787"/>
                  <a:pt x="440910" y="11312"/>
                  <a:pt x="388523" y="19249"/>
                </a:cubicBezTo>
                <a:cubicBezTo>
                  <a:pt x="336136" y="27186"/>
                  <a:pt x="376352" y="45707"/>
                  <a:pt x="363123" y="50999"/>
                </a:cubicBezTo>
                <a:cubicBezTo>
                  <a:pt x="349894" y="56291"/>
                  <a:pt x="326081" y="43591"/>
                  <a:pt x="309148" y="50999"/>
                </a:cubicBezTo>
                <a:cubicBezTo>
                  <a:pt x="292215" y="58407"/>
                  <a:pt x="264169" y="96507"/>
                  <a:pt x="261523" y="95449"/>
                </a:cubicBezTo>
                <a:cubicBezTo>
                  <a:pt x="258877" y="94391"/>
                  <a:pt x="293273" y="55761"/>
                  <a:pt x="293273" y="44649"/>
                </a:cubicBezTo>
                <a:cubicBezTo>
                  <a:pt x="293273" y="33537"/>
                  <a:pt x="278985" y="23482"/>
                  <a:pt x="261523" y="28774"/>
                </a:cubicBezTo>
                <a:cubicBezTo>
                  <a:pt x="244061" y="34066"/>
                  <a:pt x="192731" y="75870"/>
                  <a:pt x="188498" y="76399"/>
                </a:cubicBezTo>
                <a:cubicBezTo>
                  <a:pt x="184265" y="76928"/>
                  <a:pt x="238769" y="40945"/>
                  <a:pt x="236123" y="31949"/>
                </a:cubicBezTo>
                <a:cubicBezTo>
                  <a:pt x="233477" y="22953"/>
                  <a:pt x="210194" y="22953"/>
                  <a:pt x="172623" y="22424"/>
                </a:cubicBezTo>
                <a:cubicBezTo>
                  <a:pt x="135052" y="21895"/>
                  <a:pt x="-14702" y="32478"/>
                  <a:pt x="1173" y="319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8BDB9B2B-C97B-E276-5CFB-D1112A0002C6}"/>
              </a:ext>
            </a:extLst>
          </p:cNvPr>
          <p:cNvSpPr/>
          <p:nvPr/>
        </p:nvSpPr>
        <p:spPr>
          <a:xfrm>
            <a:off x="4975046" y="4324074"/>
            <a:ext cx="557962" cy="229135"/>
          </a:xfrm>
          <a:custGeom>
            <a:avLst/>
            <a:gdLst>
              <a:gd name="connsiteX0" fmla="*/ 3354 w 557962"/>
              <a:gd name="connsiteY0" fmla="*/ 190776 h 229135"/>
              <a:gd name="connsiteX1" fmla="*/ 292279 w 557962"/>
              <a:gd name="connsiteY1" fmla="*/ 127276 h 229135"/>
              <a:gd name="connsiteX2" fmla="*/ 444679 w 557962"/>
              <a:gd name="connsiteY2" fmla="*/ 133626 h 229135"/>
              <a:gd name="connsiteX3" fmla="*/ 358954 w 557962"/>
              <a:gd name="connsiteY3" fmla="*/ 63776 h 229135"/>
              <a:gd name="connsiteX4" fmla="*/ 260529 w 557962"/>
              <a:gd name="connsiteY4" fmla="*/ 276 h 229135"/>
              <a:gd name="connsiteX5" fmla="*/ 381179 w 557962"/>
              <a:gd name="connsiteY5" fmla="*/ 89176 h 229135"/>
              <a:gd name="connsiteX6" fmla="*/ 473254 w 557962"/>
              <a:gd name="connsiteY6" fmla="*/ 146326 h 229135"/>
              <a:gd name="connsiteX7" fmla="*/ 505004 w 557962"/>
              <a:gd name="connsiteY7" fmla="*/ 162201 h 229135"/>
              <a:gd name="connsiteX8" fmla="*/ 463729 w 557962"/>
              <a:gd name="connsiteY8" fmla="*/ 162201 h 229135"/>
              <a:gd name="connsiteX9" fmla="*/ 555804 w 557962"/>
              <a:gd name="connsiteY9" fmla="*/ 228876 h 229135"/>
              <a:gd name="connsiteX10" fmla="*/ 511354 w 557962"/>
              <a:gd name="connsiteY10" fmla="*/ 184426 h 229135"/>
              <a:gd name="connsiteX11" fmla="*/ 324029 w 557962"/>
              <a:gd name="connsiteY11" fmla="*/ 162201 h 229135"/>
              <a:gd name="connsiteX12" fmla="*/ 489129 w 557962"/>
              <a:gd name="connsiteY12" fmla="*/ 174901 h 229135"/>
              <a:gd name="connsiteX13" fmla="*/ 400229 w 557962"/>
              <a:gd name="connsiteY13" fmla="*/ 143151 h 229135"/>
              <a:gd name="connsiteX14" fmla="*/ 216079 w 557962"/>
              <a:gd name="connsiteY14" fmla="*/ 149501 h 229135"/>
              <a:gd name="connsiteX15" fmla="*/ 257354 w 557962"/>
              <a:gd name="connsiteY15" fmla="*/ 155851 h 229135"/>
              <a:gd name="connsiteX16" fmla="*/ 143054 w 557962"/>
              <a:gd name="connsiteY16" fmla="*/ 162201 h 229135"/>
              <a:gd name="connsiteX17" fmla="*/ 3354 w 557962"/>
              <a:gd name="connsiteY17" fmla="*/ 190776 h 229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57962" h="229135">
                <a:moveTo>
                  <a:pt x="3354" y="190776"/>
                </a:moveTo>
                <a:cubicBezTo>
                  <a:pt x="28225" y="184955"/>
                  <a:pt x="218725" y="136801"/>
                  <a:pt x="292279" y="127276"/>
                </a:cubicBezTo>
                <a:cubicBezTo>
                  <a:pt x="365833" y="117751"/>
                  <a:pt x="433567" y="144209"/>
                  <a:pt x="444679" y="133626"/>
                </a:cubicBezTo>
                <a:cubicBezTo>
                  <a:pt x="455791" y="123043"/>
                  <a:pt x="389646" y="86001"/>
                  <a:pt x="358954" y="63776"/>
                </a:cubicBezTo>
                <a:cubicBezTo>
                  <a:pt x="328262" y="41551"/>
                  <a:pt x="256825" y="-3957"/>
                  <a:pt x="260529" y="276"/>
                </a:cubicBezTo>
                <a:cubicBezTo>
                  <a:pt x="264233" y="4509"/>
                  <a:pt x="345725" y="64834"/>
                  <a:pt x="381179" y="89176"/>
                </a:cubicBezTo>
                <a:cubicBezTo>
                  <a:pt x="416633" y="113518"/>
                  <a:pt x="452617" y="134155"/>
                  <a:pt x="473254" y="146326"/>
                </a:cubicBezTo>
                <a:cubicBezTo>
                  <a:pt x="493891" y="158497"/>
                  <a:pt x="506592" y="159555"/>
                  <a:pt x="505004" y="162201"/>
                </a:cubicBezTo>
                <a:cubicBezTo>
                  <a:pt x="503417" y="164847"/>
                  <a:pt x="455262" y="151089"/>
                  <a:pt x="463729" y="162201"/>
                </a:cubicBezTo>
                <a:cubicBezTo>
                  <a:pt x="472196" y="173313"/>
                  <a:pt x="547867" y="225172"/>
                  <a:pt x="555804" y="228876"/>
                </a:cubicBezTo>
                <a:cubicBezTo>
                  <a:pt x="563741" y="232580"/>
                  <a:pt x="549983" y="195538"/>
                  <a:pt x="511354" y="184426"/>
                </a:cubicBezTo>
                <a:cubicBezTo>
                  <a:pt x="472725" y="173314"/>
                  <a:pt x="327733" y="163788"/>
                  <a:pt x="324029" y="162201"/>
                </a:cubicBezTo>
                <a:cubicBezTo>
                  <a:pt x="320325" y="160614"/>
                  <a:pt x="476429" y="178076"/>
                  <a:pt x="489129" y="174901"/>
                </a:cubicBezTo>
                <a:cubicBezTo>
                  <a:pt x="501829" y="171726"/>
                  <a:pt x="445737" y="147384"/>
                  <a:pt x="400229" y="143151"/>
                </a:cubicBezTo>
                <a:cubicBezTo>
                  <a:pt x="354721" y="138918"/>
                  <a:pt x="239892" y="147384"/>
                  <a:pt x="216079" y="149501"/>
                </a:cubicBezTo>
                <a:cubicBezTo>
                  <a:pt x="192266" y="151618"/>
                  <a:pt x="269525" y="153734"/>
                  <a:pt x="257354" y="155851"/>
                </a:cubicBezTo>
                <a:cubicBezTo>
                  <a:pt x="245183" y="157968"/>
                  <a:pt x="187504" y="157968"/>
                  <a:pt x="143054" y="162201"/>
                </a:cubicBezTo>
                <a:cubicBezTo>
                  <a:pt x="98604" y="166434"/>
                  <a:pt x="-21517" y="196597"/>
                  <a:pt x="3354" y="1907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50D66AD4-64FE-8FF3-B16E-3C272EFD1672}"/>
              </a:ext>
            </a:extLst>
          </p:cNvPr>
          <p:cNvSpPr/>
          <p:nvPr/>
        </p:nvSpPr>
        <p:spPr>
          <a:xfrm>
            <a:off x="5157396" y="4482691"/>
            <a:ext cx="370658" cy="73985"/>
          </a:xfrm>
          <a:custGeom>
            <a:avLst/>
            <a:gdLst>
              <a:gd name="connsiteX0" fmla="*/ 1979 w 370658"/>
              <a:gd name="connsiteY0" fmla="*/ 9934 h 73985"/>
              <a:gd name="connsiteX1" fmla="*/ 268679 w 370658"/>
              <a:gd name="connsiteY1" fmla="*/ 6759 h 73985"/>
              <a:gd name="connsiteX2" fmla="*/ 246454 w 370658"/>
              <a:gd name="connsiteY2" fmla="*/ 19459 h 73985"/>
              <a:gd name="connsiteX3" fmla="*/ 367104 w 370658"/>
              <a:gd name="connsiteY3" fmla="*/ 73434 h 73985"/>
              <a:gd name="connsiteX4" fmla="*/ 332179 w 370658"/>
              <a:gd name="connsiteY4" fmla="*/ 44859 h 73985"/>
              <a:gd name="connsiteX5" fmla="*/ 265504 w 370658"/>
              <a:gd name="connsiteY5" fmla="*/ 3584 h 73985"/>
              <a:gd name="connsiteX6" fmla="*/ 236929 w 370658"/>
              <a:gd name="connsiteY6" fmla="*/ 3584 h 73985"/>
              <a:gd name="connsiteX7" fmla="*/ 151204 w 370658"/>
              <a:gd name="connsiteY7" fmla="*/ 16284 h 73985"/>
              <a:gd name="connsiteX8" fmla="*/ 1979 w 370658"/>
              <a:gd name="connsiteY8" fmla="*/ 9934 h 7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658" h="73985">
                <a:moveTo>
                  <a:pt x="1979" y="9934"/>
                </a:moveTo>
                <a:cubicBezTo>
                  <a:pt x="21558" y="8347"/>
                  <a:pt x="227933" y="5172"/>
                  <a:pt x="268679" y="6759"/>
                </a:cubicBezTo>
                <a:cubicBezTo>
                  <a:pt x="309425" y="8346"/>
                  <a:pt x="230050" y="8347"/>
                  <a:pt x="246454" y="19459"/>
                </a:cubicBezTo>
                <a:cubicBezTo>
                  <a:pt x="262858" y="30571"/>
                  <a:pt x="352817" y="69201"/>
                  <a:pt x="367104" y="73434"/>
                </a:cubicBezTo>
                <a:cubicBezTo>
                  <a:pt x="381391" y="77667"/>
                  <a:pt x="349112" y="56501"/>
                  <a:pt x="332179" y="44859"/>
                </a:cubicBezTo>
                <a:cubicBezTo>
                  <a:pt x="315246" y="33217"/>
                  <a:pt x="281379" y="10463"/>
                  <a:pt x="265504" y="3584"/>
                </a:cubicBezTo>
                <a:cubicBezTo>
                  <a:pt x="249629" y="-3295"/>
                  <a:pt x="255979" y="1467"/>
                  <a:pt x="236929" y="3584"/>
                </a:cubicBezTo>
                <a:cubicBezTo>
                  <a:pt x="217879" y="5701"/>
                  <a:pt x="188775" y="12580"/>
                  <a:pt x="151204" y="16284"/>
                </a:cubicBezTo>
                <a:cubicBezTo>
                  <a:pt x="113633" y="19988"/>
                  <a:pt x="-17600" y="11521"/>
                  <a:pt x="1979" y="99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8A9C75FF-D929-ABA9-A97A-746CA406CF5B}"/>
              </a:ext>
            </a:extLst>
          </p:cNvPr>
          <p:cNvSpPr/>
          <p:nvPr/>
        </p:nvSpPr>
        <p:spPr>
          <a:xfrm>
            <a:off x="4968875" y="4330061"/>
            <a:ext cx="324831" cy="42803"/>
          </a:xfrm>
          <a:custGeom>
            <a:avLst/>
            <a:gdLst>
              <a:gd name="connsiteX0" fmla="*/ 0 w 324831"/>
              <a:gd name="connsiteY0" fmla="*/ 26039 h 42803"/>
              <a:gd name="connsiteX1" fmla="*/ 152400 w 324831"/>
              <a:gd name="connsiteY1" fmla="*/ 13339 h 42803"/>
              <a:gd name="connsiteX2" fmla="*/ 266700 w 324831"/>
              <a:gd name="connsiteY2" fmla="*/ 41914 h 42803"/>
              <a:gd name="connsiteX3" fmla="*/ 193675 w 324831"/>
              <a:gd name="connsiteY3" fmla="*/ 35564 h 42803"/>
              <a:gd name="connsiteX4" fmla="*/ 323850 w 324831"/>
              <a:gd name="connsiteY4" fmla="*/ 35564 h 42803"/>
              <a:gd name="connsiteX5" fmla="*/ 247650 w 324831"/>
              <a:gd name="connsiteY5" fmla="*/ 29214 h 42803"/>
              <a:gd name="connsiteX6" fmla="*/ 142875 w 324831"/>
              <a:gd name="connsiteY6" fmla="*/ 639 h 42803"/>
              <a:gd name="connsiteX7" fmla="*/ 152400 w 324831"/>
              <a:gd name="connsiteY7" fmla="*/ 10164 h 42803"/>
              <a:gd name="connsiteX8" fmla="*/ 0 w 324831"/>
              <a:gd name="connsiteY8" fmla="*/ 26039 h 42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831" h="42803">
                <a:moveTo>
                  <a:pt x="0" y="26039"/>
                </a:moveTo>
                <a:cubicBezTo>
                  <a:pt x="0" y="26568"/>
                  <a:pt x="107950" y="10693"/>
                  <a:pt x="152400" y="13339"/>
                </a:cubicBezTo>
                <a:cubicBezTo>
                  <a:pt x="196850" y="15985"/>
                  <a:pt x="259821" y="38210"/>
                  <a:pt x="266700" y="41914"/>
                </a:cubicBezTo>
                <a:cubicBezTo>
                  <a:pt x="273579" y="45618"/>
                  <a:pt x="184150" y="36622"/>
                  <a:pt x="193675" y="35564"/>
                </a:cubicBezTo>
                <a:cubicBezTo>
                  <a:pt x="203200" y="34506"/>
                  <a:pt x="314854" y="36622"/>
                  <a:pt x="323850" y="35564"/>
                </a:cubicBezTo>
                <a:cubicBezTo>
                  <a:pt x="332846" y="34506"/>
                  <a:pt x="277813" y="35035"/>
                  <a:pt x="247650" y="29214"/>
                </a:cubicBezTo>
                <a:cubicBezTo>
                  <a:pt x="217487" y="23393"/>
                  <a:pt x="142875" y="639"/>
                  <a:pt x="142875" y="639"/>
                </a:cubicBezTo>
                <a:cubicBezTo>
                  <a:pt x="127000" y="-2536"/>
                  <a:pt x="169333" y="6989"/>
                  <a:pt x="152400" y="10164"/>
                </a:cubicBezTo>
                <a:cubicBezTo>
                  <a:pt x="135467" y="13339"/>
                  <a:pt x="0" y="25510"/>
                  <a:pt x="0" y="260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5C26BFE8-7E04-3E68-337F-7B079C1B70BD}"/>
              </a:ext>
            </a:extLst>
          </p:cNvPr>
          <p:cNvSpPr/>
          <p:nvPr/>
        </p:nvSpPr>
        <p:spPr>
          <a:xfrm>
            <a:off x="4752595" y="4766485"/>
            <a:ext cx="545237" cy="182766"/>
          </a:xfrm>
          <a:custGeom>
            <a:avLst/>
            <a:gdLst>
              <a:gd name="connsiteX0" fmla="*/ 380 w 545237"/>
              <a:gd name="connsiteY0" fmla="*/ 88090 h 182766"/>
              <a:gd name="connsiteX1" fmla="*/ 155955 w 545237"/>
              <a:gd name="connsiteY1" fmla="*/ 49990 h 182766"/>
              <a:gd name="connsiteX2" fmla="*/ 111505 w 545237"/>
              <a:gd name="connsiteY2" fmla="*/ 81740 h 182766"/>
              <a:gd name="connsiteX3" fmla="*/ 105155 w 545237"/>
              <a:gd name="connsiteY3" fmla="*/ 132540 h 182766"/>
              <a:gd name="connsiteX4" fmla="*/ 159130 w 545237"/>
              <a:gd name="connsiteY4" fmla="*/ 157940 h 182766"/>
              <a:gd name="connsiteX5" fmla="*/ 295655 w 545237"/>
              <a:gd name="connsiteY5" fmla="*/ 180165 h 182766"/>
              <a:gd name="connsiteX6" fmla="*/ 368680 w 545237"/>
              <a:gd name="connsiteY6" fmla="*/ 176990 h 182766"/>
              <a:gd name="connsiteX7" fmla="*/ 375030 w 545237"/>
              <a:gd name="connsiteY7" fmla="*/ 132540 h 182766"/>
              <a:gd name="connsiteX8" fmla="*/ 394080 w 545237"/>
              <a:gd name="connsiteY8" fmla="*/ 116665 h 182766"/>
              <a:gd name="connsiteX9" fmla="*/ 463930 w 545237"/>
              <a:gd name="connsiteY9" fmla="*/ 110315 h 182766"/>
              <a:gd name="connsiteX10" fmla="*/ 543305 w 545237"/>
              <a:gd name="connsiteY10" fmla="*/ 107140 h 182766"/>
              <a:gd name="connsiteX11" fmla="*/ 378205 w 545237"/>
              <a:gd name="connsiteY11" fmla="*/ 62690 h 182766"/>
              <a:gd name="connsiteX12" fmla="*/ 238505 w 545237"/>
              <a:gd name="connsiteY12" fmla="*/ 18240 h 182766"/>
              <a:gd name="connsiteX13" fmla="*/ 114680 w 545237"/>
              <a:gd name="connsiteY13" fmla="*/ 2365 h 182766"/>
              <a:gd name="connsiteX14" fmla="*/ 380 w 545237"/>
              <a:gd name="connsiteY14" fmla="*/ 88090 h 18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5237" h="182766">
                <a:moveTo>
                  <a:pt x="380" y="88090"/>
                </a:moveTo>
                <a:cubicBezTo>
                  <a:pt x="7259" y="96028"/>
                  <a:pt x="137434" y="51048"/>
                  <a:pt x="155955" y="49990"/>
                </a:cubicBezTo>
                <a:cubicBezTo>
                  <a:pt x="174476" y="48932"/>
                  <a:pt x="119972" y="67982"/>
                  <a:pt x="111505" y="81740"/>
                </a:cubicBezTo>
                <a:cubicBezTo>
                  <a:pt x="103038" y="95498"/>
                  <a:pt x="97218" y="119840"/>
                  <a:pt x="105155" y="132540"/>
                </a:cubicBezTo>
                <a:cubicBezTo>
                  <a:pt x="113092" y="145240"/>
                  <a:pt x="127380" y="150003"/>
                  <a:pt x="159130" y="157940"/>
                </a:cubicBezTo>
                <a:cubicBezTo>
                  <a:pt x="190880" y="165877"/>
                  <a:pt x="260730" y="176990"/>
                  <a:pt x="295655" y="180165"/>
                </a:cubicBezTo>
                <a:cubicBezTo>
                  <a:pt x="330580" y="183340"/>
                  <a:pt x="355451" y="184927"/>
                  <a:pt x="368680" y="176990"/>
                </a:cubicBezTo>
                <a:cubicBezTo>
                  <a:pt x="381909" y="169053"/>
                  <a:pt x="375030" y="132540"/>
                  <a:pt x="375030" y="132540"/>
                </a:cubicBezTo>
                <a:cubicBezTo>
                  <a:pt x="379263" y="122486"/>
                  <a:pt x="379263" y="120369"/>
                  <a:pt x="394080" y="116665"/>
                </a:cubicBezTo>
                <a:cubicBezTo>
                  <a:pt x="408897" y="112961"/>
                  <a:pt x="439059" y="111903"/>
                  <a:pt x="463930" y="110315"/>
                </a:cubicBezTo>
                <a:cubicBezTo>
                  <a:pt x="488801" y="108728"/>
                  <a:pt x="557592" y="115077"/>
                  <a:pt x="543305" y="107140"/>
                </a:cubicBezTo>
                <a:cubicBezTo>
                  <a:pt x="529018" y="99203"/>
                  <a:pt x="429005" y="77507"/>
                  <a:pt x="378205" y="62690"/>
                </a:cubicBezTo>
                <a:cubicBezTo>
                  <a:pt x="327405" y="47873"/>
                  <a:pt x="282426" y="28294"/>
                  <a:pt x="238505" y="18240"/>
                </a:cubicBezTo>
                <a:cubicBezTo>
                  <a:pt x="194584" y="8186"/>
                  <a:pt x="147488" y="-5572"/>
                  <a:pt x="114680" y="2365"/>
                </a:cubicBezTo>
                <a:cubicBezTo>
                  <a:pt x="81872" y="10302"/>
                  <a:pt x="-6499" y="80152"/>
                  <a:pt x="380" y="880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2BC1857F-20D7-843D-E877-4119E0FF4CBC}"/>
              </a:ext>
            </a:extLst>
          </p:cNvPr>
          <p:cNvSpPr/>
          <p:nvPr/>
        </p:nvSpPr>
        <p:spPr>
          <a:xfrm>
            <a:off x="5086339" y="4843944"/>
            <a:ext cx="295519" cy="240004"/>
          </a:xfrm>
          <a:custGeom>
            <a:avLst/>
            <a:gdLst>
              <a:gd name="connsiteX0" fmla="*/ 11 w 295519"/>
              <a:gd name="connsiteY0" fmla="*/ 39206 h 240004"/>
              <a:gd name="connsiteX1" fmla="*/ 120661 w 295519"/>
              <a:gd name="connsiteY1" fmla="*/ 67781 h 240004"/>
              <a:gd name="connsiteX2" fmla="*/ 168286 w 295519"/>
              <a:gd name="connsiteY2" fmla="*/ 112231 h 240004"/>
              <a:gd name="connsiteX3" fmla="*/ 123836 w 295519"/>
              <a:gd name="connsiteY3" fmla="*/ 112231 h 240004"/>
              <a:gd name="connsiteX4" fmla="*/ 57161 w 295519"/>
              <a:gd name="connsiteY4" fmla="*/ 115406 h 240004"/>
              <a:gd name="connsiteX5" fmla="*/ 158761 w 295519"/>
              <a:gd name="connsiteY5" fmla="*/ 118581 h 240004"/>
              <a:gd name="connsiteX6" fmla="*/ 219086 w 295519"/>
              <a:gd name="connsiteY6" fmla="*/ 194781 h 240004"/>
              <a:gd name="connsiteX7" fmla="*/ 200036 w 295519"/>
              <a:gd name="connsiteY7" fmla="*/ 153506 h 240004"/>
              <a:gd name="connsiteX8" fmla="*/ 209561 w 295519"/>
              <a:gd name="connsiteY8" fmla="*/ 128106 h 240004"/>
              <a:gd name="connsiteX9" fmla="*/ 241311 w 295519"/>
              <a:gd name="connsiteY9" fmla="*/ 140806 h 240004"/>
              <a:gd name="connsiteX10" fmla="*/ 254011 w 295519"/>
              <a:gd name="connsiteY10" fmla="*/ 166206 h 240004"/>
              <a:gd name="connsiteX11" fmla="*/ 247661 w 295519"/>
              <a:gd name="connsiteY11" fmla="*/ 239231 h 240004"/>
              <a:gd name="connsiteX12" fmla="*/ 260361 w 295519"/>
              <a:gd name="connsiteY12" fmla="*/ 197956 h 240004"/>
              <a:gd name="connsiteX13" fmla="*/ 295286 w 295519"/>
              <a:gd name="connsiteY13" fmla="*/ 96356 h 240004"/>
              <a:gd name="connsiteX14" fmla="*/ 241311 w 295519"/>
              <a:gd name="connsiteY14" fmla="*/ 16981 h 240004"/>
              <a:gd name="connsiteX15" fmla="*/ 114311 w 295519"/>
              <a:gd name="connsiteY15" fmla="*/ 1106 h 240004"/>
              <a:gd name="connsiteX16" fmla="*/ 11 w 295519"/>
              <a:gd name="connsiteY16" fmla="*/ 39206 h 24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5519" h="240004">
                <a:moveTo>
                  <a:pt x="11" y="39206"/>
                </a:moveTo>
                <a:cubicBezTo>
                  <a:pt x="1069" y="50318"/>
                  <a:pt x="92615" y="55610"/>
                  <a:pt x="120661" y="67781"/>
                </a:cubicBezTo>
                <a:cubicBezTo>
                  <a:pt x="148707" y="79952"/>
                  <a:pt x="167757" y="104823"/>
                  <a:pt x="168286" y="112231"/>
                </a:cubicBezTo>
                <a:cubicBezTo>
                  <a:pt x="168815" y="119639"/>
                  <a:pt x="142357" y="111702"/>
                  <a:pt x="123836" y="112231"/>
                </a:cubicBezTo>
                <a:cubicBezTo>
                  <a:pt x="105315" y="112760"/>
                  <a:pt x="51340" y="114348"/>
                  <a:pt x="57161" y="115406"/>
                </a:cubicBezTo>
                <a:cubicBezTo>
                  <a:pt x="62982" y="116464"/>
                  <a:pt x="131774" y="105352"/>
                  <a:pt x="158761" y="118581"/>
                </a:cubicBezTo>
                <a:cubicBezTo>
                  <a:pt x="185749" y="131810"/>
                  <a:pt x="212207" y="188960"/>
                  <a:pt x="219086" y="194781"/>
                </a:cubicBezTo>
                <a:cubicBezTo>
                  <a:pt x="225965" y="200602"/>
                  <a:pt x="201623" y="164618"/>
                  <a:pt x="200036" y="153506"/>
                </a:cubicBezTo>
                <a:cubicBezTo>
                  <a:pt x="198449" y="142394"/>
                  <a:pt x="202682" y="130223"/>
                  <a:pt x="209561" y="128106"/>
                </a:cubicBezTo>
                <a:cubicBezTo>
                  <a:pt x="216440" y="125989"/>
                  <a:pt x="233903" y="134456"/>
                  <a:pt x="241311" y="140806"/>
                </a:cubicBezTo>
                <a:cubicBezTo>
                  <a:pt x="248719" y="147156"/>
                  <a:pt x="252953" y="149802"/>
                  <a:pt x="254011" y="166206"/>
                </a:cubicBezTo>
                <a:cubicBezTo>
                  <a:pt x="255069" y="182610"/>
                  <a:pt x="246603" y="233940"/>
                  <a:pt x="247661" y="239231"/>
                </a:cubicBezTo>
                <a:cubicBezTo>
                  <a:pt x="248719" y="244522"/>
                  <a:pt x="252424" y="221769"/>
                  <a:pt x="260361" y="197956"/>
                </a:cubicBezTo>
                <a:cubicBezTo>
                  <a:pt x="268299" y="174144"/>
                  <a:pt x="298461" y="126519"/>
                  <a:pt x="295286" y="96356"/>
                </a:cubicBezTo>
                <a:cubicBezTo>
                  <a:pt x="292111" y="66193"/>
                  <a:pt x="271473" y="32856"/>
                  <a:pt x="241311" y="16981"/>
                </a:cubicBezTo>
                <a:cubicBezTo>
                  <a:pt x="211149" y="1106"/>
                  <a:pt x="156115" y="-2069"/>
                  <a:pt x="114311" y="1106"/>
                </a:cubicBezTo>
                <a:cubicBezTo>
                  <a:pt x="72507" y="4281"/>
                  <a:pt x="-1047" y="28094"/>
                  <a:pt x="11" y="392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A1EECEB0-63C8-D87C-15AC-B287F50DA8A0}"/>
              </a:ext>
            </a:extLst>
          </p:cNvPr>
          <p:cNvSpPr/>
          <p:nvPr/>
        </p:nvSpPr>
        <p:spPr>
          <a:xfrm>
            <a:off x="5076777" y="4952598"/>
            <a:ext cx="285824" cy="143359"/>
          </a:xfrm>
          <a:custGeom>
            <a:avLst/>
            <a:gdLst>
              <a:gd name="connsiteX0" fmla="*/ 48 w 285824"/>
              <a:gd name="connsiteY0" fmla="*/ 402 h 143359"/>
              <a:gd name="connsiteX1" fmla="*/ 136573 w 285824"/>
              <a:gd name="connsiteY1" fmla="*/ 28977 h 143359"/>
              <a:gd name="connsiteX2" fmla="*/ 193723 w 285824"/>
              <a:gd name="connsiteY2" fmla="*/ 82952 h 143359"/>
              <a:gd name="connsiteX3" fmla="*/ 184198 w 285824"/>
              <a:gd name="connsiteY3" fmla="*/ 16277 h 143359"/>
              <a:gd name="connsiteX4" fmla="*/ 285798 w 285824"/>
              <a:gd name="connsiteY4" fmla="*/ 143277 h 143359"/>
              <a:gd name="connsiteX5" fmla="*/ 193723 w 285824"/>
              <a:gd name="connsiteY5" fmla="*/ 35327 h 143359"/>
              <a:gd name="connsiteX6" fmla="*/ 152448 w 285824"/>
              <a:gd name="connsiteY6" fmla="*/ 13102 h 143359"/>
              <a:gd name="connsiteX7" fmla="*/ 48 w 285824"/>
              <a:gd name="connsiteY7" fmla="*/ 402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824" h="143359">
                <a:moveTo>
                  <a:pt x="48" y="402"/>
                </a:moveTo>
                <a:cubicBezTo>
                  <a:pt x="-2598" y="3048"/>
                  <a:pt x="104294" y="15219"/>
                  <a:pt x="136573" y="28977"/>
                </a:cubicBezTo>
                <a:cubicBezTo>
                  <a:pt x="168852" y="42735"/>
                  <a:pt x="185786" y="85069"/>
                  <a:pt x="193723" y="82952"/>
                </a:cubicBezTo>
                <a:cubicBezTo>
                  <a:pt x="201660" y="80835"/>
                  <a:pt x="168852" y="6223"/>
                  <a:pt x="184198" y="16277"/>
                </a:cubicBezTo>
                <a:cubicBezTo>
                  <a:pt x="199544" y="26331"/>
                  <a:pt x="284211" y="140102"/>
                  <a:pt x="285798" y="143277"/>
                </a:cubicBezTo>
                <a:cubicBezTo>
                  <a:pt x="287385" y="146452"/>
                  <a:pt x="215948" y="57023"/>
                  <a:pt x="193723" y="35327"/>
                </a:cubicBezTo>
                <a:cubicBezTo>
                  <a:pt x="171498" y="13631"/>
                  <a:pt x="179436" y="17335"/>
                  <a:pt x="152448" y="13102"/>
                </a:cubicBezTo>
                <a:cubicBezTo>
                  <a:pt x="125461" y="8869"/>
                  <a:pt x="2694" y="-2244"/>
                  <a:pt x="48" y="4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EFFF090B-950B-7DC3-A6B1-71CC8093589E}"/>
              </a:ext>
            </a:extLst>
          </p:cNvPr>
          <p:cNvSpPr/>
          <p:nvPr/>
        </p:nvSpPr>
        <p:spPr>
          <a:xfrm>
            <a:off x="5146508" y="4844683"/>
            <a:ext cx="67383" cy="127766"/>
          </a:xfrm>
          <a:custGeom>
            <a:avLst/>
            <a:gdLst>
              <a:gd name="connsiteX0" fmla="*/ 167 w 67383"/>
              <a:gd name="connsiteY0" fmla="*/ 367 h 127766"/>
              <a:gd name="connsiteX1" fmla="*/ 47792 w 67383"/>
              <a:gd name="connsiteY1" fmla="*/ 82917 h 127766"/>
              <a:gd name="connsiteX2" fmla="*/ 47792 w 67383"/>
              <a:gd name="connsiteY2" fmla="*/ 127367 h 127766"/>
              <a:gd name="connsiteX3" fmla="*/ 50967 w 67383"/>
              <a:gd name="connsiteY3" fmla="*/ 101967 h 127766"/>
              <a:gd name="connsiteX4" fmla="*/ 66842 w 67383"/>
              <a:gd name="connsiteY4" fmla="*/ 54342 h 127766"/>
              <a:gd name="connsiteX5" fmla="*/ 167 w 67383"/>
              <a:gd name="connsiteY5" fmla="*/ 367 h 12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83" h="127766">
                <a:moveTo>
                  <a:pt x="167" y="367"/>
                </a:moveTo>
                <a:cubicBezTo>
                  <a:pt x="-3008" y="5129"/>
                  <a:pt x="39855" y="61750"/>
                  <a:pt x="47792" y="82917"/>
                </a:cubicBezTo>
                <a:cubicBezTo>
                  <a:pt x="55730" y="104084"/>
                  <a:pt x="47263" y="124192"/>
                  <a:pt x="47792" y="127367"/>
                </a:cubicBezTo>
                <a:cubicBezTo>
                  <a:pt x="48321" y="130542"/>
                  <a:pt x="47792" y="114138"/>
                  <a:pt x="50967" y="101967"/>
                </a:cubicBezTo>
                <a:cubicBezTo>
                  <a:pt x="54142" y="89796"/>
                  <a:pt x="70546" y="70217"/>
                  <a:pt x="66842" y="54342"/>
                </a:cubicBezTo>
                <a:cubicBezTo>
                  <a:pt x="63138" y="38467"/>
                  <a:pt x="3342" y="-4395"/>
                  <a:pt x="167" y="3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9DDD10F2-5A8F-CAB6-E3C1-C11A1E8D87E6}"/>
              </a:ext>
            </a:extLst>
          </p:cNvPr>
          <p:cNvSpPr/>
          <p:nvPr/>
        </p:nvSpPr>
        <p:spPr>
          <a:xfrm>
            <a:off x="4803775" y="4914900"/>
            <a:ext cx="466761" cy="125341"/>
          </a:xfrm>
          <a:custGeom>
            <a:avLst/>
            <a:gdLst>
              <a:gd name="connsiteX0" fmla="*/ 0 w 466761"/>
              <a:gd name="connsiteY0" fmla="*/ 0 h 125341"/>
              <a:gd name="connsiteX1" fmla="*/ 127000 w 466761"/>
              <a:gd name="connsiteY1" fmla="*/ 34925 h 125341"/>
              <a:gd name="connsiteX2" fmla="*/ 120650 w 466761"/>
              <a:gd name="connsiteY2" fmla="*/ 15875 h 125341"/>
              <a:gd name="connsiteX3" fmla="*/ 228600 w 466761"/>
              <a:gd name="connsiteY3" fmla="*/ 41275 h 125341"/>
              <a:gd name="connsiteX4" fmla="*/ 339725 w 466761"/>
              <a:gd name="connsiteY4" fmla="*/ 79375 h 125341"/>
              <a:gd name="connsiteX5" fmla="*/ 339725 w 466761"/>
              <a:gd name="connsiteY5" fmla="*/ 38100 h 125341"/>
              <a:gd name="connsiteX6" fmla="*/ 463550 w 466761"/>
              <a:gd name="connsiteY6" fmla="*/ 123825 h 125341"/>
              <a:gd name="connsiteX7" fmla="*/ 419100 w 466761"/>
              <a:gd name="connsiteY7" fmla="*/ 88900 h 125341"/>
              <a:gd name="connsiteX8" fmla="*/ 298450 w 466761"/>
              <a:gd name="connsiteY8" fmla="*/ 38100 h 125341"/>
              <a:gd name="connsiteX9" fmla="*/ 225425 w 466761"/>
              <a:gd name="connsiteY9" fmla="*/ 28575 h 125341"/>
              <a:gd name="connsiteX10" fmla="*/ 155575 w 466761"/>
              <a:gd name="connsiteY10" fmla="*/ 19050 h 125341"/>
              <a:gd name="connsiteX11" fmla="*/ 0 w 466761"/>
              <a:gd name="connsiteY11" fmla="*/ 0 h 12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6761" h="125341">
                <a:moveTo>
                  <a:pt x="0" y="0"/>
                </a:moveTo>
                <a:lnTo>
                  <a:pt x="127000" y="34925"/>
                </a:lnTo>
                <a:cubicBezTo>
                  <a:pt x="147108" y="37571"/>
                  <a:pt x="103717" y="14817"/>
                  <a:pt x="120650" y="15875"/>
                </a:cubicBezTo>
                <a:cubicBezTo>
                  <a:pt x="137583" y="16933"/>
                  <a:pt x="192088" y="30692"/>
                  <a:pt x="228600" y="41275"/>
                </a:cubicBezTo>
                <a:cubicBezTo>
                  <a:pt x="265112" y="51858"/>
                  <a:pt x="321204" y="79904"/>
                  <a:pt x="339725" y="79375"/>
                </a:cubicBezTo>
                <a:cubicBezTo>
                  <a:pt x="358246" y="78846"/>
                  <a:pt x="319088" y="30692"/>
                  <a:pt x="339725" y="38100"/>
                </a:cubicBezTo>
                <a:cubicBezTo>
                  <a:pt x="360362" y="45508"/>
                  <a:pt x="450321" y="115358"/>
                  <a:pt x="463550" y="123825"/>
                </a:cubicBezTo>
                <a:cubicBezTo>
                  <a:pt x="476779" y="132292"/>
                  <a:pt x="446617" y="103188"/>
                  <a:pt x="419100" y="88900"/>
                </a:cubicBezTo>
                <a:cubicBezTo>
                  <a:pt x="391583" y="74613"/>
                  <a:pt x="330729" y="48154"/>
                  <a:pt x="298450" y="38100"/>
                </a:cubicBezTo>
                <a:cubicBezTo>
                  <a:pt x="266171" y="28046"/>
                  <a:pt x="225425" y="28575"/>
                  <a:pt x="225425" y="28575"/>
                </a:cubicBezTo>
                <a:lnTo>
                  <a:pt x="155575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282CD3FB-7724-74A6-32BB-F22B567773BC}"/>
              </a:ext>
            </a:extLst>
          </p:cNvPr>
          <p:cNvSpPr/>
          <p:nvPr/>
        </p:nvSpPr>
        <p:spPr>
          <a:xfrm>
            <a:off x="4669000" y="4949675"/>
            <a:ext cx="687832" cy="178243"/>
          </a:xfrm>
          <a:custGeom>
            <a:avLst/>
            <a:gdLst>
              <a:gd name="connsiteX0" fmla="*/ 1425 w 687832"/>
              <a:gd name="connsiteY0" fmla="*/ 150 h 178243"/>
              <a:gd name="connsiteX1" fmla="*/ 233200 w 687832"/>
              <a:gd name="connsiteY1" fmla="*/ 101750 h 178243"/>
              <a:gd name="connsiteX2" fmla="*/ 198275 w 687832"/>
              <a:gd name="connsiteY2" fmla="*/ 101750 h 178243"/>
              <a:gd name="connsiteX3" fmla="*/ 430050 w 687832"/>
              <a:gd name="connsiteY3" fmla="*/ 117625 h 178243"/>
              <a:gd name="connsiteX4" fmla="*/ 315750 w 687832"/>
              <a:gd name="connsiteY4" fmla="*/ 123975 h 178243"/>
              <a:gd name="connsiteX5" fmla="*/ 496725 w 687832"/>
              <a:gd name="connsiteY5" fmla="*/ 123975 h 178243"/>
              <a:gd name="connsiteX6" fmla="*/ 636425 w 687832"/>
              <a:gd name="connsiteY6" fmla="*/ 155725 h 178243"/>
              <a:gd name="connsiteX7" fmla="*/ 687225 w 687832"/>
              <a:gd name="connsiteY7" fmla="*/ 177950 h 178243"/>
              <a:gd name="connsiteX8" fmla="*/ 607850 w 687832"/>
              <a:gd name="connsiteY8" fmla="*/ 139850 h 178243"/>
              <a:gd name="connsiteX9" fmla="*/ 420525 w 687832"/>
              <a:gd name="connsiteY9" fmla="*/ 117625 h 178243"/>
              <a:gd name="connsiteX10" fmla="*/ 261775 w 687832"/>
              <a:gd name="connsiteY10" fmla="*/ 47775 h 178243"/>
              <a:gd name="connsiteX11" fmla="*/ 341150 w 687832"/>
              <a:gd name="connsiteY11" fmla="*/ 108100 h 178243"/>
              <a:gd name="connsiteX12" fmla="*/ 188750 w 687832"/>
              <a:gd name="connsiteY12" fmla="*/ 82700 h 178243"/>
              <a:gd name="connsiteX13" fmla="*/ 242725 w 687832"/>
              <a:gd name="connsiteY13" fmla="*/ 127150 h 178243"/>
              <a:gd name="connsiteX14" fmla="*/ 141125 w 687832"/>
              <a:gd name="connsiteY14" fmla="*/ 79525 h 178243"/>
              <a:gd name="connsiteX15" fmla="*/ 1425 w 687832"/>
              <a:gd name="connsiteY15" fmla="*/ 150 h 17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7832" h="178243">
                <a:moveTo>
                  <a:pt x="1425" y="150"/>
                </a:moveTo>
                <a:cubicBezTo>
                  <a:pt x="16771" y="3854"/>
                  <a:pt x="200392" y="84817"/>
                  <a:pt x="233200" y="101750"/>
                </a:cubicBezTo>
                <a:cubicBezTo>
                  <a:pt x="266008" y="118683"/>
                  <a:pt x="165467" y="99104"/>
                  <a:pt x="198275" y="101750"/>
                </a:cubicBezTo>
                <a:cubicBezTo>
                  <a:pt x="231083" y="104396"/>
                  <a:pt x="410471" y="113921"/>
                  <a:pt x="430050" y="117625"/>
                </a:cubicBezTo>
                <a:cubicBezTo>
                  <a:pt x="449629" y="121329"/>
                  <a:pt x="304638" y="122917"/>
                  <a:pt x="315750" y="123975"/>
                </a:cubicBezTo>
                <a:cubicBezTo>
                  <a:pt x="326862" y="125033"/>
                  <a:pt x="443279" y="118683"/>
                  <a:pt x="496725" y="123975"/>
                </a:cubicBezTo>
                <a:cubicBezTo>
                  <a:pt x="550171" y="129267"/>
                  <a:pt x="604675" y="146729"/>
                  <a:pt x="636425" y="155725"/>
                </a:cubicBezTo>
                <a:cubicBezTo>
                  <a:pt x="668175" y="164721"/>
                  <a:pt x="691987" y="180596"/>
                  <a:pt x="687225" y="177950"/>
                </a:cubicBezTo>
                <a:cubicBezTo>
                  <a:pt x="682463" y="175304"/>
                  <a:pt x="652300" y="149904"/>
                  <a:pt x="607850" y="139850"/>
                </a:cubicBezTo>
                <a:cubicBezTo>
                  <a:pt x="563400" y="129796"/>
                  <a:pt x="478204" y="132971"/>
                  <a:pt x="420525" y="117625"/>
                </a:cubicBezTo>
                <a:cubicBezTo>
                  <a:pt x="362846" y="102279"/>
                  <a:pt x="275004" y="49362"/>
                  <a:pt x="261775" y="47775"/>
                </a:cubicBezTo>
                <a:cubicBezTo>
                  <a:pt x="248546" y="46188"/>
                  <a:pt x="353321" y="102279"/>
                  <a:pt x="341150" y="108100"/>
                </a:cubicBezTo>
                <a:cubicBezTo>
                  <a:pt x="328979" y="113921"/>
                  <a:pt x="205154" y="79525"/>
                  <a:pt x="188750" y="82700"/>
                </a:cubicBezTo>
                <a:cubicBezTo>
                  <a:pt x="172346" y="85875"/>
                  <a:pt x="250663" y="127679"/>
                  <a:pt x="242725" y="127150"/>
                </a:cubicBezTo>
                <a:cubicBezTo>
                  <a:pt x="234788" y="126621"/>
                  <a:pt x="183458" y="96987"/>
                  <a:pt x="141125" y="79525"/>
                </a:cubicBezTo>
                <a:cubicBezTo>
                  <a:pt x="98792" y="62063"/>
                  <a:pt x="-13921" y="-3554"/>
                  <a:pt x="1425" y="1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BBE7BDD7-A1AA-0F7B-4802-B3B7A05F9AEE}"/>
              </a:ext>
            </a:extLst>
          </p:cNvPr>
          <p:cNvSpPr/>
          <p:nvPr/>
        </p:nvSpPr>
        <p:spPr>
          <a:xfrm>
            <a:off x="4818993" y="4930634"/>
            <a:ext cx="449827" cy="131757"/>
          </a:xfrm>
          <a:custGeom>
            <a:avLst/>
            <a:gdLst>
              <a:gd name="connsiteX0" fmla="*/ 657 w 449827"/>
              <a:gd name="connsiteY0" fmla="*/ 141 h 131757"/>
              <a:gd name="connsiteX1" fmla="*/ 194332 w 449827"/>
              <a:gd name="connsiteY1" fmla="*/ 41416 h 131757"/>
              <a:gd name="connsiteX2" fmla="*/ 289582 w 449827"/>
              <a:gd name="connsiteY2" fmla="*/ 79516 h 131757"/>
              <a:gd name="connsiteX3" fmla="*/ 292757 w 449827"/>
              <a:gd name="connsiteY3" fmla="*/ 54116 h 131757"/>
              <a:gd name="connsiteX4" fmla="*/ 445157 w 449827"/>
              <a:gd name="connsiteY4" fmla="*/ 130316 h 131757"/>
              <a:gd name="connsiteX5" fmla="*/ 400707 w 449827"/>
              <a:gd name="connsiteY5" fmla="*/ 101741 h 131757"/>
              <a:gd name="connsiteX6" fmla="*/ 299107 w 449827"/>
              <a:gd name="connsiteY6" fmla="*/ 73166 h 131757"/>
              <a:gd name="connsiteX7" fmla="*/ 178457 w 449827"/>
              <a:gd name="connsiteY7" fmla="*/ 25541 h 131757"/>
              <a:gd name="connsiteX8" fmla="*/ 229257 w 449827"/>
              <a:gd name="connsiteY8" fmla="*/ 60466 h 131757"/>
              <a:gd name="connsiteX9" fmla="*/ 134007 w 449827"/>
              <a:gd name="connsiteY9" fmla="*/ 28716 h 131757"/>
              <a:gd name="connsiteX10" fmla="*/ 657 w 449827"/>
              <a:gd name="connsiteY10" fmla="*/ 141 h 13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827" h="131757">
                <a:moveTo>
                  <a:pt x="657" y="141"/>
                </a:moveTo>
                <a:cubicBezTo>
                  <a:pt x="10711" y="2258"/>
                  <a:pt x="146178" y="28187"/>
                  <a:pt x="194332" y="41416"/>
                </a:cubicBezTo>
                <a:cubicBezTo>
                  <a:pt x="242486" y="54645"/>
                  <a:pt x="273178" y="77399"/>
                  <a:pt x="289582" y="79516"/>
                </a:cubicBezTo>
                <a:cubicBezTo>
                  <a:pt x="305986" y="81633"/>
                  <a:pt x="266828" y="45649"/>
                  <a:pt x="292757" y="54116"/>
                </a:cubicBezTo>
                <a:cubicBezTo>
                  <a:pt x="318686" y="62583"/>
                  <a:pt x="427165" y="122379"/>
                  <a:pt x="445157" y="130316"/>
                </a:cubicBezTo>
                <a:cubicBezTo>
                  <a:pt x="463149" y="138254"/>
                  <a:pt x="425049" y="111266"/>
                  <a:pt x="400707" y="101741"/>
                </a:cubicBezTo>
                <a:cubicBezTo>
                  <a:pt x="376365" y="92216"/>
                  <a:pt x="336149" y="85866"/>
                  <a:pt x="299107" y="73166"/>
                </a:cubicBezTo>
                <a:cubicBezTo>
                  <a:pt x="262065" y="60466"/>
                  <a:pt x="190099" y="27658"/>
                  <a:pt x="178457" y="25541"/>
                </a:cubicBezTo>
                <a:cubicBezTo>
                  <a:pt x="166815" y="23424"/>
                  <a:pt x="236665" y="59937"/>
                  <a:pt x="229257" y="60466"/>
                </a:cubicBezTo>
                <a:cubicBezTo>
                  <a:pt x="221849" y="60995"/>
                  <a:pt x="169461" y="37183"/>
                  <a:pt x="134007" y="28716"/>
                </a:cubicBezTo>
                <a:cubicBezTo>
                  <a:pt x="98553" y="20249"/>
                  <a:pt x="-9397" y="-1976"/>
                  <a:pt x="657" y="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B333D24D-6E12-818C-274C-630A8BE3A354}"/>
              </a:ext>
            </a:extLst>
          </p:cNvPr>
          <p:cNvSpPr/>
          <p:nvPr/>
        </p:nvSpPr>
        <p:spPr>
          <a:xfrm>
            <a:off x="4580602" y="4874842"/>
            <a:ext cx="129726" cy="171953"/>
          </a:xfrm>
          <a:custGeom>
            <a:avLst/>
            <a:gdLst>
              <a:gd name="connsiteX0" fmla="*/ 923 w 129726"/>
              <a:gd name="connsiteY0" fmla="*/ 1958 h 171953"/>
              <a:gd name="connsiteX1" fmla="*/ 121573 w 129726"/>
              <a:gd name="connsiteY1" fmla="*/ 167058 h 171953"/>
              <a:gd name="connsiteX2" fmla="*/ 118398 w 129726"/>
              <a:gd name="connsiteY2" fmla="*/ 119433 h 171953"/>
              <a:gd name="connsiteX3" fmla="*/ 115223 w 129726"/>
              <a:gd name="connsiteY3" fmla="*/ 27358 h 171953"/>
              <a:gd name="connsiteX4" fmla="*/ 102523 w 129726"/>
              <a:gd name="connsiteY4" fmla="*/ 132133 h 171953"/>
              <a:gd name="connsiteX5" fmla="*/ 67598 w 129726"/>
              <a:gd name="connsiteY5" fmla="*/ 78158 h 171953"/>
              <a:gd name="connsiteX6" fmla="*/ 923 w 129726"/>
              <a:gd name="connsiteY6" fmla="*/ 1958 h 17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726" h="171953">
                <a:moveTo>
                  <a:pt x="923" y="1958"/>
                </a:moveTo>
                <a:cubicBezTo>
                  <a:pt x="9919" y="16775"/>
                  <a:pt x="101994" y="147479"/>
                  <a:pt x="121573" y="167058"/>
                </a:cubicBezTo>
                <a:cubicBezTo>
                  <a:pt x="141152" y="186637"/>
                  <a:pt x="119456" y="142716"/>
                  <a:pt x="118398" y="119433"/>
                </a:cubicBezTo>
                <a:cubicBezTo>
                  <a:pt x="117340" y="96150"/>
                  <a:pt x="117869" y="25241"/>
                  <a:pt x="115223" y="27358"/>
                </a:cubicBezTo>
                <a:cubicBezTo>
                  <a:pt x="112577" y="29475"/>
                  <a:pt x="110461" y="123666"/>
                  <a:pt x="102523" y="132133"/>
                </a:cubicBezTo>
                <a:cubicBezTo>
                  <a:pt x="94586" y="140600"/>
                  <a:pt x="84002" y="95621"/>
                  <a:pt x="67598" y="78158"/>
                </a:cubicBezTo>
                <a:cubicBezTo>
                  <a:pt x="51194" y="60696"/>
                  <a:pt x="-8073" y="-12859"/>
                  <a:pt x="923" y="19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7DC29B6B-4026-8ADD-379C-58C0C808E685}"/>
              </a:ext>
            </a:extLst>
          </p:cNvPr>
          <p:cNvSpPr/>
          <p:nvPr/>
        </p:nvSpPr>
        <p:spPr>
          <a:xfrm>
            <a:off x="4817558" y="5064028"/>
            <a:ext cx="456331" cy="60545"/>
          </a:xfrm>
          <a:custGeom>
            <a:avLst/>
            <a:gdLst>
              <a:gd name="connsiteX0" fmla="*/ 2092 w 456331"/>
              <a:gd name="connsiteY0" fmla="*/ 3272 h 60545"/>
              <a:gd name="connsiteX1" fmla="*/ 262442 w 456331"/>
              <a:gd name="connsiteY1" fmla="*/ 60422 h 60545"/>
              <a:gd name="connsiteX2" fmla="*/ 224342 w 456331"/>
              <a:gd name="connsiteY2" fmla="*/ 19147 h 60545"/>
              <a:gd name="connsiteX3" fmla="*/ 325942 w 456331"/>
              <a:gd name="connsiteY3" fmla="*/ 41372 h 60545"/>
              <a:gd name="connsiteX4" fmla="*/ 456117 w 456331"/>
              <a:gd name="connsiteY4" fmla="*/ 19147 h 60545"/>
              <a:gd name="connsiteX5" fmla="*/ 354517 w 456331"/>
              <a:gd name="connsiteY5" fmla="*/ 44547 h 60545"/>
              <a:gd name="connsiteX6" fmla="*/ 271967 w 456331"/>
              <a:gd name="connsiteY6" fmla="*/ 38197 h 60545"/>
              <a:gd name="connsiteX7" fmla="*/ 167192 w 456331"/>
              <a:gd name="connsiteY7" fmla="*/ 97 h 60545"/>
              <a:gd name="connsiteX8" fmla="*/ 252917 w 456331"/>
              <a:gd name="connsiteY8" fmla="*/ 50897 h 60545"/>
              <a:gd name="connsiteX9" fmla="*/ 144967 w 456331"/>
              <a:gd name="connsiteY9" fmla="*/ 41372 h 60545"/>
              <a:gd name="connsiteX10" fmla="*/ 2092 w 456331"/>
              <a:gd name="connsiteY10" fmla="*/ 3272 h 6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6331" h="60545">
                <a:moveTo>
                  <a:pt x="2092" y="3272"/>
                </a:moveTo>
                <a:cubicBezTo>
                  <a:pt x="21671" y="6447"/>
                  <a:pt x="225400" y="57776"/>
                  <a:pt x="262442" y="60422"/>
                </a:cubicBezTo>
                <a:cubicBezTo>
                  <a:pt x="299484" y="63068"/>
                  <a:pt x="213759" y="22322"/>
                  <a:pt x="224342" y="19147"/>
                </a:cubicBezTo>
                <a:cubicBezTo>
                  <a:pt x="234925" y="15972"/>
                  <a:pt x="287313" y="41372"/>
                  <a:pt x="325942" y="41372"/>
                </a:cubicBezTo>
                <a:cubicBezTo>
                  <a:pt x="364571" y="41372"/>
                  <a:pt x="451355" y="18618"/>
                  <a:pt x="456117" y="19147"/>
                </a:cubicBezTo>
                <a:cubicBezTo>
                  <a:pt x="460880" y="19676"/>
                  <a:pt x="385209" y="41372"/>
                  <a:pt x="354517" y="44547"/>
                </a:cubicBezTo>
                <a:cubicBezTo>
                  <a:pt x="323825" y="47722"/>
                  <a:pt x="303188" y="45605"/>
                  <a:pt x="271967" y="38197"/>
                </a:cubicBezTo>
                <a:cubicBezTo>
                  <a:pt x="240746" y="30789"/>
                  <a:pt x="170367" y="-2020"/>
                  <a:pt x="167192" y="97"/>
                </a:cubicBezTo>
                <a:cubicBezTo>
                  <a:pt x="164017" y="2214"/>
                  <a:pt x="256621" y="44018"/>
                  <a:pt x="252917" y="50897"/>
                </a:cubicBezTo>
                <a:cubicBezTo>
                  <a:pt x="249213" y="57776"/>
                  <a:pt x="184125" y="48251"/>
                  <a:pt x="144967" y="41372"/>
                </a:cubicBezTo>
                <a:cubicBezTo>
                  <a:pt x="105809" y="34493"/>
                  <a:pt x="-17487" y="97"/>
                  <a:pt x="2092" y="32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ED18944C-BAC5-ED8A-E344-9C54666433AB}"/>
              </a:ext>
            </a:extLst>
          </p:cNvPr>
          <p:cNvSpPr/>
          <p:nvPr/>
        </p:nvSpPr>
        <p:spPr>
          <a:xfrm>
            <a:off x="3903009" y="4645767"/>
            <a:ext cx="326163" cy="779570"/>
          </a:xfrm>
          <a:custGeom>
            <a:avLst/>
            <a:gdLst>
              <a:gd name="connsiteX0" fmla="*/ 326091 w 326163"/>
              <a:gd name="connsiteY0" fmla="*/ 192 h 779570"/>
              <a:gd name="connsiteX1" fmla="*/ 168088 w 326163"/>
              <a:gd name="connsiteY1" fmla="*/ 349815 h 779570"/>
              <a:gd name="connsiteX2" fmla="*/ 178173 w 326163"/>
              <a:gd name="connsiteY2" fmla="*/ 296027 h 779570"/>
              <a:gd name="connsiteX3" fmla="*/ 63873 w 326163"/>
              <a:gd name="connsiteY3" fmla="*/ 507818 h 779570"/>
              <a:gd name="connsiteX4" fmla="*/ 73959 w 326163"/>
              <a:gd name="connsiteY4" fmla="*/ 487648 h 779570"/>
              <a:gd name="connsiteX5" fmla="*/ 20170 w 326163"/>
              <a:gd name="connsiteY5" fmla="*/ 598586 h 779570"/>
              <a:gd name="connsiteX6" fmla="*/ 6723 w 326163"/>
              <a:gd name="connsiteY6" fmla="*/ 675907 h 779570"/>
              <a:gd name="connsiteX7" fmla="*/ 10085 w 326163"/>
              <a:gd name="connsiteY7" fmla="*/ 638927 h 779570"/>
              <a:gd name="connsiteX8" fmla="*/ 0 w 326163"/>
              <a:gd name="connsiteY8" fmla="*/ 773398 h 779570"/>
              <a:gd name="connsiteX9" fmla="*/ 10085 w 326163"/>
              <a:gd name="connsiteY9" fmla="*/ 739780 h 779570"/>
              <a:gd name="connsiteX10" fmla="*/ 13447 w 326163"/>
              <a:gd name="connsiteY10" fmla="*/ 588501 h 779570"/>
              <a:gd name="connsiteX11" fmla="*/ 6723 w 326163"/>
              <a:gd name="connsiteY11" fmla="*/ 608671 h 779570"/>
              <a:gd name="connsiteX12" fmla="*/ 90767 w 326163"/>
              <a:gd name="connsiteY12" fmla="*/ 410327 h 779570"/>
              <a:gd name="connsiteX13" fmla="*/ 73959 w 326163"/>
              <a:gd name="connsiteY13" fmla="*/ 464115 h 779570"/>
              <a:gd name="connsiteX14" fmla="*/ 147917 w 326163"/>
              <a:gd name="connsiteY14" fmla="*/ 343092 h 779570"/>
              <a:gd name="connsiteX15" fmla="*/ 194982 w 326163"/>
              <a:gd name="connsiteY15" fmla="*/ 218707 h 779570"/>
              <a:gd name="connsiteX16" fmla="*/ 188259 w 326163"/>
              <a:gd name="connsiteY16" fmla="*/ 299389 h 779570"/>
              <a:gd name="connsiteX17" fmla="*/ 326091 w 326163"/>
              <a:gd name="connsiteY17" fmla="*/ 192 h 77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6163" h="779570">
                <a:moveTo>
                  <a:pt x="326091" y="192"/>
                </a:moveTo>
                <a:cubicBezTo>
                  <a:pt x="322729" y="8596"/>
                  <a:pt x="192741" y="300509"/>
                  <a:pt x="168088" y="349815"/>
                </a:cubicBezTo>
                <a:cubicBezTo>
                  <a:pt x="143435" y="399121"/>
                  <a:pt x="195542" y="269693"/>
                  <a:pt x="178173" y="296027"/>
                </a:cubicBezTo>
                <a:cubicBezTo>
                  <a:pt x="160804" y="322361"/>
                  <a:pt x="81242" y="475881"/>
                  <a:pt x="63873" y="507818"/>
                </a:cubicBezTo>
                <a:cubicBezTo>
                  <a:pt x="46504" y="539755"/>
                  <a:pt x="81243" y="472520"/>
                  <a:pt x="73959" y="487648"/>
                </a:cubicBezTo>
                <a:cubicBezTo>
                  <a:pt x="66675" y="502776"/>
                  <a:pt x="31376" y="567209"/>
                  <a:pt x="20170" y="598586"/>
                </a:cubicBezTo>
                <a:cubicBezTo>
                  <a:pt x="8964" y="629963"/>
                  <a:pt x="8404" y="669184"/>
                  <a:pt x="6723" y="675907"/>
                </a:cubicBezTo>
                <a:cubicBezTo>
                  <a:pt x="5042" y="682631"/>
                  <a:pt x="11205" y="622679"/>
                  <a:pt x="10085" y="638927"/>
                </a:cubicBezTo>
                <a:cubicBezTo>
                  <a:pt x="8964" y="655176"/>
                  <a:pt x="0" y="756589"/>
                  <a:pt x="0" y="773398"/>
                </a:cubicBezTo>
                <a:cubicBezTo>
                  <a:pt x="0" y="790207"/>
                  <a:pt x="7844" y="770596"/>
                  <a:pt x="10085" y="739780"/>
                </a:cubicBezTo>
                <a:cubicBezTo>
                  <a:pt x="12326" y="708964"/>
                  <a:pt x="14007" y="610352"/>
                  <a:pt x="13447" y="588501"/>
                </a:cubicBezTo>
                <a:cubicBezTo>
                  <a:pt x="12887" y="566650"/>
                  <a:pt x="-6164" y="638367"/>
                  <a:pt x="6723" y="608671"/>
                </a:cubicBezTo>
                <a:cubicBezTo>
                  <a:pt x="19610" y="578975"/>
                  <a:pt x="79561" y="434420"/>
                  <a:pt x="90767" y="410327"/>
                </a:cubicBezTo>
                <a:cubicBezTo>
                  <a:pt x="101973" y="386234"/>
                  <a:pt x="64434" y="475321"/>
                  <a:pt x="73959" y="464115"/>
                </a:cubicBezTo>
                <a:cubicBezTo>
                  <a:pt x="83484" y="452909"/>
                  <a:pt x="127747" y="383993"/>
                  <a:pt x="147917" y="343092"/>
                </a:cubicBezTo>
                <a:cubicBezTo>
                  <a:pt x="168087" y="302191"/>
                  <a:pt x="188258" y="225991"/>
                  <a:pt x="194982" y="218707"/>
                </a:cubicBezTo>
                <a:cubicBezTo>
                  <a:pt x="201706" y="211423"/>
                  <a:pt x="161925" y="338049"/>
                  <a:pt x="188259" y="299389"/>
                </a:cubicBezTo>
                <a:cubicBezTo>
                  <a:pt x="214593" y="260729"/>
                  <a:pt x="329453" y="-8212"/>
                  <a:pt x="326091" y="1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7D69F52D-2C5E-106F-D99E-5083A98912D7}"/>
              </a:ext>
            </a:extLst>
          </p:cNvPr>
          <p:cNvSpPr/>
          <p:nvPr/>
        </p:nvSpPr>
        <p:spPr>
          <a:xfrm>
            <a:off x="4106812" y="4670339"/>
            <a:ext cx="112539" cy="291948"/>
          </a:xfrm>
          <a:custGeom>
            <a:avLst/>
            <a:gdLst>
              <a:gd name="connsiteX0" fmla="*/ 112203 w 112539"/>
              <a:gd name="connsiteY0" fmla="*/ 2514 h 291948"/>
              <a:gd name="connsiteX1" fmla="*/ 4626 w 112539"/>
              <a:gd name="connsiteY1" fmla="*/ 281540 h 291948"/>
              <a:gd name="connsiteX2" fmla="*/ 21435 w 112539"/>
              <a:gd name="connsiteY2" fmla="*/ 224390 h 291948"/>
              <a:gd name="connsiteX3" fmla="*/ 38244 w 112539"/>
              <a:gd name="connsiteY3" fmla="*/ 147070 h 291948"/>
              <a:gd name="connsiteX4" fmla="*/ 112203 w 112539"/>
              <a:gd name="connsiteY4" fmla="*/ 2514 h 29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39" h="291948">
                <a:moveTo>
                  <a:pt x="112203" y="2514"/>
                </a:moveTo>
                <a:cubicBezTo>
                  <a:pt x="106600" y="24926"/>
                  <a:pt x="19754" y="244561"/>
                  <a:pt x="4626" y="281540"/>
                </a:cubicBezTo>
                <a:cubicBezTo>
                  <a:pt x="-10502" y="318519"/>
                  <a:pt x="15832" y="246802"/>
                  <a:pt x="21435" y="224390"/>
                </a:cubicBezTo>
                <a:cubicBezTo>
                  <a:pt x="27038" y="201978"/>
                  <a:pt x="24797" y="180127"/>
                  <a:pt x="38244" y="147070"/>
                </a:cubicBezTo>
                <a:cubicBezTo>
                  <a:pt x="51691" y="114013"/>
                  <a:pt x="117806" y="-19898"/>
                  <a:pt x="112203" y="25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D1DF30A3-B7EF-63F6-5DE9-EEF58ABE1346}"/>
              </a:ext>
            </a:extLst>
          </p:cNvPr>
          <p:cNvSpPr/>
          <p:nvPr/>
        </p:nvSpPr>
        <p:spPr>
          <a:xfrm>
            <a:off x="3854070" y="5200606"/>
            <a:ext cx="69187" cy="354150"/>
          </a:xfrm>
          <a:custGeom>
            <a:avLst/>
            <a:gdLst>
              <a:gd name="connsiteX0" fmla="*/ 69109 w 69187"/>
              <a:gd name="connsiteY0" fmla="*/ 44 h 354150"/>
              <a:gd name="connsiteX1" fmla="*/ 15321 w 69187"/>
              <a:gd name="connsiteY1" fmla="*/ 164770 h 354150"/>
              <a:gd name="connsiteX2" fmla="*/ 11959 w 69187"/>
              <a:gd name="connsiteY2" fmla="*/ 232006 h 354150"/>
              <a:gd name="connsiteX3" fmla="*/ 18683 w 69187"/>
              <a:gd name="connsiteY3" fmla="*/ 346306 h 354150"/>
              <a:gd name="connsiteX4" fmla="*/ 18683 w 69187"/>
              <a:gd name="connsiteY4" fmla="*/ 326135 h 354150"/>
              <a:gd name="connsiteX5" fmla="*/ 1874 w 69187"/>
              <a:gd name="connsiteY5" fmla="*/ 181579 h 354150"/>
              <a:gd name="connsiteX6" fmla="*/ 69109 w 69187"/>
              <a:gd name="connsiteY6" fmla="*/ 44 h 35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87" h="354150">
                <a:moveTo>
                  <a:pt x="69109" y="44"/>
                </a:moveTo>
                <a:cubicBezTo>
                  <a:pt x="71350" y="-2758"/>
                  <a:pt x="24846" y="126110"/>
                  <a:pt x="15321" y="164770"/>
                </a:cubicBezTo>
                <a:cubicBezTo>
                  <a:pt x="5796" y="203430"/>
                  <a:pt x="11399" y="201750"/>
                  <a:pt x="11959" y="232006"/>
                </a:cubicBezTo>
                <a:cubicBezTo>
                  <a:pt x="12519" y="262262"/>
                  <a:pt x="18683" y="346306"/>
                  <a:pt x="18683" y="346306"/>
                </a:cubicBezTo>
                <a:cubicBezTo>
                  <a:pt x="19804" y="361994"/>
                  <a:pt x="21484" y="353589"/>
                  <a:pt x="18683" y="326135"/>
                </a:cubicBezTo>
                <a:cubicBezTo>
                  <a:pt x="15882" y="298681"/>
                  <a:pt x="-6530" y="230885"/>
                  <a:pt x="1874" y="181579"/>
                </a:cubicBezTo>
                <a:cubicBezTo>
                  <a:pt x="10278" y="132273"/>
                  <a:pt x="66868" y="2846"/>
                  <a:pt x="69109" y="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9DD64089-D189-03E3-7CB9-E7C18FA6D0CB}"/>
              </a:ext>
            </a:extLst>
          </p:cNvPr>
          <p:cNvSpPr/>
          <p:nvPr/>
        </p:nvSpPr>
        <p:spPr>
          <a:xfrm>
            <a:off x="3776707" y="5078697"/>
            <a:ext cx="166429" cy="497658"/>
          </a:xfrm>
          <a:custGeom>
            <a:avLst/>
            <a:gdLst>
              <a:gd name="connsiteX0" fmla="*/ 163281 w 166429"/>
              <a:gd name="connsiteY0" fmla="*/ 4291 h 497658"/>
              <a:gd name="connsiteX1" fmla="*/ 12002 w 166429"/>
              <a:gd name="connsiteY1" fmla="*/ 320297 h 497658"/>
              <a:gd name="connsiteX2" fmla="*/ 38896 w 166429"/>
              <a:gd name="connsiteY2" fmla="*/ 253062 h 497658"/>
              <a:gd name="connsiteX3" fmla="*/ 1917 w 166429"/>
              <a:gd name="connsiteY3" fmla="*/ 350553 h 497658"/>
              <a:gd name="connsiteX4" fmla="*/ 5278 w 166429"/>
              <a:gd name="connsiteY4" fmla="*/ 404341 h 497658"/>
              <a:gd name="connsiteX5" fmla="*/ 5278 w 166429"/>
              <a:gd name="connsiteY5" fmla="*/ 495109 h 497658"/>
              <a:gd name="connsiteX6" fmla="*/ 5278 w 166429"/>
              <a:gd name="connsiteY6" fmla="*/ 464853 h 497658"/>
              <a:gd name="connsiteX7" fmla="*/ 12002 w 166429"/>
              <a:gd name="connsiteY7" fmla="*/ 384171 h 497658"/>
              <a:gd name="connsiteX8" fmla="*/ 42258 w 166429"/>
              <a:gd name="connsiteY8" fmla="*/ 337106 h 497658"/>
              <a:gd name="connsiteX9" fmla="*/ 55705 w 166429"/>
              <a:gd name="connsiteY9" fmla="*/ 427874 h 497658"/>
              <a:gd name="connsiteX10" fmla="*/ 72514 w 166429"/>
              <a:gd name="connsiteY10" fmla="*/ 347191 h 497658"/>
              <a:gd name="connsiteX11" fmla="*/ 102769 w 166429"/>
              <a:gd name="connsiteY11" fmla="*/ 478300 h 497658"/>
              <a:gd name="connsiteX12" fmla="*/ 99408 w 166429"/>
              <a:gd name="connsiteY12" fmla="*/ 414427 h 497658"/>
              <a:gd name="connsiteX13" fmla="*/ 79237 w 166429"/>
              <a:gd name="connsiteY13" fmla="*/ 306850 h 497658"/>
              <a:gd name="connsiteX14" fmla="*/ 69152 w 166429"/>
              <a:gd name="connsiteY14" fmla="*/ 347191 h 497658"/>
              <a:gd name="connsiteX15" fmla="*/ 52343 w 166429"/>
              <a:gd name="connsiteY15" fmla="*/ 276594 h 497658"/>
              <a:gd name="connsiteX16" fmla="*/ 45619 w 166429"/>
              <a:gd name="connsiteY16" fmla="*/ 296765 h 497658"/>
              <a:gd name="connsiteX17" fmla="*/ 109493 w 166429"/>
              <a:gd name="connsiteY17" fmla="*/ 145485 h 497658"/>
              <a:gd name="connsiteX18" fmla="*/ 163281 w 166429"/>
              <a:gd name="connsiteY18" fmla="*/ 4291 h 49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6429" h="497658">
                <a:moveTo>
                  <a:pt x="163281" y="4291"/>
                </a:moveTo>
                <a:cubicBezTo>
                  <a:pt x="147032" y="33426"/>
                  <a:pt x="32733" y="278835"/>
                  <a:pt x="12002" y="320297"/>
                </a:cubicBezTo>
                <a:cubicBezTo>
                  <a:pt x="-8729" y="361759"/>
                  <a:pt x="40577" y="248019"/>
                  <a:pt x="38896" y="253062"/>
                </a:cubicBezTo>
                <a:cubicBezTo>
                  <a:pt x="37215" y="258105"/>
                  <a:pt x="7520" y="325340"/>
                  <a:pt x="1917" y="350553"/>
                </a:cubicBezTo>
                <a:cubicBezTo>
                  <a:pt x="-3686" y="375766"/>
                  <a:pt x="4718" y="380248"/>
                  <a:pt x="5278" y="404341"/>
                </a:cubicBezTo>
                <a:cubicBezTo>
                  <a:pt x="5838" y="428434"/>
                  <a:pt x="5278" y="495109"/>
                  <a:pt x="5278" y="495109"/>
                </a:cubicBezTo>
                <a:cubicBezTo>
                  <a:pt x="5278" y="505194"/>
                  <a:pt x="4157" y="483343"/>
                  <a:pt x="5278" y="464853"/>
                </a:cubicBezTo>
                <a:cubicBezTo>
                  <a:pt x="6399" y="446363"/>
                  <a:pt x="5839" y="405462"/>
                  <a:pt x="12002" y="384171"/>
                </a:cubicBezTo>
                <a:cubicBezTo>
                  <a:pt x="18165" y="362880"/>
                  <a:pt x="34974" y="329822"/>
                  <a:pt x="42258" y="337106"/>
                </a:cubicBezTo>
                <a:cubicBezTo>
                  <a:pt x="49542" y="344390"/>
                  <a:pt x="50662" y="426193"/>
                  <a:pt x="55705" y="427874"/>
                </a:cubicBezTo>
                <a:cubicBezTo>
                  <a:pt x="60748" y="429555"/>
                  <a:pt x="64670" y="338787"/>
                  <a:pt x="72514" y="347191"/>
                </a:cubicBezTo>
                <a:cubicBezTo>
                  <a:pt x="80358" y="355595"/>
                  <a:pt x="98287" y="467094"/>
                  <a:pt x="102769" y="478300"/>
                </a:cubicBezTo>
                <a:cubicBezTo>
                  <a:pt x="107251" y="489506"/>
                  <a:pt x="103330" y="443002"/>
                  <a:pt x="99408" y="414427"/>
                </a:cubicBezTo>
                <a:cubicBezTo>
                  <a:pt x="95486" y="385852"/>
                  <a:pt x="84280" y="318056"/>
                  <a:pt x="79237" y="306850"/>
                </a:cubicBezTo>
                <a:cubicBezTo>
                  <a:pt x="74194" y="295644"/>
                  <a:pt x="73634" y="352234"/>
                  <a:pt x="69152" y="347191"/>
                </a:cubicBezTo>
                <a:cubicBezTo>
                  <a:pt x="64670" y="342148"/>
                  <a:pt x="52343" y="276594"/>
                  <a:pt x="52343" y="276594"/>
                </a:cubicBezTo>
                <a:cubicBezTo>
                  <a:pt x="48421" y="268190"/>
                  <a:pt x="36094" y="318617"/>
                  <a:pt x="45619" y="296765"/>
                </a:cubicBezTo>
                <a:cubicBezTo>
                  <a:pt x="55144" y="274914"/>
                  <a:pt x="90443" y="188628"/>
                  <a:pt x="109493" y="145485"/>
                </a:cubicBezTo>
                <a:cubicBezTo>
                  <a:pt x="128543" y="102342"/>
                  <a:pt x="179530" y="-24844"/>
                  <a:pt x="163281" y="42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E96D8A54-1468-A46B-4F3D-0C02174E8299}"/>
              </a:ext>
            </a:extLst>
          </p:cNvPr>
          <p:cNvSpPr/>
          <p:nvPr/>
        </p:nvSpPr>
        <p:spPr>
          <a:xfrm>
            <a:off x="3749493" y="5270936"/>
            <a:ext cx="86540" cy="340496"/>
          </a:xfrm>
          <a:custGeom>
            <a:avLst/>
            <a:gdLst>
              <a:gd name="connsiteX0" fmla="*/ 86281 w 86540"/>
              <a:gd name="connsiteY0" fmla="*/ 311 h 340496"/>
              <a:gd name="connsiteX1" fmla="*/ 2236 w 86540"/>
              <a:gd name="connsiteY1" fmla="*/ 171761 h 340496"/>
              <a:gd name="connsiteX2" fmla="*/ 22407 w 86540"/>
              <a:gd name="connsiteY2" fmla="*/ 252443 h 340496"/>
              <a:gd name="connsiteX3" fmla="*/ 2236 w 86540"/>
              <a:gd name="connsiteY3" fmla="*/ 238996 h 340496"/>
              <a:gd name="connsiteX4" fmla="*/ 42578 w 86540"/>
              <a:gd name="connsiteY4" fmla="*/ 336488 h 340496"/>
              <a:gd name="connsiteX5" fmla="*/ 32492 w 86540"/>
              <a:gd name="connsiteY5" fmla="*/ 309593 h 340496"/>
              <a:gd name="connsiteX6" fmla="*/ 12322 w 86540"/>
              <a:gd name="connsiteY6" fmla="*/ 198655 h 340496"/>
              <a:gd name="connsiteX7" fmla="*/ 45939 w 86540"/>
              <a:gd name="connsiteY7" fmla="*/ 101164 h 340496"/>
              <a:gd name="connsiteX8" fmla="*/ 29131 w 86540"/>
              <a:gd name="connsiteY8" fmla="*/ 128058 h 340496"/>
              <a:gd name="connsiteX9" fmla="*/ 86281 w 86540"/>
              <a:gd name="connsiteY9" fmla="*/ 311 h 340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540" h="340496">
                <a:moveTo>
                  <a:pt x="86281" y="311"/>
                </a:moveTo>
                <a:cubicBezTo>
                  <a:pt x="81799" y="7595"/>
                  <a:pt x="12882" y="129739"/>
                  <a:pt x="2236" y="171761"/>
                </a:cubicBezTo>
                <a:cubicBezTo>
                  <a:pt x="-8410" y="213783"/>
                  <a:pt x="22407" y="252443"/>
                  <a:pt x="22407" y="252443"/>
                </a:cubicBezTo>
                <a:cubicBezTo>
                  <a:pt x="22407" y="263649"/>
                  <a:pt x="-1126" y="224988"/>
                  <a:pt x="2236" y="238996"/>
                </a:cubicBezTo>
                <a:cubicBezTo>
                  <a:pt x="5598" y="253004"/>
                  <a:pt x="37535" y="324722"/>
                  <a:pt x="42578" y="336488"/>
                </a:cubicBezTo>
                <a:cubicBezTo>
                  <a:pt x="47621" y="348254"/>
                  <a:pt x="37535" y="332565"/>
                  <a:pt x="32492" y="309593"/>
                </a:cubicBezTo>
                <a:cubicBezTo>
                  <a:pt x="27449" y="286621"/>
                  <a:pt x="10081" y="233393"/>
                  <a:pt x="12322" y="198655"/>
                </a:cubicBezTo>
                <a:cubicBezTo>
                  <a:pt x="14563" y="163917"/>
                  <a:pt x="43138" y="112930"/>
                  <a:pt x="45939" y="101164"/>
                </a:cubicBezTo>
                <a:cubicBezTo>
                  <a:pt x="48740" y="89398"/>
                  <a:pt x="22407" y="140385"/>
                  <a:pt x="29131" y="128058"/>
                </a:cubicBezTo>
                <a:cubicBezTo>
                  <a:pt x="35855" y="115731"/>
                  <a:pt x="90763" y="-6973"/>
                  <a:pt x="86281" y="3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A84DB0FE-B557-A126-E3F0-4CDBBA68138F}"/>
              </a:ext>
            </a:extLst>
          </p:cNvPr>
          <p:cNvSpPr/>
          <p:nvPr/>
        </p:nvSpPr>
        <p:spPr>
          <a:xfrm>
            <a:off x="3730060" y="5411897"/>
            <a:ext cx="51930" cy="209851"/>
          </a:xfrm>
          <a:custGeom>
            <a:avLst/>
            <a:gdLst>
              <a:gd name="connsiteX0" fmla="*/ 51925 w 51930"/>
              <a:gd name="connsiteY0" fmla="*/ 544 h 209851"/>
              <a:gd name="connsiteX1" fmla="*/ 4861 w 51930"/>
              <a:gd name="connsiteY1" fmla="*/ 104759 h 209851"/>
              <a:gd name="connsiteX2" fmla="*/ 1499 w 51930"/>
              <a:gd name="connsiteY2" fmla="*/ 205612 h 209851"/>
              <a:gd name="connsiteX3" fmla="*/ 4861 w 51930"/>
              <a:gd name="connsiteY3" fmla="*/ 178718 h 209851"/>
              <a:gd name="connsiteX4" fmla="*/ 8222 w 51930"/>
              <a:gd name="connsiteY4" fmla="*/ 67779 h 209851"/>
              <a:gd name="connsiteX5" fmla="*/ 51925 w 51930"/>
              <a:gd name="connsiteY5" fmla="*/ 544 h 20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30" h="209851">
                <a:moveTo>
                  <a:pt x="51925" y="544"/>
                </a:moveTo>
                <a:cubicBezTo>
                  <a:pt x="51365" y="6707"/>
                  <a:pt x="13265" y="70581"/>
                  <a:pt x="4861" y="104759"/>
                </a:cubicBezTo>
                <a:cubicBezTo>
                  <a:pt x="-3543" y="138937"/>
                  <a:pt x="1499" y="193286"/>
                  <a:pt x="1499" y="205612"/>
                </a:cubicBezTo>
                <a:cubicBezTo>
                  <a:pt x="1499" y="217938"/>
                  <a:pt x="3741" y="201690"/>
                  <a:pt x="4861" y="178718"/>
                </a:cubicBezTo>
                <a:cubicBezTo>
                  <a:pt x="5981" y="155746"/>
                  <a:pt x="6541" y="93553"/>
                  <a:pt x="8222" y="67779"/>
                </a:cubicBezTo>
                <a:cubicBezTo>
                  <a:pt x="9903" y="42006"/>
                  <a:pt x="52485" y="-5619"/>
                  <a:pt x="51925" y="5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F10709DF-F3D4-22AC-EF0B-9C14F79E23FA}"/>
              </a:ext>
            </a:extLst>
          </p:cNvPr>
          <p:cNvSpPr/>
          <p:nvPr/>
        </p:nvSpPr>
        <p:spPr>
          <a:xfrm>
            <a:off x="3657953" y="5537129"/>
            <a:ext cx="79448" cy="251849"/>
          </a:xfrm>
          <a:custGeom>
            <a:avLst/>
            <a:gdLst>
              <a:gd name="connsiteX0" fmla="*/ 50447 w 79448"/>
              <a:gd name="connsiteY0" fmla="*/ 71 h 251849"/>
              <a:gd name="connsiteX1" fmla="*/ 21872 w 79448"/>
              <a:gd name="connsiteY1" fmla="*/ 69921 h 251849"/>
              <a:gd name="connsiteX2" fmla="*/ 18697 w 79448"/>
              <a:gd name="connsiteY2" fmla="*/ 158821 h 251849"/>
              <a:gd name="connsiteX3" fmla="*/ 15522 w 79448"/>
              <a:gd name="connsiteY3" fmla="*/ 123896 h 251849"/>
              <a:gd name="connsiteX4" fmla="*/ 75847 w 79448"/>
              <a:gd name="connsiteY4" fmla="*/ 247721 h 251849"/>
              <a:gd name="connsiteX5" fmla="*/ 69497 w 79448"/>
              <a:gd name="connsiteY5" fmla="*/ 215971 h 251849"/>
              <a:gd name="connsiteX6" fmla="*/ 44097 w 79448"/>
              <a:gd name="connsiteY6" fmla="*/ 152471 h 251849"/>
              <a:gd name="connsiteX7" fmla="*/ 2822 w 79448"/>
              <a:gd name="connsiteY7" fmla="*/ 66746 h 251849"/>
              <a:gd name="connsiteX8" fmla="*/ 9172 w 79448"/>
              <a:gd name="connsiteY8" fmla="*/ 82621 h 251849"/>
              <a:gd name="connsiteX9" fmla="*/ 50447 w 79448"/>
              <a:gd name="connsiteY9" fmla="*/ 71 h 251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448" h="251849">
                <a:moveTo>
                  <a:pt x="50447" y="71"/>
                </a:moveTo>
                <a:cubicBezTo>
                  <a:pt x="52564" y="-2046"/>
                  <a:pt x="27164" y="43463"/>
                  <a:pt x="21872" y="69921"/>
                </a:cubicBezTo>
                <a:cubicBezTo>
                  <a:pt x="16580" y="96379"/>
                  <a:pt x="19755" y="149825"/>
                  <a:pt x="18697" y="158821"/>
                </a:cubicBezTo>
                <a:cubicBezTo>
                  <a:pt x="17639" y="167817"/>
                  <a:pt x="5997" y="109079"/>
                  <a:pt x="15522" y="123896"/>
                </a:cubicBezTo>
                <a:cubicBezTo>
                  <a:pt x="25047" y="138713"/>
                  <a:pt x="66851" y="232375"/>
                  <a:pt x="75847" y="247721"/>
                </a:cubicBezTo>
                <a:cubicBezTo>
                  <a:pt x="84843" y="263067"/>
                  <a:pt x="74789" y="231846"/>
                  <a:pt x="69497" y="215971"/>
                </a:cubicBezTo>
                <a:cubicBezTo>
                  <a:pt x="64205" y="200096"/>
                  <a:pt x="55209" y="177342"/>
                  <a:pt x="44097" y="152471"/>
                </a:cubicBezTo>
                <a:cubicBezTo>
                  <a:pt x="32985" y="127600"/>
                  <a:pt x="2822" y="66746"/>
                  <a:pt x="2822" y="66746"/>
                </a:cubicBezTo>
                <a:cubicBezTo>
                  <a:pt x="-2999" y="55104"/>
                  <a:pt x="705" y="89500"/>
                  <a:pt x="9172" y="82621"/>
                </a:cubicBezTo>
                <a:cubicBezTo>
                  <a:pt x="17639" y="75742"/>
                  <a:pt x="48330" y="2188"/>
                  <a:pt x="50447" y="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90B8975E-FC89-AFEF-9C1A-DE4E918B86A6}"/>
              </a:ext>
            </a:extLst>
          </p:cNvPr>
          <p:cNvSpPr/>
          <p:nvPr/>
        </p:nvSpPr>
        <p:spPr>
          <a:xfrm>
            <a:off x="3818725" y="5425968"/>
            <a:ext cx="177273" cy="155919"/>
          </a:xfrm>
          <a:custGeom>
            <a:avLst/>
            <a:gdLst>
              <a:gd name="connsiteX0" fmla="*/ 800 w 177273"/>
              <a:gd name="connsiteY0" fmla="*/ 149332 h 155919"/>
              <a:gd name="connsiteX1" fmla="*/ 80175 w 177273"/>
              <a:gd name="connsiteY1" fmla="*/ 114407 h 155919"/>
              <a:gd name="connsiteX2" fmla="*/ 162725 w 177273"/>
              <a:gd name="connsiteY2" fmla="*/ 155682 h 155919"/>
              <a:gd name="connsiteX3" fmla="*/ 130975 w 177273"/>
              <a:gd name="connsiteY3" fmla="*/ 111232 h 155919"/>
              <a:gd name="connsiteX4" fmla="*/ 143675 w 177273"/>
              <a:gd name="connsiteY4" fmla="*/ 35032 h 155919"/>
              <a:gd name="connsiteX5" fmla="*/ 143675 w 177273"/>
              <a:gd name="connsiteY5" fmla="*/ 54082 h 155919"/>
              <a:gd name="connsiteX6" fmla="*/ 70650 w 177273"/>
              <a:gd name="connsiteY6" fmla="*/ 107 h 155919"/>
              <a:gd name="connsiteX7" fmla="*/ 175425 w 177273"/>
              <a:gd name="connsiteY7" fmla="*/ 41382 h 155919"/>
              <a:gd name="connsiteX8" fmla="*/ 137325 w 177273"/>
              <a:gd name="connsiteY8" fmla="*/ 82657 h 155919"/>
              <a:gd name="connsiteX9" fmla="*/ 134150 w 177273"/>
              <a:gd name="connsiteY9" fmla="*/ 130282 h 155919"/>
              <a:gd name="connsiteX10" fmla="*/ 134150 w 177273"/>
              <a:gd name="connsiteY10" fmla="*/ 155682 h 155919"/>
              <a:gd name="connsiteX11" fmla="*/ 130975 w 177273"/>
              <a:gd name="connsiteY11" fmla="*/ 142982 h 155919"/>
              <a:gd name="connsiteX12" fmla="*/ 800 w 177273"/>
              <a:gd name="connsiteY12" fmla="*/ 149332 h 155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7273" h="155919">
                <a:moveTo>
                  <a:pt x="800" y="149332"/>
                </a:moveTo>
                <a:cubicBezTo>
                  <a:pt x="-7667" y="144569"/>
                  <a:pt x="53188" y="113349"/>
                  <a:pt x="80175" y="114407"/>
                </a:cubicBezTo>
                <a:cubicBezTo>
                  <a:pt x="107162" y="115465"/>
                  <a:pt x="154258" y="156211"/>
                  <a:pt x="162725" y="155682"/>
                </a:cubicBezTo>
                <a:cubicBezTo>
                  <a:pt x="171192" y="155153"/>
                  <a:pt x="134150" y="131340"/>
                  <a:pt x="130975" y="111232"/>
                </a:cubicBezTo>
                <a:cubicBezTo>
                  <a:pt x="127800" y="91124"/>
                  <a:pt x="143675" y="35032"/>
                  <a:pt x="143675" y="35032"/>
                </a:cubicBezTo>
                <a:cubicBezTo>
                  <a:pt x="145792" y="25507"/>
                  <a:pt x="155846" y="59903"/>
                  <a:pt x="143675" y="54082"/>
                </a:cubicBezTo>
                <a:cubicBezTo>
                  <a:pt x="131504" y="48261"/>
                  <a:pt x="65358" y="2224"/>
                  <a:pt x="70650" y="107"/>
                </a:cubicBezTo>
                <a:cubicBezTo>
                  <a:pt x="75942" y="-2010"/>
                  <a:pt x="164312" y="27624"/>
                  <a:pt x="175425" y="41382"/>
                </a:cubicBezTo>
                <a:cubicBezTo>
                  <a:pt x="186538" y="55140"/>
                  <a:pt x="144204" y="67840"/>
                  <a:pt x="137325" y="82657"/>
                </a:cubicBezTo>
                <a:cubicBezTo>
                  <a:pt x="130446" y="97474"/>
                  <a:pt x="134679" y="118111"/>
                  <a:pt x="134150" y="130282"/>
                </a:cubicBezTo>
                <a:cubicBezTo>
                  <a:pt x="133621" y="142453"/>
                  <a:pt x="134150" y="155682"/>
                  <a:pt x="134150" y="155682"/>
                </a:cubicBezTo>
                <a:cubicBezTo>
                  <a:pt x="133621" y="157799"/>
                  <a:pt x="145263" y="145099"/>
                  <a:pt x="130975" y="142982"/>
                </a:cubicBezTo>
                <a:cubicBezTo>
                  <a:pt x="116688" y="140865"/>
                  <a:pt x="9267" y="154095"/>
                  <a:pt x="800" y="1493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4F0C9050-8737-EEE1-0E5F-5BFA9F065946}"/>
              </a:ext>
            </a:extLst>
          </p:cNvPr>
          <p:cNvSpPr/>
          <p:nvPr/>
        </p:nvSpPr>
        <p:spPr>
          <a:xfrm>
            <a:off x="3987753" y="4905320"/>
            <a:ext cx="203256" cy="444865"/>
          </a:xfrm>
          <a:custGeom>
            <a:avLst/>
            <a:gdLst>
              <a:gd name="connsiteX0" fmla="*/ 203247 w 203256"/>
              <a:gd name="connsiteY0" fmla="*/ 55 h 444865"/>
              <a:gd name="connsiteX1" fmla="*/ 101647 w 203256"/>
              <a:gd name="connsiteY1" fmla="*/ 235005 h 444865"/>
              <a:gd name="connsiteX2" fmla="*/ 107997 w 203256"/>
              <a:gd name="connsiteY2" fmla="*/ 200080 h 444865"/>
              <a:gd name="connsiteX3" fmla="*/ 15922 w 203256"/>
              <a:gd name="connsiteY3" fmla="*/ 342955 h 444865"/>
              <a:gd name="connsiteX4" fmla="*/ 25447 w 203256"/>
              <a:gd name="connsiteY4" fmla="*/ 327080 h 444865"/>
              <a:gd name="connsiteX5" fmla="*/ 47 w 203256"/>
              <a:gd name="connsiteY5" fmla="*/ 368355 h 444865"/>
              <a:gd name="connsiteX6" fmla="*/ 19097 w 203256"/>
              <a:gd name="connsiteY6" fmla="*/ 444555 h 444865"/>
              <a:gd name="connsiteX7" fmla="*/ 19097 w 203256"/>
              <a:gd name="connsiteY7" fmla="*/ 390580 h 444865"/>
              <a:gd name="connsiteX8" fmla="*/ 34972 w 203256"/>
              <a:gd name="connsiteY8" fmla="*/ 279455 h 444865"/>
              <a:gd name="connsiteX9" fmla="*/ 60372 w 203256"/>
              <a:gd name="connsiteY9" fmla="*/ 215955 h 444865"/>
              <a:gd name="connsiteX10" fmla="*/ 95297 w 203256"/>
              <a:gd name="connsiteY10" fmla="*/ 152455 h 444865"/>
              <a:gd name="connsiteX11" fmla="*/ 31797 w 203256"/>
              <a:gd name="connsiteY11" fmla="*/ 260405 h 444865"/>
              <a:gd name="connsiteX12" fmla="*/ 54022 w 203256"/>
              <a:gd name="connsiteY12" fmla="*/ 250880 h 444865"/>
              <a:gd name="connsiteX13" fmla="*/ 95297 w 203256"/>
              <a:gd name="connsiteY13" fmla="*/ 212780 h 444865"/>
              <a:gd name="connsiteX14" fmla="*/ 203247 w 203256"/>
              <a:gd name="connsiteY14" fmla="*/ 55 h 44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3256" h="444865">
                <a:moveTo>
                  <a:pt x="203247" y="55"/>
                </a:moveTo>
                <a:cubicBezTo>
                  <a:pt x="204305" y="3759"/>
                  <a:pt x="117522" y="201668"/>
                  <a:pt x="101647" y="235005"/>
                </a:cubicBezTo>
                <a:cubicBezTo>
                  <a:pt x="85772" y="268342"/>
                  <a:pt x="122285" y="182088"/>
                  <a:pt x="107997" y="200080"/>
                </a:cubicBezTo>
                <a:cubicBezTo>
                  <a:pt x="93709" y="218072"/>
                  <a:pt x="29680" y="321788"/>
                  <a:pt x="15922" y="342955"/>
                </a:cubicBezTo>
                <a:cubicBezTo>
                  <a:pt x="2164" y="364122"/>
                  <a:pt x="28093" y="322847"/>
                  <a:pt x="25447" y="327080"/>
                </a:cubicBezTo>
                <a:cubicBezTo>
                  <a:pt x="22801" y="331313"/>
                  <a:pt x="1105" y="348776"/>
                  <a:pt x="47" y="368355"/>
                </a:cubicBezTo>
                <a:cubicBezTo>
                  <a:pt x="-1011" y="387934"/>
                  <a:pt x="15922" y="440851"/>
                  <a:pt x="19097" y="444555"/>
                </a:cubicBezTo>
                <a:cubicBezTo>
                  <a:pt x="22272" y="448259"/>
                  <a:pt x="16451" y="418097"/>
                  <a:pt x="19097" y="390580"/>
                </a:cubicBezTo>
                <a:cubicBezTo>
                  <a:pt x="21743" y="363063"/>
                  <a:pt x="28093" y="308559"/>
                  <a:pt x="34972" y="279455"/>
                </a:cubicBezTo>
                <a:cubicBezTo>
                  <a:pt x="41851" y="250351"/>
                  <a:pt x="50318" y="237122"/>
                  <a:pt x="60372" y="215955"/>
                </a:cubicBezTo>
                <a:cubicBezTo>
                  <a:pt x="70426" y="194788"/>
                  <a:pt x="100059" y="145047"/>
                  <a:pt x="95297" y="152455"/>
                </a:cubicBezTo>
                <a:cubicBezTo>
                  <a:pt x="90534" y="159863"/>
                  <a:pt x="31797" y="260405"/>
                  <a:pt x="31797" y="260405"/>
                </a:cubicBezTo>
                <a:cubicBezTo>
                  <a:pt x="24918" y="276809"/>
                  <a:pt x="43439" y="258817"/>
                  <a:pt x="54022" y="250880"/>
                </a:cubicBezTo>
                <a:cubicBezTo>
                  <a:pt x="64605" y="242943"/>
                  <a:pt x="71485" y="247705"/>
                  <a:pt x="95297" y="212780"/>
                </a:cubicBezTo>
                <a:cubicBezTo>
                  <a:pt x="119109" y="177855"/>
                  <a:pt x="202189" y="-3649"/>
                  <a:pt x="203247" y="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9DAF8101-417F-56F7-6F6E-00F5EFDEE001}"/>
              </a:ext>
            </a:extLst>
          </p:cNvPr>
          <p:cNvSpPr/>
          <p:nvPr/>
        </p:nvSpPr>
        <p:spPr>
          <a:xfrm>
            <a:off x="3990860" y="5403762"/>
            <a:ext cx="107478" cy="118238"/>
          </a:xfrm>
          <a:custGeom>
            <a:avLst/>
            <a:gdLst>
              <a:gd name="connsiteX0" fmla="*/ 31865 w 107478"/>
              <a:gd name="connsiteY0" fmla="*/ 88 h 118238"/>
              <a:gd name="connsiteX1" fmla="*/ 79490 w 107478"/>
              <a:gd name="connsiteY1" fmla="*/ 73113 h 118238"/>
              <a:gd name="connsiteX2" fmla="*/ 98540 w 107478"/>
              <a:gd name="connsiteY2" fmla="*/ 111213 h 118238"/>
              <a:gd name="connsiteX3" fmla="*/ 76315 w 107478"/>
              <a:gd name="connsiteY3" fmla="*/ 92163 h 118238"/>
              <a:gd name="connsiteX4" fmla="*/ 115 w 107478"/>
              <a:gd name="connsiteY4" fmla="*/ 63588 h 118238"/>
              <a:gd name="connsiteX5" fmla="*/ 95365 w 107478"/>
              <a:gd name="connsiteY5" fmla="*/ 117563 h 118238"/>
              <a:gd name="connsiteX6" fmla="*/ 98540 w 107478"/>
              <a:gd name="connsiteY6" fmla="*/ 88988 h 118238"/>
              <a:gd name="connsiteX7" fmla="*/ 31865 w 107478"/>
              <a:gd name="connsiteY7" fmla="*/ 88 h 11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478" h="118238">
                <a:moveTo>
                  <a:pt x="31865" y="88"/>
                </a:moveTo>
                <a:cubicBezTo>
                  <a:pt x="28690" y="-2558"/>
                  <a:pt x="68378" y="54592"/>
                  <a:pt x="79490" y="73113"/>
                </a:cubicBezTo>
                <a:cubicBezTo>
                  <a:pt x="90603" y="91634"/>
                  <a:pt x="99069" y="108038"/>
                  <a:pt x="98540" y="111213"/>
                </a:cubicBezTo>
                <a:cubicBezTo>
                  <a:pt x="98011" y="114388"/>
                  <a:pt x="92719" y="100101"/>
                  <a:pt x="76315" y="92163"/>
                </a:cubicBezTo>
                <a:cubicBezTo>
                  <a:pt x="59911" y="84226"/>
                  <a:pt x="-3060" y="59355"/>
                  <a:pt x="115" y="63588"/>
                </a:cubicBezTo>
                <a:cubicBezTo>
                  <a:pt x="3290" y="67821"/>
                  <a:pt x="78961" y="113330"/>
                  <a:pt x="95365" y="117563"/>
                </a:cubicBezTo>
                <a:cubicBezTo>
                  <a:pt x="111769" y="121796"/>
                  <a:pt x="110182" y="105392"/>
                  <a:pt x="98540" y="88988"/>
                </a:cubicBezTo>
                <a:cubicBezTo>
                  <a:pt x="86898" y="72584"/>
                  <a:pt x="35040" y="2734"/>
                  <a:pt x="31865" y="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C9CDEE24-9A1D-CE51-1805-B2D977D73E2D}"/>
              </a:ext>
            </a:extLst>
          </p:cNvPr>
          <p:cNvSpPr/>
          <p:nvPr/>
        </p:nvSpPr>
        <p:spPr>
          <a:xfrm>
            <a:off x="3797040" y="5390871"/>
            <a:ext cx="322497" cy="254441"/>
          </a:xfrm>
          <a:custGeom>
            <a:avLst/>
            <a:gdLst>
              <a:gd name="connsiteX0" fmla="*/ 260 w 322497"/>
              <a:gd name="connsiteY0" fmla="*/ 136804 h 254441"/>
              <a:gd name="connsiteX1" fmla="*/ 105035 w 322497"/>
              <a:gd name="connsiteY1" fmla="*/ 108229 h 254441"/>
              <a:gd name="connsiteX2" fmla="*/ 203460 w 322497"/>
              <a:gd name="connsiteY2" fmla="*/ 159029 h 254441"/>
              <a:gd name="connsiteX3" fmla="*/ 209810 w 322497"/>
              <a:gd name="connsiteY3" fmla="*/ 136804 h 254441"/>
              <a:gd name="connsiteX4" fmla="*/ 308235 w 322497"/>
              <a:gd name="connsiteY4" fmla="*/ 209829 h 254441"/>
              <a:gd name="connsiteX5" fmla="*/ 320935 w 322497"/>
              <a:gd name="connsiteY5" fmla="*/ 254279 h 254441"/>
              <a:gd name="connsiteX6" fmla="*/ 298710 w 322497"/>
              <a:gd name="connsiteY6" fmla="*/ 222529 h 254441"/>
              <a:gd name="connsiteX7" fmla="*/ 244735 w 322497"/>
              <a:gd name="connsiteY7" fmla="*/ 165379 h 254441"/>
              <a:gd name="connsiteX8" fmla="*/ 206635 w 322497"/>
              <a:gd name="connsiteY8" fmla="*/ 98704 h 254441"/>
              <a:gd name="connsiteX9" fmla="*/ 197110 w 322497"/>
              <a:gd name="connsiteY9" fmla="*/ 57429 h 254441"/>
              <a:gd name="connsiteX10" fmla="*/ 190760 w 322497"/>
              <a:gd name="connsiteY10" fmla="*/ 279 h 254441"/>
              <a:gd name="connsiteX11" fmla="*/ 197110 w 322497"/>
              <a:gd name="connsiteY11" fmla="*/ 82829 h 254441"/>
              <a:gd name="connsiteX12" fmla="*/ 149485 w 322497"/>
              <a:gd name="connsiteY12" fmla="*/ 101879 h 254441"/>
              <a:gd name="connsiteX13" fmla="*/ 76460 w 322497"/>
              <a:gd name="connsiteY13" fmla="*/ 108229 h 254441"/>
              <a:gd name="connsiteX14" fmla="*/ 260 w 322497"/>
              <a:gd name="connsiteY14" fmla="*/ 136804 h 254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2497" h="254441">
                <a:moveTo>
                  <a:pt x="260" y="136804"/>
                </a:moveTo>
                <a:cubicBezTo>
                  <a:pt x="5022" y="136804"/>
                  <a:pt x="71168" y="104525"/>
                  <a:pt x="105035" y="108229"/>
                </a:cubicBezTo>
                <a:cubicBezTo>
                  <a:pt x="138902" y="111933"/>
                  <a:pt x="185997" y="154266"/>
                  <a:pt x="203460" y="159029"/>
                </a:cubicBezTo>
                <a:cubicBezTo>
                  <a:pt x="220923" y="163792"/>
                  <a:pt x="192348" y="128337"/>
                  <a:pt x="209810" y="136804"/>
                </a:cubicBezTo>
                <a:cubicBezTo>
                  <a:pt x="227272" y="145271"/>
                  <a:pt x="289714" y="190250"/>
                  <a:pt x="308235" y="209829"/>
                </a:cubicBezTo>
                <a:cubicBezTo>
                  <a:pt x="326756" y="229408"/>
                  <a:pt x="322523" y="252162"/>
                  <a:pt x="320935" y="254279"/>
                </a:cubicBezTo>
                <a:cubicBezTo>
                  <a:pt x="319347" y="256396"/>
                  <a:pt x="311410" y="237346"/>
                  <a:pt x="298710" y="222529"/>
                </a:cubicBezTo>
                <a:cubicBezTo>
                  <a:pt x="286010" y="207712"/>
                  <a:pt x="260081" y="186016"/>
                  <a:pt x="244735" y="165379"/>
                </a:cubicBezTo>
                <a:cubicBezTo>
                  <a:pt x="229389" y="144742"/>
                  <a:pt x="214573" y="116696"/>
                  <a:pt x="206635" y="98704"/>
                </a:cubicBezTo>
                <a:cubicBezTo>
                  <a:pt x="198698" y="80712"/>
                  <a:pt x="199756" y="73833"/>
                  <a:pt x="197110" y="57429"/>
                </a:cubicBezTo>
                <a:cubicBezTo>
                  <a:pt x="194464" y="41025"/>
                  <a:pt x="190760" y="-3954"/>
                  <a:pt x="190760" y="279"/>
                </a:cubicBezTo>
                <a:cubicBezTo>
                  <a:pt x="190760" y="4512"/>
                  <a:pt x="203989" y="65896"/>
                  <a:pt x="197110" y="82829"/>
                </a:cubicBezTo>
                <a:cubicBezTo>
                  <a:pt x="190231" y="99762"/>
                  <a:pt x="169593" y="97646"/>
                  <a:pt x="149485" y="101879"/>
                </a:cubicBezTo>
                <a:cubicBezTo>
                  <a:pt x="129377" y="106112"/>
                  <a:pt x="95510" y="104525"/>
                  <a:pt x="76460" y="108229"/>
                </a:cubicBezTo>
                <a:cubicBezTo>
                  <a:pt x="57410" y="111933"/>
                  <a:pt x="-4502" y="136804"/>
                  <a:pt x="260" y="1368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805176DA-EE21-732B-2D38-574407E44763}"/>
              </a:ext>
            </a:extLst>
          </p:cNvPr>
          <p:cNvSpPr/>
          <p:nvPr/>
        </p:nvSpPr>
        <p:spPr>
          <a:xfrm>
            <a:off x="4187684" y="5680075"/>
            <a:ext cx="102810" cy="171457"/>
          </a:xfrm>
          <a:custGeom>
            <a:avLst/>
            <a:gdLst>
              <a:gd name="connsiteX0" fmla="*/ 141 w 102810"/>
              <a:gd name="connsiteY0" fmla="*/ 0 h 171457"/>
              <a:gd name="connsiteX1" fmla="*/ 63641 w 102810"/>
              <a:gd name="connsiteY1" fmla="*/ 38100 h 171457"/>
              <a:gd name="connsiteX2" fmla="*/ 92216 w 102810"/>
              <a:gd name="connsiteY2" fmla="*/ 79375 h 171457"/>
              <a:gd name="connsiteX3" fmla="*/ 95391 w 102810"/>
              <a:gd name="connsiteY3" fmla="*/ 44450 h 171457"/>
              <a:gd name="connsiteX4" fmla="*/ 89041 w 102810"/>
              <a:gd name="connsiteY4" fmla="*/ 123825 h 171457"/>
              <a:gd name="connsiteX5" fmla="*/ 101741 w 102810"/>
              <a:gd name="connsiteY5" fmla="*/ 171450 h 171457"/>
              <a:gd name="connsiteX6" fmla="*/ 101741 w 102810"/>
              <a:gd name="connsiteY6" fmla="*/ 127000 h 171457"/>
              <a:gd name="connsiteX7" fmla="*/ 98566 w 102810"/>
              <a:gd name="connsiteY7" fmla="*/ 63500 h 171457"/>
              <a:gd name="connsiteX8" fmla="*/ 82691 w 102810"/>
              <a:gd name="connsiteY8" fmla="*/ 38100 h 171457"/>
              <a:gd name="connsiteX9" fmla="*/ 141 w 102810"/>
              <a:gd name="connsiteY9" fmla="*/ 0 h 17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810" h="171457">
                <a:moveTo>
                  <a:pt x="141" y="0"/>
                </a:moveTo>
                <a:cubicBezTo>
                  <a:pt x="-3034" y="0"/>
                  <a:pt x="48295" y="24871"/>
                  <a:pt x="63641" y="38100"/>
                </a:cubicBezTo>
                <a:cubicBezTo>
                  <a:pt x="78987" y="51329"/>
                  <a:pt x="86925" y="78317"/>
                  <a:pt x="92216" y="79375"/>
                </a:cubicBezTo>
                <a:cubicBezTo>
                  <a:pt x="97507" y="80433"/>
                  <a:pt x="95920" y="37042"/>
                  <a:pt x="95391" y="44450"/>
                </a:cubicBezTo>
                <a:cubicBezTo>
                  <a:pt x="94862" y="51858"/>
                  <a:pt x="87983" y="102658"/>
                  <a:pt x="89041" y="123825"/>
                </a:cubicBezTo>
                <a:cubicBezTo>
                  <a:pt x="90099" y="144992"/>
                  <a:pt x="99624" y="170921"/>
                  <a:pt x="101741" y="171450"/>
                </a:cubicBezTo>
                <a:cubicBezTo>
                  <a:pt x="103858" y="171979"/>
                  <a:pt x="102270" y="144992"/>
                  <a:pt x="101741" y="127000"/>
                </a:cubicBezTo>
                <a:cubicBezTo>
                  <a:pt x="101212" y="109008"/>
                  <a:pt x="101741" y="78317"/>
                  <a:pt x="98566" y="63500"/>
                </a:cubicBezTo>
                <a:cubicBezTo>
                  <a:pt x="95391" y="48683"/>
                  <a:pt x="92745" y="46037"/>
                  <a:pt x="82691" y="38100"/>
                </a:cubicBezTo>
                <a:cubicBezTo>
                  <a:pt x="72637" y="30163"/>
                  <a:pt x="3316" y="0"/>
                  <a:pt x="141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DC54870-3FA8-9D75-B808-F55D30EC26BB}"/>
              </a:ext>
            </a:extLst>
          </p:cNvPr>
          <p:cNvSpPr/>
          <p:nvPr/>
        </p:nvSpPr>
        <p:spPr>
          <a:xfrm>
            <a:off x="4054341" y="5480035"/>
            <a:ext cx="172220" cy="174779"/>
          </a:xfrm>
          <a:custGeom>
            <a:avLst/>
            <a:gdLst>
              <a:gd name="connsiteX0" fmla="*/ 134 w 172220"/>
              <a:gd name="connsiteY0" fmla="*/ 15 h 174779"/>
              <a:gd name="connsiteX1" fmla="*/ 82684 w 172220"/>
              <a:gd name="connsiteY1" fmla="*/ 66690 h 174779"/>
              <a:gd name="connsiteX2" fmla="*/ 73159 w 172220"/>
              <a:gd name="connsiteY2" fmla="*/ 146065 h 174779"/>
              <a:gd name="connsiteX3" fmla="*/ 57284 w 172220"/>
              <a:gd name="connsiteY3" fmla="*/ 174640 h 174779"/>
              <a:gd name="connsiteX4" fmla="*/ 79509 w 172220"/>
              <a:gd name="connsiteY4" fmla="*/ 136540 h 174779"/>
              <a:gd name="connsiteX5" fmla="*/ 104909 w 172220"/>
              <a:gd name="connsiteY5" fmla="*/ 111140 h 174779"/>
              <a:gd name="connsiteX6" fmla="*/ 171584 w 172220"/>
              <a:gd name="connsiteY6" fmla="*/ 73040 h 174779"/>
              <a:gd name="connsiteX7" fmla="*/ 136659 w 172220"/>
              <a:gd name="connsiteY7" fmla="*/ 85740 h 174779"/>
              <a:gd name="connsiteX8" fmla="*/ 104909 w 172220"/>
              <a:gd name="connsiteY8" fmla="*/ 60340 h 174779"/>
              <a:gd name="connsiteX9" fmla="*/ 134 w 172220"/>
              <a:gd name="connsiteY9" fmla="*/ 15 h 174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220" h="174779">
                <a:moveTo>
                  <a:pt x="134" y="15"/>
                </a:moveTo>
                <a:cubicBezTo>
                  <a:pt x="-3570" y="1073"/>
                  <a:pt x="70513" y="42348"/>
                  <a:pt x="82684" y="66690"/>
                </a:cubicBezTo>
                <a:cubicBezTo>
                  <a:pt x="94855" y="91032"/>
                  <a:pt x="77392" y="128073"/>
                  <a:pt x="73159" y="146065"/>
                </a:cubicBezTo>
                <a:cubicBezTo>
                  <a:pt x="68926" y="164057"/>
                  <a:pt x="56226" y="176228"/>
                  <a:pt x="57284" y="174640"/>
                </a:cubicBezTo>
                <a:cubicBezTo>
                  <a:pt x="58342" y="173052"/>
                  <a:pt x="71572" y="147123"/>
                  <a:pt x="79509" y="136540"/>
                </a:cubicBezTo>
                <a:cubicBezTo>
                  <a:pt x="87446" y="125957"/>
                  <a:pt x="89563" y="121723"/>
                  <a:pt x="104909" y="111140"/>
                </a:cubicBezTo>
                <a:cubicBezTo>
                  <a:pt x="120255" y="100557"/>
                  <a:pt x="166292" y="77273"/>
                  <a:pt x="171584" y="73040"/>
                </a:cubicBezTo>
                <a:cubicBezTo>
                  <a:pt x="176876" y="68807"/>
                  <a:pt x="147771" y="87857"/>
                  <a:pt x="136659" y="85740"/>
                </a:cubicBezTo>
                <a:cubicBezTo>
                  <a:pt x="125547" y="83623"/>
                  <a:pt x="121842" y="69865"/>
                  <a:pt x="104909" y="60340"/>
                </a:cubicBezTo>
                <a:cubicBezTo>
                  <a:pt x="87976" y="50815"/>
                  <a:pt x="3838" y="-1043"/>
                  <a:pt x="134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1EF8FE5B-6FD7-0537-CF6B-3836C56C66E4}"/>
              </a:ext>
            </a:extLst>
          </p:cNvPr>
          <p:cNvSpPr/>
          <p:nvPr/>
        </p:nvSpPr>
        <p:spPr>
          <a:xfrm>
            <a:off x="4203656" y="5575151"/>
            <a:ext cx="140414" cy="233202"/>
          </a:xfrm>
          <a:custGeom>
            <a:avLst/>
            <a:gdLst>
              <a:gd name="connsiteX0" fmla="*/ 44 w 140414"/>
              <a:gd name="connsiteY0" fmla="*/ 57299 h 233202"/>
              <a:gd name="connsiteX1" fmla="*/ 63544 w 140414"/>
              <a:gd name="connsiteY1" fmla="*/ 54124 h 233202"/>
              <a:gd name="connsiteX2" fmla="*/ 82594 w 140414"/>
              <a:gd name="connsiteY2" fmla="*/ 133499 h 233202"/>
              <a:gd name="connsiteX3" fmla="*/ 107994 w 140414"/>
              <a:gd name="connsiteY3" fmla="*/ 82699 h 233202"/>
              <a:gd name="connsiteX4" fmla="*/ 117519 w 140414"/>
              <a:gd name="connsiteY4" fmla="*/ 165249 h 233202"/>
              <a:gd name="connsiteX5" fmla="*/ 139744 w 140414"/>
              <a:gd name="connsiteY5" fmla="*/ 231924 h 233202"/>
              <a:gd name="connsiteX6" fmla="*/ 133394 w 140414"/>
              <a:gd name="connsiteY6" fmla="*/ 203349 h 233202"/>
              <a:gd name="connsiteX7" fmla="*/ 120694 w 140414"/>
              <a:gd name="connsiteY7" fmla="*/ 133499 h 233202"/>
              <a:gd name="connsiteX8" fmla="*/ 127044 w 140414"/>
              <a:gd name="connsiteY8" fmla="*/ 31899 h 233202"/>
              <a:gd name="connsiteX9" fmla="*/ 98469 w 140414"/>
              <a:gd name="connsiteY9" fmla="*/ 149 h 233202"/>
              <a:gd name="connsiteX10" fmla="*/ 111169 w 140414"/>
              <a:gd name="connsiteY10" fmla="*/ 41424 h 233202"/>
              <a:gd name="connsiteX11" fmla="*/ 92119 w 140414"/>
              <a:gd name="connsiteY11" fmla="*/ 54124 h 233202"/>
              <a:gd name="connsiteX12" fmla="*/ 54019 w 140414"/>
              <a:gd name="connsiteY12" fmla="*/ 47774 h 233202"/>
              <a:gd name="connsiteX13" fmla="*/ 44 w 140414"/>
              <a:gd name="connsiteY13" fmla="*/ 57299 h 23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0414" h="233202">
                <a:moveTo>
                  <a:pt x="44" y="57299"/>
                </a:moveTo>
                <a:cubicBezTo>
                  <a:pt x="1632" y="58357"/>
                  <a:pt x="49786" y="41424"/>
                  <a:pt x="63544" y="54124"/>
                </a:cubicBezTo>
                <a:cubicBezTo>
                  <a:pt x="77302" y="66824"/>
                  <a:pt x="75186" y="128737"/>
                  <a:pt x="82594" y="133499"/>
                </a:cubicBezTo>
                <a:cubicBezTo>
                  <a:pt x="90002" y="138262"/>
                  <a:pt x="102173" y="77407"/>
                  <a:pt x="107994" y="82699"/>
                </a:cubicBezTo>
                <a:cubicBezTo>
                  <a:pt x="113815" y="87991"/>
                  <a:pt x="112227" y="140378"/>
                  <a:pt x="117519" y="165249"/>
                </a:cubicBezTo>
                <a:cubicBezTo>
                  <a:pt x="122811" y="190120"/>
                  <a:pt x="137098" y="225574"/>
                  <a:pt x="139744" y="231924"/>
                </a:cubicBezTo>
                <a:cubicBezTo>
                  <a:pt x="142390" y="238274"/>
                  <a:pt x="136569" y="219753"/>
                  <a:pt x="133394" y="203349"/>
                </a:cubicBezTo>
                <a:cubicBezTo>
                  <a:pt x="130219" y="186945"/>
                  <a:pt x="121752" y="162074"/>
                  <a:pt x="120694" y="133499"/>
                </a:cubicBezTo>
                <a:cubicBezTo>
                  <a:pt x="119636" y="104924"/>
                  <a:pt x="130748" y="54124"/>
                  <a:pt x="127044" y="31899"/>
                </a:cubicBezTo>
                <a:cubicBezTo>
                  <a:pt x="123340" y="9674"/>
                  <a:pt x="101115" y="-1439"/>
                  <a:pt x="98469" y="149"/>
                </a:cubicBezTo>
                <a:cubicBezTo>
                  <a:pt x="95823" y="1736"/>
                  <a:pt x="111169" y="41424"/>
                  <a:pt x="111169" y="41424"/>
                </a:cubicBezTo>
                <a:cubicBezTo>
                  <a:pt x="110111" y="50420"/>
                  <a:pt x="101644" y="53066"/>
                  <a:pt x="92119" y="54124"/>
                </a:cubicBezTo>
                <a:cubicBezTo>
                  <a:pt x="82594" y="55182"/>
                  <a:pt x="67777" y="47245"/>
                  <a:pt x="54019" y="47774"/>
                </a:cubicBezTo>
                <a:cubicBezTo>
                  <a:pt x="40261" y="48303"/>
                  <a:pt x="-1544" y="56241"/>
                  <a:pt x="44" y="572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F03D9213-B40F-9A2C-A6F5-34ED44F2F574}"/>
              </a:ext>
            </a:extLst>
          </p:cNvPr>
          <p:cNvSpPr/>
          <p:nvPr/>
        </p:nvSpPr>
        <p:spPr>
          <a:xfrm>
            <a:off x="4285120" y="5543355"/>
            <a:ext cx="117137" cy="331958"/>
          </a:xfrm>
          <a:custGeom>
            <a:avLst/>
            <a:gdLst>
              <a:gd name="connsiteX0" fmla="*/ 51930 w 117137"/>
              <a:gd name="connsiteY0" fmla="*/ 195 h 331958"/>
              <a:gd name="connsiteX1" fmla="*/ 115430 w 117137"/>
              <a:gd name="connsiteY1" fmla="*/ 85920 h 331958"/>
              <a:gd name="connsiteX2" fmla="*/ 99555 w 117137"/>
              <a:gd name="connsiteY2" fmla="*/ 146245 h 331958"/>
              <a:gd name="connsiteX3" fmla="*/ 105905 w 117137"/>
              <a:gd name="connsiteY3" fmla="*/ 200220 h 331958"/>
              <a:gd name="connsiteX4" fmla="*/ 70980 w 117137"/>
              <a:gd name="connsiteY4" fmla="*/ 251020 h 331958"/>
              <a:gd name="connsiteX5" fmla="*/ 90030 w 117137"/>
              <a:gd name="connsiteY5" fmla="*/ 231970 h 331958"/>
              <a:gd name="connsiteX6" fmla="*/ 1130 w 117137"/>
              <a:gd name="connsiteY6" fmla="*/ 330395 h 331958"/>
              <a:gd name="connsiteX7" fmla="*/ 42405 w 117137"/>
              <a:gd name="connsiteY7" fmla="*/ 289120 h 331958"/>
              <a:gd name="connsiteX8" fmla="*/ 80505 w 117137"/>
              <a:gd name="connsiteY8" fmla="*/ 244670 h 331958"/>
              <a:gd name="connsiteX9" fmla="*/ 93205 w 117137"/>
              <a:gd name="connsiteY9" fmla="*/ 190695 h 331958"/>
              <a:gd name="connsiteX10" fmla="*/ 112255 w 117137"/>
              <a:gd name="connsiteY10" fmla="*/ 139895 h 331958"/>
              <a:gd name="connsiteX11" fmla="*/ 109080 w 117137"/>
              <a:gd name="connsiteY11" fmla="*/ 111320 h 331958"/>
              <a:gd name="connsiteX12" fmla="*/ 51930 w 117137"/>
              <a:gd name="connsiteY12" fmla="*/ 195 h 331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137" h="331958">
                <a:moveTo>
                  <a:pt x="51930" y="195"/>
                </a:moveTo>
                <a:cubicBezTo>
                  <a:pt x="52988" y="-4038"/>
                  <a:pt x="107493" y="61578"/>
                  <a:pt x="115430" y="85920"/>
                </a:cubicBezTo>
                <a:cubicBezTo>
                  <a:pt x="123367" y="110262"/>
                  <a:pt x="101142" y="127195"/>
                  <a:pt x="99555" y="146245"/>
                </a:cubicBezTo>
                <a:cubicBezTo>
                  <a:pt x="97968" y="165295"/>
                  <a:pt x="110668" y="182757"/>
                  <a:pt x="105905" y="200220"/>
                </a:cubicBezTo>
                <a:cubicBezTo>
                  <a:pt x="101142" y="217683"/>
                  <a:pt x="73626" y="245728"/>
                  <a:pt x="70980" y="251020"/>
                </a:cubicBezTo>
                <a:cubicBezTo>
                  <a:pt x="68334" y="256312"/>
                  <a:pt x="101672" y="218741"/>
                  <a:pt x="90030" y="231970"/>
                </a:cubicBezTo>
                <a:cubicBezTo>
                  <a:pt x="78388" y="245199"/>
                  <a:pt x="9067" y="320870"/>
                  <a:pt x="1130" y="330395"/>
                </a:cubicBezTo>
                <a:cubicBezTo>
                  <a:pt x="-6807" y="339920"/>
                  <a:pt x="29176" y="303408"/>
                  <a:pt x="42405" y="289120"/>
                </a:cubicBezTo>
                <a:cubicBezTo>
                  <a:pt x="55634" y="274833"/>
                  <a:pt x="72038" y="261074"/>
                  <a:pt x="80505" y="244670"/>
                </a:cubicBezTo>
                <a:cubicBezTo>
                  <a:pt x="88972" y="228266"/>
                  <a:pt x="87913" y="208157"/>
                  <a:pt x="93205" y="190695"/>
                </a:cubicBezTo>
                <a:cubicBezTo>
                  <a:pt x="98497" y="173233"/>
                  <a:pt x="109609" y="153124"/>
                  <a:pt x="112255" y="139895"/>
                </a:cubicBezTo>
                <a:cubicBezTo>
                  <a:pt x="114901" y="126666"/>
                  <a:pt x="114901" y="128782"/>
                  <a:pt x="109080" y="111320"/>
                </a:cubicBezTo>
                <a:cubicBezTo>
                  <a:pt x="103259" y="93858"/>
                  <a:pt x="50872" y="4428"/>
                  <a:pt x="51930" y="1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9EBA43FE-3E6D-8D8F-647A-28D6E8D24510}"/>
              </a:ext>
            </a:extLst>
          </p:cNvPr>
          <p:cNvSpPr/>
          <p:nvPr/>
        </p:nvSpPr>
        <p:spPr>
          <a:xfrm>
            <a:off x="4120660" y="5559423"/>
            <a:ext cx="105353" cy="158790"/>
          </a:xfrm>
          <a:custGeom>
            <a:avLst/>
            <a:gdLst>
              <a:gd name="connsiteX0" fmla="*/ 105265 w 105353"/>
              <a:gd name="connsiteY0" fmla="*/ 2 h 158790"/>
              <a:gd name="connsiteX1" fmla="*/ 70340 w 105353"/>
              <a:gd name="connsiteY1" fmla="*/ 95252 h 158790"/>
              <a:gd name="connsiteX2" fmla="*/ 102090 w 105353"/>
              <a:gd name="connsiteY2" fmla="*/ 155577 h 158790"/>
              <a:gd name="connsiteX3" fmla="*/ 92565 w 105353"/>
              <a:gd name="connsiteY3" fmla="*/ 146052 h 158790"/>
              <a:gd name="connsiteX4" fmla="*/ 490 w 105353"/>
              <a:gd name="connsiteY4" fmla="*/ 107952 h 158790"/>
              <a:gd name="connsiteX5" fmla="*/ 57640 w 105353"/>
              <a:gd name="connsiteY5" fmla="*/ 98427 h 158790"/>
              <a:gd name="connsiteX6" fmla="*/ 105265 w 105353"/>
              <a:gd name="connsiteY6" fmla="*/ 2 h 15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353" h="158790">
                <a:moveTo>
                  <a:pt x="105265" y="2"/>
                </a:moveTo>
                <a:cubicBezTo>
                  <a:pt x="107382" y="-527"/>
                  <a:pt x="70869" y="69323"/>
                  <a:pt x="70340" y="95252"/>
                </a:cubicBezTo>
                <a:cubicBezTo>
                  <a:pt x="69811" y="121181"/>
                  <a:pt x="102090" y="155577"/>
                  <a:pt x="102090" y="155577"/>
                </a:cubicBezTo>
                <a:cubicBezTo>
                  <a:pt x="105794" y="164044"/>
                  <a:pt x="109498" y="153989"/>
                  <a:pt x="92565" y="146052"/>
                </a:cubicBezTo>
                <a:cubicBezTo>
                  <a:pt x="75632" y="138115"/>
                  <a:pt x="6311" y="115889"/>
                  <a:pt x="490" y="107952"/>
                </a:cubicBezTo>
                <a:cubicBezTo>
                  <a:pt x="-5331" y="100015"/>
                  <a:pt x="42294" y="112715"/>
                  <a:pt x="57640" y="98427"/>
                </a:cubicBezTo>
                <a:cubicBezTo>
                  <a:pt x="72986" y="84140"/>
                  <a:pt x="103148" y="531"/>
                  <a:pt x="105265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BED03023-A4C3-9DA0-DE19-F779AF11EA36}"/>
              </a:ext>
            </a:extLst>
          </p:cNvPr>
          <p:cNvSpPr/>
          <p:nvPr/>
        </p:nvSpPr>
        <p:spPr>
          <a:xfrm>
            <a:off x="3860460" y="5597519"/>
            <a:ext cx="190213" cy="162225"/>
          </a:xfrm>
          <a:custGeom>
            <a:avLst/>
            <a:gdLst>
              <a:gd name="connsiteX0" fmla="*/ 340 w 190213"/>
              <a:gd name="connsiteY0" fmla="*/ 25406 h 162225"/>
              <a:gd name="connsiteX1" fmla="*/ 57490 w 190213"/>
              <a:gd name="connsiteY1" fmla="*/ 101606 h 162225"/>
              <a:gd name="connsiteX2" fmla="*/ 92415 w 190213"/>
              <a:gd name="connsiteY2" fmla="*/ 136531 h 162225"/>
              <a:gd name="connsiteX3" fmla="*/ 63840 w 190213"/>
              <a:gd name="connsiteY3" fmla="*/ 127006 h 162225"/>
              <a:gd name="connsiteX4" fmla="*/ 187665 w 190213"/>
              <a:gd name="connsiteY4" fmla="*/ 161931 h 162225"/>
              <a:gd name="connsiteX5" fmla="*/ 143215 w 190213"/>
              <a:gd name="connsiteY5" fmla="*/ 142881 h 162225"/>
              <a:gd name="connsiteX6" fmla="*/ 92415 w 190213"/>
              <a:gd name="connsiteY6" fmla="*/ 127006 h 162225"/>
              <a:gd name="connsiteX7" fmla="*/ 127340 w 190213"/>
              <a:gd name="connsiteY7" fmla="*/ 69856 h 162225"/>
              <a:gd name="connsiteX8" fmla="*/ 130515 w 190213"/>
              <a:gd name="connsiteY8" fmla="*/ 50806 h 162225"/>
              <a:gd name="connsiteX9" fmla="*/ 127340 w 190213"/>
              <a:gd name="connsiteY9" fmla="*/ 38106 h 162225"/>
              <a:gd name="connsiteX10" fmla="*/ 98765 w 190213"/>
              <a:gd name="connsiteY10" fmla="*/ 6 h 162225"/>
              <a:gd name="connsiteX11" fmla="*/ 127340 w 190213"/>
              <a:gd name="connsiteY11" fmla="*/ 41281 h 162225"/>
              <a:gd name="connsiteX12" fmla="*/ 105115 w 190213"/>
              <a:gd name="connsiteY12" fmla="*/ 98431 h 162225"/>
              <a:gd name="connsiteX13" fmla="*/ 86065 w 190213"/>
              <a:gd name="connsiteY13" fmla="*/ 107956 h 162225"/>
              <a:gd name="connsiteX14" fmla="*/ 340 w 190213"/>
              <a:gd name="connsiteY14" fmla="*/ 25406 h 1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0213" h="162225">
                <a:moveTo>
                  <a:pt x="340" y="25406"/>
                </a:moveTo>
                <a:cubicBezTo>
                  <a:pt x="-4422" y="24348"/>
                  <a:pt x="42144" y="83085"/>
                  <a:pt x="57490" y="101606"/>
                </a:cubicBezTo>
                <a:cubicBezTo>
                  <a:pt x="72836" y="120127"/>
                  <a:pt x="91357" y="132298"/>
                  <a:pt x="92415" y="136531"/>
                </a:cubicBezTo>
                <a:cubicBezTo>
                  <a:pt x="93473" y="140764"/>
                  <a:pt x="47965" y="122773"/>
                  <a:pt x="63840" y="127006"/>
                </a:cubicBezTo>
                <a:cubicBezTo>
                  <a:pt x="79715" y="131239"/>
                  <a:pt x="174436" y="159285"/>
                  <a:pt x="187665" y="161931"/>
                </a:cubicBezTo>
                <a:cubicBezTo>
                  <a:pt x="200894" y="164577"/>
                  <a:pt x="159090" y="148702"/>
                  <a:pt x="143215" y="142881"/>
                </a:cubicBezTo>
                <a:cubicBezTo>
                  <a:pt x="127340" y="137060"/>
                  <a:pt x="95061" y="139177"/>
                  <a:pt x="92415" y="127006"/>
                </a:cubicBezTo>
                <a:cubicBezTo>
                  <a:pt x="89769" y="114835"/>
                  <a:pt x="127340" y="69856"/>
                  <a:pt x="127340" y="69856"/>
                </a:cubicBezTo>
                <a:cubicBezTo>
                  <a:pt x="133690" y="57156"/>
                  <a:pt x="130515" y="50806"/>
                  <a:pt x="130515" y="50806"/>
                </a:cubicBezTo>
                <a:cubicBezTo>
                  <a:pt x="130515" y="45514"/>
                  <a:pt x="132632" y="46573"/>
                  <a:pt x="127340" y="38106"/>
                </a:cubicBezTo>
                <a:cubicBezTo>
                  <a:pt x="122048" y="29639"/>
                  <a:pt x="98765" y="-523"/>
                  <a:pt x="98765" y="6"/>
                </a:cubicBezTo>
                <a:cubicBezTo>
                  <a:pt x="98765" y="535"/>
                  <a:pt x="126282" y="24877"/>
                  <a:pt x="127340" y="41281"/>
                </a:cubicBezTo>
                <a:cubicBezTo>
                  <a:pt x="128398" y="57685"/>
                  <a:pt x="105115" y="98431"/>
                  <a:pt x="105115" y="98431"/>
                </a:cubicBezTo>
                <a:cubicBezTo>
                  <a:pt x="98236" y="109543"/>
                  <a:pt x="98765" y="116952"/>
                  <a:pt x="86065" y="107956"/>
                </a:cubicBezTo>
                <a:cubicBezTo>
                  <a:pt x="73365" y="98960"/>
                  <a:pt x="5102" y="26464"/>
                  <a:pt x="340" y="254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64A8C8F6-BA35-2EFD-5F12-767844FFC21E}"/>
              </a:ext>
            </a:extLst>
          </p:cNvPr>
          <p:cNvSpPr/>
          <p:nvPr/>
        </p:nvSpPr>
        <p:spPr>
          <a:xfrm>
            <a:off x="3837912" y="5568944"/>
            <a:ext cx="242292" cy="82793"/>
          </a:xfrm>
          <a:custGeom>
            <a:avLst/>
            <a:gdLst>
              <a:gd name="connsiteX0" fmla="*/ 663 w 242292"/>
              <a:gd name="connsiteY0" fmla="*/ 34931 h 82793"/>
              <a:gd name="connsiteX1" fmla="*/ 194338 w 242292"/>
              <a:gd name="connsiteY1" fmla="*/ 6 h 82793"/>
              <a:gd name="connsiteX2" fmla="*/ 197513 w 242292"/>
              <a:gd name="connsiteY2" fmla="*/ 38106 h 82793"/>
              <a:gd name="connsiteX3" fmla="*/ 241963 w 242292"/>
              <a:gd name="connsiteY3" fmla="*/ 82556 h 82793"/>
              <a:gd name="connsiteX4" fmla="*/ 216563 w 242292"/>
              <a:gd name="connsiteY4" fmla="*/ 53981 h 82793"/>
              <a:gd name="connsiteX5" fmla="*/ 194338 w 242292"/>
              <a:gd name="connsiteY5" fmla="*/ 15881 h 82793"/>
              <a:gd name="connsiteX6" fmla="*/ 134013 w 242292"/>
              <a:gd name="connsiteY6" fmla="*/ 15881 h 82793"/>
              <a:gd name="connsiteX7" fmla="*/ 663 w 242292"/>
              <a:gd name="connsiteY7" fmla="*/ 34931 h 8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292" h="82793">
                <a:moveTo>
                  <a:pt x="663" y="34931"/>
                </a:moveTo>
                <a:cubicBezTo>
                  <a:pt x="10717" y="32285"/>
                  <a:pt x="161530" y="-523"/>
                  <a:pt x="194338" y="6"/>
                </a:cubicBezTo>
                <a:cubicBezTo>
                  <a:pt x="227146" y="535"/>
                  <a:pt x="189576" y="24348"/>
                  <a:pt x="197513" y="38106"/>
                </a:cubicBezTo>
                <a:cubicBezTo>
                  <a:pt x="205451" y="51864"/>
                  <a:pt x="238788" y="79910"/>
                  <a:pt x="241963" y="82556"/>
                </a:cubicBezTo>
                <a:cubicBezTo>
                  <a:pt x="245138" y="85202"/>
                  <a:pt x="224501" y="65094"/>
                  <a:pt x="216563" y="53981"/>
                </a:cubicBezTo>
                <a:cubicBezTo>
                  <a:pt x="208626" y="42869"/>
                  <a:pt x="208096" y="22231"/>
                  <a:pt x="194338" y="15881"/>
                </a:cubicBezTo>
                <a:cubicBezTo>
                  <a:pt x="180580" y="9531"/>
                  <a:pt x="170526" y="11648"/>
                  <a:pt x="134013" y="15881"/>
                </a:cubicBezTo>
                <a:cubicBezTo>
                  <a:pt x="97501" y="20114"/>
                  <a:pt x="-9391" y="37577"/>
                  <a:pt x="663" y="349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1076FB3B-354B-FAA1-22AA-7FAB09EC0D89}"/>
              </a:ext>
            </a:extLst>
          </p:cNvPr>
          <p:cNvSpPr/>
          <p:nvPr/>
        </p:nvSpPr>
        <p:spPr>
          <a:xfrm>
            <a:off x="4928263" y="4843944"/>
            <a:ext cx="93566" cy="5354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4EB54BBA-5D83-D7B2-D060-4E7997D41A2F}"/>
              </a:ext>
            </a:extLst>
          </p:cNvPr>
          <p:cNvSpPr/>
          <p:nvPr/>
        </p:nvSpPr>
        <p:spPr>
          <a:xfrm>
            <a:off x="5017028" y="485786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ECC8813D-23AB-48CC-A83E-9D003132496C}"/>
              </a:ext>
            </a:extLst>
          </p:cNvPr>
          <p:cNvSpPr/>
          <p:nvPr/>
        </p:nvSpPr>
        <p:spPr>
          <a:xfrm>
            <a:off x="3809263" y="5838800"/>
            <a:ext cx="57908" cy="197810"/>
          </a:xfrm>
          <a:custGeom>
            <a:avLst/>
            <a:gdLst>
              <a:gd name="connsiteX0" fmla="*/ 57887 w 57908"/>
              <a:gd name="connsiteY0" fmla="*/ 25 h 197810"/>
              <a:gd name="connsiteX1" fmla="*/ 7087 w 57908"/>
              <a:gd name="connsiteY1" fmla="*/ 95275 h 197810"/>
              <a:gd name="connsiteX2" fmla="*/ 737 w 57908"/>
              <a:gd name="connsiteY2" fmla="*/ 146075 h 197810"/>
              <a:gd name="connsiteX3" fmla="*/ 10262 w 57908"/>
              <a:gd name="connsiteY3" fmla="*/ 114325 h 197810"/>
              <a:gd name="connsiteX4" fmla="*/ 13437 w 57908"/>
              <a:gd name="connsiteY4" fmla="*/ 196875 h 197810"/>
              <a:gd name="connsiteX5" fmla="*/ 10262 w 57908"/>
              <a:gd name="connsiteY5" fmla="*/ 155600 h 197810"/>
              <a:gd name="connsiteX6" fmla="*/ 13437 w 57908"/>
              <a:gd name="connsiteY6" fmla="*/ 104800 h 197810"/>
              <a:gd name="connsiteX7" fmla="*/ 57887 w 57908"/>
              <a:gd name="connsiteY7" fmla="*/ 25 h 197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908" h="197810">
                <a:moveTo>
                  <a:pt x="57887" y="25"/>
                </a:moveTo>
                <a:cubicBezTo>
                  <a:pt x="56829" y="-1563"/>
                  <a:pt x="16612" y="70933"/>
                  <a:pt x="7087" y="95275"/>
                </a:cubicBezTo>
                <a:cubicBezTo>
                  <a:pt x="-2438" y="119617"/>
                  <a:pt x="208" y="142900"/>
                  <a:pt x="737" y="146075"/>
                </a:cubicBezTo>
                <a:cubicBezTo>
                  <a:pt x="1266" y="149250"/>
                  <a:pt x="8145" y="105858"/>
                  <a:pt x="10262" y="114325"/>
                </a:cubicBezTo>
                <a:cubicBezTo>
                  <a:pt x="12379" y="122792"/>
                  <a:pt x="13437" y="189996"/>
                  <a:pt x="13437" y="196875"/>
                </a:cubicBezTo>
                <a:cubicBezTo>
                  <a:pt x="13437" y="203754"/>
                  <a:pt x="10262" y="170946"/>
                  <a:pt x="10262" y="155600"/>
                </a:cubicBezTo>
                <a:cubicBezTo>
                  <a:pt x="10262" y="140254"/>
                  <a:pt x="6029" y="127025"/>
                  <a:pt x="13437" y="104800"/>
                </a:cubicBezTo>
                <a:cubicBezTo>
                  <a:pt x="20845" y="82575"/>
                  <a:pt x="58945" y="1613"/>
                  <a:pt x="57887" y="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71C57AA3-2D2E-937E-91B8-1F2F5CDC0AE2}"/>
              </a:ext>
            </a:extLst>
          </p:cNvPr>
          <p:cNvSpPr/>
          <p:nvPr/>
        </p:nvSpPr>
        <p:spPr>
          <a:xfrm>
            <a:off x="3778108" y="5921271"/>
            <a:ext cx="25586" cy="108397"/>
          </a:xfrm>
          <a:custGeom>
            <a:avLst/>
            <a:gdLst>
              <a:gd name="connsiteX0" fmla="*/ 25542 w 25586"/>
              <a:gd name="connsiteY0" fmla="*/ 104 h 108397"/>
              <a:gd name="connsiteX1" fmla="*/ 6492 w 25586"/>
              <a:gd name="connsiteY1" fmla="*/ 73129 h 108397"/>
              <a:gd name="connsiteX2" fmla="*/ 12842 w 25586"/>
              <a:gd name="connsiteY2" fmla="*/ 108054 h 108397"/>
              <a:gd name="connsiteX3" fmla="*/ 12842 w 25586"/>
              <a:gd name="connsiteY3" fmla="*/ 89004 h 108397"/>
              <a:gd name="connsiteX4" fmla="*/ 142 w 25586"/>
              <a:gd name="connsiteY4" fmla="*/ 57254 h 108397"/>
              <a:gd name="connsiteX5" fmla="*/ 25542 w 25586"/>
              <a:gd name="connsiteY5" fmla="*/ 104 h 10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86" h="108397">
                <a:moveTo>
                  <a:pt x="25542" y="104"/>
                </a:moveTo>
                <a:cubicBezTo>
                  <a:pt x="26600" y="2750"/>
                  <a:pt x="8609" y="55137"/>
                  <a:pt x="6492" y="73129"/>
                </a:cubicBezTo>
                <a:cubicBezTo>
                  <a:pt x="4375" y="91121"/>
                  <a:pt x="12842" y="108054"/>
                  <a:pt x="12842" y="108054"/>
                </a:cubicBezTo>
                <a:cubicBezTo>
                  <a:pt x="13900" y="110700"/>
                  <a:pt x="14959" y="97471"/>
                  <a:pt x="12842" y="89004"/>
                </a:cubicBezTo>
                <a:cubicBezTo>
                  <a:pt x="10725" y="80537"/>
                  <a:pt x="-1445" y="68896"/>
                  <a:pt x="142" y="57254"/>
                </a:cubicBezTo>
                <a:cubicBezTo>
                  <a:pt x="1729" y="45612"/>
                  <a:pt x="24484" y="-2542"/>
                  <a:pt x="25542" y="1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EDF40D42-8D36-C2EC-ED4E-8518390461B7}"/>
              </a:ext>
            </a:extLst>
          </p:cNvPr>
          <p:cNvSpPr/>
          <p:nvPr/>
        </p:nvSpPr>
        <p:spPr>
          <a:xfrm>
            <a:off x="3893281" y="5831532"/>
            <a:ext cx="27844" cy="159081"/>
          </a:xfrm>
          <a:custGeom>
            <a:avLst/>
            <a:gdLst>
              <a:gd name="connsiteX0" fmla="*/ 27844 w 27844"/>
              <a:gd name="connsiteY0" fmla="*/ 943 h 159081"/>
              <a:gd name="connsiteX1" fmla="*/ 2444 w 27844"/>
              <a:gd name="connsiteY1" fmla="*/ 156518 h 159081"/>
              <a:gd name="connsiteX2" fmla="*/ 2444 w 27844"/>
              <a:gd name="connsiteY2" fmla="*/ 93018 h 159081"/>
              <a:gd name="connsiteX3" fmla="*/ 27844 w 27844"/>
              <a:gd name="connsiteY3" fmla="*/ 943 h 15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44" h="159081">
                <a:moveTo>
                  <a:pt x="27844" y="943"/>
                </a:moveTo>
                <a:cubicBezTo>
                  <a:pt x="27844" y="11526"/>
                  <a:pt x="6677" y="141172"/>
                  <a:pt x="2444" y="156518"/>
                </a:cubicBezTo>
                <a:cubicBezTo>
                  <a:pt x="-1789" y="171864"/>
                  <a:pt x="327" y="114185"/>
                  <a:pt x="2444" y="93018"/>
                </a:cubicBezTo>
                <a:cubicBezTo>
                  <a:pt x="4561" y="71851"/>
                  <a:pt x="27844" y="-9640"/>
                  <a:pt x="27844" y="9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EFA15EF8-F106-B971-CF5B-2A4A445E75F7}"/>
              </a:ext>
            </a:extLst>
          </p:cNvPr>
          <p:cNvSpPr/>
          <p:nvPr/>
        </p:nvSpPr>
        <p:spPr>
          <a:xfrm>
            <a:off x="3905247" y="5844998"/>
            <a:ext cx="104875" cy="206662"/>
          </a:xfrm>
          <a:custGeom>
            <a:avLst/>
            <a:gdLst>
              <a:gd name="connsiteX0" fmla="*/ 104778 w 104875"/>
              <a:gd name="connsiteY0" fmla="*/ 177 h 206662"/>
              <a:gd name="connsiteX1" fmla="*/ 95253 w 104875"/>
              <a:gd name="connsiteY1" fmla="*/ 120827 h 206662"/>
              <a:gd name="connsiteX2" fmla="*/ 76203 w 104875"/>
              <a:gd name="connsiteY2" fmla="*/ 197027 h 206662"/>
              <a:gd name="connsiteX3" fmla="*/ 95253 w 104875"/>
              <a:gd name="connsiteY3" fmla="*/ 171627 h 206662"/>
              <a:gd name="connsiteX4" fmla="*/ 50803 w 104875"/>
              <a:gd name="connsiteY4" fmla="*/ 203377 h 206662"/>
              <a:gd name="connsiteX5" fmla="*/ 73028 w 104875"/>
              <a:gd name="connsiteY5" fmla="*/ 200202 h 206662"/>
              <a:gd name="connsiteX6" fmla="*/ 3 w 104875"/>
              <a:gd name="connsiteY6" fmla="*/ 206552 h 206662"/>
              <a:gd name="connsiteX7" fmla="*/ 69853 w 104875"/>
              <a:gd name="connsiteY7" fmla="*/ 193852 h 206662"/>
              <a:gd name="connsiteX8" fmla="*/ 92078 w 104875"/>
              <a:gd name="connsiteY8" fmla="*/ 190677 h 206662"/>
              <a:gd name="connsiteX9" fmla="*/ 104778 w 104875"/>
              <a:gd name="connsiteY9" fmla="*/ 130352 h 206662"/>
              <a:gd name="connsiteX10" fmla="*/ 98428 w 104875"/>
              <a:gd name="connsiteY10" fmla="*/ 149402 h 206662"/>
              <a:gd name="connsiteX11" fmla="*/ 104778 w 104875"/>
              <a:gd name="connsiteY11" fmla="*/ 177 h 206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875" h="206662">
                <a:moveTo>
                  <a:pt x="104778" y="177"/>
                </a:moveTo>
                <a:cubicBezTo>
                  <a:pt x="104249" y="-4586"/>
                  <a:pt x="100016" y="88019"/>
                  <a:pt x="95253" y="120827"/>
                </a:cubicBezTo>
                <a:cubicBezTo>
                  <a:pt x="90490" y="153635"/>
                  <a:pt x="76203" y="188560"/>
                  <a:pt x="76203" y="197027"/>
                </a:cubicBezTo>
                <a:cubicBezTo>
                  <a:pt x="76203" y="205494"/>
                  <a:pt x="99486" y="170569"/>
                  <a:pt x="95253" y="171627"/>
                </a:cubicBezTo>
                <a:cubicBezTo>
                  <a:pt x="91020" y="172685"/>
                  <a:pt x="54507" y="198615"/>
                  <a:pt x="50803" y="203377"/>
                </a:cubicBezTo>
                <a:cubicBezTo>
                  <a:pt x="47099" y="208139"/>
                  <a:pt x="81495" y="199673"/>
                  <a:pt x="73028" y="200202"/>
                </a:cubicBezTo>
                <a:cubicBezTo>
                  <a:pt x="64561" y="200731"/>
                  <a:pt x="532" y="207610"/>
                  <a:pt x="3" y="206552"/>
                </a:cubicBezTo>
                <a:cubicBezTo>
                  <a:pt x="-526" y="205494"/>
                  <a:pt x="54507" y="196498"/>
                  <a:pt x="69853" y="193852"/>
                </a:cubicBezTo>
                <a:cubicBezTo>
                  <a:pt x="85199" y="191206"/>
                  <a:pt x="86257" y="201260"/>
                  <a:pt x="92078" y="190677"/>
                </a:cubicBezTo>
                <a:cubicBezTo>
                  <a:pt x="97899" y="180094"/>
                  <a:pt x="104778" y="130352"/>
                  <a:pt x="104778" y="130352"/>
                </a:cubicBezTo>
                <a:cubicBezTo>
                  <a:pt x="105836" y="123473"/>
                  <a:pt x="97899" y="167394"/>
                  <a:pt x="98428" y="149402"/>
                </a:cubicBezTo>
                <a:cubicBezTo>
                  <a:pt x="98957" y="131410"/>
                  <a:pt x="105307" y="4940"/>
                  <a:pt x="104778" y="1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DE4AB2F8-02BB-0791-32B6-23229AFA6F13}"/>
              </a:ext>
            </a:extLst>
          </p:cNvPr>
          <p:cNvSpPr/>
          <p:nvPr/>
        </p:nvSpPr>
        <p:spPr>
          <a:xfrm>
            <a:off x="3977754" y="5869778"/>
            <a:ext cx="98946" cy="204978"/>
          </a:xfrm>
          <a:custGeom>
            <a:avLst/>
            <a:gdLst>
              <a:gd name="connsiteX0" fmla="*/ 98946 w 98946"/>
              <a:gd name="connsiteY0" fmla="*/ 797 h 204978"/>
              <a:gd name="connsiteX1" fmla="*/ 64021 w 98946"/>
              <a:gd name="connsiteY1" fmla="*/ 124622 h 204978"/>
              <a:gd name="connsiteX2" fmla="*/ 51321 w 98946"/>
              <a:gd name="connsiteY2" fmla="*/ 146847 h 204978"/>
              <a:gd name="connsiteX3" fmla="*/ 54496 w 98946"/>
              <a:gd name="connsiteY3" fmla="*/ 118272 h 204978"/>
              <a:gd name="connsiteX4" fmla="*/ 54496 w 98946"/>
              <a:gd name="connsiteY4" fmla="*/ 165897 h 204978"/>
              <a:gd name="connsiteX5" fmla="*/ 22746 w 98946"/>
              <a:gd name="connsiteY5" fmla="*/ 181772 h 204978"/>
              <a:gd name="connsiteX6" fmla="*/ 521 w 98946"/>
              <a:gd name="connsiteY6" fmla="*/ 203997 h 204978"/>
              <a:gd name="connsiteX7" fmla="*/ 44971 w 98946"/>
              <a:gd name="connsiteY7" fmla="*/ 146847 h 204978"/>
              <a:gd name="connsiteX8" fmla="*/ 57671 w 98946"/>
              <a:gd name="connsiteY8" fmla="*/ 92872 h 204978"/>
              <a:gd name="connsiteX9" fmla="*/ 57671 w 98946"/>
              <a:gd name="connsiteY9" fmla="*/ 70647 h 204978"/>
              <a:gd name="connsiteX10" fmla="*/ 64021 w 98946"/>
              <a:gd name="connsiteY10" fmla="*/ 70647 h 204978"/>
              <a:gd name="connsiteX11" fmla="*/ 98946 w 98946"/>
              <a:gd name="connsiteY11" fmla="*/ 797 h 204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946" h="204978">
                <a:moveTo>
                  <a:pt x="98946" y="797"/>
                </a:moveTo>
                <a:cubicBezTo>
                  <a:pt x="98946" y="9793"/>
                  <a:pt x="71958" y="100280"/>
                  <a:pt x="64021" y="124622"/>
                </a:cubicBezTo>
                <a:cubicBezTo>
                  <a:pt x="56084" y="148964"/>
                  <a:pt x="52909" y="147905"/>
                  <a:pt x="51321" y="146847"/>
                </a:cubicBezTo>
                <a:cubicBezTo>
                  <a:pt x="49733" y="145789"/>
                  <a:pt x="53967" y="115097"/>
                  <a:pt x="54496" y="118272"/>
                </a:cubicBezTo>
                <a:cubicBezTo>
                  <a:pt x="55025" y="121447"/>
                  <a:pt x="59788" y="155314"/>
                  <a:pt x="54496" y="165897"/>
                </a:cubicBezTo>
                <a:cubicBezTo>
                  <a:pt x="49204" y="176480"/>
                  <a:pt x="31742" y="175422"/>
                  <a:pt x="22746" y="181772"/>
                </a:cubicBezTo>
                <a:cubicBezTo>
                  <a:pt x="13750" y="188122"/>
                  <a:pt x="-3183" y="209818"/>
                  <a:pt x="521" y="203997"/>
                </a:cubicBezTo>
                <a:cubicBezTo>
                  <a:pt x="4225" y="198176"/>
                  <a:pt x="35446" y="165368"/>
                  <a:pt x="44971" y="146847"/>
                </a:cubicBezTo>
                <a:cubicBezTo>
                  <a:pt x="54496" y="128326"/>
                  <a:pt x="55554" y="105572"/>
                  <a:pt x="57671" y="92872"/>
                </a:cubicBezTo>
                <a:cubicBezTo>
                  <a:pt x="59788" y="80172"/>
                  <a:pt x="56613" y="74351"/>
                  <a:pt x="57671" y="70647"/>
                </a:cubicBezTo>
                <a:cubicBezTo>
                  <a:pt x="58729" y="66943"/>
                  <a:pt x="59788" y="79643"/>
                  <a:pt x="64021" y="70647"/>
                </a:cubicBezTo>
                <a:cubicBezTo>
                  <a:pt x="68254" y="61651"/>
                  <a:pt x="98946" y="-8199"/>
                  <a:pt x="98946" y="7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7BDF91E0-4680-2991-7613-522ADCE72D96}"/>
              </a:ext>
            </a:extLst>
          </p:cNvPr>
          <p:cNvSpPr/>
          <p:nvPr/>
        </p:nvSpPr>
        <p:spPr>
          <a:xfrm>
            <a:off x="3898640" y="5838727"/>
            <a:ext cx="92801" cy="225779"/>
          </a:xfrm>
          <a:custGeom>
            <a:avLst/>
            <a:gdLst>
              <a:gd name="connsiteX0" fmla="*/ 92335 w 92801"/>
              <a:gd name="connsiteY0" fmla="*/ 98 h 225779"/>
              <a:gd name="connsiteX1" fmla="*/ 76460 w 92801"/>
              <a:gd name="connsiteY1" fmla="*/ 108048 h 225779"/>
              <a:gd name="connsiteX2" fmla="*/ 92335 w 92801"/>
              <a:gd name="connsiteY2" fmla="*/ 88998 h 225779"/>
              <a:gd name="connsiteX3" fmla="*/ 54235 w 92801"/>
              <a:gd name="connsiteY3" fmla="*/ 168373 h 225779"/>
              <a:gd name="connsiteX4" fmla="*/ 79635 w 92801"/>
              <a:gd name="connsiteY4" fmla="*/ 136623 h 225779"/>
              <a:gd name="connsiteX5" fmla="*/ 260 w 92801"/>
              <a:gd name="connsiteY5" fmla="*/ 225523 h 225779"/>
              <a:gd name="connsiteX6" fmla="*/ 54235 w 92801"/>
              <a:gd name="connsiteY6" fmla="*/ 162023 h 225779"/>
              <a:gd name="connsiteX7" fmla="*/ 57410 w 92801"/>
              <a:gd name="connsiteY7" fmla="*/ 114398 h 225779"/>
              <a:gd name="connsiteX8" fmla="*/ 66935 w 92801"/>
              <a:gd name="connsiteY8" fmla="*/ 127098 h 225779"/>
              <a:gd name="connsiteX9" fmla="*/ 82810 w 92801"/>
              <a:gd name="connsiteY9" fmla="*/ 88998 h 225779"/>
              <a:gd name="connsiteX10" fmla="*/ 92335 w 92801"/>
              <a:gd name="connsiteY10" fmla="*/ 98 h 22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01" h="225779">
                <a:moveTo>
                  <a:pt x="92335" y="98"/>
                </a:moveTo>
                <a:cubicBezTo>
                  <a:pt x="91277" y="3273"/>
                  <a:pt x="76460" y="93231"/>
                  <a:pt x="76460" y="108048"/>
                </a:cubicBezTo>
                <a:cubicBezTo>
                  <a:pt x="76460" y="122865"/>
                  <a:pt x="96039" y="78944"/>
                  <a:pt x="92335" y="88998"/>
                </a:cubicBezTo>
                <a:cubicBezTo>
                  <a:pt x="88631" y="99052"/>
                  <a:pt x="56352" y="160436"/>
                  <a:pt x="54235" y="168373"/>
                </a:cubicBezTo>
                <a:cubicBezTo>
                  <a:pt x="52118" y="176310"/>
                  <a:pt x="88631" y="127098"/>
                  <a:pt x="79635" y="136623"/>
                </a:cubicBezTo>
                <a:cubicBezTo>
                  <a:pt x="70639" y="146148"/>
                  <a:pt x="4493" y="221290"/>
                  <a:pt x="260" y="225523"/>
                </a:cubicBezTo>
                <a:cubicBezTo>
                  <a:pt x="-3973" y="229756"/>
                  <a:pt x="44710" y="180544"/>
                  <a:pt x="54235" y="162023"/>
                </a:cubicBezTo>
                <a:cubicBezTo>
                  <a:pt x="63760" y="143502"/>
                  <a:pt x="57410" y="114398"/>
                  <a:pt x="57410" y="114398"/>
                </a:cubicBezTo>
                <a:cubicBezTo>
                  <a:pt x="59527" y="108577"/>
                  <a:pt x="62702" y="131331"/>
                  <a:pt x="66935" y="127098"/>
                </a:cubicBezTo>
                <a:cubicBezTo>
                  <a:pt x="71168" y="122865"/>
                  <a:pt x="78577" y="106460"/>
                  <a:pt x="82810" y="88998"/>
                </a:cubicBezTo>
                <a:cubicBezTo>
                  <a:pt x="87043" y="71536"/>
                  <a:pt x="93393" y="-3077"/>
                  <a:pt x="92335" y="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6A5D2A31-D8E7-A3B4-396B-4E4915D8BABF}"/>
              </a:ext>
            </a:extLst>
          </p:cNvPr>
          <p:cNvSpPr/>
          <p:nvPr/>
        </p:nvSpPr>
        <p:spPr>
          <a:xfrm>
            <a:off x="4200393" y="4692186"/>
            <a:ext cx="120849" cy="591020"/>
          </a:xfrm>
          <a:custGeom>
            <a:avLst/>
            <a:gdLst>
              <a:gd name="connsiteX0" fmla="*/ 120782 w 120849"/>
              <a:gd name="connsiteY0" fmla="*/ 464 h 591020"/>
              <a:gd name="connsiteX1" fmla="*/ 22357 w 120849"/>
              <a:gd name="connsiteY1" fmla="*/ 251289 h 591020"/>
              <a:gd name="connsiteX2" fmla="*/ 25532 w 120849"/>
              <a:gd name="connsiteY2" fmla="*/ 229064 h 591020"/>
              <a:gd name="connsiteX3" fmla="*/ 6482 w 120849"/>
              <a:gd name="connsiteY3" fmla="*/ 514814 h 591020"/>
              <a:gd name="connsiteX4" fmla="*/ 12832 w 120849"/>
              <a:gd name="connsiteY4" fmla="*/ 457664 h 591020"/>
              <a:gd name="connsiteX5" fmla="*/ 132 w 120849"/>
              <a:gd name="connsiteY5" fmla="*/ 591014 h 591020"/>
              <a:gd name="connsiteX6" fmla="*/ 22357 w 120849"/>
              <a:gd name="connsiteY6" fmla="*/ 451314 h 591020"/>
              <a:gd name="connsiteX7" fmla="*/ 25532 w 120849"/>
              <a:gd name="connsiteY7" fmla="*/ 314789 h 591020"/>
              <a:gd name="connsiteX8" fmla="*/ 35057 w 120849"/>
              <a:gd name="connsiteY8" fmla="*/ 213189 h 591020"/>
              <a:gd name="connsiteX9" fmla="*/ 54107 w 120849"/>
              <a:gd name="connsiteY9" fmla="*/ 178264 h 591020"/>
              <a:gd name="connsiteX10" fmla="*/ 38232 w 120849"/>
              <a:gd name="connsiteY10" fmla="*/ 187789 h 591020"/>
              <a:gd name="connsiteX11" fmla="*/ 120782 w 120849"/>
              <a:gd name="connsiteY11" fmla="*/ 464 h 59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849" h="591020">
                <a:moveTo>
                  <a:pt x="120782" y="464"/>
                </a:moveTo>
                <a:cubicBezTo>
                  <a:pt x="118136" y="11047"/>
                  <a:pt x="38232" y="213189"/>
                  <a:pt x="22357" y="251289"/>
                </a:cubicBezTo>
                <a:cubicBezTo>
                  <a:pt x="6482" y="289389"/>
                  <a:pt x="28178" y="185143"/>
                  <a:pt x="25532" y="229064"/>
                </a:cubicBezTo>
                <a:cubicBezTo>
                  <a:pt x="22886" y="272985"/>
                  <a:pt x="8599" y="476714"/>
                  <a:pt x="6482" y="514814"/>
                </a:cubicBezTo>
                <a:cubicBezTo>
                  <a:pt x="4365" y="552914"/>
                  <a:pt x="13890" y="444964"/>
                  <a:pt x="12832" y="457664"/>
                </a:cubicBezTo>
                <a:cubicBezTo>
                  <a:pt x="11774" y="470364"/>
                  <a:pt x="-1456" y="592072"/>
                  <a:pt x="132" y="591014"/>
                </a:cubicBezTo>
                <a:cubicBezTo>
                  <a:pt x="1720" y="589956"/>
                  <a:pt x="18124" y="497352"/>
                  <a:pt x="22357" y="451314"/>
                </a:cubicBezTo>
                <a:cubicBezTo>
                  <a:pt x="26590" y="405277"/>
                  <a:pt x="23415" y="354476"/>
                  <a:pt x="25532" y="314789"/>
                </a:cubicBezTo>
                <a:cubicBezTo>
                  <a:pt x="27649" y="275102"/>
                  <a:pt x="30294" y="235943"/>
                  <a:pt x="35057" y="213189"/>
                </a:cubicBezTo>
                <a:cubicBezTo>
                  <a:pt x="39820" y="190435"/>
                  <a:pt x="53578" y="182497"/>
                  <a:pt x="54107" y="178264"/>
                </a:cubicBezTo>
                <a:cubicBezTo>
                  <a:pt x="54636" y="174031"/>
                  <a:pt x="28707" y="212131"/>
                  <a:pt x="38232" y="187789"/>
                </a:cubicBezTo>
                <a:cubicBezTo>
                  <a:pt x="47757" y="163447"/>
                  <a:pt x="123428" y="-10119"/>
                  <a:pt x="120782" y="4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1CD1D9F6-38C2-5150-EB38-C8C0684441EF}"/>
              </a:ext>
            </a:extLst>
          </p:cNvPr>
          <p:cNvSpPr/>
          <p:nvPr/>
        </p:nvSpPr>
        <p:spPr>
          <a:xfrm>
            <a:off x="4185883" y="4644085"/>
            <a:ext cx="120066" cy="240491"/>
          </a:xfrm>
          <a:custGeom>
            <a:avLst/>
            <a:gdLst>
              <a:gd name="connsiteX0" fmla="*/ 119417 w 120066"/>
              <a:gd name="connsiteY0" fmla="*/ 940 h 240491"/>
              <a:gd name="connsiteX1" fmla="*/ 1942 w 120066"/>
              <a:gd name="connsiteY1" fmla="*/ 239065 h 240491"/>
              <a:gd name="connsiteX2" fmla="*/ 46392 w 120066"/>
              <a:gd name="connsiteY2" fmla="*/ 102540 h 240491"/>
              <a:gd name="connsiteX3" fmla="*/ 49567 w 120066"/>
              <a:gd name="connsiteY3" fmla="*/ 153340 h 240491"/>
              <a:gd name="connsiteX4" fmla="*/ 119417 w 120066"/>
              <a:gd name="connsiteY4" fmla="*/ 940 h 24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066" h="240491">
                <a:moveTo>
                  <a:pt x="119417" y="940"/>
                </a:moveTo>
                <a:cubicBezTo>
                  <a:pt x="111480" y="15227"/>
                  <a:pt x="14113" y="222132"/>
                  <a:pt x="1942" y="239065"/>
                </a:cubicBezTo>
                <a:cubicBezTo>
                  <a:pt x="-10229" y="255998"/>
                  <a:pt x="38455" y="116827"/>
                  <a:pt x="46392" y="102540"/>
                </a:cubicBezTo>
                <a:cubicBezTo>
                  <a:pt x="54329" y="88253"/>
                  <a:pt x="38984" y="167098"/>
                  <a:pt x="49567" y="153340"/>
                </a:cubicBezTo>
                <a:cubicBezTo>
                  <a:pt x="60150" y="139582"/>
                  <a:pt x="127354" y="-13347"/>
                  <a:pt x="119417" y="9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E1B0D14-2206-0EDE-9FDE-DA69CA7DE9A8}"/>
              </a:ext>
            </a:extLst>
          </p:cNvPr>
          <p:cNvSpPr/>
          <p:nvPr/>
        </p:nvSpPr>
        <p:spPr>
          <a:xfrm>
            <a:off x="4051300" y="5136982"/>
            <a:ext cx="85741" cy="254234"/>
          </a:xfrm>
          <a:custGeom>
            <a:avLst/>
            <a:gdLst>
              <a:gd name="connsiteX0" fmla="*/ 85725 w 85741"/>
              <a:gd name="connsiteY0" fmla="*/ 168 h 254234"/>
              <a:gd name="connsiteX1" fmla="*/ 22225 w 85741"/>
              <a:gd name="connsiteY1" fmla="*/ 130343 h 254234"/>
              <a:gd name="connsiteX2" fmla="*/ 0 w 85741"/>
              <a:gd name="connsiteY2" fmla="*/ 165268 h 254234"/>
              <a:gd name="connsiteX3" fmla="*/ 22225 w 85741"/>
              <a:gd name="connsiteY3" fmla="*/ 254168 h 254234"/>
              <a:gd name="connsiteX4" fmla="*/ 12700 w 85741"/>
              <a:gd name="connsiteY4" fmla="*/ 177968 h 254234"/>
              <a:gd name="connsiteX5" fmla="*/ 34925 w 85741"/>
              <a:gd name="connsiteY5" fmla="*/ 76368 h 254234"/>
              <a:gd name="connsiteX6" fmla="*/ 28575 w 85741"/>
              <a:gd name="connsiteY6" fmla="*/ 101768 h 254234"/>
              <a:gd name="connsiteX7" fmla="*/ 85725 w 85741"/>
              <a:gd name="connsiteY7" fmla="*/ 168 h 25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741" h="254234">
                <a:moveTo>
                  <a:pt x="85725" y="168"/>
                </a:moveTo>
                <a:cubicBezTo>
                  <a:pt x="84667" y="4930"/>
                  <a:pt x="36512" y="102826"/>
                  <a:pt x="22225" y="130343"/>
                </a:cubicBezTo>
                <a:cubicBezTo>
                  <a:pt x="7937" y="157860"/>
                  <a:pt x="0" y="144631"/>
                  <a:pt x="0" y="165268"/>
                </a:cubicBezTo>
                <a:cubicBezTo>
                  <a:pt x="0" y="185905"/>
                  <a:pt x="20108" y="252051"/>
                  <a:pt x="22225" y="254168"/>
                </a:cubicBezTo>
                <a:cubicBezTo>
                  <a:pt x="24342" y="256285"/>
                  <a:pt x="10583" y="207601"/>
                  <a:pt x="12700" y="177968"/>
                </a:cubicBezTo>
                <a:cubicBezTo>
                  <a:pt x="14817" y="148335"/>
                  <a:pt x="32279" y="89068"/>
                  <a:pt x="34925" y="76368"/>
                </a:cubicBezTo>
                <a:cubicBezTo>
                  <a:pt x="37571" y="63668"/>
                  <a:pt x="20637" y="110235"/>
                  <a:pt x="28575" y="101768"/>
                </a:cubicBezTo>
                <a:cubicBezTo>
                  <a:pt x="36512" y="93301"/>
                  <a:pt x="86783" y="-4594"/>
                  <a:pt x="85725" y="1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A15F70D3-9F18-1595-E7F9-942BC7CAC023}"/>
              </a:ext>
            </a:extLst>
          </p:cNvPr>
          <p:cNvSpPr/>
          <p:nvPr/>
        </p:nvSpPr>
        <p:spPr>
          <a:xfrm>
            <a:off x="4119968" y="5111071"/>
            <a:ext cx="74212" cy="395987"/>
          </a:xfrm>
          <a:custGeom>
            <a:avLst/>
            <a:gdLst>
              <a:gd name="connsiteX0" fmla="*/ 55157 w 74212"/>
              <a:gd name="connsiteY0" fmla="*/ 679 h 395987"/>
              <a:gd name="connsiteX1" fmla="*/ 20232 w 74212"/>
              <a:gd name="connsiteY1" fmla="*/ 245154 h 395987"/>
              <a:gd name="connsiteX2" fmla="*/ 17057 w 74212"/>
              <a:gd name="connsiteY2" fmla="*/ 203879 h 395987"/>
              <a:gd name="connsiteX3" fmla="*/ 20232 w 74212"/>
              <a:gd name="connsiteY3" fmla="*/ 257854 h 395987"/>
              <a:gd name="connsiteX4" fmla="*/ 1182 w 74212"/>
              <a:gd name="connsiteY4" fmla="*/ 321354 h 395987"/>
              <a:gd name="connsiteX5" fmla="*/ 4357 w 74212"/>
              <a:gd name="connsiteY5" fmla="*/ 299129 h 395987"/>
              <a:gd name="connsiteX6" fmla="*/ 23407 w 74212"/>
              <a:gd name="connsiteY6" fmla="*/ 394379 h 395987"/>
              <a:gd name="connsiteX7" fmla="*/ 26582 w 74212"/>
              <a:gd name="connsiteY7" fmla="*/ 349929 h 395987"/>
              <a:gd name="connsiteX8" fmla="*/ 74207 w 74212"/>
              <a:gd name="connsiteY8" fmla="*/ 235629 h 395987"/>
              <a:gd name="connsiteX9" fmla="*/ 23407 w 74212"/>
              <a:gd name="connsiteY9" fmla="*/ 327704 h 395987"/>
              <a:gd name="connsiteX10" fmla="*/ 26582 w 74212"/>
              <a:gd name="connsiteY10" fmla="*/ 245154 h 395987"/>
              <a:gd name="connsiteX11" fmla="*/ 32932 w 74212"/>
              <a:gd name="connsiteY11" fmla="*/ 102279 h 395987"/>
              <a:gd name="connsiteX12" fmla="*/ 26582 w 74212"/>
              <a:gd name="connsiteY12" fmla="*/ 168954 h 395987"/>
              <a:gd name="connsiteX13" fmla="*/ 55157 w 74212"/>
              <a:gd name="connsiteY13" fmla="*/ 679 h 39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212" h="395987">
                <a:moveTo>
                  <a:pt x="55157" y="679"/>
                </a:moveTo>
                <a:cubicBezTo>
                  <a:pt x="54099" y="13379"/>
                  <a:pt x="26582" y="211287"/>
                  <a:pt x="20232" y="245154"/>
                </a:cubicBezTo>
                <a:cubicBezTo>
                  <a:pt x="13882" y="279021"/>
                  <a:pt x="17057" y="201762"/>
                  <a:pt x="17057" y="203879"/>
                </a:cubicBezTo>
                <a:cubicBezTo>
                  <a:pt x="17057" y="205996"/>
                  <a:pt x="22878" y="238275"/>
                  <a:pt x="20232" y="257854"/>
                </a:cubicBezTo>
                <a:cubicBezTo>
                  <a:pt x="17586" y="277433"/>
                  <a:pt x="3828" y="314475"/>
                  <a:pt x="1182" y="321354"/>
                </a:cubicBezTo>
                <a:cubicBezTo>
                  <a:pt x="-1464" y="328233"/>
                  <a:pt x="653" y="286958"/>
                  <a:pt x="4357" y="299129"/>
                </a:cubicBezTo>
                <a:cubicBezTo>
                  <a:pt x="8061" y="311300"/>
                  <a:pt x="19703" y="385912"/>
                  <a:pt x="23407" y="394379"/>
                </a:cubicBezTo>
                <a:cubicBezTo>
                  <a:pt x="27111" y="402846"/>
                  <a:pt x="18115" y="376387"/>
                  <a:pt x="26582" y="349929"/>
                </a:cubicBezTo>
                <a:cubicBezTo>
                  <a:pt x="35049" y="323471"/>
                  <a:pt x="74736" y="239333"/>
                  <a:pt x="74207" y="235629"/>
                </a:cubicBezTo>
                <a:cubicBezTo>
                  <a:pt x="73678" y="231925"/>
                  <a:pt x="31345" y="326116"/>
                  <a:pt x="23407" y="327704"/>
                </a:cubicBezTo>
                <a:cubicBezTo>
                  <a:pt x="15469" y="329292"/>
                  <a:pt x="24995" y="282725"/>
                  <a:pt x="26582" y="245154"/>
                </a:cubicBezTo>
                <a:cubicBezTo>
                  <a:pt x="28169" y="207583"/>
                  <a:pt x="32932" y="114979"/>
                  <a:pt x="32932" y="102279"/>
                </a:cubicBezTo>
                <a:cubicBezTo>
                  <a:pt x="32932" y="89579"/>
                  <a:pt x="25524" y="180596"/>
                  <a:pt x="26582" y="168954"/>
                </a:cubicBezTo>
                <a:cubicBezTo>
                  <a:pt x="27640" y="157312"/>
                  <a:pt x="56215" y="-12021"/>
                  <a:pt x="55157" y="6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0A0DCF71-E5FF-0B5F-6C4F-B98B6600069D}"/>
              </a:ext>
            </a:extLst>
          </p:cNvPr>
          <p:cNvSpPr/>
          <p:nvPr/>
        </p:nvSpPr>
        <p:spPr>
          <a:xfrm>
            <a:off x="4244321" y="4946899"/>
            <a:ext cx="26207" cy="373685"/>
          </a:xfrm>
          <a:custGeom>
            <a:avLst/>
            <a:gdLst>
              <a:gd name="connsiteX0" fmla="*/ 26054 w 26207"/>
              <a:gd name="connsiteY0" fmla="*/ 6101 h 373685"/>
              <a:gd name="connsiteX1" fmla="*/ 654 w 26207"/>
              <a:gd name="connsiteY1" fmla="*/ 371226 h 373685"/>
              <a:gd name="connsiteX2" fmla="*/ 10179 w 26207"/>
              <a:gd name="connsiteY2" fmla="*/ 158501 h 373685"/>
              <a:gd name="connsiteX3" fmla="*/ 26054 w 26207"/>
              <a:gd name="connsiteY3" fmla="*/ 6101 h 37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07" h="373685">
                <a:moveTo>
                  <a:pt x="26054" y="6101"/>
                </a:moveTo>
                <a:cubicBezTo>
                  <a:pt x="24467" y="41555"/>
                  <a:pt x="3300" y="345826"/>
                  <a:pt x="654" y="371226"/>
                </a:cubicBezTo>
                <a:cubicBezTo>
                  <a:pt x="-1992" y="396626"/>
                  <a:pt x="3829" y="218297"/>
                  <a:pt x="10179" y="158501"/>
                </a:cubicBezTo>
                <a:cubicBezTo>
                  <a:pt x="16529" y="98705"/>
                  <a:pt x="27641" y="-29353"/>
                  <a:pt x="26054" y="61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746FBB46-E07E-50F5-4E73-1EABDE8D3A8E}"/>
              </a:ext>
            </a:extLst>
          </p:cNvPr>
          <p:cNvSpPr/>
          <p:nvPr/>
        </p:nvSpPr>
        <p:spPr>
          <a:xfrm>
            <a:off x="4210030" y="5483225"/>
            <a:ext cx="104801" cy="86455"/>
          </a:xfrm>
          <a:custGeom>
            <a:avLst/>
            <a:gdLst>
              <a:gd name="connsiteX0" fmla="*/ 20 w 104801"/>
              <a:gd name="connsiteY0" fmla="*/ 28575 h 86455"/>
              <a:gd name="connsiteX1" fmla="*/ 53995 w 104801"/>
              <a:gd name="connsiteY1" fmla="*/ 44450 h 86455"/>
              <a:gd name="connsiteX2" fmla="*/ 31770 w 104801"/>
              <a:gd name="connsiteY2" fmla="*/ 85725 h 86455"/>
              <a:gd name="connsiteX3" fmla="*/ 69870 w 104801"/>
              <a:gd name="connsiteY3" fmla="*/ 69850 h 86455"/>
              <a:gd name="connsiteX4" fmla="*/ 104795 w 104801"/>
              <a:gd name="connsiteY4" fmla="*/ 57150 h 86455"/>
              <a:gd name="connsiteX5" fmla="*/ 73045 w 104801"/>
              <a:gd name="connsiteY5" fmla="*/ 0 h 86455"/>
              <a:gd name="connsiteX6" fmla="*/ 95270 w 104801"/>
              <a:gd name="connsiteY6" fmla="*/ 57150 h 86455"/>
              <a:gd name="connsiteX7" fmla="*/ 57170 w 104801"/>
              <a:gd name="connsiteY7" fmla="*/ 63500 h 86455"/>
              <a:gd name="connsiteX8" fmla="*/ 47645 w 104801"/>
              <a:gd name="connsiteY8" fmla="*/ 47625 h 86455"/>
              <a:gd name="connsiteX9" fmla="*/ 20 w 104801"/>
              <a:gd name="connsiteY9" fmla="*/ 28575 h 8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801" h="86455">
                <a:moveTo>
                  <a:pt x="20" y="28575"/>
                </a:moveTo>
                <a:cubicBezTo>
                  <a:pt x="1078" y="28046"/>
                  <a:pt x="48703" y="34925"/>
                  <a:pt x="53995" y="44450"/>
                </a:cubicBezTo>
                <a:cubicBezTo>
                  <a:pt x="59287" y="53975"/>
                  <a:pt x="29124" y="81492"/>
                  <a:pt x="31770" y="85725"/>
                </a:cubicBezTo>
                <a:cubicBezTo>
                  <a:pt x="34416" y="89958"/>
                  <a:pt x="57699" y="74612"/>
                  <a:pt x="69870" y="69850"/>
                </a:cubicBezTo>
                <a:cubicBezTo>
                  <a:pt x="82041" y="65088"/>
                  <a:pt x="104266" y="68792"/>
                  <a:pt x="104795" y="57150"/>
                </a:cubicBezTo>
                <a:cubicBezTo>
                  <a:pt x="105324" y="45508"/>
                  <a:pt x="74632" y="0"/>
                  <a:pt x="73045" y="0"/>
                </a:cubicBezTo>
                <a:cubicBezTo>
                  <a:pt x="71458" y="0"/>
                  <a:pt x="97916" y="46567"/>
                  <a:pt x="95270" y="57150"/>
                </a:cubicBezTo>
                <a:cubicBezTo>
                  <a:pt x="92624" y="67733"/>
                  <a:pt x="57170" y="63500"/>
                  <a:pt x="57170" y="63500"/>
                </a:cubicBezTo>
                <a:cubicBezTo>
                  <a:pt x="49232" y="61912"/>
                  <a:pt x="55583" y="52388"/>
                  <a:pt x="47645" y="47625"/>
                </a:cubicBezTo>
                <a:cubicBezTo>
                  <a:pt x="39708" y="42863"/>
                  <a:pt x="-1038" y="29104"/>
                  <a:pt x="20" y="285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E1F43D16-0402-62BB-3BB2-8B07BAB56E99}"/>
              </a:ext>
            </a:extLst>
          </p:cNvPr>
          <p:cNvSpPr/>
          <p:nvPr/>
        </p:nvSpPr>
        <p:spPr>
          <a:xfrm>
            <a:off x="4277097" y="4749753"/>
            <a:ext cx="94880" cy="593951"/>
          </a:xfrm>
          <a:custGeom>
            <a:avLst/>
            <a:gdLst>
              <a:gd name="connsiteX0" fmla="*/ 94878 w 94880"/>
              <a:gd name="connsiteY0" fmla="*/ 47 h 593951"/>
              <a:gd name="connsiteX1" fmla="*/ 5978 w 94880"/>
              <a:gd name="connsiteY1" fmla="*/ 187372 h 593951"/>
              <a:gd name="connsiteX2" fmla="*/ 37728 w 94880"/>
              <a:gd name="connsiteY2" fmla="*/ 142922 h 593951"/>
              <a:gd name="connsiteX3" fmla="*/ 15503 w 94880"/>
              <a:gd name="connsiteY3" fmla="*/ 393747 h 593951"/>
              <a:gd name="connsiteX4" fmla="*/ 31378 w 94880"/>
              <a:gd name="connsiteY4" fmla="*/ 320722 h 593951"/>
              <a:gd name="connsiteX5" fmla="*/ 21853 w 94880"/>
              <a:gd name="connsiteY5" fmla="*/ 593772 h 593951"/>
              <a:gd name="connsiteX6" fmla="*/ 12328 w 94880"/>
              <a:gd name="connsiteY6" fmla="*/ 358822 h 593951"/>
              <a:gd name="connsiteX7" fmla="*/ 18678 w 94880"/>
              <a:gd name="connsiteY7" fmla="*/ 127047 h 593951"/>
              <a:gd name="connsiteX8" fmla="*/ 2803 w 94880"/>
              <a:gd name="connsiteY8" fmla="*/ 168322 h 593951"/>
              <a:gd name="connsiteX9" fmla="*/ 94878 w 94880"/>
              <a:gd name="connsiteY9" fmla="*/ 47 h 59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880" h="593951">
                <a:moveTo>
                  <a:pt x="94878" y="47"/>
                </a:moveTo>
                <a:cubicBezTo>
                  <a:pt x="95407" y="3222"/>
                  <a:pt x="15503" y="163560"/>
                  <a:pt x="5978" y="187372"/>
                </a:cubicBezTo>
                <a:cubicBezTo>
                  <a:pt x="-3547" y="211185"/>
                  <a:pt x="36140" y="108526"/>
                  <a:pt x="37728" y="142922"/>
                </a:cubicBezTo>
                <a:cubicBezTo>
                  <a:pt x="39315" y="177318"/>
                  <a:pt x="16561" y="364114"/>
                  <a:pt x="15503" y="393747"/>
                </a:cubicBezTo>
                <a:cubicBezTo>
                  <a:pt x="14445" y="423380"/>
                  <a:pt x="30320" y="287385"/>
                  <a:pt x="31378" y="320722"/>
                </a:cubicBezTo>
                <a:cubicBezTo>
                  <a:pt x="32436" y="354059"/>
                  <a:pt x="25028" y="587422"/>
                  <a:pt x="21853" y="593772"/>
                </a:cubicBezTo>
                <a:cubicBezTo>
                  <a:pt x="18678" y="600122"/>
                  <a:pt x="12857" y="436610"/>
                  <a:pt x="12328" y="358822"/>
                </a:cubicBezTo>
                <a:cubicBezTo>
                  <a:pt x="11799" y="281035"/>
                  <a:pt x="20266" y="158797"/>
                  <a:pt x="18678" y="127047"/>
                </a:cubicBezTo>
                <a:cubicBezTo>
                  <a:pt x="17090" y="95297"/>
                  <a:pt x="-8310" y="184197"/>
                  <a:pt x="2803" y="168322"/>
                </a:cubicBezTo>
                <a:cubicBezTo>
                  <a:pt x="13915" y="152447"/>
                  <a:pt x="94349" y="-3128"/>
                  <a:pt x="94878" y="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DDD6761B-26AC-DB12-E658-2EA5F9B20CFE}"/>
              </a:ext>
            </a:extLst>
          </p:cNvPr>
          <p:cNvSpPr/>
          <p:nvPr/>
        </p:nvSpPr>
        <p:spPr>
          <a:xfrm>
            <a:off x="4190626" y="5664117"/>
            <a:ext cx="72166" cy="192514"/>
          </a:xfrm>
          <a:custGeom>
            <a:avLst/>
            <a:gdLst>
              <a:gd name="connsiteX0" fmla="*/ 374 w 72166"/>
              <a:gd name="connsiteY0" fmla="*/ 83 h 192514"/>
              <a:gd name="connsiteX1" fmla="*/ 25774 w 72166"/>
              <a:gd name="connsiteY1" fmla="*/ 111208 h 192514"/>
              <a:gd name="connsiteX2" fmla="*/ 25774 w 72166"/>
              <a:gd name="connsiteY2" fmla="*/ 82633 h 192514"/>
              <a:gd name="connsiteX3" fmla="*/ 70224 w 72166"/>
              <a:gd name="connsiteY3" fmla="*/ 190583 h 192514"/>
              <a:gd name="connsiteX4" fmla="*/ 63874 w 72166"/>
              <a:gd name="connsiteY4" fmla="*/ 146133 h 192514"/>
              <a:gd name="connsiteX5" fmla="*/ 60699 w 72166"/>
              <a:gd name="connsiteY5" fmla="*/ 73108 h 192514"/>
              <a:gd name="connsiteX6" fmla="*/ 47999 w 72166"/>
              <a:gd name="connsiteY6" fmla="*/ 92158 h 192514"/>
              <a:gd name="connsiteX7" fmla="*/ 374 w 72166"/>
              <a:gd name="connsiteY7" fmla="*/ 83 h 19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66" h="192514">
                <a:moveTo>
                  <a:pt x="374" y="83"/>
                </a:moveTo>
                <a:cubicBezTo>
                  <a:pt x="-3330" y="3258"/>
                  <a:pt x="21541" y="97450"/>
                  <a:pt x="25774" y="111208"/>
                </a:cubicBezTo>
                <a:cubicBezTo>
                  <a:pt x="30007" y="124966"/>
                  <a:pt x="18366" y="69404"/>
                  <a:pt x="25774" y="82633"/>
                </a:cubicBezTo>
                <a:cubicBezTo>
                  <a:pt x="33182" y="95862"/>
                  <a:pt x="63874" y="180000"/>
                  <a:pt x="70224" y="190583"/>
                </a:cubicBezTo>
                <a:cubicBezTo>
                  <a:pt x="76574" y="201166"/>
                  <a:pt x="65461" y="165712"/>
                  <a:pt x="63874" y="146133"/>
                </a:cubicBezTo>
                <a:cubicBezTo>
                  <a:pt x="62287" y="126554"/>
                  <a:pt x="63345" y="82104"/>
                  <a:pt x="60699" y="73108"/>
                </a:cubicBezTo>
                <a:cubicBezTo>
                  <a:pt x="58053" y="64112"/>
                  <a:pt x="53820" y="99037"/>
                  <a:pt x="47999" y="92158"/>
                </a:cubicBezTo>
                <a:cubicBezTo>
                  <a:pt x="42178" y="85279"/>
                  <a:pt x="4078" y="-3092"/>
                  <a:pt x="374" y="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29436631-5992-7269-03CF-55605252A763}"/>
              </a:ext>
            </a:extLst>
          </p:cNvPr>
          <p:cNvSpPr/>
          <p:nvPr/>
        </p:nvSpPr>
        <p:spPr>
          <a:xfrm>
            <a:off x="3663826" y="5422849"/>
            <a:ext cx="73317" cy="219170"/>
          </a:xfrm>
          <a:custGeom>
            <a:avLst/>
            <a:gdLst>
              <a:gd name="connsiteX0" fmla="*/ 73149 w 73317"/>
              <a:gd name="connsiteY0" fmla="*/ 51 h 219170"/>
              <a:gd name="connsiteX1" fmla="*/ 50924 w 73317"/>
              <a:gd name="connsiteY1" fmla="*/ 174676 h 219170"/>
              <a:gd name="connsiteX2" fmla="*/ 66799 w 73317"/>
              <a:gd name="connsiteY2" fmla="*/ 219126 h 219170"/>
              <a:gd name="connsiteX3" fmla="*/ 50924 w 73317"/>
              <a:gd name="connsiteY3" fmla="*/ 181026 h 219170"/>
              <a:gd name="connsiteX4" fmla="*/ 31874 w 73317"/>
              <a:gd name="connsiteY4" fmla="*/ 92126 h 219170"/>
              <a:gd name="connsiteX5" fmla="*/ 124 w 73317"/>
              <a:gd name="connsiteY5" fmla="*/ 155626 h 219170"/>
              <a:gd name="connsiteX6" fmla="*/ 44574 w 73317"/>
              <a:gd name="connsiteY6" fmla="*/ 108001 h 219170"/>
              <a:gd name="connsiteX7" fmla="*/ 60449 w 73317"/>
              <a:gd name="connsiteY7" fmla="*/ 155626 h 219170"/>
              <a:gd name="connsiteX8" fmla="*/ 73149 w 73317"/>
              <a:gd name="connsiteY8" fmla="*/ 51 h 2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317" h="219170">
                <a:moveTo>
                  <a:pt x="73149" y="51"/>
                </a:moveTo>
                <a:cubicBezTo>
                  <a:pt x="71562" y="3226"/>
                  <a:pt x="51982" y="138164"/>
                  <a:pt x="50924" y="174676"/>
                </a:cubicBezTo>
                <a:cubicBezTo>
                  <a:pt x="49866" y="211188"/>
                  <a:pt x="66799" y="218068"/>
                  <a:pt x="66799" y="219126"/>
                </a:cubicBezTo>
                <a:cubicBezTo>
                  <a:pt x="66799" y="220184"/>
                  <a:pt x="56745" y="202193"/>
                  <a:pt x="50924" y="181026"/>
                </a:cubicBezTo>
                <a:cubicBezTo>
                  <a:pt x="45103" y="159859"/>
                  <a:pt x="40341" y="96359"/>
                  <a:pt x="31874" y="92126"/>
                </a:cubicBezTo>
                <a:cubicBezTo>
                  <a:pt x="23407" y="87893"/>
                  <a:pt x="-1993" y="152980"/>
                  <a:pt x="124" y="155626"/>
                </a:cubicBezTo>
                <a:cubicBezTo>
                  <a:pt x="2241" y="158272"/>
                  <a:pt x="34520" y="108001"/>
                  <a:pt x="44574" y="108001"/>
                </a:cubicBezTo>
                <a:cubicBezTo>
                  <a:pt x="54628" y="108001"/>
                  <a:pt x="56216" y="169913"/>
                  <a:pt x="60449" y="155626"/>
                </a:cubicBezTo>
                <a:cubicBezTo>
                  <a:pt x="64682" y="141339"/>
                  <a:pt x="74736" y="-3124"/>
                  <a:pt x="73149" y="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7AF896C5-FAF3-6EA4-A24E-A457F15648AF}"/>
              </a:ext>
            </a:extLst>
          </p:cNvPr>
          <p:cNvSpPr/>
          <p:nvPr/>
        </p:nvSpPr>
        <p:spPr>
          <a:xfrm>
            <a:off x="4203679" y="5302128"/>
            <a:ext cx="139755" cy="247879"/>
          </a:xfrm>
          <a:custGeom>
            <a:avLst/>
            <a:gdLst>
              <a:gd name="connsiteX0" fmla="*/ 21 w 139755"/>
              <a:gd name="connsiteY0" fmla="*/ 122 h 247879"/>
              <a:gd name="connsiteX1" fmla="*/ 47646 w 139755"/>
              <a:gd name="connsiteY1" fmla="*/ 139822 h 247879"/>
              <a:gd name="connsiteX2" fmla="*/ 57171 w 139755"/>
              <a:gd name="connsiteY2" fmla="*/ 101722 h 247879"/>
              <a:gd name="connsiteX3" fmla="*/ 107971 w 139755"/>
              <a:gd name="connsiteY3" fmla="*/ 187447 h 247879"/>
              <a:gd name="connsiteX4" fmla="*/ 107971 w 139755"/>
              <a:gd name="connsiteY4" fmla="*/ 133472 h 247879"/>
              <a:gd name="connsiteX5" fmla="*/ 139721 w 139755"/>
              <a:gd name="connsiteY5" fmla="*/ 247772 h 247879"/>
              <a:gd name="connsiteX6" fmla="*/ 114321 w 139755"/>
              <a:gd name="connsiteY6" fmla="*/ 152522 h 247879"/>
              <a:gd name="connsiteX7" fmla="*/ 123846 w 139755"/>
              <a:gd name="connsiteY7" fmla="*/ 66797 h 247879"/>
              <a:gd name="connsiteX8" fmla="*/ 98446 w 139755"/>
              <a:gd name="connsiteY8" fmla="*/ 168397 h 247879"/>
              <a:gd name="connsiteX9" fmla="*/ 63521 w 139755"/>
              <a:gd name="connsiteY9" fmla="*/ 101722 h 247879"/>
              <a:gd name="connsiteX10" fmla="*/ 53996 w 139755"/>
              <a:gd name="connsiteY10" fmla="*/ 114422 h 247879"/>
              <a:gd name="connsiteX11" fmla="*/ 21 w 139755"/>
              <a:gd name="connsiteY11" fmla="*/ 122 h 24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9755" h="247879">
                <a:moveTo>
                  <a:pt x="21" y="122"/>
                </a:moveTo>
                <a:cubicBezTo>
                  <a:pt x="-1037" y="4355"/>
                  <a:pt x="38121" y="122889"/>
                  <a:pt x="47646" y="139822"/>
                </a:cubicBezTo>
                <a:cubicBezTo>
                  <a:pt x="57171" y="156755"/>
                  <a:pt x="47117" y="93785"/>
                  <a:pt x="57171" y="101722"/>
                </a:cubicBezTo>
                <a:cubicBezTo>
                  <a:pt x="67225" y="109659"/>
                  <a:pt x="99504" y="182155"/>
                  <a:pt x="107971" y="187447"/>
                </a:cubicBezTo>
                <a:cubicBezTo>
                  <a:pt x="116438" y="192739"/>
                  <a:pt x="102679" y="123418"/>
                  <a:pt x="107971" y="133472"/>
                </a:cubicBezTo>
                <a:cubicBezTo>
                  <a:pt x="113263" y="143526"/>
                  <a:pt x="138663" y="244597"/>
                  <a:pt x="139721" y="247772"/>
                </a:cubicBezTo>
                <a:cubicBezTo>
                  <a:pt x="140779" y="250947"/>
                  <a:pt x="116967" y="182684"/>
                  <a:pt x="114321" y="152522"/>
                </a:cubicBezTo>
                <a:cubicBezTo>
                  <a:pt x="111675" y="122360"/>
                  <a:pt x="126492" y="64151"/>
                  <a:pt x="123846" y="66797"/>
                </a:cubicBezTo>
                <a:cubicBezTo>
                  <a:pt x="121200" y="69443"/>
                  <a:pt x="108500" y="162576"/>
                  <a:pt x="98446" y="168397"/>
                </a:cubicBezTo>
                <a:cubicBezTo>
                  <a:pt x="88392" y="174218"/>
                  <a:pt x="63521" y="101722"/>
                  <a:pt x="63521" y="101722"/>
                </a:cubicBezTo>
                <a:cubicBezTo>
                  <a:pt x="56113" y="92726"/>
                  <a:pt x="64050" y="126593"/>
                  <a:pt x="53996" y="114422"/>
                </a:cubicBezTo>
                <a:cubicBezTo>
                  <a:pt x="43942" y="102251"/>
                  <a:pt x="1079" y="-4111"/>
                  <a:pt x="21" y="1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56B710BC-F41B-6DEE-6366-CBDEF6EBDF40}"/>
              </a:ext>
            </a:extLst>
          </p:cNvPr>
          <p:cNvSpPr/>
          <p:nvPr/>
        </p:nvSpPr>
        <p:spPr>
          <a:xfrm>
            <a:off x="4156075" y="5305418"/>
            <a:ext cx="134791" cy="304520"/>
          </a:xfrm>
          <a:custGeom>
            <a:avLst/>
            <a:gdLst>
              <a:gd name="connsiteX0" fmla="*/ 28575 w 134791"/>
              <a:gd name="connsiteY0" fmla="*/ 7 h 304520"/>
              <a:gd name="connsiteX1" fmla="*/ 38100 w 134791"/>
              <a:gd name="connsiteY1" fmla="*/ 146057 h 304520"/>
              <a:gd name="connsiteX2" fmla="*/ 31750 w 134791"/>
              <a:gd name="connsiteY2" fmla="*/ 127007 h 304520"/>
              <a:gd name="connsiteX3" fmla="*/ 28575 w 134791"/>
              <a:gd name="connsiteY3" fmla="*/ 209557 h 304520"/>
              <a:gd name="connsiteX4" fmla="*/ 79375 w 134791"/>
              <a:gd name="connsiteY4" fmla="*/ 301632 h 304520"/>
              <a:gd name="connsiteX5" fmla="*/ 101600 w 134791"/>
              <a:gd name="connsiteY5" fmla="*/ 282582 h 304520"/>
              <a:gd name="connsiteX6" fmla="*/ 133350 w 134791"/>
              <a:gd name="connsiteY6" fmla="*/ 295282 h 304520"/>
              <a:gd name="connsiteX7" fmla="*/ 50800 w 134791"/>
              <a:gd name="connsiteY7" fmla="*/ 250832 h 304520"/>
              <a:gd name="connsiteX8" fmla="*/ 34925 w 134791"/>
              <a:gd name="connsiteY8" fmla="*/ 203207 h 304520"/>
              <a:gd name="connsiteX9" fmla="*/ 0 w 134791"/>
              <a:gd name="connsiteY9" fmla="*/ 193682 h 304520"/>
              <a:gd name="connsiteX10" fmla="*/ 34925 w 134791"/>
              <a:gd name="connsiteY10" fmla="*/ 139707 h 304520"/>
              <a:gd name="connsiteX11" fmla="*/ 28575 w 134791"/>
              <a:gd name="connsiteY11" fmla="*/ 7 h 30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4791" h="304520">
                <a:moveTo>
                  <a:pt x="28575" y="7"/>
                </a:moveTo>
                <a:cubicBezTo>
                  <a:pt x="29104" y="1065"/>
                  <a:pt x="37571" y="124890"/>
                  <a:pt x="38100" y="146057"/>
                </a:cubicBezTo>
                <a:cubicBezTo>
                  <a:pt x="38629" y="167224"/>
                  <a:pt x="33338" y="116424"/>
                  <a:pt x="31750" y="127007"/>
                </a:cubicBezTo>
                <a:cubicBezTo>
                  <a:pt x="30163" y="137590"/>
                  <a:pt x="20638" y="180453"/>
                  <a:pt x="28575" y="209557"/>
                </a:cubicBezTo>
                <a:cubicBezTo>
                  <a:pt x="36512" y="238661"/>
                  <a:pt x="67204" y="289461"/>
                  <a:pt x="79375" y="301632"/>
                </a:cubicBezTo>
                <a:cubicBezTo>
                  <a:pt x="91546" y="313803"/>
                  <a:pt x="92604" y="283640"/>
                  <a:pt x="101600" y="282582"/>
                </a:cubicBezTo>
                <a:cubicBezTo>
                  <a:pt x="110596" y="281524"/>
                  <a:pt x="141817" y="300574"/>
                  <a:pt x="133350" y="295282"/>
                </a:cubicBezTo>
                <a:cubicBezTo>
                  <a:pt x="124883" y="289990"/>
                  <a:pt x="67204" y="266178"/>
                  <a:pt x="50800" y="250832"/>
                </a:cubicBezTo>
                <a:cubicBezTo>
                  <a:pt x="34396" y="235486"/>
                  <a:pt x="43392" y="212732"/>
                  <a:pt x="34925" y="203207"/>
                </a:cubicBezTo>
                <a:cubicBezTo>
                  <a:pt x="26458" y="193682"/>
                  <a:pt x="0" y="204265"/>
                  <a:pt x="0" y="193682"/>
                </a:cubicBezTo>
                <a:cubicBezTo>
                  <a:pt x="0" y="183099"/>
                  <a:pt x="29104" y="170399"/>
                  <a:pt x="34925" y="139707"/>
                </a:cubicBezTo>
                <a:cubicBezTo>
                  <a:pt x="40746" y="109015"/>
                  <a:pt x="28046" y="-1051"/>
                  <a:pt x="28575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11F761F9-64A1-E4DF-A87C-14B6A55FE642}"/>
              </a:ext>
            </a:extLst>
          </p:cNvPr>
          <p:cNvSpPr/>
          <p:nvPr/>
        </p:nvSpPr>
        <p:spPr>
          <a:xfrm>
            <a:off x="3755955" y="5575295"/>
            <a:ext cx="150571" cy="181200"/>
          </a:xfrm>
          <a:custGeom>
            <a:avLst/>
            <a:gdLst>
              <a:gd name="connsiteX0" fmla="*/ 70 w 150571"/>
              <a:gd name="connsiteY0" fmla="*/ 5 h 181200"/>
              <a:gd name="connsiteX1" fmla="*/ 85795 w 150571"/>
              <a:gd name="connsiteY1" fmla="*/ 57155 h 181200"/>
              <a:gd name="connsiteX2" fmla="*/ 92145 w 150571"/>
              <a:gd name="connsiteY2" fmla="*/ 101605 h 181200"/>
              <a:gd name="connsiteX3" fmla="*/ 108020 w 150571"/>
              <a:gd name="connsiteY3" fmla="*/ 98430 h 181200"/>
              <a:gd name="connsiteX4" fmla="*/ 149295 w 150571"/>
              <a:gd name="connsiteY4" fmla="*/ 180980 h 181200"/>
              <a:gd name="connsiteX5" fmla="*/ 136595 w 150571"/>
              <a:gd name="connsiteY5" fmla="*/ 120655 h 181200"/>
              <a:gd name="connsiteX6" fmla="*/ 101670 w 150571"/>
              <a:gd name="connsiteY6" fmla="*/ 60330 h 181200"/>
              <a:gd name="connsiteX7" fmla="*/ 70 w 150571"/>
              <a:gd name="connsiteY7" fmla="*/ 5 h 1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571" h="181200">
                <a:moveTo>
                  <a:pt x="70" y="5"/>
                </a:moveTo>
                <a:cubicBezTo>
                  <a:pt x="-2576" y="-524"/>
                  <a:pt x="70449" y="40222"/>
                  <a:pt x="85795" y="57155"/>
                </a:cubicBezTo>
                <a:cubicBezTo>
                  <a:pt x="101141" y="74088"/>
                  <a:pt x="88441" y="94726"/>
                  <a:pt x="92145" y="101605"/>
                </a:cubicBezTo>
                <a:cubicBezTo>
                  <a:pt x="95849" y="108484"/>
                  <a:pt x="98495" y="85201"/>
                  <a:pt x="108020" y="98430"/>
                </a:cubicBezTo>
                <a:cubicBezTo>
                  <a:pt x="117545" y="111659"/>
                  <a:pt x="144533" y="177276"/>
                  <a:pt x="149295" y="180980"/>
                </a:cubicBezTo>
                <a:cubicBezTo>
                  <a:pt x="154057" y="184684"/>
                  <a:pt x="144532" y="140763"/>
                  <a:pt x="136595" y="120655"/>
                </a:cubicBezTo>
                <a:cubicBezTo>
                  <a:pt x="128658" y="100547"/>
                  <a:pt x="119662" y="76205"/>
                  <a:pt x="101670" y="60330"/>
                </a:cubicBezTo>
                <a:cubicBezTo>
                  <a:pt x="83678" y="44455"/>
                  <a:pt x="2716" y="534"/>
                  <a:pt x="70" y="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606BCCAA-9593-3BA7-D78C-EC405963CF14}"/>
              </a:ext>
            </a:extLst>
          </p:cNvPr>
          <p:cNvSpPr/>
          <p:nvPr/>
        </p:nvSpPr>
        <p:spPr>
          <a:xfrm>
            <a:off x="3717925" y="5610225"/>
            <a:ext cx="12907" cy="95632"/>
          </a:xfrm>
          <a:custGeom>
            <a:avLst/>
            <a:gdLst>
              <a:gd name="connsiteX0" fmla="*/ 0 w 12907"/>
              <a:gd name="connsiteY0" fmla="*/ 0 h 95632"/>
              <a:gd name="connsiteX1" fmla="*/ 12700 w 12907"/>
              <a:gd name="connsiteY1" fmla="*/ 95250 h 95632"/>
              <a:gd name="connsiteX2" fmla="*/ 0 w 12907"/>
              <a:gd name="connsiteY2" fmla="*/ 0 h 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07" h="95632">
                <a:moveTo>
                  <a:pt x="0" y="0"/>
                </a:moveTo>
                <a:cubicBezTo>
                  <a:pt x="0" y="0"/>
                  <a:pt x="10583" y="87842"/>
                  <a:pt x="12700" y="95250"/>
                </a:cubicBezTo>
                <a:cubicBezTo>
                  <a:pt x="14817" y="102658"/>
                  <a:pt x="0" y="0"/>
                  <a:pt x="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94946268-6A23-1314-6E45-10ECADE2AE08}"/>
              </a:ext>
            </a:extLst>
          </p:cNvPr>
          <p:cNvSpPr/>
          <p:nvPr/>
        </p:nvSpPr>
        <p:spPr>
          <a:xfrm>
            <a:off x="3902073" y="5568931"/>
            <a:ext cx="257203" cy="79500"/>
          </a:xfrm>
          <a:custGeom>
            <a:avLst/>
            <a:gdLst>
              <a:gd name="connsiteX0" fmla="*/ 2 w 257203"/>
              <a:gd name="connsiteY0" fmla="*/ 66694 h 79500"/>
              <a:gd name="connsiteX1" fmla="*/ 127002 w 257203"/>
              <a:gd name="connsiteY1" fmla="*/ 53994 h 79500"/>
              <a:gd name="connsiteX2" fmla="*/ 63502 w 257203"/>
              <a:gd name="connsiteY2" fmla="*/ 79394 h 79500"/>
              <a:gd name="connsiteX3" fmla="*/ 228602 w 257203"/>
              <a:gd name="connsiteY3" fmla="*/ 60344 h 79500"/>
              <a:gd name="connsiteX4" fmla="*/ 257177 w 257203"/>
              <a:gd name="connsiteY4" fmla="*/ 19 h 79500"/>
              <a:gd name="connsiteX5" fmla="*/ 231777 w 257203"/>
              <a:gd name="connsiteY5" fmla="*/ 53994 h 79500"/>
              <a:gd name="connsiteX6" fmla="*/ 146052 w 257203"/>
              <a:gd name="connsiteY6" fmla="*/ 69869 h 79500"/>
              <a:gd name="connsiteX7" fmla="*/ 123827 w 257203"/>
              <a:gd name="connsiteY7" fmla="*/ 60344 h 79500"/>
              <a:gd name="connsiteX8" fmla="*/ 2 w 257203"/>
              <a:gd name="connsiteY8" fmla="*/ 66694 h 7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203" h="79500">
                <a:moveTo>
                  <a:pt x="2" y="66694"/>
                </a:moveTo>
                <a:cubicBezTo>
                  <a:pt x="531" y="65636"/>
                  <a:pt x="116419" y="51877"/>
                  <a:pt x="127002" y="53994"/>
                </a:cubicBezTo>
                <a:cubicBezTo>
                  <a:pt x="137585" y="56111"/>
                  <a:pt x="46569" y="78336"/>
                  <a:pt x="63502" y="79394"/>
                </a:cubicBezTo>
                <a:cubicBezTo>
                  <a:pt x="80435" y="80452"/>
                  <a:pt x="196323" y="73573"/>
                  <a:pt x="228602" y="60344"/>
                </a:cubicBezTo>
                <a:cubicBezTo>
                  <a:pt x="260881" y="47115"/>
                  <a:pt x="256648" y="1077"/>
                  <a:pt x="257177" y="19"/>
                </a:cubicBezTo>
                <a:cubicBezTo>
                  <a:pt x="257706" y="-1039"/>
                  <a:pt x="250298" y="42352"/>
                  <a:pt x="231777" y="53994"/>
                </a:cubicBezTo>
                <a:cubicBezTo>
                  <a:pt x="213256" y="65636"/>
                  <a:pt x="164043" y="68811"/>
                  <a:pt x="146052" y="69869"/>
                </a:cubicBezTo>
                <a:cubicBezTo>
                  <a:pt x="128061" y="70927"/>
                  <a:pt x="146581" y="62461"/>
                  <a:pt x="123827" y="60344"/>
                </a:cubicBezTo>
                <a:cubicBezTo>
                  <a:pt x="101073" y="58227"/>
                  <a:pt x="-527" y="67752"/>
                  <a:pt x="2" y="666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F49F51E-3B53-712E-D430-BD41C6D91CDF}"/>
              </a:ext>
            </a:extLst>
          </p:cNvPr>
          <p:cNvSpPr/>
          <p:nvPr/>
        </p:nvSpPr>
        <p:spPr>
          <a:xfrm>
            <a:off x="3454395" y="6070474"/>
            <a:ext cx="397034" cy="200157"/>
          </a:xfrm>
          <a:custGeom>
            <a:avLst/>
            <a:gdLst>
              <a:gd name="connsiteX0" fmla="*/ 5 w 397034"/>
              <a:gd name="connsiteY0" fmla="*/ 200151 h 200157"/>
              <a:gd name="connsiteX1" fmla="*/ 180980 w 397034"/>
              <a:gd name="connsiteY1" fmla="*/ 47751 h 200157"/>
              <a:gd name="connsiteX2" fmla="*/ 174630 w 397034"/>
              <a:gd name="connsiteY2" fmla="*/ 60451 h 200157"/>
              <a:gd name="connsiteX3" fmla="*/ 285755 w 397034"/>
              <a:gd name="connsiteY3" fmla="*/ 28701 h 200157"/>
              <a:gd name="connsiteX4" fmla="*/ 298455 w 397034"/>
              <a:gd name="connsiteY4" fmla="*/ 66801 h 200157"/>
              <a:gd name="connsiteX5" fmla="*/ 317505 w 397034"/>
              <a:gd name="connsiteY5" fmla="*/ 47751 h 200157"/>
              <a:gd name="connsiteX6" fmla="*/ 346080 w 397034"/>
              <a:gd name="connsiteY6" fmla="*/ 104901 h 200157"/>
              <a:gd name="connsiteX7" fmla="*/ 349255 w 397034"/>
              <a:gd name="connsiteY7" fmla="*/ 82676 h 200157"/>
              <a:gd name="connsiteX8" fmla="*/ 396880 w 397034"/>
              <a:gd name="connsiteY8" fmla="*/ 133476 h 200157"/>
              <a:gd name="connsiteX9" fmla="*/ 365130 w 397034"/>
              <a:gd name="connsiteY9" fmla="*/ 82676 h 200157"/>
              <a:gd name="connsiteX10" fmla="*/ 384180 w 397034"/>
              <a:gd name="connsiteY10" fmla="*/ 50926 h 200157"/>
              <a:gd name="connsiteX11" fmla="*/ 358780 w 397034"/>
              <a:gd name="connsiteY11" fmla="*/ 6476 h 200157"/>
              <a:gd name="connsiteX12" fmla="*/ 365130 w 397034"/>
              <a:gd name="connsiteY12" fmla="*/ 44576 h 200157"/>
              <a:gd name="connsiteX13" fmla="*/ 349255 w 397034"/>
              <a:gd name="connsiteY13" fmla="*/ 44576 h 200157"/>
              <a:gd name="connsiteX14" fmla="*/ 292105 w 397034"/>
              <a:gd name="connsiteY14" fmla="*/ 126 h 200157"/>
              <a:gd name="connsiteX15" fmla="*/ 361955 w 397034"/>
              <a:gd name="connsiteY15" fmla="*/ 60451 h 200157"/>
              <a:gd name="connsiteX16" fmla="*/ 231780 w 397034"/>
              <a:gd name="connsiteY16" fmla="*/ 16001 h 200157"/>
              <a:gd name="connsiteX17" fmla="*/ 215905 w 397034"/>
              <a:gd name="connsiteY17" fmla="*/ 28701 h 200157"/>
              <a:gd name="connsiteX18" fmla="*/ 133355 w 397034"/>
              <a:gd name="connsiteY18" fmla="*/ 73151 h 200157"/>
              <a:gd name="connsiteX19" fmla="*/ 187330 w 397034"/>
              <a:gd name="connsiteY19" fmla="*/ 41401 h 200157"/>
              <a:gd name="connsiteX20" fmla="*/ 5 w 397034"/>
              <a:gd name="connsiteY20" fmla="*/ 200151 h 20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7034" h="200157">
                <a:moveTo>
                  <a:pt x="5" y="200151"/>
                </a:moveTo>
                <a:cubicBezTo>
                  <a:pt x="-1053" y="201209"/>
                  <a:pt x="151876" y="71034"/>
                  <a:pt x="180980" y="47751"/>
                </a:cubicBezTo>
                <a:cubicBezTo>
                  <a:pt x="210084" y="24468"/>
                  <a:pt x="157168" y="63626"/>
                  <a:pt x="174630" y="60451"/>
                </a:cubicBezTo>
                <a:cubicBezTo>
                  <a:pt x="192093" y="57276"/>
                  <a:pt x="265118" y="27643"/>
                  <a:pt x="285755" y="28701"/>
                </a:cubicBezTo>
                <a:cubicBezTo>
                  <a:pt x="306392" y="29759"/>
                  <a:pt x="293163" y="63626"/>
                  <a:pt x="298455" y="66801"/>
                </a:cubicBezTo>
                <a:cubicBezTo>
                  <a:pt x="303747" y="69976"/>
                  <a:pt x="309568" y="41401"/>
                  <a:pt x="317505" y="47751"/>
                </a:cubicBezTo>
                <a:cubicBezTo>
                  <a:pt x="325442" y="54101"/>
                  <a:pt x="340788" y="99080"/>
                  <a:pt x="346080" y="104901"/>
                </a:cubicBezTo>
                <a:cubicBezTo>
                  <a:pt x="351372" y="110722"/>
                  <a:pt x="340788" y="77913"/>
                  <a:pt x="349255" y="82676"/>
                </a:cubicBezTo>
                <a:cubicBezTo>
                  <a:pt x="357722" y="87439"/>
                  <a:pt x="394234" y="133476"/>
                  <a:pt x="396880" y="133476"/>
                </a:cubicBezTo>
                <a:cubicBezTo>
                  <a:pt x="399526" y="133476"/>
                  <a:pt x="367247" y="96434"/>
                  <a:pt x="365130" y="82676"/>
                </a:cubicBezTo>
                <a:cubicBezTo>
                  <a:pt x="363013" y="68918"/>
                  <a:pt x="385238" y="63626"/>
                  <a:pt x="384180" y="50926"/>
                </a:cubicBezTo>
                <a:cubicBezTo>
                  <a:pt x="383122" y="38226"/>
                  <a:pt x="361955" y="7534"/>
                  <a:pt x="358780" y="6476"/>
                </a:cubicBezTo>
                <a:cubicBezTo>
                  <a:pt x="355605" y="5418"/>
                  <a:pt x="365130" y="44576"/>
                  <a:pt x="365130" y="44576"/>
                </a:cubicBezTo>
                <a:cubicBezTo>
                  <a:pt x="363543" y="50926"/>
                  <a:pt x="361426" y="51984"/>
                  <a:pt x="349255" y="44576"/>
                </a:cubicBezTo>
                <a:cubicBezTo>
                  <a:pt x="337084" y="37168"/>
                  <a:pt x="289988" y="-2520"/>
                  <a:pt x="292105" y="126"/>
                </a:cubicBezTo>
                <a:cubicBezTo>
                  <a:pt x="294222" y="2772"/>
                  <a:pt x="372009" y="57805"/>
                  <a:pt x="361955" y="60451"/>
                </a:cubicBezTo>
                <a:cubicBezTo>
                  <a:pt x="351901" y="63097"/>
                  <a:pt x="231780" y="16001"/>
                  <a:pt x="231780" y="16001"/>
                </a:cubicBezTo>
                <a:cubicBezTo>
                  <a:pt x="207438" y="10709"/>
                  <a:pt x="232309" y="19176"/>
                  <a:pt x="215905" y="28701"/>
                </a:cubicBezTo>
                <a:cubicBezTo>
                  <a:pt x="199501" y="38226"/>
                  <a:pt x="138117" y="71034"/>
                  <a:pt x="133355" y="73151"/>
                </a:cubicBezTo>
                <a:cubicBezTo>
                  <a:pt x="128593" y="75268"/>
                  <a:pt x="206380" y="19705"/>
                  <a:pt x="187330" y="41401"/>
                </a:cubicBezTo>
                <a:cubicBezTo>
                  <a:pt x="168280" y="63097"/>
                  <a:pt x="1063" y="199093"/>
                  <a:pt x="5" y="2001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B93A5FD6-F5C7-38AB-1C34-928AF64BD737}"/>
              </a:ext>
            </a:extLst>
          </p:cNvPr>
          <p:cNvSpPr/>
          <p:nvPr/>
        </p:nvSpPr>
        <p:spPr>
          <a:xfrm>
            <a:off x="3914640" y="6102176"/>
            <a:ext cx="133500" cy="203375"/>
          </a:xfrm>
          <a:custGeom>
            <a:avLst/>
            <a:gdLst>
              <a:gd name="connsiteX0" fmla="*/ 135 w 133500"/>
              <a:gd name="connsiteY0" fmla="*/ 174 h 203375"/>
              <a:gd name="connsiteX1" fmla="*/ 57285 w 133500"/>
              <a:gd name="connsiteY1" fmla="*/ 120824 h 203375"/>
              <a:gd name="connsiteX2" fmla="*/ 63635 w 133500"/>
              <a:gd name="connsiteY2" fmla="*/ 47799 h 203375"/>
              <a:gd name="connsiteX3" fmla="*/ 133485 w 133500"/>
              <a:gd name="connsiteY3" fmla="*/ 203374 h 203375"/>
              <a:gd name="connsiteX4" fmla="*/ 69985 w 133500"/>
              <a:gd name="connsiteY4" fmla="*/ 44624 h 203375"/>
              <a:gd name="connsiteX5" fmla="*/ 57285 w 133500"/>
              <a:gd name="connsiteY5" fmla="*/ 28749 h 203375"/>
              <a:gd name="connsiteX6" fmla="*/ 41410 w 133500"/>
              <a:gd name="connsiteY6" fmla="*/ 92249 h 203375"/>
              <a:gd name="connsiteX7" fmla="*/ 135 w 133500"/>
              <a:gd name="connsiteY7" fmla="*/ 174 h 20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00" h="203375">
                <a:moveTo>
                  <a:pt x="135" y="174"/>
                </a:moveTo>
                <a:cubicBezTo>
                  <a:pt x="2781" y="4936"/>
                  <a:pt x="46702" y="112887"/>
                  <a:pt x="57285" y="120824"/>
                </a:cubicBezTo>
                <a:cubicBezTo>
                  <a:pt x="67868" y="128761"/>
                  <a:pt x="50935" y="34041"/>
                  <a:pt x="63635" y="47799"/>
                </a:cubicBezTo>
                <a:cubicBezTo>
                  <a:pt x="76335" y="61557"/>
                  <a:pt x="132427" y="203903"/>
                  <a:pt x="133485" y="203374"/>
                </a:cubicBezTo>
                <a:cubicBezTo>
                  <a:pt x="134543" y="202845"/>
                  <a:pt x="82685" y="73728"/>
                  <a:pt x="69985" y="44624"/>
                </a:cubicBezTo>
                <a:cubicBezTo>
                  <a:pt x="57285" y="15520"/>
                  <a:pt x="62048" y="20812"/>
                  <a:pt x="57285" y="28749"/>
                </a:cubicBezTo>
                <a:cubicBezTo>
                  <a:pt x="52523" y="36687"/>
                  <a:pt x="48289" y="94895"/>
                  <a:pt x="41410" y="92249"/>
                </a:cubicBezTo>
                <a:cubicBezTo>
                  <a:pt x="34531" y="89603"/>
                  <a:pt x="-2511" y="-4588"/>
                  <a:pt x="135" y="1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0CBEF9DD-C17A-C4DE-0720-50B78A6E43C8}"/>
              </a:ext>
            </a:extLst>
          </p:cNvPr>
          <p:cNvSpPr/>
          <p:nvPr/>
        </p:nvSpPr>
        <p:spPr>
          <a:xfrm>
            <a:off x="3838486" y="6107580"/>
            <a:ext cx="139794" cy="55139"/>
          </a:xfrm>
          <a:custGeom>
            <a:avLst/>
            <a:gdLst>
              <a:gd name="connsiteX0" fmla="*/ 89 w 139794"/>
              <a:gd name="connsiteY0" fmla="*/ 55095 h 55139"/>
              <a:gd name="connsiteX1" fmla="*/ 50889 w 139794"/>
              <a:gd name="connsiteY1" fmla="*/ 10645 h 55139"/>
              <a:gd name="connsiteX2" fmla="*/ 101689 w 139794"/>
              <a:gd name="connsiteY2" fmla="*/ 29695 h 55139"/>
              <a:gd name="connsiteX3" fmla="*/ 98514 w 139794"/>
              <a:gd name="connsiteY3" fmla="*/ 10645 h 55139"/>
              <a:gd name="connsiteX4" fmla="*/ 139789 w 139794"/>
              <a:gd name="connsiteY4" fmla="*/ 39220 h 55139"/>
              <a:gd name="connsiteX5" fmla="*/ 95339 w 139794"/>
              <a:gd name="connsiteY5" fmla="*/ 16995 h 55139"/>
              <a:gd name="connsiteX6" fmla="*/ 63589 w 139794"/>
              <a:gd name="connsiteY6" fmla="*/ 1120 h 55139"/>
              <a:gd name="connsiteX7" fmla="*/ 89 w 139794"/>
              <a:gd name="connsiteY7" fmla="*/ 55095 h 55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794" h="55139">
                <a:moveTo>
                  <a:pt x="89" y="55095"/>
                </a:moveTo>
                <a:cubicBezTo>
                  <a:pt x="-2028" y="56683"/>
                  <a:pt x="33956" y="14878"/>
                  <a:pt x="50889" y="10645"/>
                </a:cubicBezTo>
                <a:cubicBezTo>
                  <a:pt x="67822" y="6412"/>
                  <a:pt x="101689" y="29695"/>
                  <a:pt x="101689" y="29695"/>
                </a:cubicBezTo>
                <a:cubicBezTo>
                  <a:pt x="109626" y="29695"/>
                  <a:pt x="92164" y="9057"/>
                  <a:pt x="98514" y="10645"/>
                </a:cubicBezTo>
                <a:cubicBezTo>
                  <a:pt x="104864" y="12232"/>
                  <a:pt x="140318" y="38162"/>
                  <a:pt x="139789" y="39220"/>
                </a:cubicBezTo>
                <a:cubicBezTo>
                  <a:pt x="139260" y="40278"/>
                  <a:pt x="95339" y="16995"/>
                  <a:pt x="95339" y="16995"/>
                </a:cubicBezTo>
                <a:cubicBezTo>
                  <a:pt x="82639" y="10645"/>
                  <a:pt x="77876" y="-4172"/>
                  <a:pt x="63589" y="1120"/>
                </a:cubicBezTo>
                <a:cubicBezTo>
                  <a:pt x="49302" y="6412"/>
                  <a:pt x="2206" y="53507"/>
                  <a:pt x="89" y="550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2A5E58BF-CD6A-EB0E-98B0-13F501EFC58B}"/>
              </a:ext>
            </a:extLst>
          </p:cNvPr>
          <p:cNvSpPr/>
          <p:nvPr/>
        </p:nvSpPr>
        <p:spPr>
          <a:xfrm>
            <a:off x="4025905" y="6166635"/>
            <a:ext cx="416746" cy="374299"/>
          </a:xfrm>
          <a:custGeom>
            <a:avLst/>
            <a:gdLst>
              <a:gd name="connsiteX0" fmla="*/ 3170 w 416746"/>
              <a:gd name="connsiteY0" fmla="*/ 2390 h 374299"/>
              <a:gd name="connsiteX1" fmla="*/ 231770 w 416746"/>
              <a:gd name="connsiteY1" fmla="*/ 215115 h 374299"/>
              <a:gd name="connsiteX2" fmla="*/ 219070 w 416746"/>
              <a:gd name="connsiteY2" fmla="*/ 170665 h 374299"/>
              <a:gd name="connsiteX3" fmla="*/ 352420 w 416746"/>
              <a:gd name="connsiteY3" fmla="*/ 319890 h 374299"/>
              <a:gd name="connsiteX4" fmla="*/ 346070 w 416746"/>
              <a:gd name="connsiteY4" fmla="*/ 288140 h 374299"/>
              <a:gd name="connsiteX5" fmla="*/ 412745 w 416746"/>
              <a:gd name="connsiteY5" fmla="*/ 361165 h 374299"/>
              <a:gd name="connsiteX6" fmla="*/ 409570 w 416746"/>
              <a:gd name="connsiteY6" fmla="*/ 323065 h 374299"/>
              <a:gd name="connsiteX7" fmla="*/ 412745 w 416746"/>
              <a:gd name="connsiteY7" fmla="*/ 373865 h 374299"/>
              <a:gd name="connsiteX8" fmla="*/ 365120 w 416746"/>
              <a:gd name="connsiteY8" fmla="*/ 288140 h 374299"/>
              <a:gd name="connsiteX9" fmla="*/ 215895 w 416746"/>
              <a:gd name="connsiteY9" fmla="*/ 208765 h 374299"/>
              <a:gd name="connsiteX10" fmla="*/ 247645 w 416746"/>
              <a:gd name="connsiteY10" fmla="*/ 243690 h 374299"/>
              <a:gd name="connsiteX11" fmla="*/ 73020 w 416746"/>
              <a:gd name="connsiteY11" fmla="*/ 78590 h 374299"/>
              <a:gd name="connsiteX12" fmla="*/ 95245 w 416746"/>
              <a:gd name="connsiteY12" fmla="*/ 97640 h 374299"/>
              <a:gd name="connsiteX13" fmla="*/ 3170 w 416746"/>
              <a:gd name="connsiteY13" fmla="*/ 2390 h 37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6746" h="374299">
                <a:moveTo>
                  <a:pt x="3170" y="2390"/>
                </a:moveTo>
                <a:cubicBezTo>
                  <a:pt x="25924" y="21969"/>
                  <a:pt x="195787" y="187069"/>
                  <a:pt x="231770" y="215115"/>
                </a:cubicBezTo>
                <a:cubicBezTo>
                  <a:pt x="267753" y="243161"/>
                  <a:pt x="198962" y="153203"/>
                  <a:pt x="219070" y="170665"/>
                </a:cubicBezTo>
                <a:cubicBezTo>
                  <a:pt x="239178" y="188127"/>
                  <a:pt x="331253" y="300311"/>
                  <a:pt x="352420" y="319890"/>
                </a:cubicBezTo>
                <a:cubicBezTo>
                  <a:pt x="373587" y="339469"/>
                  <a:pt x="336016" y="281261"/>
                  <a:pt x="346070" y="288140"/>
                </a:cubicBezTo>
                <a:cubicBezTo>
                  <a:pt x="356124" y="295019"/>
                  <a:pt x="402162" y="355344"/>
                  <a:pt x="412745" y="361165"/>
                </a:cubicBezTo>
                <a:cubicBezTo>
                  <a:pt x="423328" y="366986"/>
                  <a:pt x="409570" y="320948"/>
                  <a:pt x="409570" y="323065"/>
                </a:cubicBezTo>
                <a:cubicBezTo>
                  <a:pt x="409570" y="325182"/>
                  <a:pt x="420153" y="379686"/>
                  <a:pt x="412745" y="373865"/>
                </a:cubicBezTo>
                <a:cubicBezTo>
                  <a:pt x="405337" y="368044"/>
                  <a:pt x="397928" y="315657"/>
                  <a:pt x="365120" y="288140"/>
                </a:cubicBezTo>
                <a:cubicBezTo>
                  <a:pt x="332312" y="260623"/>
                  <a:pt x="235474" y="216173"/>
                  <a:pt x="215895" y="208765"/>
                </a:cubicBezTo>
                <a:cubicBezTo>
                  <a:pt x="196316" y="201357"/>
                  <a:pt x="271458" y="265386"/>
                  <a:pt x="247645" y="243690"/>
                </a:cubicBezTo>
                <a:cubicBezTo>
                  <a:pt x="223832" y="221994"/>
                  <a:pt x="98420" y="102932"/>
                  <a:pt x="73020" y="78590"/>
                </a:cubicBezTo>
                <a:cubicBezTo>
                  <a:pt x="47620" y="54248"/>
                  <a:pt x="103182" y="105577"/>
                  <a:pt x="95245" y="97640"/>
                </a:cubicBezTo>
                <a:cubicBezTo>
                  <a:pt x="87308" y="89703"/>
                  <a:pt x="-19584" y="-17189"/>
                  <a:pt x="3170" y="23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FBB3AE59-78D8-F838-B0C2-C5E1A738AA06}"/>
              </a:ext>
            </a:extLst>
          </p:cNvPr>
          <p:cNvSpPr/>
          <p:nvPr/>
        </p:nvSpPr>
        <p:spPr>
          <a:xfrm>
            <a:off x="3606800" y="6155653"/>
            <a:ext cx="241421" cy="70737"/>
          </a:xfrm>
          <a:custGeom>
            <a:avLst/>
            <a:gdLst>
              <a:gd name="connsiteX0" fmla="*/ 0 w 241421"/>
              <a:gd name="connsiteY0" fmla="*/ 16547 h 70737"/>
              <a:gd name="connsiteX1" fmla="*/ 53975 w 241421"/>
              <a:gd name="connsiteY1" fmla="*/ 57822 h 70737"/>
              <a:gd name="connsiteX2" fmla="*/ 76200 w 241421"/>
              <a:gd name="connsiteY2" fmla="*/ 3847 h 70737"/>
              <a:gd name="connsiteX3" fmla="*/ 123825 w 241421"/>
              <a:gd name="connsiteY3" fmla="*/ 32422 h 70737"/>
              <a:gd name="connsiteX4" fmla="*/ 139700 w 241421"/>
              <a:gd name="connsiteY4" fmla="*/ 10197 h 70737"/>
              <a:gd name="connsiteX5" fmla="*/ 241300 w 241421"/>
              <a:gd name="connsiteY5" fmla="*/ 70522 h 70737"/>
              <a:gd name="connsiteX6" fmla="*/ 158750 w 241421"/>
              <a:gd name="connsiteY6" fmla="*/ 29247 h 70737"/>
              <a:gd name="connsiteX7" fmla="*/ 85725 w 241421"/>
              <a:gd name="connsiteY7" fmla="*/ 672 h 70737"/>
              <a:gd name="connsiteX8" fmla="*/ 53975 w 241421"/>
              <a:gd name="connsiteY8" fmla="*/ 57822 h 70737"/>
              <a:gd name="connsiteX9" fmla="*/ 0 w 241421"/>
              <a:gd name="connsiteY9" fmla="*/ 16547 h 7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421" h="70737">
                <a:moveTo>
                  <a:pt x="0" y="16547"/>
                </a:moveTo>
                <a:cubicBezTo>
                  <a:pt x="0" y="16547"/>
                  <a:pt x="41275" y="59939"/>
                  <a:pt x="53975" y="57822"/>
                </a:cubicBezTo>
                <a:cubicBezTo>
                  <a:pt x="66675" y="55705"/>
                  <a:pt x="64558" y="8080"/>
                  <a:pt x="76200" y="3847"/>
                </a:cubicBezTo>
                <a:cubicBezTo>
                  <a:pt x="87842" y="-386"/>
                  <a:pt x="113242" y="31364"/>
                  <a:pt x="123825" y="32422"/>
                </a:cubicBezTo>
                <a:cubicBezTo>
                  <a:pt x="134408" y="33480"/>
                  <a:pt x="120121" y="3847"/>
                  <a:pt x="139700" y="10197"/>
                </a:cubicBezTo>
                <a:cubicBezTo>
                  <a:pt x="159279" y="16547"/>
                  <a:pt x="238125" y="67347"/>
                  <a:pt x="241300" y="70522"/>
                </a:cubicBezTo>
                <a:cubicBezTo>
                  <a:pt x="244475" y="73697"/>
                  <a:pt x="184679" y="40889"/>
                  <a:pt x="158750" y="29247"/>
                </a:cubicBezTo>
                <a:cubicBezTo>
                  <a:pt x="132821" y="17605"/>
                  <a:pt x="103188" y="-4091"/>
                  <a:pt x="85725" y="672"/>
                </a:cubicBezTo>
                <a:cubicBezTo>
                  <a:pt x="68262" y="5435"/>
                  <a:pt x="64558" y="52001"/>
                  <a:pt x="53975" y="57822"/>
                </a:cubicBezTo>
                <a:cubicBezTo>
                  <a:pt x="43392" y="63643"/>
                  <a:pt x="0" y="16547"/>
                  <a:pt x="0" y="165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34428CDB-BBBE-631C-00A3-3F8CF2EE3EF9}"/>
              </a:ext>
            </a:extLst>
          </p:cNvPr>
          <p:cNvSpPr/>
          <p:nvPr/>
        </p:nvSpPr>
        <p:spPr>
          <a:xfrm>
            <a:off x="3895580" y="6225690"/>
            <a:ext cx="248583" cy="150636"/>
          </a:xfrm>
          <a:custGeom>
            <a:avLst/>
            <a:gdLst>
              <a:gd name="connsiteX0" fmla="*/ 145 w 248583"/>
              <a:gd name="connsiteY0" fmla="*/ 485 h 150636"/>
              <a:gd name="connsiteX1" fmla="*/ 76345 w 248583"/>
              <a:gd name="connsiteY1" fmla="*/ 60810 h 150636"/>
              <a:gd name="connsiteX2" fmla="*/ 54120 w 248583"/>
              <a:gd name="connsiteY2" fmla="*/ 3660 h 150636"/>
              <a:gd name="connsiteX3" fmla="*/ 247795 w 248583"/>
              <a:gd name="connsiteY3" fmla="*/ 149710 h 150636"/>
              <a:gd name="connsiteX4" fmla="*/ 120795 w 248583"/>
              <a:gd name="connsiteY4" fmla="*/ 63985 h 150636"/>
              <a:gd name="connsiteX5" fmla="*/ 76345 w 248583"/>
              <a:gd name="connsiteY5" fmla="*/ 22710 h 150636"/>
              <a:gd name="connsiteX6" fmla="*/ 57295 w 248583"/>
              <a:gd name="connsiteY6" fmla="*/ 32235 h 150636"/>
              <a:gd name="connsiteX7" fmla="*/ 145 w 248583"/>
              <a:gd name="connsiteY7" fmla="*/ 485 h 15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583" h="150636">
                <a:moveTo>
                  <a:pt x="145" y="485"/>
                </a:moveTo>
                <a:cubicBezTo>
                  <a:pt x="3320" y="5247"/>
                  <a:pt x="67349" y="60281"/>
                  <a:pt x="76345" y="60810"/>
                </a:cubicBezTo>
                <a:cubicBezTo>
                  <a:pt x="85341" y="61339"/>
                  <a:pt x="25545" y="-11157"/>
                  <a:pt x="54120" y="3660"/>
                </a:cubicBezTo>
                <a:cubicBezTo>
                  <a:pt x="82695" y="18477"/>
                  <a:pt x="236683" y="139656"/>
                  <a:pt x="247795" y="149710"/>
                </a:cubicBezTo>
                <a:cubicBezTo>
                  <a:pt x="258907" y="159764"/>
                  <a:pt x="149370" y="85152"/>
                  <a:pt x="120795" y="63985"/>
                </a:cubicBezTo>
                <a:cubicBezTo>
                  <a:pt x="92220" y="42818"/>
                  <a:pt x="86928" y="28002"/>
                  <a:pt x="76345" y="22710"/>
                </a:cubicBezTo>
                <a:cubicBezTo>
                  <a:pt x="65762" y="17418"/>
                  <a:pt x="67878" y="36998"/>
                  <a:pt x="57295" y="32235"/>
                </a:cubicBezTo>
                <a:cubicBezTo>
                  <a:pt x="46712" y="27473"/>
                  <a:pt x="-3030" y="-4277"/>
                  <a:pt x="145" y="4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76F57399-7447-0359-C41E-EBE21DEACEFE}"/>
              </a:ext>
            </a:extLst>
          </p:cNvPr>
          <p:cNvSpPr/>
          <p:nvPr/>
        </p:nvSpPr>
        <p:spPr>
          <a:xfrm>
            <a:off x="3485883" y="6153018"/>
            <a:ext cx="320942" cy="149379"/>
          </a:xfrm>
          <a:custGeom>
            <a:avLst/>
            <a:gdLst>
              <a:gd name="connsiteX0" fmla="*/ 267 w 320942"/>
              <a:gd name="connsiteY0" fmla="*/ 149357 h 149379"/>
              <a:gd name="connsiteX1" fmla="*/ 193942 w 320942"/>
              <a:gd name="connsiteY1" fmla="*/ 47757 h 149379"/>
              <a:gd name="connsiteX2" fmla="*/ 174892 w 320942"/>
              <a:gd name="connsiteY2" fmla="*/ 50932 h 149379"/>
              <a:gd name="connsiteX3" fmla="*/ 216167 w 320942"/>
              <a:gd name="connsiteY3" fmla="*/ 41407 h 149379"/>
              <a:gd name="connsiteX4" fmla="*/ 320942 w 320942"/>
              <a:gd name="connsiteY4" fmla="*/ 89032 h 149379"/>
              <a:gd name="connsiteX5" fmla="*/ 216167 w 320942"/>
              <a:gd name="connsiteY5" fmla="*/ 44582 h 149379"/>
              <a:gd name="connsiteX6" fmla="*/ 159017 w 320942"/>
              <a:gd name="connsiteY6" fmla="*/ 132 h 149379"/>
              <a:gd name="connsiteX7" fmla="*/ 178067 w 320942"/>
              <a:gd name="connsiteY7" fmla="*/ 31882 h 149379"/>
              <a:gd name="connsiteX8" fmla="*/ 139967 w 320942"/>
              <a:gd name="connsiteY8" fmla="*/ 60457 h 149379"/>
              <a:gd name="connsiteX9" fmla="*/ 47892 w 320942"/>
              <a:gd name="connsiteY9" fmla="*/ 82682 h 149379"/>
              <a:gd name="connsiteX10" fmla="*/ 149492 w 320942"/>
              <a:gd name="connsiteY10" fmla="*/ 57282 h 149379"/>
              <a:gd name="connsiteX11" fmla="*/ 267 w 320942"/>
              <a:gd name="connsiteY11" fmla="*/ 149357 h 14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942" h="149379">
                <a:moveTo>
                  <a:pt x="267" y="149357"/>
                </a:moveTo>
                <a:cubicBezTo>
                  <a:pt x="7675" y="147770"/>
                  <a:pt x="164838" y="64161"/>
                  <a:pt x="193942" y="47757"/>
                </a:cubicBezTo>
                <a:cubicBezTo>
                  <a:pt x="223046" y="31353"/>
                  <a:pt x="171188" y="51990"/>
                  <a:pt x="174892" y="50932"/>
                </a:cubicBezTo>
                <a:cubicBezTo>
                  <a:pt x="178596" y="49874"/>
                  <a:pt x="191825" y="35057"/>
                  <a:pt x="216167" y="41407"/>
                </a:cubicBezTo>
                <a:cubicBezTo>
                  <a:pt x="240509" y="47757"/>
                  <a:pt x="320942" y="88503"/>
                  <a:pt x="320942" y="89032"/>
                </a:cubicBezTo>
                <a:cubicBezTo>
                  <a:pt x="320942" y="89561"/>
                  <a:pt x="243155" y="59399"/>
                  <a:pt x="216167" y="44582"/>
                </a:cubicBezTo>
                <a:cubicBezTo>
                  <a:pt x="189179" y="29765"/>
                  <a:pt x="165367" y="2249"/>
                  <a:pt x="159017" y="132"/>
                </a:cubicBezTo>
                <a:cubicBezTo>
                  <a:pt x="152667" y="-1985"/>
                  <a:pt x="181242" y="21828"/>
                  <a:pt x="178067" y="31882"/>
                </a:cubicBezTo>
                <a:cubicBezTo>
                  <a:pt x="174892" y="41936"/>
                  <a:pt x="161663" y="51990"/>
                  <a:pt x="139967" y="60457"/>
                </a:cubicBezTo>
                <a:cubicBezTo>
                  <a:pt x="118271" y="68924"/>
                  <a:pt x="46305" y="83211"/>
                  <a:pt x="47892" y="82682"/>
                </a:cubicBezTo>
                <a:cubicBezTo>
                  <a:pt x="49479" y="82153"/>
                  <a:pt x="157430" y="45640"/>
                  <a:pt x="149492" y="57282"/>
                </a:cubicBezTo>
                <a:cubicBezTo>
                  <a:pt x="141555" y="68924"/>
                  <a:pt x="-7141" y="150944"/>
                  <a:pt x="267" y="1493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C0FC7184-5C72-C3C0-E3D3-53CB7E4A437F}"/>
              </a:ext>
            </a:extLst>
          </p:cNvPr>
          <p:cNvSpPr/>
          <p:nvPr/>
        </p:nvSpPr>
        <p:spPr>
          <a:xfrm>
            <a:off x="3409697" y="6232522"/>
            <a:ext cx="108214" cy="176462"/>
          </a:xfrm>
          <a:custGeom>
            <a:avLst/>
            <a:gdLst>
              <a:gd name="connsiteX0" fmla="*/ 108203 w 108214"/>
              <a:gd name="connsiteY0" fmla="*/ 3 h 176462"/>
              <a:gd name="connsiteX1" fmla="*/ 28828 w 108214"/>
              <a:gd name="connsiteY1" fmla="*/ 63503 h 176462"/>
              <a:gd name="connsiteX2" fmla="*/ 51053 w 108214"/>
              <a:gd name="connsiteY2" fmla="*/ 111128 h 176462"/>
              <a:gd name="connsiteX3" fmla="*/ 44703 w 108214"/>
              <a:gd name="connsiteY3" fmla="*/ 76203 h 176462"/>
              <a:gd name="connsiteX4" fmla="*/ 98678 w 108214"/>
              <a:gd name="connsiteY4" fmla="*/ 174628 h 176462"/>
              <a:gd name="connsiteX5" fmla="*/ 76453 w 108214"/>
              <a:gd name="connsiteY5" fmla="*/ 133353 h 176462"/>
              <a:gd name="connsiteX6" fmla="*/ 3428 w 108214"/>
              <a:gd name="connsiteY6" fmla="*/ 47628 h 176462"/>
              <a:gd name="connsiteX7" fmla="*/ 22478 w 108214"/>
              <a:gd name="connsiteY7" fmla="*/ 60328 h 176462"/>
              <a:gd name="connsiteX8" fmla="*/ 108203 w 108214"/>
              <a:gd name="connsiteY8" fmla="*/ 3 h 17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214" h="176462">
                <a:moveTo>
                  <a:pt x="108203" y="3"/>
                </a:moveTo>
                <a:cubicBezTo>
                  <a:pt x="109261" y="532"/>
                  <a:pt x="38353" y="44982"/>
                  <a:pt x="28828" y="63503"/>
                </a:cubicBezTo>
                <a:cubicBezTo>
                  <a:pt x="19303" y="82024"/>
                  <a:pt x="48407" y="109011"/>
                  <a:pt x="51053" y="111128"/>
                </a:cubicBezTo>
                <a:cubicBezTo>
                  <a:pt x="53699" y="113245"/>
                  <a:pt x="36766" y="65620"/>
                  <a:pt x="44703" y="76203"/>
                </a:cubicBezTo>
                <a:cubicBezTo>
                  <a:pt x="52640" y="86786"/>
                  <a:pt x="93386" y="165103"/>
                  <a:pt x="98678" y="174628"/>
                </a:cubicBezTo>
                <a:cubicBezTo>
                  <a:pt x="103970" y="184153"/>
                  <a:pt x="92328" y="154520"/>
                  <a:pt x="76453" y="133353"/>
                </a:cubicBezTo>
                <a:cubicBezTo>
                  <a:pt x="60578" y="112186"/>
                  <a:pt x="12424" y="59799"/>
                  <a:pt x="3428" y="47628"/>
                </a:cubicBezTo>
                <a:cubicBezTo>
                  <a:pt x="-5568" y="35457"/>
                  <a:pt x="3957" y="68265"/>
                  <a:pt x="22478" y="60328"/>
                </a:cubicBezTo>
                <a:cubicBezTo>
                  <a:pt x="40999" y="52391"/>
                  <a:pt x="107145" y="-526"/>
                  <a:pt x="108203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B281951A-1D69-A3E5-DF1F-82A1332714B8}"/>
              </a:ext>
            </a:extLst>
          </p:cNvPr>
          <p:cNvSpPr/>
          <p:nvPr/>
        </p:nvSpPr>
        <p:spPr>
          <a:xfrm>
            <a:off x="3541365" y="6378458"/>
            <a:ext cx="238386" cy="121924"/>
          </a:xfrm>
          <a:custGeom>
            <a:avLst/>
            <a:gdLst>
              <a:gd name="connsiteX0" fmla="*/ 1935 w 238386"/>
              <a:gd name="connsiteY0" fmla="*/ 22342 h 121924"/>
              <a:gd name="connsiteX1" fmla="*/ 230535 w 238386"/>
              <a:gd name="connsiteY1" fmla="*/ 25517 h 121924"/>
              <a:gd name="connsiteX2" fmla="*/ 182910 w 238386"/>
              <a:gd name="connsiteY2" fmla="*/ 73142 h 121924"/>
              <a:gd name="connsiteX3" fmla="*/ 157510 w 238386"/>
              <a:gd name="connsiteY3" fmla="*/ 120767 h 121924"/>
              <a:gd name="connsiteX4" fmla="*/ 211485 w 238386"/>
              <a:gd name="connsiteY4" fmla="*/ 22342 h 121924"/>
              <a:gd name="connsiteX5" fmla="*/ 151160 w 238386"/>
              <a:gd name="connsiteY5" fmla="*/ 15992 h 121924"/>
              <a:gd name="connsiteX6" fmla="*/ 116235 w 238386"/>
              <a:gd name="connsiteY6" fmla="*/ 117 h 121924"/>
              <a:gd name="connsiteX7" fmla="*/ 119410 w 238386"/>
              <a:gd name="connsiteY7" fmla="*/ 9642 h 121924"/>
              <a:gd name="connsiteX8" fmla="*/ 1935 w 238386"/>
              <a:gd name="connsiteY8" fmla="*/ 22342 h 121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386" h="121924">
                <a:moveTo>
                  <a:pt x="1935" y="22342"/>
                </a:moveTo>
                <a:cubicBezTo>
                  <a:pt x="20456" y="24988"/>
                  <a:pt x="200373" y="17050"/>
                  <a:pt x="230535" y="25517"/>
                </a:cubicBezTo>
                <a:cubicBezTo>
                  <a:pt x="260698" y="33984"/>
                  <a:pt x="195081" y="57267"/>
                  <a:pt x="182910" y="73142"/>
                </a:cubicBezTo>
                <a:cubicBezTo>
                  <a:pt x="170739" y="89017"/>
                  <a:pt x="152747" y="129234"/>
                  <a:pt x="157510" y="120767"/>
                </a:cubicBezTo>
                <a:cubicBezTo>
                  <a:pt x="162273" y="112300"/>
                  <a:pt x="212543" y="39804"/>
                  <a:pt x="211485" y="22342"/>
                </a:cubicBezTo>
                <a:cubicBezTo>
                  <a:pt x="210427" y="4880"/>
                  <a:pt x="167035" y="19696"/>
                  <a:pt x="151160" y="15992"/>
                </a:cubicBezTo>
                <a:cubicBezTo>
                  <a:pt x="135285" y="12288"/>
                  <a:pt x="116235" y="117"/>
                  <a:pt x="116235" y="117"/>
                </a:cubicBezTo>
                <a:cubicBezTo>
                  <a:pt x="110944" y="-941"/>
                  <a:pt x="135285" y="5409"/>
                  <a:pt x="119410" y="9642"/>
                </a:cubicBezTo>
                <a:cubicBezTo>
                  <a:pt x="103535" y="13875"/>
                  <a:pt x="-16586" y="19696"/>
                  <a:pt x="1935" y="223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3BFCE659-2FE7-BB2B-E7AC-D82EDA7AEE11}"/>
              </a:ext>
            </a:extLst>
          </p:cNvPr>
          <p:cNvSpPr/>
          <p:nvPr/>
        </p:nvSpPr>
        <p:spPr>
          <a:xfrm>
            <a:off x="3733535" y="6438497"/>
            <a:ext cx="473394" cy="108652"/>
          </a:xfrm>
          <a:custGeom>
            <a:avLst/>
            <a:gdLst>
              <a:gd name="connsiteX0" fmla="*/ 265 w 473394"/>
              <a:gd name="connsiteY0" fmla="*/ 41678 h 108652"/>
              <a:gd name="connsiteX1" fmla="*/ 162190 w 473394"/>
              <a:gd name="connsiteY1" fmla="*/ 25803 h 108652"/>
              <a:gd name="connsiteX2" fmla="*/ 286015 w 473394"/>
              <a:gd name="connsiteY2" fmla="*/ 60728 h 108652"/>
              <a:gd name="connsiteX3" fmla="*/ 222515 w 473394"/>
              <a:gd name="connsiteY3" fmla="*/ 76603 h 108652"/>
              <a:gd name="connsiteX4" fmla="*/ 381265 w 473394"/>
              <a:gd name="connsiteY4" fmla="*/ 82953 h 108652"/>
              <a:gd name="connsiteX5" fmla="*/ 365390 w 473394"/>
              <a:gd name="connsiteY5" fmla="*/ 73428 h 108652"/>
              <a:gd name="connsiteX6" fmla="*/ 438415 w 473394"/>
              <a:gd name="connsiteY6" fmla="*/ 102003 h 108652"/>
              <a:gd name="connsiteX7" fmla="*/ 435240 w 473394"/>
              <a:gd name="connsiteY7" fmla="*/ 79778 h 108652"/>
              <a:gd name="connsiteX8" fmla="*/ 473340 w 473394"/>
              <a:gd name="connsiteY8" fmla="*/ 108353 h 108652"/>
              <a:gd name="connsiteX9" fmla="*/ 425715 w 473394"/>
              <a:gd name="connsiteY9" fmla="*/ 92478 h 108652"/>
              <a:gd name="connsiteX10" fmla="*/ 298715 w 473394"/>
              <a:gd name="connsiteY10" fmla="*/ 57553 h 108652"/>
              <a:gd name="connsiteX11" fmla="*/ 225690 w 473394"/>
              <a:gd name="connsiteY11" fmla="*/ 35328 h 108652"/>
              <a:gd name="connsiteX12" fmla="*/ 263790 w 473394"/>
              <a:gd name="connsiteY12" fmla="*/ 76603 h 108652"/>
              <a:gd name="connsiteX13" fmla="*/ 136790 w 473394"/>
              <a:gd name="connsiteY13" fmla="*/ 67078 h 108652"/>
              <a:gd name="connsiteX14" fmla="*/ 232040 w 473394"/>
              <a:gd name="connsiteY14" fmla="*/ 67078 h 108652"/>
              <a:gd name="connsiteX15" fmla="*/ 206640 w 473394"/>
              <a:gd name="connsiteY15" fmla="*/ 38503 h 108652"/>
              <a:gd name="connsiteX16" fmla="*/ 111390 w 473394"/>
              <a:gd name="connsiteY16" fmla="*/ 403 h 108652"/>
              <a:gd name="connsiteX17" fmla="*/ 124090 w 473394"/>
              <a:gd name="connsiteY17" fmla="*/ 19453 h 108652"/>
              <a:gd name="connsiteX18" fmla="*/ 265 w 473394"/>
              <a:gd name="connsiteY18" fmla="*/ 41678 h 10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3394" h="108652">
                <a:moveTo>
                  <a:pt x="265" y="41678"/>
                </a:moveTo>
                <a:cubicBezTo>
                  <a:pt x="6615" y="42736"/>
                  <a:pt x="114565" y="22628"/>
                  <a:pt x="162190" y="25803"/>
                </a:cubicBezTo>
                <a:cubicBezTo>
                  <a:pt x="209815" y="28978"/>
                  <a:pt x="275961" y="52261"/>
                  <a:pt x="286015" y="60728"/>
                </a:cubicBezTo>
                <a:cubicBezTo>
                  <a:pt x="296069" y="69195"/>
                  <a:pt x="206640" y="72899"/>
                  <a:pt x="222515" y="76603"/>
                </a:cubicBezTo>
                <a:cubicBezTo>
                  <a:pt x="238390" y="80307"/>
                  <a:pt x="381265" y="82953"/>
                  <a:pt x="381265" y="82953"/>
                </a:cubicBezTo>
                <a:cubicBezTo>
                  <a:pt x="405077" y="82424"/>
                  <a:pt x="355865" y="70253"/>
                  <a:pt x="365390" y="73428"/>
                </a:cubicBezTo>
                <a:cubicBezTo>
                  <a:pt x="374915" y="76603"/>
                  <a:pt x="426773" y="100945"/>
                  <a:pt x="438415" y="102003"/>
                </a:cubicBezTo>
                <a:cubicBezTo>
                  <a:pt x="450057" y="103061"/>
                  <a:pt x="429419" y="78720"/>
                  <a:pt x="435240" y="79778"/>
                </a:cubicBezTo>
                <a:cubicBezTo>
                  <a:pt x="441061" y="80836"/>
                  <a:pt x="474928" y="106236"/>
                  <a:pt x="473340" y="108353"/>
                </a:cubicBezTo>
                <a:cubicBezTo>
                  <a:pt x="471752" y="110470"/>
                  <a:pt x="454819" y="100945"/>
                  <a:pt x="425715" y="92478"/>
                </a:cubicBezTo>
                <a:cubicBezTo>
                  <a:pt x="396611" y="84011"/>
                  <a:pt x="332053" y="67078"/>
                  <a:pt x="298715" y="57553"/>
                </a:cubicBezTo>
                <a:cubicBezTo>
                  <a:pt x="265378" y="48028"/>
                  <a:pt x="231511" y="32153"/>
                  <a:pt x="225690" y="35328"/>
                </a:cubicBezTo>
                <a:cubicBezTo>
                  <a:pt x="219869" y="38503"/>
                  <a:pt x="278607" y="71311"/>
                  <a:pt x="263790" y="76603"/>
                </a:cubicBezTo>
                <a:cubicBezTo>
                  <a:pt x="248973" y="81895"/>
                  <a:pt x="142082" y="68665"/>
                  <a:pt x="136790" y="67078"/>
                </a:cubicBezTo>
                <a:cubicBezTo>
                  <a:pt x="131498" y="65491"/>
                  <a:pt x="220398" y="71840"/>
                  <a:pt x="232040" y="67078"/>
                </a:cubicBezTo>
                <a:cubicBezTo>
                  <a:pt x="243682" y="62316"/>
                  <a:pt x="226748" y="49615"/>
                  <a:pt x="206640" y="38503"/>
                </a:cubicBezTo>
                <a:cubicBezTo>
                  <a:pt x="186532" y="27391"/>
                  <a:pt x="111390" y="403"/>
                  <a:pt x="111390" y="403"/>
                </a:cubicBezTo>
                <a:cubicBezTo>
                  <a:pt x="97632" y="-2772"/>
                  <a:pt x="144727" y="13632"/>
                  <a:pt x="124090" y="19453"/>
                </a:cubicBezTo>
                <a:cubicBezTo>
                  <a:pt x="103453" y="25274"/>
                  <a:pt x="-6085" y="40620"/>
                  <a:pt x="265" y="416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642A164E-1711-55B0-5F83-7F66C6BD12E6}"/>
              </a:ext>
            </a:extLst>
          </p:cNvPr>
          <p:cNvSpPr/>
          <p:nvPr/>
        </p:nvSpPr>
        <p:spPr>
          <a:xfrm>
            <a:off x="3711575" y="6423025"/>
            <a:ext cx="194135" cy="155991"/>
          </a:xfrm>
          <a:custGeom>
            <a:avLst/>
            <a:gdLst>
              <a:gd name="connsiteX0" fmla="*/ 0 w 194135"/>
              <a:gd name="connsiteY0" fmla="*/ 0 h 155991"/>
              <a:gd name="connsiteX1" fmla="*/ 111125 w 194135"/>
              <a:gd name="connsiteY1" fmla="*/ 85725 h 155991"/>
              <a:gd name="connsiteX2" fmla="*/ 130175 w 194135"/>
              <a:gd name="connsiteY2" fmla="*/ 66675 h 155991"/>
              <a:gd name="connsiteX3" fmla="*/ 193675 w 194135"/>
              <a:gd name="connsiteY3" fmla="*/ 155575 h 155991"/>
              <a:gd name="connsiteX4" fmla="*/ 155575 w 194135"/>
              <a:gd name="connsiteY4" fmla="*/ 98425 h 155991"/>
              <a:gd name="connsiteX5" fmla="*/ 95250 w 194135"/>
              <a:gd name="connsiteY5" fmla="*/ 60325 h 155991"/>
              <a:gd name="connsiteX6" fmla="*/ 0 w 194135"/>
              <a:gd name="connsiteY6" fmla="*/ 0 h 15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135" h="155991">
                <a:moveTo>
                  <a:pt x="0" y="0"/>
                </a:moveTo>
                <a:cubicBezTo>
                  <a:pt x="44714" y="37306"/>
                  <a:pt x="89429" y="74613"/>
                  <a:pt x="111125" y="85725"/>
                </a:cubicBezTo>
                <a:cubicBezTo>
                  <a:pt x="132821" y="96837"/>
                  <a:pt x="116417" y="55033"/>
                  <a:pt x="130175" y="66675"/>
                </a:cubicBezTo>
                <a:cubicBezTo>
                  <a:pt x="143933" y="78317"/>
                  <a:pt x="189442" y="150283"/>
                  <a:pt x="193675" y="155575"/>
                </a:cubicBezTo>
                <a:cubicBezTo>
                  <a:pt x="197908" y="160867"/>
                  <a:pt x="171979" y="114300"/>
                  <a:pt x="155575" y="98425"/>
                </a:cubicBezTo>
                <a:cubicBezTo>
                  <a:pt x="139171" y="82550"/>
                  <a:pt x="95250" y="60325"/>
                  <a:pt x="95250" y="603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0AE40167-FDC5-344B-4A09-61ACBC46D0CF}"/>
              </a:ext>
            </a:extLst>
          </p:cNvPr>
          <p:cNvSpPr/>
          <p:nvPr/>
        </p:nvSpPr>
        <p:spPr>
          <a:xfrm>
            <a:off x="3566427" y="6414222"/>
            <a:ext cx="228286" cy="176235"/>
          </a:xfrm>
          <a:custGeom>
            <a:avLst/>
            <a:gdLst>
              <a:gd name="connsiteX0" fmla="*/ 2273 w 228286"/>
              <a:gd name="connsiteY0" fmla="*/ 2453 h 176235"/>
              <a:gd name="connsiteX1" fmla="*/ 126098 w 228286"/>
              <a:gd name="connsiteY1" fmla="*/ 116753 h 176235"/>
              <a:gd name="connsiteX2" fmla="*/ 122923 w 228286"/>
              <a:gd name="connsiteY2" fmla="*/ 85003 h 176235"/>
              <a:gd name="connsiteX3" fmla="*/ 224523 w 228286"/>
              <a:gd name="connsiteY3" fmla="*/ 173903 h 176235"/>
              <a:gd name="connsiteX4" fmla="*/ 199123 w 228286"/>
              <a:gd name="connsiteY4" fmla="*/ 145328 h 176235"/>
              <a:gd name="connsiteX5" fmla="*/ 129273 w 228286"/>
              <a:gd name="connsiteY5" fmla="*/ 91353 h 176235"/>
              <a:gd name="connsiteX6" fmla="*/ 97523 w 228286"/>
              <a:gd name="connsiteY6" fmla="*/ 62778 h 176235"/>
              <a:gd name="connsiteX7" fmla="*/ 49898 w 228286"/>
              <a:gd name="connsiteY7" fmla="*/ 40553 h 176235"/>
              <a:gd name="connsiteX8" fmla="*/ 2273 w 228286"/>
              <a:gd name="connsiteY8" fmla="*/ 2453 h 17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286" h="176235">
                <a:moveTo>
                  <a:pt x="2273" y="2453"/>
                </a:moveTo>
                <a:cubicBezTo>
                  <a:pt x="14973" y="15153"/>
                  <a:pt x="105990" y="102995"/>
                  <a:pt x="126098" y="116753"/>
                </a:cubicBezTo>
                <a:cubicBezTo>
                  <a:pt x="146206" y="130511"/>
                  <a:pt x="106519" y="75478"/>
                  <a:pt x="122923" y="85003"/>
                </a:cubicBezTo>
                <a:cubicBezTo>
                  <a:pt x="139327" y="94528"/>
                  <a:pt x="211823" y="163849"/>
                  <a:pt x="224523" y="173903"/>
                </a:cubicBezTo>
                <a:cubicBezTo>
                  <a:pt x="237223" y="183957"/>
                  <a:pt x="214998" y="159086"/>
                  <a:pt x="199123" y="145328"/>
                </a:cubicBezTo>
                <a:cubicBezTo>
                  <a:pt x="183248" y="131570"/>
                  <a:pt x="146206" y="105111"/>
                  <a:pt x="129273" y="91353"/>
                </a:cubicBezTo>
                <a:cubicBezTo>
                  <a:pt x="112340" y="77595"/>
                  <a:pt x="110752" y="71245"/>
                  <a:pt x="97523" y="62778"/>
                </a:cubicBezTo>
                <a:cubicBezTo>
                  <a:pt x="84294" y="54311"/>
                  <a:pt x="66302" y="51136"/>
                  <a:pt x="49898" y="40553"/>
                </a:cubicBezTo>
                <a:cubicBezTo>
                  <a:pt x="33494" y="29970"/>
                  <a:pt x="-10427" y="-10247"/>
                  <a:pt x="2273" y="24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7E85169B-146E-B303-6356-9B9F21AE08BB}"/>
              </a:ext>
            </a:extLst>
          </p:cNvPr>
          <p:cNvSpPr/>
          <p:nvPr/>
        </p:nvSpPr>
        <p:spPr>
          <a:xfrm>
            <a:off x="3754804" y="6511760"/>
            <a:ext cx="551499" cy="85947"/>
          </a:xfrm>
          <a:custGeom>
            <a:avLst/>
            <a:gdLst>
              <a:gd name="connsiteX0" fmla="*/ 7571 w 551499"/>
              <a:gd name="connsiteY0" fmla="*/ 76365 h 85947"/>
              <a:gd name="connsiteX1" fmla="*/ 242521 w 551499"/>
              <a:gd name="connsiteY1" fmla="*/ 66840 h 85947"/>
              <a:gd name="connsiteX2" fmla="*/ 201246 w 551499"/>
              <a:gd name="connsiteY2" fmla="*/ 82715 h 85947"/>
              <a:gd name="connsiteX3" fmla="*/ 455246 w 551499"/>
              <a:gd name="connsiteY3" fmla="*/ 54140 h 85947"/>
              <a:gd name="connsiteX4" fmla="*/ 417146 w 551499"/>
              <a:gd name="connsiteY4" fmla="*/ 165 h 85947"/>
              <a:gd name="connsiteX5" fmla="*/ 540971 w 551499"/>
              <a:gd name="connsiteY5" fmla="*/ 73190 h 85947"/>
              <a:gd name="connsiteX6" fmla="*/ 531446 w 551499"/>
              <a:gd name="connsiteY6" fmla="*/ 66840 h 85947"/>
              <a:gd name="connsiteX7" fmla="*/ 423496 w 551499"/>
              <a:gd name="connsiteY7" fmla="*/ 63665 h 85947"/>
              <a:gd name="connsiteX8" fmla="*/ 267921 w 551499"/>
              <a:gd name="connsiteY8" fmla="*/ 85890 h 85947"/>
              <a:gd name="connsiteX9" fmla="*/ 258396 w 551499"/>
              <a:gd name="connsiteY9" fmla="*/ 70015 h 85947"/>
              <a:gd name="connsiteX10" fmla="*/ 74246 w 551499"/>
              <a:gd name="connsiteY10" fmla="*/ 66840 h 85947"/>
              <a:gd name="connsiteX11" fmla="*/ 7571 w 551499"/>
              <a:gd name="connsiteY11" fmla="*/ 76365 h 8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1499" h="85947">
                <a:moveTo>
                  <a:pt x="7571" y="76365"/>
                </a:moveTo>
                <a:cubicBezTo>
                  <a:pt x="35617" y="76365"/>
                  <a:pt x="210242" y="65782"/>
                  <a:pt x="242521" y="66840"/>
                </a:cubicBezTo>
                <a:cubicBezTo>
                  <a:pt x="274800" y="67898"/>
                  <a:pt x="165792" y="84832"/>
                  <a:pt x="201246" y="82715"/>
                </a:cubicBezTo>
                <a:cubicBezTo>
                  <a:pt x="236700" y="80598"/>
                  <a:pt x="419263" y="67898"/>
                  <a:pt x="455246" y="54140"/>
                </a:cubicBezTo>
                <a:cubicBezTo>
                  <a:pt x="491229" y="40382"/>
                  <a:pt x="402859" y="-3010"/>
                  <a:pt x="417146" y="165"/>
                </a:cubicBezTo>
                <a:cubicBezTo>
                  <a:pt x="431433" y="3340"/>
                  <a:pt x="521921" y="62078"/>
                  <a:pt x="540971" y="73190"/>
                </a:cubicBezTo>
                <a:cubicBezTo>
                  <a:pt x="560021" y="84302"/>
                  <a:pt x="551025" y="68427"/>
                  <a:pt x="531446" y="66840"/>
                </a:cubicBezTo>
                <a:cubicBezTo>
                  <a:pt x="511867" y="65253"/>
                  <a:pt x="467417" y="60490"/>
                  <a:pt x="423496" y="63665"/>
                </a:cubicBezTo>
                <a:cubicBezTo>
                  <a:pt x="379575" y="66840"/>
                  <a:pt x="295438" y="84832"/>
                  <a:pt x="267921" y="85890"/>
                </a:cubicBezTo>
                <a:cubicBezTo>
                  <a:pt x="240404" y="86948"/>
                  <a:pt x="290675" y="73190"/>
                  <a:pt x="258396" y="70015"/>
                </a:cubicBezTo>
                <a:cubicBezTo>
                  <a:pt x="226117" y="66840"/>
                  <a:pt x="112875" y="66311"/>
                  <a:pt x="74246" y="66840"/>
                </a:cubicBezTo>
                <a:cubicBezTo>
                  <a:pt x="35617" y="67369"/>
                  <a:pt x="-20475" y="76365"/>
                  <a:pt x="7571" y="763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F5539770-73B1-FFF8-CDC2-F0118E179ACA}"/>
              </a:ext>
            </a:extLst>
          </p:cNvPr>
          <p:cNvSpPr/>
          <p:nvPr/>
        </p:nvSpPr>
        <p:spPr>
          <a:xfrm>
            <a:off x="4270244" y="6479947"/>
            <a:ext cx="195942" cy="130507"/>
          </a:xfrm>
          <a:custGeom>
            <a:avLst/>
            <a:gdLst>
              <a:gd name="connsiteX0" fmla="*/ 131 w 195942"/>
              <a:gd name="connsiteY0" fmla="*/ 130403 h 130507"/>
              <a:gd name="connsiteX1" fmla="*/ 146181 w 195942"/>
              <a:gd name="connsiteY1" fmla="*/ 101828 h 130507"/>
              <a:gd name="connsiteX2" fmla="*/ 69981 w 195942"/>
              <a:gd name="connsiteY2" fmla="*/ 130403 h 130507"/>
              <a:gd name="connsiteX3" fmla="*/ 149356 w 195942"/>
              <a:gd name="connsiteY3" fmla="*/ 89128 h 130507"/>
              <a:gd name="connsiteX4" fmla="*/ 193806 w 195942"/>
              <a:gd name="connsiteY4" fmla="*/ 101828 h 130507"/>
              <a:gd name="connsiteX5" fmla="*/ 187456 w 195942"/>
              <a:gd name="connsiteY5" fmla="*/ 44678 h 130507"/>
              <a:gd name="connsiteX6" fmla="*/ 174756 w 195942"/>
              <a:gd name="connsiteY6" fmla="*/ 228 h 130507"/>
              <a:gd name="connsiteX7" fmla="*/ 174756 w 195942"/>
              <a:gd name="connsiteY7" fmla="*/ 63728 h 130507"/>
              <a:gd name="connsiteX8" fmla="*/ 120781 w 195942"/>
              <a:gd name="connsiteY8" fmla="*/ 108178 h 130507"/>
              <a:gd name="connsiteX9" fmla="*/ 131 w 195942"/>
              <a:gd name="connsiteY9" fmla="*/ 130403 h 13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942" h="130507">
                <a:moveTo>
                  <a:pt x="131" y="130403"/>
                </a:moveTo>
                <a:cubicBezTo>
                  <a:pt x="4364" y="129345"/>
                  <a:pt x="134539" y="101828"/>
                  <a:pt x="146181" y="101828"/>
                </a:cubicBezTo>
                <a:cubicBezTo>
                  <a:pt x="157823" y="101828"/>
                  <a:pt x="69452" y="132520"/>
                  <a:pt x="69981" y="130403"/>
                </a:cubicBezTo>
                <a:cubicBezTo>
                  <a:pt x="70510" y="128286"/>
                  <a:pt x="128719" y="93890"/>
                  <a:pt x="149356" y="89128"/>
                </a:cubicBezTo>
                <a:cubicBezTo>
                  <a:pt x="169993" y="84366"/>
                  <a:pt x="187456" y="109236"/>
                  <a:pt x="193806" y="101828"/>
                </a:cubicBezTo>
                <a:cubicBezTo>
                  <a:pt x="200156" y="94420"/>
                  <a:pt x="190631" y="61611"/>
                  <a:pt x="187456" y="44678"/>
                </a:cubicBezTo>
                <a:cubicBezTo>
                  <a:pt x="184281" y="27745"/>
                  <a:pt x="176873" y="-2947"/>
                  <a:pt x="174756" y="228"/>
                </a:cubicBezTo>
                <a:cubicBezTo>
                  <a:pt x="172639" y="3403"/>
                  <a:pt x="183752" y="45736"/>
                  <a:pt x="174756" y="63728"/>
                </a:cubicBezTo>
                <a:cubicBezTo>
                  <a:pt x="165760" y="81720"/>
                  <a:pt x="146181" y="98124"/>
                  <a:pt x="120781" y="108178"/>
                </a:cubicBezTo>
                <a:cubicBezTo>
                  <a:pt x="95381" y="118232"/>
                  <a:pt x="-4102" y="131461"/>
                  <a:pt x="131" y="1304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B8658095-2BE7-4319-A999-58CE8F61F6C2}"/>
              </a:ext>
            </a:extLst>
          </p:cNvPr>
          <p:cNvSpPr/>
          <p:nvPr/>
        </p:nvSpPr>
        <p:spPr>
          <a:xfrm>
            <a:off x="3520433" y="6378238"/>
            <a:ext cx="211058" cy="216271"/>
          </a:xfrm>
          <a:custGeom>
            <a:avLst/>
            <a:gdLst>
              <a:gd name="connsiteX0" fmla="*/ 642 w 211058"/>
              <a:gd name="connsiteY0" fmla="*/ 337 h 216271"/>
              <a:gd name="connsiteX1" fmla="*/ 41917 w 211058"/>
              <a:gd name="connsiteY1" fmla="*/ 136862 h 216271"/>
              <a:gd name="connsiteX2" fmla="*/ 32392 w 211058"/>
              <a:gd name="connsiteY2" fmla="*/ 114637 h 216271"/>
              <a:gd name="connsiteX3" fmla="*/ 89542 w 211058"/>
              <a:gd name="connsiteY3" fmla="*/ 203537 h 216271"/>
              <a:gd name="connsiteX4" fmla="*/ 102242 w 211058"/>
              <a:gd name="connsiteY4" fmla="*/ 171787 h 216271"/>
              <a:gd name="connsiteX5" fmla="*/ 210192 w 211058"/>
              <a:gd name="connsiteY5" fmla="*/ 216237 h 216271"/>
              <a:gd name="connsiteX6" fmla="*/ 149867 w 211058"/>
              <a:gd name="connsiteY6" fmla="*/ 178137 h 216271"/>
              <a:gd name="connsiteX7" fmla="*/ 92717 w 211058"/>
              <a:gd name="connsiteY7" fmla="*/ 124162 h 216271"/>
              <a:gd name="connsiteX8" fmla="*/ 102242 w 211058"/>
              <a:gd name="connsiteY8" fmla="*/ 178137 h 216271"/>
              <a:gd name="connsiteX9" fmla="*/ 38742 w 211058"/>
              <a:gd name="connsiteY9" fmla="*/ 149562 h 216271"/>
              <a:gd name="connsiteX10" fmla="*/ 16517 w 211058"/>
              <a:gd name="connsiteY10" fmla="*/ 98762 h 216271"/>
              <a:gd name="connsiteX11" fmla="*/ 642 w 211058"/>
              <a:gd name="connsiteY11" fmla="*/ 337 h 21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1058" h="216271">
                <a:moveTo>
                  <a:pt x="642" y="337"/>
                </a:moveTo>
                <a:cubicBezTo>
                  <a:pt x="4875" y="6687"/>
                  <a:pt x="36625" y="117812"/>
                  <a:pt x="41917" y="136862"/>
                </a:cubicBezTo>
                <a:cubicBezTo>
                  <a:pt x="47209" y="155912"/>
                  <a:pt x="24455" y="103525"/>
                  <a:pt x="32392" y="114637"/>
                </a:cubicBezTo>
                <a:cubicBezTo>
                  <a:pt x="40330" y="125750"/>
                  <a:pt x="77900" y="194012"/>
                  <a:pt x="89542" y="203537"/>
                </a:cubicBezTo>
                <a:cubicBezTo>
                  <a:pt x="101184" y="213062"/>
                  <a:pt x="82134" y="169670"/>
                  <a:pt x="102242" y="171787"/>
                </a:cubicBezTo>
                <a:cubicBezTo>
                  <a:pt x="122350" y="173904"/>
                  <a:pt x="202255" y="215179"/>
                  <a:pt x="210192" y="216237"/>
                </a:cubicBezTo>
                <a:cubicBezTo>
                  <a:pt x="218129" y="217295"/>
                  <a:pt x="169446" y="193483"/>
                  <a:pt x="149867" y="178137"/>
                </a:cubicBezTo>
                <a:cubicBezTo>
                  <a:pt x="130288" y="162791"/>
                  <a:pt x="100654" y="124162"/>
                  <a:pt x="92717" y="124162"/>
                </a:cubicBezTo>
                <a:cubicBezTo>
                  <a:pt x="84780" y="124162"/>
                  <a:pt x="111238" y="173904"/>
                  <a:pt x="102242" y="178137"/>
                </a:cubicBezTo>
                <a:cubicBezTo>
                  <a:pt x="93246" y="182370"/>
                  <a:pt x="53030" y="162791"/>
                  <a:pt x="38742" y="149562"/>
                </a:cubicBezTo>
                <a:cubicBezTo>
                  <a:pt x="24455" y="136333"/>
                  <a:pt x="18634" y="118341"/>
                  <a:pt x="16517" y="98762"/>
                </a:cubicBezTo>
                <a:cubicBezTo>
                  <a:pt x="14400" y="79183"/>
                  <a:pt x="-3591" y="-6013"/>
                  <a:pt x="642" y="3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B45C03E3-C1AE-8B7D-74E9-4EB48C99021F}"/>
              </a:ext>
            </a:extLst>
          </p:cNvPr>
          <p:cNvSpPr/>
          <p:nvPr/>
        </p:nvSpPr>
        <p:spPr>
          <a:xfrm>
            <a:off x="3814315" y="6593417"/>
            <a:ext cx="427774" cy="61795"/>
          </a:xfrm>
          <a:custGeom>
            <a:avLst/>
            <a:gdLst>
              <a:gd name="connsiteX0" fmla="*/ 5210 w 427774"/>
              <a:gd name="connsiteY0" fmla="*/ 23283 h 61795"/>
              <a:gd name="connsiteX1" fmla="*/ 287785 w 427774"/>
              <a:gd name="connsiteY1" fmla="*/ 29633 h 61795"/>
              <a:gd name="connsiteX2" fmla="*/ 205235 w 427774"/>
              <a:gd name="connsiteY2" fmla="*/ 61383 h 61795"/>
              <a:gd name="connsiteX3" fmla="*/ 427485 w 427774"/>
              <a:gd name="connsiteY3" fmla="*/ 4233 h 61795"/>
              <a:gd name="connsiteX4" fmla="*/ 256035 w 427774"/>
              <a:gd name="connsiteY4" fmla="*/ 4233 h 61795"/>
              <a:gd name="connsiteX5" fmla="*/ 386210 w 427774"/>
              <a:gd name="connsiteY5" fmla="*/ 4233 h 61795"/>
              <a:gd name="connsiteX6" fmla="*/ 135385 w 427774"/>
              <a:gd name="connsiteY6" fmla="*/ 26458 h 61795"/>
              <a:gd name="connsiteX7" fmla="*/ 90935 w 427774"/>
              <a:gd name="connsiteY7" fmla="*/ 45508 h 61795"/>
              <a:gd name="connsiteX8" fmla="*/ 103635 w 427774"/>
              <a:gd name="connsiteY8" fmla="*/ 26458 h 61795"/>
              <a:gd name="connsiteX9" fmla="*/ 5210 w 427774"/>
              <a:gd name="connsiteY9" fmla="*/ 23283 h 6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7774" h="61795">
                <a:moveTo>
                  <a:pt x="5210" y="23283"/>
                </a:moveTo>
                <a:cubicBezTo>
                  <a:pt x="35902" y="23812"/>
                  <a:pt x="254448" y="23283"/>
                  <a:pt x="287785" y="29633"/>
                </a:cubicBezTo>
                <a:cubicBezTo>
                  <a:pt x="321123" y="35983"/>
                  <a:pt x="181952" y="65616"/>
                  <a:pt x="205235" y="61383"/>
                </a:cubicBezTo>
                <a:cubicBezTo>
                  <a:pt x="228518" y="57150"/>
                  <a:pt x="419018" y="13758"/>
                  <a:pt x="427485" y="4233"/>
                </a:cubicBezTo>
                <a:cubicBezTo>
                  <a:pt x="435952" y="-5292"/>
                  <a:pt x="256035" y="4233"/>
                  <a:pt x="256035" y="4233"/>
                </a:cubicBezTo>
                <a:cubicBezTo>
                  <a:pt x="249156" y="4233"/>
                  <a:pt x="406318" y="529"/>
                  <a:pt x="386210" y="4233"/>
                </a:cubicBezTo>
                <a:cubicBezTo>
                  <a:pt x="366102" y="7937"/>
                  <a:pt x="184597" y="19579"/>
                  <a:pt x="135385" y="26458"/>
                </a:cubicBezTo>
                <a:cubicBezTo>
                  <a:pt x="86173" y="33337"/>
                  <a:pt x="96227" y="45508"/>
                  <a:pt x="90935" y="45508"/>
                </a:cubicBezTo>
                <a:cubicBezTo>
                  <a:pt x="85643" y="45508"/>
                  <a:pt x="118452" y="28575"/>
                  <a:pt x="103635" y="26458"/>
                </a:cubicBezTo>
                <a:cubicBezTo>
                  <a:pt x="88818" y="24341"/>
                  <a:pt x="-25482" y="22754"/>
                  <a:pt x="5210" y="232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A7E29048-6306-1528-9237-CF2B348A57ED}"/>
              </a:ext>
            </a:extLst>
          </p:cNvPr>
          <p:cNvSpPr/>
          <p:nvPr/>
        </p:nvSpPr>
        <p:spPr>
          <a:xfrm>
            <a:off x="3139183" y="4997924"/>
            <a:ext cx="160253" cy="876033"/>
          </a:xfrm>
          <a:custGeom>
            <a:avLst/>
            <a:gdLst>
              <a:gd name="connsiteX0" fmla="*/ 158199 w 160253"/>
              <a:gd name="connsiteY0" fmla="*/ 3567 h 876033"/>
              <a:gd name="connsiteX1" fmla="*/ 28890 w 160253"/>
              <a:gd name="connsiteY1" fmla="*/ 391494 h 876033"/>
              <a:gd name="connsiteX2" fmla="*/ 28890 w 160253"/>
              <a:gd name="connsiteY2" fmla="*/ 368403 h 876033"/>
              <a:gd name="connsiteX3" fmla="*/ 70453 w 160253"/>
              <a:gd name="connsiteY3" fmla="*/ 594694 h 876033"/>
              <a:gd name="connsiteX4" fmla="*/ 79690 w 160253"/>
              <a:gd name="connsiteY4" fmla="*/ 548512 h 876033"/>
              <a:gd name="connsiteX5" fmla="*/ 135108 w 160253"/>
              <a:gd name="connsiteY5" fmla="*/ 867167 h 876033"/>
              <a:gd name="connsiteX6" fmla="*/ 130490 w 160253"/>
              <a:gd name="connsiteY6" fmla="*/ 756331 h 876033"/>
              <a:gd name="connsiteX7" fmla="*/ 153581 w 160253"/>
              <a:gd name="connsiteY7" fmla="*/ 433058 h 876033"/>
              <a:gd name="connsiteX8" fmla="*/ 107399 w 160253"/>
              <a:gd name="connsiteY8" fmla="*/ 636258 h 876033"/>
              <a:gd name="connsiteX9" fmla="*/ 10417 w 160253"/>
              <a:gd name="connsiteY9" fmla="*/ 428440 h 876033"/>
              <a:gd name="connsiteX10" fmla="*/ 47362 w 160253"/>
              <a:gd name="connsiteY10" fmla="*/ 474621 h 876033"/>
              <a:gd name="connsiteX11" fmla="*/ 47362 w 160253"/>
              <a:gd name="connsiteY11" fmla="*/ 229858 h 876033"/>
              <a:gd name="connsiteX12" fmla="*/ 1181 w 160253"/>
              <a:gd name="connsiteY12" fmla="*/ 363785 h 876033"/>
              <a:gd name="connsiteX13" fmla="*/ 102781 w 160253"/>
              <a:gd name="connsiteY13" fmla="*/ 206767 h 876033"/>
              <a:gd name="connsiteX14" fmla="*/ 158199 w 160253"/>
              <a:gd name="connsiteY14" fmla="*/ 3567 h 876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0253" h="876033">
                <a:moveTo>
                  <a:pt x="158199" y="3567"/>
                </a:moveTo>
                <a:cubicBezTo>
                  <a:pt x="145884" y="34355"/>
                  <a:pt x="50441" y="330688"/>
                  <a:pt x="28890" y="391494"/>
                </a:cubicBezTo>
                <a:cubicBezTo>
                  <a:pt x="7339" y="452300"/>
                  <a:pt x="21963" y="334536"/>
                  <a:pt x="28890" y="368403"/>
                </a:cubicBezTo>
                <a:cubicBezTo>
                  <a:pt x="35817" y="402270"/>
                  <a:pt x="61986" y="564676"/>
                  <a:pt x="70453" y="594694"/>
                </a:cubicBezTo>
                <a:cubicBezTo>
                  <a:pt x="78920" y="624712"/>
                  <a:pt x="68914" y="503100"/>
                  <a:pt x="79690" y="548512"/>
                </a:cubicBezTo>
                <a:cubicBezTo>
                  <a:pt x="90466" y="593924"/>
                  <a:pt x="126641" y="832531"/>
                  <a:pt x="135108" y="867167"/>
                </a:cubicBezTo>
                <a:cubicBezTo>
                  <a:pt x="143575" y="901804"/>
                  <a:pt x="127411" y="828682"/>
                  <a:pt x="130490" y="756331"/>
                </a:cubicBezTo>
                <a:cubicBezTo>
                  <a:pt x="133569" y="683980"/>
                  <a:pt x="157429" y="453070"/>
                  <a:pt x="153581" y="433058"/>
                </a:cubicBezTo>
                <a:cubicBezTo>
                  <a:pt x="149732" y="413046"/>
                  <a:pt x="131260" y="637028"/>
                  <a:pt x="107399" y="636258"/>
                </a:cubicBezTo>
                <a:cubicBezTo>
                  <a:pt x="83538" y="635488"/>
                  <a:pt x="20423" y="455379"/>
                  <a:pt x="10417" y="428440"/>
                </a:cubicBezTo>
                <a:cubicBezTo>
                  <a:pt x="411" y="401501"/>
                  <a:pt x="41204" y="507718"/>
                  <a:pt x="47362" y="474621"/>
                </a:cubicBezTo>
                <a:cubicBezTo>
                  <a:pt x="53519" y="441524"/>
                  <a:pt x="55059" y="248330"/>
                  <a:pt x="47362" y="229858"/>
                </a:cubicBezTo>
                <a:cubicBezTo>
                  <a:pt x="39665" y="211386"/>
                  <a:pt x="-8056" y="367634"/>
                  <a:pt x="1181" y="363785"/>
                </a:cubicBezTo>
                <a:cubicBezTo>
                  <a:pt x="10418" y="359936"/>
                  <a:pt x="81230" y="263724"/>
                  <a:pt x="102781" y="206767"/>
                </a:cubicBezTo>
                <a:cubicBezTo>
                  <a:pt x="124332" y="149810"/>
                  <a:pt x="170514" y="-27221"/>
                  <a:pt x="158199" y="35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6952D206-516E-95A6-C9A3-44826523ED13}"/>
              </a:ext>
            </a:extLst>
          </p:cNvPr>
          <p:cNvSpPr/>
          <p:nvPr/>
        </p:nvSpPr>
        <p:spPr>
          <a:xfrm>
            <a:off x="3227977" y="5987430"/>
            <a:ext cx="69455" cy="484196"/>
          </a:xfrm>
          <a:custGeom>
            <a:avLst/>
            <a:gdLst>
              <a:gd name="connsiteX0" fmla="*/ 46314 w 69455"/>
              <a:gd name="connsiteY0" fmla="*/ 2352 h 484196"/>
              <a:gd name="connsiteX1" fmla="*/ 132 w 69455"/>
              <a:gd name="connsiteY1" fmla="*/ 330243 h 484196"/>
              <a:gd name="connsiteX2" fmla="*/ 32459 w 69455"/>
              <a:gd name="connsiteY2" fmla="*/ 233261 h 484196"/>
              <a:gd name="connsiteX3" fmla="*/ 37078 w 69455"/>
              <a:gd name="connsiteY3" fmla="*/ 478025 h 484196"/>
              <a:gd name="connsiteX4" fmla="*/ 23223 w 69455"/>
              <a:gd name="connsiteY4" fmla="*/ 390279 h 484196"/>
              <a:gd name="connsiteX5" fmla="*/ 69405 w 69455"/>
              <a:gd name="connsiteY5" fmla="*/ 168606 h 484196"/>
              <a:gd name="connsiteX6" fmla="*/ 32459 w 69455"/>
              <a:gd name="connsiteY6" fmla="*/ 182461 h 484196"/>
              <a:gd name="connsiteX7" fmla="*/ 46314 w 69455"/>
              <a:gd name="connsiteY7" fmla="*/ 2352 h 48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455" h="484196">
                <a:moveTo>
                  <a:pt x="46314" y="2352"/>
                </a:moveTo>
                <a:cubicBezTo>
                  <a:pt x="40926" y="26982"/>
                  <a:pt x="2441" y="291758"/>
                  <a:pt x="132" y="330243"/>
                </a:cubicBezTo>
                <a:cubicBezTo>
                  <a:pt x="-2177" y="368728"/>
                  <a:pt x="26301" y="208631"/>
                  <a:pt x="32459" y="233261"/>
                </a:cubicBezTo>
                <a:cubicBezTo>
                  <a:pt x="38617" y="257891"/>
                  <a:pt x="38617" y="451855"/>
                  <a:pt x="37078" y="478025"/>
                </a:cubicBezTo>
                <a:cubicBezTo>
                  <a:pt x="35539" y="504195"/>
                  <a:pt x="17835" y="441849"/>
                  <a:pt x="23223" y="390279"/>
                </a:cubicBezTo>
                <a:cubicBezTo>
                  <a:pt x="28611" y="338709"/>
                  <a:pt x="67866" y="203242"/>
                  <a:pt x="69405" y="168606"/>
                </a:cubicBezTo>
                <a:cubicBezTo>
                  <a:pt x="70944" y="133970"/>
                  <a:pt x="37077" y="210940"/>
                  <a:pt x="32459" y="182461"/>
                </a:cubicBezTo>
                <a:cubicBezTo>
                  <a:pt x="27841" y="153982"/>
                  <a:pt x="51702" y="-22278"/>
                  <a:pt x="46314" y="23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6BAD43CF-76F0-7903-DCC0-F6B86D18C390}"/>
              </a:ext>
            </a:extLst>
          </p:cNvPr>
          <p:cNvSpPr/>
          <p:nvPr/>
        </p:nvSpPr>
        <p:spPr>
          <a:xfrm>
            <a:off x="3348164" y="6714640"/>
            <a:ext cx="356220" cy="275295"/>
          </a:xfrm>
          <a:custGeom>
            <a:avLst/>
            <a:gdLst>
              <a:gd name="connsiteX0" fmla="*/ 18 w 356220"/>
              <a:gd name="connsiteY0" fmla="*/ 196 h 275295"/>
              <a:gd name="connsiteX1" fmla="*/ 115472 w 356220"/>
              <a:gd name="connsiteY1" fmla="*/ 249578 h 275295"/>
              <a:gd name="connsiteX2" fmla="*/ 133945 w 356220"/>
              <a:gd name="connsiteY2" fmla="*/ 166451 h 275295"/>
              <a:gd name="connsiteX3" fmla="*/ 226309 w 356220"/>
              <a:gd name="connsiteY3" fmla="*/ 272669 h 275295"/>
              <a:gd name="connsiteX4" fmla="*/ 286345 w 356220"/>
              <a:gd name="connsiteY4" fmla="*/ 244960 h 275295"/>
              <a:gd name="connsiteX5" fmla="*/ 355618 w 356220"/>
              <a:gd name="connsiteY5" fmla="*/ 268051 h 275295"/>
              <a:gd name="connsiteX6" fmla="*/ 244781 w 356220"/>
              <a:gd name="connsiteY6" fmla="*/ 244960 h 275295"/>
              <a:gd name="connsiteX7" fmla="*/ 124709 w 356220"/>
              <a:gd name="connsiteY7" fmla="*/ 208015 h 275295"/>
              <a:gd name="connsiteX8" fmla="*/ 18 w 356220"/>
              <a:gd name="connsiteY8" fmla="*/ 196 h 27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6220" h="275295">
                <a:moveTo>
                  <a:pt x="18" y="196"/>
                </a:moveTo>
                <a:cubicBezTo>
                  <a:pt x="-1521" y="7123"/>
                  <a:pt x="93151" y="221869"/>
                  <a:pt x="115472" y="249578"/>
                </a:cubicBezTo>
                <a:cubicBezTo>
                  <a:pt x="137793" y="277287"/>
                  <a:pt x="115472" y="162603"/>
                  <a:pt x="133945" y="166451"/>
                </a:cubicBezTo>
                <a:cubicBezTo>
                  <a:pt x="152418" y="170299"/>
                  <a:pt x="200909" y="259584"/>
                  <a:pt x="226309" y="272669"/>
                </a:cubicBezTo>
                <a:cubicBezTo>
                  <a:pt x="251709" y="285754"/>
                  <a:pt x="264794" y="245730"/>
                  <a:pt x="286345" y="244960"/>
                </a:cubicBezTo>
                <a:cubicBezTo>
                  <a:pt x="307896" y="244190"/>
                  <a:pt x="362545" y="268051"/>
                  <a:pt x="355618" y="268051"/>
                </a:cubicBezTo>
                <a:cubicBezTo>
                  <a:pt x="348691" y="268051"/>
                  <a:pt x="283266" y="254966"/>
                  <a:pt x="244781" y="244960"/>
                </a:cubicBezTo>
                <a:cubicBezTo>
                  <a:pt x="206296" y="234954"/>
                  <a:pt x="168582" y="244191"/>
                  <a:pt x="124709" y="208015"/>
                </a:cubicBezTo>
                <a:cubicBezTo>
                  <a:pt x="80836" y="171839"/>
                  <a:pt x="1557" y="-6731"/>
                  <a:pt x="18" y="1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7BED44A-7957-0D66-3BDB-5FEEDC33F93B}"/>
              </a:ext>
            </a:extLst>
          </p:cNvPr>
          <p:cNvSpPr/>
          <p:nvPr/>
        </p:nvSpPr>
        <p:spPr>
          <a:xfrm>
            <a:off x="3888018" y="7023928"/>
            <a:ext cx="315231" cy="144542"/>
          </a:xfrm>
          <a:custGeom>
            <a:avLst/>
            <a:gdLst>
              <a:gd name="connsiteX0" fmla="*/ 491 w 315231"/>
              <a:gd name="connsiteY0" fmla="*/ 125017 h 144542"/>
              <a:gd name="connsiteX1" fmla="*/ 272964 w 315231"/>
              <a:gd name="connsiteY1" fmla="*/ 111163 h 144542"/>
              <a:gd name="connsiteX2" fmla="*/ 309909 w 315231"/>
              <a:gd name="connsiteY2" fmla="*/ 143490 h 144542"/>
              <a:gd name="connsiteX3" fmla="*/ 314527 w 315231"/>
              <a:gd name="connsiteY3" fmla="*/ 64981 h 144542"/>
              <a:gd name="connsiteX4" fmla="*/ 305291 w 315231"/>
              <a:gd name="connsiteY4" fmla="*/ 327 h 144542"/>
              <a:gd name="connsiteX5" fmla="*/ 296055 w 315231"/>
              <a:gd name="connsiteY5" fmla="*/ 92690 h 144542"/>
              <a:gd name="connsiteX6" fmla="*/ 208309 w 315231"/>
              <a:gd name="connsiteY6" fmla="*/ 92690 h 144542"/>
              <a:gd name="connsiteX7" fmla="*/ 491 w 315231"/>
              <a:gd name="connsiteY7" fmla="*/ 125017 h 14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231" h="144542">
                <a:moveTo>
                  <a:pt x="491" y="125017"/>
                </a:moveTo>
                <a:cubicBezTo>
                  <a:pt x="11267" y="128096"/>
                  <a:pt x="221394" y="108084"/>
                  <a:pt x="272964" y="111163"/>
                </a:cubicBezTo>
                <a:cubicBezTo>
                  <a:pt x="324534" y="114242"/>
                  <a:pt x="302982" y="151187"/>
                  <a:pt x="309909" y="143490"/>
                </a:cubicBezTo>
                <a:cubicBezTo>
                  <a:pt x="316836" y="135793"/>
                  <a:pt x="315297" y="88841"/>
                  <a:pt x="314527" y="64981"/>
                </a:cubicBezTo>
                <a:cubicBezTo>
                  <a:pt x="313757" y="41121"/>
                  <a:pt x="308370" y="-4291"/>
                  <a:pt x="305291" y="327"/>
                </a:cubicBezTo>
                <a:cubicBezTo>
                  <a:pt x="302212" y="4945"/>
                  <a:pt x="312219" y="77296"/>
                  <a:pt x="296055" y="92690"/>
                </a:cubicBezTo>
                <a:cubicBezTo>
                  <a:pt x="279891" y="108084"/>
                  <a:pt x="257570" y="86532"/>
                  <a:pt x="208309" y="92690"/>
                </a:cubicBezTo>
                <a:cubicBezTo>
                  <a:pt x="159048" y="98848"/>
                  <a:pt x="-10285" y="121938"/>
                  <a:pt x="491" y="1250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FB685CC0-187F-E48C-2903-E98FA51BFEAF}"/>
              </a:ext>
            </a:extLst>
          </p:cNvPr>
          <p:cNvSpPr/>
          <p:nvPr/>
        </p:nvSpPr>
        <p:spPr>
          <a:xfrm>
            <a:off x="4405424" y="6986680"/>
            <a:ext cx="680965" cy="97611"/>
          </a:xfrm>
          <a:custGeom>
            <a:avLst/>
            <a:gdLst>
              <a:gd name="connsiteX0" fmla="*/ 321 w 680965"/>
              <a:gd name="connsiteY0" fmla="*/ 97611 h 97611"/>
              <a:gd name="connsiteX1" fmla="*/ 305121 w 680965"/>
              <a:gd name="connsiteY1" fmla="*/ 14484 h 97611"/>
              <a:gd name="connsiteX2" fmla="*/ 679194 w 680965"/>
              <a:gd name="connsiteY2" fmla="*/ 19102 h 97611"/>
              <a:gd name="connsiteX3" fmla="*/ 452903 w 680965"/>
              <a:gd name="connsiteY3" fmla="*/ 629 h 97611"/>
              <a:gd name="connsiteX4" fmla="*/ 614540 w 680965"/>
              <a:gd name="connsiteY4" fmla="*/ 5247 h 97611"/>
              <a:gd name="connsiteX5" fmla="*/ 254321 w 680965"/>
              <a:gd name="connsiteY5" fmla="*/ 14484 h 97611"/>
              <a:gd name="connsiteX6" fmla="*/ 321 w 680965"/>
              <a:gd name="connsiteY6" fmla="*/ 97611 h 9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0965" h="97611">
                <a:moveTo>
                  <a:pt x="321" y="97611"/>
                </a:moveTo>
                <a:cubicBezTo>
                  <a:pt x="8788" y="97611"/>
                  <a:pt x="191976" y="27569"/>
                  <a:pt x="305121" y="14484"/>
                </a:cubicBezTo>
                <a:cubicBezTo>
                  <a:pt x="418266" y="1399"/>
                  <a:pt x="654564" y="21411"/>
                  <a:pt x="679194" y="19102"/>
                </a:cubicBezTo>
                <a:cubicBezTo>
                  <a:pt x="703824" y="16793"/>
                  <a:pt x="463679" y="2938"/>
                  <a:pt x="452903" y="629"/>
                </a:cubicBezTo>
                <a:cubicBezTo>
                  <a:pt x="442127" y="-1680"/>
                  <a:pt x="647637" y="2938"/>
                  <a:pt x="614540" y="5247"/>
                </a:cubicBezTo>
                <a:cubicBezTo>
                  <a:pt x="581443" y="7556"/>
                  <a:pt x="355921" y="629"/>
                  <a:pt x="254321" y="14484"/>
                </a:cubicBezTo>
                <a:cubicBezTo>
                  <a:pt x="152721" y="28339"/>
                  <a:pt x="-8146" y="97611"/>
                  <a:pt x="321" y="976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31E29897-9C55-7651-05F4-35F39130E9CB}"/>
              </a:ext>
            </a:extLst>
          </p:cNvPr>
          <p:cNvSpPr/>
          <p:nvPr/>
        </p:nvSpPr>
        <p:spPr>
          <a:xfrm>
            <a:off x="5130731" y="6694292"/>
            <a:ext cx="139205" cy="242475"/>
          </a:xfrm>
          <a:custGeom>
            <a:avLst/>
            <a:gdLst>
              <a:gd name="connsiteX0" fmla="*/ 106287 w 139205"/>
              <a:gd name="connsiteY0" fmla="*/ 2072 h 242475"/>
              <a:gd name="connsiteX1" fmla="*/ 115524 w 139205"/>
              <a:gd name="connsiteY1" fmla="*/ 154472 h 242475"/>
              <a:gd name="connsiteX2" fmla="*/ 69 w 139205"/>
              <a:gd name="connsiteY2" fmla="*/ 242217 h 242475"/>
              <a:gd name="connsiteX3" fmla="*/ 133996 w 139205"/>
              <a:gd name="connsiteY3" fmla="*/ 177563 h 242475"/>
              <a:gd name="connsiteX4" fmla="*/ 110905 w 139205"/>
              <a:gd name="connsiteY4" fmla="*/ 71344 h 242475"/>
              <a:gd name="connsiteX5" fmla="*/ 106287 w 139205"/>
              <a:gd name="connsiteY5" fmla="*/ 2072 h 24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205" h="242475">
                <a:moveTo>
                  <a:pt x="106287" y="2072"/>
                </a:moveTo>
                <a:cubicBezTo>
                  <a:pt x="107057" y="15927"/>
                  <a:pt x="133227" y="114448"/>
                  <a:pt x="115524" y="154472"/>
                </a:cubicBezTo>
                <a:cubicBezTo>
                  <a:pt x="97821" y="194496"/>
                  <a:pt x="-3010" y="238369"/>
                  <a:pt x="69" y="242217"/>
                </a:cubicBezTo>
                <a:cubicBezTo>
                  <a:pt x="3148" y="246065"/>
                  <a:pt x="115523" y="206042"/>
                  <a:pt x="133996" y="177563"/>
                </a:cubicBezTo>
                <a:cubicBezTo>
                  <a:pt x="152469" y="149084"/>
                  <a:pt x="116293" y="95205"/>
                  <a:pt x="110905" y="71344"/>
                </a:cubicBezTo>
                <a:cubicBezTo>
                  <a:pt x="105517" y="47483"/>
                  <a:pt x="105517" y="-11783"/>
                  <a:pt x="106287" y="20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E6953B1D-DD04-8F6D-0886-D13C111DC586}"/>
              </a:ext>
            </a:extLst>
          </p:cNvPr>
          <p:cNvSpPr/>
          <p:nvPr/>
        </p:nvSpPr>
        <p:spPr>
          <a:xfrm>
            <a:off x="5143068" y="6502397"/>
            <a:ext cx="340595" cy="513013"/>
          </a:xfrm>
          <a:custGeom>
            <a:avLst/>
            <a:gdLst>
              <a:gd name="connsiteX0" fmla="*/ 338714 w 340595"/>
              <a:gd name="connsiteY0" fmla="*/ 3 h 513013"/>
              <a:gd name="connsiteX1" fmla="*/ 324859 w 340595"/>
              <a:gd name="connsiteY1" fmla="*/ 152403 h 513013"/>
              <a:gd name="connsiteX2" fmla="*/ 227877 w 340595"/>
              <a:gd name="connsiteY2" fmla="*/ 300185 h 513013"/>
              <a:gd name="connsiteX3" fmla="*/ 250968 w 340595"/>
              <a:gd name="connsiteY3" fmla="*/ 290948 h 513013"/>
              <a:gd name="connsiteX4" fmla="*/ 1587 w 340595"/>
              <a:gd name="connsiteY4" fmla="*/ 512621 h 513013"/>
              <a:gd name="connsiteX5" fmla="*/ 149368 w 340595"/>
              <a:gd name="connsiteY5" fmla="*/ 341748 h 513013"/>
              <a:gd name="connsiteX6" fmla="*/ 250968 w 340595"/>
              <a:gd name="connsiteY6" fmla="*/ 221676 h 513013"/>
              <a:gd name="connsiteX7" fmla="*/ 158605 w 340595"/>
              <a:gd name="connsiteY7" fmla="*/ 355603 h 513013"/>
              <a:gd name="connsiteX8" fmla="*/ 246350 w 340595"/>
              <a:gd name="connsiteY8" fmla="*/ 235530 h 513013"/>
              <a:gd name="connsiteX9" fmla="*/ 306387 w 340595"/>
              <a:gd name="connsiteY9" fmla="*/ 147785 h 513013"/>
              <a:gd name="connsiteX10" fmla="*/ 338714 w 340595"/>
              <a:gd name="connsiteY10" fmla="*/ 3 h 51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0595" h="513013">
                <a:moveTo>
                  <a:pt x="338714" y="3"/>
                </a:moveTo>
                <a:cubicBezTo>
                  <a:pt x="341793" y="773"/>
                  <a:pt x="343332" y="102373"/>
                  <a:pt x="324859" y="152403"/>
                </a:cubicBezTo>
                <a:cubicBezTo>
                  <a:pt x="306386" y="202433"/>
                  <a:pt x="240192" y="277094"/>
                  <a:pt x="227877" y="300185"/>
                </a:cubicBezTo>
                <a:cubicBezTo>
                  <a:pt x="215562" y="323276"/>
                  <a:pt x="288683" y="255542"/>
                  <a:pt x="250968" y="290948"/>
                </a:cubicBezTo>
                <a:cubicBezTo>
                  <a:pt x="213253" y="326354"/>
                  <a:pt x="18520" y="504154"/>
                  <a:pt x="1587" y="512621"/>
                </a:cubicBezTo>
                <a:cubicBezTo>
                  <a:pt x="-15346" y="521088"/>
                  <a:pt x="107805" y="390239"/>
                  <a:pt x="149368" y="341748"/>
                </a:cubicBezTo>
                <a:cubicBezTo>
                  <a:pt x="190931" y="293257"/>
                  <a:pt x="249429" y="219367"/>
                  <a:pt x="250968" y="221676"/>
                </a:cubicBezTo>
                <a:cubicBezTo>
                  <a:pt x="252507" y="223985"/>
                  <a:pt x="159375" y="353294"/>
                  <a:pt x="158605" y="355603"/>
                </a:cubicBezTo>
                <a:cubicBezTo>
                  <a:pt x="157835" y="357912"/>
                  <a:pt x="221720" y="270166"/>
                  <a:pt x="246350" y="235530"/>
                </a:cubicBezTo>
                <a:cubicBezTo>
                  <a:pt x="270980" y="200894"/>
                  <a:pt x="294842" y="185500"/>
                  <a:pt x="306387" y="147785"/>
                </a:cubicBezTo>
                <a:cubicBezTo>
                  <a:pt x="317932" y="110070"/>
                  <a:pt x="335635" y="-767"/>
                  <a:pt x="338714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B72254E1-F226-A094-1717-B6177B23076D}"/>
              </a:ext>
            </a:extLst>
          </p:cNvPr>
          <p:cNvSpPr/>
          <p:nvPr/>
        </p:nvSpPr>
        <p:spPr>
          <a:xfrm>
            <a:off x="4987914" y="5632415"/>
            <a:ext cx="61308" cy="234819"/>
          </a:xfrm>
          <a:custGeom>
            <a:avLst/>
            <a:gdLst>
              <a:gd name="connsiteX0" fmla="*/ 19061 w 61308"/>
              <a:gd name="connsiteY0" fmla="*/ 35 h 234819"/>
              <a:gd name="connsiteX1" fmla="*/ 12711 w 61308"/>
              <a:gd name="connsiteY1" fmla="*/ 88935 h 234819"/>
              <a:gd name="connsiteX2" fmla="*/ 60336 w 61308"/>
              <a:gd name="connsiteY2" fmla="*/ 231810 h 234819"/>
              <a:gd name="connsiteX3" fmla="*/ 41286 w 61308"/>
              <a:gd name="connsiteY3" fmla="*/ 177835 h 234819"/>
              <a:gd name="connsiteX4" fmla="*/ 11 w 61308"/>
              <a:gd name="connsiteY4" fmla="*/ 79410 h 234819"/>
              <a:gd name="connsiteX5" fmla="*/ 19061 w 61308"/>
              <a:gd name="connsiteY5" fmla="*/ 35 h 23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08" h="234819">
                <a:moveTo>
                  <a:pt x="19061" y="35"/>
                </a:moveTo>
                <a:cubicBezTo>
                  <a:pt x="21178" y="1623"/>
                  <a:pt x="5832" y="50306"/>
                  <a:pt x="12711" y="88935"/>
                </a:cubicBezTo>
                <a:cubicBezTo>
                  <a:pt x="19590" y="127564"/>
                  <a:pt x="55573" y="216993"/>
                  <a:pt x="60336" y="231810"/>
                </a:cubicBezTo>
                <a:cubicBezTo>
                  <a:pt x="65099" y="246627"/>
                  <a:pt x="51340" y="203235"/>
                  <a:pt x="41286" y="177835"/>
                </a:cubicBezTo>
                <a:cubicBezTo>
                  <a:pt x="31232" y="152435"/>
                  <a:pt x="540" y="109043"/>
                  <a:pt x="11" y="79410"/>
                </a:cubicBezTo>
                <a:cubicBezTo>
                  <a:pt x="-518" y="49777"/>
                  <a:pt x="16944" y="-1553"/>
                  <a:pt x="19061" y="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FC30FA4A-42C5-E8CE-DFC9-B87E0BB96F8C}"/>
              </a:ext>
            </a:extLst>
          </p:cNvPr>
          <p:cNvSpPr/>
          <p:nvPr/>
        </p:nvSpPr>
        <p:spPr>
          <a:xfrm>
            <a:off x="5299075" y="5530800"/>
            <a:ext cx="213355" cy="336601"/>
          </a:xfrm>
          <a:custGeom>
            <a:avLst/>
            <a:gdLst>
              <a:gd name="connsiteX0" fmla="*/ 152400 w 213355"/>
              <a:gd name="connsiteY0" fmla="*/ 50 h 336601"/>
              <a:gd name="connsiteX1" fmla="*/ 212725 w 213355"/>
              <a:gd name="connsiteY1" fmla="*/ 92125 h 336601"/>
              <a:gd name="connsiteX2" fmla="*/ 184150 w 213355"/>
              <a:gd name="connsiteY2" fmla="*/ 177850 h 336601"/>
              <a:gd name="connsiteX3" fmla="*/ 187325 w 213355"/>
              <a:gd name="connsiteY3" fmla="*/ 152450 h 336601"/>
              <a:gd name="connsiteX4" fmla="*/ 0 w 213355"/>
              <a:gd name="connsiteY4" fmla="*/ 336600 h 336601"/>
              <a:gd name="connsiteX5" fmla="*/ 187325 w 213355"/>
              <a:gd name="connsiteY5" fmla="*/ 155625 h 336601"/>
              <a:gd name="connsiteX6" fmla="*/ 158750 w 213355"/>
              <a:gd name="connsiteY6" fmla="*/ 85775 h 336601"/>
              <a:gd name="connsiteX7" fmla="*/ 206375 w 213355"/>
              <a:gd name="connsiteY7" fmla="*/ 104825 h 336601"/>
              <a:gd name="connsiteX8" fmla="*/ 152400 w 213355"/>
              <a:gd name="connsiteY8" fmla="*/ 50 h 336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355" h="336601">
                <a:moveTo>
                  <a:pt x="152400" y="50"/>
                </a:moveTo>
                <a:cubicBezTo>
                  <a:pt x="153458" y="-2067"/>
                  <a:pt x="207433" y="62492"/>
                  <a:pt x="212725" y="92125"/>
                </a:cubicBezTo>
                <a:cubicBezTo>
                  <a:pt x="218017" y="121758"/>
                  <a:pt x="188383" y="167796"/>
                  <a:pt x="184150" y="177850"/>
                </a:cubicBezTo>
                <a:cubicBezTo>
                  <a:pt x="179917" y="187904"/>
                  <a:pt x="218017" y="125992"/>
                  <a:pt x="187325" y="152450"/>
                </a:cubicBezTo>
                <a:cubicBezTo>
                  <a:pt x="156633" y="178908"/>
                  <a:pt x="0" y="336071"/>
                  <a:pt x="0" y="336600"/>
                </a:cubicBezTo>
                <a:cubicBezTo>
                  <a:pt x="0" y="337129"/>
                  <a:pt x="160867" y="197429"/>
                  <a:pt x="187325" y="155625"/>
                </a:cubicBezTo>
                <a:cubicBezTo>
                  <a:pt x="213783" y="113821"/>
                  <a:pt x="155575" y="94242"/>
                  <a:pt x="158750" y="85775"/>
                </a:cubicBezTo>
                <a:cubicBezTo>
                  <a:pt x="161925" y="77308"/>
                  <a:pt x="205317" y="116996"/>
                  <a:pt x="206375" y="104825"/>
                </a:cubicBezTo>
                <a:cubicBezTo>
                  <a:pt x="207433" y="92654"/>
                  <a:pt x="151342" y="2167"/>
                  <a:pt x="152400" y="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DEC7CAC7-1663-A1A6-6A4A-8CF1E412CD08}"/>
              </a:ext>
            </a:extLst>
          </p:cNvPr>
          <p:cNvSpPr/>
          <p:nvPr/>
        </p:nvSpPr>
        <p:spPr>
          <a:xfrm>
            <a:off x="5600683" y="4733787"/>
            <a:ext cx="153012" cy="518560"/>
          </a:xfrm>
          <a:custGeom>
            <a:avLst/>
            <a:gdLst>
              <a:gd name="connsiteX0" fmla="*/ 47642 w 153012"/>
              <a:gd name="connsiteY0" fmla="*/ 138 h 518560"/>
              <a:gd name="connsiteX1" fmla="*/ 152417 w 153012"/>
              <a:gd name="connsiteY1" fmla="*/ 146188 h 518560"/>
              <a:gd name="connsiteX2" fmla="*/ 92092 w 153012"/>
              <a:gd name="connsiteY2" fmla="*/ 292238 h 518560"/>
              <a:gd name="connsiteX3" fmla="*/ 130192 w 153012"/>
              <a:gd name="connsiteY3" fmla="*/ 212863 h 518560"/>
              <a:gd name="connsiteX4" fmla="*/ 82567 w 153012"/>
              <a:gd name="connsiteY4" fmla="*/ 358913 h 518560"/>
              <a:gd name="connsiteX5" fmla="*/ 53992 w 153012"/>
              <a:gd name="connsiteY5" fmla="*/ 517663 h 518560"/>
              <a:gd name="connsiteX6" fmla="*/ 69867 w 153012"/>
              <a:gd name="connsiteY6" fmla="*/ 412888 h 518560"/>
              <a:gd name="connsiteX7" fmla="*/ 82567 w 153012"/>
              <a:gd name="connsiteY7" fmla="*/ 196988 h 518560"/>
              <a:gd name="connsiteX8" fmla="*/ 85742 w 153012"/>
              <a:gd name="connsiteY8" fmla="*/ 285888 h 518560"/>
              <a:gd name="connsiteX9" fmla="*/ 117492 w 153012"/>
              <a:gd name="connsiteY9" fmla="*/ 212863 h 518560"/>
              <a:gd name="connsiteX10" fmla="*/ 17 w 153012"/>
              <a:gd name="connsiteY10" fmla="*/ 101738 h 518560"/>
              <a:gd name="connsiteX11" fmla="*/ 127017 w 153012"/>
              <a:gd name="connsiteY11" fmla="*/ 177938 h 518560"/>
              <a:gd name="connsiteX12" fmla="*/ 120667 w 153012"/>
              <a:gd name="connsiteY12" fmla="*/ 120788 h 518560"/>
              <a:gd name="connsiteX13" fmla="*/ 47642 w 153012"/>
              <a:gd name="connsiteY13" fmla="*/ 138 h 51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3012" h="518560">
                <a:moveTo>
                  <a:pt x="47642" y="138"/>
                </a:moveTo>
                <a:cubicBezTo>
                  <a:pt x="52934" y="4371"/>
                  <a:pt x="145009" y="97505"/>
                  <a:pt x="152417" y="146188"/>
                </a:cubicBezTo>
                <a:cubicBezTo>
                  <a:pt x="159825" y="194871"/>
                  <a:pt x="95796" y="281126"/>
                  <a:pt x="92092" y="292238"/>
                </a:cubicBezTo>
                <a:cubicBezTo>
                  <a:pt x="88388" y="303350"/>
                  <a:pt x="131779" y="201751"/>
                  <a:pt x="130192" y="212863"/>
                </a:cubicBezTo>
                <a:cubicBezTo>
                  <a:pt x="128605" y="223975"/>
                  <a:pt x="95267" y="308113"/>
                  <a:pt x="82567" y="358913"/>
                </a:cubicBezTo>
                <a:cubicBezTo>
                  <a:pt x="69867" y="409713"/>
                  <a:pt x="56109" y="508667"/>
                  <a:pt x="53992" y="517663"/>
                </a:cubicBezTo>
                <a:cubicBezTo>
                  <a:pt x="51875" y="526659"/>
                  <a:pt x="65105" y="466334"/>
                  <a:pt x="69867" y="412888"/>
                </a:cubicBezTo>
                <a:cubicBezTo>
                  <a:pt x="74629" y="359442"/>
                  <a:pt x="79921" y="218155"/>
                  <a:pt x="82567" y="196988"/>
                </a:cubicBezTo>
                <a:cubicBezTo>
                  <a:pt x="85213" y="175821"/>
                  <a:pt x="79921" y="283242"/>
                  <a:pt x="85742" y="285888"/>
                </a:cubicBezTo>
                <a:cubicBezTo>
                  <a:pt x="91563" y="288534"/>
                  <a:pt x="131779" y="243555"/>
                  <a:pt x="117492" y="212863"/>
                </a:cubicBezTo>
                <a:cubicBezTo>
                  <a:pt x="103205" y="182171"/>
                  <a:pt x="-1571" y="107559"/>
                  <a:pt x="17" y="101738"/>
                </a:cubicBezTo>
                <a:cubicBezTo>
                  <a:pt x="1604" y="95917"/>
                  <a:pt x="106909" y="174763"/>
                  <a:pt x="127017" y="177938"/>
                </a:cubicBezTo>
                <a:cubicBezTo>
                  <a:pt x="147125" y="181113"/>
                  <a:pt x="133896" y="152009"/>
                  <a:pt x="120667" y="120788"/>
                </a:cubicBezTo>
                <a:cubicBezTo>
                  <a:pt x="107438" y="89567"/>
                  <a:pt x="42350" y="-4095"/>
                  <a:pt x="47642" y="1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7E945405-1205-03F7-83C7-568380B125E2}"/>
              </a:ext>
            </a:extLst>
          </p:cNvPr>
          <p:cNvSpPr/>
          <p:nvPr/>
        </p:nvSpPr>
        <p:spPr>
          <a:xfrm>
            <a:off x="5505369" y="5219662"/>
            <a:ext cx="141562" cy="562270"/>
          </a:xfrm>
          <a:custGeom>
            <a:avLst/>
            <a:gdLst>
              <a:gd name="connsiteX0" fmla="*/ 54056 w 141562"/>
              <a:gd name="connsiteY0" fmla="*/ 38 h 562270"/>
              <a:gd name="connsiteX1" fmla="*/ 133431 w 141562"/>
              <a:gd name="connsiteY1" fmla="*/ 257213 h 562270"/>
              <a:gd name="connsiteX2" fmla="*/ 85806 w 141562"/>
              <a:gd name="connsiteY2" fmla="*/ 390563 h 562270"/>
              <a:gd name="connsiteX3" fmla="*/ 130256 w 141562"/>
              <a:gd name="connsiteY3" fmla="*/ 352463 h 562270"/>
              <a:gd name="connsiteX4" fmla="*/ 81 w 141562"/>
              <a:gd name="connsiteY4" fmla="*/ 562013 h 562270"/>
              <a:gd name="connsiteX5" fmla="*/ 111206 w 141562"/>
              <a:gd name="connsiteY5" fmla="*/ 393738 h 562270"/>
              <a:gd name="connsiteX6" fmla="*/ 139781 w 141562"/>
              <a:gd name="connsiteY6" fmla="*/ 308013 h 562270"/>
              <a:gd name="connsiteX7" fmla="*/ 136606 w 141562"/>
              <a:gd name="connsiteY7" fmla="*/ 238163 h 562270"/>
              <a:gd name="connsiteX8" fmla="*/ 120731 w 141562"/>
              <a:gd name="connsiteY8" fmla="*/ 276263 h 562270"/>
              <a:gd name="connsiteX9" fmla="*/ 133431 w 141562"/>
              <a:gd name="connsiteY9" fmla="*/ 238163 h 562270"/>
              <a:gd name="connsiteX10" fmla="*/ 54056 w 141562"/>
              <a:gd name="connsiteY10" fmla="*/ 38 h 56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562" h="562270">
                <a:moveTo>
                  <a:pt x="54056" y="38"/>
                </a:moveTo>
                <a:cubicBezTo>
                  <a:pt x="54056" y="3213"/>
                  <a:pt x="128139" y="192126"/>
                  <a:pt x="133431" y="257213"/>
                </a:cubicBezTo>
                <a:cubicBezTo>
                  <a:pt x="138723" y="322300"/>
                  <a:pt x="86335" y="374688"/>
                  <a:pt x="85806" y="390563"/>
                </a:cubicBezTo>
                <a:cubicBezTo>
                  <a:pt x="85277" y="406438"/>
                  <a:pt x="144543" y="323888"/>
                  <a:pt x="130256" y="352463"/>
                </a:cubicBezTo>
                <a:cubicBezTo>
                  <a:pt x="115969" y="381038"/>
                  <a:pt x="3256" y="555134"/>
                  <a:pt x="81" y="562013"/>
                </a:cubicBezTo>
                <a:cubicBezTo>
                  <a:pt x="-3094" y="568892"/>
                  <a:pt x="87923" y="436071"/>
                  <a:pt x="111206" y="393738"/>
                </a:cubicBezTo>
                <a:cubicBezTo>
                  <a:pt x="134489" y="351405"/>
                  <a:pt x="135548" y="333942"/>
                  <a:pt x="139781" y="308013"/>
                </a:cubicBezTo>
                <a:cubicBezTo>
                  <a:pt x="144014" y="282084"/>
                  <a:pt x="139781" y="243455"/>
                  <a:pt x="136606" y="238163"/>
                </a:cubicBezTo>
                <a:cubicBezTo>
                  <a:pt x="133431" y="232871"/>
                  <a:pt x="121260" y="276263"/>
                  <a:pt x="120731" y="276263"/>
                </a:cubicBezTo>
                <a:cubicBezTo>
                  <a:pt x="120202" y="276263"/>
                  <a:pt x="140839" y="283142"/>
                  <a:pt x="133431" y="238163"/>
                </a:cubicBezTo>
                <a:cubicBezTo>
                  <a:pt x="126023" y="193184"/>
                  <a:pt x="54056" y="-3137"/>
                  <a:pt x="54056" y="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7BF52E15-6595-34FF-3C24-56A9D88ED19F}"/>
              </a:ext>
            </a:extLst>
          </p:cNvPr>
          <p:cNvSpPr/>
          <p:nvPr/>
        </p:nvSpPr>
        <p:spPr>
          <a:xfrm>
            <a:off x="4868697" y="5565747"/>
            <a:ext cx="59611" cy="242857"/>
          </a:xfrm>
          <a:custGeom>
            <a:avLst/>
            <a:gdLst>
              <a:gd name="connsiteX0" fmla="*/ 27153 w 59611"/>
              <a:gd name="connsiteY0" fmla="*/ 28 h 242857"/>
              <a:gd name="connsiteX1" fmla="*/ 1753 w 59611"/>
              <a:gd name="connsiteY1" fmla="*/ 88928 h 242857"/>
              <a:gd name="connsiteX2" fmla="*/ 55728 w 59611"/>
              <a:gd name="connsiteY2" fmla="*/ 234978 h 242857"/>
              <a:gd name="connsiteX3" fmla="*/ 49378 w 59611"/>
              <a:gd name="connsiteY3" fmla="*/ 212753 h 242857"/>
              <a:gd name="connsiteX4" fmla="*/ 1753 w 59611"/>
              <a:gd name="connsiteY4" fmla="*/ 123853 h 242857"/>
              <a:gd name="connsiteX5" fmla="*/ 11278 w 59611"/>
              <a:gd name="connsiteY5" fmla="*/ 79403 h 242857"/>
              <a:gd name="connsiteX6" fmla="*/ 27153 w 59611"/>
              <a:gd name="connsiteY6" fmla="*/ 28 h 24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611" h="242857">
                <a:moveTo>
                  <a:pt x="27153" y="28"/>
                </a:moveTo>
                <a:cubicBezTo>
                  <a:pt x="25566" y="1615"/>
                  <a:pt x="-3010" y="49770"/>
                  <a:pt x="1753" y="88928"/>
                </a:cubicBezTo>
                <a:cubicBezTo>
                  <a:pt x="6515" y="128086"/>
                  <a:pt x="55728" y="234978"/>
                  <a:pt x="55728" y="234978"/>
                </a:cubicBezTo>
                <a:cubicBezTo>
                  <a:pt x="63666" y="255616"/>
                  <a:pt x="58374" y="231274"/>
                  <a:pt x="49378" y="212753"/>
                </a:cubicBezTo>
                <a:cubicBezTo>
                  <a:pt x="40382" y="194232"/>
                  <a:pt x="8103" y="146078"/>
                  <a:pt x="1753" y="123853"/>
                </a:cubicBezTo>
                <a:cubicBezTo>
                  <a:pt x="-4597" y="101628"/>
                  <a:pt x="8103" y="95807"/>
                  <a:pt x="11278" y="79403"/>
                </a:cubicBezTo>
                <a:cubicBezTo>
                  <a:pt x="14453" y="62999"/>
                  <a:pt x="28740" y="-1559"/>
                  <a:pt x="27153" y="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4528B818-30C2-E5EF-B518-E51A229AF4D1}"/>
              </a:ext>
            </a:extLst>
          </p:cNvPr>
          <p:cNvSpPr/>
          <p:nvPr/>
        </p:nvSpPr>
        <p:spPr>
          <a:xfrm>
            <a:off x="4666693" y="6468470"/>
            <a:ext cx="973076" cy="723001"/>
          </a:xfrm>
          <a:custGeom>
            <a:avLst/>
            <a:gdLst>
              <a:gd name="connsiteX0" fmla="*/ 557 w 973076"/>
              <a:gd name="connsiteY0" fmla="*/ 722905 h 723001"/>
              <a:gd name="connsiteX1" fmla="*/ 419657 w 973076"/>
              <a:gd name="connsiteY1" fmla="*/ 551455 h 723001"/>
              <a:gd name="connsiteX2" fmla="*/ 356157 w 973076"/>
              <a:gd name="connsiteY2" fmla="*/ 611780 h 723001"/>
              <a:gd name="connsiteX3" fmla="*/ 784782 w 973076"/>
              <a:gd name="connsiteY3" fmla="*/ 389530 h 723001"/>
              <a:gd name="connsiteX4" fmla="*/ 692707 w 973076"/>
              <a:gd name="connsiteY4" fmla="*/ 456205 h 723001"/>
              <a:gd name="connsiteX5" fmla="*/ 972107 w 973076"/>
              <a:gd name="connsiteY5" fmla="*/ 2180 h 723001"/>
              <a:gd name="connsiteX6" fmla="*/ 775257 w 973076"/>
              <a:gd name="connsiteY6" fmla="*/ 294280 h 723001"/>
              <a:gd name="connsiteX7" fmla="*/ 524432 w 973076"/>
              <a:gd name="connsiteY7" fmla="*/ 532405 h 723001"/>
              <a:gd name="connsiteX8" fmla="*/ 349807 w 973076"/>
              <a:gd name="connsiteY8" fmla="*/ 589555 h 723001"/>
              <a:gd name="connsiteX9" fmla="*/ 216457 w 973076"/>
              <a:gd name="connsiteY9" fmla="*/ 634005 h 723001"/>
              <a:gd name="connsiteX10" fmla="*/ 327582 w 973076"/>
              <a:gd name="connsiteY10" fmla="*/ 576855 h 723001"/>
              <a:gd name="connsiteX11" fmla="*/ 557 w 973076"/>
              <a:gd name="connsiteY11" fmla="*/ 722905 h 72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3076" h="723001">
                <a:moveTo>
                  <a:pt x="557" y="722905"/>
                </a:moveTo>
                <a:cubicBezTo>
                  <a:pt x="15903" y="718672"/>
                  <a:pt x="360390" y="569976"/>
                  <a:pt x="419657" y="551455"/>
                </a:cubicBezTo>
                <a:cubicBezTo>
                  <a:pt x="478924" y="532934"/>
                  <a:pt x="295303" y="638767"/>
                  <a:pt x="356157" y="611780"/>
                </a:cubicBezTo>
                <a:cubicBezTo>
                  <a:pt x="417011" y="584793"/>
                  <a:pt x="728690" y="415459"/>
                  <a:pt x="784782" y="389530"/>
                </a:cubicBezTo>
                <a:cubicBezTo>
                  <a:pt x="840874" y="363601"/>
                  <a:pt x="661486" y="520763"/>
                  <a:pt x="692707" y="456205"/>
                </a:cubicBezTo>
                <a:cubicBezTo>
                  <a:pt x="723928" y="391647"/>
                  <a:pt x="958349" y="29167"/>
                  <a:pt x="972107" y="2180"/>
                </a:cubicBezTo>
                <a:cubicBezTo>
                  <a:pt x="985865" y="-24808"/>
                  <a:pt x="849870" y="205909"/>
                  <a:pt x="775257" y="294280"/>
                </a:cubicBezTo>
                <a:cubicBezTo>
                  <a:pt x="700644" y="382651"/>
                  <a:pt x="595340" y="483193"/>
                  <a:pt x="524432" y="532405"/>
                </a:cubicBezTo>
                <a:cubicBezTo>
                  <a:pt x="453524" y="581617"/>
                  <a:pt x="349807" y="589555"/>
                  <a:pt x="349807" y="589555"/>
                </a:cubicBezTo>
                <a:cubicBezTo>
                  <a:pt x="298478" y="606488"/>
                  <a:pt x="220161" y="636122"/>
                  <a:pt x="216457" y="634005"/>
                </a:cubicBezTo>
                <a:cubicBezTo>
                  <a:pt x="212753" y="631888"/>
                  <a:pt x="363565" y="562568"/>
                  <a:pt x="327582" y="576855"/>
                </a:cubicBezTo>
                <a:cubicBezTo>
                  <a:pt x="291599" y="591142"/>
                  <a:pt x="-14789" y="727138"/>
                  <a:pt x="557" y="7229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C09E22F7-43A4-38CE-0F8F-D1B04AD3BA30}"/>
              </a:ext>
            </a:extLst>
          </p:cNvPr>
          <p:cNvSpPr/>
          <p:nvPr/>
        </p:nvSpPr>
        <p:spPr>
          <a:xfrm>
            <a:off x="4095319" y="7080250"/>
            <a:ext cx="519203" cy="254840"/>
          </a:xfrm>
          <a:custGeom>
            <a:avLst/>
            <a:gdLst>
              <a:gd name="connsiteX0" fmla="*/ 431 w 519203"/>
              <a:gd name="connsiteY0" fmla="*/ 254000 h 254840"/>
              <a:gd name="connsiteX1" fmla="*/ 225856 w 519203"/>
              <a:gd name="connsiteY1" fmla="*/ 130175 h 254840"/>
              <a:gd name="connsiteX2" fmla="*/ 178231 w 519203"/>
              <a:gd name="connsiteY2" fmla="*/ 180975 h 254840"/>
              <a:gd name="connsiteX3" fmla="*/ 346506 w 519203"/>
              <a:gd name="connsiteY3" fmla="*/ 117475 h 254840"/>
              <a:gd name="connsiteX4" fmla="*/ 517956 w 519203"/>
              <a:gd name="connsiteY4" fmla="*/ 117475 h 254840"/>
              <a:gd name="connsiteX5" fmla="*/ 254431 w 519203"/>
              <a:gd name="connsiteY5" fmla="*/ 120650 h 254840"/>
              <a:gd name="connsiteX6" fmla="*/ 273481 w 519203"/>
              <a:gd name="connsiteY6" fmla="*/ 88900 h 254840"/>
              <a:gd name="connsiteX7" fmla="*/ 292531 w 519203"/>
              <a:gd name="connsiteY7" fmla="*/ 0 h 254840"/>
              <a:gd name="connsiteX8" fmla="*/ 232206 w 519203"/>
              <a:gd name="connsiteY8" fmla="*/ 88900 h 254840"/>
              <a:gd name="connsiteX9" fmla="*/ 292531 w 519203"/>
              <a:gd name="connsiteY9" fmla="*/ 57150 h 254840"/>
              <a:gd name="connsiteX10" fmla="*/ 431 w 519203"/>
              <a:gd name="connsiteY10" fmla="*/ 254000 h 25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9203" h="254840">
                <a:moveTo>
                  <a:pt x="431" y="254000"/>
                </a:moveTo>
                <a:cubicBezTo>
                  <a:pt x="-10682" y="266171"/>
                  <a:pt x="196223" y="142346"/>
                  <a:pt x="225856" y="130175"/>
                </a:cubicBezTo>
                <a:cubicBezTo>
                  <a:pt x="255489" y="118004"/>
                  <a:pt x="158123" y="183092"/>
                  <a:pt x="178231" y="180975"/>
                </a:cubicBezTo>
                <a:cubicBezTo>
                  <a:pt x="198339" y="178858"/>
                  <a:pt x="289885" y="128058"/>
                  <a:pt x="346506" y="117475"/>
                </a:cubicBezTo>
                <a:cubicBezTo>
                  <a:pt x="403127" y="106892"/>
                  <a:pt x="533302" y="116946"/>
                  <a:pt x="517956" y="117475"/>
                </a:cubicBezTo>
                <a:cubicBezTo>
                  <a:pt x="502610" y="118004"/>
                  <a:pt x="295177" y="125412"/>
                  <a:pt x="254431" y="120650"/>
                </a:cubicBezTo>
                <a:cubicBezTo>
                  <a:pt x="213685" y="115888"/>
                  <a:pt x="267131" y="109008"/>
                  <a:pt x="273481" y="88900"/>
                </a:cubicBezTo>
                <a:cubicBezTo>
                  <a:pt x="279831" y="68792"/>
                  <a:pt x="299410" y="0"/>
                  <a:pt x="292531" y="0"/>
                </a:cubicBezTo>
                <a:cubicBezTo>
                  <a:pt x="285652" y="0"/>
                  <a:pt x="232206" y="79375"/>
                  <a:pt x="232206" y="88900"/>
                </a:cubicBezTo>
                <a:cubicBezTo>
                  <a:pt x="232206" y="98425"/>
                  <a:pt x="327985" y="29633"/>
                  <a:pt x="292531" y="57150"/>
                </a:cubicBezTo>
                <a:cubicBezTo>
                  <a:pt x="257077" y="84667"/>
                  <a:pt x="11544" y="241829"/>
                  <a:pt x="431" y="2540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98D38C28-1F7D-3870-7491-838258488AC2}"/>
              </a:ext>
            </a:extLst>
          </p:cNvPr>
          <p:cNvSpPr/>
          <p:nvPr/>
        </p:nvSpPr>
        <p:spPr>
          <a:xfrm>
            <a:off x="3259150" y="6622337"/>
            <a:ext cx="638239" cy="650317"/>
          </a:xfrm>
          <a:custGeom>
            <a:avLst/>
            <a:gdLst>
              <a:gd name="connsiteX0" fmla="*/ 4750 w 638239"/>
              <a:gd name="connsiteY0" fmla="*/ 16588 h 650317"/>
              <a:gd name="connsiteX1" fmla="*/ 58725 w 638239"/>
              <a:gd name="connsiteY1" fmla="*/ 73738 h 650317"/>
              <a:gd name="connsiteX2" fmla="*/ 258750 w 638239"/>
              <a:gd name="connsiteY2" fmla="*/ 524588 h 650317"/>
              <a:gd name="connsiteX3" fmla="*/ 293675 w 638239"/>
              <a:gd name="connsiteY3" fmla="*/ 492838 h 650317"/>
              <a:gd name="connsiteX4" fmla="*/ 376225 w 638239"/>
              <a:gd name="connsiteY4" fmla="*/ 534113 h 650317"/>
              <a:gd name="connsiteX5" fmla="*/ 439725 w 638239"/>
              <a:gd name="connsiteY5" fmla="*/ 543638 h 650317"/>
              <a:gd name="connsiteX6" fmla="*/ 509575 w 638239"/>
              <a:gd name="connsiteY6" fmla="*/ 572213 h 650317"/>
              <a:gd name="connsiteX7" fmla="*/ 506400 w 638239"/>
              <a:gd name="connsiteY7" fmla="*/ 530938 h 650317"/>
              <a:gd name="connsiteX8" fmla="*/ 636575 w 638239"/>
              <a:gd name="connsiteY8" fmla="*/ 648413 h 650317"/>
              <a:gd name="connsiteX9" fmla="*/ 563550 w 638239"/>
              <a:gd name="connsiteY9" fmla="*/ 597613 h 650317"/>
              <a:gd name="connsiteX10" fmla="*/ 334950 w 638239"/>
              <a:gd name="connsiteY10" fmla="*/ 518238 h 650317"/>
              <a:gd name="connsiteX11" fmla="*/ 255575 w 638239"/>
              <a:gd name="connsiteY11" fmla="*/ 480138 h 650317"/>
              <a:gd name="connsiteX12" fmla="*/ 201600 w 638239"/>
              <a:gd name="connsiteY12" fmla="*/ 426163 h 650317"/>
              <a:gd name="connsiteX13" fmla="*/ 204775 w 638239"/>
              <a:gd name="connsiteY13" fmla="*/ 480138 h 650317"/>
              <a:gd name="connsiteX14" fmla="*/ 157150 w 638239"/>
              <a:gd name="connsiteY14" fmla="*/ 242013 h 650317"/>
              <a:gd name="connsiteX15" fmla="*/ 4750 w 638239"/>
              <a:gd name="connsiteY15" fmla="*/ 16588 h 65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8239" h="650317">
                <a:moveTo>
                  <a:pt x="4750" y="16588"/>
                </a:moveTo>
                <a:cubicBezTo>
                  <a:pt x="-11654" y="-11458"/>
                  <a:pt x="16392" y="-10929"/>
                  <a:pt x="58725" y="73738"/>
                </a:cubicBezTo>
                <a:cubicBezTo>
                  <a:pt x="101058" y="158405"/>
                  <a:pt x="219592" y="454738"/>
                  <a:pt x="258750" y="524588"/>
                </a:cubicBezTo>
                <a:cubicBezTo>
                  <a:pt x="297908" y="594438"/>
                  <a:pt x="274096" y="491251"/>
                  <a:pt x="293675" y="492838"/>
                </a:cubicBezTo>
                <a:cubicBezTo>
                  <a:pt x="313254" y="494425"/>
                  <a:pt x="351883" y="525646"/>
                  <a:pt x="376225" y="534113"/>
                </a:cubicBezTo>
                <a:cubicBezTo>
                  <a:pt x="400567" y="542580"/>
                  <a:pt x="417500" y="537288"/>
                  <a:pt x="439725" y="543638"/>
                </a:cubicBezTo>
                <a:cubicBezTo>
                  <a:pt x="461950" y="549988"/>
                  <a:pt x="498463" y="574330"/>
                  <a:pt x="509575" y="572213"/>
                </a:cubicBezTo>
                <a:cubicBezTo>
                  <a:pt x="520687" y="570096"/>
                  <a:pt x="485233" y="518238"/>
                  <a:pt x="506400" y="530938"/>
                </a:cubicBezTo>
                <a:cubicBezTo>
                  <a:pt x="527567" y="543638"/>
                  <a:pt x="627050" y="637301"/>
                  <a:pt x="636575" y="648413"/>
                </a:cubicBezTo>
                <a:cubicBezTo>
                  <a:pt x="646100" y="659526"/>
                  <a:pt x="613821" y="619309"/>
                  <a:pt x="563550" y="597613"/>
                </a:cubicBezTo>
                <a:cubicBezTo>
                  <a:pt x="513279" y="575917"/>
                  <a:pt x="386279" y="537817"/>
                  <a:pt x="334950" y="518238"/>
                </a:cubicBezTo>
                <a:cubicBezTo>
                  <a:pt x="283621" y="498659"/>
                  <a:pt x="277800" y="495484"/>
                  <a:pt x="255575" y="480138"/>
                </a:cubicBezTo>
                <a:cubicBezTo>
                  <a:pt x="233350" y="464792"/>
                  <a:pt x="210067" y="426163"/>
                  <a:pt x="201600" y="426163"/>
                </a:cubicBezTo>
                <a:cubicBezTo>
                  <a:pt x="193133" y="426163"/>
                  <a:pt x="212183" y="510830"/>
                  <a:pt x="204775" y="480138"/>
                </a:cubicBezTo>
                <a:cubicBezTo>
                  <a:pt x="197367" y="449446"/>
                  <a:pt x="191017" y="314509"/>
                  <a:pt x="157150" y="242013"/>
                </a:cubicBezTo>
                <a:cubicBezTo>
                  <a:pt x="123283" y="169517"/>
                  <a:pt x="21154" y="44634"/>
                  <a:pt x="4750" y="165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CDDB8C3B-A842-2F30-C2CF-86498448D0DF}"/>
              </a:ext>
            </a:extLst>
          </p:cNvPr>
          <p:cNvSpPr/>
          <p:nvPr/>
        </p:nvSpPr>
        <p:spPr>
          <a:xfrm>
            <a:off x="6197600" y="5466269"/>
            <a:ext cx="225442" cy="591853"/>
          </a:xfrm>
          <a:custGeom>
            <a:avLst/>
            <a:gdLst>
              <a:gd name="connsiteX0" fmla="*/ 225425 w 225442"/>
              <a:gd name="connsiteY0" fmla="*/ 1081 h 591853"/>
              <a:gd name="connsiteX1" fmla="*/ 168275 w 225442"/>
              <a:gd name="connsiteY1" fmla="*/ 290006 h 591853"/>
              <a:gd name="connsiteX2" fmla="*/ 165100 w 225442"/>
              <a:gd name="connsiteY2" fmla="*/ 197931 h 591853"/>
              <a:gd name="connsiteX3" fmla="*/ 177800 w 225442"/>
              <a:gd name="connsiteY3" fmla="*/ 302706 h 591853"/>
              <a:gd name="connsiteX4" fmla="*/ 139700 w 225442"/>
              <a:gd name="connsiteY4" fmla="*/ 356681 h 591853"/>
              <a:gd name="connsiteX5" fmla="*/ 139700 w 225442"/>
              <a:gd name="connsiteY5" fmla="*/ 432881 h 591853"/>
              <a:gd name="connsiteX6" fmla="*/ 111125 w 225442"/>
              <a:gd name="connsiteY6" fmla="*/ 474156 h 591853"/>
              <a:gd name="connsiteX7" fmla="*/ 0 w 225442"/>
              <a:gd name="connsiteY7" fmla="*/ 591631 h 591853"/>
              <a:gd name="connsiteX8" fmla="*/ 111125 w 225442"/>
              <a:gd name="connsiteY8" fmla="*/ 505906 h 591853"/>
              <a:gd name="connsiteX9" fmla="*/ 123825 w 225442"/>
              <a:gd name="connsiteY9" fmla="*/ 496381 h 591853"/>
              <a:gd name="connsiteX10" fmla="*/ 136525 w 225442"/>
              <a:gd name="connsiteY10" fmla="*/ 382081 h 591853"/>
              <a:gd name="connsiteX11" fmla="*/ 200025 w 225442"/>
              <a:gd name="connsiteY11" fmla="*/ 312231 h 591853"/>
              <a:gd name="connsiteX12" fmla="*/ 174625 w 225442"/>
              <a:gd name="connsiteY12" fmla="*/ 340806 h 591853"/>
              <a:gd name="connsiteX13" fmla="*/ 146050 w 225442"/>
              <a:gd name="connsiteY13" fmla="*/ 124906 h 591853"/>
              <a:gd name="connsiteX14" fmla="*/ 174625 w 225442"/>
              <a:gd name="connsiteY14" fmla="*/ 236031 h 591853"/>
              <a:gd name="connsiteX15" fmla="*/ 177800 w 225442"/>
              <a:gd name="connsiteY15" fmla="*/ 112206 h 591853"/>
              <a:gd name="connsiteX16" fmla="*/ 161925 w 225442"/>
              <a:gd name="connsiteY16" fmla="*/ 188406 h 591853"/>
              <a:gd name="connsiteX17" fmla="*/ 225425 w 225442"/>
              <a:gd name="connsiteY17" fmla="*/ 1081 h 591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5442" h="591853">
                <a:moveTo>
                  <a:pt x="225425" y="1081"/>
                </a:moveTo>
                <a:cubicBezTo>
                  <a:pt x="226483" y="18014"/>
                  <a:pt x="178329" y="257198"/>
                  <a:pt x="168275" y="290006"/>
                </a:cubicBezTo>
                <a:cubicBezTo>
                  <a:pt x="158221" y="322814"/>
                  <a:pt x="163512" y="195814"/>
                  <a:pt x="165100" y="197931"/>
                </a:cubicBezTo>
                <a:cubicBezTo>
                  <a:pt x="166688" y="200048"/>
                  <a:pt x="182033" y="276248"/>
                  <a:pt x="177800" y="302706"/>
                </a:cubicBezTo>
                <a:cubicBezTo>
                  <a:pt x="173567" y="329164"/>
                  <a:pt x="146050" y="334985"/>
                  <a:pt x="139700" y="356681"/>
                </a:cubicBezTo>
                <a:cubicBezTo>
                  <a:pt x="133350" y="378377"/>
                  <a:pt x="144462" y="413302"/>
                  <a:pt x="139700" y="432881"/>
                </a:cubicBezTo>
                <a:cubicBezTo>
                  <a:pt x="134938" y="452460"/>
                  <a:pt x="134408" y="447698"/>
                  <a:pt x="111125" y="474156"/>
                </a:cubicBezTo>
                <a:cubicBezTo>
                  <a:pt x="87842" y="500614"/>
                  <a:pt x="0" y="586339"/>
                  <a:pt x="0" y="591631"/>
                </a:cubicBezTo>
                <a:cubicBezTo>
                  <a:pt x="0" y="596923"/>
                  <a:pt x="111125" y="505906"/>
                  <a:pt x="111125" y="505906"/>
                </a:cubicBezTo>
                <a:cubicBezTo>
                  <a:pt x="131762" y="490031"/>
                  <a:pt x="119592" y="517018"/>
                  <a:pt x="123825" y="496381"/>
                </a:cubicBezTo>
                <a:cubicBezTo>
                  <a:pt x="128058" y="475744"/>
                  <a:pt x="123825" y="412773"/>
                  <a:pt x="136525" y="382081"/>
                </a:cubicBezTo>
                <a:cubicBezTo>
                  <a:pt x="149225" y="351389"/>
                  <a:pt x="193675" y="319110"/>
                  <a:pt x="200025" y="312231"/>
                </a:cubicBezTo>
                <a:cubicBezTo>
                  <a:pt x="206375" y="305352"/>
                  <a:pt x="183621" y="372027"/>
                  <a:pt x="174625" y="340806"/>
                </a:cubicBezTo>
                <a:cubicBezTo>
                  <a:pt x="165629" y="309585"/>
                  <a:pt x="146050" y="142368"/>
                  <a:pt x="146050" y="124906"/>
                </a:cubicBezTo>
                <a:cubicBezTo>
                  <a:pt x="146050" y="107444"/>
                  <a:pt x="169333" y="238148"/>
                  <a:pt x="174625" y="236031"/>
                </a:cubicBezTo>
                <a:cubicBezTo>
                  <a:pt x="179917" y="233914"/>
                  <a:pt x="179917" y="120143"/>
                  <a:pt x="177800" y="112206"/>
                </a:cubicBezTo>
                <a:cubicBezTo>
                  <a:pt x="175683" y="104269"/>
                  <a:pt x="153988" y="205339"/>
                  <a:pt x="161925" y="188406"/>
                </a:cubicBezTo>
                <a:cubicBezTo>
                  <a:pt x="169862" y="171473"/>
                  <a:pt x="224367" y="-15852"/>
                  <a:pt x="225425" y="10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481A54B0-1C3E-C6AC-0E62-2E2BE5346AC4}"/>
              </a:ext>
            </a:extLst>
          </p:cNvPr>
          <p:cNvSpPr/>
          <p:nvPr/>
        </p:nvSpPr>
        <p:spPr>
          <a:xfrm>
            <a:off x="6339369" y="5303973"/>
            <a:ext cx="496763" cy="137550"/>
          </a:xfrm>
          <a:custGeom>
            <a:avLst/>
            <a:gdLst>
              <a:gd name="connsiteX0" fmla="*/ 1106 w 496763"/>
              <a:gd name="connsiteY0" fmla="*/ 115752 h 137550"/>
              <a:gd name="connsiteX1" fmla="*/ 80481 w 496763"/>
              <a:gd name="connsiteY1" fmla="*/ 131627 h 137550"/>
              <a:gd name="connsiteX2" fmla="*/ 245581 w 496763"/>
              <a:gd name="connsiteY2" fmla="*/ 1452 h 137550"/>
              <a:gd name="connsiteX3" fmla="*/ 172556 w 496763"/>
              <a:gd name="connsiteY3" fmla="*/ 58602 h 137550"/>
              <a:gd name="connsiteX4" fmla="*/ 283681 w 496763"/>
              <a:gd name="connsiteY4" fmla="*/ 7802 h 137550"/>
              <a:gd name="connsiteX5" fmla="*/ 413856 w 496763"/>
              <a:gd name="connsiteY5" fmla="*/ 52252 h 137550"/>
              <a:gd name="connsiteX6" fmla="*/ 404331 w 496763"/>
              <a:gd name="connsiteY6" fmla="*/ 36377 h 137550"/>
              <a:gd name="connsiteX7" fmla="*/ 496406 w 496763"/>
              <a:gd name="connsiteY7" fmla="*/ 118927 h 137550"/>
              <a:gd name="connsiteX8" fmla="*/ 432906 w 496763"/>
              <a:gd name="connsiteY8" fmla="*/ 71302 h 137550"/>
              <a:gd name="connsiteX9" fmla="*/ 350356 w 496763"/>
              <a:gd name="connsiteY9" fmla="*/ 20502 h 137550"/>
              <a:gd name="connsiteX10" fmla="*/ 248756 w 496763"/>
              <a:gd name="connsiteY10" fmla="*/ 30027 h 137550"/>
              <a:gd name="connsiteX11" fmla="*/ 166206 w 496763"/>
              <a:gd name="connsiteY11" fmla="*/ 71302 h 137550"/>
              <a:gd name="connsiteX12" fmla="*/ 134456 w 496763"/>
              <a:gd name="connsiteY12" fmla="*/ 118927 h 137550"/>
              <a:gd name="connsiteX13" fmla="*/ 1106 w 496763"/>
              <a:gd name="connsiteY13" fmla="*/ 115752 h 13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6763" h="137550">
                <a:moveTo>
                  <a:pt x="1106" y="115752"/>
                </a:moveTo>
                <a:cubicBezTo>
                  <a:pt x="-7890" y="117869"/>
                  <a:pt x="39735" y="150677"/>
                  <a:pt x="80481" y="131627"/>
                </a:cubicBezTo>
                <a:cubicBezTo>
                  <a:pt x="121227" y="112577"/>
                  <a:pt x="230235" y="13623"/>
                  <a:pt x="245581" y="1452"/>
                </a:cubicBezTo>
                <a:cubicBezTo>
                  <a:pt x="260927" y="-10719"/>
                  <a:pt x="166206" y="57544"/>
                  <a:pt x="172556" y="58602"/>
                </a:cubicBezTo>
                <a:cubicBezTo>
                  <a:pt x="178906" y="59660"/>
                  <a:pt x="243464" y="8860"/>
                  <a:pt x="283681" y="7802"/>
                </a:cubicBezTo>
                <a:cubicBezTo>
                  <a:pt x="323898" y="6744"/>
                  <a:pt x="413856" y="52252"/>
                  <a:pt x="413856" y="52252"/>
                </a:cubicBezTo>
                <a:cubicBezTo>
                  <a:pt x="433964" y="57014"/>
                  <a:pt x="390573" y="25264"/>
                  <a:pt x="404331" y="36377"/>
                </a:cubicBezTo>
                <a:cubicBezTo>
                  <a:pt x="418089" y="47490"/>
                  <a:pt x="491644" y="113106"/>
                  <a:pt x="496406" y="118927"/>
                </a:cubicBezTo>
                <a:cubicBezTo>
                  <a:pt x="501168" y="124748"/>
                  <a:pt x="457248" y="87706"/>
                  <a:pt x="432906" y="71302"/>
                </a:cubicBezTo>
                <a:cubicBezTo>
                  <a:pt x="408564" y="54898"/>
                  <a:pt x="381048" y="27381"/>
                  <a:pt x="350356" y="20502"/>
                </a:cubicBezTo>
                <a:cubicBezTo>
                  <a:pt x="319664" y="13623"/>
                  <a:pt x="279448" y="21560"/>
                  <a:pt x="248756" y="30027"/>
                </a:cubicBezTo>
                <a:cubicBezTo>
                  <a:pt x="218064" y="38494"/>
                  <a:pt x="185256" y="56485"/>
                  <a:pt x="166206" y="71302"/>
                </a:cubicBezTo>
                <a:cubicBezTo>
                  <a:pt x="147156" y="86119"/>
                  <a:pt x="161973" y="105698"/>
                  <a:pt x="134456" y="118927"/>
                </a:cubicBezTo>
                <a:cubicBezTo>
                  <a:pt x="106939" y="132156"/>
                  <a:pt x="10102" y="113635"/>
                  <a:pt x="1106" y="1157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F3922440-C643-8702-2114-9E380F0290C1}"/>
              </a:ext>
            </a:extLst>
          </p:cNvPr>
          <p:cNvSpPr/>
          <p:nvPr/>
        </p:nvSpPr>
        <p:spPr>
          <a:xfrm>
            <a:off x="6762722" y="5378236"/>
            <a:ext cx="98531" cy="320890"/>
          </a:xfrm>
          <a:custGeom>
            <a:avLst/>
            <a:gdLst>
              <a:gd name="connsiteX0" fmla="*/ 28 w 98531"/>
              <a:gd name="connsiteY0" fmla="*/ 214 h 320890"/>
              <a:gd name="connsiteX1" fmla="*/ 79403 w 98531"/>
              <a:gd name="connsiteY1" fmla="*/ 139914 h 320890"/>
              <a:gd name="connsiteX2" fmla="*/ 88928 w 98531"/>
              <a:gd name="connsiteY2" fmla="*/ 320889 h 320890"/>
              <a:gd name="connsiteX3" fmla="*/ 98453 w 98531"/>
              <a:gd name="connsiteY3" fmla="*/ 143089 h 320890"/>
              <a:gd name="connsiteX4" fmla="*/ 88928 w 98531"/>
              <a:gd name="connsiteY4" fmla="*/ 108164 h 320890"/>
              <a:gd name="connsiteX5" fmla="*/ 28 w 98531"/>
              <a:gd name="connsiteY5" fmla="*/ 214 h 32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531" h="320890">
                <a:moveTo>
                  <a:pt x="28" y="214"/>
                </a:moveTo>
                <a:cubicBezTo>
                  <a:pt x="-1559" y="5506"/>
                  <a:pt x="64586" y="86468"/>
                  <a:pt x="79403" y="139914"/>
                </a:cubicBezTo>
                <a:cubicBezTo>
                  <a:pt x="94220" y="193360"/>
                  <a:pt x="85753" y="320360"/>
                  <a:pt x="88928" y="320889"/>
                </a:cubicBezTo>
                <a:cubicBezTo>
                  <a:pt x="92103" y="321418"/>
                  <a:pt x="98453" y="178543"/>
                  <a:pt x="98453" y="143089"/>
                </a:cubicBezTo>
                <a:cubicBezTo>
                  <a:pt x="98453" y="107635"/>
                  <a:pt x="100040" y="127214"/>
                  <a:pt x="88928" y="108164"/>
                </a:cubicBezTo>
                <a:cubicBezTo>
                  <a:pt x="77816" y="89114"/>
                  <a:pt x="1615" y="-5078"/>
                  <a:pt x="28" y="2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58867FCB-2BC6-7DF6-761D-EA63F313E0F3}"/>
              </a:ext>
            </a:extLst>
          </p:cNvPr>
          <p:cNvSpPr/>
          <p:nvPr/>
        </p:nvSpPr>
        <p:spPr>
          <a:xfrm>
            <a:off x="6733275" y="5384759"/>
            <a:ext cx="150138" cy="624435"/>
          </a:xfrm>
          <a:custGeom>
            <a:avLst/>
            <a:gdLst>
              <a:gd name="connsiteX0" fmla="*/ 64400 w 150138"/>
              <a:gd name="connsiteY0" fmla="*/ 41 h 624435"/>
              <a:gd name="connsiteX1" fmla="*/ 124725 w 150138"/>
              <a:gd name="connsiteY1" fmla="*/ 76241 h 624435"/>
              <a:gd name="connsiteX2" fmla="*/ 131075 w 150138"/>
              <a:gd name="connsiteY2" fmla="*/ 203241 h 624435"/>
              <a:gd name="connsiteX3" fmla="*/ 150125 w 150138"/>
              <a:gd name="connsiteY3" fmla="*/ 177841 h 624435"/>
              <a:gd name="connsiteX4" fmla="*/ 127900 w 150138"/>
              <a:gd name="connsiteY4" fmla="*/ 327066 h 624435"/>
              <a:gd name="connsiteX5" fmla="*/ 73925 w 150138"/>
              <a:gd name="connsiteY5" fmla="*/ 476291 h 624435"/>
              <a:gd name="connsiteX6" fmla="*/ 900 w 150138"/>
              <a:gd name="connsiteY6" fmla="*/ 622341 h 624435"/>
              <a:gd name="connsiteX7" fmla="*/ 127900 w 150138"/>
              <a:gd name="connsiteY7" fmla="*/ 361991 h 624435"/>
              <a:gd name="connsiteX8" fmla="*/ 134250 w 150138"/>
              <a:gd name="connsiteY8" fmla="*/ 155616 h 624435"/>
              <a:gd name="connsiteX9" fmla="*/ 140600 w 150138"/>
              <a:gd name="connsiteY9" fmla="*/ 85766 h 624435"/>
              <a:gd name="connsiteX10" fmla="*/ 64400 w 150138"/>
              <a:gd name="connsiteY10" fmla="*/ 41 h 624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0138" h="624435">
                <a:moveTo>
                  <a:pt x="64400" y="41"/>
                </a:moveTo>
                <a:cubicBezTo>
                  <a:pt x="61754" y="-1547"/>
                  <a:pt x="113613" y="42374"/>
                  <a:pt x="124725" y="76241"/>
                </a:cubicBezTo>
                <a:cubicBezTo>
                  <a:pt x="135838" y="110108"/>
                  <a:pt x="126842" y="186308"/>
                  <a:pt x="131075" y="203241"/>
                </a:cubicBezTo>
                <a:cubicBezTo>
                  <a:pt x="135308" y="220174"/>
                  <a:pt x="150654" y="157204"/>
                  <a:pt x="150125" y="177841"/>
                </a:cubicBezTo>
                <a:cubicBezTo>
                  <a:pt x="149596" y="198478"/>
                  <a:pt x="140600" y="277324"/>
                  <a:pt x="127900" y="327066"/>
                </a:cubicBezTo>
                <a:cubicBezTo>
                  <a:pt x="115200" y="376808"/>
                  <a:pt x="95092" y="427079"/>
                  <a:pt x="73925" y="476291"/>
                </a:cubicBezTo>
                <a:cubicBezTo>
                  <a:pt x="52758" y="525503"/>
                  <a:pt x="-8096" y="641391"/>
                  <a:pt x="900" y="622341"/>
                </a:cubicBezTo>
                <a:cubicBezTo>
                  <a:pt x="9896" y="603291"/>
                  <a:pt x="105675" y="439778"/>
                  <a:pt x="127900" y="361991"/>
                </a:cubicBezTo>
                <a:cubicBezTo>
                  <a:pt x="150125" y="284204"/>
                  <a:pt x="132133" y="201653"/>
                  <a:pt x="134250" y="155616"/>
                </a:cubicBezTo>
                <a:cubicBezTo>
                  <a:pt x="136367" y="109579"/>
                  <a:pt x="145892" y="108520"/>
                  <a:pt x="140600" y="85766"/>
                </a:cubicBezTo>
                <a:cubicBezTo>
                  <a:pt x="135308" y="63012"/>
                  <a:pt x="67046" y="1629"/>
                  <a:pt x="64400" y="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37CB1A9A-A292-E9B0-7A38-1F4B784A29EE}"/>
              </a:ext>
            </a:extLst>
          </p:cNvPr>
          <p:cNvSpPr/>
          <p:nvPr/>
        </p:nvSpPr>
        <p:spPr>
          <a:xfrm>
            <a:off x="6618995" y="5742854"/>
            <a:ext cx="215188" cy="448176"/>
          </a:xfrm>
          <a:custGeom>
            <a:avLst/>
            <a:gdLst>
              <a:gd name="connsiteX0" fmla="*/ 210430 w 215188"/>
              <a:gd name="connsiteY0" fmla="*/ 7071 h 448176"/>
              <a:gd name="connsiteX1" fmla="*/ 880 w 215188"/>
              <a:gd name="connsiteY1" fmla="*/ 445221 h 448176"/>
              <a:gd name="connsiteX2" fmla="*/ 137405 w 215188"/>
              <a:gd name="connsiteY2" fmla="*/ 191221 h 448176"/>
              <a:gd name="connsiteX3" fmla="*/ 210430 w 215188"/>
              <a:gd name="connsiteY3" fmla="*/ 7071 h 44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188" h="448176">
                <a:moveTo>
                  <a:pt x="210430" y="7071"/>
                </a:moveTo>
                <a:cubicBezTo>
                  <a:pt x="187676" y="49404"/>
                  <a:pt x="13051" y="414529"/>
                  <a:pt x="880" y="445221"/>
                </a:cubicBezTo>
                <a:cubicBezTo>
                  <a:pt x="-11291" y="475913"/>
                  <a:pt x="106184" y="258954"/>
                  <a:pt x="137405" y="191221"/>
                </a:cubicBezTo>
                <a:cubicBezTo>
                  <a:pt x="168626" y="123488"/>
                  <a:pt x="233184" y="-35262"/>
                  <a:pt x="210430" y="70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FAD34D05-2D3E-20F1-CEC3-D2A3F060D4EC}"/>
              </a:ext>
            </a:extLst>
          </p:cNvPr>
          <p:cNvSpPr/>
          <p:nvPr/>
        </p:nvSpPr>
        <p:spPr>
          <a:xfrm>
            <a:off x="6381515" y="5852956"/>
            <a:ext cx="439320" cy="532021"/>
          </a:xfrm>
          <a:custGeom>
            <a:avLst/>
            <a:gdLst>
              <a:gd name="connsiteX0" fmla="*/ 235 w 439320"/>
              <a:gd name="connsiteY0" fmla="*/ 531969 h 532021"/>
              <a:gd name="connsiteX1" fmla="*/ 228835 w 439320"/>
              <a:gd name="connsiteY1" fmla="*/ 360519 h 532021"/>
              <a:gd name="connsiteX2" fmla="*/ 371710 w 439320"/>
              <a:gd name="connsiteY2" fmla="*/ 128744 h 532021"/>
              <a:gd name="connsiteX3" fmla="*/ 298685 w 439320"/>
              <a:gd name="connsiteY3" fmla="*/ 236694 h 532021"/>
              <a:gd name="connsiteX4" fmla="*/ 438385 w 439320"/>
              <a:gd name="connsiteY4" fmla="*/ 1744 h 532021"/>
              <a:gd name="connsiteX5" fmla="*/ 216135 w 439320"/>
              <a:gd name="connsiteY5" fmla="*/ 382744 h 532021"/>
              <a:gd name="connsiteX6" fmla="*/ 305035 w 439320"/>
              <a:gd name="connsiteY6" fmla="*/ 277969 h 532021"/>
              <a:gd name="connsiteX7" fmla="*/ 114535 w 439320"/>
              <a:gd name="connsiteY7" fmla="*/ 458944 h 532021"/>
              <a:gd name="connsiteX8" fmla="*/ 184385 w 439320"/>
              <a:gd name="connsiteY8" fmla="*/ 379569 h 532021"/>
              <a:gd name="connsiteX9" fmla="*/ 235 w 439320"/>
              <a:gd name="connsiteY9" fmla="*/ 531969 h 53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9320" h="532021">
                <a:moveTo>
                  <a:pt x="235" y="531969"/>
                </a:moveTo>
                <a:cubicBezTo>
                  <a:pt x="7643" y="528794"/>
                  <a:pt x="166923" y="427723"/>
                  <a:pt x="228835" y="360519"/>
                </a:cubicBezTo>
                <a:cubicBezTo>
                  <a:pt x="290747" y="293315"/>
                  <a:pt x="360068" y="149381"/>
                  <a:pt x="371710" y="128744"/>
                </a:cubicBezTo>
                <a:cubicBezTo>
                  <a:pt x="383352" y="108107"/>
                  <a:pt x="287573" y="257861"/>
                  <a:pt x="298685" y="236694"/>
                </a:cubicBezTo>
                <a:cubicBezTo>
                  <a:pt x="309798" y="215527"/>
                  <a:pt x="452143" y="-22598"/>
                  <a:pt x="438385" y="1744"/>
                </a:cubicBezTo>
                <a:cubicBezTo>
                  <a:pt x="424627" y="26086"/>
                  <a:pt x="238360" y="336707"/>
                  <a:pt x="216135" y="382744"/>
                </a:cubicBezTo>
                <a:cubicBezTo>
                  <a:pt x="193910" y="428781"/>
                  <a:pt x="321968" y="265269"/>
                  <a:pt x="305035" y="277969"/>
                </a:cubicBezTo>
                <a:cubicBezTo>
                  <a:pt x="288102" y="290669"/>
                  <a:pt x="134643" y="442011"/>
                  <a:pt x="114535" y="458944"/>
                </a:cubicBezTo>
                <a:cubicBezTo>
                  <a:pt x="94427" y="475877"/>
                  <a:pt x="206081" y="366869"/>
                  <a:pt x="184385" y="379569"/>
                </a:cubicBezTo>
                <a:cubicBezTo>
                  <a:pt x="162689" y="392269"/>
                  <a:pt x="-7173" y="535144"/>
                  <a:pt x="235" y="5319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5E177D87-C3CC-955B-1EDA-016D6363FB6E}"/>
              </a:ext>
            </a:extLst>
          </p:cNvPr>
          <p:cNvSpPr/>
          <p:nvPr/>
        </p:nvSpPr>
        <p:spPr>
          <a:xfrm>
            <a:off x="6572030" y="5342865"/>
            <a:ext cx="246117" cy="808761"/>
          </a:xfrm>
          <a:custGeom>
            <a:avLst/>
            <a:gdLst>
              <a:gd name="connsiteX0" fmla="*/ 220 w 246117"/>
              <a:gd name="connsiteY0" fmla="*/ 660 h 808761"/>
              <a:gd name="connsiteX1" fmla="*/ 152620 w 246117"/>
              <a:gd name="connsiteY1" fmla="*/ 108610 h 808761"/>
              <a:gd name="connsiteX2" fmla="*/ 203420 w 246117"/>
              <a:gd name="connsiteY2" fmla="*/ 187985 h 808761"/>
              <a:gd name="connsiteX3" fmla="*/ 206595 w 246117"/>
              <a:gd name="connsiteY3" fmla="*/ 187985 h 808761"/>
              <a:gd name="connsiteX4" fmla="*/ 225645 w 246117"/>
              <a:gd name="connsiteY4" fmla="*/ 419760 h 808761"/>
              <a:gd name="connsiteX5" fmla="*/ 238345 w 246117"/>
              <a:gd name="connsiteY5" fmla="*/ 384835 h 808761"/>
              <a:gd name="connsiteX6" fmla="*/ 171670 w 246117"/>
              <a:gd name="connsiteY6" fmla="*/ 575335 h 808761"/>
              <a:gd name="connsiteX7" fmla="*/ 79595 w 246117"/>
              <a:gd name="connsiteY7" fmla="*/ 727735 h 808761"/>
              <a:gd name="connsiteX8" fmla="*/ 38320 w 246117"/>
              <a:gd name="connsiteY8" fmla="*/ 807110 h 808761"/>
              <a:gd name="connsiteX9" fmla="*/ 120870 w 246117"/>
              <a:gd name="connsiteY9" fmla="*/ 657885 h 808761"/>
              <a:gd name="connsiteX10" fmla="*/ 209770 w 246117"/>
              <a:gd name="connsiteY10" fmla="*/ 426110 h 808761"/>
              <a:gd name="connsiteX11" fmla="*/ 178020 w 246117"/>
              <a:gd name="connsiteY11" fmla="*/ 527710 h 808761"/>
              <a:gd name="connsiteX12" fmla="*/ 228820 w 246117"/>
              <a:gd name="connsiteY12" fmla="*/ 343560 h 808761"/>
              <a:gd name="connsiteX13" fmla="*/ 225645 w 246117"/>
              <a:gd name="connsiteY13" fmla="*/ 149885 h 808761"/>
              <a:gd name="connsiteX14" fmla="*/ 244695 w 246117"/>
              <a:gd name="connsiteY14" fmla="*/ 213385 h 808761"/>
              <a:gd name="connsiteX15" fmla="*/ 181195 w 246117"/>
              <a:gd name="connsiteY15" fmla="*/ 64160 h 808761"/>
              <a:gd name="connsiteX16" fmla="*/ 181195 w 246117"/>
              <a:gd name="connsiteY16" fmla="*/ 137185 h 808761"/>
              <a:gd name="connsiteX17" fmla="*/ 85945 w 246117"/>
              <a:gd name="connsiteY17" fmla="*/ 32410 h 808761"/>
              <a:gd name="connsiteX18" fmla="*/ 117695 w 246117"/>
              <a:gd name="connsiteY18" fmla="*/ 60985 h 808761"/>
              <a:gd name="connsiteX19" fmla="*/ 220 w 246117"/>
              <a:gd name="connsiteY19" fmla="*/ 660 h 80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46117" h="808761">
                <a:moveTo>
                  <a:pt x="220" y="660"/>
                </a:moveTo>
                <a:cubicBezTo>
                  <a:pt x="6041" y="8597"/>
                  <a:pt x="118753" y="77389"/>
                  <a:pt x="152620" y="108610"/>
                </a:cubicBezTo>
                <a:cubicBezTo>
                  <a:pt x="186487" y="139831"/>
                  <a:pt x="194424" y="174756"/>
                  <a:pt x="203420" y="187985"/>
                </a:cubicBezTo>
                <a:cubicBezTo>
                  <a:pt x="212416" y="201214"/>
                  <a:pt x="202891" y="149356"/>
                  <a:pt x="206595" y="187985"/>
                </a:cubicBezTo>
                <a:cubicBezTo>
                  <a:pt x="210299" y="226614"/>
                  <a:pt x="220353" y="386952"/>
                  <a:pt x="225645" y="419760"/>
                </a:cubicBezTo>
                <a:cubicBezTo>
                  <a:pt x="230937" y="452568"/>
                  <a:pt x="247341" y="358906"/>
                  <a:pt x="238345" y="384835"/>
                </a:cubicBezTo>
                <a:cubicBezTo>
                  <a:pt x="229349" y="410764"/>
                  <a:pt x="198128" y="518185"/>
                  <a:pt x="171670" y="575335"/>
                </a:cubicBezTo>
                <a:cubicBezTo>
                  <a:pt x="145212" y="632485"/>
                  <a:pt x="101820" y="689106"/>
                  <a:pt x="79595" y="727735"/>
                </a:cubicBezTo>
                <a:cubicBezTo>
                  <a:pt x="57370" y="766364"/>
                  <a:pt x="31441" y="818752"/>
                  <a:pt x="38320" y="807110"/>
                </a:cubicBezTo>
                <a:cubicBezTo>
                  <a:pt x="45199" y="795468"/>
                  <a:pt x="92295" y="721385"/>
                  <a:pt x="120870" y="657885"/>
                </a:cubicBezTo>
                <a:cubicBezTo>
                  <a:pt x="149445" y="594385"/>
                  <a:pt x="200245" y="447806"/>
                  <a:pt x="209770" y="426110"/>
                </a:cubicBezTo>
                <a:cubicBezTo>
                  <a:pt x="219295" y="404414"/>
                  <a:pt x="174845" y="541468"/>
                  <a:pt x="178020" y="527710"/>
                </a:cubicBezTo>
                <a:cubicBezTo>
                  <a:pt x="181195" y="513952"/>
                  <a:pt x="220883" y="406531"/>
                  <a:pt x="228820" y="343560"/>
                </a:cubicBezTo>
                <a:cubicBezTo>
                  <a:pt x="236757" y="280589"/>
                  <a:pt x="222999" y="171581"/>
                  <a:pt x="225645" y="149885"/>
                </a:cubicBezTo>
                <a:cubicBezTo>
                  <a:pt x="228291" y="128189"/>
                  <a:pt x="252103" y="227672"/>
                  <a:pt x="244695" y="213385"/>
                </a:cubicBezTo>
                <a:cubicBezTo>
                  <a:pt x="237287" y="199098"/>
                  <a:pt x="191778" y="76860"/>
                  <a:pt x="181195" y="64160"/>
                </a:cubicBezTo>
                <a:cubicBezTo>
                  <a:pt x="170612" y="51460"/>
                  <a:pt x="197070" y="142477"/>
                  <a:pt x="181195" y="137185"/>
                </a:cubicBezTo>
                <a:cubicBezTo>
                  <a:pt x="165320" y="131893"/>
                  <a:pt x="96528" y="45110"/>
                  <a:pt x="85945" y="32410"/>
                </a:cubicBezTo>
                <a:cubicBezTo>
                  <a:pt x="75362" y="19710"/>
                  <a:pt x="129866" y="63102"/>
                  <a:pt x="117695" y="60985"/>
                </a:cubicBezTo>
                <a:cubicBezTo>
                  <a:pt x="105524" y="58868"/>
                  <a:pt x="-5601" y="-7277"/>
                  <a:pt x="220" y="6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64C082DF-4D21-3182-BDDF-0022A0429D71}"/>
              </a:ext>
            </a:extLst>
          </p:cNvPr>
          <p:cNvSpPr/>
          <p:nvPr/>
        </p:nvSpPr>
        <p:spPr>
          <a:xfrm>
            <a:off x="6701698" y="5409577"/>
            <a:ext cx="86455" cy="436218"/>
          </a:xfrm>
          <a:custGeom>
            <a:avLst/>
            <a:gdLst>
              <a:gd name="connsiteX0" fmla="*/ 727 w 86455"/>
              <a:gd name="connsiteY0" fmla="*/ 3798 h 436218"/>
              <a:gd name="connsiteX1" fmla="*/ 80102 w 86455"/>
              <a:gd name="connsiteY1" fmla="*/ 254623 h 436218"/>
              <a:gd name="connsiteX2" fmla="*/ 64227 w 86455"/>
              <a:gd name="connsiteY2" fmla="*/ 435598 h 436218"/>
              <a:gd name="connsiteX3" fmla="*/ 80102 w 86455"/>
              <a:gd name="connsiteY3" fmla="*/ 308598 h 436218"/>
              <a:gd name="connsiteX4" fmla="*/ 83277 w 86455"/>
              <a:gd name="connsiteY4" fmla="*/ 165723 h 436218"/>
              <a:gd name="connsiteX5" fmla="*/ 83277 w 86455"/>
              <a:gd name="connsiteY5" fmla="*/ 206998 h 436218"/>
              <a:gd name="connsiteX6" fmla="*/ 42002 w 86455"/>
              <a:gd name="connsiteY6" fmla="*/ 108573 h 436218"/>
              <a:gd name="connsiteX7" fmla="*/ 727 w 86455"/>
              <a:gd name="connsiteY7" fmla="*/ 3798 h 43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455" h="436218">
                <a:moveTo>
                  <a:pt x="727" y="3798"/>
                </a:moveTo>
                <a:cubicBezTo>
                  <a:pt x="7077" y="28140"/>
                  <a:pt x="69519" y="182656"/>
                  <a:pt x="80102" y="254623"/>
                </a:cubicBezTo>
                <a:cubicBezTo>
                  <a:pt x="90685" y="326590"/>
                  <a:pt x="64227" y="426602"/>
                  <a:pt x="64227" y="435598"/>
                </a:cubicBezTo>
                <a:cubicBezTo>
                  <a:pt x="64227" y="444594"/>
                  <a:pt x="76927" y="353577"/>
                  <a:pt x="80102" y="308598"/>
                </a:cubicBezTo>
                <a:cubicBezTo>
                  <a:pt x="83277" y="263619"/>
                  <a:pt x="82748" y="182656"/>
                  <a:pt x="83277" y="165723"/>
                </a:cubicBezTo>
                <a:cubicBezTo>
                  <a:pt x="83806" y="148790"/>
                  <a:pt x="90156" y="216523"/>
                  <a:pt x="83277" y="206998"/>
                </a:cubicBezTo>
                <a:cubicBezTo>
                  <a:pt x="76398" y="197473"/>
                  <a:pt x="52585" y="138206"/>
                  <a:pt x="42002" y="108573"/>
                </a:cubicBezTo>
                <a:cubicBezTo>
                  <a:pt x="31419" y="78940"/>
                  <a:pt x="-5623" y="-20544"/>
                  <a:pt x="727" y="37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330E1E11-FAC5-7017-A45B-907AA06593E1}"/>
              </a:ext>
            </a:extLst>
          </p:cNvPr>
          <p:cNvSpPr/>
          <p:nvPr/>
        </p:nvSpPr>
        <p:spPr>
          <a:xfrm>
            <a:off x="6655839" y="5432722"/>
            <a:ext cx="65645" cy="626029"/>
          </a:xfrm>
          <a:custGeom>
            <a:avLst/>
            <a:gdLst>
              <a:gd name="connsiteX0" fmla="*/ 2136 w 65645"/>
              <a:gd name="connsiteY0" fmla="*/ 9228 h 626029"/>
              <a:gd name="connsiteX1" fmla="*/ 8486 w 65645"/>
              <a:gd name="connsiteY1" fmla="*/ 60028 h 626029"/>
              <a:gd name="connsiteX2" fmla="*/ 30711 w 65645"/>
              <a:gd name="connsiteY2" fmla="*/ 212428 h 626029"/>
              <a:gd name="connsiteX3" fmla="*/ 37061 w 65645"/>
              <a:gd name="connsiteY3" fmla="*/ 148928 h 626029"/>
              <a:gd name="connsiteX4" fmla="*/ 30711 w 65645"/>
              <a:gd name="connsiteY4" fmla="*/ 307678 h 626029"/>
              <a:gd name="connsiteX5" fmla="*/ 37061 w 65645"/>
              <a:gd name="connsiteY5" fmla="*/ 241003 h 626029"/>
              <a:gd name="connsiteX6" fmla="*/ 24361 w 65645"/>
              <a:gd name="connsiteY6" fmla="*/ 396578 h 626029"/>
              <a:gd name="connsiteX7" fmla="*/ 43411 w 65645"/>
              <a:gd name="connsiteY7" fmla="*/ 625178 h 626029"/>
              <a:gd name="connsiteX8" fmla="*/ 40236 w 65645"/>
              <a:gd name="connsiteY8" fmla="*/ 466428 h 626029"/>
              <a:gd name="connsiteX9" fmla="*/ 65636 w 65645"/>
              <a:gd name="connsiteY9" fmla="*/ 266403 h 626029"/>
              <a:gd name="connsiteX10" fmla="*/ 37061 w 65645"/>
              <a:gd name="connsiteY10" fmla="*/ 371178 h 626029"/>
              <a:gd name="connsiteX11" fmla="*/ 43411 w 65645"/>
              <a:gd name="connsiteY11" fmla="*/ 234653 h 626029"/>
              <a:gd name="connsiteX12" fmla="*/ 2136 w 65645"/>
              <a:gd name="connsiteY12" fmla="*/ 9228 h 62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45" h="626029">
                <a:moveTo>
                  <a:pt x="2136" y="9228"/>
                </a:moveTo>
                <a:cubicBezTo>
                  <a:pt x="-3685" y="-19876"/>
                  <a:pt x="3724" y="26161"/>
                  <a:pt x="8486" y="60028"/>
                </a:cubicBezTo>
                <a:cubicBezTo>
                  <a:pt x="13248" y="93895"/>
                  <a:pt x="25948" y="197611"/>
                  <a:pt x="30711" y="212428"/>
                </a:cubicBezTo>
                <a:cubicBezTo>
                  <a:pt x="35474" y="227245"/>
                  <a:pt x="37061" y="133053"/>
                  <a:pt x="37061" y="148928"/>
                </a:cubicBezTo>
                <a:cubicBezTo>
                  <a:pt x="37061" y="164803"/>
                  <a:pt x="30711" y="292332"/>
                  <a:pt x="30711" y="307678"/>
                </a:cubicBezTo>
                <a:cubicBezTo>
                  <a:pt x="30711" y="323024"/>
                  <a:pt x="38119" y="226186"/>
                  <a:pt x="37061" y="241003"/>
                </a:cubicBezTo>
                <a:cubicBezTo>
                  <a:pt x="36003" y="255820"/>
                  <a:pt x="23303" y="332549"/>
                  <a:pt x="24361" y="396578"/>
                </a:cubicBezTo>
                <a:cubicBezTo>
                  <a:pt x="25419" y="460607"/>
                  <a:pt x="40765" y="613536"/>
                  <a:pt x="43411" y="625178"/>
                </a:cubicBezTo>
                <a:cubicBezTo>
                  <a:pt x="46057" y="636820"/>
                  <a:pt x="36532" y="526224"/>
                  <a:pt x="40236" y="466428"/>
                </a:cubicBezTo>
                <a:cubicBezTo>
                  <a:pt x="43940" y="406632"/>
                  <a:pt x="66165" y="282278"/>
                  <a:pt x="65636" y="266403"/>
                </a:cubicBezTo>
                <a:cubicBezTo>
                  <a:pt x="65107" y="250528"/>
                  <a:pt x="40765" y="376470"/>
                  <a:pt x="37061" y="371178"/>
                </a:cubicBezTo>
                <a:cubicBezTo>
                  <a:pt x="33357" y="365886"/>
                  <a:pt x="46057" y="292861"/>
                  <a:pt x="43411" y="234653"/>
                </a:cubicBezTo>
                <a:cubicBezTo>
                  <a:pt x="40765" y="176445"/>
                  <a:pt x="7957" y="38332"/>
                  <a:pt x="2136" y="92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76ADDF96-1A07-ABC3-FAEF-8256521E59AD}"/>
              </a:ext>
            </a:extLst>
          </p:cNvPr>
          <p:cNvSpPr/>
          <p:nvPr/>
        </p:nvSpPr>
        <p:spPr>
          <a:xfrm>
            <a:off x="6448425" y="5469990"/>
            <a:ext cx="229050" cy="194574"/>
          </a:xfrm>
          <a:custGeom>
            <a:avLst/>
            <a:gdLst>
              <a:gd name="connsiteX0" fmla="*/ 0 w 229050"/>
              <a:gd name="connsiteY0" fmla="*/ 29110 h 194574"/>
              <a:gd name="connsiteX1" fmla="*/ 73025 w 229050"/>
              <a:gd name="connsiteY1" fmla="*/ 181510 h 194574"/>
              <a:gd name="connsiteX2" fmla="*/ 95250 w 229050"/>
              <a:gd name="connsiteY2" fmla="*/ 143410 h 194574"/>
              <a:gd name="connsiteX3" fmla="*/ 88900 w 229050"/>
              <a:gd name="connsiteY3" fmla="*/ 194210 h 194574"/>
              <a:gd name="connsiteX4" fmla="*/ 203200 w 229050"/>
              <a:gd name="connsiteY4" fmla="*/ 111660 h 194574"/>
              <a:gd name="connsiteX5" fmla="*/ 190500 w 229050"/>
              <a:gd name="connsiteY5" fmla="*/ 73560 h 194574"/>
              <a:gd name="connsiteX6" fmla="*/ 187325 w 229050"/>
              <a:gd name="connsiteY6" fmla="*/ 535 h 194574"/>
              <a:gd name="connsiteX7" fmla="*/ 212725 w 229050"/>
              <a:gd name="connsiteY7" fmla="*/ 114835 h 194574"/>
              <a:gd name="connsiteX8" fmla="*/ 158750 w 229050"/>
              <a:gd name="connsiteY8" fmla="*/ 175160 h 194574"/>
              <a:gd name="connsiteX9" fmla="*/ 228600 w 229050"/>
              <a:gd name="connsiteY9" fmla="*/ 162460 h 194574"/>
              <a:gd name="connsiteX10" fmla="*/ 117475 w 229050"/>
              <a:gd name="connsiteY10" fmla="*/ 181510 h 194574"/>
              <a:gd name="connsiteX11" fmla="*/ 73025 w 229050"/>
              <a:gd name="connsiteY11" fmla="*/ 149760 h 194574"/>
              <a:gd name="connsiteX12" fmla="*/ 0 w 229050"/>
              <a:gd name="connsiteY12" fmla="*/ 29110 h 19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050" h="194574">
                <a:moveTo>
                  <a:pt x="0" y="29110"/>
                </a:moveTo>
                <a:cubicBezTo>
                  <a:pt x="0" y="34402"/>
                  <a:pt x="57150" y="162460"/>
                  <a:pt x="73025" y="181510"/>
                </a:cubicBezTo>
                <a:cubicBezTo>
                  <a:pt x="88900" y="200560"/>
                  <a:pt x="92604" y="141293"/>
                  <a:pt x="95250" y="143410"/>
                </a:cubicBezTo>
                <a:cubicBezTo>
                  <a:pt x="97896" y="145527"/>
                  <a:pt x="70908" y="199502"/>
                  <a:pt x="88900" y="194210"/>
                </a:cubicBezTo>
                <a:cubicBezTo>
                  <a:pt x="106892" y="188918"/>
                  <a:pt x="186267" y="131768"/>
                  <a:pt x="203200" y="111660"/>
                </a:cubicBezTo>
                <a:cubicBezTo>
                  <a:pt x="220133" y="91552"/>
                  <a:pt x="193146" y="92081"/>
                  <a:pt x="190500" y="73560"/>
                </a:cubicBezTo>
                <a:cubicBezTo>
                  <a:pt x="187854" y="55039"/>
                  <a:pt x="183621" y="-6344"/>
                  <a:pt x="187325" y="535"/>
                </a:cubicBezTo>
                <a:cubicBezTo>
                  <a:pt x="191029" y="7414"/>
                  <a:pt x="217487" y="85731"/>
                  <a:pt x="212725" y="114835"/>
                </a:cubicBezTo>
                <a:cubicBezTo>
                  <a:pt x="207963" y="143939"/>
                  <a:pt x="156104" y="167223"/>
                  <a:pt x="158750" y="175160"/>
                </a:cubicBezTo>
                <a:cubicBezTo>
                  <a:pt x="161396" y="183097"/>
                  <a:pt x="235479" y="161402"/>
                  <a:pt x="228600" y="162460"/>
                </a:cubicBezTo>
                <a:cubicBezTo>
                  <a:pt x="221721" y="163518"/>
                  <a:pt x="143404" y="183627"/>
                  <a:pt x="117475" y="181510"/>
                </a:cubicBezTo>
                <a:cubicBezTo>
                  <a:pt x="91546" y="179393"/>
                  <a:pt x="92075" y="169868"/>
                  <a:pt x="73025" y="149760"/>
                </a:cubicBezTo>
                <a:cubicBezTo>
                  <a:pt x="53975" y="129652"/>
                  <a:pt x="0" y="23818"/>
                  <a:pt x="0" y="291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46D18582-1540-A97A-280E-613210FFC400}"/>
              </a:ext>
            </a:extLst>
          </p:cNvPr>
          <p:cNvSpPr/>
          <p:nvPr/>
        </p:nvSpPr>
        <p:spPr>
          <a:xfrm>
            <a:off x="6484108" y="5357337"/>
            <a:ext cx="204655" cy="88258"/>
          </a:xfrm>
          <a:custGeom>
            <a:avLst/>
            <a:gdLst>
              <a:gd name="connsiteX0" fmla="*/ 2417 w 204655"/>
              <a:gd name="connsiteY0" fmla="*/ 87788 h 88258"/>
              <a:gd name="connsiteX1" fmla="*/ 202442 w 204655"/>
              <a:gd name="connsiteY1" fmla="*/ 2063 h 88258"/>
              <a:gd name="connsiteX2" fmla="*/ 100842 w 204655"/>
              <a:gd name="connsiteY2" fmla="*/ 33813 h 88258"/>
              <a:gd name="connsiteX3" fmla="*/ 2417 w 204655"/>
              <a:gd name="connsiteY3" fmla="*/ 87788 h 8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655" h="88258">
                <a:moveTo>
                  <a:pt x="2417" y="87788"/>
                </a:moveTo>
                <a:cubicBezTo>
                  <a:pt x="19350" y="82496"/>
                  <a:pt x="186038" y="11059"/>
                  <a:pt x="202442" y="2063"/>
                </a:cubicBezTo>
                <a:cubicBezTo>
                  <a:pt x="218846" y="-6933"/>
                  <a:pt x="140000" y="15292"/>
                  <a:pt x="100842" y="33813"/>
                </a:cubicBezTo>
                <a:cubicBezTo>
                  <a:pt x="61684" y="52334"/>
                  <a:pt x="-14516" y="93080"/>
                  <a:pt x="2417" y="877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8BDB6398-B180-2FAA-FB40-916EAA898D4B}"/>
              </a:ext>
            </a:extLst>
          </p:cNvPr>
          <p:cNvSpPr/>
          <p:nvPr/>
        </p:nvSpPr>
        <p:spPr>
          <a:xfrm>
            <a:off x="6432544" y="5729441"/>
            <a:ext cx="207089" cy="365633"/>
          </a:xfrm>
          <a:custGeom>
            <a:avLst/>
            <a:gdLst>
              <a:gd name="connsiteX0" fmla="*/ 206381 w 207089"/>
              <a:gd name="connsiteY0" fmla="*/ 1434 h 365633"/>
              <a:gd name="connsiteX1" fmla="*/ 200031 w 207089"/>
              <a:gd name="connsiteY1" fmla="*/ 274484 h 365633"/>
              <a:gd name="connsiteX2" fmla="*/ 200031 w 207089"/>
              <a:gd name="connsiteY2" fmla="*/ 252259 h 365633"/>
              <a:gd name="connsiteX3" fmla="*/ 161931 w 207089"/>
              <a:gd name="connsiteY3" fmla="*/ 331634 h 365633"/>
              <a:gd name="connsiteX4" fmla="*/ 6 w 207089"/>
              <a:gd name="connsiteY4" fmla="*/ 360209 h 365633"/>
              <a:gd name="connsiteX5" fmla="*/ 168281 w 207089"/>
              <a:gd name="connsiteY5" fmla="*/ 357034 h 365633"/>
              <a:gd name="connsiteX6" fmla="*/ 142881 w 207089"/>
              <a:gd name="connsiteY6" fmla="*/ 274484 h 365633"/>
              <a:gd name="connsiteX7" fmla="*/ 149231 w 207089"/>
              <a:gd name="connsiteY7" fmla="*/ 153834 h 365633"/>
              <a:gd name="connsiteX8" fmla="*/ 165106 w 207089"/>
              <a:gd name="connsiteY8" fmla="*/ 328459 h 365633"/>
              <a:gd name="connsiteX9" fmla="*/ 180981 w 207089"/>
              <a:gd name="connsiteY9" fmla="*/ 172884 h 365633"/>
              <a:gd name="connsiteX10" fmla="*/ 206381 w 207089"/>
              <a:gd name="connsiteY10" fmla="*/ 1434 h 36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7089" h="365633">
                <a:moveTo>
                  <a:pt x="206381" y="1434"/>
                </a:moveTo>
                <a:cubicBezTo>
                  <a:pt x="209556" y="18367"/>
                  <a:pt x="201089" y="232680"/>
                  <a:pt x="200031" y="274484"/>
                </a:cubicBezTo>
                <a:cubicBezTo>
                  <a:pt x="198973" y="316288"/>
                  <a:pt x="206381" y="242734"/>
                  <a:pt x="200031" y="252259"/>
                </a:cubicBezTo>
                <a:cubicBezTo>
                  <a:pt x="193681" y="261784"/>
                  <a:pt x="195268" y="313642"/>
                  <a:pt x="161931" y="331634"/>
                </a:cubicBezTo>
                <a:cubicBezTo>
                  <a:pt x="128594" y="349626"/>
                  <a:pt x="-1052" y="355976"/>
                  <a:pt x="6" y="360209"/>
                </a:cubicBezTo>
                <a:cubicBezTo>
                  <a:pt x="1064" y="364442"/>
                  <a:pt x="144469" y="371321"/>
                  <a:pt x="168281" y="357034"/>
                </a:cubicBezTo>
                <a:cubicBezTo>
                  <a:pt x="192093" y="342747"/>
                  <a:pt x="146056" y="308351"/>
                  <a:pt x="142881" y="274484"/>
                </a:cubicBezTo>
                <a:cubicBezTo>
                  <a:pt x="139706" y="240617"/>
                  <a:pt x="145527" y="144838"/>
                  <a:pt x="149231" y="153834"/>
                </a:cubicBezTo>
                <a:cubicBezTo>
                  <a:pt x="152935" y="162830"/>
                  <a:pt x="159814" y="325284"/>
                  <a:pt x="165106" y="328459"/>
                </a:cubicBezTo>
                <a:cubicBezTo>
                  <a:pt x="170398" y="331634"/>
                  <a:pt x="172514" y="223684"/>
                  <a:pt x="180981" y="172884"/>
                </a:cubicBezTo>
                <a:cubicBezTo>
                  <a:pt x="189448" y="122084"/>
                  <a:pt x="203206" y="-15499"/>
                  <a:pt x="206381" y="14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E192BA87-A12E-10F1-6B41-51E8EAA8BA2A}"/>
              </a:ext>
            </a:extLst>
          </p:cNvPr>
          <p:cNvSpPr/>
          <p:nvPr/>
        </p:nvSpPr>
        <p:spPr>
          <a:xfrm>
            <a:off x="6428540" y="5569663"/>
            <a:ext cx="144848" cy="485221"/>
          </a:xfrm>
          <a:custGeom>
            <a:avLst/>
            <a:gdLst>
              <a:gd name="connsiteX0" fmla="*/ 835 w 144848"/>
              <a:gd name="connsiteY0" fmla="*/ 2462 h 485221"/>
              <a:gd name="connsiteX1" fmla="*/ 48460 w 144848"/>
              <a:gd name="connsiteY1" fmla="*/ 53262 h 485221"/>
              <a:gd name="connsiteX2" fmla="*/ 137360 w 144848"/>
              <a:gd name="connsiteY2" fmla="*/ 186612 h 485221"/>
              <a:gd name="connsiteX3" fmla="*/ 137360 w 144848"/>
              <a:gd name="connsiteY3" fmla="*/ 164387 h 485221"/>
              <a:gd name="connsiteX4" fmla="*/ 115135 w 144848"/>
              <a:gd name="connsiteY4" fmla="*/ 373937 h 485221"/>
              <a:gd name="connsiteX5" fmla="*/ 54810 w 144848"/>
              <a:gd name="connsiteY5" fmla="*/ 485062 h 485221"/>
              <a:gd name="connsiteX6" fmla="*/ 111960 w 144848"/>
              <a:gd name="connsiteY6" fmla="*/ 351712 h 485221"/>
              <a:gd name="connsiteX7" fmla="*/ 111960 w 144848"/>
              <a:gd name="connsiteY7" fmla="*/ 300912 h 485221"/>
              <a:gd name="connsiteX8" fmla="*/ 96085 w 144848"/>
              <a:gd name="connsiteY8" fmla="*/ 180262 h 485221"/>
              <a:gd name="connsiteX9" fmla="*/ 127835 w 144848"/>
              <a:gd name="connsiteY9" fmla="*/ 253287 h 485221"/>
              <a:gd name="connsiteX10" fmla="*/ 99260 w 144848"/>
              <a:gd name="connsiteY10" fmla="*/ 180262 h 485221"/>
              <a:gd name="connsiteX11" fmla="*/ 57985 w 144848"/>
              <a:gd name="connsiteY11" fmla="*/ 94537 h 485221"/>
              <a:gd name="connsiteX12" fmla="*/ 86560 w 144848"/>
              <a:gd name="connsiteY12" fmla="*/ 123112 h 485221"/>
              <a:gd name="connsiteX13" fmla="*/ 835 w 144848"/>
              <a:gd name="connsiteY13" fmla="*/ 2462 h 485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848" h="485221">
                <a:moveTo>
                  <a:pt x="835" y="2462"/>
                </a:moveTo>
                <a:cubicBezTo>
                  <a:pt x="-5515" y="-9180"/>
                  <a:pt x="25706" y="22570"/>
                  <a:pt x="48460" y="53262"/>
                </a:cubicBezTo>
                <a:cubicBezTo>
                  <a:pt x="71214" y="83954"/>
                  <a:pt x="122543" y="168091"/>
                  <a:pt x="137360" y="186612"/>
                </a:cubicBezTo>
                <a:cubicBezTo>
                  <a:pt x="152177" y="205133"/>
                  <a:pt x="141064" y="133166"/>
                  <a:pt x="137360" y="164387"/>
                </a:cubicBezTo>
                <a:cubicBezTo>
                  <a:pt x="133656" y="195608"/>
                  <a:pt x="128893" y="320491"/>
                  <a:pt x="115135" y="373937"/>
                </a:cubicBezTo>
                <a:cubicBezTo>
                  <a:pt x="101377" y="427383"/>
                  <a:pt x="55339" y="488766"/>
                  <a:pt x="54810" y="485062"/>
                </a:cubicBezTo>
                <a:cubicBezTo>
                  <a:pt x="54281" y="481358"/>
                  <a:pt x="102435" y="382404"/>
                  <a:pt x="111960" y="351712"/>
                </a:cubicBezTo>
                <a:cubicBezTo>
                  <a:pt x="121485" y="321020"/>
                  <a:pt x="114606" y="329487"/>
                  <a:pt x="111960" y="300912"/>
                </a:cubicBezTo>
                <a:cubicBezTo>
                  <a:pt x="109314" y="272337"/>
                  <a:pt x="93439" y="188199"/>
                  <a:pt x="96085" y="180262"/>
                </a:cubicBezTo>
                <a:cubicBezTo>
                  <a:pt x="98731" y="172325"/>
                  <a:pt x="127306" y="253287"/>
                  <a:pt x="127835" y="253287"/>
                </a:cubicBezTo>
                <a:cubicBezTo>
                  <a:pt x="128364" y="253287"/>
                  <a:pt x="110902" y="206720"/>
                  <a:pt x="99260" y="180262"/>
                </a:cubicBezTo>
                <a:cubicBezTo>
                  <a:pt x="87618" y="153804"/>
                  <a:pt x="60102" y="104062"/>
                  <a:pt x="57985" y="94537"/>
                </a:cubicBezTo>
                <a:cubicBezTo>
                  <a:pt x="55868" y="85012"/>
                  <a:pt x="90793" y="134225"/>
                  <a:pt x="86560" y="123112"/>
                </a:cubicBezTo>
                <a:cubicBezTo>
                  <a:pt x="82327" y="112000"/>
                  <a:pt x="7185" y="14104"/>
                  <a:pt x="835" y="24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79E83114-DAEF-203A-2575-A668B04FFFFE}"/>
              </a:ext>
            </a:extLst>
          </p:cNvPr>
          <p:cNvSpPr/>
          <p:nvPr/>
        </p:nvSpPr>
        <p:spPr>
          <a:xfrm>
            <a:off x="5980716" y="6071511"/>
            <a:ext cx="221113" cy="440907"/>
          </a:xfrm>
          <a:custGeom>
            <a:avLst/>
            <a:gdLst>
              <a:gd name="connsiteX0" fmla="*/ 220059 w 221113"/>
              <a:gd name="connsiteY0" fmla="*/ 2264 h 440907"/>
              <a:gd name="connsiteX1" fmla="*/ 4159 w 221113"/>
              <a:gd name="connsiteY1" fmla="*/ 329289 h 440907"/>
              <a:gd name="connsiteX2" fmla="*/ 77184 w 221113"/>
              <a:gd name="connsiteY2" fmla="*/ 281664 h 440907"/>
              <a:gd name="connsiteX3" fmla="*/ 70834 w 221113"/>
              <a:gd name="connsiteY3" fmla="*/ 329289 h 440907"/>
              <a:gd name="connsiteX4" fmla="*/ 194659 w 221113"/>
              <a:gd name="connsiteY4" fmla="*/ 440414 h 440907"/>
              <a:gd name="connsiteX5" fmla="*/ 134334 w 221113"/>
              <a:gd name="connsiteY5" fmla="*/ 367389 h 440907"/>
              <a:gd name="connsiteX6" fmla="*/ 70834 w 221113"/>
              <a:gd name="connsiteY6" fmla="*/ 303889 h 440907"/>
              <a:gd name="connsiteX7" fmla="*/ 74009 w 221113"/>
              <a:gd name="connsiteY7" fmla="*/ 259439 h 440907"/>
              <a:gd name="connsiteX8" fmla="*/ 169259 w 221113"/>
              <a:gd name="connsiteY8" fmla="*/ 100689 h 440907"/>
              <a:gd name="connsiteX9" fmla="*/ 89884 w 221113"/>
              <a:gd name="connsiteY9" fmla="*/ 180064 h 440907"/>
              <a:gd name="connsiteX10" fmla="*/ 220059 w 221113"/>
              <a:gd name="connsiteY10" fmla="*/ 2264 h 44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113" h="440907">
                <a:moveTo>
                  <a:pt x="220059" y="2264"/>
                </a:moveTo>
                <a:cubicBezTo>
                  <a:pt x="205771" y="27135"/>
                  <a:pt x="27971" y="282722"/>
                  <a:pt x="4159" y="329289"/>
                </a:cubicBezTo>
                <a:cubicBezTo>
                  <a:pt x="-19654" y="375856"/>
                  <a:pt x="66072" y="281664"/>
                  <a:pt x="77184" y="281664"/>
                </a:cubicBezTo>
                <a:cubicBezTo>
                  <a:pt x="88296" y="281664"/>
                  <a:pt x="51255" y="302831"/>
                  <a:pt x="70834" y="329289"/>
                </a:cubicBezTo>
                <a:cubicBezTo>
                  <a:pt x="90413" y="355747"/>
                  <a:pt x="184076" y="434064"/>
                  <a:pt x="194659" y="440414"/>
                </a:cubicBezTo>
                <a:cubicBezTo>
                  <a:pt x="205242" y="446764"/>
                  <a:pt x="154971" y="390143"/>
                  <a:pt x="134334" y="367389"/>
                </a:cubicBezTo>
                <a:cubicBezTo>
                  <a:pt x="113697" y="344635"/>
                  <a:pt x="80888" y="321881"/>
                  <a:pt x="70834" y="303889"/>
                </a:cubicBezTo>
                <a:cubicBezTo>
                  <a:pt x="60780" y="285897"/>
                  <a:pt x="57605" y="293306"/>
                  <a:pt x="74009" y="259439"/>
                </a:cubicBezTo>
                <a:cubicBezTo>
                  <a:pt x="90413" y="225572"/>
                  <a:pt x="166613" y="113918"/>
                  <a:pt x="169259" y="100689"/>
                </a:cubicBezTo>
                <a:cubicBezTo>
                  <a:pt x="171905" y="87460"/>
                  <a:pt x="80888" y="194881"/>
                  <a:pt x="89884" y="180064"/>
                </a:cubicBezTo>
                <a:cubicBezTo>
                  <a:pt x="98880" y="165247"/>
                  <a:pt x="234347" y="-22607"/>
                  <a:pt x="220059" y="22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0289B515-F3F5-DB05-B854-11DF6B4B97B4}"/>
              </a:ext>
            </a:extLst>
          </p:cNvPr>
          <p:cNvSpPr/>
          <p:nvPr/>
        </p:nvSpPr>
        <p:spPr>
          <a:xfrm>
            <a:off x="6188067" y="5774838"/>
            <a:ext cx="308061" cy="400555"/>
          </a:xfrm>
          <a:custGeom>
            <a:avLst/>
            <a:gdLst>
              <a:gd name="connsiteX0" fmla="*/ 8 w 308061"/>
              <a:gd name="connsiteY0" fmla="*/ 343387 h 400555"/>
              <a:gd name="connsiteX1" fmla="*/ 231783 w 308061"/>
              <a:gd name="connsiteY1" fmla="*/ 248137 h 400555"/>
              <a:gd name="connsiteX2" fmla="*/ 193683 w 308061"/>
              <a:gd name="connsiteY2" fmla="*/ 270362 h 400555"/>
              <a:gd name="connsiteX3" fmla="*/ 263533 w 308061"/>
              <a:gd name="connsiteY3" fmla="*/ 222737 h 400555"/>
              <a:gd name="connsiteX4" fmla="*/ 298458 w 308061"/>
              <a:gd name="connsiteY4" fmla="*/ 95737 h 400555"/>
              <a:gd name="connsiteX5" fmla="*/ 285758 w 308061"/>
              <a:gd name="connsiteY5" fmla="*/ 187812 h 400555"/>
              <a:gd name="connsiteX6" fmla="*/ 285758 w 308061"/>
              <a:gd name="connsiteY6" fmla="*/ 487 h 400555"/>
              <a:gd name="connsiteX7" fmla="*/ 241308 w 308061"/>
              <a:gd name="connsiteY7" fmla="*/ 254487 h 400555"/>
              <a:gd name="connsiteX8" fmla="*/ 307983 w 308061"/>
              <a:gd name="connsiteY8" fmla="*/ 337037 h 400555"/>
              <a:gd name="connsiteX9" fmla="*/ 250833 w 308061"/>
              <a:gd name="connsiteY9" fmla="*/ 292587 h 400555"/>
              <a:gd name="connsiteX10" fmla="*/ 92083 w 308061"/>
              <a:gd name="connsiteY10" fmla="*/ 400537 h 400555"/>
              <a:gd name="connsiteX11" fmla="*/ 222258 w 308061"/>
              <a:gd name="connsiteY11" fmla="*/ 283062 h 400555"/>
              <a:gd name="connsiteX12" fmla="*/ 8 w 308061"/>
              <a:gd name="connsiteY12" fmla="*/ 343387 h 40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061" h="400555">
                <a:moveTo>
                  <a:pt x="8" y="343387"/>
                </a:moveTo>
                <a:cubicBezTo>
                  <a:pt x="1596" y="337566"/>
                  <a:pt x="199504" y="260308"/>
                  <a:pt x="231783" y="248137"/>
                </a:cubicBezTo>
                <a:cubicBezTo>
                  <a:pt x="264062" y="235966"/>
                  <a:pt x="188391" y="274595"/>
                  <a:pt x="193683" y="270362"/>
                </a:cubicBezTo>
                <a:cubicBezTo>
                  <a:pt x="198975" y="266129"/>
                  <a:pt x="246070" y="251841"/>
                  <a:pt x="263533" y="222737"/>
                </a:cubicBezTo>
                <a:cubicBezTo>
                  <a:pt x="280996" y="193633"/>
                  <a:pt x="294754" y="101558"/>
                  <a:pt x="298458" y="95737"/>
                </a:cubicBezTo>
                <a:cubicBezTo>
                  <a:pt x="302162" y="89916"/>
                  <a:pt x="287875" y="203687"/>
                  <a:pt x="285758" y="187812"/>
                </a:cubicBezTo>
                <a:cubicBezTo>
                  <a:pt x="283641" y="171937"/>
                  <a:pt x="293166" y="-10626"/>
                  <a:pt x="285758" y="487"/>
                </a:cubicBezTo>
                <a:cubicBezTo>
                  <a:pt x="278350" y="11599"/>
                  <a:pt x="237604" y="198395"/>
                  <a:pt x="241308" y="254487"/>
                </a:cubicBezTo>
                <a:cubicBezTo>
                  <a:pt x="245012" y="310579"/>
                  <a:pt x="306396" y="330687"/>
                  <a:pt x="307983" y="337037"/>
                </a:cubicBezTo>
                <a:cubicBezTo>
                  <a:pt x="309571" y="343387"/>
                  <a:pt x="286816" y="282004"/>
                  <a:pt x="250833" y="292587"/>
                </a:cubicBezTo>
                <a:cubicBezTo>
                  <a:pt x="214850" y="303170"/>
                  <a:pt x="96845" y="402124"/>
                  <a:pt x="92083" y="400537"/>
                </a:cubicBezTo>
                <a:cubicBezTo>
                  <a:pt x="87321" y="398950"/>
                  <a:pt x="231783" y="292587"/>
                  <a:pt x="222258" y="283062"/>
                </a:cubicBezTo>
                <a:cubicBezTo>
                  <a:pt x="212733" y="273537"/>
                  <a:pt x="-1580" y="349208"/>
                  <a:pt x="8" y="3433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49BAE05A-6768-C4CA-F5FB-E31B4AFC2FC4}"/>
              </a:ext>
            </a:extLst>
          </p:cNvPr>
          <p:cNvSpPr/>
          <p:nvPr/>
        </p:nvSpPr>
        <p:spPr>
          <a:xfrm>
            <a:off x="6305545" y="6095970"/>
            <a:ext cx="288931" cy="276268"/>
          </a:xfrm>
          <a:custGeom>
            <a:avLst/>
            <a:gdLst>
              <a:gd name="connsiteX0" fmla="*/ 288930 w 288931"/>
              <a:gd name="connsiteY0" fmla="*/ 41305 h 276268"/>
              <a:gd name="connsiteX1" fmla="*/ 85730 w 288931"/>
              <a:gd name="connsiteY1" fmla="*/ 92105 h 276268"/>
              <a:gd name="connsiteX2" fmla="*/ 41280 w 288931"/>
              <a:gd name="connsiteY2" fmla="*/ 219105 h 276268"/>
              <a:gd name="connsiteX3" fmla="*/ 44455 w 288931"/>
              <a:gd name="connsiteY3" fmla="*/ 130205 h 276268"/>
              <a:gd name="connsiteX4" fmla="*/ 5 w 288931"/>
              <a:gd name="connsiteY4" fmla="*/ 276255 h 276268"/>
              <a:gd name="connsiteX5" fmla="*/ 47630 w 288931"/>
              <a:gd name="connsiteY5" fmla="*/ 120680 h 276268"/>
              <a:gd name="connsiteX6" fmla="*/ 82555 w 288931"/>
              <a:gd name="connsiteY6" fmla="*/ 22255 h 276268"/>
              <a:gd name="connsiteX7" fmla="*/ 73030 w 288931"/>
              <a:gd name="connsiteY7" fmla="*/ 63530 h 276268"/>
              <a:gd name="connsiteX8" fmla="*/ 130180 w 288931"/>
              <a:gd name="connsiteY8" fmla="*/ 30 h 276268"/>
              <a:gd name="connsiteX9" fmla="*/ 82555 w 288931"/>
              <a:gd name="connsiteY9" fmla="*/ 73055 h 276268"/>
              <a:gd name="connsiteX10" fmla="*/ 288930 w 288931"/>
              <a:gd name="connsiteY10" fmla="*/ 41305 h 27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931" h="276268">
                <a:moveTo>
                  <a:pt x="288930" y="41305"/>
                </a:moveTo>
                <a:cubicBezTo>
                  <a:pt x="289459" y="44480"/>
                  <a:pt x="127005" y="62472"/>
                  <a:pt x="85730" y="92105"/>
                </a:cubicBezTo>
                <a:cubicBezTo>
                  <a:pt x="44455" y="121738"/>
                  <a:pt x="48159" y="212755"/>
                  <a:pt x="41280" y="219105"/>
                </a:cubicBezTo>
                <a:cubicBezTo>
                  <a:pt x="34401" y="225455"/>
                  <a:pt x="51334" y="120680"/>
                  <a:pt x="44455" y="130205"/>
                </a:cubicBezTo>
                <a:cubicBezTo>
                  <a:pt x="37576" y="139730"/>
                  <a:pt x="-524" y="277842"/>
                  <a:pt x="5" y="276255"/>
                </a:cubicBezTo>
                <a:cubicBezTo>
                  <a:pt x="534" y="274668"/>
                  <a:pt x="33872" y="163013"/>
                  <a:pt x="47630" y="120680"/>
                </a:cubicBezTo>
                <a:cubicBezTo>
                  <a:pt x="61388" y="78347"/>
                  <a:pt x="78322" y="31780"/>
                  <a:pt x="82555" y="22255"/>
                </a:cubicBezTo>
                <a:cubicBezTo>
                  <a:pt x="86788" y="12730"/>
                  <a:pt x="65093" y="67234"/>
                  <a:pt x="73030" y="63530"/>
                </a:cubicBezTo>
                <a:cubicBezTo>
                  <a:pt x="80967" y="59826"/>
                  <a:pt x="128593" y="-1557"/>
                  <a:pt x="130180" y="30"/>
                </a:cubicBezTo>
                <a:cubicBezTo>
                  <a:pt x="131767" y="1617"/>
                  <a:pt x="63505" y="66705"/>
                  <a:pt x="82555" y="73055"/>
                </a:cubicBezTo>
                <a:cubicBezTo>
                  <a:pt x="101605" y="79405"/>
                  <a:pt x="288401" y="38130"/>
                  <a:pt x="288930" y="413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FCC35BF5-2B6A-D376-785C-3C5B0EC639B6}"/>
              </a:ext>
            </a:extLst>
          </p:cNvPr>
          <p:cNvSpPr/>
          <p:nvPr/>
        </p:nvSpPr>
        <p:spPr>
          <a:xfrm>
            <a:off x="6073016" y="5391169"/>
            <a:ext cx="251584" cy="1086399"/>
          </a:xfrm>
          <a:custGeom>
            <a:avLst/>
            <a:gdLst>
              <a:gd name="connsiteX0" fmla="*/ 232534 w 251584"/>
              <a:gd name="connsiteY0" fmla="*/ 3156 h 1086399"/>
              <a:gd name="connsiteX1" fmla="*/ 105534 w 251584"/>
              <a:gd name="connsiteY1" fmla="*/ 828656 h 1086399"/>
              <a:gd name="connsiteX2" fmla="*/ 140459 w 251584"/>
              <a:gd name="connsiteY2" fmla="*/ 733406 h 1086399"/>
              <a:gd name="connsiteX3" fmla="*/ 51559 w 251584"/>
              <a:gd name="connsiteY3" fmla="*/ 990581 h 1086399"/>
              <a:gd name="connsiteX4" fmla="*/ 80134 w 251584"/>
              <a:gd name="connsiteY4" fmla="*/ 1085831 h 1086399"/>
              <a:gd name="connsiteX5" fmla="*/ 48384 w 251584"/>
              <a:gd name="connsiteY5" fmla="*/ 1025506 h 1086399"/>
              <a:gd name="connsiteX6" fmla="*/ 759 w 251584"/>
              <a:gd name="connsiteY6" fmla="*/ 930256 h 1086399"/>
              <a:gd name="connsiteX7" fmla="*/ 22984 w 251584"/>
              <a:gd name="connsiteY7" fmla="*/ 987406 h 1086399"/>
              <a:gd name="connsiteX8" fmla="*/ 73784 w 251584"/>
              <a:gd name="connsiteY8" fmla="*/ 844531 h 1086399"/>
              <a:gd name="connsiteX9" fmla="*/ 67434 w 251584"/>
              <a:gd name="connsiteY9" fmla="*/ 911206 h 1086399"/>
              <a:gd name="connsiteX10" fmla="*/ 178559 w 251584"/>
              <a:gd name="connsiteY10" fmla="*/ 606406 h 1086399"/>
              <a:gd name="connsiteX11" fmla="*/ 251584 w 251584"/>
              <a:gd name="connsiteY11" fmla="*/ 333356 h 1086399"/>
              <a:gd name="connsiteX12" fmla="*/ 178559 w 251584"/>
              <a:gd name="connsiteY12" fmla="*/ 536556 h 1086399"/>
              <a:gd name="connsiteX13" fmla="*/ 232534 w 251584"/>
              <a:gd name="connsiteY13" fmla="*/ 3156 h 1086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1584" h="1086399">
                <a:moveTo>
                  <a:pt x="232534" y="3156"/>
                </a:moveTo>
                <a:cubicBezTo>
                  <a:pt x="220363" y="51839"/>
                  <a:pt x="120880" y="706948"/>
                  <a:pt x="105534" y="828656"/>
                </a:cubicBezTo>
                <a:cubicBezTo>
                  <a:pt x="90188" y="950364"/>
                  <a:pt x="149455" y="706419"/>
                  <a:pt x="140459" y="733406"/>
                </a:cubicBezTo>
                <a:cubicBezTo>
                  <a:pt x="131463" y="760393"/>
                  <a:pt x="61613" y="931844"/>
                  <a:pt x="51559" y="990581"/>
                </a:cubicBezTo>
                <a:cubicBezTo>
                  <a:pt x="41505" y="1049318"/>
                  <a:pt x="80663" y="1080010"/>
                  <a:pt x="80134" y="1085831"/>
                </a:cubicBezTo>
                <a:cubicBezTo>
                  <a:pt x="79605" y="1091652"/>
                  <a:pt x="61613" y="1051435"/>
                  <a:pt x="48384" y="1025506"/>
                </a:cubicBezTo>
                <a:cubicBezTo>
                  <a:pt x="35155" y="999577"/>
                  <a:pt x="4992" y="936606"/>
                  <a:pt x="759" y="930256"/>
                </a:cubicBezTo>
                <a:cubicBezTo>
                  <a:pt x="-3474" y="923906"/>
                  <a:pt x="10813" y="1001693"/>
                  <a:pt x="22984" y="987406"/>
                </a:cubicBezTo>
                <a:cubicBezTo>
                  <a:pt x="35155" y="973119"/>
                  <a:pt x="66376" y="857231"/>
                  <a:pt x="73784" y="844531"/>
                </a:cubicBezTo>
                <a:cubicBezTo>
                  <a:pt x="81192" y="831831"/>
                  <a:pt x="49971" y="950894"/>
                  <a:pt x="67434" y="911206"/>
                </a:cubicBezTo>
                <a:cubicBezTo>
                  <a:pt x="84896" y="871519"/>
                  <a:pt x="147867" y="702714"/>
                  <a:pt x="178559" y="606406"/>
                </a:cubicBezTo>
                <a:cubicBezTo>
                  <a:pt x="209251" y="510098"/>
                  <a:pt x="251584" y="344998"/>
                  <a:pt x="251584" y="333356"/>
                </a:cubicBezTo>
                <a:cubicBezTo>
                  <a:pt x="251584" y="321714"/>
                  <a:pt x="180676" y="588943"/>
                  <a:pt x="178559" y="536556"/>
                </a:cubicBezTo>
                <a:cubicBezTo>
                  <a:pt x="176442" y="484169"/>
                  <a:pt x="244705" y="-45527"/>
                  <a:pt x="232534" y="31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82CA35F7-50B6-746A-4956-1D1349126205}"/>
              </a:ext>
            </a:extLst>
          </p:cNvPr>
          <p:cNvSpPr/>
          <p:nvPr/>
        </p:nvSpPr>
        <p:spPr>
          <a:xfrm>
            <a:off x="6167701" y="6168966"/>
            <a:ext cx="233246" cy="340366"/>
          </a:xfrm>
          <a:custGeom>
            <a:avLst/>
            <a:gdLst>
              <a:gd name="connsiteX0" fmla="*/ 109274 w 233246"/>
              <a:gd name="connsiteY0" fmla="*/ 59 h 340366"/>
              <a:gd name="connsiteX1" fmla="*/ 147374 w 233246"/>
              <a:gd name="connsiteY1" fmla="*/ 158809 h 340366"/>
              <a:gd name="connsiteX2" fmla="*/ 137849 w 233246"/>
              <a:gd name="connsiteY2" fmla="*/ 228659 h 340366"/>
              <a:gd name="connsiteX3" fmla="*/ 229924 w 233246"/>
              <a:gd name="connsiteY3" fmla="*/ 190559 h 340366"/>
              <a:gd name="connsiteX4" fmla="*/ 1324 w 233246"/>
              <a:gd name="connsiteY4" fmla="*/ 339784 h 340366"/>
              <a:gd name="connsiteX5" fmla="*/ 134674 w 233246"/>
              <a:gd name="connsiteY5" fmla="*/ 238184 h 340366"/>
              <a:gd name="connsiteX6" fmla="*/ 106099 w 233246"/>
              <a:gd name="connsiteY6" fmla="*/ 133409 h 340366"/>
              <a:gd name="connsiteX7" fmla="*/ 150549 w 233246"/>
              <a:gd name="connsiteY7" fmla="*/ 177859 h 340366"/>
              <a:gd name="connsiteX8" fmla="*/ 109274 w 233246"/>
              <a:gd name="connsiteY8" fmla="*/ 59 h 34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246" h="340366">
                <a:moveTo>
                  <a:pt x="109274" y="59"/>
                </a:moveTo>
                <a:cubicBezTo>
                  <a:pt x="108745" y="-3116"/>
                  <a:pt x="142612" y="120709"/>
                  <a:pt x="147374" y="158809"/>
                </a:cubicBezTo>
                <a:cubicBezTo>
                  <a:pt x="152137" y="196909"/>
                  <a:pt x="124091" y="223367"/>
                  <a:pt x="137849" y="228659"/>
                </a:cubicBezTo>
                <a:cubicBezTo>
                  <a:pt x="151607" y="233951"/>
                  <a:pt x="252678" y="172038"/>
                  <a:pt x="229924" y="190559"/>
                </a:cubicBezTo>
                <a:cubicBezTo>
                  <a:pt x="207170" y="209080"/>
                  <a:pt x="17199" y="331847"/>
                  <a:pt x="1324" y="339784"/>
                </a:cubicBezTo>
                <a:cubicBezTo>
                  <a:pt x="-14551" y="347721"/>
                  <a:pt x="117212" y="272580"/>
                  <a:pt x="134674" y="238184"/>
                </a:cubicBezTo>
                <a:cubicBezTo>
                  <a:pt x="152136" y="203788"/>
                  <a:pt x="103453" y="143463"/>
                  <a:pt x="106099" y="133409"/>
                </a:cubicBezTo>
                <a:cubicBezTo>
                  <a:pt x="108745" y="123355"/>
                  <a:pt x="150020" y="202201"/>
                  <a:pt x="150549" y="177859"/>
                </a:cubicBezTo>
                <a:cubicBezTo>
                  <a:pt x="151078" y="153517"/>
                  <a:pt x="109803" y="3234"/>
                  <a:pt x="109274" y="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16714B31-F3BB-BAA4-C400-71A4BC70C2FE}"/>
              </a:ext>
            </a:extLst>
          </p:cNvPr>
          <p:cNvSpPr/>
          <p:nvPr/>
        </p:nvSpPr>
        <p:spPr>
          <a:xfrm>
            <a:off x="6263614" y="6118936"/>
            <a:ext cx="56546" cy="258361"/>
          </a:xfrm>
          <a:custGeom>
            <a:avLst/>
            <a:gdLst>
              <a:gd name="connsiteX0" fmla="*/ 661 w 56546"/>
              <a:gd name="connsiteY0" fmla="*/ 5639 h 258361"/>
              <a:gd name="connsiteX1" fmla="*/ 26061 w 56546"/>
              <a:gd name="connsiteY1" fmla="*/ 50089 h 258361"/>
              <a:gd name="connsiteX2" fmla="*/ 48286 w 56546"/>
              <a:gd name="connsiteY2" fmla="*/ 256464 h 258361"/>
              <a:gd name="connsiteX3" fmla="*/ 54636 w 56546"/>
              <a:gd name="connsiteY3" fmla="*/ 145339 h 258361"/>
              <a:gd name="connsiteX4" fmla="*/ 661 w 56546"/>
              <a:gd name="connsiteY4" fmla="*/ 5639 h 25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46" h="258361">
                <a:moveTo>
                  <a:pt x="661" y="5639"/>
                </a:moveTo>
                <a:cubicBezTo>
                  <a:pt x="-4101" y="-10236"/>
                  <a:pt x="18124" y="8285"/>
                  <a:pt x="26061" y="50089"/>
                </a:cubicBezTo>
                <a:cubicBezTo>
                  <a:pt x="33998" y="91893"/>
                  <a:pt x="43524" y="240589"/>
                  <a:pt x="48286" y="256464"/>
                </a:cubicBezTo>
                <a:cubicBezTo>
                  <a:pt x="53048" y="272339"/>
                  <a:pt x="59928" y="184497"/>
                  <a:pt x="54636" y="145339"/>
                </a:cubicBezTo>
                <a:cubicBezTo>
                  <a:pt x="49344" y="106181"/>
                  <a:pt x="5423" y="21514"/>
                  <a:pt x="661" y="56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A57F522E-2B83-EEF3-4676-89B1008DA73D}"/>
              </a:ext>
            </a:extLst>
          </p:cNvPr>
          <p:cNvSpPr/>
          <p:nvPr/>
        </p:nvSpPr>
        <p:spPr>
          <a:xfrm>
            <a:off x="4625203" y="4693318"/>
            <a:ext cx="404371" cy="253362"/>
          </a:xfrm>
          <a:custGeom>
            <a:avLst/>
            <a:gdLst>
              <a:gd name="connsiteX0" fmla="*/ 3947 w 404371"/>
              <a:gd name="connsiteY0" fmla="*/ 250157 h 253362"/>
              <a:gd name="connsiteX1" fmla="*/ 213497 w 404371"/>
              <a:gd name="connsiteY1" fmla="*/ 43782 h 253362"/>
              <a:gd name="connsiteX2" fmla="*/ 137297 w 404371"/>
              <a:gd name="connsiteY2" fmla="*/ 91407 h 253362"/>
              <a:gd name="connsiteX3" fmla="*/ 340497 w 404371"/>
              <a:gd name="connsiteY3" fmla="*/ 5682 h 253362"/>
              <a:gd name="connsiteX4" fmla="*/ 296047 w 404371"/>
              <a:gd name="connsiteY4" fmla="*/ 8857 h 253362"/>
              <a:gd name="connsiteX5" fmla="*/ 403997 w 404371"/>
              <a:gd name="connsiteY5" fmla="*/ 15207 h 253362"/>
              <a:gd name="connsiteX6" fmla="*/ 251597 w 404371"/>
              <a:gd name="connsiteY6" fmla="*/ 15207 h 253362"/>
              <a:gd name="connsiteX7" fmla="*/ 146822 w 404371"/>
              <a:gd name="connsiteY7" fmla="*/ 15207 h 253362"/>
              <a:gd name="connsiteX8" fmla="*/ 207147 w 404371"/>
              <a:gd name="connsiteY8" fmla="*/ 43782 h 253362"/>
              <a:gd name="connsiteX9" fmla="*/ 124597 w 404371"/>
              <a:gd name="connsiteY9" fmla="*/ 104107 h 253362"/>
              <a:gd name="connsiteX10" fmla="*/ 51572 w 404371"/>
              <a:gd name="connsiteY10" fmla="*/ 173957 h 253362"/>
              <a:gd name="connsiteX11" fmla="*/ 165872 w 404371"/>
              <a:gd name="connsiteY11" fmla="*/ 75532 h 253362"/>
              <a:gd name="connsiteX12" fmla="*/ 83322 w 404371"/>
              <a:gd name="connsiteY12" fmla="*/ 161257 h 253362"/>
              <a:gd name="connsiteX13" fmla="*/ 3947 w 404371"/>
              <a:gd name="connsiteY13" fmla="*/ 250157 h 25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4371" h="253362">
                <a:moveTo>
                  <a:pt x="3947" y="250157"/>
                </a:moveTo>
                <a:cubicBezTo>
                  <a:pt x="25643" y="230578"/>
                  <a:pt x="191272" y="70240"/>
                  <a:pt x="213497" y="43782"/>
                </a:cubicBezTo>
                <a:cubicBezTo>
                  <a:pt x="235722" y="17324"/>
                  <a:pt x="116130" y="97757"/>
                  <a:pt x="137297" y="91407"/>
                </a:cubicBezTo>
                <a:cubicBezTo>
                  <a:pt x="158464" y="85057"/>
                  <a:pt x="314039" y="19440"/>
                  <a:pt x="340497" y="5682"/>
                </a:cubicBezTo>
                <a:cubicBezTo>
                  <a:pt x="366955" y="-8076"/>
                  <a:pt x="285464" y="7269"/>
                  <a:pt x="296047" y="8857"/>
                </a:cubicBezTo>
                <a:cubicBezTo>
                  <a:pt x="306630" y="10444"/>
                  <a:pt x="411405" y="14149"/>
                  <a:pt x="403997" y="15207"/>
                </a:cubicBezTo>
                <a:cubicBezTo>
                  <a:pt x="396589" y="16265"/>
                  <a:pt x="251597" y="15207"/>
                  <a:pt x="251597" y="15207"/>
                </a:cubicBezTo>
                <a:cubicBezTo>
                  <a:pt x="208735" y="15207"/>
                  <a:pt x="154230" y="10444"/>
                  <a:pt x="146822" y="15207"/>
                </a:cubicBezTo>
                <a:cubicBezTo>
                  <a:pt x="139414" y="19969"/>
                  <a:pt x="210851" y="28965"/>
                  <a:pt x="207147" y="43782"/>
                </a:cubicBezTo>
                <a:cubicBezTo>
                  <a:pt x="203443" y="58599"/>
                  <a:pt x="150526" y="82411"/>
                  <a:pt x="124597" y="104107"/>
                </a:cubicBezTo>
                <a:cubicBezTo>
                  <a:pt x="98668" y="125803"/>
                  <a:pt x="44693" y="178719"/>
                  <a:pt x="51572" y="173957"/>
                </a:cubicBezTo>
                <a:cubicBezTo>
                  <a:pt x="58451" y="169195"/>
                  <a:pt x="160580" y="77649"/>
                  <a:pt x="165872" y="75532"/>
                </a:cubicBezTo>
                <a:cubicBezTo>
                  <a:pt x="171164" y="73415"/>
                  <a:pt x="110839" y="127919"/>
                  <a:pt x="83322" y="161257"/>
                </a:cubicBezTo>
                <a:cubicBezTo>
                  <a:pt x="55805" y="194595"/>
                  <a:pt x="-17749" y="269736"/>
                  <a:pt x="3947" y="2501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F6674F0C-2C89-9B1E-CA96-D2C8BDDC5D2C}"/>
              </a:ext>
            </a:extLst>
          </p:cNvPr>
          <p:cNvSpPr/>
          <p:nvPr/>
        </p:nvSpPr>
        <p:spPr>
          <a:xfrm>
            <a:off x="4606283" y="4885599"/>
            <a:ext cx="218416" cy="137251"/>
          </a:xfrm>
          <a:custGeom>
            <a:avLst/>
            <a:gdLst>
              <a:gd name="connsiteX0" fmla="*/ 642 w 218416"/>
              <a:gd name="connsiteY0" fmla="*/ 61051 h 137251"/>
              <a:gd name="connsiteX1" fmla="*/ 213367 w 218416"/>
              <a:gd name="connsiteY1" fmla="*/ 726 h 137251"/>
              <a:gd name="connsiteX2" fmla="*/ 153042 w 218416"/>
              <a:gd name="connsiteY2" fmla="*/ 32476 h 137251"/>
              <a:gd name="connsiteX3" fmla="*/ 168917 w 218416"/>
              <a:gd name="connsiteY3" fmla="*/ 102326 h 137251"/>
              <a:gd name="connsiteX4" fmla="*/ 165742 w 218416"/>
              <a:gd name="connsiteY4" fmla="*/ 70576 h 137251"/>
              <a:gd name="connsiteX5" fmla="*/ 191142 w 218416"/>
              <a:gd name="connsiteY5" fmla="*/ 32476 h 137251"/>
              <a:gd name="connsiteX6" fmla="*/ 181617 w 218416"/>
              <a:gd name="connsiteY6" fmla="*/ 137251 h 137251"/>
              <a:gd name="connsiteX7" fmla="*/ 184792 w 218416"/>
              <a:gd name="connsiteY7" fmla="*/ 32476 h 137251"/>
              <a:gd name="connsiteX8" fmla="*/ 149867 w 218416"/>
              <a:gd name="connsiteY8" fmla="*/ 35651 h 137251"/>
              <a:gd name="connsiteX9" fmla="*/ 162567 w 218416"/>
              <a:gd name="connsiteY9" fmla="*/ 70576 h 137251"/>
              <a:gd name="connsiteX10" fmla="*/ 146692 w 218416"/>
              <a:gd name="connsiteY10" fmla="*/ 51526 h 137251"/>
              <a:gd name="connsiteX11" fmla="*/ 642 w 218416"/>
              <a:gd name="connsiteY11" fmla="*/ 61051 h 13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8416" h="137251">
                <a:moveTo>
                  <a:pt x="642" y="61051"/>
                </a:moveTo>
                <a:cubicBezTo>
                  <a:pt x="11754" y="52584"/>
                  <a:pt x="187967" y="5488"/>
                  <a:pt x="213367" y="726"/>
                </a:cubicBezTo>
                <a:cubicBezTo>
                  <a:pt x="238767" y="-4036"/>
                  <a:pt x="160450" y="15543"/>
                  <a:pt x="153042" y="32476"/>
                </a:cubicBezTo>
                <a:cubicBezTo>
                  <a:pt x="145634" y="49409"/>
                  <a:pt x="166800" y="95976"/>
                  <a:pt x="168917" y="102326"/>
                </a:cubicBezTo>
                <a:cubicBezTo>
                  <a:pt x="171034" y="108676"/>
                  <a:pt x="162038" y="82218"/>
                  <a:pt x="165742" y="70576"/>
                </a:cubicBezTo>
                <a:cubicBezTo>
                  <a:pt x="169446" y="58934"/>
                  <a:pt x="188496" y="21363"/>
                  <a:pt x="191142" y="32476"/>
                </a:cubicBezTo>
                <a:cubicBezTo>
                  <a:pt x="193788" y="43589"/>
                  <a:pt x="182675" y="137251"/>
                  <a:pt x="181617" y="137251"/>
                </a:cubicBezTo>
                <a:cubicBezTo>
                  <a:pt x="180559" y="137251"/>
                  <a:pt x="190084" y="49409"/>
                  <a:pt x="184792" y="32476"/>
                </a:cubicBezTo>
                <a:cubicBezTo>
                  <a:pt x="179500" y="15543"/>
                  <a:pt x="153571" y="29301"/>
                  <a:pt x="149867" y="35651"/>
                </a:cubicBezTo>
                <a:cubicBezTo>
                  <a:pt x="146163" y="42001"/>
                  <a:pt x="163096" y="67930"/>
                  <a:pt x="162567" y="70576"/>
                </a:cubicBezTo>
                <a:cubicBezTo>
                  <a:pt x="162038" y="73222"/>
                  <a:pt x="167329" y="53643"/>
                  <a:pt x="146692" y="51526"/>
                </a:cubicBezTo>
                <a:cubicBezTo>
                  <a:pt x="126055" y="49409"/>
                  <a:pt x="-10470" y="69518"/>
                  <a:pt x="642" y="610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F116FEC8-646E-6DCB-E2CD-6B158046212D}"/>
              </a:ext>
            </a:extLst>
          </p:cNvPr>
          <p:cNvSpPr/>
          <p:nvPr/>
        </p:nvSpPr>
        <p:spPr>
          <a:xfrm>
            <a:off x="4874975" y="4952380"/>
            <a:ext cx="49504" cy="105395"/>
          </a:xfrm>
          <a:custGeom>
            <a:avLst/>
            <a:gdLst>
              <a:gd name="connsiteX0" fmla="*/ 49450 w 49504"/>
              <a:gd name="connsiteY0" fmla="*/ 620 h 105395"/>
              <a:gd name="connsiteX1" fmla="*/ 11350 w 49504"/>
              <a:gd name="connsiteY1" fmla="*/ 48245 h 105395"/>
              <a:gd name="connsiteX2" fmla="*/ 14525 w 49504"/>
              <a:gd name="connsiteY2" fmla="*/ 105395 h 105395"/>
              <a:gd name="connsiteX3" fmla="*/ 5000 w 49504"/>
              <a:gd name="connsiteY3" fmla="*/ 48245 h 105395"/>
              <a:gd name="connsiteX4" fmla="*/ 1825 w 49504"/>
              <a:gd name="connsiteY4" fmla="*/ 22845 h 105395"/>
              <a:gd name="connsiteX5" fmla="*/ 49450 w 49504"/>
              <a:gd name="connsiteY5" fmla="*/ 620 h 10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04" h="105395">
                <a:moveTo>
                  <a:pt x="49450" y="620"/>
                </a:moveTo>
                <a:cubicBezTo>
                  <a:pt x="51037" y="4853"/>
                  <a:pt x="17171" y="30783"/>
                  <a:pt x="11350" y="48245"/>
                </a:cubicBezTo>
                <a:cubicBezTo>
                  <a:pt x="5529" y="65707"/>
                  <a:pt x="15583" y="105395"/>
                  <a:pt x="14525" y="105395"/>
                </a:cubicBezTo>
                <a:cubicBezTo>
                  <a:pt x="13467" y="105395"/>
                  <a:pt x="7117" y="62003"/>
                  <a:pt x="5000" y="48245"/>
                </a:cubicBezTo>
                <a:cubicBezTo>
                  <a:pt x="2883" y="34487"/>
                  <a:pt x="-2938" y="30783"/>
                  <a:pt x="1825" y="22845"/>
                </a:cubicBezTo>
                <a:cubicBezTo>
                  <a:pt x="6587" y="14908"/>
                  <a:pt x="47863" y="-3613"/>
                  <a:pt x="49450" y="6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0B975F9A-7762-B81E-E71C-A761A2416C78}"/>
              </a:ext>
            </a:extLst>
          </p:cNvPr>
          <p:cNvSpPr/>
          <p:nvPr/>
        </p:nvSpPr>
        <p:spPr>
          <a:xfrm>
            <a:off x="4578300" y="4647239"/>
            <a:ext cx="355111" cy="244463"/>
          </a:xfrm>
          <a:custGeom>
            <a:avLst/>
            <a:gdLst>
              <a:gd name="connsiteX0" fmla="*/ 50 w 355111"/>
              <a:gd name="connsiteY0" fmla="*/ 242261 h 244463"/>
              <a:gd name="connsiteX1" fmla="*/ 41325 w 355111"/>
              <a:gd name="connsiteY1" fmla="*/ 70811 h 244463"/>
              <a:gd name="connsiteX2" fmla="*/ 38150 w 355111"/>
              <a:gd name="connsiteY2" fmla="*/ 124786 h 244463"/>
              <a:gd name="connsiteX3" fmla="*/ 57200 w 355111"/>
              <a:gd name="connsiteY3" fmla="*/ 166061 h 244463"/>
              <a:gd name="connsiteX4" fmla="*/ 69900 w 355111"/>
              <a:gd name="connsiteY4" fmla="*/ 89861 h 244463"/>
              <a:gd name="connsiteX5" fmla="*/ 69900 w 355111"/>
              <a:gd name="connsiteY5" fmla="*/ 153361 h 244463"/>
              <a:gd name="connsiteX6" fmla="*/ 149275 w 355111"/>
              <a:gd name="connsiteY6" fmla="*/ 77161 h 244463"/>
              <a:gd name="connsiteX7" fmla="*/ 104825 w 355111"/>
              <a:gd name="connsiteY7" fmla="*/ 118436 h 244463"/>
              <a:gd name="connsiteX8" fmla="*/ 225475 w 355111"/>
              <a:gd name="connsiteY8" fmla="*/ 70811 h 244463"/>
              <a:gd name="connsiteX9" fmla="*/ 314375 w 355111"/>
              <a:gd name="connsiteY9" fmla="*/ 70811 h 244463"/>
              <a:gd name="connsiteX10" fmla="*/ 263575 w 355111"/>
              <a:gd name="connsiteY10" fmla="*/ 67636 h 244463"/>
              <a:gd name="connsiteX11" fmla="*/ 352475 w 355111"/>
              <a:gd name="connsiteY11" fmla="*/ 961 h 244463"/>
              <a:gd name="connsiteX12" fmla="*/ 333425 w 355111"/>
              <a:gd name="connsiteY12" fmla="*/ 26361 h 244463"/>
              <a:gd name="connsiteX13" fmla="*/ 333425 w 355111"/>
              <a:gd name="connsiteY13" fmla="*/ 45411 h 244463"/>
              <a:gd name="connsiteX14" fmla="*/ 285800 w 355111"/>
              <a:gd name="connsiteY14" fmla="*/ 67636 h 244463"/>
              <a:gd name="connsiteX15" fmla="*/ 235000 w 355111"/>
              <a:gd name="connsiteY15" fmla="*/ 89861 h 244463"/>
              <a:gd name="connsiteX16" fmla="*/ 95300 w 355111"/>
              <a:gd name="connsiteY16" fmla="*/ 137486 h 244463"/>
              <a:gd name="connsiteX17" fmla="*/ 54025 w 355111"/>
              <a:gd name="connsiteY17" fmla="*/ 204161 h 244463"/>
              <a:gd name="connsiteX18" fmla="*/ 50850 w 355111"/>
              <a:gd name="connsiteY18" fmla="*/ 172411 h 244463"/>
              <a:gd name="connsiteX19" fmla="*/ 50 w 355111"/>
              <a:gd name="connsiteY19" fmla="*/ 242261 h 24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55111" h="244463">
                <a:moveTo>
                  <a:pt x="50" y="242261"/>
                </a:moveTo>
                <a:cubicBezTo>
                  <a:pt x="-1538" y="225328"/>
                  <a:pt x="34975" y="90390"/>
                  <a:pt x="41325" y="70811"/>
                </a:cubicBezTo>
                <a:cubicBezTo>
                  <a:pt x="47675" y="51232"/>
                  <a:pt x="35504" y="108911"/>
                  <a:pt x="38150" y="124786"/>
                </a:cubicBezTo>
                <a:cubicBezTo>
                  <a:pt x="40796" y="140661"/>
                  <a:pt x="51908" y="171882"/>
                  <a:pt x="57200" y="166061"/>
                </a:cubicBezTo>
                <a:cubicBezTo>
                  <a:pt x="62492" y="160240"/>
                  <a:pt x="67783" y="91978"/>
                  <a:pt x="69900" y="89861"/>
                </a:cubicBezTo>
                <a:cubicBezTo>
                  <a:pt x="72017" y="87744"/>
                  <a:pt x="56671" y="155478"/>
                  <a:pt x="69900" y="153361"/>
                </a:cubicBezTo>
                <a:cubicBezTo>
                  <a:pt x="83129" y="151244"/>
                  <a:pt x="143454" y="82982"/>
                  <a:pt x="149275" y="77161"/>
                </a:cubicBezTo>
                <a:cubicBezTo>
                  <a:pt x="155096" y="71340"/>
                  <a:pt x="92125" y="119494"/>
                  <a:pt x="104825" y="118436"/>
                </a:cubicBezTo>
                <a:cubicBezTo>
                  <a:pt x="117525" y="117378"/>
                  <a:pt x="190550" y="78748"/>
                  <a:pt x="225475" y="70811"/>
                </a:cubicBezTo>
                <a:cubicBezTo>
                  <a:pt x="260400" y="62874"/>
                  <a:pt x="308025" y="71340"/>
                  <a:pt x="314375" y="70811"/>
                </a:cubicBezTo>
                <a:cubicBezTo>
                  <a:pt x="320725" y="70282"/>
                  <a:pt x="257225" y="79278"/>
                  <a:pt x="263575" y="67636"/>
                </a:cubicBezTo>
                <a:cubicBezTo>
                  <a:pt x="269925" y="55994"/>
                  <a:pt x="340833" y="7840"/>
                  <a:pt x="352475" y="961"/>
                </a:cubicBezTo>
                <a:cubicBezTo>
                  <a:pt x="364117" y="-5918"/>
                  <a:pt x="333425" y="26361"/>
                  <a:pt x="333425" y="26361"/>
                </a:cubicBezTo>
                <a:cubicBezTo>
                  <a:pt x="330250" y="33769"/>
                  <a:pt x="341363" y="38532"/>
                  <a:pt x="333425" y="45411"/>
                </a:cubicBezTo>
                <a:cubicBezTo>
                  <a:pt x="325487" y="52290"/>
                  <a:pt x="302204" y="60228"/>
                  <a:pt x="285800" y="67636"/>
                </a:cubicBezTo>
                <a:cubicBezTo>
                  <a:pt x="269396" y="75044"/>
                  <a:pt x="266750" y="78219"/>
                  <a:pt x="235000" y="89861"/>
                </a:cubicBezTo>
                <a:cubicBezTo>
                  <a:pt x="203250" y="101503"/>
                  <a:pt x="125463" y="118436"/>
                  <a:pt x="95300" y="137486"/>
                </a:cubicBezTo>
                <a:cubicBezTo>
                  <a:pt x="65138" y="156536"/>
                  <a:pt x="61433" y="198340"/>
                  <a:pt x="54025" y="204161"/>
                </a:cubicBezTo>
                <a:cubicBezTo>
                  <a:pt x="46617" y="209982"/>
                  <a:pt x="56142" y="171882"/>
                  <a:pt x="50850" y="172411"/>
                </a:cubicBezTo>
                <a:cubicBezTo>
                  <a:pt x="45558" y="172940"/>
                  <a:pt x="1638" y="259194"/>
                  <a:pt x="50" y="2422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CF7BEF85-853A-3FF8-21C9-7063E65A9EEE}"/>
              </a:ext>
            </a:extLst>
          </p:cNvPr>
          <p:cNvSpPr/>
          <p:nvPr/>
        </p:nvSpPr>
        <p:spPr>
          <a:xfrm>
            <a:off x="4747003" y="4724343"/>
            <a:ext cx="105870" cy="195533"/>
          </a:xfrm>
          <a:custGeom>
            <a:avLst/>
            <a:gdLst>
              <a:gd name="connsiteX0" fmla="*/ 104397 w 105870"/>
              <a:gd name="connsiteY0" fmla="*/ 57 h 195533"/>
              <a:gd name="connsiteX1" fmla="*/ 63122 w 105870"/>
              <a:gd name="connsiteY1" fmla="*/ 82607 h 195533"/>
              <a:gd name="connsiteX2" fmla="*/ 63122 w 105870"/>
              <a:gd name="connsiteY2" fmla="*/ 168332 h 195533"/>
              <a:gd name="connsiteX3" fmla="*/ 82172 w 105870"/>
              <a:gd name="connsiteY3" fmla="*/ 193732 h 195533"/>
              <a:gd name="connsiteX4" fmla="*/ 47247 w 105870"/>
              <a:gd name="connsiteY4" fmla="*/ 127057 h 195533"/>
              <a:gd name="connsiteX5" fmla="*/ 34547 w 105870"/>
              <a:gd name="connsiteY5" fmla="*/ 85782 h 195533"/>
              <a:gd name="connsiteX6" fmla="*/ 2797 w 105870"/>
              <a:gd name="connsiteY6" fmla="*/ 95307 h 195533"/>
              <a:gd name="connsiteX7" fmla="*/ 104397 w 105870"/>
              <a:gd name="connsiteY7" fmla="*/ 57 h 19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870" h="195533">
                <a:moveTo>
                  <a:pt x="104397" y="57"/>
                </a:moveTo>
                <a:cubicBezTo>
                  <a:pt x="114451" y="-2060"/>
                  <a:pt x="70001" y="54561"/>
                  <a:pt x="63122" y="82607"/>
                </a:cubicBezTo>
                <a:cubicBezTo>
                  <a:pt x="56243" y="110653"/>
                  <a:pt x="59947" y="149811"/>
                  <a:pt x="63122" y="168332"/>
                </a:cubicBezTo>
                <a:cubicBezTo>
                  <a:pt x="66297" y="186853"/>
                  <a:pt x="84818" y="200611"/>
                  <a:pt x="82172" y="193732"/>
                </a:cubicBezTo>
                <a:cubicBezTo>
                  <a:pt x="79526" y="186853"/>
                  <a:pt x="55184" y="145049"/>
                  <a:pt x="47247" y="127057"/>
                </a:cubicBezTo>
                <a:cubicBezTo>
                  <a:pt x="39309" y="109065"/>
                  <a:pt x="41955" y="91074"/>
                  <a:pt x="34547" y="85782"/>
                </a:cubicBezTo>
                <a:cubicBezTo>
                  <a:pt x="27139" y="80490"/>
                  <a:pt x="-10432" y="109065"/>
                  <a:pt x="2797" y="95307"/>
                </a:cubicBezTo>
                <a:cubicBezTo>
                  <a:pt x="16026" y="81549"/>
                  <a:pt x="94343" y="2174"/>
                  <a:pt x="104397" y="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17D01F2F-B060-DF35-7D51-533BE2278670}"/>
              </a:ext>
            </a:extLst>
          </p:cNvPr>
          <p:cNvSpPr/>
          <p:nvPr/>
        </p:nvSpPr>
        <p:spPr>
          <a:xfrm>
            <a:off x="4783364" y="4654191"/>
            <a:ext cx="379288" cy="166830"/>
          </a:xfrm>
          <a:custGeom>
            <a:avLst/>
            <a:gdLst>
              <a:gd name="connsiteX0" fmla="*/ 1361 w 379288"/>
              <a:gd name="connsiteY0" fmla="*/ 159109 h 166830"/>
              <a:gd name="connsiteX1" fmla="*/ 179161 w 379288"/>
              <a:gd name="connsiteY1" fmla="*/ 124184 h 166830"/>
              <a:gd name="connsiteX2" fmla="*/ 283936 w 379288"/>
              <a:gd name="connsiteY2" fmla="*/ 165459 h 166830"/>
              <a:gd name="connsiteX3" fmla="*/ 280761 w 379288"/>
              <a:gd name="connsiteY3" fmla="*/ 152759 h 166830"/>
              <a:gd name="connsiteX4" fmla="*/ 299811 w 379288"/>
              <a:gd name="connsiteY4" fmla="*/ 111484 h 166830"/>
              <a:gd name="connsiteX5" fmla="*/ 379186 w 379288"/>
              <a:gd name="connsiteY5" fmla="*/ 54334 h 166830"/>
              <a:gd name="connsiteX6" fmla="*/ 315686 w 379288"/>
              <a:gd name="connsiteY6" fmla="*/ 101959 h 166830"/>
              <a:gd name="connsiteX7" fmla="*/ 277586 w 379288"/>
              <a:gd name="connsiteY7" fmla="*/ 117834 h 166830"/>
              <a:gd name="connsiteX8" fmla="*/ 280761 w 379288"/>
              <a:gd name="connsiteY8" fmla="*/ 82909 h 166830"/>
              <a:gd name="connsiteX9" fmla="*/ 283936 w 379288"/>
              <a:gd name="connsiteY9" fmla="*/ 54334 h 166830"/>
              <a:gd name="connsiteX10" fmla="*/ 268061 w 379288"/>
              <a:gd name="connsiteY10" fmla="*/ 111484 h 166830"/>
              <a:gd name="connsiteX11" fmla="*/ 226786 w 379288"/>
              <a:gd name="connsiteY11" fmla="*/ 86084 h 166830"/>
              <a:gd name="connsiteX12" fmla="*/ 226786 w 379288"/>
              <a:gd name="connsiteY12" fmla="*/ 54334 h 166830"/>
              <a:gd name="connsiteX13" fmla="*/ 226786 w 379288"/>
              <a:gd name="connsiteY13" fmla="*/ 13059 h 166830"/>
              <a:gd name="connsiteX14" fmla="*/ 210911 w 379288"/>
              <a:gd name="connsiteY14" fmla="*/ 73384 h 166830"/>
              <a:gd name="connsiteX15" fmla="*/ 169636 w 379288"/>
              <a:gd name="connsiteY15" fmla="*/ 89259 h 166830"/>
              <a:gd name="connsiteX16" fmla="*/ 153761 w 379288"/>
              <a:gd name="connsiteY16" fmla="*/ 54334 h 166830"/>
              <a:gd name="connsiteX17" fmla="*/ 137886 w 379288"/>
              <a:gd name="connsiteY17" fmla="*/ 359 h 166830"/>
              <a:gd name="connsiteX18" fmla="*/ 153761 w 379288"/>
              <a:gd name="connsiteY18" fmla="*/ 82909 h 166830"/>
              <a:gd name="connsiteX19" fmla="*/ 131536 w 379288"/>
              <a:gd name="connsiteY19" fmla="*/ 92434 h 166830"/>
              <a:gd name="connsiteX20" fmla="*/ 87086 w 379288"/>
              <a:gd name="connsiteY20" fmla="*/ 57509 h 166830"/>
              <a:gd name="connsiteX21" fmla="*/ 55336 w 379288"/>
              <a:gd name="connsiteY21" fmla="*/ 28934 h 166830"/>
              <a:gd name="connsiteX22" fmla="*/ 99786 w 379288"/>
              <a:gd name="connsiteY22" fmla="*/ 95609 h 166830"/>
              <a:gd name="connsiteX23" fmla="*/ 80736 w 379288"/>
              <a:gd name="connsiteY23" fmla="*/ 101959 h 166830"/>
              <a:gd name="connsiteX24" fmla="*/ 96611 w 379288"/>
              <a:gd name="connsiteY24" fmla="*/ 98784 h 166830"/>
              <a:gd name="connsiteX25" fmla="*/ 1361 w 379288"/>
              <a:gd name="connsiteY25" fmla="*/ 159109 h 16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79288" h="166830">
                <a:moveTo>
                  <a:pt x="1361" y="159109"/>
                </a:moveTo>
                <a:cubicBezTo>
                  <a:pt x="15119" y="163342"/>
                  <a:pt x="132065" y="123126"/>
                  <a:pt x="179161" y="124184"/>
                </a:cubicBezTo>
                <a:cubicBezTo>
                  <a:pt x="226257" y="125242"/>
                  <a:pt x="283936" y="165459"/>
                  <a:pt x="283936" y="165459"/>
                </a:cubicBezTo>
                <a:cubicBezTo>
                  <a:pt x="300869" y="170221"/>
                  <a:pt x="278115" y="161755"/>
                  <a:pt x="280761" y="152759"/>
                </a:cubicBezTo>
                <a:cubicBezTo>
                  <a:pt x="283407" y="143763"/>
                  <a:pt x="283407" y="127888"/>
                  <a:pt x="299811" y="111484"/>
                </a:cubicBezTo>
                <a:cubicBezTo>
                  <a:pt x="316215" y="95080"/>
                  <a:pt x="376540" y="55921"/>
                  <a:pt x="379186" y="54334"/>
                </a:cubicBezTo>
                <a:cubicBezTo>
                  <a:pt x="381832" y="52746"/>
                  <a:pt x="332619" y="91376"/>
                  <a:pt x="315686" y="101959"/>
                </a:cubicBezTo>
                <a:cubicBezTo>
                  <a:pt x="298753" y="112542"/>
                  <a:pt x="283407" y="121009"/>
                  <a:pt x="277586" y="117834"/>
                </a:cubicBezTo>
                <a:cubicBezTo>
                  <a:pt x="271765" y="114659"/>
                  <a:pt x="279703" y="93492"/>
                  <a:pt x="280761" y="82909"/>
                </a:cubicBezTo>
                <a:cubicBezTo>
                  <a:pt x="281819" y="72326"/>
                  <a:pt x="286053" y="49572"/>
                  <a:pt x="283936" y="54334"/>
                </a:cubicBezTo>
                <a:cubicBezTo>
                  <a:pt x="281819" y="59096"/>
                  <a:pt x="277586" y="106192"/>
                  <a:pt x="268061" y="111484"/>
                </a:cubicBezTo>
                <a:cubicBezTo>
                  <a:pt x="258536" y="116776"/>
                  <a:pt x="233665" y="95609"/>
                  <a:pt x="226786" y="86084"/>
                </a:cubicBezTo>
                <a:cubicBezTo>
                  <a:pt x="219907" y="76559"/>
                  <a:pt x="226786" y="54334"/>
                  <a:pt x="226786" y="54334"/>
                </a:cubicBezTo>
                <a:cubicBezTo>
                  <a:pt x="226786" y="42163"/>
                  <a:pt x="229432" y="9884"/>
                  <a:pt x="226786" y="13059"/>
                </a:cubicBezTo>
                <a:cubicBezTo>
                  <a:pt x="224140" y="16234"/>
                  <a:pt x="220436" y="60684"/>
                  <a:pt x="210911" y="73384"/>
                </a:cubicBezTo>
                <a:cubicBezTo>
                  <a:pt x="201386" y="86084"/>
                  <a:pt x="179161" y="92434"/>
                  <a:pt x="169636" y="89259"/>
                </a:cubicBezTo>
                <a:cubicBezTo>
                  <a:pt x="160111" y="86084"/>
                  <a:pt x="159053" y="69151"/>
                  <a:pt x="153761" y="54334"/>
                </a:cubicBezTo>
                <a:cubicBezTo>
                  <a:pt x="148469" y="39517"/>
                  <a:pt x="137886" y="-4403"/>
                  <a:pt x="137886" y="359"/>
                </a:cubicBezTo>
                <a:cubicBezTo>
                  <a:pt x="137886" y="5121"/>
                  <a:pt x="154819" y="67563"/>
                  <a:pt x="153761" y="82909"/>
                </a:cubicBezTo>
                <a:cubicBezTo>
                  <a:pt x="152703" y="98255"/>
                  <a:pt x="142649" y="96667"/>
                  <a:pt x="131536" y="92434"/>
                </a:cubicBezTo>
                <a:cubicBezTo>
                  <a:pt x="120424" y="88201"/>
                  <a:pt x="99786" y="68092"/>
                  <a:pt x="87086" y="57509"/>
                </a:cubicBezTo>
                <a:cubicBezTo>
                  <a:pt x="74386" y="46926"/>
                  <a:pt x="53219" y="22584"/>
                  <a:pt x="55336" y="28934"/>
                </a:cubicBezTo>
                <a:cubicBezTo>
                  <a:pt x="57453" y="35284"/>
                  <a:pt x="95553" y="83438"/>
                  <a:pt x="99786" y="95609"/>
                </a:cubicBezTo>
                <a:cubicBezTo>
                  <a:pt x="104019" y="107780"/>
                  <a:pt x="81265" y="101430"/>
                  <a:pt x="80736" y="101959"/>
                </a:cubicBezTo>
                <a:cubicBezTo>
                  <a:pt x="80207" y="102488"/>
                  <a:pt x="110898" y="87142"/>
                  <a:pt x="96611" y="98784"/>
                </a:cubicBezTo>
                <a:cubicBezTo>
                  <a:pt x="82324" y="110426"/>
                  <a:pt x="-12397" y="154876"/>
                  <a:pt x="1361" y="1591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E638A48D-8C84-5CCD-1E4F-012AE5333EE8}"/>
              </a:ext>
            </a:extLst>
          </p:cNvPr>
          <p:cNvSpPr/>
          <p:nvPr/>
        </p:nvSpPr>
        <p:spPr>
          <a:xfrm>
            <a:off x="4854521" y="4683105"/>
            <a:ext cx="508335" cy="205963"/>
          </a:xfrm>
          <a:custGeom>
            <a:avLst/>
            <a:gdLst>
              <a:gd name="connsiteX0" fmla="*/ 54 w 508335"/>
              <a:gd name="connsiteY0" fmla="*/ 31770 h 205963"/>
              <a:gd name="connsiteX1" fmla="*/ 190554 w 508335"/>
              <a:gd name="connsiteY1" fmla="*/ 25420 h 205963"/>
              <a:gd name="connsiteX2" fmla="*/ 349304 w 508335"/>
              <a:gd name="connsiteY2" fmla="*/ 101620 h 205963"/>
              <a:gd name="connsiteX3" fmla="*/ 333429 w 508335"/>
              <a:gd name="connsiteY3" fmla="*/ 69870 h 205963"/>
              <a:gd name="connsiteX4" fmla="*/ 501704 w 508335"/>
              <a:gd name="connsiteY4" fmla="*/ 203220 h 205963"/>
              <a:gd name="connsiteX5" fmla="*/ 463604 w 508335"/>
              <a:gd name="connsiteY5" fmla="*/ 152420 h 205963"/>
              <a:gd name="connsiteX6" fmla="*/ 362004 w 508335"/>
              <a:gd name="connsiteY6" fmla="*/ 63520 h 205963"/>
              <a:gd name="connsiteX7" fmla="*/ 257229 w 508335"/>
              <a:gd name="connsiteY7" fmla="*/ 20 h 205963"/>
              <a:gd name="connsiteX8" fmla="*/ 323904 w 508335"/>
              <a:gd name="connsiteY8" fmla="*/ 69870 h 205963"/>
              <a:gd name="connsiteX9" fmla="*/ 323904 w 508335"/>
              <a:gd name="connsiteY9" fmla="*/ 79395 h 205963"/>
              <a:gd name="connsiteX10" fmla="*/ 263579 w 508335"/>
              <a:gd name="connsiteY10" fmla="*/ 31770 h 205963"/>
              <a:gd name="connsiteX11" fmla="*/ 209604 w 508335"/>
              <a:gd name="connsiteY11" fmla="*/ 15895 h 205963"/>
              <a:gd name="connsiteX12" fmla="*/ 54 w 508335"/>
              <a:gd name="connsiteY12" fmla="*/ 31770 h 20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8335" h="205963">
                <a:moveTo>
                  <a:pt x="54" y="31770"/>
                </a:moveTo>
                <a:cubicBezTo>
                  <a:pt x="-3121" y="33357"/>
                  <a:pt x="132346" y="13778"/>
                  <a:pt x="190554" y="25420"/>
                </a:cubicBezTo>
                <a:cubicBezTo>
                  <a:pt x="248762" y="37062"/>
                  <a:pt x="325492" y="94212"/>
                  <a:pt x="349304" y="101620"/>
                </a:cubicBezTo>
                <a:cubicBezTo>
                  <a:pt x="373117" y="109028"/>
                  <a:pt x="308029" y="52937"/>
                  <a:pt x="333429" y="69870"/>
                </a:cubicBezTo>
                <a:cubicBezTo>
                  <a:pt x="358829" y="86803"/>
                  <a:pt x="480008" y="189462"/>
                  <a:pt x="501704" y="203220"/>
                </a:cubicBezTo>
                <a:cubicBezTo>
                  <a:pt x="523400" y="216978"/>
                  <a:pt x="486887" y="175703"/>
                  <a:pt x="463604" y="152420"/>
                </a:cubicBezTo>
                <a:cubicBezTo>
                  <a:pt x="440321" y="129137"/>
                  <a:pt x="396400" y="88920"/>
                  <a:pt x="362004" y="63520"/>
                </a:cubicBezTo>
                <a:cubicBezTo>
                  <a:pt x="327608" y="38120"/>
                  <a:pt x="263579" y="-1038"/>
                  <a:pt x="257229" y="20"/>
                </a:cubicBezTo>
                <a:cubicBezTo>
                  <a:pt x="250879" y="1078"/>
                  <a:pt x="312792" y="56641"/>
                  <a:pt x="323904" y="69870"/>
                </a:cubicBezTo>
                <a:cubicBezTo>
                  <a:pt x="335016" y="83099"/>
                  <a:pt x="333958" y="85745"/>
                  <a:pt x="323904" y="79395"/>
                </a:cubicBezTo>
                <a:cubicBezTo>
                  <a:pt x="313850" y="73045"/>
                  <a:pt x="282629" y="42353"/>
                  <a:pt x="263579" y="31770"/>
                </a:cubicBezTo>
                <a:cubicBezTo>
                  <a:pt x="244529" y="21187"/>
                  <a:pt x="256171" y="13249"/>
                  <a:pt x="209604" y="15895"/>
                </a:cubicBezTo>
                <a:cubicBezTo>
                  <a:pt x="163037" y="18541"/>
                  <a:pt x="3229" y="30183"/>
                  <a:pt x="54" y="317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BAEF2EA8-7738-22C3-CA54-1E3CAF2BF24A}"/>
              </a:ext>
            </a:extLst>
          </p:cNvPr>
          <p:cNvSpPr/>
          <p:nvPr/>
        </p:nvSpPr>
        <p:spPr>
          <a:xfrm>
            <a:off x="5019503" y="4768057"/>
            <a:ext cx="334907" cy="106132"/>
          </a:xfrm>
          <a:custGeom>
            <a:avLst/>
            <a:gdLst>
              <a:gd name="connsiteX0" fmla="*/ 3347 w 334907"/>
              <a:gd name="connsiteY0" fmla="*/ 793 h 106132"/>
              <a:gd name="connsiteX1" fmla="*/ 158922 w 334907"/>
              <a:gd name="connsiteY1" fmla="*/ 19843 h 106132"/>
              <a:gd name="connsiteX2" fmla="*/ 330372 w 334907"/>
              <a:gd name="connsiteY2" fmla="*/ 96043 h 106132"/>
              <a:gd name="connsiteX3" fmla="*/ 270047 w 334907"/>
              <a:gd name="connsiteY3" fmla="*/ 73818 h 106132"/>
              <a:gd name="connsiteX4" fmla="*/ 108122 w 334907"/>
              <a:gd name="connsiteY4" fmla="*/ 96043 h 106132"/>
              <a:gd name="connsiteX5" fmla="*/ 149397 w 334907"/>
              <a:gd name="connsiteY5" fmla="*/ 102393 h 106132"/>
              <a:gd name="connsiteX6" fmla="*/ 57322 w 334907"/>
              <a:gd name="connsiteY6" fmla="*/ 38893 h 106132"/>
              <a:gd name="connsiteX7" fmla="*/ 3347 w 334907"/>
              <a:gd name="connsiteY7" fmla="*/ 793 h 10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907" h="106132">
                <a:moveTo>
                  <a:pt x="3347" y="793"/>
                </a:moveTo>
                <a:cubicBezTo>
                  <a:pt x="20280" y="-2382"/>
                  <a:pt x="104418" y="3968"/>
                  <a:pt x="158922" y="19843"/>
                </a:cubicBezTo>
                <a:cubicBezTo>
                  <a:pt x="213426" y="35718"/>
                  <a:pt x="311851" y="87047"/>
                  <a:pt x="330372" y="96043"/>
                </a:cubicBezTo>
                <a:cubicBezTo>
                  <a:pt x="348893" y="105039"/>
                  <a:pt x="307089" y="73818"/>
                  <a:pt x="270047" y="73818"/>
                </a:cubicBezTo>
                <a:cubicBezTo>
                  <a:pt x="233005" y="73818"/>
                  <a:pt x="128230" y="91281"/>
                  <a:pt x="108122" y="96043"/>
                </a:cubicBezTo>
                <a:cubicBezTo>
                  <a:pt x="88014" y="100805"/>
                  <a:pt x="157864" y="111918"/>
                  <a:pt x="149397" y="102393"/>
                </a:cubicBezTo>
                <a:cubicBezTo>
                  <a:pt x="140930" y="92868"/>
                  <a:pt x="76372" y="53181"/>
                  <a:pt x="57322" y="38893"/>
                </a:cubicBezTo>
                <a:cubicBezTo>
                  <a:pt x="38272" y="24606"/>
                  <a:pt x="-13586" y="3968"/>
                  <a:pt x="3347" y="7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E6AAB9C2-F036-64B0-693F-A2A4D0215553}"/>
              </a:ext>
            </a:extLst>
          </p:cNvPr>
          <p:cNvSpPr/>
          <p:nvPr/>
        </p:nvSpPr>
        <p:spPr>
          <a:xfrm>
            <a:off x="5139271" y="4682034"/>
            <a:ext cx="334679" cy="396424"/>
          </a:xfrm>
          <a:custGeom>
            <a:avLst/>
            <a:gdLst>
              <a:gd name="connsiteX0" fmla="*/ 131229 w 334679"/>
              <a:gd name="connsiteY0" fmla="*/ 42366 h 396424"/>
              <a:gd name="connsiteX1" fmla="*/ 324904 w 334679"/>
              <a:gd name="connsiteY1" fmla="*/ 223341 h 396424"/>
              <a:gd name="connsiteX2" fmla="*/ 299504 w 334679"/>
              <a:gd name="connsiteY2" fmla="*/ 156666 h 396424"/>
              <a:gd name="connsiteX3" fmla="*/ 312204 w 334679"/>
              <a:gd name="connsiteY3" fmla="*/ 274141 h 396424"/>
              <a:gd name="connsiteX4" fmla="*/ 305854 w 334679"/>
              <a:gd name="connsiteY4" fmla="*/ 350341 h 396424"/>
              <a:gd name="connsiteX5" fmla="*/ 334429 w 334679"/>
              <a:gd name="connsiteY5" fmla="*/ 242391 h 396424"/>
              <a:gd name="connsiteX6" fmla="*/ 286804 w 334679"/>
              <a:gd name="connsiteY6" fmla="*/ 312241 h 396424"/>
              <a:gd name="connsiteX7" fmla="*/ 318554 w 334679"/>
              <a:gd name="connsiteY7" fmla="*/ 366216 h 396424"/>
              <a:gd name="connsiteX8" fmla="*/ 220129 w 334679"/>
              <a:gd name="connsiteY8" fmla="*/ 274141 h 396424"/>
              <a:gd name="connsiteX9" fmla="*/ 239179 w 334679"/>
              <a:gd name="connsiteY9" fmla="*/ 363041 h 396424"/>
              <a:gd name="connsiteX10" fmla="*/ 248704 w 334679"/>
              <a:gd name="connsiteY10" fmla="*/ 394791 h 396424"/>
              <a:gd name="connsiteX11" fmla="*/ 270929 w 334679"/>
              <a:gd name="connsiteY11" fmla="*/ 318591 h 396424"/>
              <a:gd name="connsiteX12" fmla="*/ 312204 w 334679"/>
              <a:gd name="connsiteY12" fmla="*/ 274141 h 396424"/>
              <a:gd name="connsiteX13" fmla="*/ 274104 w 334679"/>
              <a:gd name="connsiteY13" fmla="*/ 201116 h 396424"/>
              <a:gd name="connsiteX14" fmla="*/ 1054 w 334679"/>
              <a:gd name="connsiteY14" fmla="*/ 1091 h 396424"/>
              <a:gd name="connsiteX15" fmla="*/ 178854 w 334679"/>
              <a:gd name="connsiteY15" fmla="*/ 118566 h 396424"/>
              <a:gd name="connsiteX16" fmla="*/ 131229 w 334679"/>
              <a:gd name="connsiteY16" fmla="*/ 42366 h 39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4679" h="396424">
                <a:moveTo>
                  <a:pt x="131229" y="42366"/>
                </a:moveTo>
                <a:cubicBezTo>
                  <a:pt x="155571" y="59829"/>
                  <a:pt x="296858" y="204291"/>
                  <a:pt x="324904" y="223341"/>
                </a:cubicBezTo>
                <a:cubicBezTo>
                  <a:pt x="352950" y="242391"/>
                  <a:pt x="301621" y="148199"/>
                  <a:pt x="299504" y="156666"/>
                </a:cubicBezTo>
                <a:cubicBezTo>
                  <a:pt x="297387" y="165133"/>
                  <a:pt x="311146" y="241862"/>
                  <a:pt x="312204" y="274141"/>
                </a:cubicBezTo>
                <a:cubicBezTo>
                  <a:pt x="313262" y="306420"/>
                  <a:pt x="302150" y="355633"/>
                  <a:pt x="305854" y="350341"/>
                </a:cubicBezTo>
                <a:cubicBezTo>
                  <a:pt x="309558" y="345049"/>
                  <a:pt x="337604" y="248741"/>
                  <a:pt x="334429" y="242391"/>
                </a:cubicBezTo>
                <a:cubicBezTo>
                  <a:pt x="331254" y="236041"/>
                  <a:pt x="289450" y="291604"/>
                  <a:pt x="286804" y="312241"/>
                </a:cubicBezTo>
                <a:cubicBezTo>
                  <a:pt x="284158" y="332878"/>
                  <a:pt x="329666" y="372566"/>
                  <a:pt x="318554" y="366216"/>
                </a:cubicBezTo>
                <a:cubicBezTo>
                  <a:pt x="307442" y="359866"/>
                  <a:pt x="233358" y="274670"/>
                  <a:pt x="220129" y="274141"/>
                </a:cubicBezTo>
                <a:cubicBezTo>
                  <a:pt x="206900" y="273612"/>
                  <a:pt x="234417" y="342933"/>
                  <a:pt x="239179" y="363041"/>
                </a:cubicBezTo>
                <a:cubicBezTo>
                  <a:pt x="243941" y="383149"/>
                  <a:pt x="243412" y="402199"/>
                  <a:pt x="248704" y="394791"/>
                </a:cubicBezTo>
                <a:cubicBezTo>
                  <a:pt x="253996" y="387383"/>
                  <a:pt x="260346" y="338699"/>
                  <a:pt x="270929" y="318591"/>
                </a:cubicBezTo>
                <a:cubicBezTo>
                  <a:pt x="281512" y="298483"/>
                  <a:pt x="311675" y="293720"/>
                  <a:pt x="312204" y="274141"/>
                </a:cubicBezTo>
                <a:cubicBezTo>
                  <a:pt x="312733" y="254562"/>
                  <a:pt x="325962" y="246624"/>
                  <a:pt x="274104" y="201116"/>
                </a:cubicBezTo>
                <a:cubicBezTo>
                  <a:pt x="222246" y="155608"/>
                  <a:pt x="16929" y="14849"/>
                  <a:pt x="1054" y="1091"/>
                </a:cubicBezTo>
                <a:cubicBezTo>
                  <a:pt x="-14821" y="-12667"/>
                  <a:pt x="153454" y="107983"/>
                  <a:pt x="178854" y="118566"/>
                </a:cubicBezTo>
                <a:cubicBezTo>
                  <a:pt x="204254" y="129149"/>
                  <a:pt x="106887" y="24903"/>
                  <a:pt x="131229" y="423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C307A5D8-AC2C-F87F-FC04-2E6AD7303390}"/>
              </a:ext>
            </a:extLst>
          </p:cNvPr>
          <p:cNvSpPr/>
          <p:nvPr/>
        </p:nvSpPr>
        <p:spPr>
          <a:xfrm>
            <a:off x="4762434" y="4905347"/>
            <a:ext cx="140331" cy="85782"/>
          </a:xfrm>
          <a:custGeom>
            <a:avLst/>
            <a:gdLst>
              <a:gd name="connsiteX0" fmla="*/ 66 w 140331"/>
              <a:gd name="connsiteY0" fmla="*/ 28 h 85782"/>
              <a:gd name="connsiteX1" fmla="*/ 120716 w 140331"/>
              <a:gd name="connsiteY1" fmla="*/ 44478 h 85782"/>
              <a:gd name="connsiteX2" fmla="*/ 76266 w 140331"/>
              <a:gd name="connsiteY2" fmla="*/ 85753 h 85782"/>
              <a:gd name="connsiteX3" fmla="*/ 139766 w 140331"/>
              <a:gd name="connsiteY3" fmla="*/ 38128 h 85782"/>
              <a:gd name="connsiteX4" fmla="*/ 66 w 140331"/>
              <a:gd name="connsiteY4" fmla="*/ 28 h 8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331" h="85782">
                <a:moveTo>
                  <a:pt x="66" y="28"/>
                </a:moveTo>
                <a:cubicBezTo>
                  <a:pt x="-3109" y="1086"/>
                  <a:pt x="108016" y="30191"/>
                  <a:pt x="120716" y="44478"/>
                </a:cubicBezTo>
                <a:cubicBezTo>
                  <a:pt x="133416" y="58766"/>
                  <a:pt x="73091" y="86811"/>
                  <a:pt x="76266" y="85753"/>
                </a:cubicBezTo>
                <a:cubicBezTo>
                  <a:pt x="79441" y="84695"/>
                  <a:pt x="147174" y="48711"/>
                  <a:pt x="139766" y="38128"/>
                </a:cubicBezTo>
                <a:cubicBezTo>
                  <a:pt x="132358" y="27545"/>
                  <a:pt x="3241" y="-1030"/>
                  <a:pt x="66" y="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6460DC21-47CE-32B6-806A-B9F035019B7F}"/>
              </a:ext>
            </a:extLst>
          </p:cNvPr>
          <p:cNvSpPr/>
          <p:nvPr/>
        </p:nvSpPr>
        <p:spPr>
          <a:xfrm>
            <a:off x="4895105" y="4986119"/>
            <a:ext cx="360789" cy="106850"/>
          </a:xfrm>
          <a:custGeom>
            <a:avLst/>
            <a:gdLst>
              <a:gd name="connsiteX0" fmla="*/ 745 w 360789"/>
              <a:gd name="connsiteY0" fmla="*/ 1806 h 106850"/>
              <a:gd name="connsiteX1" fmla="*/ 115045 w 360789"/>
              <a:gd name="connsiteY1" fmla="*/ 8156 h 106850"/>
              <a:gd name="connsiteX2" fmla="*/ 238870 w 360789"/>
              <a:gd name="connsiteY2" fmla="*/ 62131 h 106850"/>
              <a:gd name="connsiteX3" fmla="*/ 229345 w 360789"/>
              <a:gd name="connsiteY3" fmla="*/ 39906 h 106850"/>
              <a:gd name="connsiteX4" fmla="*/ 302370 w 360789"/>
              <a:gd name="connsiteY4" fmla="*/ 106581 h 106850"/>
              <a:gd name="connsiteX5" fmla="*/ 337295 w 360789"/>
              <a:gd name="connsiteY5" fmla="*/ 62131 h 106850"/>
              <a:gd name="connsiteX6" fmla="*/ 359520 w 360789"/>
              <a:gd name="connsiteY6" fmla="*/ 30381 h 106850"/>
              <a:gd name="connsiteX7" fmla="*/ 299195 w 360789"/>
              <a:gd name="connsiteY7" fmla="*/ 71656 h 106850"/>
              <a:gd name="connsiteX8" fmla="*/ 264270 w 360789"/>
              <a:gd name="connsiteY8" fmla="*/ 27206 h 106850"/>
              <a:gd name="connsiteX9" fmla="*/ 261095 w 360789"/>
              <a:gd name="connsiteY9" fmla="*/ 68481 h 106850"/>
              <a:gd name="connsiteX10" fmla="*/ 172195 w 360789"/>
              <a:gd name="connsiteY10" fmla="*/ 24031 h 106850"/>
              <a:gd name="connsiteX11" fmla="*/ 745 w 360789"/>
              <a:gd name="connsiteY11" fmla="*/ 1806 h 10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0789" h="106850">
                <a:moveTo>
                  <a:pt x="745" y="1806"/>
                </a:moveTo>
                <a:cubicBezTo>
                  <a:pt x="-8780" y="-840"/>
                  <a:pt x="75358" y="-1898"/>
                  <a:pt x="115045" y="8156"/>
                </a:cubicBezTo>
                <a:cubicBezTo>
                  <a:pt x="154732" y="18210"/>
                  <a:pt x="219820" y="56839"/>
                  <a:pt x="238870" y="62131"/>
                </a:cubicBezTo>
                <a:cubicBezTo>
                  <a:pt x="257920" y="67423"/>
                  <a:pt x="218762" y="32498"/>
                  <a:pt x="229345" y="39906"/>
                </a:cubicBezTo>
                <a:cubicBezTo>
                  <a:pt x="239928" y="47314"/>
                  <a:pt x="284378" y="102877"/>
                  <a:pt x="302370" y="106581"/>
                </a:cubicBezTo>
                <a:cubicBezTo>
                  <a:pt x="320362" y="110285"/>
                  <a:pt x="327770" y="74831"/>
                  <a:pt x="337295" y="62131"/>
                </a:cubicBezTo>
                <a:cubicBezTo>
                  <a:pt x="346820" y="49431"/>
                  <a:pt x="365870" y="28794"/>
                  <a:pt x="359520" y="30381"/>
                </a:cubicBezTo>
                <a:cubicBezTo>
                  <a:pt x="353170" y="31969"/>
                  <a:pt x="315070" y="72185"/>
                  <a:pt x="299195" y="71656"/>
                </a:cubicBezTo>
                <a:cubicBezTo>
                  <a:pt x="283320" y="71127"/>
                  <a:pt x="270620" y="27735"/>
                  <a:pt x="264270" y="27206"/>
                </a:cubicBezTo>
                <a:cubicBezTo>
                  <a:pt x="257920" y="26677"/>
                  <a:pt x="276441" y="69010"/>
                  <a:pt x="261095" y="68481"/>
                </a:cubicBezTo>
                <a:cubicBezTo>
                  <a:pt x="245749" y="67952"/>
                  <a:pt x="209237" y="34085"/>
                  <a:pt x="172195" y="24031"/>
                </a:cubicBezTo>
                <a:cubicBezTo>
                  <a:pt x="135153" y="13977"/>
                  <a:pt x="10270" y="4452"/>
                  <a:pt x="745" y="18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34C4207B-440C-E491-BFC3-FB97F495138D}"/>
              </a:ext>
            </a:extLst>
          </p:cNvPr>
          <p:cNvSpPr/>
          <p:nvPr/>
        </p:nvSpPr>
        <p:spPr>
          <a:xfrm>
            <a:off x="4606916" y="4779617"/>
            <a:ext cx="201191" cy="174890"/>
          </a:xfrm>
          <a:custGeom>
            <a:avLst/>
            <a:gdLst>
              <a:gd name="connsiteX0" fmla="*/ 193684 w 201191"/>
              <a:gd name="connsiteY0" fmla="*/ 1933 h 174890"/>
              <a:gd name="connsiteX1" fmla="*/ 25409 w 201191"/>
              <a:gd name="connsiteY1" fmla="*/ 151158 h 174890"/>
              <a:gd name="connsiteX2" fmla="*/ 92084 w 201191"/>
              <a:gd name="connsiteY2" fmla="*/ 94008 h 174890"/>
              <a:gd name="connsiteX3" fmla="*/ 9 w 201191"/>
              <a:gd name="connsiteY3" fmla="*/ 173383 h 174890"/>
              <a:gd name="connsiteX4" fmla="*/ 98434 w 201191"/>
              <a:gd name="connsiteY4" fmla="*/ 144808 h 174890"/>
              <a:gd name="connsiteX5" fmla="*/ 187334 w 201191"/>
              <a:gd name="connsiteY5" fmla="*/ 128933 h 174890"/>
              <a:gd name="connsiteX6" fmla="*/ 187334 w 201191"/>
              <a:gd name="connsiteY6" fmla="*/ 94008 h 174890"/>
              <a:gd name="connsiteX7" fmla="*/ 193684 w 201191"/>
              <a:gd name="connsiteY7" fmla="*/ 128933 h 174890"/>
              <a:gd name="connsiteX8" fmla="*/ 184159 w 201191"/>
              <a:gd name="connsiteY8" fmla="*/ 81308 h 174890"/>
              <a:gd name="connsiteX9" fmla="*/ 174634 w 201191"/>
              <a:gd name="connsiteY9" fmla="*/ 65433 h 174890"/>
              <a:gd name="connsiteX10" fmla="*/ 193684 w 201191"/>
              <a:gd name="connsiteY10" fmla="*/ 1933 h 17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1191" h="174890">
                <a:moveTo>
                  <a:pt x="193684" y="1933"/>
                </a:moveTo>
                <a:cubicBezTo>
                  <a:pt x="168813" y="16221"/>
                  <a:pt x="42342" y="135812"/>
                  <a:pt x="25409" y="151158"/>
                </a:cubicBezTo>
                <a:cubicBezTo>
                  <a:pt x="8476" y="166504"/>
                  <a:pt x="96317" y="90304"/>
                  <a:pt x="92084" y="94008"/>
                </a:cubicBezTo>
                <a:cubicBezTo>
                  <a:pt x="87851" y="97712"/>
                  <a:pt x="-1049" y="164916"/>
                  <a:pt x="9" y="173383"/>
                </a:cubicBezTo>
                <a:cubicBezTo>
                  <a:pt x="1067" y="181850"/>
                  <a:pt x="67213" y="152216"/>
                  <a:pt x="98434" y="144808"/>
                </a:cubicBezTo>
                <a:cubicBezTo>
                  <a:pt x="129655" y="137400"/>
                  <a:pt x="172517" y="137400"/>
                  <a:pt x="187334" y="128933"/>
                </a:cubicBezTo>
                <a:cubicBezTo>
                  <a:pt x="202151" y="120466"/>
                  <a:pt x="186276" y="94008"/>
                  <a:pt x="187334" y="94008"/>
                </a:cubicBezTo>
                <a:cubicBezTo>
                  <a:pt x="188392" y="94008"/>
                  <a:pt x="194213" y="131050"/>
                  <a:pt x="193684" y="128933"/>
                </a:cubicBezTo>
                <a:cubicBezTo>
                  <a:pt x="193155" y="126816"/>
                  <a:pt x="187334" y="91891"/>
                  <a:pt x="184159" y="81308"/>
                </a:cubicBezTo>
                <a:cubicBezTo>
                  <a:pt x="180984" y="70725"/>
                  <a:pt x="175692" y="73900"/>
                  <a:pt x="174634" y="65433"/>
                </a:cubicBezTo>
                <a:cubicBezTo>
                  <a:pt x="173576" y="56966"/>
                  <a:pt x="218555" y="-12355"/>
                  <a:pt x="193684" y="19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B6E8D45-6C78-B0FC-98B4-8B230E87313E}"/>
              </a:ext>
            </a:extLst>
          </p:cNvPr>
          <p:cNvSpPr/>
          <p:nvPr/>
        </p:nvSpPr>
        <p:spPr>
          <a:xfrm>
            <a:off x="4606714" y="4740231"/>
            <a:ext cx="188537" cy="157833"/>
          </a:xfrm>
          <a:custGeom>
            <a:avLst/>
            <a:gdLst>
              <a:gd name="connsiteX0" fmla="*/ 187536 w 188537"/>
              <a:gd name="connsiteY0" fmla="*/ 6394 h 157833"/>
              <a:gd name="connsiteX1" fmla="*/ 51011 w 188537"/>
              <a:gd name="connsiteY1" fmla="*/ 155619 h 157833"/>
              <a:gd name="connsiteX2" fmla="*/ 82761 w 188537"/>
              <a:gd name="connsiteY2" fmla="*/ 98469 h 157833"/>
              <a:gd name="connsiteX3" fmla="*/ 41486 w 188537"/>
              <a:gd name="connsiteY3" fmla="*/ 136569 h 157833"/>
              <a:gd name="connsiteX4" fmla="*/ 79586 w 188537"/>
              <a:gd name="connsiteY4" fmla="*/ 69894 h 157833"/>
              <a:gd name="connsiteX5" fmla="*/ 211 w 188537"/>
              <a:gd name="connsiteY5" fmla="*/ 117519 h 157833"/>
              <a:gd name="connsiteX6" fmla="*/ 108161 w 188537"/>
              <a:gd name="connsiteY6" fmla="*/ 34969 h 157833"/>
              <a:gd name="connsiteX7" fmla="*/ 187536 w 188537"/>
              <a:gd name="connsiteY7" fmla="*/ 6394 h 15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537" h="157833">
                <a:moveTo>
                  <a:pt x="187536" y="6394"/>
                </a:moveTo>
                <a:cubicBezTo>
                  <a:pt x="178011" y="26502"/>
                  <a:pt x="68473" y="140273"/>
                  <a:pt x="51011" y="155619"/>
                </a:cubicBezTo>
                <a:cubicBezTo>
                  <a:pt x="33549" y="170965"/>
                  <a:pt x="84348" y="101644"/>
                  <a:pt x="82761" y="98469"/>
                </a:cubicBezTo>
                <a:cubicBezTo>
                  <a:pt x="81174" y="95294"/>
                  <a:pt x="42015" y="141332"/>
                  <a:pt x="41486" y="136569"/>
                </a:cubicBezTo>
                <a:cubicBezTo>
                  <a:pt x="40957" y="131807"/>
                  <a:pt x="86465" y="73069"/>
                  <a:pt x="79586" y="69894"/>
                </a:cubicBezTo>
                <a:cubicBezTo>
                  <a:pt x="72707" y="66719"/>
                  <a:pt x="-4551" y="123340"/>
                  <a:pt x="211" y="117519"/>
                </a:cubicBezTo>
                <a:cubicBezTo>
                  <a:pt x="4973" y="111698"/>
                  <a:pt x="80115" y="51373"/>
                  <a:pt x="108161" y="34969"/>
                </a:cubicBezTo>
                <a:cubicBezTo>
                  <a:pt x="136207" y="18565"/>
                  <a:pt x="197061" y="-13714"/>
                  <a:pt x="187536" y="63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966CD1DA-8379-DA55-968A-D666BC9E407D}"/>
              </a:ext>
            </a:extLst>
          </p:cNvPr>
          <p:cNvSpPr/>
          <p:nvPr/>
        </p:nvSpPr>
        <p:spPr>
          <a:xfrm>
            <a:off x="3514646" y="3563682"/>
            <a:ext cx="1837873" cy="1358469"/>
          </a:xfrm>
          <a:custGeom>
            <a:avLst/>
            <a:gdLst>
              <a:gd name="connsiteX0" fmla="*/ 1821735 w 1837873"/>
              <a:gd name="connsiteY0" fmla="*/ 22481 h 1358469"/>
              <a:gd name="connsiteX1" fmla="*/ 721598 w 1837873"/>
              <a:gd name="connsiteY1" fmla="*/ 1051181 h 1358469"/>
              <a:gd name="connsiteX2" fmla="*/ 871617 w 1837873"/>
              <a:gd name="connsiteY2" fmla="*/ 936881 h 1358469"/>
              <a:gd name="connsiteX3" fmla="*/ 292973 w 1837873"/>
              <a:gd name="connsiteY3" fmla="*/ 1322643 h 1358469"/>
              <a:gd name="connsiteX4" fmla="*/ 557292 w 1837873"/>
              <a:gd name="connsiteY4" fmla="*/ 1115474 h 1358469"/>
              <a:gd name="connsiteX5" fmla="*/ 79 w 1837873"/>
              <a:gd name="connsiteY5" fmla="*/ 1358362 h 1358469"/>
              <a:gd name="connsiteX6" fmla="*/ 514429 w 1837873"/>
              <a:gd name="connsiteY6" fmla="*/ 1079756 h 1358469"/>
              <a:gd name="connsiteX7" fmla="*/ 285829 w 1837873"/>
              <a:gd name="connsiteY7" fmla="*/ 1186912 h 1358469"/>
              <a:gd name="connsiteX8" fmla="*/ 1178798 w 1837873"/>
              <a:gd name="connsiteY8" fmla="*/ 351093 h 1358469"/>
              <a:gd name="connsiteX9" fmla="*/ 807323 w 1837873"/>
              <a:gd name="connsiteY9" fmla="*/ 708281 h 1358469"/>
              <a:gd name="connsiteX10" fmla="*/ 1243092 w 1837873"/>
              <a:gd name="connsiteY10" fmla="*/ 436818 h 1358469"/>
              <a:gd name="connsiteX11" fmla="*/ 1185942 w 1837873"/>
              <a:gd name="connsiteY11" fmla="*/ 501112 h 1358469"/>
              <a:gd name="connsiteX12" fmla="*/ 1700292 w 1837873"/>
              <a:gd name="connsiteY12" fmla="*/ 193931 h 1358469"/>
              <a:gd name="connsiteX13" fmla="*/ 1400254 w 1837873"/>
              <a:gd name="connsiteY13" fmla="*/ 329662 h 1358469"/>
              <a:gd name="connsiteX14" fmla="*/ 1821735 w 1837873"/>
              <a:gd name="connsiteY14" fmla="*/ 22481 h 135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37873" h="1358469">
                <a:moveTo>
                  <a:pt x="1821735" y="22481"/>
                </a:moveTo>
                <a:cubicBezTo>
                  <a:pt x="1708626" y="142734"/>
                  <a:pt x="879951" y="898781"/>
                  <a:pt x="721598" y="1051181"/>
                </a:cubicBezTo>
                <a:cubicBezTo>
                  <a:pt x="563245" y="1203581"/>
                  <a:pt x="943054" y="891637"/>
                  <a:pt x="871617" y="936881"/>
                </a:cubicBezTo>
                <a:cubicBezTo>
                  <a:pt x="800180" y="982125"/>
                  <a:pt x="345360" y="1292878"/>
                  <a:pt x="292973" y="1322643"/>
                </a:cubicBezTo>
                <a:cubicBezTo>
                  <a:pt x="240586" y="1352408"/>
                  <a:pt x="606108" y="1109521"/>
                  <a:pt x="557292" y="1115474"/>
                </a:cubicBezTo>
                <a:cubicBezTo>
                  <a:pt x="508476" y="1121427"/>
                  <a:pt x="7223" y="1364315"/>
                  <a:pt x="79" y="1358362"/>
                </a:cubicBezTo>
                <a:cubicBezTo>
                  <a:pt x="-7065" y="1352409"/>
                  <a:pt x="466804" y="1108331"/>
                  <a:pt x="514429" y="1079756"/>
                </a:cubicBezTo>
                <a:cubicBezTo>
                  <a:pt x="562054" y="1051181"/>
                  <a:pt x="175101" y="1308356"/>
                  <a:pt x="285829" y="1186912"/>
                </a:cubicBezTo>
                <a:cubicBezTo>
                  <a:pt x="396557" y="1065468"/>
                  <a:pt x="1091882" y="430865"/>
                  <a:pt x="1178798" y="351093"/>
                </a:cubicBezTo>
                <a:cubicBezTo>
                  <a:pt x="1265714" y="271321"/>
                  <a:pt x="796607" y="693993"/>
                  <a:pt x="807323" y="708281"/>
                </a:cubicBezTo>
                <a:cubicBezTo>
                  <a:pt x="818039" y="722569"/>
                  <a:pt x="1179989" y="471346"/>
                  <a:pt x="1243092" y="436818"/>
                </a:cubicBezTo>
                <a:cubicBezTo>
                  <a:pt x="1306195" y="402290"/>
                  <a:pt x="1109742" y="541593"/>
                  <a:pt x="1185942" y="501112"/>
                </a:cubicBezTo>
                <a:cubicBezTo>
                  <a:pt x="1262142" y="460631"/>
                  <a:pt x="1664573" y="222506"/>
                  <a:pt x="1700292" y="193931"/>
                </a:cubicBezTo>
                <a:cubicBezTo>
                  <a:pt x="1736011" y="165356"/>
                  <a:pt x="1383585" y="357047"/>
                  <a:pt x="1400254" y="329662"/>
                </a:cubicBezTo>
                <a:cubicBezTo>
                  <a:pt x="1416923" y="302278"/>
                  <a:pt x="1934844" y="-97772"/>
                  <a:pt x="1821735" y="224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E791A798-11BB-AE8A-DB31-F6C4A70377DD}"/>
              </a:ext>
            </a:extLst>
          </p:cNvPr>
          <p:cNvSpPr/>
          <p:nvPr/>
        </p:nvSpPr>
        <p:spPr>
          <a:xfrm>
            <a:off x="3300347" y="3512863"/>
            <a:ext cx="1943239" cy="1366333"/>
          </a:xfrm>
          <a:custGeom>
            <a:avLst/>
            <a:gdLst>
              <a:gd name="connsiteX0" fmla="*/ 1943166 w 1943239"/>
              <a:gd name="connsiteY0" fmla="*/ 1862 h 1366333"/>
              <a:gd name="connsiteX1" fmla="*/ 864459 w 1943239"/>
              <a:gd name="connsiteY1" fmla="*/ 594793 h 1366333"/>
              <a:gd name="connsiteX2" fmla="*/ 728728 w 1943239"/>
              <a:gd name="connsiteY2" fmla="*/ 1001987 h 1366333"/>
              <a:gd name="connsiteX3" fmla="*/ 771591 w 1943239"/>
              <a:gd name="connsiteY3" fmla="*/ 773387 h 1366333"/>
              <a:gd name="connsiteX4" fmla="*/ 557278 w 1943239"/>
              <a:gd name="connsiteY4" fmla="*/ 1102000 h 1366333"/>
              <a:gd name="connsiteX5" fmla="*/ 614428 w 1943239"/>
              <a:gd name="connsiteY5" fmla="*/ 1044850 h 1366333"/>
              <a:gd name="connsiteX6" fmla="*/ 135797 w 1943239"/>
              <a:gd name="connsiteY6" fmla="*/ 1323456 h 1366333"/>
              <a:gd name="connsiteX7" fmla="*/ 542991 w 1943239"/>
              <a:gd name="connsiteY7" fmla="*/ 1087712 h 1366333"/>
              <a:gd name="connsiteX8" fmla="*/ 66 w 1943239"/>
              <a:gd name="connsiteY8" fmla="*/ 1366318 h 1366333"/>
              <a:gd name="connsiteX9" fmla="*/ 507272 w 1943239"/>
              <a:gd name="connsiteY9" fmla="*/ 1073425 h 1366333"/>
              <a:gd name="connsiteX10" fmla="*/ 707297 w 1943239"/>
              <a:gd name="connsiteY10" fmla="*/ 723381 h 1366333"/>
              <a:gd name="connsiteX11" fmla="*/ 564422 w 1943239"/>
              <a:gd name="connsiteY11" fmla="*/ 773387 h 1366333"/>
              <a:gd name="connsiteX12" fmla="*/ 1293084 w 1943239"/>
              <a:gd name="connsiteY12" fmla="*/ 244750 h 1366333"/>
              <a:gd name="connsiteX13" fmla="*/ 921609 w 1943239"/>
              <a:gd name="connsiteY13" fmla="*/ 401912 h 1366333"/>
              <a:gd name="connsiteX14" fmla="*/ 1943166 w 1943239"/>
              <a:gd name="connsiteY14" fmla="*/ 1862 h 136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43239" h="1366333">
                <a:moveTo>
                  <a:pt x="1943166" y="1862"/>
                </a:moveTo>
                <a:cubicBezTo>
                  <a:pt x="1933641" y="34009"/>
                  <a:pt x="1066865" y="428106"/>
                  <a:pt x="864459" y="594793"/>
                </a:cubicBezTo>
                <a:cubicBezTo>
                  <a:pt x="662053" y="761481"/>
                  <a:pt x="744206" y="972221"/>
                  <a:pt x="728728" y="1001987"/>
                </a:cubicBezTo>
                <a:cubicBezTo>
                  <a:pt x="713250" y="1031753"/>
                  <a:pt x="800166" y="756718"/>
                  <a:pt x="771591" y="773387"/>
                </a:cubicBezTo>
                <a:cubicBezTo>
                  <a:pt x="743016" y="790056"/>
                  <a:pt x="583472" y="1056756"/>
                  <a:pt x="557278" y="1102000"/>
                </a:cubicBezTo>
                <a:cubicBezTo>
                  <a:pt x="531084" y="1147244"/>
                  <a:pt x="684675" y="1007941"/>
                  <a:pt x="614428" y="1044850"/>
                </a:cubicBezTo>
                <a:cubicBezTo>
                  <a:pt x="544181" y="1081759"/>
                  <a:pt x="147703" y="1316312"/>
                  <a:pt x="135797" y="1323456"/>
                </a:cubicBezTo>
                <a:cubicBezTo>
                  <a:pt x="123891" y="1330600"/>
                  <a:pt x="565613" y="1080568"/>
                  <a:pt x="542991" y="1087712"/>
                </a:cubicBezTo>
                <a:cubicBezTo>
                  <a:pt x="520369" y="1094856"/>
                  <a:pt x="6019" y="1368699"/>
                  <a:pt x="66" y="1366318"/>
                </a:cubicBezTo>
                <a:cubicBezTo>
                  <a:pt x="-5887" y="1363937"/>
                  <a:pt x="389400" y="1180581"/>
                  <a:pt x="507272" y="1073425"/>
                </a:cubicBezTo>
                <a:cubicBezTo>
                  <a:pt x="625144" y="966269"/>
                  <a:pt x="697772" y="773387"/>
                  <a:pt x="707297" y="723381"/>
                </a:cubicBezTo>
                <a:cubicBezTo>
                  <a:pt x="716822" y="673375"/>
                  <a:pt x="466791" y="853159"/>
                  <a:pt x="564422" y="773387"/>
                </a:cubicBezTo>
                <a:cubicBezTo>
                  <a:pt x="662053" y="693615"/>
                  <a:pt x="1233553" y="306662"/>
                  <a:pt x="1293084" y="244750"/>
                </a:cubicBezTo>
                <a:cubicBezTo>
                  <a:pt x="1352615" y="182838"/>
                  <a:pt x="807309" y="440012"/>
                  <a:pt x="921609" y="401912"/>
                </a:cubicBezTo>
                <a:cubicBezTo>
                  <a:pt x="1035909" y="363812"/>
                  <a:pt x="1952691" y="-30285"/>
                  <a:pt x="1943166" y="18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5CD3BD14-56F8-5096-015B-40BDB3826FE8}"/>
              </a:ext>
            </a:extLst>
          </p:cNvPr>
          <p:cNvSpPr/>
          <p:nvPr/>
        </p:nvSpPr>
        <p:spPr>
          <a:xfrm>
            <a:off x="3080336" y="3140301"/>
            <a:ext cx="1674084" cy="1747663"/>
          </a:xfrm>
          <a:custGeom>
            <a:avLst/>
            <a:gdLst>
              <a:gd name="connsiteX0" fmla="*/ 1620252 w 1674084"/>
              <a:gd name="connsiteY0" fmla="*/ 38668 h 1747663"/>
              <a:gd name="connsiteX1" fmla="*/ 498683 w 1674084"/>
              <a:gd name="connsiteY1" fmla="*/ 760187 h 1747663"/>
              <a:gd name="connsiteX2" fmla="*/ 734427 w 1674084"/>
              <a:gd name="connsiteY2" fmla="*/ 631599 h 1747663"/>
              <a:gd name="connsiteX3" fmla="*/ 248652 w 1674084"/>
              <a:gd name="connsiteY3" fmla="*/ 1167380 h 1747663"/>
              <a:gd name="connsiteX4" fmla="*/ 341520 w 1674084"/>
              <a:gd name="connsiteY4" fmla="*/ 1124518 h 1747663"/>
              <a:gd name="connsiteX5" fmla="*/ 5764 w 1674084"/>
              <a:gd name="connsiteY5" fmla="*/ 1617437 h 1747663"/>
              <a:gd name="connsiteX6" fmla="*/ 162927 w 1674084"/>
              <a:gd name="connsiteY6" fmla="*/ 1403124 h 1747663"/>
              <a:gd name="connsiteX7" fmla="*/ 584408 w 1674084"/>
              <a:gd name="connsiteY7" fmla="*/ 1110230 h 1747663"/>
              <a:gd name="connsiteX8" fmla="*/ 377239 w 1674084"/>
              <a:gd name="connsiteY8" fmla="*/ 1353118 h 1747663"/>
              <a:gd name="connsiteX9" fmla="*/ 220077 w 1674084"/>
              <a:gd name="connsiteY9" fmla="*/ 1746024 h 1747663"/>
              <a:gd name="connsiteX10" fmla="*/ 391527 w 1674084"/>
              <a:gd name="connsiteY10" fmla="*/ 1488849 h 1747663"/>
              <a:gd name="connsiteX11" fmla="*/ 584408 w 1674084"/>
              <a:gd name="connsiteY11" fmla="*/ 1374549 h 1747663"/>
              <a:gd name="connsiteX12" fmla="*/ 470108 w 1674084"/>
              <a:gd name="connsiteY12" fmla="*/ 1553143 h 1747663"/>
              <a:gd name="connsiteX13" fmla="*/ 1020177 w 1674084"/>
              <a:gd name="connsiteY13" fmla="*/ 1103087 h 1747663"/>
              <a:gd name="connsiteX14" fmla="*/ 705852 w 1674084"/>
              <a:gd name="connsiteY14" fmla="*/ 1388837 h 1747663"/>
              <a:gd name="connsiteX15" fmla="*/ 1105902 w 1674084"/>
              <a:gd name="connsiteY15" fmla="*/ 903062 h 1747663"/>
              <a:gd name="connsiteX16" fmla="*/ 1627395 w 1674084"/>
              <a:gd name="connsiteY16" fmla="*/ 495868 h 1747663"/>
              <a:gd name="connsiteX17" fmla="*/ 1113045 w 1674084"/>
              <a:gd name="connsiteY17" fmla="*/ 817337 h 1747663"/>
              <a:gd name="connsiteX18" fmla="*/ 870158 w 1674084"/>
              <a:gd name="connsiteY18" fmla="*/ 874487 h 1747663"/>
              <a:gd name="connsiteX19" fmla="*/ 1491664 w 1674084"/>
              <a:gd name="connsiteY19" fmla="*/ 424430 h 1747663"/>
              <a:gd name="connsiteX20" fmla="*/ 920164 w 1674084"/>
              <a:gd name="connsiteY20" fmla="*/ 710180 h 1747663"/>
              <a:gd name="connsiteX21" fmla="*/ 1227345 w 1674084"/>
              <a:gd name="connsiteY21" fmla="*/ 488724 h 1747663"/>
              <a:gd name="connsiteX22" fmla="*/ 955883 w 1674084"/>
              <a:gd name="connsiteY22" fmla="*/ 560162 h 1747663"/>
              <a:gd name="connsiteX23" fmla="*/ 1441658 w 1674084"/>
              <a:gd name="connsiteY23" fmla="*/ 145824 h 1747663"/>
              <a:gd name="connsiteX24" fmla="*/ 1620252 w 1674084"/>
              <a:gd name="connsiteY24" fmla="*/ 38668 h 174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674084" h="1747663">
                <a:moveTo>
                  <a:pt x="1620252" y="38668"/>
                </a:moveTo>
                <a:lnTo>
                  <a:pt x="498683" y="760187"/>
                </a:lnTo>
                <a:cubicBezTo>
                  <a:pt x="351045" y="859009"/>
                  <a:pt x="776099" y="563733"/>
                  <a:pt x="734427" y="631599"/>
                </a:cubicBezTo>
                <a:cubicBezTo>
                  <a:pt x="692755" y="699465"/>
                  <a:pt x="314136" y="1085227"/>
                  <a:pt x="248652" y="1167380"/>
                </a:cubicBezTo>
                <a:cubicBezTo>
                  <a:pt x="183167" y="1249533"/>
                  <a:pt x="382001" y="1049509"/>
                  <a:pt x="341520" y="1124518"/>
                </a:cubicBezTo>
                <a:cubicBezTo>
                  <a:pt x="301039" y="1199528"/>
                  <a:pt x="35529" y="1571003"/>
                  <a:pt x="5764" y="1617437"/>
                </a:cubicBezTo>
                <a:cubicBezTo>
                  <a:pt x="-24001" y="1663871"/>
                  <a:pt x="66486" y="1487659"/>
                  <a:pt x="162927" y="1403124"/>
                </a:cubicBezTo>
                <a:cubicBezTo>
                  <a:pt x="259368" y="1318590"/>
                  <a:pt x="548689" y="1118564"/>
                  <a:pt x="584408" y="1110230"/>
                </a:cubicBezTo>
                <a:cubicBezTo>
                  <a:pt x="620127" y="1101896"/>
                  <a:pt x="437961" y="1247152"/>
                  <a:pt x="377239" y="1353118"/>
                </a:cubicBezTo>
                <a:cubicBezTo>
                  <a:pt x="316517" y="1459084"/>
                  <a:pt x="217696" y="1723402"/>
                  <a:pt x="220077" y="1746024"/>
                </a:cubicBezTo>
                <a:cubicBezTo>
                  <a:pt x="222458" y="1768646"/>
                  <a:pt x="330805" y="1550762"/>
                  <a:pt x="391527" y="1488849"/>
                </a:cubicBezTo>
                <a:cubicBezTo>
                  <a:pt x="452249" y="1426937"/>
                  <a:pt x="571311" y="1363833"/>
                  <a:pt x="584408" y="1374549"/>
                </a:cubicBezTo>
                <a:cubicBezTo>
                  <a:pt x="597505" y="1385265"/>
                  <a:pt x="397480" y="1598387"/>
                  <a:pt x="470108" y="1553143"/>
                </a:cubicBezTo>
                <a:cubicBezTo>
                  <a:pt x="542736" y="1507899"/>
                  <a:pt x="980886" y="1130471"/>
                  <a:pt x="1020177" y="1103087"/>
                </a:cubicBezTo>
                <a:cubicBezTo>
                  <a:pt x="1059468" y="1075703"/>
                  <a:pt x="691565" y="1422174"/>
                  <a:pt x="705852" y="1388837"/>
                </a:cubicBezTo>
                <a:cubicBezTo>
                  <a:pt x="720139" y="1355500"/>
                  <a:pt x="952311" y="1051890"/>
                  <a:pt x="1105902" y="903062"/>
                </a:cubicBezTo>
                <a:cubicBezTo>
                  <a:pt x="1259492" y="754234"/>
                  <a:pt x="1626205" y="510155"/>
                  <a:pt x="1627395" y="495868"/>
                </a:cubicBezTo>
                <a:cubicBezTo>
                  <a:pt x="1628585" y="481581"/>
                  <a:pt x="1239251" y="754234"/>
                  <a:pt x="1113045" y="817337"/>
                </a:cubicBezTo>
                <a:cubicBezTo>
                  <a:pt x="986839" y="880440"/>
                  <a:pt x="807055" y="939971"/>
                  <a:pt x="870158" y="874487"/>
                </a:cubicBezTo>
                <a:cubicBezTo>
                  <a:pt x="933261" y="809003"/>
                  <a:pt x="1483330" y="451815"/>
                  <a:pt x="1491664" y="424430"/>
                </a:cubicBezTo>
                <a:cubicBezTo>
                  <a:pt x="1499998" y="397045"/>
                  <a:pt x="964217" y="699464"/>
                  <a:pt x="920164" y="710180"/>
                </a:cubicBezTo>
                <a:cubicBezTo>
                  <a:pt x="876111" y="720896"/>
                  <a:pt x="1221392" y="513727"/>
                  <a:pt x="1227345" y="488724"/>
                </a:cubicBezTo>
                <a:cubicBezTo>
                  <a:pt x="1233298" y="463721"/>
                  <a:pt x="920164" y="617312"/>
                  <a:pt x="955883" y="560162"/>
                </a:cubicBezTo>
                <a:cubicBezTo>
                  <a:pt x="991602" y="503012"/>
                  <a:pt x="1332120" y="231549"/>
                  <a:pt x="1441658" y="145824"/>
                </a:cubicBezTo>
                <a:cubicBezTo>
                  <a:pt x="1551195" y="60099"/>
                  <a:pt x="1777414" y="-63726"/>
                  <a:pt x="1620252" y="386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D926C0CA-C342-E7D1-BBB2-35B9F81074D3}"/>
              </a:ext>
            </a:extLst>
          </p:cNvPr>
          <p:cNvSpPr/>
          <p:nvPr/>
        </p:nvSpPr>
        <p:spPr>
          <a:xfrm>
            <a:off x="3078568" y="3140240"/>
            <a:ext cx="1286790" cy="2160399"/>
          </a:xfrm>
          <a:custGeom>
            <a:avLst/>
            <a:gdLst>
              <a:gd name="connsiteX0" fmla="*/ 1279120 w 1286790"/>
              <a:gd name="connsiteY0" fmla="*/ 17298 h 2160399"/>
              <a:gd name="connsiteX1" fmla="*/ 86113 w 1286790"/>
              <a:gd name="connsiteY1" fmla="*/ 1231735 h 2160399"/>
              <a:gd name="connsiteX2" fmla="*/ 264707 w 1286790"/>
              <a:gd name="connsiteY2" fmla="*/ 1067429 h 2160399"/>
              <a:gd name="connsiteX3" fmla="*/ 14676 w 1286790"/>
              <a:gd name="connsiteY3" fmla="*/ 1588923 h 2160399"/>
              <a:gd name="connsiteX4" fmla="*/ 221845 w 1286790"/>
              <a:gd name="connsiteY4" fmla="*/ 1403185 h 2160399"/>
              <a:gd name="connsiteX5" fmla="*/ 107545 w 1286790"/>
              <a:gd name="connsiteY5" fmla="*/ 1731798 h 2160399"/>
              <a:gd name="connsiteX6" fmla="*/ 193270 w 1286790"/>
              <a:gd name="connsiteY6" fmla="*/ 1610354 h 2160399"/>
              <a:gd name="connsiteX7" fmla="*/ 388 w 1286790"/>
              <a:gd name="connsiteY7" fmla="*/ 2153279 h 2160399"/>
              <a:gd name="connsiteX8" fmla="*/ 164695 w 1286790"/>
              <a:gd name="connsiteY8" fmla="*/ 1846098 h 2160399"/>
              <a:gd name="connsiteX9" fmla="*/ 786201 w 1286790"/>
              <a:gd name="connsiteY9" fmla="*/ 831685 h 2160399"/>
              <a:gd name="connsiteX10" fmla="*/ 521882 w 1286790"/>
              <a:gd name="connsiteY10" fmla="*/ 1110291 h 2160399"/>
              <a:gd name="connsiteX11" fmla="*/ 700476 w 1286790"/>
              <a:gd name="connsiteY11" fmla="*/ 781679 h 2160399"/>
              <a:gd name="connsiteX12" fmla="*/ 336145 w 1286790"/>
              <a:gd name="connsiteY12" fmla="*/ 960273 h 2160399"/>
              <a:gd name="connsiteX13" fmla="*/ 921932 w 1286790"/>
              <a:gd name="connsiteY13" fmla="*/ 353054 h 2160399"/>
              <a:gd name="connsiteX14" fmla="*/ 614751 w 1286790"/>
              <a:gd name="connsiteY14" fmla="*/ 503073 h 2160399"/>
              <a:gd name="connsiteX15" fmla="*/ 1279120 w 1286790"/>
              <a:gd name="connsiteY15" fmla="*/ 17298 h 2160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6790" h="2160399">
                <a:moveTo>
                  <a:pt x="1279120" y="17298"/>
                </a:moveTo>
                <a:cubicBezTo>
                  <a:pt x="1191014" y="138742"/>
                  <a:pt x="255182" y="1056713"/>
                  <a:pt x="86113" y="1231735"/>
                </a:cubicBezTo>
                <a:cubicBezTo>
                  <a:pt x="-82956" y="1406757"/>
                  <a:pt x="276613" y="1007898"/>
                  <a:pt x="264707" y="1067429"/>
                </a:cubicBezTo>
                <a:cubicBezTo>
                  <a:pt x="252801" y="1126960"/>
                  <a:pt x="21820" y="1532964"/>
                  <a:pt x="14676" y="1588923"/>
                </a:cubicBezTo>
                <a:cubicBezTo>
                  <a:pt x="7532" y="1644882"/>
                  <a:pt x="206367" y="1379373"/>
                  <a:pt x="221845" y="1403185"/>
                </a:cubicBezTo>
                <a:cubicBezTo>
                  <a:pt x="237323" y="1426998"/>
                  <a:pt x="112307" y="1697270"/>
                  <a:pt x="107545" y="1731798"/>
                </a:cubicBezTo>
                <a:cubicBezTo>
                  <a:pt x="102782" y="1766326"/>
                  <a:pt x="211129" y="1540107"/>
                  <a:pt x="193270" y="1610354"/>
                </a:cubicBezTo>
                <a:cubicBezTo>
                  <a:pt x="175410" y="1680601"/>
                  <a:pt x="5150" y="2113988"/>
                  <a:pt x="388" y="2153279"/>
                </a:cubicBezTo>
                <a:cubicBezTo>
                  <a:pt x="-4375" y="2192570"/>
                  <a:pt x="33726" y="2066364"/>
                  <a:pt x="164695" y="1846098"/>
                </a:cubicBezTo>
                <a:cubicBezTo>
                  <a:pt x="295664" y="1625832"/>
                  <a:pt x="726670" y="954319"/>
                  <a:pt x="786201" y="831685"/>
                </a:cubicBezTo>
                <a:cubicBezTo>
                  <a:pt x="845732" y="709051"/>
                  <a:pt x="536169" y="1118625"/>
                  <a:pt x="521882" y="1110291"/>
                </a:cubicBezTo>
                <a:cubicBezTo>
                  <a:pt x="507595" y="1101957"/>
                  <a:pt x="731432" y="806682"/>
                  <a:pt x="700476" y="781679"/>
                </a:cubicBezTo>
                <a:cubicBezTo>
                  <a:pt x="669520" y="756676"/>
                  <a:pt x="299236" y="1031710"/>
                  <a:pt x="336145" y="960273"/>
                </a:cubicBezTo>
                <a:cubicBezTo>
                  <a:pt x="373054" y="888836"/>
                  <a:pt x="875498" y="429254"/>
                  <a:pt x="921932" y="353054"/>
                </a:cubicBezTo>
                <a:cubicBezTo>
                  <a:pt x="968366" y="276854"/>
                  <a:pt x="561173" y="554270"/>
                  <a:pt x="614751" y="503073"/>
                </a:cubicBezTo>
                <a:cubicBezTo>
                  <a:pt x="668329" y="451876"/>
                  <a:pt x="1367226" y="-104146"/>
                  <a:pt x="1279120" y="172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4FE73B70-9B70-EAC7-5C76-985BD4BB2725}"/>
              </a:ext>
            </a:extLst>
          </p:cNvPr>
          <p:cNvSpPr/>
          <p:nvPr/>
        </p:nvSpPr>
        <p:spPr>
          <a:xfrm>
            <a:off x="5378294" y="3108839"/>
            <a:ext cx="754392" cy="2188725"/>
          </a:xfrm>
          <a:custGeom>
            <a:avLst/>
            <a:gdLst>
              <a:gd name="connsiteX0" fmla="*/ 22381 w 754392"/>
              <a:gd name="connsiteY0" fmla="*/ 41555 h 2188725"/>
              <a:gd name="connsiteX1" fmla="*/ 22381 w 754392"/>
              <a:gd name="connsiteY1" fmla="*/ 134424 h 2188725"/>
              <a:gd name="connsiteX2" fmla="*/ 950 w 754392"/>
              <a:gd name="connsiteY2" fmla="*/ 755930 h 2188725"/>
              <a:gd name="connsiteX3" fmla="*/ 58100 w 754392"/>
              <a:gd name="connsiteY3" fmla="*/ 584480 h 2188725"/>
              <a:gd name="connsiteX4" fmla="*/ 93819 w 754392"/>
              <a:gd name="connsiteY4" fmla="*/ 1020249 h 2188725"/>
              <a:gd name="connsiteX5" fmla="*/ 143825 w 754392"/>
              <a:gd name="connsiteY5" fmla="*/ 905949 h 2188725"/>
              <a:gd name="connsiteX6" fmla="*/ 408144 w 754392"/>
              <a:gd name="connsiteY6" fmla="*/ 1570317 h 2188725"/>
              <a:gd name="connsiteX7" fmla="*/ 408144 w 754392"/>
              <a:gd name="connsiteY7" fmla="*/ 1370292 h 2188725"/>
              <a:gd name="connsiteX8" fmla="*/ 586737 w 754392"/>
              <a:gd name="connsiteY8" fmla="*/ 1877499 h 2188725"/>
              <a:gd name="connsiteX9" fmla="*/ 522444 w 754392"/>
              <a:gd name="connsiteY9" fmla="*/ 1598892 h 2188725"/>
              <a:gd name="connsiteX10" fmla="*/ 751044 w 754392"/>
              <a:gd name="connsiteY10" fmla="*/ 2184680 h 2188725"/>
              <a:gd name="connsiteX11" fmla="*/ 636744 w 754392"/>
              <a:gd name="connsiteY11" fmla="*/ 1813205 h 2188725"/>
              <a:gd name="connsiteX12" fmla="*/ 343850 w 754392"/>
              <a:gd name="connsiteY12" fmla="*/ 984530 h 2188725"/>
              <a:gd name="connsiteX13" fmla="*/ 429575 w 754392"/>
              <a:gd name="connsiteY13" fmla="*/ 1305999 h 2188725"/>
              <a:gd name="connsiteX14" fmla="*/ 229550 w 754392"/>
              <a:gd name="connsiteY14" fmla="*/ 598767 h 2188725"/>
              <a:gd name="connsiteX15" fmla="*/ 286700 w 754392"/>
              <a:gd name="connsiteY15" fmla="*/ 1041680 h 2188725"/>
              <a:gd name="connsiteX16" fmla="*/ 150969 w 754392"/>
              <a:gd name="connsiteY16" fmla="*/ 291586 h 2188725"/>
              <a:gd name="connsiteX17" fmla="*/ 122394 w 754392"/>
              <a:gd name="connsiteY17" fmla="*/ 663061 h 2188725"/>
              <a:gd name="connsiteX18" fmla="*/ 22381 w 754392"/>
              <a:gd name="connsiteY18" fmla="*/ 41555 h 218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54392" h="2188725">
                <a:moveTo>
                  <a:pt x="22381" y="41555"/>
                </a:moveTo>
                <a:cubicBezTo>
                  <a:pt x="5712" y="-46551"/>
                  <a:pt x="25953" y="15362"/>
                  <a:pt x="22381" y="134424"/>
                </a:cubicBezTo>
                <a:cubicBezTo>
                  <a:pt x="18809" y="253486"/>
                  <a:pt x="-5003" y="680921"/>
                  <a:pt x="950" y="755930"/>
                </a:cubicBezTo>
                <a:cubicBezTo>
                  <a:pt x="6903" y="830939"/>
                  <a:pt x="42622" y="540427"/>
                  <a:pt x="58100" y="584480"/>
                </a:cubicBezTo>
                <a:cubicBezTo>
                  <a:pt x="73578" y="628533"/>
                  <a:pt x="79532" y="966671"/>
                  <a:pt x="93819" y="1020249"/>
                </a:cubicBezTo>
                <a:cubicBezTo>
                  <a:pt x="108106" y="1073827"/>
                  <a:pt x="91438" y="814271"/>
                  <a:pt x="143825" y="905949"/>
                </a:cubicBezTo>
                <a:cubicBezTo>
                  <a:pt x="196212" y="997627"/>
                  <a:pt x="364091" y="1492927"/>
                  <a:pt x="408144" y="1570317"/>
                </a:cubicBezTo>
                <a:cubicBezTo>
                  <a:pt x="452197" y="1647707"/>
                  <a:pt x="378379" y="1319095"/>
                  <a:pt x="408144" y="1370292"/>
                </a:cubicBezTo>
                <a:cubicBezTo>
                  <a:pt x="437910" y="1421489"/>
                  <a:pt x="567687" y="1839399"/>
                  <a:pt x="586737" y="1877499"/>
                </a:cubicBezTo>
                <a:cubicBezTo>
                  <a:pt x="605787" y="1915599"/>
                  <a:pt x="495060" y="1547695"/>
                  <a:pt x="522444" y="1598892"/>
                </a:cubicBezTo>
                <a:cubicBezTo>
                  <a:pt x="549828" y="1650089"/>
                  <a:pt x="731994" y="2148961"/>
                  <a:pt x="751044" y="2184680"/>
                </a:cubicBezTo>
                <a:cubicBezTo>
                  <a:pt x="770094" y="2220399"/>
                  <a:pt x="704610" y="2013230"/>
                  <a:pt x="636744" y="1813205"/>
                </a:cubicBezTo>
                <a:cubicBezTo>
                  <a:pt x="568878" y="1613180"/>
                  <a:pt x="378378" y="1069064"/>
                  <a:pt x="343850" y="984530"/>
                </a:cubicBezTo>
                <a:cubicBezTo>
                  <a:pt x="309322" y="899996"/>
                  <a:pt x="448625" y="1370293"/>
                  <a:pt x="429575" y="1305999"/>
                </a:cubicBezTo>
                <a:cubicBezTo>
                  <a:pt x="410525" y="1241705"/>
                  <a:pt x="253362" y="642820"/>
                  <a:pt x="229550" y="598767"/>
                </a:cubicBezTo>
                <a:cubicBezTo>
                  <a:pt x="205738" y="554714"/>
                  <a:pt x="299797" y="1092877"/>
                  <a:pt x="286700" y="1041680"/>
                </a:cubicBezTo>
                <a:cubicBezTo>
                  <a:pt x="273603" y="990483"/>
                  <a:pt x="178353" y="354689"/>
                  <a:pt x="150969" y="291586"/>
                </a:cubicBezTo>
                <a:cubicBezTo>
                  <a:pt x="123585" y="228483"/>
                  <a:pt x="139063" y="702352"/>
                  <a:pt x="122394" y="663061"/>
                </a:cubicBezTo>
                <a:cubicBezTo>
                  <a:pt x="105725" y="623770"/>
                  <a:pt x="39050" y="129661"/>
                  <a:pt x="22381" y="415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5355A9D7-F39C-ECB5-8E31-5B2244E027E0}"/>
              </a:ext>
            </a:extLst>
          </p:cNvPr>
          <p:cNvSpPr/>
          <p:nvPr/>
        </p:nvSpPr>
        <p:spPr>
          <a:xfrm>
            <a:off x="5375280" y="4233695"/>
            <a:ext cx="822071" cy="1979701"/>
          </a:xfrm>
          <a:custGeom>
            <a:avLst/>
            <a:gdLst>
              <a:gd name="connsiteX0" fmla="*/ 482595 w 822071"/>
              <a:gd name="connsiteY0" fmla="*/ 2549 h 1979701"/>
              <a:gd name="connsiteX1" fmla="*/ 739770 w 822071"/>
              <a:gd name="connsiteY1" fmla="*/ 659774 h 1979701"/>
              <a:gd name="connsiteX2" fmla="*/ 732626 w 822071"/>
              <a:gd name="connsiteY2" fmla="*/ 559761 h 1979701"/>
              <a:gd name="connsiteX3" fmla="*/ 639758 w 822071"/>
              <a:gd name="connsiteY3" fmla="*/ 959811 h 1979701"/>
              <a:gd name="connsiteX4" fmla="*/ 575464 w 822071"/>
              <a:gd name="connsiteY4" fmla="*/ 1488449 h 1979701"/>
              <a:gd name="connsiteX5" fmla="*/ 668333 w 822071"/>
              <a:gd name="connsiteY5" fmla="*/ 1295568 h 1979701"/>
              <a:gd name="connsiteX6" fmla="*/ 289714 w 822071"/>
              <a:gd name="connsiteY6" fmla="*/ 1859924 h 1979701"/>
              <a:gd name="connsiteX7" fmla="*/ 454020 w 822071"/>
              <a:gd name="connsiteY7" fmla="*/ 1674186 h 1979701"/>
              <a:gd name="connsiteX8" fmla="*/ 11108 w 822071"/>
              <a:gd name="connsiteY8" fmla="*/ 1974224 h 1979701"/>
              <a:gd name="connsiteX9" fmla="*/ 168270 w 822071"/>
              <a:gd name="connsiteY9" fmla="*/ 1852780 h 1979701"/>
              <a:gd name="connsiteX10" fmla="*/ 546889 w 822071"/>
              <a:gd name="connsiteY10" fmla="*/ 1659899 h 1979701"/>
              <a:gd name="connsiteX11" fmla="*/ 468308 w 822071"/>
              <a:gd name="connsiteY11" fmla="*/ 1724193 h 1979701"/>
              <a:gd name="connsiteX12" fmla="*/ 789776 w 822071"/>
              <a:gd name="connsiteY12" fmla="*/ 959811 h 1979701"/>
              <a:gd name="connsiteX13" fmla="*/ 689764 w 822071"/>
              <a:gd name="connsiteY13" fmla="*/ 1074111 h 1979701"/>
              <a:gd name="connsiteX14" fmla="*/ 818351 w 822071"/>
              <a:gd name="connsiteY14" fmla="*/ 502611 h 1979701"/>
              <a:gd name="connsiteX15" fmla="*/ 782633 w 822071"/>
              <a:gd name="connsiteY15" fmla="*/ 681205 h 1979701"/>
              <a:gd name="connsiteX16" fmla="*/ 732626 w 822071"/>
              <a:gd name="connsiteY16" fmla="*/ 224005 h 1979701"/>
              <a:gd name="connsiteX17" fmla="*/ 732626 w 822071"/>
              <a:gd name="connsiteY17" fmla="*/ 424030 h 1979701"/>
              <a:gd name="connsiteX18" fmla="*/ 482595 w 822071"/>
              <a:gd name="connsiteY18" fmla="*/ 2549 h 197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22071" h="1979701">
                <a:moveTo>
                  <a:pt x="482595" y="2549"/>
                </a:moveTo>
                <a:cubicBezTo>
                  <a:pt x="483786" y="41840"/>
                  <a:pt x="698098" y="566905"/>
                  <a:pt x="739770" y="659774"/>
                </a:cubicBezTo>
                <a:cubicBezTo>
                  <a:pt x="781442" y="752643"/>
                  <a:pt x="749295" y="509755"/>
                  <a:pt x="732626" y="559761"/>
                </a:cubicBezTo>
                <a:cubicBezTo>
                  <a:pt x="715957" y="609767"/>
                  <a:pt x="665952" y="805030"/>
                  <a:pt x="639758" y="959811"/>
                </a:cubicBezTo>
                <a:cubicBezTo>
                  <a:pt x="613564" y="1114592"/>
                  <a:pt x="570702" y="1432490"/>
                  <a:pt x="575464" y="1488449"/>
                </a:cubicBezTo>
                <a:cubicBezTo>
                  <a:pt x="580226" y="1544408"/>
                  <a:pt x="715958" y="1233655"/>
                  <a:pt x="668333" y="1295568"/>
                </a:cubicBezTo>
                <a:cubicBezTo>
                  <a:pt x="620708" y="1357481"/>
                  <a:pt x="325433" y="1796821"/>
                  <a:pt x="289714" y="1859924"/>
                </a:cubicBezTo>
                <a:cubicBezTo>
                  <a:pt x="253995" y="1923027"/>
                  <a:pt x="500454" y="1655136"/>
                  <a:pt x="454020" y="1674186"/>
                </a:cubicBezTo>
                <a:cubicBezTo>
                  <a:pt x="407586" y="1693236"/>
                  <a:pt x="58733" y="1944458"/>
                  <a:pt x="11108" y="1974224"/>
                </a:cubicBezTo>
                <a:cubicBezTo>
                  <a:pt x="-36517" y="2003990"/>
                  <a:pt x="78973" y="1905168"/>
                  <a:pt x="168270" y="1852780"/>
                </a:cubicBezTo>
                <a:cubicBezTo>
                  <a:pt x="257567" y="1800393"/>
                  <a:pt x="496883" y="1681330"/>
                  <a:pt x="546889" y="1659899"/>
                </a:cubicBezTo>
                <a:cubicBezTo>
                  <a:pt x="596895" y="1638468"/>
                  <a:pt x="427827" y="1840874"/>
                  <a:pt x="468308" y="1724193"/>
                </a:cubicBezTo>
                <a:cubicBezTo>
                  <a:pt x="508789" y="1607512"/>
                  <a:pt x="752867" y="1068158"/>
                  <a:pt x="789776" y="959811"/>
                </a:cubicBezTo>
                <a:cubicBezTo>
                  <a:pt x="826685" y="851464"/>
                  <a:pt x="685002" y="1150311"/>
                  <a:pt x="689764" y="1074111"/>
                </a:cubicBezTo>
                <a:cubicBezTo>
                  <a:pt x="694526" y="997911"/>
                  <a:pt x="802873" y="568095"/>
                  <a:pt x="818351" y="502611"/>
                </a:cubicBezTo>
                <a:cubicBezTo>
                  <a:pt x="833829" y="437127"/>
                  <a:pt x="796921" y="727639"/>
                  <a:pt x="782633" y="681205"/>
                </a:cubicBezTo>
                <a:cubicBezTo>
                  <a:pt x="768346" y="634771"/>
                  <a:pt x="740961" y="266868"/>
                  <a:pt x="732626" y="224005"/>
                </a:cubicBezTo>
                <a:cubicBezTo>
                  <a:pt x="724292" y="181143"/>
                  <a:pt x="771916" y="457367"/>
                  <a:pt x="732626" y="424030"/>
                </a:cubicBezTo>
                <a:cubicBezTo>
                  <a:pt x="693336" y="390693"/>
                  <a:pt x="481404" y="-36742"/>
                  <a:pt x="482595" y="25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C58B12EF-7756-84AE-14FD-1378E1D39E14}"/>
              </a:ext>
            </a:extLst>
          </p:cNvPr>
          <p:cNvSpPr/>
          <p:nvPr/>
        </p:nvSpPr>
        <p:spPr>
          <a:xfrm>
            <a:off x="5492993" y="4811389"/>
            <a:ext cx="971352" cy="1525143"/>
          </a:xfrm>
          <a:custGeom>
            <a:avLst/>
            <a:gdLst>
              <a:gd name="connsiteX0" fmla="*/ 929238 w 971352"/>
              <a:gd name="connsiteY0" fmla="*/ 46361 h 1525143"/>
              <a:gd name="connsiteX1" fmla="*/ 914951 w 971352"/>
              <a:gd name="connsiteY1" fmla="*/ 146374 h 1525143"/>
              <a:gd name="connsiteX2" fmla="*/ 407745 w 971352"/>
              <a:gd name="connsiteY2" fmla="*/ 1203649 h 1525143"/>
              <a:gd name="connsiteX3" fmla="*/ 464895 w 971352"/>
              <a:gd name="connsiteY3" fmla="*/ 1117924 h 1525143"/>
              <a:gd name="connsiteX4" fmla="*/ 551 w 971352"/>
              <a:gd name="connsiteY4" fmla="*/ 1525117 h 1525143"/>
              <a:gd name="connsiteX5" fmla="*/ 379170 w 971352"/>
              <a:gd name="connsiteY5" fmla="*/ 1096492 h 1525143"/>
              <a:gd name="connsiteX6" fmla="*/ 757788 w 971352"/>
              <a:gd name="connsiteY6" fmla="*/ 382117 h 1525143"/>
              <a:gd name="connsiteX7" fmla="*/ 650632 w 971352"/>
              <a:gd name="connsiteY7" fmla="*/ 503561 h 1525143"/>
              <a:gd name="connsiteX8" fmla="*/ 929238 w 971352"/>
              <a:gd name="connsiteY8" fmla="*/ 46361 h 152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1352" h="1525143">
                <a:moveTo>
                  <a:pt x="929238" y="46361"/>
                </a:moveTo>
                <a:cubicBezTo>
                  <a:pt x="973291" y="-13170"/>
                  <a:pt x="1001867" y="-46507"/>
                  <a:pt x="914951" y="146374"/>
                </a:cubicBezTo>
                <a:cubicBezTo>
                  <a:pt x="828035" y="339255"/>
                  <a:pt x="482754" y="1041724"/>
                  <a:pt x="407745" y="1203649"/>
                </a:cubicBezTo>
                <a:cubicBezTo>
                  <a:pt x="332736" y="1365574"/>
                  <a:pt x="532761" y="1064346"/>
                  <a:pt x="464895" y="1117924"/>
                </a:cubicBezTo>
                <a:cubicBezTo>
                  <a:pt x="397029" y="1171502"/>
                  <a:pt x="14838" y="1528689"/>
                  <a:pt x="551" y="1525117"/>
                </a:cubicBezTo>
                <a:cubicBezTo>
                  <a:pt x="-13736" y="1521545"/>
                  <a:pt x="252964" y="1286992"/>
                  <a:pt x="379170" y="1096492"/>
                </a:cubicBezTo>
                <a:cubicBezTo>
                  <a:pt x="505376" y="905992"/>
                  <a:pt x="712544" y="480939"/>
                  <a:pt x="757788" y="382117"/>
                </a:cubicBezTo>
                <a:cubicBezTo>
                  <a:pt x="803032" y="283295"/>
                  <a:pt x="616104" y="555948"/>
                  <a:pt x="650632" y="503561"/>
                </a:cubicBezTo>
                <a:cubicBezTo>
                  <a:pt x="685160" y="451174"/>
                  <a:pt x="885185" y="105892"/>
                  <a:pt x="929238" y="463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E600D890-88FB-20B8-3220-87B2FA954C05}"/>
              </a:ext>
            </a:extLst>
          </p:cNvPr>
          <p:cNvSpPr/>
          <p:nvPr/>
        </p:nvSpPr>
        <p:spPr>
          <a:xfrm>
            <a:off x="5370892" y="4847213"/>
            <a:ext cx="958801" cy="1752536"/>
          </a:xfrm>
          <a:custGeom>
            <a:avLst/>
            <a:gdLst>
              <a:gd name="connsiteX0" fmla="*/ 779877 w 958801"/>
              <a:gd name="connsiteY0" fmla="*/ 367725 h 1752536"/>
              <a:gd name="connsiteX1" fmla="*/ 779877 w 958801"/>
              <a:gd name="connsiteY1" fmla="*/ 489168 h 1752536"/>
              <a:gd name="connsiteX2" fmla="*/ 608427 w 958801"/>
              <a:gd name="connsiteY2" fmla="*/ 1303556 h 1752536"/>
              <a:gd name="connsiteX3" fmla="*/ 665577 w 958801"/>
              <a:gd name="connsiteY3" fmla="*/ 1174968 h 1752536"/>
              <a:gd name="connsiteX4" fmla="*/ 508414 w 958801"/>
              <a:gd name="connsiteY4" fmla="*/ 1425000 h 1752536"/>
              <a:gd name="connsiteX5" fmla="*/ 1208 w 958801"/>
              <a:gd name="connsiteY5" fmla="*/ 1696462 h 1752536"/>
              <a:gd name="connsiteX6" fmla="*/ 379827 w 958801"/>
              <a:gd name="connsiteY6" fmla="*/ 1503581 h 1752536"/>
              <a:gd name="connsiteX7" fmla="*/ 787021 w 958801"/>
              <a:gd name="connsiteY7" fmla="*/ 1167825 h 1752536"/>
              <a:gd name="connsiteX8" fmla="*/ 629858 w 958801"/>
              <a:gd name="connsiteY8" fmla="*/ 1432143 h 1752536"/>
              <a:gd name="connsiteX9" fmla="*/ 329821 w 958801"/>
              <a:gd name="connsiteY9" fmla="*/ 1746468 h 1752536"/>
              <a:gd name="connsiteX10" fmla="*/ 558421 w 958801"/>
              <a:gd name="connsiteY10" fmla="*/ 1575018 h 1752536"/>
              <a:gd name="connsiteX11" fmla="*/ 837027 w 958801"/>
              <a:gd name="connsiteY11" fmla="*/ 839212 h 1752536"/>
              <a:gd name="connsiteX12" fmla="*/ 744158 w 958801"/>
              <a:gd name="connsiteY12" fmla="*/ 1432143 h 1752536"/>
              <a:gd name="connsiteX13" fmla="*/ 872746 w 958801"/>
              <a:gd name="connsiteY13" fmla="*/ 1117818 h 1752536"/>
              <a:gd name="connsiteX14" fmla="*/ 951327 w 958801"/>
              <a:gd name="connsiteY14" fmla="*/ 460593 h 1752536"/>
              <a:gd name="connsiteX15" fmla="*/ 787021 w 958801"/>
              <a:gd name="connsiteY15" fmla="*/ 803493 h 1752536"/>
              <a:gd name="connsiteX16" fmla="*/ 958471 w 958801"/>
              <a:gd name="connsiteY16" fmla="*/ 3393 h 1752536"/>
              <a:gd name="connsiteX17" fmla="*/ 829883 w 958801"/>
              <a:gd name="connsiteY17" fmla="*/ 510600 h 1752536"/>
              <a:gd name="connsiteX18" fmla="*/ 779877 w 958801"/>
              <a:gd name="connsiteY18" fmla="*/ 367725 h 175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8801" h="1752536">
                <a:moveTo>
                  <a:pt x="779877" y="367725"/>
                </a:moveTo>
                <a:cubicBezTo>
                  <a:pt x="771543" y="364153"/>
                  <a:pt x="808452" y="333196"/>
                  <a:pt x="779877" y="489168"/>
                </a:cubicBezTo>
                <a:cubicBezTo>
                  <a:pt x="751302" y="645140"/>
                  <a:pt x="627477" y="1189256"/>
                  <a:pt x="608427" y="1303556"/>
                </a:cubicBezTo>
                <a:cubicBezTo>
                  <a:pt x="589377" y="1417856"/>
                  <a:pt x="682246" y="1154727"/>
                  <a:pt x="665577" y="1174968"/>
                </a:cubicBezTo>
                <a:cubicBezTo>
                  <a:pt x="648908" y="1195209"/>
                  <a:pt x="619142" y="1338084"/>
                  <a:pt x="508414" y="1425000"/>
                </a:cubicBezTo>
                <a:cubicBezTo>
                  <a:pt x="397686" y="1511916"/>
                  <a:pt x="22639" y="1683365"/>
                  <a:pt x="1208" y="1696462"/>
                </a:cubicBezTo>
                <a:cubicBezTo>
                  <a:pt x="-20223" y="1709559"/>
                  <a:pt x="248858" y="1591687"/>
                  <a:pt x="379827" y="1503581"/>
                </a:cubicBezTo>
                <a:cubicBezTo>
                  <a:pt x="510796" y="1415475"/>
                  <a:pt x="745349" y="1179731"/>
                  <a:pt x="787021" y="1167825"/>
                </a:cubicBezTo>
                <a:cubicBezTo>
                  <a:pt x="828693" y="1155919"/>
                  <a:pt x="706058" y="1335703"/>
                  <a:pt x="629858" y="1432143"/>
                </a:cubicBezTo>
                <a:cubicBezTo>
                  <a:pt x="553658" y="1528584"/>
                  <a:pt x="341727" y="1722656"/>
                  <a:pt x="329821" y="1746468"/>
                </a:cubicBezTo>
                <a:cubicBezTo>
                  <a:pt x="317915" y="1770280"/>
                  <a:pt x="473887" y="1726227"/>
                  <a:pt x="558421" y="1575018"/>
                </a:cubicBezTo>
                <a:cubicBezTo>
                  <a:pt x="642955" y="1423809"/>
                  <a:pt x="806071" y="863025"/>
                  <a:pt x="837027" y="839212"/>
                </a:cubicBezTo>
                <a:cubicBezTo>
                  <a:pt x="867983" y="815400"/>
                  <a:pt x="738205" y="1385709"/>
                  <a:pt x="744158" y="1432143"/>
                </a:cubicBezTo>
                <a:cubicBezTo>
                  <a:pt x="750111" y="1478577"/>
                  <a:pt x="838218" y="1279743"/>
                  <a:pt x="872746" y="1117818"/>
                </a:cubicBezTo>
                <a:cubicBezTo>
                  <a:pt x="907274" y="955893"/>
                  <a:pt x="965614" y="512980"/>
                  <a:pt x="951327" y="460593"/>
                </a:cubicBezTo>
                <a:cubicBezTo>
                  <a:pt x="937040" y="408206"/>
                  <a:pt x="785830" y="879693"/>
                  <a:pt x="787021" y="803493"/>
                </a:cubicBezTo>
                <a:cubicBezTo>
                  <a:pt x="788212" y="727293"/>
                  <a:pt x="951327" y="52208"/>
                  <a:pt x="958471" y="3393"/>
                </a:cubicBezTo>
                <a:cubicBezTo>
                  <a:pt x="965615" y="-45422"/>
                  <a:pt x="854886" y="447497"/>
                  <a:pt x="829883" y="510600"/>
                </a:cubicBezTo>
                <a:cubicBezTo>
                  <a:pt x="804880" y="573703"/>
                  <a:pt x="788211" y="371297"/>
                  <a:pt x="779877" y="3677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9B98F837-538E-F3D4-105E-4ECF7718A216}"/>
              </a:ext>
            </a:extLst>
          </p:cNvPr>
          <p:cNvSpPr/>
          <p:nvPr/>
        </p:nvSpPr>
        <p:spPr>
          <a:xfrm>
            <a:off x="6118103" y="2158332"/>
            <a:ext cx="1235841" cy="2329122"/>
          </a:xfrm>
          <a:custGeom>
            <a:avLst/>
            <a:gdLst>
              <a:gd name="connsiteX0" fmla="*/ 51691 w 1235841"/>
              <a:gd name="connsiteY0" fmla="*/ 74729 h 2329122"/>
              <a:gd name="connsiteX1" fmla="*/ 138318 w 1235841"/>
              <a:gd name="connsiteY1" fmla="*/ 113230 h 2329122"/>
              <a:gd name="connsiteX2" fmla="*/ 744710 w 1235841"/>
              <a:gd name="connsiteY2" fmla="*/ 758123 h 2329122"/>
              <a:gd name="connsiteX3" fmla="*/ 715834 w 1235841"/>
              <a:gd name="connsiteY3" fmla="*/ 623369 h 2329122"/>
              <a:gd name="connsiteX4" fmla="*/ 985341 w 1235841"/>
              <a:gd name="connsiteY4" fmla="*/ 1393390 h 2329122"/>
              <a:gd name="connsiteX5" fmla="*/ 1004592 w 1235841"/>
              <a:gd name="connsiteY5" fmla="*/ 1258636 h 2329122"/>
              <a:gd name="connsiteX6" fmla="*/ 1225973 w 1235841"/>
              <a:gd name="connsiteY6" fmla="*/ 2307790 h 2329122"/>
              <a:gd name="connsiteX7" fmla="*/ 1177846 w 1235841"/>
              <a:gd name="connsiteY7" fmla="*/ 1884279 h 2329122"/>
              <a:gd name="connsiteX8" fmla="*/ 1004592 w 1235841"/>
              <a:gd name="connsiteY8" fmla="*/ 941003 h 2329122"/>
              <a:gd name="connsiteX9" fmla="*/ 966091 w 1235841"/>
              <a:gd name="connsiteY9" fmla="*/ 1297137 h 2329122"/>
              <a:gd name="connsiteX10" fmla="*/ 638832 w 1235841"/>
              <a:gd name="connsiteY10" fmla="*/ 632994 h 2329122"/>
              <a:gd name="connsiteX11" fmla="*/ 792836 w 1235841"/>
              <a:gd name="connsiteY11" fmla="*/ 883251 h 2329122"/>
              <a:gd name="connsiteX12" fmla="*/ 51691 w 1235841"/>
              <a:gd name="connsiteY12" fmla="*/ 74729 h 2329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841" h="2329122">
                <a:moveTo>
                  <a:pt x="51691" y="74729"/>
                </a:moveTo>
                <a:cubicBezTo>
                  <a:pt x="-57395" y="-53608"/>
                  <a:pt x="22815" y="-669"/>
                  <a:pt x="138318" y="113230"/>
                </a:cubicBezTo>
                <a:cubicBezTo>
                  <a:pt x="253821" y="227129"/>
                  <a:pt x="648457" y="673100"/>
                  <a:pt x="744710" y="758123"/>
                </a:cubicBezTo>
                <a:cubicBezTo>
                  <a:pt x="840963" y="843146"/>
                  <a:pt x="675729" y="517491"/>
                  <a:pt x="715834" y="623369"/>
                </a:cubicBezTo>
                <a:cubicBezTo>
                  <a:pt x="755939" y="729247"/>
                  <a:pt x="937215" y="1287512"/>
                  <a:pt x="985341" y="1393390"/>
                </a:cubicBezTo>
                <a:cubicBezTo>
                  <a:pt x="1033467" y="1499268"/>
                  <a:pt x="964487" y="1106236"/>
                  <a:pt x="1004592" y="1258636"/>
                </a:cubicBezTo>
                <a:cubicBezTo>
                  <a:pt x="1044697" y="1411036"/>
                  <a:pt x="1197097" y="2203516"/>
                  <a:pt x="1225973" y="2307790"/>
                </a:cubicBezTo>
                <a:cubicBezTo>
                  <a:pt x="1254849" y="2412064"/>
                  <a:pt x="1214743" y="2112077"/>
                  <a:pt x="1177846" y="1884279"/>
                </a:cubicBezTo>
                <a:cubicBezTo>
                  <a:pt x="1140949" y="1656481"/>
                  <a:pt x="1039884" y="1038860"/>
                  <a:pt x="1004592" y="941003"/>
                </a:cubicBezTo>
                <a:cubicBezTo>
                  <a:pt x="969300" y="843146"/>
                  <a:pt x="1027051" y="1348472"/>
                  <a:pt x="966091" y="1297137"/>
                </a:cubicBezTo>
                <a:cubicBezTo>
                  <a:pt x="905131" y="1245802"/>
                  <a:pt x="667708" y="701975"/>
                  <a:pt x="638832" y="632994"/>
                </a:cubicBezTo>
                <a:cubicBezTo>
                  <a:pt x="609956" y="564013"/>
                  <a:pt x="887485" y="971483"/>
                  <a:pt x="792836" y="883251"/>
                </a:cubicBezTo>
                <a:cubicBezTo>
                  <a:pt x="698188" y="795020"/>
                  <a:pt x="160777" y="203066"/>
                  <a:pt x="51691" y="747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B03D58F9-F13D-9540-49AF-C0A98B5AF111}"/>
              </a:ext>
            </a:extLst>
          </p:cNvPr>
          <p:cNvSpPr/>
          <p:nvPr/>
        </p:nvSpPr>
        <p:spPr>
          <a:xfrm>
            <a:off x="4783447" y="2194492"/>
            <a:ext cx="814117" cy="2388123"/>
          </a:xfrm>
          <a:custGeom>
            <a:avLst/>
            <a:gdLst>
              <a:gd name="connsiteX0" fmla="*/ 741454 w 814117"/>
              <a:gd name="connsiteY0" fmla="*/ 68 h 2388123"/>
              <a:gd name="connsiteX1" fmla="*/ 712578 w 814117"/>
              <a:gd name="connsiteY1" fmla="*/ 789340 h 2388123"/>
              <a:gd name="connsiteX2" fmla="*/ 799206 w 814117"/>
              <a:gd name="connsiteY2" fmla="*/ 616085 h 2388123"/>
              <a:gd name="connsiteX3" fmla="*/ 356444 w 814117"/>
              <a:gd name="connsiteY3" fmla="*/ 1626737 h 2388123"/>
              <a:gd name="connsiteX4" fmla="*/ 9934 w 814117"/>
              <a:gd name="connsiteY4" fmla="*/ 2367883 h 2388123"/>
              <a:gd name="connsiteX5" fmla="*/ 154313 w 814117"/>
              <a:gd name="connsiteY5" fmla="*/ 2059874 h 2388123"/>
              <a:gd name="connsiteX6" fmla="*/ 760705 w 814117"/>
              <a:gd name="connsiteY6" fmla="*/ 837466 h 2388123"/>
              <a:gd name="connsiteX7" fmla="*/ 510448 w 814117"/>
              <a:gd name="connsiteY7" fmla="*/ 1183975 h 2388123"/>
              <a:gd name="connsiteX8" fmla="*/ 693328 w 814117"/>
              <a:gd name="connsiteY8" fmla="*/ 837466 h 2388123"/>
              <a:gd name="connsiteX9" fmla="*/ 741454 w 814117"/>
              <a:gd name="connsiteY9" fmla="*/ 68 h 23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4117" h="2388123">
                <a:moveTo>
                  <a:pt x="741454" y="68"/>
                </a:moveTo>
                <a:cubicBezTo>
                  <a:pt x="744662" y="-7953"/>
                  <a:pt x="702953" y="686671"/>
                  <a:pt x="712578" y="789340"/>
                </a:cubicBezTo>
                <a:cubicBezTo>
                  <a:pt x="722203" y="892009"/>
                  <a:pt x="858562" y="476519"/>
                  <a:pt x="799206" y="616085"/>
                </a:cubicBezTo>
                <a:cubicBezTo>
                  <a:pt x="739850" y="755651"/>
                  <a:pt x="487989" y="1334771"/>
                  <a:pt x="356444" y="1626737"/>
                </a:cubicBezTo>
                <a:cubicBezTo>
                  <a:pt x="224899" y="1918703"/>
                  <a:pt x="9934" y="2367883"/>
                  <a:pt x="9934" y="2367883"/>
                </a:cubicBezTo>
                <a:cubicBezTo>
                  <a:pt x="-23754" y="2440072"/>
                  <a:pt x="29185" y="2314943"/>
                  <a:pt x="154313" y="2059874"/>
                </a:cubicBezTo>
                <a:cubicBezTo>
                  <a:pt x="279441" y="1804805"/>
                  <a:pt x="701349" y="983449"/>
                  <a:pt x="760705" y="837466"/>
                </a:cubicBezTo>
                <a:cubicBezTo>
                  <a:pt x="820061" y="691483"/>
                  <a:pt x="521677" y="1183975"/>
                  <a:pt x="510448" y="1183975"/>
                </a:cubicBezTo>
                <a:cubicBezTo>
                  <a:pt x="499219" y="1183975"/>
                  <a:pt x="658035" y="1031575"/>
                  <a:pt x="693328" y="837466"/>
                </a:cubicBezTo>
                <a:cubicBezTo>
                  <a:pt x="728621" y="643357"/>
                  <a:pt x="738246" y="8089"/>
                  <a:pt x="741454" y="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2937A8B0-55E7-42F0-7EBF-79B235F30DAD}"/>
              </a:ext>
            </a:extLst>
          </p:cNvPr>
          <p:cNvSpPr/>
          <p:nvPr/>
        </p:nvSpPr>
        <p:spPr>
          <a:xfrm>
            <a:off x="2625284" y="2058467"/>
            <a:ext cx="2837232" cy="1536891"/>
          </a:xfrm>
          <a:custGeom>
            <a:avLst/>
            <a:gdLst>
              <a:gd name="connsiteX0" fmla="*/ 2832240 w 2837232"/>
              <a:gd name="connsiteY0" fmla="*/ 10965 h 1536891"/>
              <a:gd name="connsiteX1" fmla="*/ 1128569 w 2837232"/>
              <a:gd name="connsiteY1" fmla="*/ 732859 h 1536891"/>
              <a:gd name="connsiteX2" fmla="*/ 1532830 w 2837232"/>
              <a:gd name="connsiteY2" fmla="*/ 646232 h 1536891"/>
              <a:gd name="connsiteX3" fmla="*/ 175668 w 2837232"/>
              <a:gd name="connsiteY3" fmla="*/ 1358501 h 1536891"/>
              <a:gd name="connsiteX4" fmla="*/ 454800 w 2837232"/>
              <a:gd name="connsiteY4" fmla="*/ 1204497 h 1536891"/>
              <a:gd name="connsiteX5" fmla="*/ 12038 w 2837232"/>
              <a:gd name="connsiteY5" fmla="*/ 1531756 h 1536891"/>
              <a:gd name="connsiteX6" fmla="*/ 1032316 w 2837232"/>
              <a:gd name="connsiteY6" fmla="*/ 896489 h 1536891"/>
              <a:gd name="connsiteX7" fmla="*/ 1792712 w 2837232"/>
              <a:gd name="connsiteY7" fmla="*/ 424851 h 1536891"/>
              <a:gd name="connsiteX8" fmla="*/ 1426952 w 2837232"/>
              <a:gd name="connsiteY8" fmla="*/ 588480 h 1536891"/>
              <a:gd name="connsiteX9" fmla="*/ 1908215 w 2837232"/>
              <a:gd name="connsiteY9" fmla="*/ 97592 h 1536891"/>
              <a:gd name="connsiteX10" fmla="*/ 2456855 w 2837232"/>
              <a:gd name="connsiteY10" fmla="*/ 1339 h 1536891"/>
              <a:gd name="connsiteX11" fmla="*/ 1946716 w 2837232"/>
              <a:gd name="connsiteY11" fmla="*/ 126468 h 1536891"/>
              <a:gd name="connsiteX12" fmla="*/ 1657958 w 2837232"/>
              <a:gd name="connsiteY12" fmla="*/ 444101 h 1536891"/>
              <a:gd name="connsiteX13" fmla="*/ 2832240 w 2837232"/>
              <a:gd name="connsiteY13" fmla="*/ 10965 h 1536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37232" h="1536891">
                <a:moveTo>
                  <a:pt x="2832240" y="10965"/>
                </a:moveTo>
                <a:cubicBezTo>
                  <a:pt x="2744008" y="59091"/>
                  <a:pt x="1345137" y="626981"/>
                  <a:pt x="1128569" y="732859"/>
                </a:cubicBezTo>
                <a:cubicBezTo>
                  <a:pt x="912001" y="838737"/>
                  <a:pt x="1691647" y="541958"/>
                  <a:pt x="1532830" y="646232"/>
                </a:cubicBezTo>
                <a:cubicBezTo>
                  <a:pt x="1374013" y="750506"/>
                  <a:pt x="355340" y="1265457"/>
                  <a:pt x="175668" y="1358501"/>
                </a:cubicBezTo>
                <a:cubicBezTo>
                  <a:pt x="-4004" y="1451545"/>
                  <a:pt x="482072" y="1175621"/>
                  <a:pt x="454800" y="1204497"/>
                </a:cubicBezTo>
                <a:cubicBezTo>
                  <a:pt x="427528" y="1233373"/>
                  <a:pt x="-84215" y="1583091"/>
                  <a:pt x="12038" y="1531756"/>
                </a:cubicBezTo>
                <a:cubicBezTo>
                  <a:pt x="108291" y="1480421"/>
                  <a:pt x="1032316" y="896489"/>
                  <a:pt x="1032316" y="896489"/>
                </a:cubicBezTo>
                <a:cubicBezTo>
                  <a:pt x="1329095" y="712005"/>
                  <a:pt x="1726939" y="476186"/>
                  <a:pt x="1792712" y="424851"/>
                </a:cubicBezTo>
                <a:cubicBezTo>
                  <a:pt x="1858485" y="373516"/>
                  <a:pt x="1407701" y="643023"/>
                  <a:pt x="1426952" y="588480"/>
                </a:cubicBezTo>
                <a:cubicBezTo>
                  <a:pt x="1446203" y="533937"/>
                  <a:pt x="1736565" y="195449"/>
                  <a:pt x="1908215" y="97592"/>
                </a:cubicBezTo>
                <a:cubicBezTo>
                  <a:pt x="2079865" y="-265"/>
                  <a:pt x="2450438" y="-3474"/>
                  <a:pt x="2456855" y="1339"/>
                </a:cubicBezTo>
                <a:cubicBezTo>
                  <a:pt x="2463272" y="6152"/>
                  <a:pt x="2079865" y="52674"/>
                  <a:pt x="1946716" y="126468"/>
                </a:cubicBezTo>
                <a:cubicBezTo>
                  <a:pt x="1813567" y="200262"/>
                  <a:pt x="1503954" y="464956"/>
                  <a:pt x="1657958" y="444101"/>
                </a:cubicBezTo>
                <a:cubicBezTo>
                  <a:pt x="1811962" y="423246"/>
                  <a:pt x="2920472" y="-37161"/>
                  <a:pt x="2832240" y="109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674AA8B6-F93E-8116-A60A-C6EF9FB673FA}"/>
              </a:ext>
            </a:extLst>
          </p:cNvPr>
          <p:cNvSpPr/>
          <p:nvPr/>
        </p:nvSpPr>
        <p:spPr>
          <a:xfrm>
            <a:off x="2800952" y="2385871"/>
            <a:ext cx="1311435" cy="1185102"/>
          </a:xfrm>
          <a:custGeom>
            <a:avLst/>
            <a:gdLst>
              <a:gd name="connsiteX0" fmla="*/ 0 w 1311435"/>
              <a:gd name="connsiteY0" fmla="*/ 1185102 h 1185102"/>
              <a:gd name="connsiteX1" fmla="*/ 808522 w 1311435"/>
              <a:gd name="connsiteY1" fmla="*/ 376580 h 1185102"/>
              <a:gd name="connsiteX2" fmla="*/ 808522 w 1311435"/>
              <a:gd name="connsiteY2" fmla="*/ 415081 h 1185102"/>
              <a:gd name="connsiteX3" fmla="*/ 1309035 w 1311435"/>
              <a:gd name="connsiteY3" fmla="*/ 1194 h 1185102"/>
              <a:gd name="connsiteX4" fmla="*/ 1010652 w 1311435"/>
              <a:gd name="connsiteY4" fmla="*/ 280327 h 1185102"/>
              <a:gd name="connsiteX5" fmla="*/ 0 w 1311435"/>
              <a:gd name="connsiteY5" fmla="*/ 1185102 h 118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435" h="1185102">
                <a:moveTo>
                  <a:pt x="0" y="1185102"/>
                </a:moveTo>
                <a:lnTo>
                  <a:pt x="808522" y="376580"/>
                </a:lnTo>
                <a:cubicBezTo>
                  <a:pt x="943276" y="248243"/>
                  <a:pt x="725103" y="477645"/>
                  <a:pt x="808522" y="415081"/>
                </a:cubicBezTo>
                <a:cubicBezTo>
                  <a:pt x="891941" y="352517"/>
                  <a:pt x="1275347" y="23653"/>
                  <a:pt x="1309035" y="1194"/>
                </a:cubicBezTo>
                <a:cubicBezTo>
                  <a:pt x="1342723" y="-21265"/>
                  <a:pt x="1010652" y="280327"/>
                  <a:pt x="1010652" y="280327"/>
                </a:cubicBezTo>
                <a:lnTo>
                  <a:pt x="0" y="118510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530CFD1E-7D00-B6B7-0C34-345E7379685F}"/>
              </a:ext>
            </a:extLst>
          </p:cNvPr>
          <p:cNvSpPr/>
          <p:nvPr/>
        </p:nvSpPr>
        <p:spPr>
          <a:xfrm>
            <a:off x="1645642" y="3555642"/>
            <a:ext cx="1519114" cy="2508277"/>
          </a:xfrm>
          <a:custGeom>
            <a:avLst/>
            <a:gdLst>
              <a:gd name="connsiteX0" fmla="*/ 1434442 w 1519114"/>
              <a:gd name="connsiteY0" fmla="*/ 34581 h 2508277"/>
              <a:gd name="connsiteX1" fmla="*/ 1328564 w 1519114"/>
              <a:gd name="connsiteY1" fmla="*/ 130834 h 2508277"/>
              <a:gd name="connsiteX2" fmla="*/ 269785 w 1519114"/>
              <a:gd name="connsiteY2" fmla="*/ 814227 h 2508277"/>
              <a:gd name="connsiteX3" fmla="*/ 1010931 w 1519114"/>
              <a:gd name="connsiteY3" fmla="*/ 515844 h 2508277"/>
              <a:gd name="connsiteX4" fmla="*/ 452665 w 1519114"/>
              <a:gd name="connsiteY4" fmla="*/ 1189613 h 2508277"/>
              <a:gd name="connsiteX5" fmla="*/ 173533 w 1519114"/>
              <a:gd name="connsiteY5" fmla="*/ 2007760 h 2508277"/>
              <a:gd name="connsiteX6" fmla="*/ 192783 w 1519114"/>
              <a:gd name="connsiteY6" fmla="*/ 1853756 h 2508277"/>
              <a:gd name="connsiteX7" fmla="*/ 278 w 1519114"/>
              <a:gd name="connsiteY7" fmla="*/ 2508274 h 2508277"/>
              <a:gd name="connsiteX8" fmla="*/ 173533 w 1519114"/>
              <a:gd name="connsiteY8" fmla="*/ 1844131 h 2508277"/>
              <a:gd name="connsiteX9" fmla="*/ 924303 w 1519114"/>
              <a:gd name="connsiteY9" fmla="*/ 525470 h 2508277"/>
              <a:gd name="connsiteX10" fmla="*/ 606670 w 1519114"/>
              <a:gd name="connsiteY10" fmla="*/ 766101 h 2508277"/>
              <a:gd name="connsiteX11" fmla="*/ 1059057 w 1519114"/>
              <a:gd name="connsiteY11" fmla="*/ 361840 h 2508277"/>
              <a:gd name="connsiteX12" fmla="*/ 414164 w 1519114"/>
              <a:gd name="connsiteY12" fmla="*/ 544720 h 2508277"/>
              <a:gd name="connsiteX13" fmla="*/ 1434442 w 1519114"/>
              <a:gd name="connsiteY13" fmla="*/ 34581 h 2508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19114" h="2508277">
                <a:moveTo>
                  <a:pt x="1434442" y="34581"/>
                </a:moveTo>
                <a:cubicBezTo>
                  <a:pt x="1586842" y="-34400"/>
                  <a:pt x="1522673" y="893"/>
                  <a:pt x="1328564" y="130834"/>
                </a:cubicBezTo>
                <a:cubicBezTo>
                  <a:pt x="1134455" y="260775"/>
                  <a:pt x="322724" y="750059"/>
                  <a:pt x="269785" y="814227"/>
                </a:cubicBezTo>
                <a:cubicBezTo>
                  <a:pt x="216846" y="878395"/>
                  <a:pt x="980451" y="453280"/>
                  <a:pt x="1010931" y="515844"/>
                </a:cubicBezTo>
                <a:cubicBezTo>
                  <a:pt x="1041411" y="578408"/>
                  <a:pt x="592231" y="940960"/>
                  <a:pt x="452665" y="1189613"/>
                </a:cubicBezTo>
                <a:cubicBezTo>
                  <a:pt x="313099" y="1438266"/>
                  <a:pt x="216847" y="1897070"/>
                  <a:pt x="173533" y="2007760"/>
                </a:cubicBezTo>
                <a:cubicBezTo>
                  <a:pt x="130219" y="2118451"/>
                  <a:pt x="221659" y="1770337"/>
                  <a:pt x="192783" y="1853756"/>
                </a:cubicBezTo>
                <a:cubicBezTo>
                  <a:pt x="163907" y="1937175"/>
                  <a:pt x="3486" y="2509878"/>
                  <a:pt x="278" y="2508274"/>
                </a:cubicBezTo>
                <a:cubicBezTo>
                  <a:pt x="-2930" y="2506670"/>
                  <a:pt x="19529" y="2174598"/>
                  <a:pt x="173533" y="1844131"/>
                </a:cubicBezTo>
                <a:cubicBezTo>
                  <a:pt x="327537" y="1513664"/>
                  <a:pt x="852114" y="705142"/>
                  <a:pt x="924303" y="525470"/>
                </a:cubicBezTo>
                <a:cubicBezTo>
                  <a:pt x="996492" y="345798"/>
                  <a:pt x="584211" y="793373"/>
                  <a:pt x="606670" y="766101"/>
                </a:cubicBezTo>
                <a:cubicBezTo>
                  <a:pt x="629129" y="738829"/>
                  <a:pt x="1091141" y="398737"/>
                  <a:pt x="1059057" y="361840"/>
                </a:cubicBezTo>
                <a:cubicBezTo>
                  <a:pt x="1026973" y="324943"/>
                  <a:pt x="343579" y="600867"/>
                  <a:pt x="414164" y="544720"/>
                </a:cubicBezTo>
                <a:cubicBezTo>
                  <a:pt x="484749" y="488573"/>
                  <a:pt x="1282042" y="103562"/>
                  <a:pt x="1434442" y="345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7D0FA962-0661-93A8-38F7-157087B92BF6}"/>
              </a:ext>
            </a:extLst>
          </p:cNvPr>
          <p:cNvSpPr/>
          <p:nvPr/>
        </p:nvSpPr>
        <p:spPr>
          <a:xfrm>
            <a:off x="2095413" y="3475284"/>
            <a:ext cx="1244007" cy="2968424"/>
          </a:xfrm>
          <a:custGeom>
            <a:avLst/>
            <a:gdLst>
              <a:gd name="connsiteX0" fmla="*/ 1167551 w 1244007"/>
              <a:gd name="connsiteY0" fmla="*/ 153440 h 2968424"/>
              <a:gd name="connsiteX1" fmla="*/ 1119425 w 1244007"/>
              <a:gd name="connsiteY1" fmla="*/ 230442 h 2968424"/>
              <a:gd name="connsiteX2" fmla="*/ 378280 w 1244007"/>
              <a:gd name="connsiteY2" fmla="*/ 1741609 h 2968424"/>
              <a:gd name="connsiteX3" fmla="*/ 590035 w 1244007"/>
              <a:gd name="connsiteY3" fmla="*/ 1327722 h 2968424"/>
              <a:gd name="connsiteX4" fmla="*/ 31770 w 1244007"/>
              <a:gd name="connsiteY4" fmla="*/ 2251748 h 2968424"/>
              <a:gd name="connsiteX5" fmla="*/ 70271 w 1244007"/>
              <a:gd name="connsiteY5" fmla="*/ 2944767 h 2968424"/>
              <a:gd name="connsiteX6" fmla="*/ 79896 w 1244007"/>
              <a:gd name="connsiteY6" fmla="*/ 2761887 h 2968424"/>
              <a:gd name="connsiteX7" fmla="*/ 108772 w 1244007"/>
              <a:gd name="connsiteY7" fmla="*/ 2319124 h 2968424"/>
              <a:gd name="connsiteX8" fmla="*/ 426406 w 1244007"/>
              <a:gd name="connsiteY8" fmla="*/ 1279596 h 2968424"/>
              <a:gd name="connsiteX9" fmla="*/ 349404 w 1244007"/>
              <a:gd name="connsiteY9" fmla="*/ 1664607 h 2968424"/>
              <a:gd name="connsiteX10" fmla="*/ 1167551 w 1244007"/>
              <a:gd name="connsiteY10" fmla="*/ 153440 h 2968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4007" h="2968424">
                <a:moveTo>
                  <a:pt x="1167551" y="153440"/>
                </a:moveTo>
                <a:cubicBezTo>
                  <a:pt x="1295888" y="-85587"/>
                  <a:pt x="1250970" y="-34253"/>
                  <a:pt x="1119425" y="230442"/>
                </a:cubicBezTo>
                <a:cubicBezTo>
                  <a:pt x="987880" y="495137"/>
                  <a:pt x="466512" y="1558729"/>
                  <a:pt x="378280" y="1741609"/>
                </a:cubicBezTo>
                <a:cubicBezTo>
                  <a:pt x="290048" y="1924489"/>
                  <a:pt x="647787" y="1242699"/>
                  <a:pt x="590035" y="1327722"/>
                </a:cubicBezTo>
                <a:cubicBezTo>
                  <a:pt x="532283" y="1412745"/>
                  <a:pt x="118397" y="1982241"/>
                  <a:pt x="31770" y="2251748"/>
                </a:cubicBezTo>
                <a:cubicBezTo>
                  <a:pt x="-54857" y="2521256"/>
                  <a:pt x="62250" y="2859744"/>
                  <a:pt x="70271" y="2944767"/>
                </a:cubicBezTo>
                <a:cubicBezTo>
                  <a:pt x="78292" y="3029790"/>
                  <a:pt x="73479" y="2866161"/>
                  <a:pt x="79896" y="2761887"/>
                </a:cubicBezTo>
                <a:cubicBezTo>
                  <a:pt x="86313" y="2657613"/>
                  <a:pt x="51020" y="2566172"/>
                  <a:pt x="108772" y="2319124"/>
                </a:cubicBezTo>
                <a:cubicBezTo>
                  <a:pt x="166524" y="2072076"/>
                  <a:pt x="386301" y="1388682"/>
                  <a:pt x="426406" y="1279596"/>
                </a:cubicBezTo>
                <a:cubicBezTo>
                  <a:pt x="466511" y="1170510"/>
                  <a:pt x="222671" y="1853904"/>
                  <a:pt x="349404" y="1664607"/>
                </a:cubicBezTo>
                <a:cubicBezTo>
                  <a:pt x="476137" y="1475310"/>
                  <a:pt x="1039214" y="392467"/>
                  <a:pt x="1167551" y="1534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DABFC419-6ABD-E686-C7C5-D2FCC05A2D07}"/>
              </a:ext>
            </a:extLst>
          </p:cNvPr>
          <p:cNvSpPr/>
          <p:nvPr/>
        </p:nvSpPr>
        <p:spPr>
          <a:xfrm>
            <a:off x="1414905" y="4219124"/>
            <a:ext cx="1701911" cy="2451546"/>
          </a:xfrm>
          <a:custGeom>
            <a:avLst/>
            <a:gdLst>
              <a:gd name="connsiteX0" fmla="*/ 1694055 w 1701911"/>
              <a:gd name="connsiteY0" fmla="*/ 6367 h 2451546"/>
              <a:gd name="connsiteX1" fmla="*/ 298392 w 1701911"/>
              <a:gd name="connsiteY1" fmla="*/ 1344278 h 2451546"/>
              <a:gd name="connsiteX2" fmla="*/ 625651 w 1701911"/>
              <a:gd name="connsiteY2" fmla="*/ 1113272 h 2451546"/>
              <a:gd name="connsiteX3" fmla="*/ 519773 w 1701911"/>
              <a:gd name="connsiteY3" fmla="*/ 1565659 h 2451546"/>
              <a:gd name="connsiteX4" fmla="*/ 356143 w 1701911"/>
              <a:gd name="connsiteY4" fmla="*/ 2104674 h 2451546"/>
              <a:gd name="connsiteX5" fmla="*/ 423520 w 1701911"/>
              <a:gd name="connsiteY5" fmla="*/ 1979545 h 2451546"/>
              <a:gd name="connsiteX6" fmla="*/ 269516 w 1701911"/>
              <a:gd name="connsiteY6" fmla="*/ 2220177 h 2451546"/>
              <a:gd name="connsiteX7" fmla="*/ 9 w 1701911"/>
              <a:gd name="connsiteY7" fmla="*/ 2451183 h 2451546"/>
              <a:gd name="connsiteX8" fmla="*/ 279141 w 1701911"/>
              <a:gd name="connsiteY8" fmla="*/ 2268303 h 2451546"/>
              <a:gd name="connsiteX9" fmla="*/ 558274 w 1701911"/>
              <a:gd name="connsiteY9" fmla="*/ 2066173 h 2451546"/>
              <a:gd name="connsiteX10" fmla="*/ 452396 w 1701911"/>
              <a:gd name="connsiteY10" fmla="*/ 2133550 h 2451546"/>
              <a:gd name="connsiteX11" fmla="*/ 741154 w 1701911"/>
              <a:gd name="connsiteY11" fmla="*/ 997769 h 2451546"/>
              <a:gd name="connsiteX12" fmla="*/ 683402 w 1701911"/>
              <a:gd name="connsiteY12" fmla="*/ 1219150 h 2451546"/>
              <a:gd name="connsiteX13" fmla="*/ 1270543 w 1701911"/>
              <a:gd name="connsiteY13" fmla="*/ 891891 h 2451546"/>
              <a:gd name="connsiteX14" fmla="*/ 818156 w 1701911"/>
              <a:gd name="connsiteY14" fmla="*/ 1103647 h 2451546"/>
              <a:gd name="connsiteX15" fmla="*/ 1116539 w 1701911"/>
              <a:gd name="connsiteY15" fmla="*/ 747512 h 2451546"/>
              <a:gd name="connsiteX16" fmla="*/ 875908 w 1701911"/>
              <a:gd name="connsiteY16" fmla="*/ 834139 h 2451546"/>
              <a:gd name="connsiteX17" fmla="*/ 1694055 w 1701911"/>
              <a:gd name="connsiteY17" fmla="*/ 6367 h 245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01911" h="2451546">
                <a:moveTo>
                  <a:pt x="1694055" y="6367"/>
                </a:moveTo>
                <a:cubicBezTo>
                  <a:pt x="1597802" y="91390"/>
                  <a:pt x="476459" y="1159794"/>
                  <a:pt x="298392" y="1344278"/>
                </a:cubicBezTo>
                <a:cubicBezTo>
                  <a:pt x="120325" y="1528762"/>
                  <a:pt x="588754" y="1076375"/>
                  <a:pt x="625651" y="1113272"/>
                </a:cubicBezTo>
                <a:cubicBezTo>
                  <a:pt x="662548" y="1150169"/>
                  <a:pt x="564691" y="1400425"/>
                  <a:pt x="519773" y="1565659"/>
                </a:cubicBezTo>
                <a:cubicBezTo>
                  <a:pt x="474855" y="1730893"/>
                  <a:pt x="372185" y="2035693"/>
                  <a:pt x="356143" y="2104674"/>
                </a:cubicBezTo>
                <a:cubicBezTo>
                  <a:pt x="340101" y="2173655"/>
                  <a:pt x="437958" y="1960295"/>
                  <a:pt x="423520" y="1979545"/>
                </a:cubicBezTo>
                <a:cubicBezTo>
                  <a:pt x="409082" y="1998795"/>
                  <a:pt x="340101" y="2141571"/>
                  <a:pt x="269516" y="2220177"/>
                </a:cubicBezTo>
                <a:cubicBezTo>
                  <a:pt x="198931" y="2298783"/>
                  <a:pt x="-1595" y="2443162"/>
                  <a:pt x="9" y="2451183"/>
                </a:cubicBezTo>
                <a:cubicBezTo>
                  <a:pt x="1613" y="2459204"/>
                  <a:pt x="186097" y="2332471"/>
                  <a:pt x="279141" y="2268303"/>
                </a:cubicBezTo>
                <a:cubicBezTo>
                  <a:pt x="372185" y="2204135"/>
                  <a:pt x="529398" y="2088632"/>
                  <a:pt x="558274" y="2066173"/>
                </a:cubicBezTo>
                <a:cubicBezTo>
                  <a:pt x="587150" y="2043714"/>
                  <a:pt x="421916" y="2311617"/>
                  <a:pt x="452396" y="2133550"/>
                </a:cubicBezTo>
                <a:cubicBezTo>
                  <a:pt x="482876" y="1955483"/>
                  <a:pt x="702653" y="1150169"/>
                  <a:pt x="741154" y="997769"/>
                </a:cubicBezTo>
                <a:cubicBezTo>
                  <a:pt x="779655" y="845369"/>
                  <a:pt x="595170" y="1236796"/>
                  <a:pt x="683402" y="1219150"/>
                </a:cubicBezTo>
                <a:cubicBezTo>
                  <a:pt x="771634" y="1201504"/>
                  <a:pt x="1248084" y="911141"/>
                  <a:pt x="1270543" y="891891"/>
                </a:cubicBezTo>
                <a:cubicBezTo>
                  <a:pt x="1293002" y="872641"/>
                  <a:pt x="843823" y="1127710"/>
                  <a:pt x="818156" y="1103647"/>
                </a:cubicBezTo>
                <a:cubicBezTo>
                  <a:pt x="792489" y="1079584"/>
                  <a:pt x="1106914" y="792430"/>
                  <a:pt x="1116539" y="747512"/>
                </a:cubicBezTo>
                <a:cubicBezTo>
                  <a:pt x="1126164" y="702594"/>
                  <a:pt x="779655" y="954455"/>
                  <a:pt x="875908" y="834139"/>
                </a:cubicBezTo>
                <a:cubicBezTo>
                  <a:pt x="972161" y="713823"/>
                  <a:pt x="1790308" y="-78656"/>
                  <a:pt x="1694055" y="63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4F21BCB3-F28F-7BB9-96C7-881D015849FA}"/>
              </a:ext>
            </a:extLst>
          </p:cNvPr>
          <p:cNvSpPr/>
          <p:nvPr/>
        </p:nvSpPr>
        <p:spPr>
          <a:xfrm>
            <a:off x="2365561" y="4443897"/>
            <a:ext cx="635720" cy="2064893"/>
          </a:xfrm>
          <a:custGeom>
            <a:avLst/>
            <a:gdLst>
              <a:gd name="connsiteX0" fmla="*/ 627896 w 635720"/>
              <a:gd name="connsiteY0" fmla="*/ 31850 h 2064893"/>
              <a:gd name="connsiteX1" fmla="*/ 2254 w 635720"/>
              <a:gd name="connsiteY1" fmla="*/ 2062781 h 2064893"/>
              <a:gd name="connsiteX2" fmla="*/ 416140 w 635720"/>
              <a:gd name="connsiteY2" fmla="*/ 426486 h 2064893"/>
              <a:gd name="connsiteX3" fmla="*/ 358388 w 635720"/>
              <a:gd name="connsiteY3" fmla="*/ 792246 h 2064893"/>
              <a:gd name="connsiteX4" fmla="*/ 627896 w 635720"/>
              <a:gd name="connsiteY4" fmla="*/ 31850 h 206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720" h="2064893">
                <a:moveTo>
                  <a:pt x="627896" y="31850"/>
                </a:moveTo>
                <a:cubicBezTo>
                  <a:pt x="568540" y="243606"/>
                  <a:pt x="37547" y="1997008"/>
                  <a:pt x="2254" y="2062781"/>
                </a:cubicBezTo>
                <a:cubicBezTo>
                  <a:pt x="-33039" y="2128554"/>
                  <a:pt x="356784" y="638242"/>
                  <a:pt x="416140" y="426486"/>
                </a:cubicBezTo>
                <a:cubicBezTo>
                  <a:pt x="475496" y="214730"/>
                  <a:pt x="326304" y="853206"/>
                  <a:pt x="358388" y="792246"/>
                </a:cubicBezTo>
                <a:cubicBezTo>
                  <a:pt x="390472" y="731286"/>
                  <a:pt x="687252" y="-179906"/>
                  <a:pt x="627896" y="318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212BBE50-7214-162F-09B9-7A6F5811174B}"/>
              </a:ext>
            </a:extLst>
          </p:cNvPr>
          <p:cNvSpPr/>
          <p:nvPr/>
        </p:nvSpPr>
        <p:spPr>
          <a:xfrm>
            <a:off x="2605856" y="5389697"/>
            <a:ext cx="291554" cy="1614389"/>
          </a:xfrm>
          <a:custGeom>
            <a:avLst/>
            <a:gdLst>
              <a:gd name="connsiteX0" fmla="*/ 291348 w 291554"/>
              <a:gd name="connsiteY0" fmla="*/ 450 h 1614389"/>
              <a:gd name="connsiteX1" fmla="*/ 50717 w 291554"/>
              <a:gd name="connsiteY1" fmla="*/ 895600 h 1614389"/>
              <a:gd name="connsiteX2" fmla="*/ 166220 w 291554"/>
              <a:gd name="connsiteY2" fmla="*/ 1607869 h 1614389"/>
              <a:gd name="connsiteX3" fmla="*/ 156595 w 291554"/>
              <a:gd name="connsiteY3" fmla="*/ 1222859 h 1614389"/>
              <a:gd name="connsiteX4" fmla="*/ 2590 w 291554"/>
              <a:gd name="connsiteY4" fmla="*/ 780097 h 1614389"/>
              <a:gd name="connsiteX5" fmla="*/ 291348 w 291554"/>
              <a:gd name="connsiteY5" fmla="*/ 450 h 161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554" h="1614389">
                <a:moveTo>
                  <a:pt x="291348" y="450"/>
                </a:moveTo>
                <a:cubicBezTo>
                  <a:pt x="299369" y="19701"/>
                  <a:pt x="71572" y="627697"/>
                  <a:pt x="50717" y="895600"/>
                </a:cubicBezTo>
                <a:cubicBezTo>
                  <a:pt x="29862" y="1163503"/>
                  <a:pt x="148574" y="1553326"/>
                  <a:pt x="166220" y="1607869"/>
                </a:cubicBezTo>
                <a:cubicBezTo>
                  <a:pt x="183866" y="1662412"/>
                  <a:pt x="183867" y="1360821"/>
                  <a:pt x="156595" y="1222859"/>
                </a:cubicBezTo>
                <a:cubicBezTo>
                  <a:pt x="129323" y="1084897"/>
                  <a:pt x="-21473" y="975811"/>
                  <a:pt x="2590" y="780097"/>
                </a:cubicBezTo>
                <a:cubicBezTo>
                  <a:pt x="26653" y="584383"/>
                  <a:pt x="283327" y="-18801"/>
                  <a:pt x="291348" y="4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0B2D7E10-243C-A6F7-8CBD-4CA1BB4E63E6}"/>
              </a:ext>
            </a:extLst>
          </p:cNvPr>
          <p:cNvSpPr/>
          <p:nvPr/>
        </p:nvSpPr>
        <p:spPr>
          <a:xfrm>
            <a:off x="4163263" y="1918782"/>
            <a:ext cx="1311302" cy="984392"/>
          </a:xfrm>
          <a:custGeom>
            <a:avLst/>
            <a:gdLst>
              <a:gd name="connsiteX0" fmla="*/ 4476 w 1311302"/>
              <a:gd name="connsiteY0" fmla="*/ 978422 h 984392"/>
              <a:gd name="connsiteX1" fmla="*/ 553116 w 1311302"/>
              <a:gd name="connsiteY1" fmla="*/ 179525 h 984392"/>
              <a:gd name="connsiteX2" fmla="*/ 1303886 w 1311302"/>
              <a:gd name="connsiteY2" fmla="*/ 6271 h 984392"/>
              <a:gd name="connsiteX3" fmla="*/ 957377 w 1311302"/>
              <a:gd name="connsiteY3" fmla="*/ 35146 h 984392"/>
              <a:gd name="connsiteX4" fmla="*/ 168105 w 1311302"/>
              <a:gd name="connsiteY4" fmla="*/ 102523 h 984392"/>
              <a:gd name="connsiteX5" fmla="*/ 476114 w 1311302"/>
              <a:gd name="connsiteY5" fmla="*/ 160275 h 984392"/>
              <a:gd name="connsiteX6" fmla="*/ 302859 w 1311302"/>
              <a:gd name="connsiteY6" fmla="*/ 526035 h 984392"/>
              <a:gd name="connsiteX7" fmla="*/ 4476 w 1311302"/>
              <a:gd name="connsiteY7" fmla="*/ 978422 h 98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1302" h="984392">
                <a:moveTo>
                  <a:pt x="4476" y="978422"/>
                </a:moveTo>
                <a:cubicBezTo>
                  <a:pt x="46185" y="920670"/>
                  <a:pt x="336548" y="341550"/>
                  <a:pt x="553116" y="179525"/>
                </a:cubicBezTo>
                <a:cubicBezTo>
                  <a:pt x="769684" y="17500"/>
                  <a:pt x="1236509" y="30334"/>
                  <a:pt x="1303886" y="6271"/>
                </a:cubicBezTo>
                <a:cubicBezTo>
                  <a:pt x="1371263" y="-17792"/>
                  <a:pt x="957377" y="35146"/>
                  <a:pt x="957377" y="35146"/>
                </a:cubicBezTo>
                <a:cubicBezTo>
                  <a:pt x="768080" y="51188"/>
                  <a:pt x="248315" y="81668"/>
                  <a:pt x="168105" y="102523"/>
                </a:cubicBezTo>
                <a:cubicBezTo>
                  <a:pt x="87895" y="123378"/>
                  <a:pt x="453655" y="89690"/>
                  <a:pt x="476114" y="160275"/>
                </a:cubicBezTo>
                <a:cubicBezTo>
                  <a:pt x="498573" y="230860"/>
                  <a:pt x="381465" y="392885"/>
                  <a:pt x="302859" y="526035"/>
                </a:cubicBezTo>
                <a:cubicBezTo>
                  <a:pt x="224253" y="659184"/>
                  <a:pt x="-37233" y="1036174"/>
                  <a:pt x="4476" y="9784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1C9D8793-7BB0-0059-67E5-920972B9419E}"/>
              </a:ext>
            </a:extLst>
          </p:cNvPr>
          <p:cNvSpPr/>
          <p:nvPr/>
        </p:nvSpPr>
        <p:spPr>
          <a:xfrm>
            <a:off x="5606715" y="1906999"/>
            <a:ext cx="1596815" cy="2194304"/>
          </a:xfrm>
          <a:custGeom>
            <a:avLst/>
            <a:gdLst>
              <a:gd name="connsiteX0" fmla="*/ 4813 w 1596815"/>
              <a:gd name="connsiteY0" fmla="*/ 8428 h 2194304"/>
              <a:gd name="connsiteX1" fmla="*/ 919213 w 1596815"/>
              <a:gd name="connsiteY1" fmla="*/ 1182710 h 2194304"/>
              <a:gd name="connsiteX2" fmla="*/ 948089 w 1596815"/>
              <a:gd name="connsiteY2" fmla="*/ 1038332 h 2194304"/>
              <a:gd name="connsiteX3" fmla="*/ 1525605 w 1596815"/>
              <a:gd name="connsiteY3" fmla="*/ 1808353 h 2194304"/>
              <a:gd name="connsiteX4" fmla="*/ 1583357 w 1596815"/>
              <a:gd name="connsiteY4" fmla="*/ 2193363 h 2194304"/>
              <a:gd name="connsiteX5" fmla="*/ 1487104 w 1596815"/>
              <a:gd name="connsiteY5" fmla="*/ 1875729 h 2194304"/>
              <a:gd name="connsiteX6" fmla="*/ 880712 w 1596815"/>
              <a:gd name="connsiteY6" fmla="*/ 749574 h 2194304"/>
              <a:gd name="connsiteX7" fmla="*/ 909588 w 1596815"/>
              <a:gd name="connsiteY7" fmla="*/ 903578 h 2194304"/>
              <a:gd name="connsiteX8" fmla="*/ 322447 w 1596815"/>
              <a:gd name="connsiteY8" fmla="*/ 56555 h 2194304"/>
              <a:gd name="connsiteX9" fmla="*/ 871087 w 1596815"/>
              <a:gd name="connsiteY9" fmla="*/ 1038332 h 2194304"/>
              <a:gd name="connsiteX10" fmla="*/ 572704 w 1596815"/>
              <a:gd name="connsiteY10" fmla="*/ 672572 h 2194304"/>
              <a:gd name="connsiteX11" fmla="*/ 4813 w 1596815"/>
              <a:gd name="connsiteY11" fmla="*/ 8428 h 2194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96815" h="2194304">
                <a:moveTo>
                  <a:pt x="4813" y="8428"/>
                </a:moveTo>
                <a:cubicBezTo>
                  <a:pt x="62564" y="93451"/>
                  <a:pt x="762000" y="1011059"/>
                  <a:pt x="919213" y="1182710"/>
                </a:cubicBezTo>
                <a:cubicBezTo>
                  <a:pt x="1076426" y="1354361"/>
                  <a:pt x="847024" y="934058"/>
                  <a:pt x="948089" y="1038332"/>
                </a:cubicBezTo>
                <a:cubicBezTo>
                  <a:pt x="1049154" y="1142606"/>
                  <a:pt x="1419727" y="1615848"/>
                  <a:pt x="1525605" y="1808353"/>
                </a:cubicBezTo>
                <a:cubicBezTo>
                  <a:pt x="1631483" y="2000858"/>
                  <a:pt x="1589774" y="2182134"/>
                  <a:pt x="1583357" y="2193363"/>
                </a:cubicBezTo>
                <a:cubicBezTo>
                  <a:pt x="1576940" y="2204592"/>
                  <a:pt x="1604211" y="2116360"/>
                  <a:pt x="1487104" y="1875729"/>
                </a:cubicBezTo>
                <a:cubicBezTo>
                  <a:pt x="1369997" y="1635098"/>
                  <a:pt x="976965" y="911599"/>
                  <a:pt x="880712" y="749574"/>
                </a:cubicBezTo>
                <a:cubicBezTo>
                  <a:pt x="784459" y="587549"/>
                  <a:pt x="1002632" y="1019081"/>
                  <a:pt x="909588" y="903578"/>
                </a:cubicBezTo>
                <a:cubicBezTo>
                  <a:pt x="816544" y="788075"/>
                  <a:pt x="328864" y="34096"/>
                  <a:pt x="322447" y="56555"/>
                </a:cubicBezTo>
                <a:cubicBezTo>
                  <a:pt x="316030" y="79014"/>
                  <a:pt x="829378" y="935663"/>
                  <a:pt x="871087" y="1038332"/>
                </a:cubicBezTo>
                <a:cubicBezTo>
                  <a:pt x="912796" y="1141001"/>
                  <a:pt x="720291" y="839410"/>
                  <a:pt x="572704" y="672572"/>
                </a:cubicBezTo>
                <a:cubicBezTo>
                  <a:pt x="425117" y="505734"/>
                  <a:pt x="-52938" y="-76595"/>
                  <a:pt x="4813" y="84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754AA848-52EC-59DD-5D91-D7A84198739A}"/>
              </a:ext>
            </a:extLst>
          </p:cNvPr>
          <p:cNvSpPr/>
          <p:nvPr/>
        </p:nvSpPr>
        <p:spPr>
          <a:xfrm>
            <a:off x="2892005" y="2251471"/>
            <a:ext cx="2527072" cy="2568926"/>
          </a:xfrm>
          <a:custGeom>
            <a:avLst/>
            <a:gdLst>
              <a:gd name="connsiteX0" fmla="*/ 2527018 w 2527072"/>
              <a:gd name="connsiteY0" fmla="*/ 116344 h 2568926"/>
              <a:gd name="connsiteX1" fmla="*/ 1044728 w 2527072"/>
              <a:gd name="connsiteY1" fmla="*/ 818988 h 2568926"/>
              <a:gd name="connsiteX2" fmla="*/ 515338 w 2527072"/>
              <a:gd name="connsiteY2" fmla="*/ 1598634 h 2568926"/>
              <a:gd name="connsiteX3" fmla="*/ 832972 w 2527072"/>
              <a:gd name="connsiteY3" fmla="*/ 972992 h 2568926"/>
              <a:gd name="connsiteX4" fmla="*/ 5199 w 2527072"/>
              <a:gd name="connsiteY4" fmla="*/ 2561161 h 2568926"/>
              <a:gd name="connsiteX5" fmla="*/ 515338 w 2527072"/>
              <a:gd name="connsiteY5" fmla="*/ 1531257 h 2568926"/>
              <a:gd name="connsiteX6" fmla="*/ 1198732 w 2527072"/>
              <a:gd name="connsiteY6" fmla="*/ 424352 h 2568926"/>
              <a:gd name="connsiteX7" fmla="*/ 900349 w 2527072"/>
              <a:gd name="connsiteY7" fmla="*/ 886365 h 2568926"/>
              <a:gd name="connsiteX8" fmla="*/ 1622243 w 2527072"/>
              <a:gd name="connsiteY8" fmla="*/ 841 h 2568926"/>
              <a:gd name="connsiteX9" fmla="*/ 1102479 w 2527072"/>
              <a:gd name="connsiteY9" fmla="*/ 713110 h 2568926"/>
              <a:gd name="connsiteX10" fmla="*/ 2527018 w 2527072"/>
              <a:gd name="connsiteY10" fmla="*/ 116344 h 256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27072" h="2568926">
                <a:moveTo>
                  <a:pt x="2527018" y="116344"/>
                </a:moveTo>
                <a:cubicBezTo>
                  <a:pt x="2517393" y="133990"/>
                  <a:pt x="1380008" y="571940"/>
                  <a:pt x="1044728" y="818988"/>
                </a:cubicBezTo>
                <a:cubicBezTo>
                  <a:pt x="709448" y="1066036"/>
                  <a:pt x="550631" y="1572967"/>
                  <a:pt x="515338" y="1598634"/>
                </a:cubicBezTo>
                <a:cubicBezTo>
                  <a:pt x="480045" y="1624301"/>
                  <a:pt x="917995" y="812571"/>
                  <a:pt x="832972" y="972992"/>
                </a:cubicBezTo>
                <a:cubicBezTo>
                  <a:pt x="747949" y="1133413"/>
                  <a:pt x="58138" y="2468117"/>
                  <a:pt x="5199" y="2561161"/>
                </a:cubicBezTo>
                <a:cubicBezTo>
                  <a:pt x="-47740" y="2654205"/>
                  <a:pt x="316416" y="1887392"/>
                  <a:pt x="515338" y="1531257"/>
                </a:cubicBezTo>
                <a:cubicBezTo>
                  <a:pt x="714260" y="1175122"/>
                  <a:pt x="1134564" y="531834"/>
                  <a:pt x="1198732" y="424352"/>
                </a:cubicBezTo>
                <a:cubicBezTo>
                  <a:pt x="1262900" y="316870"/>
                  <a:pt x="829764" y="956950"/>
                  <a:pt x="900349" y="886365"/>
                </a:cubicBezTo>
                <a:cubicBezTo>
                  <a:pt x="970934" y="815780"/>
                  <a:pt x="1588555" y="29717"/>
                  <a:pt x="1622243" y="841"/>
                </a:cubicBezTo>
                <a:cubicBezTo>
                  <a:pt x="1655931" y="-28035"/>
                  <a:pt x="945266" y="695464"/>
                  <a:pt x="1102479" y="713110"/>
                </a:cubicBezTo>
                <a:cubicBezTo>
                  <a:pt x="1259692" y="730756"/>
                  <a:pt x="2536643" y="98698"/>
                  <a:pt x="2527018" y="1163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0E26C299-D104-27B4-A068-C26F62DB98B7}"/>
              </a:ext>
            </a:extLst>
          </p:cNvPr>
          <p:cNvSpPr/>
          <p:nvPr/>
        </p:nvSpPr>
        <p:spPr>
          <a:xfrm>
            <a:off x="4165701" y="2318537"/>
            <a:ext cx="1399128" cy="2190215"/>
          </a:xfrm>
          <a:custGeom>
            <a:avLst/>
            <a:gdLst>
              <a:gd name="connsiteX0" fmla="*/ 1397701 w 1399128"/>
              <a:gd name="connsiteY0" fmla="*/ 1151 h 2190215"/>
              <a:gd name="connsiteX1" fmla="*/ 560303 w 1399128"/>
              <a:gd name="connsiteY1" fmla="*/ 1146558 h 2190215"/>
              <a:gd name="connsiteX2" fmla="*/ 752808 w 1399128"/>
              <a:gd name="connsiteY2" fmla="*/ 1031055 h 2190215"/>
              <a:gd name="connsiteX3" fmla="*/ 290796 w 1399128"/>
              <a:gd name="connsiteY3" fmla="*/ 1733699 h 2190215"/>
              <a:gd name="connsiteX4" fmla="*/ 589179 w 1399128"/>
              <a:gd name="connsiteY4" fmla="*/ 1454566 h 2190215"/>
              <a:gd name="connsiteX5" fmla="*/ 2038 w 1399128"/>
              <a:gd name="connsiteY5" fmla="*/ 2186086 h 2190215"/>
              <a:gd name="connsiteX6" fmla="*/ 425550 w 1399128"/>
              <a:gd name="connsiteY6" fmla="*/ 1704823 h 2190215"/>
              <a:gd name="connsiteX7" fmla="*/ 1195571 w 1399128"/>
              <a:gd name="connsiteY7" fmla="*/ 742297 h 2190215"/>
              <a:gd name="connsiteX8" fmla="*/ 791310 w 1399128"/>
              <a:gd name="connsiteY8" fmla="*/ 1300562 h 2190215"/>
              <a:gd name="connsiteX9" fmla="*/ 646931 w 1399128"/>
              <a:gd name="connsiteY9" fmla="*/ 1974330 h 2190215"/>
              <a:gd name="connsiteX10" fmla="*/ 877937 w 1399128"/>
              <a:gd name="connsiteY10" fmla="*/ 1570069 h 2190215"/>
              <a:gd name="connsiteX11" fmla="*/ 1118568 w 1399128"/>
              <a:gd name="connsiteY11" fmla="*/ 1127307 h 2190215"/>
              <a:gd name="connsiteX12" fmla="*/ 675806 w 1399128"/>
              <a:gd name="connsiteY12" fmla="*/ 1752949 h 2190215"/>
              <a:gd name="connsiteX13" fmla="*/ 762434 w 1399128"/>
              <a:gd name="connsiteY13" fmla="*/ 1194684 h 2190215"/>
              <a:gd name="connsiteX14" fmla="*/ 1185945 w 1399128"/>
              <a:gd name="connsiteY14" fmla="*/ 626794 h 2190215"/>
              <a:gd name="connsiteX15" fmla="*/ 772059 w 1399128"/>
              <a:gd name="connsiteY15" fmla="*/ 925177 h 2190215"/>
              <a:gd name="connsiteX16" fmla="*/ 1397701 w 1399128"/>
              <a:gd name="connsiteY16" fmla="*/ 1151 h 219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9128" h="2190215">
                <a:moveTo>
                  <a:pt x="1397701" y="1151"/>
                </a:moveTo>
                <a:cubicBezTo>
                  <a:pt x="1362408" y="38048"/>
                  <a:pt x="667785" y="974908"/>
                  <a:pt x="560303" y="1146558"/>
                </a:cubicBezTo>
                <a:cubicBezTo>
                  <a:pt x="452821" y="1318208"/>
                  <a:pt x="797726" y="933198"/>
                  <a:pt x="752808" y="1031055"/>
                </a:cubicBezTo>
                <a:cubicBezTo>
                  <a:pt x="707890" y="1128912"/>
                  <a:pt x="318067" y="1663114"/>
                  <a:pt x="290796" y="1733699"/>
                </a:cubicBezTo>
                <a:cubicBezTo>
                  <a:pt x="263525" y="1804284"/>
                  <a:pt x="637305" y="1379168"/>
                  <a:pt x="589179" y="1454566"/>
                </a:cubicBezTo>
                <a:cubicBezTo>
                  <a:pt x="541053" y="1529964"/>
                  <a:pt x="29309" y="2144377"/>
                  <a:pt x="2038" y="2186086"/>
                </a:cubicBezTo>
                <a:cubicBezTo>
                  <a:pt x="-25233" y="2227795"/>
                  <a:pt x="226628" y="1945454"/>
                  <a:pt x="425550" y="1704823"/>
                </a:cubicBezTo>
                <a:cubicBezTo>
                  <a:pt x="624472" y="1464192"/>
                  <a:pt x="1134611" y="809674"/>
                  <a:pt x="1195571" y="742297"/>
                </a:cubicBezTo>
                <a:cubicBezTo>
                  <a:pt x="1256531" y="674920"/>
                  <a:pt x="882750" y="1095223"/>
                  <a:pt x="791310" y="1300562"/>
                </a:cubicBezTo>
                <a:cubicBezTo>
                  <a:pt x="699870" y="1505901"/>
                  <a:pt x="632493" y="1929412"/>
                  <a:pt x="646931" y="1974330"/>
                </a:cubicBezTo>
                <a:cubicBezTo>
                  <a:pt x="661369" y="2019248"/>
                  <a:pt x="799331" y="1711239"/>
                  <a:pt x="877937" y="1570069"/>
                </a:cubicBezTo>
                <a:cubicBezTo>
                  <a:pt x="956543" y="1428899"/>
                  <a:pt x="1152256" y="1096827"/>
                  <a:pt x="1118568" y="1127307"/>
                </a:cubicBezTo>
                <a:cubicBezTo>
                  <a:pt x="1084880" y="1157787"/>
                  <a:pt x="735162" y="1741720"/>
                  <a:pt x="675806" y="1752949"/>
                </a:cubicBezTo>
                <a:cubicBezTo>
                  <a:pt x="616450" y="1764178"/>
                  <a:pt x="677411" y="1382377"/>
                  <a:pt x="762434" y="1194684"/>
                </a:cubicBezTo>
                <a:cubicBezTo>
                  <a:pt x="847457" y="1006992"/>
                  <a:pt x="1184341" y="671712"/>
                  <a:pt x="1185945" y="626794"/>
                </a:cubicBezTo>
                <a:cubicBezTo>
                  <a:pt x="1187549" y="581876"/>
                  <a:pt x="741579" y="1024638"/>
                  <a:pt x="772059" y="925177"/>
                </a:cubicBezTo>
                <a:cubicBezTo>
                  <a:pt x="802539" y="825716"/>
                  <a:pt x="1432994" y="-35746"/>
                  <a:pt x="1397701" y="11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AEAA23C3-A152-E0B9-2E23-357FD564C9D1}"/>
              </a:ext>
            </a:extLst>
          </p:cNvPr>
          <p:cNvSpPr/>
          <p:nvPr/>
        </p:nvSpPr>
        <p:spPr>
          <a:xfrm>
            <a:off x="5762868" y="2427962"/>
            <a:ext cx="1629334" cy="3713006"/>
          </a:xfrm>
          <a:custGeom>
            <a:avLst/>
            <a:gdLst>
              <a:gd name="connsiteX0" fmla="*/ 41166 w 1629334"/>
              <a:gd name="connsiteY0" fmla="*/ 103482 h 3713006"/>
              <a:gd name="connsiteX1" fmla="*/ 98917 w 1629334"/>
              <a:gd name="connsiteY1" fmla="*/ 170859 h 3713006"/>
              <a:gd name="connsiteX2" fmla="*/ 878564 w 1629334"/>
              <a:gd name="connsiteY2" fmla="*/ 1624274 h 3713006"/>
              <a:gd name="connsiteX3" fmla="*/ 936315 w 1629334"/>
              <a:gd name="connsiteY3" fmla="*/ 1431769 h 3713006"/>
              <a:gd name="connsiteX4" fmla="*/ 1234698 w 1629334"/>
              <a:gd name="connsiteY4" fmla="*/ 2423171 h 3713006"/>
              <a:gd name="connsiteX5" fmla="*/ 1234698 w 1629334"/>
              <a:gd name="connsiteY5" fmla="*/ 2047785 h 3713006"/>
              <a:gd name="connsiteX6" fmla="*/ 1465705 w 1629334"/>
              <a:gd name="connsiteY6" fmla="*/ 3029562 h 3713006"/>
              <a:gd name="connsiteX7" fmla="*/ 1475330 w 1629334"/>
              <a:gd name="connsiteY7" fmla="*/ 2865933 h 3713006"/>
              <a:gd name="connsiteX8" fmla="*/ 1494580 w 1629334"/>
              <a:gd name="connsiteY8" fmla="*/ 3712956 h 3713006"/>
              <a:gd name="connsiteX9" fmla="*/ 1417578 w 1629334"/>
              <a:gd name="connsiteY9" fmla="*/ 2904434 h 3713006"/>
              <a:gd name="connsiteX10" fmla="*/ 1523456 w 1629334"/>
              <a:gd name="connsiteY10" fmla="*/ 2490547 h 3713006"/>
              <a:gd name="connsiteX11" fmla="*/ 1427204 w 1629334"/>
              <a:gd name="connsiteY11" fmla="*/ 2201790 h 3713006"/>
              <a:gd name="connsiteX12" fmla="*/ 1629334 w 1629334"/>
              <a:gd name="connsiteY12" fmla="*/ 1518396 h 3713006"/>
              <a:gd name="connsiteX13" fmla="*/ 1427204 w 1629334"/>
              <a:gd name="connsiteY13" fmla="*/ 2615676 h 3713006"/>
              <a:gd name="connsiteX14" fmla="*/ 1157696 w 1629334"/>
              <a:gd name="connsiteY14" fmla="*/ 2038160 h 3713006"/>
              <a:gd name="connsiteX15" fmla="*/ 1157696 w 1629334"/>
              <a:gd name="connsiteY15" fmla="*/ 2028535 h 3713006"/>
              <a:gd name="connsiteX16" fmla="*/ 714934 w 1629334"/>
              <a:gd name="connsiteY16" fmla="*/ 1152636 h 3713006"/>
              <a:gd name="connsiteX17" fmla="*/ 734185 w 1629334"/>
              <a:gd name="connsiteY17" fmla="*/ 1325891 h 3713006"/>
              <a:gd name="connsiteX18" fmla="*/ 329924 w 1629334"/>
              <a:gd name="connsiteY18" fmla="*/ 565495 h 3713006"/>
              <a:gd name="connsiteX19" fmla="*/ 378050 w 1629334"/>
              <a:gd name="connsiteY19" fmla="*/ 844627 h 3713006"/>
              <a:gd name="connsiteX20" fmla="*/ 41166 w 1629334"/>
              <a:gd name="connsiteY20" fmla="*/ 103482 h 371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29334" h="3713006">
                <a:moveTo>
                  <a:pt x="41166" y="103482"/>
                </a:moveTo>
                <a:cubicBezTo>
                  <a:pt x="-5356" y="-8813"/>
                  <a:pt x="-40649" y="-82606"/>
                  <a:pt x="98917" y="170859"/>
                </a:cubicBezTo>
                <a:cubicBezTo>
                  <a:pt x="238483" y="424324"/>
                  <a:pt x="738998" y="1414122"/>
                  <a:pt x="878564" y="1624274"/>
                </a:cubicBezTo>
                <a:cubicBezTo>
                  <a:pt x="1018130" y="1834426"/>
                  <a:pt x="876959" y="1298620"/>
                  <a:pt x="936315" y="1431769"/>
                </a:cubicBezTo>
                <a:cubicBezTo>
                  <a:pt x="995671" y="1564918"/>
                  <a:pt x="1184968" y="2320502"/>
                  <a:pt x="1234698" y="2423171"/>
                </a:cubicBezTo>
                <a:cubicBezTo>
                  <a:pt x="1284428" y="2525840"/>
                  <a:pt x="1196197" y="1946720"/>
                  <a:pt x="1234698" y="2047785"/>
                </a:cubicBezTo>
                <a:cubicBezTo>
                  <a:pt x="1273199" y="2148850"/>
                  <a:pt x="1425600" y="2893204"/>
                  <a:pt x="1465705" y="3029562"/>
                </a:cubicBezTo>
                <a:cubicBezTo>
                  <a:pt x="1505810" y="3165920"/>
                  <a:pt x="1470518" y="2752034"/>
                  <a:pt x="1475330" y="2865933"/>
                </a:cubicBezTo>
                <a:cubicBezTo>
                  <a:pt x="1480142" y="2979832"/>
                  <a:pt x="1504205" y="3706539"/>
                  <a:pt x="1494580" y="3712956"/>
                </a:cubicBezTo>
                <a:cubicBezTo>
                  <a:pt x="1484955" y="3719373"/>
                  <a:pt x="1412765" y="3108169"/>
                  <a:pt x="1417578" y="2904434"/>
                </a:cubicBezTo>
                <a:cubicBezTo>
                  <a:pt x="1422391" y="2700699"/>
                  <a:pt x="1521852" y="2607654"/>
                  <a:pt x="1523456" y="2490547"/>
                </a:cubicBezTo>
                <a:cubicBezTo>
                  <a:pt x="1525060" y="2373440"/>
                  <a:pt x="1409558" y="2363815"/>
                  <a:pt x="1427204" y="2201790"/>
                </a:cubicBezTo>
                <a:cubicBezTo>
                  <a:pt x="1444850" y="2039765"/>
                  <a:pt x="1629334" y="1449415"/>
                  <a:pt x="1629334" y="1518396"/>
                </a:cubicBezTo>
                <a:cubicBezTo>
                  <a:pt x="1629334" y="1587377"/>
                  <a:pt x="1505810" y="2529049"/>
                  <a:pt x="1427204" y="2615676"/>
                </a:cubicBezTo>
                <a:cubicBezTo>
                  <a:pt x="1348598" y="2702303"/>
                  <a:pt x="1202614" y="2136017"/>
                  <a:pt x="1157696" y="2038160"/>
                </a:cubicBezTo>
                <a:cubicBezTo>
                  <a:pt x="1112778" y="1940303"/>
                  <a:pt x="1231490" y="2176122"/>
                  <a:pt x="1157696" y="2028535"/>
                </a:cubicBezTo>
                <a:cubicBezTo>
                  <a:pt x="1083902" y="1880948"/>
                  <a:pt x="785519" y="1269743"/>
                  <a:pt x="714934" y="1152636"/>
                </a:cubicBezTo>
                <a:cubicBezTo>
                  <a:pt x="644349" y="1035529"/>
                  <a:pt x="798353" y="1423748"/>
                  <a:pt x="734185" y="1325891"/>
                </a:cubicBezTo>
                <a:cubicBezTo>
                  <a:pt x="670017" y="1228034"/>
                  <a:pt x="389280" y="645706"/>
                  <a:pt x="329924" y="565495"/>
                </a:cubicBezTo>
                <a:cubicBezTo>
                  <a:pt x="270568" y="485284"/>
                  <a:pt x="424572" y="926442"/>
                  <a:pt x="378050" y="844627"/>
                </a:cubicBezTo>
                <a:cubicBezTo>
                  <a:pt x="331528" y="762812"/>
                  <a:pt x="87688" y="215777"/>
                  <a:pt x="41166" y="1034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0E3871D5-1A3B-DC0A-B294-5C29BD64FC15}"/>
              </a:ext>
            </a:extLst>
          </p:cNvPr>
          <p:cNvSpPr/>
          <p:nvPr/>
        </p:nvSpPr>
        <p:spPr>
          <a:xfrm>
            <a:off x="6571858" y="4837460"/>
            <a:ext cx="849651" cy="3104900"/>
          </a:xfrm>
          <a:custGeom>
            <a:avLst/>
            <a:gdLst>
              <a:gd name="connsiteX0" fmla="*/ 618214 w 849651"/>
              <a:gd name="connsiteY0" fmla="*/ 4047 h 3104900"/>
              <a:gd name="connsiteX1" fmla="*/ 512336 w 849651"/>
              <a:gd name="connsiteY1" fmla="*/ 1341959 h 3104900"/>
              <a:gd name="connsiteX2" fmla="*/ 531586 w 849651"/>
              <a:gd name="connsiteY2" fmla="*/ 2198607 h 3104900"/>
              <a:gd name="connsiteX3" fmla="*/ 531586 w 849651"/>
              <a:gd name="connsiteY3" fmla="*/ 2015727 h 3104900"/>
              <a:gd name="connsiteX4" fmla="*/ 579713 w 849651"/>
              <a:gd name="connsiteY4" fmla="*/ 2419988 h 3104900"/>
              <a:gd name="connsiteX5" fmla="*/ 204327 w 849651"/>
              <a:gd name="connsiteY5" fmla="*/ 2959003 h 3104900"/>
              <a:gd name="connsiteX6" fmla="*/ 271704 w 849651"/>
              <a:gd name="connsiteY6" fmla="*/ 2833875 h 3104900"/>
              <a:gd name="connsiteX7" fmla="*/ 2197 w 849651"/>
              <a:gd name="connsiteY7" fmla="*/ 3103382 h 3104900"/>
              <a:gd name="connsiteX8" fmla="*/ 444959 w 849651"/>
              <a:gd name="connsiteY8" fmla="*/ 2689496 h 3104900"/>
              <a:gd name="connsiteX9" fmla="*/ 849220 w 849651"/>
              <a:gd name="connsiteY9" fmla="*/ 2121605 h 3104900"/>
              <a:gd name="connsiteX10" fmla="*/ 521961 w 849651"/>
              <a:gd name="connsiteY10" fmla="*/ 2506616 h 3104900"/>
              <a:gd name="connsiteX11" fmla="*/ 473835 w 849651"/>
              <a:gd name="connsiteY11" fmla="*/ 2111980 h 3104900"/>
              <a:gd name="connsiteX12" fmla="*/ 319830 w 849651"/>
              <a:gd name="connsiteY12" fmla="*/ 1534464 h 3104900"/>
              <a:gd name="connsiteX13" fmla="*/ 406458 w 849651"/>
              <a:gd name="connsiteY13" fmla="*/ 2188982 h 3104900"/>
              <a:gd name="connsiteX14" fmla="*/ 444959 w 849651"/>
              <a:gd name="connsiteY14" fmla="*/ 1553715 h 3104900"/>
              <a:gd name="connsiteX15" fmla="*/ 502710 w 849651"/>
              <a:gd name="connsiteY15" fmla="*/ 947323 h 3104900"/>
              <a:gd name="connsiteX16" fmla="*/ 618214 w 849651"/>
              <a:gd name="connsiteY16" fmla="*/ 4047 h 3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9651" h="3104900">
                <a:moveTo>
                  <a:pt x="618214" y="4047"/>
                </a:moveTo>
                <a:cubicBezTo>
                  <a:pt x="619818" y="69820"/>
                  <a:pt x="526774" y="976199"/>
                  <a:pt x="512336" y="1341959"/>
                </a:cubicBezTo>
                <a:cubicBezTo>
                  <a:pt x="497898" y="1707719"/>
                  <a:pt x="528378" y="2086312"/>
                  <a:pt x="531586" y="2198607"/>
                </a:cubicBezTo>
                <a:cubicBezTo>
                  <a:pt x="534794" y="2310902"/>
                  <a:pt x="523565" y="1978830"/>
                  <a:pt x="531586" y="2015727"/>
                </a:cubicBezTo>
                <a:cubicBezTo>
                  <a:pt x="539607" y="2052624"/>
                  <a:pt x="634256" y="2262775"/>
                  <a:pt x="579713" y="2419988"/>
                </a:cubicBezTo>
                <a:cubicBezTo>
                  <a:pt x="525170" y="2577201"/>
                  <a:pt x="255662" y="2890022"/>
                  <a:pt x="204327" y="2959003"/>
                </a:cubicBezTo>
                <a:cubicBezTo>
                  <a:pt x="152992" y="3027984"/>
                  <a:pt x="305392" y="2809812"/>
                  <a:pt x="271704" y="2833875"/>
                </a:cubicBezTo>
                <a:cubicBezTo>
                  <a:pt x="238016" y="2857938"/>
                  <a:pt x="-26679" y="3127445"/>
                  <a:pt x="2197" y="3103382"/>
                </a:cubicBezTo>
                <a:cubicBezTo>
                  <a:pt x="31073" y="3079319"/>
                  <a:pt x="303788" y="2853126"/>
                  <a:pt x="444959" y="2689496"/>
                </a:cubicBezTo>
                <a:cubicBezTo>
                  <a:pt x="586130" y="2525866"/>
                  <a:pt x="836386" y="2152085"/>
                  <a:pt x="849220" y="2121605"/>
                </a:cubicBezTo>
                <a:cubicBezTo>
                  <a:pt x="862054" y="2091125"/>
                  <a:pt x="584525" y="2508220"/>
                  <a:pt x="521961" y="2506616"/>
                </a:cubicBezTo>
                <a:cubicBezTo>
                  <a:pt x="459397" y="2505012"/>
                  <a:pt x="507523" y="2274005"/>
                  <a:pt x="473835" y="2111980"/>
                </a:cubicBezTo>
                <a:cubicBezTo>
                  <a:pt x="440146" y="1949955"/>
                  <a:pt x="331059" y="1521630"/>
                  <a:pt x="319830" y="1534464"/>
                </a:cubicBezTo>
                <a:cubicBezTo>
                  <a:pt x="308601" y="1547298"/>
                  <a:pt x="385603" y="2185774"/>
                  <a:pt x="406458" y="2188982"/>
                </a:cubicBezTo>
                <a:cubicBezTo>
                  <a:pt x="427313" y="2192190"/>
                  <a:pt x="428917" y="1760658"/>
                  <a:pt x="444959" y="1553715"/>
                </a:cubicBezTo>
                <a:cubicBezTo>
                  <a:pt x="461001" y="1346772"/>
                  <a:pt x="473834" y="1202392"/>
                  <a:pt x="502710" y="947323"/>
                </a:cubicBezTo>
                <a:cubicBezTo>
                  <a:pt x="531586" y="692254"/>
                  <a:pt x="616610" y="-61726"/>
                  <a:pt x="618214" y="40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8302A2F0-9860-A6EC-C945-70E21DED8CED}"/>
              </a:ext>
            </a:extLst>
          </p:cNvPr>
          <p:cNvSpPr/>
          <p:nvPr/>
        </p:nvSpPr>
        <p:spPr>
          <a:xfrm>
            <a:off x="5327596" y="6607473"/>
            <a:ext cx="814634" cy="1141192"/>
          </a:xfrm>
          <a:custGeom>
            <a:avLst/>
            <a:gdLst>
              <a:gd name="connsiteX0" fmla="*/ 813322 w 814634"/>
              <a:gd name="connsiteY0" fmla="*/ 5083 h 1141192"/>
              <a:gd name="connsiteX1" fmla="*/ 341684 w 814634"/>
              <a:gd name="connsiteY1" fmla="*/ 746228 h 1141192"/>
              <a:gd name="connsiteX2" fmla="*/ 505313 w 814634"/>
              <a:gd name="connsiteY2" fmla="*/ 794354 h 1141192"/>
              <a:gd name="connsiteX3" fmla="*/ 534189 w 814634"/>
              <a:gd name="connsiteY3" fmla="*/ 1015735 h 1141192"/>
              <a:gd name="connsiteX4" fmla="*/ 351309 w 814634"/>
              <a:gd name="connsiteY4" fmla="*/ 1102363 h 1141192"/>
              <a:gd name="connsiteX5" fmla="*/ 4800 w 814634"/>
              <a:gd name="connsiteY5" fmla="*/ 1140864 h 1141192"/>
              <a:gd name="connsiteX6" fmla="*/ 630442 w 814634"/>
              <a:gd name="connsiteY6" fmla="*/ 1083112 h 1141192"/>
              <a:gd name="connsiteX7" fmla="*/ 745945 w 814634"/>
              <a:gd name="connsiteY7" fmla="*/ 1083112 h 1141192"/>
              <a:gd name="connsiteX8" fmla="*/ 505313 w 814634"/>
              <a:gd name="connsiteY8" fmla="*/ 1063862 h 1141192"/>
              <a:gd name="connsiteX9" fmla="*/ 505313 w 814634"/>
              <a:gd name="connsiteY9" fmla="*/ 803980 h 1141192"/>
              <a:gd name="connsiteX10" fmla="*/ 688193 w 814634"/>
              <a:gd name="connsiteY10" fmla="*/ 428594 h 1141192"/>
              <a:gd name="connsiteX11" fmla="*/ 505313 w 814634"/>
              <a:gd name="connsiteY11" fmla="*/ 669226 h 1141192"/>
              <a:gd name="connsiteX12" fmla="*/ 668943 w 814634"/>
              <a:gd name="connsiteY12" fmla="*/ 361218 h 1141192"/>
              <a:gd name="connsiteX13" fmla="*/ 591941 w 814634"/>
              <a:gd name="connsiteY13" fmla="*/ 313091 h 1141192"/>
              <a:gd name="connsiteX14" fmla="*/ 668943 w 814634"/>
              <a:gd name="connsiteY14" fmla="*/ 524847 h 1141192"/>
              <a:gd name="connsiteX15" fmla="*/ 437937 w 814634"/>
              <a:gd name="connsiteY15" fmla="*/ 669226 h 1141192"/>
              <a:gd name="connsiteX16" fmla="*/ 409061 w 814634"/>
              <a:gd name="connsiteY16" fmla="*/ 630725 h 1141192"/>
              <a:gd name="connsiteX17" fmla="*/ 620817 w 814634"/>
              <a:gd name="connsiteY17" fmla="*/ 226464 h 1141192"/>
              <a:gd name="connsiteX18" fmla="*/ 486063 w 814634"/>
              <a:gd name="connsiteY18" fmla="*/ 409344 h 1141192"/>
              <a:gd name="connsiteX19" fmla="*/ 813322 w 814634"/>
              <a:gd name="connsiteY19" fmla="*/ 5083 h 114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4634" h="1141192">
                <a:moveTo>
                  <a:pt x="813322" y="5083"/>
                </a:moveTo>
                <a:cubicBezTo>
                  <a:pt x="789259" y="61230"/>
                  <a:pt x="393019" y="614683"/>
                  <a:pt x="341684" y="746228"/>
                </a:cubicBezTo>
                <a:cubicBezTo>
                  <a:pt x="290349" y="877773"/>
                  <a:pt x="473229" y="749436"/>
                  <a:pt x="505313" y="794354"/>
                </a:cubicBezTo>
                <a:cubicBezTo>
                  <a:pt x="537397" y="839272"/>
                  <a:pt x="559856" y="964400"/>
                  <a:pt x="534189" y="1015735"/>
                </a:cubicBezTo>
                <a:cubicBezTo>
                  <a:pt x="508522" y="1067070"/>
                  <a:pt x="439540" y="1081508"/>
                  <a:pt x="351309" y="1102363"/>
                </a:cubicBezTo>
                <a:cubicBezTo>
                  <a:pt x="263077" y="1123218"/>
                  <a:pt x="-41722" y="1144073"/>
                  <a:pt x="4800" y="1140864"/>
                </a:cubicBezTo>
                <a:cubicBezTo>
                  <a:pt x="51322" y="1137655"/>
                  <a:pt x="506918" y="1092737"/>
                  <a:pt x="630442" y="1083112"/>
                </a:cubicBezTo>
                <a:cubicBezTo>
                  <a:pt x="753966" y="1073487"/>
                  <a:pt x="766800" y="1086320"/>
                  <a:pt x="745945" y="1083112"/>
                </a:cubicBezTo>
                <a:cubicBezTo>
                  <a:pt x="725090" y="1079904"/>
                  <a:pt x="545418" y="1110384"/>
                  <a:pt x="505313" y="1063862"/>
                </a:cubicBezTo>
                <a:cubicBezTo>
                  <a:pt x="465208" y="1017340"/>
                  <a:pt x="474833" y="909858"/>
                  <a:pt x="505313" y="803980"/>
                </a:cubicBezTo>
                <a:cubicBezTo>
                  <a:pt x="535793" y="698102"/>
                  <a:pt x="688193" y="451053"/>
                  <a:pt x="688193" y="428594"/>
                </a:cubicBezTo>
                <a:cubicBezTo>
                  <a:pt x="688193" y="406135"/>
                  <a:pt x="508521" y="680455"/>
                  <a:pt x="505313" y="669226"/>
                </a:cubicBezTo>
                <a:cubicBezTo>
                  <a:pt x="502105" y="657997"/>
                  <a:pt x="654505" y="420574"/>
                  <a:pt x="668943" y="361218"/>
                </a:cubicBezTo>
                <a:cubicBezTo>
                  <a:pt x="683381" y="301862"/>
                  <a:pt x="591941" y="285820"/>
                  <a:pt x="591941" y="313091"/>
                </a:cubicBezTo>
                <a:cubicBezTo>
                  <a:pt x="591941" y="340362"/>
                  <a:pt x="694610" y="465491"/>
                  <a:pt x="668943" y="524847"/>
                </a:cubicBezTo>
                <a:cubicBezTo>
                  <a:pt x="643276" y="584203"/>
                  <a:pt x="481251" y="651580"/>
                  <a:pt x="437937" y="669226"/>
                </a:cubicBezTo>
                <a:cubicBezTo>
                  <a:pt x="394623" y="686872"/>
                  <a:pt x="378581" y="704519"/>
                  <a:pt x="409061" y="630725"/>
                </a:cubicBezTo>
                <a:cubicBezTo>
                  <a:pt x="439541" y="556931"/>
                  <a:pt x="607983" y="263361"/>
                  <a:pt x="620817" y="226464"/>
                </a:cubicBezTo>
                <a:cubicBezTo>
                  <a:pt x="633651" y="189567"/>
                  <a:pt x="449166" y="443033"/>
                  <a:pt x="486063" y="409344"/>
                </a:cubicBezTo>
                <a:cubicBezTo>
                  <a:pt x="522960" y="375656"/>
                  <a:pt x="837385" y="-51064"/>
                  <a:pt x="813322" y="50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AAEF91D1-5D5E-F300-D583-A5A2EFBA25E6}"/>
              </a:ext>
            </a:extLst>
          </p:cNvPr>
          <p:cNvSpPr/>
          <p:nvPr/>
        </p:nvSpPr>
        <p:spPr>
          <a:xfrm>
            <a:off x="5953957" y="6115758"/>
            <a:ext cx="199862" cy="1103518"/>
          </a:xfrm>
          <a:custGeom>
            <a:avLst/>
            <a:gdLst>
              <a:gd name="connsiteX0" fmla="*/ 186961 w 199862"/>
              <a:gd name="connsiteY0" fmla="*/ 34785 h 1103518"/>
              <a:gd name="connsiteX1" fmla="*/ 177336 w 199862"/>
              <a:gd name="connsiteY1" fmla="*/ 102162 h 1103518"/>
              <a:gd name="connsiteX2" fmla="*/ 81083 w 199862"/>
              <a:gd name="connsiteY2" fmla="*/ 477547 h 1103518"/>
              <a:gd name="connsiteX3" fmla="*/ 100334 w 199862"/>
              <a:gd name="connsiteY3" fmla="*/ 852933 h 1103518"/>
              <a:gd name="connsiteX4" fmla="*/ 90708 w 199862"/>
              <a:gd name="connsiteY4" fmla="*/ 747055 h 1103518"/>
              <a:gd name="connsiteX5" fmla="*/ 148460 w 199862"/>
              <a:gd name="connsiteY5" fmla="*/ 1103189 h 1103518"/>
              <a:gd name="connsiteX6" fmla="*/ 52207 w 199862"/>
              <a:gd name="connsiteY6" fmla="*/ 804806 h 1103518"/>
              <a:gd name="connsiteX7" fmla="*/ 4081 w 199862"/>
              <a:gd name="connsiteY7" fmla="*/ 477547 h 1103518"/>
              <a:gd name="connsiteX8" fmla="*/ 23331 w 199862"/>
              <a:gd name="connsiteY8" fmla="*/ 583425 h 1103518"/>
              <a:gd name="connsiteX9" fmla="*/ 186961 w 199862"/>
              <a:gd name="connsiteY9" fmla="*/ 34785 h 110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862" h="1103518">
                <a:moveTo>
                  <a:pt x="186961" y="34785"/>
                </a:moveTo>
                <a:cubicBezTo>
                  <a:pt x="212628" y="-45425"/>
                  <a:pt x="194982" y="28369"/>
                  <a:pt x="177336" y="102162"/>
                </a:cubicBezTo>
                <a:cubicBezTo>
                  <a:pt x="159690" y="175955"/>
                  <a:pt x="93917" y="352419"/>
                  <a:pt x="81083" y="477547"/>
                </a:cubicBezTo>
                <a:cubicBezTo>
                  <a:pt x="68249" y="602676"/>
                  <a:pt x="98730" y="808015"/>
                  <a:pt x="100334" y="852933"/>
                </a:cubicBezTo>
                <a:cubicBezTo>
                  <a:pt x="101938" y="897851"/>
                  <a:pt x="82687" y="705346"/>
                  <a:pt x="90708" y="747055"/>
                </a:cubicBezTo>
                <a:cubicBezTo>
                  <a:pt x="98729" y="788764"/>
                  <a:pt x="154877" y="1093564"/>
                  <a:pt x="148460" y="1103189"/>
                </a:cubicBezTo>
                <a:cubicBezTo>
                  <a:pt x="142043" y="1112814"/>
                  <a:pt x="76270" y="909080"/>
                  <a:pt x="52207" y="804806"/>
                </a:cubicBezTo>
                <a:cubicBezTo>
                  <a:pt x="28144" y="700532"/>
                  <a:pt x="8894" y="514444"/>
                  <a:pt x="4081" y="477547"/>
                </a:cubicBezTo>
                <a:cubicBezTo>
                  <a:pt x="-732" y="440650"/>
                  <a:pt x="-7149" y="649198"/>
                  <a:pt x="23331" y="583425"/>
                </a:cubicBezTo>
                <a:cubicBezTo>
                  <a:pt x="53811" y="517652"/>
                  <a:pt x="161294" y="114995"/>
                  <a:pt x="186961" y="347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372F1CD3-2229-4647-A7FE-B4F85A54246D}"/>
              </a:ext>
            </a:extLst>
          </p:cNvPr>
          <p:cNvSpPr/>
          <p:nvPr/>
        </p:nvSpPr>
        <p:spPr>
          <a:xfrm>
            <a:off x="5957994" y="6872027"/>
            <a:ext cx="590267" cy="1043196"/>
          </a:xfrm>
          <a:custGeom>
            <a:avLst/>
            <a:gdLst>
              <a:gd name="connsiteX0" fmla="*/ 433181 w 590267"/>
              <a:gd name="connsiteY0" fmla="*/ 411 h 1043196"/>
              <a:gd name="connsiteX1" fmla="*/ 587185 w 590267"/>
              <a:gd name="connsiteY1" fmla="*/ 683805 h 1043196"/>
              <a:gd name="connsiteX2" fmla="*/ 490932 w 590267"/>
              <a:gd name="connsiteY2" fmla="*/ 876310 h 1043196"/>
              <a:gd name="connsiteX3" fmla="*/ 44 w 590267"/>
              <a:gd name="connsiteY3" fmla="*/ 1039939 h 1043196"/>
              <a:gd name="connsiteX4" fmla="*/ 462057 w 590267"/>
              <a:gd name="connsiteY4" fmla="*/ 972562 h 1043196"/>
              <a:gd name="connsiteX5" fmla="*/ 471682 w 590267"/>
              <a:gd name="connsiteY5" fmla="*/ 818558 h 1043196"/>
              <a:gd name="connsiteX6" fmla="*/ 500558 w 590267"/>
              <a:gd name="connsiteY6" fmla="*/ 712680 h 1043196"/>
              <a:gd name="connsiteX7" fmla="*/ 577560 w 590267"/>
              <a:gd name="connsiteY7" fmla="*/ 789682 h 1043196"/>
              <a:gd name="connsiteX8" fmla="*/ 433181 w 590267"/>
              <a:gd name="connsiteY8" fmla="*/ 411 h 104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267" h="1043196">
                <a:moveTo>
                  <a:pt x="433181" y="411"/>
                </a:moveTo>
                <a:cubicBezTo>
                  <a:pt x="434785" y="-17235"/>
                  <a:pt x="577560" y="537822"/>
                  <a:pt x="587185" y="683805"/>
                </a:cubicBezTo>
                <a:cubicBezTo>
                  <a:pt x="596810" y="829788"/>
                  <a:pt x="588789" y="816954"/>
                  <a:pt x="490932" y="876310"/>
                </a:cubicBezTo>
                <a:cubicBezTo>
                  <a:pt x="393075" y="935666"/>
                  <a:pt x="4856" y="1023897"/>
                  <a:pt x="44" y="1039939"/>
                </a:cubicBezTo>
                <a:cubicBezTo>
                  <a:pt x="-4768" y="1055981"/>
                  <a:pt x="383451" y="1009459"/>
                  <a:pt x="462057" y="972562"/>
                </a:cubicBezTo>
                <a:cubicBezTo>
                  <a:pt x="540663" y="935665"/>
                  <a:pt x="465265" y="861872"/>
                  <a:pt x="471682" y="818558"/>
                </a:cubicBezTo>
                <a:cubicBezTo>
                  <a:pt x="478099" y="775244"/>
                  <a:pt x="482912" y="717493"/>
                  <a:pt x="500558" y="712680"/>
                </a:cubicBezTo>
                <a:cubicBezTo>
                  <a:pt x="518204" y="707867"/>
                  <a:pt x="587185" y="909998"/>
                  <a:pt x="577560" y="789682"/>
                </a:cubicBezTo>
                <a:cubicBezTo>
                  <a:pt x="567935" y="669366"/>
                  <a:pt x="431577" y="18057"/>
                  <a:pt x="433181" y="4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827B595A-FF52-540B-014C-964377556056}"/>
              </a:ext>
            </a:extLst>
          </p:cNvPr>
          <p:cNvSpPr/>
          <p:nvPr/>
        </p:nvSpPr>
        <p:spPr>
          <a:xfrm>
            <a:off x="6629464" y="6576710"/>
            <a:ext cx="330813" cy="1109702"/>
          </a:xfrm>
          <a:custGeom>
            <a:avLst/>
            <a:gdLst>
              <a:gd name="connsiteX0" fmla="*/ 2342 w 330813"/>
              <a:gd name="connsiteY0" fmla="*/ 35846 h 1109702"/>
              <a:gd name="connsiteX1" fmla="*/ 214098 w 330813"/>
              <a:gd name="connsiteY1" fmla="*/ 748115 h 1109702"/>
              <a:gd name="connsiteX2" fmla="*/ 194848 w 330813"/>
              <a:gd name="connsiteY2" fmla="*/ 1104250 h 1109702"/>
              <a:gd name="connsiteX3" fmla="*/ 194848 w 330813"/>
              <a:gd name="connsiteY3" fmla="*/ 892494 h 1109702"/>
              <a:gd name="connsiteX4" fmla="*/ 329601 w 330813"/>
              <a:gd name="connsiteY4" fmla="*/ 6970 h 1109702"/>
              <a:gd name="connsiteX5" fmla="*/ 252599 w 330813"/>
              <a:gd name="connsiteY5" fmla="*/ 468983 h 1109702"/>
              <a:gd name="connsiteX6" fmla="*/ 108220 w 330813"/>
              <a:gd name="connsiteY6" fmla="*/ 276477 h 1109702"/>
              <a:gd name="connsiteX7" fmla="*/ 2342 w 330813"/>
              <a:gd name="connsiteY7" fmla="*/ 35846 h 110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813" h="1109702">
                <a:moveTo>
                  <a:pt x="2342" y="35846"/>
                </a:moveTo>
                <a:cubicBezTo>
                  <a:pt x="19988" y="114452"/>
                  <a:pt x="182014" y="570048"/>
                  <a:pt x="214098" y="748115"/>
                </a:cubicBezTo>
                <a:cubicBezTo>
                  <a:pt x="246182" y="926182"/>
                  <a:pt x="198056" y="1080187"/>
                  <a:pt x="194848" y="1104250"/>
                </a:cubicBezTo>
                <a:cubicBezTo>
                  <a:pt x="191640" y="1128313"/>
                  <a:pt x="172389" y="1075374"/>
                  <a:pt x="194848" y="892494"/>
                </a:cubicBezTo>
                <a:cubicBezTo>
                  <a:pt x="217307" y="709614"/>
                  <a:pt x="319976" y="77555"/>
                  <a:pt x="329601" y="6970"/>
                </a:cubicBezTo>
                <a:cubicBezTo>
                  <a:pt x="339226" y="-63615"/>
                  <a:pt x="289496" y="424065"/>
                  <a:pt x="252599" y="468983"/>
                </a:cubicBezTo>
                <a:cubicBezTo>
                  <a:pt x="215702" y="513901"/>
                  <a:pt x="145117" y="343854"/>
                  <a:pt x="108220" y="276477"/>
                </a:cubicBezTo>
                <a:cubicBezTo>
                  <a:pt x="71323" y="209100"/>
                  <a:pt x="-15304" y="-42760"/>
                  <a:pt x="2342" y="358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C830FD75-30E1-A5F7-7ECC-11B2C2DEA2C1}"/>
              </a:ext>
            </a:extLst>
          </p:cNvPr>
          <p:cNvSpPr/>
          <p:nvPr/>
        </p:nvSpPr>
        <p:spPr>
          <a:xfrm>
            <a:off x="6378047" y="6461822"/>
            <a:ext cx="360380" cy="1300721"/>
          </a:xfrm>
          <a:custGeom>
            <a:avLst/>
            <a:gdLst>
              <a:gd name="connsiteX0" fmla="*/ 3502 w 360380"/>
              <a:gd name="connsiteY0" fmla="*/ 112233 h 1300721"/>
              <a:gd name="connsiteX1" fmla="*/ 109380 w 360380"/>
              <a:gd name="connsiteY1" fmla="*/ 275862 h 1300721"/>
              <a:gd name="connsiteX2" fmla="*/ 301886 w 360380"/>
              <a:gd name="connsiteY2" fmla="*/ 718624 h 1300721"/>
              <a:gd name="connsiteX3" fmla="*/ 138256 w 360380"/>
              <a:gd name="connsiteY3" fmla="*/ 1296140 h 1300721"/>
              <a:gd name="connsiteX4" fmla="*/ 253759 w 360380"/>
              <a:gd name="connsiteY4" fmla="*/ 978506 h 1300721"/>
              <a:gd name="connsiteX5" fmla="*/ 359637 w 360380"/>
              <a:gd name="connsiteY5" fmla="*/ 786001 h 1300721"/>
              <a:gd name="connsiteX6" fmla="*/ 301886 w 360380"/>
              <a:gd name="connsiteY6" fmla="*/ 1219138 h 1300721"/>
              <a:gd name="connsiteX7" fmla="*/ 321136 w 360380"/>
              <a:gd name="connsiteY7" fmla="*/ 699374 h 1300721"/>
              <a:gd name="connsiteX8" fmla="*/ 224884 w 360380"/>
              <a:gd name="connsiteY8" fmla="*/ 6355 h 1300721"/>
              <a:gd name="connsiteX9" fmla="*/ 234509 w 360380"/>
              <a:gd name="connsiteY9" fmla="*/ 343239 h 1300721"/>
              <a:gd name="connsiteX10" fmla="*/ 3502 w 360380"/>
              <a:gd name="connsiteY10" fmla="*/ 112233 h 130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0380" h="1300721">
                <a:moveTo>
                  <a:pt x="3502" y="112233"/>
                </a:moveTo>
                <a:cubicBezTo>
                  <a:pt x="-17353" y="101004"/>
                  <a:pt x="59649" y="174797"/>
                  <a:pt x="109380" y="275862"/>
                </a:cubicBezTo>
                <a:cubicBezTo>
                  <a:pt x="159111" y="376927"/>
                  <a:pt x="297073" y="548578"/>
                  <a:pt x="301886" y="718624"/>
                </a:cubicBezTo>
                <a:cubicBezTo>
                  <a:pt x="306699" y="888670"/>
                  <a:pt x="146277" y="1252826"/>
                  <a:pt x="138256" y="1296140"/>
                </a:cubicBezTo>
                <a:cubicBezTo>
                  <a:pt x="130235" y="1339454"/>
                  <a:pt x="216862" y="1063529"/>
                  <a:pt x="253759" y="978506"/>
                </a:cubicBezTo>
                <a:cubicBezTo>
                  <a:pt x="290656" y="893483"/>
                  <a:pt x="351616" y="745896"/>
                  <a:pt x="359637" y="786001"/>
                </a:cubicBezTo>
                <a:cubicBezTo>
                  <a:pt x="367658" y="826106"/>
                  <a:pt x="308303" y="1233576"/>
                  <a:pt x="301886" y="1219138"/>
                </a:cubicBezTo>
                <a:cubicBezTo>
                  <a:pt x="295469" y="1204700"/>
                  <a:pt x="333970" y="901504"/>
                  <a:pt x="321136" y="699374"/>
                </a:cubicBezTo>
                <a:cubicBezTo>
                  <a:pt x="308302" y="497244"/>
                  <a:pt x="239322" y="65711"/>
                  <a:pt x="224884" y="6355"/>
                </a:cubicBezTo>
                <a:cubicBezTo>
                  <a:pt x="210446" y="-53001"/>
                  <a:pt x="268197" y="322384"/>
                  <a:pt x="234509" y="343239"/>
                </a:cubicBezTo>
                <a:cubicBezTo>
                  <a:pt x="200821" y="364094"/>
                  <a:pt x="24357" y="123462"/>
                  <a:pt x="3502" y="1122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6FD25E12-9D74-1649-C18F-883B97C8C901}"/>
              </a:ext>
            </a:extLst>
          </p:cNvPr>
          <p:cNvSpPr/>
          <p:nvPr/>
        </p:nvSpPr>
        <p:spPr>
          <a:xfrm>
            <a:off x="6939507" y="6149683"/>
            <a:ext cx="639606" cy="1180408"/>
          </a:xfrm>
          <a:custGeom>
            <a:avLst/>
            <a:gdLst>
              <a:gd name="connsiteX0" fmla="*/ 308 w 639606"/>
              <a:gd name="connsiteY0" fmla="*/ 860 h 1180408"/>
              <a:gd name="connsiteX1" fmla="*/ 337192 w 639606"/>
              <a:gd name="connsiteY1" fmla="*/ 568751 h 1180408"/>
              <a:gd name="connsiteX2" fmla="*/ 327567 w 639606"/>
              <a:gd name="connsiteY2" fmla="*/ 1175142 h 1180408"/>
              <a:gd name="connsiteX3" fmla="*/ 385318 w 639606"/>
              <a:gd name="connsiteY3" fmla="*/ 847883 h 1180408"/>
              <a:gd name="connsiteX4" fmla="*/ 616325 w 639606"/>
              <a:gd name="connsiteY4" fmla="*/ 578376 h 1180408"/>
              <a:gd name="connsiteX5" fmla="*/ 337192 w 639606"/>
              <a:gd name="connsiteY5" fmla="*/ 395496 h 1180408"/>
              <a:gd name="connsiteX6" fmla="*/ 635575 w 639606"/>
              <a:gd name="connsiteY6" fmla="*/ 578376 h 1180408"/>
              <a:gd name="connsiteX7" fmla="*/ 491196 w 639606"/>
              <a:gd name="connsiteY7" fmla="*/ 684254 h 1180408"/>
              <a:gd name="connsiteX8" fmla="*/ 231314 w 639606"/>
              <a:gd name="connsiteY8" fmla="*/ 722755 h 1180408"/>
              <a:gd name="connsiteX9" fmla="*/ 452695 w 639606"/>
              <a:gd name="connsiteY9" fmla="*/ 616877 h 1180408"/>
              <a:gd name="connsiteX10" fmla="*/ 279440 w 639606"/>
              <a:gd name="connsiteY10" fmla="*/ 443622 h 1180408"/>
              <a:gd name="connsiteX11" fmla="*/ 308 w 639606"/>
              <a:gd name="connsiteY11" fmla="*/ 860 h 118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9606" h="1180408">
                <a:moveTo>
                  <a:pt x="308" y="860"/>
                </a:moveTo>
                <a:cubicBezTo>
                  <a:pt x="9933" y="21715"/>
                  <a:pt x="282649" y="373037"/>
                  <a:pt x="337192" y="568751"/>
                </a:cubicBezTo>
                <a:cubicBezTo>
                  <a:pt x="391735" y="764465"/>
                  <a:pt x="319546" y="1128620"/>
                  <a:pt x="327567" y="1175142"/>
                </a:cubicBezTo>
                <a:cubicBezTo>
                  <a:pt x="335588" y="1221664"/>
                  <a:pt x="337192" y="947344"/>
                  <a:pt x="385318" y="847883"/>
                </a:cubicBezTo>
                <a:cubicBezTo>
                  <a:pt x="433444" y="748422"/>
                  <a:pt x="624346" y="653774"/>
                  <a:pt x="616325" y="578376"/>
                </a:cubicBezTo>
                <a:cubicBezTo>
                  <a:pt x="608304" y="502978"/>
                  <a:pt x="333984" y="395496"/>
                  <a:pt x="337192" y="395496"/>
                </a:cubicBezTo>
                <a:cubicBezTo>
                  <a:pt x="340400" y="395496"/>
                  <a:pt x="609908" y="530250"/>
                  <a:pt x="635575" y="578376"/>
                </a:cubicBezTo>
                <a:cubicBezTo>
                  <a:pt x="661242" y="626502"/>
                  <a:pt x="558573" y="660191"/>
                  <a:pt x="491196" y="684254"/>
                </a:cubicBezTo>
                <a:cubicBezTo>
                  <a:pt x="423819" y="708317"/>
                  <a:pt x="237731" y="733984"/>
                  <a:pt x="231314" y="722755"/>
                </a:cubicBezTo>
                <a:cubicBezTo>
                  <a:pt x="224897" y="711526"/>
                  <a:pt x="444674" y="663399"/>
                  <a:pt x="452695" y="616877"/>
                </a:cubicBezTo>
                <a:cubicBezTo>
                  <a:pt x="460716" y="570355"/>
                  <a:pt x="350025" y="543083"/>
                  <a:pt x="279440" y="443622"/>
                </a:cubicBezTo>
                <a:cubicBezTo>
                  <a:pt x="208855" y="344161"/>
                  <a:pt x="-9317" y="-19995"/>
                  <a:pt x="308" y="8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965A78C3-EFF2-5D6B-144D-36D9E78B430A}"/>
              </a:ext>
            </a:extLst>
          </p:cNvPr>
          <p:cNvSpPr/>
          <p:nvPr/>
        </p:nvSpPr>
        <p:spPr>
          <a:xfrm>
            <a:off x="7045591" y="5601735"/>
            <a:ext cx="683836" cy="1329767"/>
          </a:xfrm>
          <a:custGeom>
            <a:avLst/>
            <a:gdLst>
              <a:gd name="connsiteX0" fmla="*/ 102 w 683836"/>
              <a:gd name="connsiteY0" fmla="*/ 168 h 1329767"/>
              <a:gd name="connsiteX1" fmla="*/ 567992 w 683836"/>
              <a:gd name="connsiteY1" fmla="*/ 693187 h 1329767"/>
              <a:gd name="connsiteX2" fmla="*/ 539116 w 683836"/>
              <a:gd name="connsiteY2" fmla="*/ 1222577 h 1329767"/>
              <a:gd name="connsiteX3" fmla="*/ 616118 w 683836"/>
              <a:gd name="connsiteY3" fmla="*/ 1097448 h 1329767"/>
              <a:gd name="connsiteX4" fmla="*/ 413988 w 683836"/>
              <a:gd name="connsiteY4" fmla="*/ 1328454 h 1329767"/>
              <a:gd name="connsiteX5" fmla="*/ 683495 w 683836"/>
              <a:gd name="connsiteY5" fmla="*/ 972320 h 1329767"/>
              <a:gd name="connsiteX6" fmla="*/ 346611 w 683836"/>
              <a:gd name="connsiteY6" fmla="*/ 481431 h 1329767"/>
              <a:gd name="connsiteX7" fmla="*/ 519866 w 683836"/>
              <a:gd name="connsiteY7" fmla="*/ 625810 h 1329767"/>
              <a:gd name="connsiteX8" fmla="*/ 102 w 683836"/>
              <a:gd name="connsiteY8" fmla="*/ 168 h 132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3836" h="1329767">
                <a:moveTo>
                  <a:pt x="102" y="168"/>
                </a:moveTo>
                <a:cubicBezTo>
                  <a:pt x="8123" y="11397"/>
                  <a:pt x="478156" y="489452"/>
                  <a:pt x="567992" y="693187"/>
                </a:cubicBezTo>
                <a:cubicBezTo>
                  <a:pt x="657828" y="896922"/>
                  <a:pt x="531095" y="1155200"/>
                  <a:pt x="539116" y="1222577"/>
                </a:cubicBezTo>
                <a:cubicBezTo>
                  <a:pt x="547137" y="1289954"/>
                  <a:pt x="636973" y="1079802"/>
                  <a:pt x="616118" y="1097448"/>
                </a:cubicBezTo>
                <a:cubicBezTo>
                  <a:pt x="595263" y="1115094"/>
                  <a:pt x="402759" y="1349309"/>
                  <a:pt x="413988" y="1328454"/>
                </a:cubicBezTo>
                <a:cubicBezTo>
                  <a:pt x="425217" y="1307599"/>
                  <a:pt x="694725" y="1113491"/>
                  <a:pt x="683495" y="972320"/>
                </a:cubicBezTo>
                <a:cubicBezTo>
                  <a:pt x="672266" y="831150"/>
                  <a:pt x="373882" y="539183"/>
                  <a:pt x="346611" y="481431"/>
                </a:cubicBezTo>
                <a:cubicBezTo>
                  <a:pt x="319340" y="423679"/>
                  <a:pt x="584034" y="709229"/>
                  <a:pt x="519866" y="625810"/>
                </a:cubicBezTo>
                <a:cubicBezTo>
                  <a:pt x="455698" y="542391"/>
                  <a:pt x="-7919" y="-11061"/>
                  <a:pt x="102" y="1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14E09D31-7486-AD47-59AF-04FFA4EA0A1E}"/>
              </a:ext>
            </a:extLst>
          </p:cNvPr>
          <p:cNvSpPr/>
          <p:nvPr/>
        </p:nvSpPr>
        <p:spPr>
          <a:xfrm>
            <a:off x="6996052" y="6138450"/>
            <a:ext cx="842540" cy="792304"/>
          </a:xfrm>
          <a:custGeom>
            <a:avLst/>
            <a:gdLst>
              <a:gd name="connsiteX0" fmla="*/ 1514 w 842540"/>
              <a:gd name="connsiteY0" fmla="*/ 2468 h 792304"/>
              <a:gd name="connsiteX1" fmla="*/ 463527 w 842540"/>
              <a:gd name="connsiteY1" fmla="*/ 320102 h 792304"/>
              <a:gd name="connsiteX2" fmla="*/ 829287 w 842540"/>
              <a:gd name="connsiteY2" fmla="*/ 782114 h 792304"/>
              <a:gd name="connsiteX3" fmla="*/ 733034 w 842540"/>
              <a:gd name="connsiteY3" fmla="*/ 608859 h 792304"/>
              <a:gd name="connsiteX4" fmla="*/ 453902 w 842540"/>
              <a:gd name="connsiteY4" fmla="*/ 252725 h 792304"/>
              <a:gd name="connsiteX5" fmla="*/ 319148 w 842540"/>
              <a:gd name="connsiteY5" fmla="*/ 175723 h 792304"/>
              <a:gd name="connsiteX6" fmla="*/ 1514 w 842540"/>
              <a:gd name="connsiteY6" fmla="*/ 2468 h 79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540" h="792304">
                <a:moveTo>
                  <a:pt x="1514" y="2468"/>
                </a:moveTo>
                <a:cubicBezTo>
                  <a:pt x="25577" y="26531"/>
                  <a:pt x="325565" y="190161"/>
                  <a:pt x="463527" y="320102"/>
                </a:cubicBezTo>
                <a:cubicBezTo>
                  <a:pt x="601489" y="450043"/>
                  <a:pt x="784369" y="733988"/>
                  <a:pt x="829287" y="782114"/>
                </a:cubicBezTo>
                <a:cubicBezTo>
                  <a:pt x="874205" y="830240"/>
                  <a:pt x="795598" y="697090"/>
                  <a:pt x="733034" y="608859"/>
                </a:cubicBezTo>
                <a:cubicBezTo>
                  <a:pt x="670470" y="520628"/>
                  <a:pt x="522883" y="324914"/>
                  <a:pt x="453902" y="252725"/>
                </a:cubicBezTo>
                <a:cubicBezTo>
                  <a:pt x="384921" y="180536"/>
                  <a:pt x="391338" y="214224"/>
                  <a:pt x="319148" y="175723"/>
                </a:cubicBezTo>
                <a:cubicBezTo>
                  <a:pt x="246958" y="137222"/>
                  <a:pt x="-22549" y="-21595"/>
                  <a:pt x="1514" y="24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5377357D-9D4A-2AC8-87F3-BF2A4C85CE65}"/>
              </a:ext>
            </a:extLst>
          </p:cNvPr>
          <p:cNvSpPr/>
          <p:nvPr/>
        </p:nvSpPr>
        <p:spPr>
          <a:xfrm>
            <a:off x="5276349" y="3084425"/>
            <a:ext cx="1105221" cy="2261195"/>
          </a:xfrm>
          <a:custGeom>
            <a:avLst/>
            <a:gdLst>
              <a:gd name="connsiteX0" fmla="*/ 84923 w 1105221"/>
              <a:gd name="connsiteY0" fmla="*/ 101537 h 2261195"/>
              <a:gd name="connsiteX1" fmla="*/ 104173 w 1105221"/>
              <a:gd name="connsiteY1" fmla="*/ 149663 h 2261195"/>
              <a:gd name="connsiteX2" fmla="*/ 854944 w 1105221"/>
              <a:gd name="connsiteY2" fmla="*/ 1429823 h 2261195"/>
              <a:gd name="connsiteX3" fmla="*/ 854944 w 1105221"/>
              <a:gd name="connsiteY3" fmla="*/ 1208442 h 2261195"/>
              <a:gd name="connsiteX4" fmla="*/ 893445 w 1105221"/>
              <a:gd name="connsiteY4" fmla="*/ 2257596 h 2261195"/>
              <a:gd name="connsiteX5" fmla="*/ 941571 w 1105221"/>
              <a:gd name="connsiteY5" fmla="*/ 1516451 h 2261195"/>
              <a:gd name="connsiteX6" fmla="*/ 1105200 w 1105221"/>
              <a:gd name="connsiteY6" fmla="*/ 563550 h 2261195"/>
              <a:gd name="connsiteX7" fmla="*/ 951196 w 1105221"/>
              <a:gd name="connsiteY7" fmla="*/ 1266194 h 2261195"/>
              <a:gd name="connsiteX8" fmla="*/ 691314 w 1105221"/>
              <a:gd name="connsiteY8" fmla="*/ 1015937 h 2261195"/>
              <a:gd name="connsiteX9" fmla="*/ 36796 w 1105221"/>
              <a:gd name="connsiteY9" fmla="*/ 63036 h 2261195"/>
              <a:gd name="connsiteX10" fmla="*/ 84923 w 1105221"/>
              <a:gd name="connsiteY10" fmla="*/ 101537 h 2261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5221" h="2261195">
                <a:moveTo>
                  <a:pt x="84923" y="101537"/>
                </a:moveTo>
                <a:cubicBezTo>
                  <a:pt x="96152" y="115975"/>
                  <a:pt x="-24164" y="-71718"/>
                  <a:pt x="104173" y="149663"/>
                </a:cubicBezTo>
                <a:cubicBezTo>
                  <a:pt x="232510" y="371044"/>
                  <a:pt x="729816" y="1253360"/>
                  <a:pt x="854944" y="1429823"/>
                </a:cubicBezTo>
                <a:cubicBezTo>
                  <a:pt x="980072" y="1606286"/>
                  <a:pt x="848527" y="1070480"/>
                  <a:pt x="854944" y="1208442"/>
                </a:cubicBezTo>
                <a:cubicBezTo>
                  <a:pt x="861361" y="1346404"/>
                  <a:pt x="879007" y="2206261"/>
                  <a:pt x="893445" y="2257596"/>
                </a:cubicBezTo>
                <a:cubicBezTo>
                  <a:pt x="907883" y="2308931"/>
                  <a:pt x="906279" y="1798792"/>
                  <a:pt x="941571" y="1516451"/>
                </a:cubicBezTo>
                <a:cubicBezTo>
                  <a:pt x="976864" y="1234110"/>
                  <a:pt x="1103596" y="605259"/>
                  <a:pt x="1105200" y="563550"/>
                </a:cubicBezTo>
                <a:cubicBezTo>
                  <a:pt x="1106804" y="521841"/>
                  <a:pt x="1020177" y="1190796"/>
                  <a:pt x="951196" y="1266194"/>
                </a:cubicBezTo>
                <a:cubicBezTo>
                  <a:pt x="882215" y="1341592"/>
                  <a:pt x="843714" y="1216463"/>
                  <a:pt x="691314" y="1015937"/>
                </a:cubicBezTo>
                <a:cubicBezTo>
                  <a:pt x="538914" y="815411"/>
                  <a:pt x="137861" y="218644"/>
                  <a:pt x="36796" y="63036"/>
                </a:cubicBezTo>
                <a:cubicBezTo>
                  <a:pt x="-64269" y="-92572"/>
                  <a:pt x="73694" y="87099"/>
                  <a:pt x="84923" y="1015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B7125C52-87A7-1601-2827-4612F2CF9A44}"/>
              </a:ext>
            </a:extLst>
          </p:cNvPr>
          <p:cNvSpPr/>
          <p:nvPr/>
        </p:nvSpPr>
        <p:spPr>
          <a:xfrm>
            <a:off x="6405767" y="3289700"/>
            <a:ext cx="881396" cy="1804495"/>
          </a:xfrm>
          <a:custGeom>
            <a:avLst/>
            <a:gdLst>
              <a:gd name="connsiteX0" fmla="*/ 158662 w 881396"/>
              <a:gd name="connsiteY0" fmla="*/ 50266 h 1804495"/>
              <a:gd name="connsiteX1" fmla="*/ 216414 w 881396"/>
              <a:gd name="connsiteY1" fmla="*/ 165769 h 1804495"/>
              <a:gd name="connsiteX2" fmla="*/ 389669 w 881396"/>
              <a:gd name="connsiteY2" fmla="*/ 964666 h 1804495"/>
              <a:gd name="connsiteX3" fmla="*/ 4658 w 881396"/>
              <a:gd name="connsiteY3" fmla="*/ 1792439 h 1804495"/>
              <a:gd name="connsiteX4" fmla="*/ 197164 w 881396"/>
              <a:gd name="connsiteY4" fmla="*/ 1417054 h 1804495"/>
              <a:gd name="connsiteX5" fmla="*/ 505172 w 881396"/>
              <a:gd name="connsiteY5" fmla="*/ 868414 h 1804495"/>
              <a:gd name="connsiteX6" fmla="*/ 880557 w 881396"/>
              <a:gd name="connsiteY6" fmla="*/ 1792439 h 1804495"/>
              <a:gd name="connsiteX7" fmla="*/ 601425 w 881396"/>
              <a:gd name="connsiteY7" fmla="*/ 1022418 h 1804495"/>
              <a:gd name="connsiteX8" fmla="*/ 418545 w 881396"/>
              <a:gd name="connsiteY8" fmla="*/ 223521 h 1804495"/>
              <a:gd name="connsiteX9" fmla="*/ 466671 w 881396"/>
              <a:gd name="connsiteY9" fmla="*/ 791412 h 1804495"/>
              <a:gd name="connsiteX10" fmla="*/ 158662 w 881396"/>
              <a:gd name="connsiteY10" fmla="*/ 50266 h 1804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1396" h="1804495">
                <a:moveTo>
                  <a:pt x="158662" y="50266"/>
                </a:moveTo>
                <a:cubicBezTo>
                  <a:pt x="116953" y="-54008"/>
                  <a:pt x="177913" y="13369"/>
                  <a:pt x="216414" y="165769"/>
                </a:cubicBezTo>
                <a:cubicBezTo>
                  <a:pt x="254915" y="318169"/>
                  <a:pt x="424962" y="693554"/>
                  <a:pt x="389669" y="964666"/>
                </a:cubicBezTo>
                <a:cubicBezTo>
                  <a:pt x="354376" y="1235778"/>
                  <a:pt x="36742" y="1717041"/>
                  <a:pt x="4658" y="1792439"/>
                </a:cubicBezTo>
                <a:cubicBezTo>
                  <a:pt x="-27426" y="1867837"/>
                  <a:pt x="113745" y="1571058"/>
                  <a:pt x="197164" y="1417054"/>
                </a:cubicBezTo>
                <a:cubicBezTo>
                  <a:pt x="280583" y="1263050"/>
                  <a:pt x="391273" y="805850"/>
                  <a:pt x="505172" y="868414"/>
                </a:cubicBezTo>
                <a:cubicBezTo>
                  <a:pt x="619071" y="930978"/>
                  <a:pt x="864515" y="1766772"/>
                  <a:pt x="880557" y="1792439"/>
                </a:cubicBezTo>
                <a:cubicBezTo>
                  <a:pt x="896599" y="1818106"/>
                  <a:pt x="678427" y="1283904"/>
                  <a:pt x="601425" y="1022418"/>
                </a:cubicBezTo>
                <a:cubicBezTo>
                  <a:pt x="524423" y="760932"/>
                  <a:pt x="441004" y="262022"/>
                  <a:pt x="418545" y="223521"/>
                </a:cubicBezTo>
                <a:cubicBezTo>
                  <a:pt x="396086" y="185020"/>
                  <a:pt x="503568" y="817079"/>
                  <a:pt x="466671" y="791412"/>
                </a:cubicBezTo>
                <a:cubicBezTo>
                  <a:pt x="429774" y="765745"/>
                  <a:pt x="200371" y="154540"/>
                  <a:pt x="158662" y="502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1CFE7E78-EEC7-8A8D-96CE-5913346CADC4}"/>
              </a:ext>
            </a:extLst>
          </p:cNvPr>
          <p:cNvSpPr/>
          <p:nvPr/>
        </p:nvSpPr>
        <p:spPr>
          <a:xfrm>
            <a:off x="5399773" y="2702282"/>
            <a:ext cx="1214379" cy="2372889"/>
          </a:xfrm>
          <a:custGeom>
            <a:avLst/>
            <a:gdLst>
              <a:gd name="connsiteX0" fmla="*/ 57751 w 1214379"/>
              <a:gd name="connsiteY0" fmla="*/ 108295 h 2372889"/>
              <a:gd name="connsiteX1" fmla="*/ 96252 w 1214379"/>
              <a:gd name="connsiteY1" fmla="*/ 166046 h 2372889"/>
              <a:gd name="connsiteX2" fmla="*/ 904774 w 1214379"/>
              <a:gd name="connsiteY2" fmla="*/ 1571335 h 2372889"/>
              <a:gd name="connsiteX3" fmla="*/ 924025 w 1214379"/>
              <a:gd name="connsiteY3" fmla="*/ 2350981 h 2372889"/>
              <a:gd name="connsiteX4" fmla="*/ 933650 w 1214379"/>
              <a:gd name="connsiteY4" fmla="*/ 2052598 h 2372889"/>
              <a:gd name="connsiteX5" fmla="*/ 1212783 w 1214379"/>
              <a:gd name="connsiteY5" fmla="*/ 974569 h 2372889"/>
              <a:gd name="connsiteX6" fmla="*/ 1020278 w 1214379"/>
              <a:gd name="connsiteY6" fmla="*/ 1503958 h 2372889"/>
              <a:gd name="connsiteX7" fmla="*/ 481263 w 1214379"/>
              <a:gd name="connsiteY7" fmla="*/ 897566 h 2372889"/>
              <a:gd name="connsiteX8" fmla="*/ 57751 w 1214379"/>
              <a:gd name="connsiteY8" fmla="*/ 108295 h 237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4379" h="2372889">
                <a:moveTo>
                  <a:pt x="57751" y="108295"/>
                </a:moveTo>
                <a:cubicBezTo>
                  <a:pt x="-6417" y="-13625"/>
                  <a:pt x="-44918" y="-77794"/>
                  <a:pt x="96252" y="166046"/>
                </a:cubicBezTo>
                <a:cubicBezTo>
                  <a:pt x="237422" y="409886"/>
                  <a:pt x="766812" y="1207179"/>
                  <a:pt x="904774" y="1571335"/>
                </a:cubicBezTo>
                <a:cubicBezTo>
                  <a:pt x="1042736" y="1935491"/>
                  <a:pt x="919212" y="2270771"/>
                  <a:pt x="924025" y="2350981"/>
                </a:cubicBezTo>
                <a:cubicBezTo>
                  <a:pt x="928838" y="2431192"/>
                  <a:pt x="885524" y="2282000"/>
                  <a:pt x="933650" y="2052598"/>
                </a:cubicBezTo>
                <a:cubicBezTo>
                  <a:pt x="981776" y="1823196"/>
                  <a:pt x="1198345" y="1066009"/>
                  <a:pt x="1212783" y="974569"/>
                </a:cubicBezTo>
                <a:cubicBezTo>
                  <a:pt x="1227221" y="883129"/>
                  <a:pt x="1142198" y="1516792"/>
                  <a:pt x="1020278" y="1503958"/>
                </a:cubicBezTo>
                <a:cubicBezTo>
                  <a:pt x="898358" y="1491124"/>
                  <a:pt x="646497" y="1130176"/>
                  <a:pt x="481263" y="897566"/>
                </a:cubicBezTo>
                <a:cubicBezTo>
                  <a:pt x="316029" y="664956"/>
                  <a:pt x="121919" y="230215"/>
                  <a:pt x="57751" y="1082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E6BCEA39-AEF5-D4D5-9BE2-C9610E0D1850}"/>
              </a:ext>
            </a:extLst>
          </p:cNvPr>
          <p:cNvSpPr/>
          <p:nvPr/>
        </p:nvSpPr>
        <p:spPr>
          <a:xfrm>
            <a:off x="3212863" y="2199962"/>
            <a:ext cx="2350502" cy="1767796"/>
          </a:xfrm>
          <a:custGeom>
            <a:avLst/>
            <a:gdLst>
              <a:gd name="connsiteX0" fmla="*/ 2331289 w 2350502"/>
              <a:gd name="connsiteY0" fmla="*/ 4223 h 1767796"/>
              <a:gd name="connsiteX1" fmla="*/ 550615 w 2350502"/>
              <a:gd name="connsiteY1" fmla="*/ 812745 h 1767796"/>
              <a:gd name="connsiteX2" fmla="*/ 1561268 w 2350502"/>
              <a:gd name="connsiteY2" fmla="*/ 437360 h 1767796"/>
              <a:gd name="connsiteX3" fmla="*/ 820122 w 2350502"/>
              <a:gd name="connsiteY3" fmla="*/ 1024501 h 1767796"/>
              <a:gd name="connsiteX4" fmla="*/ 1975 w 2350502"/>
              <a:gd name="connsiteY4" fmla="*/ 1765646 h 1767796"/>
              <a:gd name="connsiteX5" fmla="*/ 637242 w 2350502"/>
              <a:gd name="connsiteY5" fmla="*/ 1217006 h 1767796"/>
              <a:gd name="connsiteX6" fmla="*/ 2032905 w 2350502"/>
              <a:gd name="connsiteY6" fmla="*/ 283356 h 1767796"/>
              <a:gd name="connsiteX7" fmla="*/ 1522766 w 2350502"/>
              <a:gd name="connsiteY7" fmla="*/ 485486 h 1767796"/>
              <a:gd name="connsiteX8" fmla="*/ 2331289 w 2350502"/>
              <a:gd name="connsiteY8" fmla="*/ 4223 h 1767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0502" h="1767796">
                <a:moveTo>
                  <a:pt x="2331289" y="4223"/>
                </a:moveTo>
                <a:cubicBezTo>
                  <a:pt x="2169264" y="58766"/>
                  <a:pt x="678952" y="740555"/>
                  <a:pt x="550615" y="812745"/>
                </a:cubicBezTo>
                <a:cubicBezTo>
                  <a:pt x="422278" y="884935"/>
                  <a:pt x="1516350" y="402067"/>
                  <a:pt x="1561268" y="437360"/>
                </a:cubicBezTo>
                <a:cubicBezTo>
                  <a:pt x="1606186" y="472653"/>
                  <a:pt x="1080004" y="803120"/>
                  <a:pt x="820122" y="1024501"/>
                </a:cubicBezTo>
                <a:cubicBezTo>
                  <a:pt x="560240" y="1245882"/>
                  <a:pt x="32455" y="1733562"/>
                  <a:pt x="1975" y="1765646"/>
                </a:cubicBezTo>
                <a:cubicBezTo>
                  <a:pt x="-28505" y="1797730"/>
                  <a:pt x="298754" y="1464054"/>
                  <a:pt x="637242" y="1217006"/>
                </a:cubicBezTo>
                <a:cubicBezTo>
                  <a:pt x="975730" y="969958"/>
                  <a:pt x="1885318" y="405276"/>
                  <a:pt x="2032905" y="283356"/>
                </a:cubicBezTo>
                <a:cubicBezTo>
                  <a:pt x="2180492" y="161436"/>
                  <a:pt x="1466618" y="530404"/>
                  <a:pt x="1522766" y="485486"/>
                </a:cubicBezTo>
                <a:cubicBezTo>
                  <a:pt x="1578913" y="440568"/>
                  <a:pt x="2493314" y="-50320"/>
                  <a:pt x="2331289" y="42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BAFED29D-B8DB-335D-8178-F4BDEB508880}"/>
              </a:ext>
            </a:extLst>
          </p:cNvPr>
          <p:cNvSpPr/>
          <p:nvPr/>
        </p:nvSpPr>
        <p:spPr>
          <a:xfrm>
            <a:off x="5416775" y="2176220"/>
            <a:ext cx="1527963" cy="1858180"/>
          </a:xfrm>
          <a:custGeom>
            <a:avLst/>
            <a:gdLst>
              <a:gd name="connsiteX0" fmla="*/ 2248 w 1527963"/>
              <a:gd name="connsiteY0" fmla="*/ 8715 h 1858180"/>
              <a:gd name="connsiteX1" fmla="*/ 262130 w 1527963"/>
              <a:gd name="connsiteY1" fmla="*/ 278222 h 1858180"/>
              <a:gd name="connsiteX2" fmla="*/ 1041777 w 1527963"/>
              <a:gd name="connsiteY2" fmla="*/ 1827889 h 1858180"/>
              <a:gd name="connsiteX3" fmla="*/ 772269 w 1527963"/>
              <a:gd name="connsiteY3" fmla="*/ 1259999 h 1858180"/>
              <a:gd name="connsiteX4" fmla="*/ 493137 w 1527963"/>
              <a:gd name="connsiteY4" fmla="*/ 701734 h 1858180"/>
              <a:gd name="connsiteX5" fmla="*/ 1523040 w 1527963"/>
              <a:gd name="connsiteY5" fmla="*/ 1645009 h 1858180"/>
              <a:gd name="connsiteX6" fmla="*/ 858897 w 1527963"/>
              <a:gd name="connsiteY6" fmla="*/ 1096369 h 1858180"/>
              <a:gd name="connsiteX7" fmla="*/ 300631 w 1527963"/>
              <a:gd name="connsiteY7" fmla="*/ 66466 h 1858180"/>
              <a:gd name="connsiteX8" fmla="*/ 377633 w 1527963"/>
              <a:gd name="connsiteY8" fmla="*/ 393725 h 1858180"/>
              <a:gd name="connsiteX9" fmla="*/ 2248 w 1527963"/>
              <a:gd name="connsiteY9" fmla="*/ 8715 h 185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7963" h="1858180">
                <a:moveTo>
                  <a:pt x="2248" y="8715"/>
                </a:moveTo>
                <a:cubicBezTo>
                  <a:pt x="-17002" y="-10535"/>
                  <a:pt x="88875" y="-24974"/>
                  <a:pt x="262130" y="278222"/>
                </a:cubicBezTo>
                <a:cubicBezTo>
                  <a:pt x="435385" y="581418"/>
                  <a:pt x="956754" y="1664260"/>
                  <a:pt x="1041777" y="1827889"/>
                </a:cubicBezTo>
                <a:cubicBezTo>
                  <a:pt x="1126800" y="1991519"/>
                  <a:pt x="863709" y="1447691"/>
                  <a:pt x="772269" y="1259999"/>
                </a:cubicBezTo>
                <a:cubicBezTo>
                  <a:pt x="680829" y="1072307"/>
                  <a:pt x="368009" y="637566"/>
                  <a:pt x="493137" y="701734"/>
                </a:cubicBezTo>
                <a:cubicBezTo>
                  <a:pt x="618266" y="765902"/>
                  <a:pt x="1462080" y="1579237"/>
                  <a:pt x="1523040" y="1645009"/>
                </a:cubicBezTo>
                <a:cubicBezTo>
                  <a:pt x="1584000" y="1710781"/>
                  <a:pt x="1062632" y="1359459"/>
                  <a:pt x="858897" y="1096369"/>
                </a:cubicBezTo>
                <a:cubicBezTo>
                  <a:pt x="655162" y="833279"/>
                  <a:pt x="380842" y="183573"/>
                  <a:pt x="300631" y="66466"/>
                </a:cubicBezTo>
                <a:cubicBezTo>
                  <a:pt x="220420" y="-50641"/>
                  <a:pt x="424155" y="400142"/>
                  <a:pt x="377633" y="393725"/>
                </a:cubicBezTo>
                <a:cubicBezTo>
                  <a:pt x="331111" y="387308"/>
                  <a:pt x="21498" y="27965"/>
                  <a:pt x="2248" y="87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22F4FD39-A6C5-0598-B0C5-2CF7B8252D49}"/>
              </a:ext>
            </a:extLst>
          </p:cNvPr>
          <p:cNvSpPr/>
          <p:nvPr/>
        </p:nvSpPr>
        <p:spPr>
          <a:xfrm>
            <a:off x="2684899" y="2454442"/>
            <a:ext cx="1550217" cy="4357105"/>
          </a:xfrm>
          <a:custGeom>
            <a:avLst/>
            <a:gdLst>
              <a:gd name="connsiteX0" fmla="*/ 1550217 w 1550217"/>
              <a:gd name="connsiteY0" fmla="*/ 0 h 4357105"/>
              <a:gd name="connsiteX1" fmla="*/ 125678 w 1550217"/>
              <a:gd name="connsiteY1" fmla="*/ 1751798 h 4357105"/>
              <a:gd name="connsiteX2" fmla="*/ 529939 w 1550217"/>
              <a:gd name="connsiteY2" fmla="*/ 1299411 h 4357105"/>
              <a:gd name="connsiteX3" fmla="*/ 48676 w 1550217"/>
              <a:gd name="connsiteY3" fmla="*/ 2550695 h 4357105"/>
              <a:gd name="connsiteX4" fmla="*/ 241181 w 1550217"/>
              <a:gd name="connsiteY4" fmla="*/ 2608446 h 4357105"/>
              <a:gd name="connsiteX5" fmla="*/ 183429 w 1550217"/>
              <a:gd name="connsiteY5" fmla="*/ 3436219 h 4357105"/>
              <a:gd name="connsiteX6" fmla="*/ 231556 w 1550217"/>
              <a:gd name="connsiteY6" fmla="*/ 3811604 h 4357105"/>
              <a:gd name="connsiteX7" fmla="*/ 558815 w 1550217"/>
              <a:gd name="connsiteY7" fmla="*/ 4350619 h 4357105"/>
              <a:gd name="connsiteX8" fmla="*/ 424061 w 1550217"/>
              <a:gd name="connsiteY8" fmla="*/ 4061861 h 4357105"/>
              <a:gd name="connsiteX9" fmla="*/ 10175 w 1550217"/>
              <a:gd name="connsiteY9" fmla="*/ 3368842 h 4357105"/>
              <a:gd name="connsiteX10" fmla="*/ 154554 w 1550217"/>
              <a:gd name="connsiteY10" fmla="*/ 3696101 h 4357105"/>
              <a:gd name="connsiteX11" fmla="*/ 462562 w 1550217"/>
              <a:gd name="connsiteY11" fmla="*/ 1867301 h 4357105"/>
              <a:gd name="connsiteX12" fmla="*/ 173804 w 1550217"/>
              <a:gd name="connsiteY12" fmla="*/ 3330341 h 4357105"/>
              <a:gd name="connsiteX13" fmla="*/ 164179 w 1550217"/>
              <a:gd name="connsiteY13" fmla="*/ 2290813 h 4357105"/>
              <a:gd name="connsiteX14" fmla="*/ 520314 w 1550217"/>
              <a:gd name="connsiteY14" fmla="*/ 1212783 h 4357105"/>
              <a:gd name="connsiteX15" fmla="*/ 414436 w 1550217"/>
              <a:gd name="connsiteY15" fmla="*/ 1597794 h 4357105"/>
              <a:gd name="connsiteX16" fmla="*/ 741695 w 1550217"/>
              <a:gd name="connsiteY16" fmla="*/ 1010653 h 4357105"/>
              <a:gd name="connsiteX17" fmla="*/ 934200 w 1550217"/>
              <a:gd name="connsiteY17" fmla="*/ 433137 h 4357105"/>
              <a:gd name="connsiteX18" fmla="*/ 895699 w 1550217"/>
              <a:gd name="connsiteY18" fmla="*/ 683394 h 4357105"/>
              <a:gd name="connsiteX19" fmla="*/ 1088204 w 1550217"/>
              <a:gd name="connsiteY19" fmla="*/ 481263 h 4357105"/>
              <a:gd name="connsiteX20" fmla="*/ 1550217 w 1550217"/>
              <a:gd name="connsiteY20" fmla="*/ 0 h 435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50217" h="4357105">
                <a:moveTo>
                  <a:pt x="1550217" y="0"/>
                </a:moveTo>
                <a:lnTo>
                  <a:pt x="125678" y="1751798"/>
                </a:lnTo>
                <a:cubicBezTo>
                  <a:pt x="-44368" y="1968366"/>
                  <a:pt x="542773" y="1166262"/>
                  <a:pt x="529939" y="1299411"/>
                </a:cubicBezTo>
                <a:cubicBezTo>
                  <a:pt x="517105" y="1432561"/>
                  <a:pt x="96802" y="2332523"/>
                  <a:pt x="48676" y="2550695"/>
                </a:cubicBezTo>
                <a:cubicBezTo>
                  <a:pt x="550" y="2768868"/>
                  <a:pt x="218722" y="2460859"/>
                  <a:pt x="241181" y="2608446"/>
                </a:cubicBezTo>
                <a:cubicBezTo>
                  <a:pt x="263640" y="2756033"/>
                  <a:pt x="185033" y="3235693"/>
                  <a:pt x="183429" y="3436219"/>
                </a:cubicBezTo>
                <a:cubicBezTo>
                  <a:pt x="181825" y="3636745"/>
                  <a:pt x="168992" y="3659204"/>
                  <a:pt x="231556" y="3811604"/>
                </a:cubicBezTo>
                <a:cubicBezTo>
                  <a:pt x="294120" y="3964004"/>
                  <a:pt x="526731" y="4308910"/>
                  <a:pt x="558815" y="4350619"/>
                </a:cubicBezTo>
                <a:cubicBezTo>
                  <a:pt x="590899" y="4392329"/>
                  <a:pt x="515501" y="4225490"/>
                  <a:pt x="424061" y="4061861"/>
                </a:cubicBezTo>
                <a:cubicBezTo>
                  <a:pt x="332621" y="3898232"/>
                  <a:pt x="55093" y="3429802"/>
                  <a:pt x="10175" y="3368842"/>
                </a:cubicBezTo>
                <a:cubicBezTo>
                  <a:pt x="-34743" y="3307882"/>
                  <a:pt x="79156" y="3946358"/>
                  <a:pt x="154554" y="3696101"/>
                </a:cubicBezTo>
                <a:cubicBezTo>
                  <a:pt x="229952" y="3445844"/>
                  <a:pt x="459354" y="1928261"/>
                  <a:pt x="462562" y="1867301"/>
                </a:cubicBezTo>
                <a:cubicBezTo>
                  <a:pt x="465770" y="1806341"/>
                  <a:pt x="223534" y="3259756"/>
                  <a:pt x="173804" y="3330341"/>
                </a:cubicBezTo>
                <a:cubicBezTo>
                  <a:pt x="124074" y="3400926"/>
                  <a:pt x="106427" y="2643739"/>
                  <a:pt x="164179" y="2290813"/>
                </a:cubicBezTo>
                <a:cubicBezTo>
                  <a:pt x="221931" y="1937887"/>
                  <a:pt x="478605" y="1328286"/>
                  <a:pt x="520314" y="1212783"/>
                </a:cubicBezTo>
                <a:cubicBezTo>
                  <a:pt x="562023" y="1097280"/>
                  <a:pt x="377539" y="1631482"/>
                  <a:pt x="414436" y="1597794"/>
                </a:cubicBezTo>
                <a:cubicBezTo>
                  <a:pt x="451333" y="1564106"/>
                  <a:pt x="655068" y="1204762"/>
                  <a:pt x="741695" y="1010653"/>
                </a:cubicBezTo>
                <a:cubicBezTo>
                  <a:pt x="828322" y="816544"/>
                  <a:pt x="908533" y="487680"/>
                  <a:pt x="934200" y="433137"/>
                </a:cubicBezTo>
                <a:cubicBezTo>
                  <a:pt x="959867" y="378594"/>
                  <a:pt x="870032" y="675373"/>
                  <a:pt x="895699" y="683394"/>
                </a:cubicBezTo>
                <a:cubicBezTo>
                  <a:pt x="921366" y="691415"/>
                  <a:pt x="1088204" y="481263"/>
                  <a:pt x="1088204" y="481263"/>
                </a:cubicBezTo>
                <a:lnTo>
                  <a:pt x="1550217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5ACE1EBA-7949-1DAA-E175-72EFFB88AE83}"/>
              </a:ext>
            </a:extLst>
          </p:cNvPr>
          <p:cNvSpPr/>
          <p:nvPr/>
        </p:nvSpPr>
        <p:spPr>
          <a:xfrm>
            <a:off x="3064870" y="5058941"/>
            <a:ext cx="143640" cy="1507888"/>
          </a:xfrm>
          <a:custGeom>
            <a:avLst/>
            <a:gdLst>
              <a:gd name="connsiteX0" fmla="*/ 6057 w 143640"/>
              <a:gd name="connsiteY0" fmla="*/ 43087 h 1507888"/>
              <a:gd name="connsiteX1" fmla="*/ 18195 w 143640"/>
              <a:gd name="connsiteY1" fmla="*/ 111870 h 1507888"/>
              <a:gd name="connsiteX2" fmla="*/ 123392 w 143640"/>
              <a:gd name="connsiteY2" fmla="*/ 722818 h 1507888"/>
              <a:gd name="connsiteX3" fmla="*/ 123392 w 143640"/>
              <a:gd name="connsiteY3" fmla="*/ 662128 h 1507888"/>
              <a:gd name="connsiteX4" fmla="*/ 143622 w 143640"/>
              <a:gd name="connsiteY4" fmla="*/ 1499654 h 1507888"/>
              <a:gd name="connsiteX5" fmla="*/ 119346 w 143640"/>
              <a:gd name="connsiteY5" fmla="*/ 1058638 h 1507888"/>
              <a:gd name="connsiteX6" fmla="*/ 78886 w 143640"/>
              <a:gd name="connsiteY6" fmla="*/ 548840 h 1507888"/>
              <a:gd name="connsiteX7" fmla="*/ 42472 w 143640"/>
              <a:gd name="connsiteY7" fmla="*/ 419367 h 1507888"/>
              <a:gd name="connsiteX8" fmla="*/ 82932 w 143640"/>
              <a:gd name="connsiteY8" fmla="*/ 589300 h 1507888"/>
              <a:gd name="connsiteX9" fmla="*/ 6057 w 143640"/>
              <a:gd name="connsiteY9" fmla="*/ 43087 h 15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640" h="1507888">
                <a:moveTo>
                  <a:pt x="6057" y="43087"/>
                </a:moveTo>
                <a:cubicBezTo>
                  <a:pt x="-4732" y="-36485"/>
                  <a:pt x="-1361" y="-1418"/>
                  <a:pt x="18195" y="111870"/>
                </a:cubicBezTo>
                <a:cubicBezTo>
                  <a:pt x="37751" y="225158"/>
                  <a:pt x="105859" y="631108"/>
                  <a:pt x="123392" y="722818"/>
                </a:cubicBezTo>
                <a:cubicBezTo>
                  <a:pt x="140925" y="814528"/>
                  <a:pt x="120020" y="532655"/>
                  <a:pt x="123392" y="662128"/>
                </a:cubicBezTo>
                <a:cubicBezTo>
                  <a:pt x="126764" y="791601"/>
                  <a:pt x="144296" y="1433569"/>
                  <a:pt x="143622" y="1499654"/>
                </a:cubicBezTo>
                <a:cubicBezTo>
                  <a:pt x="142948" y="1565739"/>
                  <a:pt x="130135" y="1217107"/>
                  <a:pt x="119346" y="1058638"/>
                </a:cubicBezTo>
                <a:cubicBezTo>
                  <a:pt x="108557" y="900169"/>
                  <a:pt x="91698" y="655385"/>
                  <a:pt x="78886" y="548840"/>
                </a:cubicBezTo>
                <a:cubicBezTo>
                  <a:pt x="66074" y="442295"/>
                  <a:pt x="41798" y="412624"/>
                  <a:pt x="42472" y="419367"/>
                </a:cubicBezTo>
                <a:cubicBezTo>
                  <a:pt x="43146" y="426110"/>
                  <a:pt x="89001" y="659431"/>
                  <a:pt x="82932" y="589300"/>
                </a:cubicBezTo>
                <a:cubicBezTo>
                  <a:pt x="76863" y="519169"/>
                  <a:pt x="16846" y="122659"/>
                  <a:pt x="6057" y="430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0093AB65-E3F7-E391-4F45-8DA88B4FC168}"/>
              </a:ext>
            </a:extLst>
          </p:cNvPr>
          <p:cNvSpPr/>
          <p:nvPr/>
        </p:nvSpPr>
        <p:spPr>
          <a:xfrm>
            <a:off x="3255722" y="6710806"/>
            <a:ext cx="256416" cy="560532"/>
          </a:xfrm>
          <a:custGeom>
            <a:avLst/>
            <a:gdLst>
              <a:gd name="connsiteX0" fmla="*/ 1322 w 256416"/>
              <a:gd name="connsiteY0" fmla="*/ 5583 h 560532"/>
              <a:gd name="connsiteX1" fmla="*/ 248129 w 256416"/>
              <a:gd name="connsiteY1" fmla="*/ 543704 h 560532"/>
              <a:gd name="connsiteX2" fmla="*/ 187439 w 256416"/>
              <a:gd name="connsiteY2" fmla="*/ 402093 h 560532"/>
              <a:gd name="connsiteX3" fmla="*/ 82243 w 256416"/>
              <a:gd name="connsiteY3" fmla="*/ 171470 h 560532"/>
              <a:gd name="connsiteX4" fmla="*/ 146979 w 256416"/>
              <a:gd name="connsiteY4" fmla="*/ 256436 h 560532"/>
              <a:gd name="connsiteX5" fmla="*/ 1322 w 256416"/>
              <a:gd name="connsiteY5" fmla="*/ 5583 h 56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416" h="560532">
                <a:moveTo>
                  <a:pt x="1322" y="5583"/>
                </a:moveTo>
                <a:cubicBezTo>
                  <a:pt x="18180" y="53461"/>
                  <a:pt x="217110" y="477619"/>
                  <a:pt x="248129" y="543704"/>
                </a:cubicBezTo>
                <a:cubicBezTo>
                  <a:pt x="279149" y="609789"/>
                  <a:pt x="215087" y="464132"/>
                  <a:pt x="187439" y="402093"/>
                </a:cubicBezTo>
                <a:cubicBezTo>
                  <a:pt x="159791" y="340054"/>
                  <a:pt x="88986" y="195746"/>
                  <a:pt x="82243" y="171470"/>
                </a:cubicBezTo>
                <a:cubicBezTo>
                  <a:pt x="75500" y="147194"/>
                  <a:pt x="159791" y="280038"/>
                  <a:pt x="146979" y="256436"/>
                </a:cubicBezTo>
                <a:cubicBezTo>
                  <a:pt x="134167" y="232834"/>
                  <a:pt x="-15536" y="-42295"/>
                  <a:pt x="1322" y="55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81D0CAB2-F3BA-3EE4-C614-F9A4BD86639C}"/>
              </a:ext>
            </a:extLst>
          </p:cNvPr>
          <p:cNvSpPr/>
          <p:nvPr/>
        </p:nvSpPr>
        <p:spPr>
          <a:xfrm>
            <a:off x="3935738" y="7136458"/>
            <a:ext cx="1102890" cy="232683"/>
          </a:xfrm>
          <a:custGeom>
            <a:avLst/>
            <a:gdLst>
              <a:gd name="connsiteX0" fmla="*/ 1037 w 1102890"/>
              <a:gd name="connsiteY0" fmla="*/ 122098 h 232683"/>
              <a:gd name="connsiteX1" fmla="*/ 316627 w 1102890"/>
              <a:gd name="connsiteY1" fmla="*/ 190880 h 232683"/>
              <a:gd name="connsiteX2" fmla="*/ 268074 w 1102890"/>
              <a:gd name="connsiteY2" fmla="*/ 231340 h 232683"/>
              <a:gd name="connsiteX3" fmla="*/ 640308 w 1102890"/>
              <a:gd name="connsiteY3" fmla="*/ 142328 h 232683"/>
              <a:gd name="connsiteX4" fmla="*/ 874977 w 1102890"/>
              <a:gd name="connsiteY4" fmla="*/ 134236 h 232683"/>
              <a:gd name="connsiteX5" fmla="*/ 749550 w 1102890"/>
              <a:gd name="connsiteY5" fmla="*/ 126144 h 232683"/>
              <a:gd name="connsiteX6" fmla="*/ 959943 w 1102890"/>
              <a:gd name="connsiteY6" fmla="*/ 57361 h 232683"/>
              <a:gd name="connsiteX7" fmla="*/ 1093462 w 1102890"/>
              <a:gd name="connsiteY7" fmla="*/ 717 h 232683"/>
              <a:gd name="connsiteX8" fmla="*/ 696952 w 1102890"/>
              <a:gd name="connsiteY8" fmla="*/ 97822 h 232683"/>
              <a:gd name="connsiteX9" fmla="*/ 348995 w 1102890"/>
              <a:gd name="connsiteY9" fmla="*/ 118052 h 232683"/>
              <a:gd name="connsiteX10" fmla="*/ 583664 w 1102890"/>
              <a:gd name="connsiteY10" fmla="*/ 134236 h 232683"/>
              <a:gd name="connsiteX11" fmla="*/ 227614 w 1102890"/>
              <a:gd name="connsiteY11" fmla="*/ 174696 h 232683"/>
              <a:gd name="connsiteX12" fmla="*/ 1037 w 1102890"/>
              <a:gd name="connsiteY12" fmla="*/ 122098 h 23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2890" h="232683">
                <a:moveTo>
                  <a:pt x="1037" y="122098"/>
                </a:moveTo>
                <a:cubicBezTo>
                  <a:pt x="15872" y="124795"/>
                  <a:pt x="272121" y="172673"/>
                  <a:pt x="316627" y="190880"/>
                </a:cubicBezTo>
                <a:cubicBezTo>
                  <a:pt x="361133" y="209087"/>
                  <a:pt x="214127" y="239432"/>
                  <a:pt x="268074" y="231340"/>
                </a:cubicBezTo>
                <a:cubicBezTo>
                  <a:pt x="322021" y="223248"/>
                  <a:pt x="539158" y="158512"/>
                  <a:pt x="640308" y="142328"/>
                </a:cubicBezTo>
                <a:cubicBezTo>
                  <a:pt x="741459" y="126144"/>
                  <a:pt x="856770" y="136933"/>
                  <a:pt x="874977" y="134236"/>
                </a:cubicBezTo>
                <a:cubicBezTo>
                  <a:pt x="893184" y="131539"/>
                  <a:pt x="735389" y="138956"/>
                  <a:pt x="749550" y="126144"/>
                </a:cubicBezTo>
                <a:cubicBezTo>
                  <a:pt x="763711" y="113332"/>
                  <a:pt x="902624" y="78266"/>
                  <a:pt x="959943" y="57361"/>
                </a:cubicBezTo>
                <a:cubicBezTo>
                  <a:pt x="1017262" y="36456"/>
                  <a:pt x="1137294" y="-6027"/>
                  <a:pt x="1093462" y="717"/>
                </a:cubicBezTo>
                <a:cubicBezTo>
                  <a:pt x="1049630" y="7460"/>
                  <a:pt x="821030" y="78266"/>
                  <a:pt x="696952" y="97822"/>
                </a:cubicBezTo>
                <a:cubicBezTo>
                  <a:pt x="572874" y="117378"/>
                  <a:pt x="367876" y="111983"/>
                  <a:pt x="348995" y="118052"/>
                </a:cubicBezTo>
                <a:cubicBezTo>
                  <a:pt x="330114" y="124121"/>
                  <a:pt x="603894" y="124795"/>
                  <a:pt x="583664" y="134236"/>
                </a:cubicBezTo>
                <a:cubicBezTo>
                  <a:pt x="563434" y="143677"/>
                  <a:pt x="321347" y="174696"/>
                  <a:pt x="227614" y="174696"/>
                </a:cubicBezTo>
                <a:cubicBezTo>
                  <a:pt x="133881" y="174696"/>
                  <a:pt x="-13798" y="119401"/>
                  <a:pt x="1037" y="1220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41C05D22-FF42-9223-A4B9-63658E7FF83C}"/>
              </a:ext>
            </a:extLst>
          </p:cNvPr>
          <p:cNvSpPr/>
          <p:nvPr/>
        </p:nvSpPr>
        <p:spPr>
          <a:xfrm>
            <a:off x="3605002" y="7149313"/>
            <a:ext cx="402725" cy="267160"/>
          </a:xfrm>
          <a:custGeom>
            <a:avLst/>
            <a:gdLst>
              <a:gd name="connsiteX0" fmla="*/ 0 w 402725"/>
              <a:gd name="connsiteY0" fmla="*/ 0 h 267160"/>
              <a:gd name="connsiteX1" fmla="*/ 76874 w 402725"/>
              <a:gd name="connsiteY1" fmla="*/ 52599 h 267160"/>
              <a:gd name="connsiteX2" fmla="*/ 396510 w 402725"/>
              <a:gd name="connsiteY2" fmla="*/ 262991 h 267160"/>
              <a:gd name="connsiteX3" fmla="*/ 275129 w 402725"/>
              <a:gd name="connsiteY3" fmla="*/ 186117 h 267160"/>
              <a:gd name="connsiteX4" fmla="*/ 113288 w 402725"/>
              <a:gd name="connsiteY4" fmla="*/ 105197 h 267160"/>
              <a:gd name="connsiteX5" fmla="*/ 0 w 402725"/>
              <a:gd name="connsiteY5" fmla="*/ 0 h 26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725" h="267160">
                <a:moveTo>
                  <a:pt x="0" y="0"/>
                </a:moveTo>
                <a:cubicBezTo>
                  <a:pt x="5394" y="4383"/>
                  <a:pt x="76874" y="52599"/>
                  <a:pt x="76874" y="52599"/>
                </a:cubicBezTo>
                <a:lnTo>
                  <a:pt x="396510" y="262991"/>
                </a:lnTo>
                <a:cubicBezTo>
                  <a:pt x="429553" y="285244"/>
                  <a:pt x="322333" y="212416"/>
                  <a:pt x="275129" y="186117"/>
                </a:cubicBezTo>
                <a:cubicBezTo>
                  <a:pt x="227925" y="159818"/>
                  <a:pt x="157120" y="132170"/>
                  <a:pt x="113288" y="105197"/>
                </a:cubicBezTo>
                <a:cubicBezTo>
                  <a:pt x="69456" y="78224"/>
                  <a:pt x="40797" y="51250"/>
                  <a:pt x="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27A7EDF9-163E-952C-5453-0AB4E5BBAA4D}"/>
              </a:ext>
            </a:extLst>
          </p:cNvPr>
          <p:cNvSpPr/>
          <p:nvPr/>
        </p:nvSpPr>
        <p:spPr>
          <a:xfrm>
            <a:off x="5287540" y="6596947"/>
            <a:ext cx="471301" cy="496596"/>
          </a:xfrm>
          <a:custGeom>
            <a:avLst/>
            <a:gdLst>
              <a:gd name="connsiteX0" fmla="*/ 470913 w 471301"/>
              <a:gd name="connsiteY0" fmla="*/ 336 h 496596"/>
              <a:gd name="connsiteX1" fmla="*/ 206417 w 471301"/>
              <a:gd name="connsiteY1" fmla="*/ 211932 h 496596"/>
              <a:gd name="connsiteX2" fmla="*/ 2377 w 471301"/>
              <a:gd name="connsiteY2" fmla="*/ 491542 h 496596"/>
              <a:gd name="connsiteX3" fmla="*/ 108176 w 471301"/>
              <a:gd name="connsiteY3" fmla="*/ 363073 h 496596"/>
              <a:gd name="connsiteX4" fmla="*/ 304658 w 471301"/>
              <a:gd name="connsiteY4" fmla="*/ 7893 h 496596"/>
              <a:gd name="connsiteX5" fmla="*/ 266873 w 471301"/>
              <a:gd name="connsiteY5" fmla="*/ 159033 h 496596"/>
              <a:gd name="connsiteX6" fmla="*/ 470913 w 471301"/>
              <a:gd name="connsiteY6" fmla="*/ 336 h 49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301" h="496596">
                <a:moveTo>
                  <a:pt x="470913" y="336"/>
                </a:moveTo>
                <a:cubicBezTo>
                  <a:pt x="460837" y="9152"/>
                  <a:pt x="284506" y="130064"/>
                  <a:pt x="206417" y="211932"/>
                </a:cubicBezTo>
                <a:cubicBezTo>
                  <a:pt x="128328" y="293800"/>
                  <a:pt x="18751" y="466352"/>
                  <a:pt x="2377" y="491542"/>
                </a:cubicBezTo>
                <a:cubicBezTo>
                  <a:pt x="-13997" y="516732"/>
                  <a:pt x="57796" y="443681"/>
                  <a:pt x="108176" y="363073"/>
                </a:cubicBezTo>
                <a:cubicBezTo>
                  <a:pt x="158556" y="282465"/>
                  <a:pt x="278209" y="41899"/>
                  <a:pt x="304658" y="7893"/>
                </a:cubicBezTo>
                <a:cubicBezTo>
                  <a:pt x="331107" y="-26113"/>
                  <a:pt x="241683" y="159033"/>
                  <a:pt x="266873" y="159033"/>
                </a:cubicBezTo>
                <a:cubicBezTo>
                  <a:pt x="292063" y="159033"/>
                  <a:pt x="480989" y="-8480"/>
                  <a:pt x="470913" y="3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C7A6804C-92BA-324C-0316-4A35D0B75FEC}"/>
              </a:ext>
            </a:extLst>
          </p:cNvPr>
          <p:cNvSpPr/>
          <p:nvPr/>
        </p:nvSpPr>
        <p:spPr>
          <a:xfrm>
            <a:off x="5047856" y="6393178"/>
            <a:ext cx="114175" cy="226837"/>
          </a:xfrm>
          <a:custGeom>
            <a:avLst/>
            <a:gdLst>
              <a:gd name="connsiteX0" fmla="*/ 237 w 114175"/>
              <a:gd name="connsiteY0" fmla="*/ 65 h 226837"/>
              <a:gd name="connsiteX1" fmla="*/ 83364 w 114175"/>
              <a:gd name="connsiteY1" fmla="*/ 105863 h 226837"/>
              <a:gd name="connsiteX2" fmla="*/ 68250 w 114175"/>
              <a:gd name="connsiteY2" fmla="*/ 226776 h 226837"/>
              <a:gd name="connsiteX3" fmla="*/ 113592 w 114175"/>
              <a:gd name="connsiteY3" fmla="*/ 120977 h 226837"/>
              <a:gd name="connsiteX4" fmla="*/ 237 w 114175"/>
              <a:gd name="connsiteY4" fmla="*/ 65 h 22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175" h="226837">
                <a:moveTo>
                  <a:pt x="237" y="65"/>
                </a:moveTo>
                <a:cubicBezTo>
                  <a:pt x="-4801" y="-2454"/>
                  <a:pt x="72029" y="68078"/>
                  <a:pt x="83364" y="105863"/>
                </a:cubicBezTo>
                <a:cubicBezTo>
                  <a:pt x="94699" y="143648"/>
                  <a:pt x="63212" y="224257"/>
                  <a:pt x="68250" y="226776"/>
                </a:cubicBezTo>
                <a:cubicBezTo>
                  <a:pt x="73288" y="229295"/>
                  <a:pt x="119889" y="153724"/>
                  <a:pt x="113592" y="120977"/>
                </a:cubicBezTo>
                <a:cubicBezTo>
                  <a:pt x="107295" y="88230"/>
                  <a:pt x="5275" y="2584"/>
                  <a:pt x="237" y="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2B992513-BFE5-7C6B-7D71-E4BA502FC0DC}"/>
              </a:ext>
            </a:extLst>
          </p:cNvPr>
          <p:cNvSpPr/>
          <p:nvPr/>
        </p:nvSpPr>
        <p:spPr>
          <a:xfrm>
            <a:off x="4828540" y="6574554"/>
            <a:ext cx="183375" cy="219644"/>
          </a:xfrm>
          <a:custGeom>
            <a:avLst/>
            <a:gdLst>
              <a:gd name="connsiteX0" fmla="*/ 399 w 183375"/>
              <a:gd name="connsiteY0" fmla="*/ 58 h 219644"/>
              <a:gd name="connsiteX1" fmla="*/ 98640 w 183375"/>
              <a:gd name="connsiteY1" fmla="*/ 113413 h 219644"/>
              <a:gd name="connsiteX2" fmla="*/ 23070 w 183375"/>
              <a:gd name="connsiteY2" fmla="*/ 219211 h 219644"/>
              <a:gd name="connsiteX3" fmla="*/ 98640 w 183375"/>
              <a:gd name="connsiteY3" fmla="*/ 151198 h 219644"/>
              <a:gd name="connsiteX4" fmla="*/ 181767 w 183375"/>
              <a:gd name="connsiteY4" fmla="*/ 158755 h 219644"/>
              <a:gd name="connsiteX5" fmla="*/ 143982 w 183375"/>
              <a:gd name="connsiteY5" fmla="*/ 128527 h 219644"/>
              <a:gd name="connsiteX6" fmla="*/ 399 w 183375"/>
              <a:gd name="connsiteY6" fmla="*/ 58 h 2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375" h="219644">
                <a:moveTo>
                  <a:pt x="399" y="58"/>
                </a:moveTo>
                <a:cubicBezTo>
                  <a:pt x="-7158" y="-2461"/>
                  <a:pt x="94862" y="76888"/>
                  <a:pt x="98640" y="113413"/>
                </a:cubicBezTo>
                <a:cubicBezTo>
                  <a:pt x="102419" y="149939"/>
                  <a:pt x="23070" y="212914"/>
                  <a:pt x="23070" y="219211"/>
                </a:cubicBezTo>
                <a:cubicBezTo>
                  <a:pt x="23070" y="225508"/>
                  <a:pt x="72191" y="161274"/>
                  <a:pt x="98640" y="151198"/>
                </a:cubicBezTo>
                <a:cubicBezTo>
                  <a:pt x="125090" y="141122"/>
                  <a:pt x="181767" y="158755"/>
                  <a:pt x="181767" y="158755"/>
                </a:cubicBezTo>
                <a:cubicBezTo>
                  <a:pt x="189324" y="154976"/>
                  <a:pt x="169172" y="151198"/>
                  <a:pt x="143982" y="128527"/>
                </a:cubicBezTo>
                <a:cubicBezTo>
                  <a:pt x="118792" y="105856"/>
                  <a:pt x="7956" y="2577"/>
                  <a:pt x="399" y="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DC6A3146-33D6-74CA-09E3-8A61453F67EE}"/>
              </a:ext>
            </a:extLst>
          </p:cNvPr>
          <p:cNvSpPr/>
          <p:nvPr/>
        </p:nvSpPr>
        <p:spPr>
          <a:xfrm>
            <a:off x="3559329" y="5176246"/>
            <a:ext cx="56007" cy="249748"/>
          </a:xfrm>
          <a:custGeom>
            <a:avLst/>
            <a:gdLst>
              <a:gd name="connsiteX0" fmla="*/ 30 w 56007"/>
              <a:gd name="connsiteY0" fmla="*/ 316 h 249748"/>
              <a:gd name="connsiteX1" fmla="*/ 37815 w 56007"/>
              <a:gd name="connsiteY1" fmla="*/ 143899 h 249748"/>
              <a:gd name="connsiteX2" fmla="*/ 7587 w 56007"/>
              <a:gd name="connsiteY2" fmla="*/ 249698 h 249748"/>
              <a:gd name="connsiteX3" fmla="*/ 52929 w 56007"/>
              <a:gd name="connsiteY3" fmla="*/ 159014 h 249748"/>
              <a:gd name="connsiteX4" fmla="*/ 45372 w 56007"/>
              <a:gd name="connsiteY4" fmla="*/ 106114 h 249748"/>
              <a:gd name="connsiteX5" fmla="*/ 30 w 56007"/>
              <a:gd name="connsiteY5" fmla="*/ 316 h 24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07" h="249748">
                <a:moveTo>
                  <a:pt x="30" y="316"/>
                </a:moveTo>
                <a:cubicBezTo>
                  <a:pt x="-1230" y="6614"/>
                  <a:pt x="36556" y="102335"/>
                  <a:pt x="37815" y="143899"/>
                </a:cubicBezTo>
                <a:cubicBezTo>
                  <a:pt x="39075" y="185463"/>
                  <a:pt x="5068" y="247179"/>
                  <a:pt x="7587" y="249698"/>
                </a:cubicBezTo>
                <a:cubicBezTo>
                  <a:pt x="10106" y="252217"/>
                  <a:pt x="52929" y="159014"/>
                  <a:pt x="52929" y="159014"/>
                </a:cubicBezTo>
                <a:cubicBezTo>
                  <a:pt x="59226" y="135083"/>
                  <a:pt x="55448" y="128785"/>
                  <a:pt x="45372" y="106114"/>
                </a:cubicBezTo>
                <a:cubicBezTo>
                  <a:pt x="35296" y="83443"/>
                  <a:pt x="1290" y="-5982"/>
                  <a:pt x="30" y="3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C7B7AA92-0FDB-A3AC-DC53-410E087548B9}"/>
              </a:ext>
            </a:extLst>
          </p:cNvPr>
          <p:cNvSpPr/>
          <p:nvPr/>
        </p:nvSpPr>
        <p:spPr>
          <a:xfrm>
            <a:off x="3368169" y="5100963"/>
            <a:ext cx="77915" cy="229462"/>
          </a:xfrm>
          <a:custGeom>
            <a:avLst/>
            <a:gdLst>
              <a:gd name="connsiteX0" fmla="*/ 77834 w 77915"/>
              <a:gd name="connsiteY0" fmla="*/ 29 h 229462"/>
              <a:gd name="connsiteX1" fmla="*/ 17378 w 77915"/>
              <a:gd name="connsiteY1" fmla="*/ 75599 h 229462"/>
              <a:gd name="connsiteX2" fmla="*/ 40049 w 77915"/>
              <a:gd name="connsiteY2" fmla="*/ 226739 h 229462"/>
              <a:gd name="connsiteX3" fmla="*/ 24935 w 77915"/>
              <a:gd name="connsiteY3" fmla="*/ 166283 h 229462"/>
              <a:gd name="connsiteX4" fmla="*/ 2264 w 77915"/>
              <a:gd name="connsiteY4" fmla="*/ 83156 h 229462"/>
              <a:gd name="connsiteX5" fmla="*/ 77834 w 77915"/>
              <a:gd name="connsiteY5" fmla="*/ 29 h 229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915" h="229462">
                <a:moveTo>
                  <a:pt x="77834" y="29"/>
                </a:moveTo>
                <a:cubicBezTo>
                  <a:pt x="80353" y="-1230"/>
                  <a:pt x="23675" y="37814"/>
                  <a:pt x="17378" y="75599"/>
                </a:cubicBezTo>
                <a:cubicBezTo>
                  <a:pt x="11081" y="113384"/>
                  <a:pt x="38789" y="211625"/>
                  <a:pt x="40049" y="226739"/>
                </a:cubicBezTo>
                <a:cubicBezTo>
                  <a:pt x="41308" y="241853"/>
                  <a:pt x="31232" y="190213"/>
                  <a:pt x="24935" y="166283"/>
                </a:cubicBezTo>
                <a:cubicBezTo>
                  <a:pt x="18638" y="142353"/>
                  <a:pt x="-7812" y="110865"/>
                  <a:pt x="2264" y="83156"/>
                </a:cubicBezTo>
                <a:cubicBezTo>
                  <a:pt x="12340" y="55447"/>
                  <a:pt x="75315" y="1288"/>
                  <a:pt x="77834" y="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AF1436CC-ADAA-7FC7-74A8-2E0883F01652}"/>
              </a:ext>
            </a:extLst>
          </p:cNvPr>
          <p:cNvSpPr/>
          <p:nvPr/>
        </p:nvSpPr>
        <p:spPr>
          <a:xfrm>
            <a:off x="4771898" y="5380087"/>
            <a:ext cx="64711" cy="191204"/>
          </a:xfrm>
          <a:custGeom>
            <a:avLst/>
            <a:gdLst>
              <a:gd name="connsiteX0" fmla="*/ 64598 w 64711"/>
              <a:gd name="connsiteY0" fmla="*/ 515 h 191204"/>
              <a:gd name="connsiteX1" fmla="*/ 19256 w 64711"/>
              <a:gd name="connsiteY1" fmla="*/ 76085 h 191204"/>
              <a:gd name="connsiteX2" fmla="*/ 19256 w 64711"/>
              <a:gd name="connsiteY2" fmla="*/ 174326 h 191204"/>
              <a:gd name="connsiteX3" fmla="*/ 11699 w 64711"/>
              <a:gd name="connsiteY3" fmla="*/ 128984 h 191204"/>
              <a:gd name="connsiteX4" fmla="*/ 26813 w 64711"/>
              <a:gd name="connsiteY4" fmla="*/ 38300 h 191204"/>
              <a:gd name="connsiteX5" fmla="*/ 11699 w 64711"/>
              <a:gd name="connsiteY5" fmla="*/ 189440 h 191204"/>
              <a:gd name="connsiteX6" fmla="*/ 4142 w 64711"/>
              <a:gd name="connsiteY6" fmla="*/ 113870 h 191204"/>
              <a:gd name="connsiteX7" fmla="*/ 64598 w 64711"/>
              <a:gd name="connsiteY7" fmla="*/ 515 h 191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711" h="191204">
                <a:moveTo>
                  <a:pt x="64598" y="515"/>
                </a:moveTo>
                <a:cubicBezTo>
                  <a:pt x="67117" y="-5782"/>
                  <a:pt x="26813" y="47117"/>
                  <a:pt x="19256" y="76085"/>
                </a:cubicBezTo>
                <a:cubicBezTo>
                  <a:pt x="11699" y="105053"/>
                  <a:pt x="19256" y="174326"/>
                  <a:pt x="19256" y="174326"/>
                </a:cubicBezTo>
                <a:cubicBezTo>
                  <a:pt x="17997" y="183142"/>
                  <a:pt x="10440" y="151655"/>
                  <a:pt x="11699" y="128984"/>
                </a:cubicBezTo>
                <a:cubicBezTo>
                  <a:pt x="12958" y="106313"/>
                  <a:pt x="26813" y="28224"/>
                  <a:pt x="26813" y="38300"/>
                </a:cubicBezTo>
                <a:cubicBezTo>
                  <a:pt x="26813" y="48376"/>
                  <a:pt x="15477" y="176845"/>
                  <a:pt x="11699" y="189440"/>
                </a:cubicBezTo>
                <a:cubicBezTo>
                  <a:pt x="7920" y="202035"/>
                  <a:pt x="-7194" y="144098"/>
                  <a:pt x="4142" y="113870"/>
                </a:cubicBezTo>
                <a:cubicBezTo>
                  <a:pt x="15477" y="83642"/>
                  <a:pt x="62079" y="6812"/>
                  <a:pt x="64598" y="5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979AEBB9-ABCC-EBF0-3618-B81DEAE54473}"/>
              </a:ext>
            </a:extLst>
          </p:cNvPr>
          <p:cNvSpPr/>
          <p:nvPr/>
        </p:nvSpPr>
        <p:spPr>
          <a:xfrm>
            <a:off x="5237000" y="5221412"/>
            <a:ext cx="158737" cy="249900"/>
          </a:xfrm>
          <a:custGeom>
            <a:avLst/>
            <a:gdLst>
              <a:gd name="connsiteX0" fmla="*/ 98260 w 158737"/>
              <a:gd name="connsiteY0" fmla="*/ 492 h 249900"/>
              <a:gd name="connsiteX1" fmla="*/ 158716 w 158737"/>
              <a:gd name="connsiteY1" fmla="*/ 136519 h 249900"/>
              <a:gd name="connsiteX2" fmla="*/ 90702 w 158737"/>
              <a:gd name="connsiteY2" fmla="*/ 196975 h 249900"/>
              <a:gd name="connsiteX3" fmla="*/ 18 w 158737"/>
              <a:gd name="connsiteY3" fmla="*/ 189418 h 249900"/>
              <a:gd name="connsiteX4" fmla="*/ 83145 w 158737"/>
              <a:gd name="connsiteY4" fmla="*/ 196975 h 249900"/>
              <a:gd name="connsiteX5" fmla="*/ 120931 w 158737"/>
              <a:gd name="connsiteY5" fmla="*/ 249874 h 249900"/>
              <a:gd name="connsiteX6" fmla="*/ 120931 w 158737"/>
              <a:gd name="connsiteY6" fmla="*/ 189418 h 249900"/>
              <a:gd name="connsiteX7" fmla="*/ 98260 w 158737"/>
              <a:gd name="connsiteY7" fmla="*/ 492 h 24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737" h="249900">
                <a:moveTo>
                  <a:pt x="98260" y="492"/>
                </a:moveTo>
                <a:cubicBezTo>
                  <a:pt x="104558" y="-8325"/>
                  <a:pt x="159976" y="103772"/>
                  <a:pt x="158716" y="136519"/>
                </a:cubicBezTo>
                <a:cubicBezTo>
                  <a:pt x="157456" y="169266"/>
                  <a:pt x="117152" y="188159"/>
                  <a:pt x="90702" y="196975"/>
                </a:cubicBezTo>
                <a:cubicBezTo>
                  <a:pt x="64252" y="205792"/>
                  <a:pt x="1277" y="189418"/>
                  <a:pt x="18" y="189418"/>
                </a:cubicBezTo>
                <a:cubicBezTo>
                  <a:pt x="-1241" y="189418"/>
                  <a:pt x="62993" y="186899"/>
                  <a:pt x="83145" y="196975"/>
                </a:cubicBezTo>
                <a:cubicBezTo>
                  <a:pt x="103297" y="207051"/>
                  <a:pt x="114633" y="251134"/>
                  <a:pt x="120931" y="249874"/>
                </a:cubicBezTo>
                <a:cubicBezTo>
                  <a:pt x="127229" y="248614"/>
                  <a:pt x="123450" y="224684"/>
                  <a:pt x="120931" y="189418"/>
                </a:cubicBezTo>
                <a:cubicBezTo>
                  <a:pt x="118412" y="154152"/>
                  <a:pt x="91962" y="9309"/>
                  <a:pt x="98260" y="4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56F2AF74-F024-7215-803C-F43F4E111761}"/>
              </a:ext>
            </a:extLst>
          </p:cNvPr>
          <p:cNvSpPr/>
          <p:nvPr/>
        </p:nvSpPr>
        <p:spPr>
          <a:xfrm>
            <a:off x="4690702" y="5607312"/>
            <a:ext cx="160977" cy="288070"/>
          </a:xfrm>
          <a:custGeom>
            <a:avLst/>
            <a:gdLst>
              <a:gd name="connsiteX0" fmla="*/ 32438 w 160977"/>
              <a:gd name="connsiteY0" fmla="*/ 0 h 288070"/>
              <a:gd name="connsiteX1" fmla="*/ 55110 w 160977"/>
              <a:gd name="connsiteY1" fmla="*/ 158698 h 288070"/>
              <a:gd name="connsiteX2" fmla="*/ 160908 w 160977"/>
              <a:gd name="connsiteY2" fmla="*/ 287167 h 288070"/>
              <a:gd name="connsiteX3" fmla="*/ 70224 w 160977"/>
              <a:gd name="connsiteY3" fmla="*/ 211597 h 288070"/>
              <a:gd name="connsiteX4" fmla="*/ 2210 w 160977"/>
              <a:gd name="connsiteY4" fmla="*/ 128470 h 288070"/>
              <a:gd name="connsiteX5" fmla="*/ 17324 w 160977"/>
              <a:gd name="connsiteY5" fmla="*/ 158698 h 288070"/>
              <a:gd name="connsiteX6" fmla="*/ 32438 w 160977"/>
              <a:gd name="connsiteY6" fmla="*/ 0 h 28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977" h="288070">
                <a:moveTo>
                  <a:pt x="32438" y="0"/>
                </a:moveTo>
                <a:cubicBezTo>
                  <a:pt x="38736" y="0"/>
                  <a:pt x="33698" y="110837"/>
                  <a:pt x="55110" y="158698"/>
                </a:cubicBezTo>
                <a:cubicBezTo>
                  <a:pt x="76522" y="206559"/>
                  <a:pt x="160908" y="287167"/>
                  <a:pt x="160908" y="287167"/>
                </a:cubicBezTo>
                <a:cubicBezTo>
                  <a:pt x="163427" y="295983"/>
                  <a:pt x="96674" y="238046"/>
                  <a:pt x="70224" y="211597"/>
                </a:cubicBezTo>
                <a:cubicBezTo>
                  <a:pt x="43774" y="185148"/>
                  <a:pt x="2210" y="128470"/>
                  <a:pt x="2210" y="128470"/>
                </a:cubicBezTo>
                <a:cubicBezTo>
                  <a:pt x="-6607" y="119654"/>
                  <a:pt x="13545" y="175072"/>
                  <a:pt x="17324" y="158698"/>
                </a:cubicBezTo>
                <a:cubicBezTo>
                  <a:pt x="21103" y="142324"/>
                  <a:pt x="26140" y="0"/>
                  <a:pt x="32438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C9158008-261B-22E3-A590-C3DC83A3C756}"/>
              </a:ext>
            </a:extLst>
          </p:cNvPr>
          <p:cNvSpPr/>
          <p:nvPr/>
        </p:nvSpPr>
        <p:spPr>
          <a:xfrm>
            <a:off x="3687764" y="5055639"/>
            <a:ext cx="37887" cy="234569"/>
          </a:xfrm>
          <a:custGeom>
            <a:avLst/>
            <a:gdLst>
              <a:gd name="connsiteX0" fmla="*/ 7621 w 37887"/>
              <a:gd name="connsiteY0" fmla="*/ 11 h 234569"/>
              <a:gd name="connsiteX1" fmla="*/ 30292 w 37887"/>
              <a:gd name="connsiteY1" fmla="*/ 128480 h 234569"/>
              <a:gd name="connsiteX2" fmla="*/ 64 w 37887"/>
              <a:gd name="connsiteY2" fmla="*/ 234278 h 234569"/>
              <a:gd name="connsiteX3" fmla="*/ 22735 w 37887"/>
              <a:gd name="connsiteY3" fmla="*/ 158708 h 234569"/>
              <a:gd name="connsiteX4" fmla="*/ 37849 w 37887"/>
              <a:gd name="connsiteY4" fmla="*/ 120923 h 234569"/>
              <a:gd name="connsiteX5" fmla="*/ 7621 w 37887"/>
              <a:gd name="connsiteY5" fmla="*/ 11 h 23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87" h="234569">
                <a:moveTo>
                  <a:pt x="7621" y="11"/>
                </a:moveTo>
                <a:cubicBezTo>
                  <a:pt x="6362" y="1270"/>
                  <a:pt x="31551" y="89436"/>
                  <a:pt x="30292" y="128480"/>
                </a:cubicBezTo>
                <a:cubicBezTo>
                  <a:pt x="29033" y="167524"/>
                  <a:pt x="1323" y="229240"/>
                  <a:pt x="64" y="234278"/>
                </a:cubicBezTo>
                <a:cubicBezTo>
                  <a:pt x="-1196" y="239316"/>
                  <a:pt x="16438" y="177600"/>
                  <a:pt x="22735" y="158708"/>
                </a:cubicBezTo>
                <a:cubicBezTo>
                  <a:pt x="29032" y="139816"/>
                  <a:pt x="36590" y="142334"/>
                  <a:pt x="37849" y="120923"/>
                </a:cubicBezTo>
                <a:cubicBezTo>
                  <a:pt x="39108" y="99512"/>
                  <a:pt x="8880" y="-1248"/>
                  <a:pt x="7621" y="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FC9888EB-D748-033B-2B8C-E779958F3CBB}"/>
              </a:ext>
            </a:extLst>
          </p:cNvPr>
          <p:cNvSpPr/>
          <p:nvPr/>
        </p:nvSpPr>
        <p:spPr>
          <a:xfrm>
            <a:off x="4601993" y="5146315"/>
            <a:ext cx="100128" cy="182871"/>
          </a:xfrm>
          <a:custGeom>
            <a:avLst/>
            <a:gdLst>
              <a:gd name="connsiteX0" fmla="*/ 45577 w 100128"/>
              <a:gd name="connsiteY0" fmla="*/ 19 h 182871"/>
              <a:gd name="connsiteX1" fmla="*/ 38020 w 100128"/>
              <a:gd name="connsiteY1" fmla="*/ 90703 h 182871"/>
              <a:gd name="connsiteX2" fmla="*/ 98476 w 100128"/>
              <a:gd name="connsiteY2" fmla="*/ 181387 h 182871"/>
              <a:gd name="connsiteX3" fmla="*/ 75805 w 100128"/>
              <a:gd name="connsiteY3" fmla="*/ 143602 h 182871"/>
              <a:gd name="connsiteX4" fmla="*/ 235 w 100128"/>
              <a:gd name="connsiteY4" fmla="*/ 98260 h 182871"/>
              <a:gd name="connsiteX5" fmla="*/ 45577 w 100128"/>
              <a:gd name="connsiteY5" fmla="*/ 19 h 18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28" h="182871">
                <a:moveTo>
                  <a:pt x="45577" y="19"/>
                </a:moveTo>
                <a:cubicBezTo>
                  <a:pt x="51875" y="-1241"/>
                  <a:pt x="29204" y="60475"/>
                  <a:pt x="38020" y="90703"/>
                </a:cubicBezTo>
                <a:cubicBezTo>
                  <a:pt x="46836" y="120931"/>
                  <a:pt x="98476" y="181387"/>
                  <a:pt x="98476" y="181387"/>
                </a:cubicBezTo>
                <a:cubicBezTo>
                  <a:pt x="104774" y="190204"/>
                  <a:pt x="92178" y="157456"/>
                  <a:pt x="75805" y="143602"/>
                </a:cubicBezTo>
                <a:cubicBezTo>
                  <a:pt x="59432" y="129748"/>
                  <a:pt x="4013" y="118412"/>
                  <a:pt x="235" y="98260"/>
                </a:cubicBezTo>
                <a:cubicBezTo>
                  <a:pt x="-3543" y="78108"/>
                  <a:pt x="39279" y="1279"/>
                  <a:pt x="45577" y="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64E12F04-EDB0-81B2-D007-B656B554EAED}"/>
              </a:ext>
            </a:extLst>
          </p:cNvPr>
          <p:cNvSpPr/>
          <p:nvPr/>
        </p:nvSpPr>
        <p:spPr>
          <a:xfrm>
            <a:off x="5108511" y="5741649"/>
            <a:ext cx="531343" cy="796340"/>
          </a:xfrm>
          <a:custGeom>
            <a:avLst/>
            <a:gdLst>
              <a:gd name="connsiteX0" fmla="*/ 38 w 531343"/>
              <a:gd name="connsiteY0" fmla="*/ 379541 h 796340"/>
              <a:gd name="connsiteX1" fmla="*/ 143621 w 531343"/>
              <a:gd name="connsiteY1" fmla="*/ 523125 h 796340"/>
              <a:gd name="connsiteX2" fmla="*/ 143621 w 531343"/>
              <a:gd name="connsiteY2" fmla="*/ 795177 h 796340"/>
              <a:gd name="connsiteX3" fmla="*/ 158735 w 531343"/>
              <a:gd name="connsiteY3" fmla="*/ 613809 h 796340"/>
              <a:gd name="connsiteX4" fmla="*/ 204077 w 531343"/>
              <a:gd name="connsiteY4" fmla="*/ 432440 h 796340"/>
              <a:gd name="connsiteX5" fmla="*/ 529029 w 531343"/>
              <a:gd name="connsiteY5" fmla="*/ 1690 h 796340"/>
              <a:gd name="connsiteX6" fmla="*/ 340104 w 531343"/>
              <a:gd name="connsiteY6" fmla="*/ 288857 h 796340"/>
              <a:gd name="connsiteX7" fmla="*/ 158735 w 531343"/>
              <a:gd name="connsiteY7" fmla="*/ 447554 h 796340"/>
              <a:gd name="connsiteX8" fmla="*/ 38 w 531343"/>
              <a:gd name="connsiteY8" fmla="*/ 379541 h 79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1343" h="796340">
                <a:moveTo>
                  <a:pt x="38" y="379541"/>
                </a:moveTo>
                <a:cubicBezTo>
                  <a:pt x="-2481" y="392136"/>
                  <a:pt x="119691" y="453852"/>
                  <a:pt x="143621" y="523125"/>
                </a:cubicBezTo>
                <a:cubicBezTo>
                  <a:pt x="167552" y="592398"/>
                  <a:pt x="141102" y="780063"/>
                  <a:pt x="143621" y="795177"/>
                </a:cubicBezTo>
                <a:cubicBezTo>
                  <a:pt x="146140" y="810291"/>
                  <a:pt x="148659" y="674265"/>
                  <a:pt x="158735" y="613809"/>
                </a:cubicBezTo>
                <a:cubicBezTo>
                  <a:pt x="168811" y="553353"/>
                  <a:pt x="142361" y="534460"/>
                  <a:pt x="204077" y="432440"/>
                </a:cubicBezTo>
                <a:cubicBezTo>
                  <a:pt x="265793" y="330420"/>
                  <a:pt x="506358" y="25621"/>
                  <a:pt x="529029" y="1690"/>
                </a:cubicBezTo>
                <a:cubicBezTo>
                  <a:pt x="551700" y="-22241"/>
                  <a:pt x="401820" y="214546"/>
                  <a:pt x="340104" y="288857"/>
                </a:cubicBezTo>
                <a:cubicBezTo>
                  <a:pt x="278388" y="363168"/>
                  <a:pt x="215413" y="428662"/>
                  <a:pt x="158735" y="447554"/>
                </a:cubicBezTo>
                <a:cubicBezTo>
                  <a:pt x="102057" y="466447"/>
                  <a:pt x="2557" y="366946"/>
                  <a:pt x="38" y="3795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A2FA4C77-DA4B-7857-0947-339836B2AD29}"/>
              </a:ext>
            </a:extLst>
          </p:cNvPr>
          <p:cNvSpPr/>
          <p:nvPr/>
        </p:nvSpPr>
        <p:spPr>
          <a:xfrm>
            <a:off x="5712236" y="5144614"/>
            <a:ext cx="204941" cy="772123"/>
          </a:xfrm>
          <a:custGeom>
            <a:avLst/>
            <a:gdLst>
              <a:gd name="connsiteX0" fmla="*/ 8432 w 204941"/>
              <a:gd name="connsiteY0" fmla="*/ 1720 h 772123"/>
              <a:gd name="connsiteX1" fmla="*/ 84002 w 204941"/>
              <a:gd name="connsiteY1" fmla="*/ 379571 h 772123"/>
              <a:gd name="connsiteX2" fmla="*/ 875 w 204941"/>
              <a:gd name="connsiteY2" fmla="*/ 764979 h 772123"/>
              <a:gd name="connsiteX3" fmla="*/ 46217 w 204941"/>
              <a:gd name="connsiteY3" fmla="*/ 613839 h 772123"/>
              <a:gd name="connsiteX4" fmla="*/ 136901 w 204941"/>
              <a:gd name="connsiteY4" fmla="*/ 409799 h 772123"/>
              <a:gd name="connsiteX5" fmla="*/ 204914 w 204941"/>
              <a:gd name="connsiteY5" fmla="*/ 137746 h 772123"/>
              <a:gd name="connsiteX6" fmla="*/ 129344 w 204941"/>
              <a:gd name="connsiteY6" fmla="*/ 356900 h 772123"/>
              <a:gd name="connsiteX7" fmla="*/ 99116 w 204941"/>
              <a:gd name="connsiteY7" fmla="*/ 243545 h 772123"/>
              <a:gd name="connsiteX8" fmla="*/ 8432 w 204941"/>
              <a:gd name="connsiteY8" fmla="*/ 1720 h 772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941" h="772123">
                <a:moveTo>
                  <a:pt x="8432" y="1720"/>
                </a:moveTo>
                <a:cubicBezTo>
                  <a:pt x="5913" y="24391"/>
                  <a:pt x="85261" y="252361"/>
                  <a:pt x="84002" y="379571"/>
                </a:cubicBezTo>
                <a:cubicBezTo>
                  <a:pt x="82743" y="506781"/>
                  <a:pt x="7172" y="725934"/>
                  <a:pt x="875" y="764979"/>
                </a:cubicBezTo>
                <a:cubicBezTo>
                  <a:pt x="-5422" y="804024"/>
                  <a:pt x="23546" y="673036"/>
                  <a:pt x="46217" y="613839"/>
                </a:cubicBezTo>
                <a:cubicBezTo>
                  <a:pt x="68888" y="554642"/>
                  <a:pt x="110452" y="489148"/>
                  <a:pt x="136901" y="409799"/>
                </a:cubicBezTo>
                <a:cubicBezTo>
                  <a:pt x="163350" y="330450"/>
                  <a:pt x="206173" y="146562"/>
                  <a:pt x="204914" y="137746"/>
                </a:cubicBezTo>
                <a:cubicBezTo>
                  <a:pt x="203655" y="128930"/>
                  <a:pt x="146977" y="339267"/>
                  <a:pt x="129344" y="356900"/>
                </a:cubicBezTo>
                <a:cubicBezTo>
                  <a:pt x="111711" y="374533"/>
                  <a:pt x="111711" y="300223"/>
                  <a:pt x="99116" y="243545"/>
                </a:cubicBezTo>
                <a:cubicBezTo>
                  <a:pt x="86521" y="186867"/>
                  <a:pt x="10951" y="-20951"/>
                  <a:pt x="8432" y="17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33F1BA0A-4F7F-7574-628D-07AC0DC042FF}"/>
              </a:ext>
            </a:extLst>
          </p:cNvPr>
          <p:cNvSpPr/>
          <p:nvPr/>
        </p:nvSpPr>
        <p:spPr>
          <a:xfrm>
            <a:off x="5408279" y="3902557"/>
            <a:ext cx="490115" cy="1564172"/>
          </a:xfrm>
          <a:custGeom>
            <a:avLst/>
            <a:gdLst>
              <a:gd name="connsiteX0" fmla="*/ 2551 w 490115"/>
              <a:gd name="connsiteY0" fmla="*/ 4425 h 1564172"/>
              <a:gd name="connsiteX1" fmla="*/ 372845 w 490115"/>
              <a:gd name="connsiteY1" fmla="*/ 1032180 h 1564172"/>
              <a:gd name="connsiteX2" fmla="*/ 448415 w 490115"/>
              <a:gd name="connsiteY2" fmla="*/ 1326904 h 1564172"/>
              <a:gd name="connsiteX3" fmla="*/ 440858 w 490115"/>
              <a:gd name="connsiteY3" fmla="*/ 1190878 h 1564172"/>
              <a:gd name="connsiteX4" fmla="*/ 448415 w 490115"/>
              <a:gd name="connsiteY4" fmla="*/ 1561172 h 1564172"/>
              <a:gd name="connsiteX5" fmla="*/ 471086 w 490115"/>
              <a:gd name="connsiteY5" fmla="*/ 1319347 h 1564172"/>
              <a:gd name="connsiteX6" fmla="*/ 138577 w 490115"/>
              <a:gd name="connsiteY6" fmla="*/ 548531 h 1564172"/>
              <a:gd name="connsiteX7" fmla="*/ 206590 w 490115"/>
              <a:gd name="connsiteY7" fmla="*/ 654329 h 1564172"/>
              <a:gd name="connsiteX8" fmla="*/ 2551 w 490115"/>
              <a:gd name="connsiteY8" fmla="*/ 4425 h 156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0115" h="1564172">
                <a:moveTo>
                  <a:pt x="2551" y="4425"/>
                </a:moveTo>
                <a:cubicBezTo>
                  <a:pt x="30260" y="67400"/>
                  <a:pt x="298534" y="811767"/>
                  <a:pt x="372845" y="1032180"/>
                </a:cubicBezTo>
                <a:cubicBezTo>
                  <a:pt x="447156" y="1252593"/>
                  <a:pt x="437080" y="1300454"/>
                  <a:pt x="448415" y="1326904"/>
                </a:cubicBezTo>
                <a:cubicBezTo>
                  <a:pt x="459751" y="1353354"/>
                  <a:pt x="440858" y="1151833"/>
                  <a:pt x="440858" y="1190878"/>
                </a:cubicBezTo>
                <a:cubicBezTo>
                  <a:pt x="440858" y="1229923"/>
                  <a:pt x="443377" y="1539761"/>
                  <a:pt x="448415" y="1561172"/>
                </a:cubicBezTo>
                <a:cubicBezTo>
                  <a:pt x="453453" y="1582583"/>
                  <a:pt x="522726" y="1488120"/>
                  <a:pt x="471086" y="1319347"/>
                </a:cubicBezTo>
                <a:cubicBezTo>
                  <a:pt x="419446" y="1150574"/>
                  <a:pt x="182660" y="659367"/>
                  <a:pt x="138577" y="548531"/>
                </a:cubicBezTo>
                <a:cubicBezTo>
                  <a:pt x="94494" y="437695"/>
                  <a:pt x="231780" y="738716"/>
                  <a:pt x="206590" y="654329"/>
                </a:cubicBezTo>
                <a:cubicBezTo>
                  <a:pt x="181400" y="569942"/>
                  <a:pt x="-25158" y="-58550"/>
                  <a:pt x="2551" y="44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5A4764F4-ADE5-3F29-9398-C3DD256F7164}"/>
              </a:ext>
            </a:extLst>
          </p:cNvPr>
          <p:cNvSpPr/>
          <p:nvPr/>
        </p:nvSpPr>
        <p:spPr>
          <a:xfrm>
            <a:off x="4746009" y="4566319"/>
            <a:ext cx="667486" cy="107302"/>
          </a:xfrm>
          <a:custGeom>
            <a:avLst/>
            <a:gdLst>
              <a:gd name="connsiteX0" fmla="*/ 616 w 667486"/>
              <a:gd name="connsiteY0" fmla="*/ 91406 h 107302"/>
              <a:gd name="connsiteX1" fmla="*/ 295891 w 667486"/>
              <a:gd name="connsiteY1" fmla="*/ 8856 h 107302"/>
              <a:gd name="connsiteX2" fmla="*/ 257791 w 667486"/>
              <a:gd name="connsiteY2" fmla="*/ 27906 h 107302"/>
              <a:gd name="connsiteX3" fmla="*/ 483216 w 667486"/>
              <a:gd name="connsiteY3" fmla="*/ 27906 h 107302"/>
              <a:gd name="connsiteX4" fmla="*/ 464166 w 667486"/>
              <a:gd name="connsiteY4" fmla="*/ 46956 h 107302"/>
              <a:gd name="connsiteX5" fmla="*/ 667366 w 667486"/>
              <a:gd name="connsiteY5" fmla="*/ 107281 h 107302"/>
              <a:gd name="connsiteX6" fmla="*/ 489566 w 667486"/>
              <a:gd name="connsiteY6" fmla="*/ 53306 h 107302"/>
              <a:gd name="connsiteX7" fmla="*/ 226041 w 667486"/>
              <a:gd name="connsiteY7" fmla="*/ 2506 h 107302"/>
              <a:gd name="connsiteX8" fmla="*/ 286366 w 667486"/>
              <a:gd name="connsiteY8" fmla="*/ 8856 h 107302"/>
              <a:gd name="connsiteX9" fmla="*/ 219691 w 667486"/>
              <a:gd name="connsiteY9" fmla="*/ 18381 h 107302"/>
              <a:gd name="connsiteX10" fmla="*/ 616 w 667486"/>
              <a:gd name="connsiteY10" fmla="*/ 91406 h 10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7486" h="107302">
                <a:moveTo>
                  <a:pt x="616" y="91406"/>
                </a:moveTo>
                <a:cubicBezTo>
                  <a:pt x="13316" y="89819"/>
                  <a:pt x="253029" y="19439"/>
                  <a:pt x="295891" y="8856"/>
                </a:cubicBezTo>
                <a:cubicBezTo>
                  <a:pt x="338753" y="-1727"/>
                  <a:pt x="226570" y="24731"/>
                  <a:pt x="257791" y="27906"/>
                </a:cubicBezTo>
                <a:cubicBezTo>
                  <a:pt x="289012" y="31081"/>
                  <a:pt x="448820" y="24731"/>
                  <a:pt x="483216" y="27906"/>
                </a:cubicBezTo>
                <a:cubicBezTo>
                  <a:pt x="517612" y="31081"/>
                  <a:pt x="433474" y="33727"/>
                  <a:pt x="464166" y="46956"/>
                </a:cubicBezTo>
                <a:cubicBezTo>
                  <a:pt x="494858" y="60185"/>
                  <a:pt x="663133" y="106223"/>
                  <a:pt x="667366" y="107281"/>
                </a:cubicBezTo>
                <a:cubicBezTo>
                  <a:pt x="671599" y="108339"/>
                  <a:pt x="563120" y="70768"/>
                  <a:pt x="489566" y="53306"/>
                </a:cubicBezTo>
                <a:cubicBezTo>
                  <a:pt x="416012" y="35844"/>
                  <a:pt x="259908" y="9914"/>
                  <a:pt x="226041" y="2506"/>
                </a:cubicBezTo>
                <a:cubicBezTo>
                  <a:pt x="192174" y="-4902"/>
                  <a:pt x="287424" y="6210"/>
                  <a:pt x="286366" y="8856"/>
                </a:cubicBezTo>
                <a:cubicBezTo>
                  <a:pt x="285308" y="11502"/>
                  <a:pt x="264141" y="5681"/>
                  <a:pt x="219691" y="18381"/>
                </a:cubicBezTo>
                <a:cubicBezTo>
                  <a:pt x="175241" y="31081"/>
                  <a:pt x="-12084" y="92993"/>
                  <a:pt x="616" y="914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91789A2B-7C94-782B-1F17-F569EED8EB75}"/>
              </a:ext>
            </a:extLst>
          </p:cNvPr>
          <p:cNvSpPr/>
          <p:nvPr/>
        </p:nvSpPr>
        <p:spPr>
          <a:xfrm>
            <a:off x="4930367" y="4654091"/>
            <a:ext cx="585246" cy="242077"/>
          </a:xfrm>
          <a:custGeom>
            <a:avLst/>
            <a:gdLst>
              <a:gd name="connsiteX0" fmla="*/ 408 w 585246"/>
              <a:gd name="connsiteY0" fmla="*/ 9984 h 242077"/>
              <a:gd name="connsiteX1" fmla="*/ 248058 w 585246"/>
              <a:gd name="connsiteY1" fmla="*/ 16334 h 242077"/>
              <a:gd name="connsiteX2" fmla="*/ 356008 w 585246"/>
              <a:gd name="connsiteY2" fmla="*/ 102059 h 242077"/>
              <a:gd name="connsiteX3" fmla="*/ 409983 w 585246"/>
              <a:gd name="connsiteY3" fmla="*/ 57609 h 242077"/>
              <a:gd name="connsiteX4" fmla="*/ 581433 w 585246"/>
              <a:gd name="connsiteY4" fmla="*/ 238584 h 242077"/>
              <a:gd name="connsiteX5" fmla="*/ 514758 w 585246"/>
              <a:gd name="connsiteY5" fmla="*/ 168734 h 242077"/>
              <a:gd name="connsiteX6" fmla="*/ 352833 w 585246"/>
              <a:gd name="connsiteY6" fmla="*/ 67134 h 242077"/>
              <a:gd name="connsiteX7" fmla="*/ 251233 w 585246"/>
              <a:gd name="connsiteY7" fmla="*/ 13159 h 242077"/>
              <a:gd name="connsiteX8" fmla="*/ 190908 w 585246"/>
              <a:gd name="connsiteY8" fmla="*/ 459 h 242077"/>
              <a:gd name="connsiteX9" fmla="*/ 408 w 585246"/>
              <a:gd name="connsiteY9" fmla="*/ 9984 h 24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246" h="242077">
                <a:moveTo>
                  <a:pt x="408" y="9984"/>
                </a:moveTo>
                <a:cubicBezTo>
                  <a:pt x="9933" y="12630"/>
                  <a:pt x="188791" y="988"/>
                  <a:pt x="248058" y="16334"/>
                </a:cubicBezTo>
                <a:cubicBezTo>
                  <a:pt x="307325" y="31680"/>
                  <a:pt x="329021" y="95180"/>
                  <a:pt x="356008" y="102059"/>
                </a:cubicBezTo>
                <a:cubicBezTo>
                  <a:pt x="382995" y="108938"/>
                  <a:pt x="372412" y="34855"/>
                  <a:pt x="409983" y="57609"/>
                </a:cubicBezTo>
                <a:cubicBezTo>
                  <a:pt x="447554" y="80363"/>
                  <a:pt x="563971" y="220063"/>
                  <a:pt x="581433" y="238584"/>
                </a:cubicBezTo>
                <a:cubicBezTo>
                  <a:pt x="598896" y="257105"/>
                  <a:pt x="552858" y="197309"/>
                  <a:pt x="514758" y="168734"/>
                </a:cubicBezTo>
                <a:cubicBezTo>
                  <a:pt x="476658" y="140159"/>
                  <a:pt x="396754" y="93063"/>
                  <a:pt x="352833" y="67134"/>
                </a:cubicBezTo>
                <a:cubicBezTo>
                  <a:pt x="308912" y="41205"/>
                  <a:pt x="278220" y="24271"/>
                  <a:pt x="251233" y="13159"/>
                </a:cubicBezTo>
                <a:cubicBezTo>
                  <a:pt x="224246" y="2047"/>
                  <a:pt x="231125" y="3105"/>
                  <a:pt x="190908" y="459"/>
                </a:cubicBezTo>
                <a:cubicBezTo>
                  <a:pt x="150691" y="-2187"/>
                  <a:pt x="-9117" y="7338"/>
                  <a:pt x="408" y="99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A82F6F0A-F389-BE82-A655-2EA50B95374B}"/>
              </a:ext>
            </a:extLst>
          </p:cNvPr>
          <p:cNvSpPr/>
          <p:nvPr/>
        </p:nvSpPr>
        <p:spPr>
          <a:xfrm>
            <a:off x="5464076" y="4962044"/>
            <a:ext cx="190851" cy="145621"/>
          </a:xfrm>
          <a:custGeom>
            <a:avLst/>
            <a:gdLst>
              <a:gd name="connsiteX0" fmla="*/ 130274 w 190851"/>
              <a:gd name="connsiteY0" fmla="*/ 481 h 145621"/>
              <a:gd name="connsiteX1" fmla="*/ 162024 w 190851"/>
              <a:gd name="connsiteY1" fmla="*/ 124306 h 145621"/>
              <a:gd name="connsiteX2" fmla="*/ 146149 w 190851"/>
              <a:gd name="connsiteY2" fmla="*/ 102081 h 145621"/>
              <a:gd name="connsiteX3" fmla="*/ 99 w 190851"/>
              <a:gd name="connsiteY3" fmla="*/ 83031 h 145621"/>
              <a:gd name="connsiteX4" fmla="*/ 123924 w 190851"/>
              <a:gd name="connsiteY4" fmla="*/ 108431 h 145621"/>
              <a:gd name="connsiteX5" fmla="*/ 158849 w 190851"/>
              <a:gd name="connsiteY5" fmla="*/ 143356 h 145621"/>
              <a:gd name="connsiteX6" fmla="*/ 190599 w 190851"/>
              <a:gd name="connsiteY6" fmla="*/ 38581 h 145621"/>
              <a:gd name="connsiteX7" fmla="*/ 171549 w 190851"/>
              <a:gd name="connsiteY7" fmla="*/ 79856 h 145621"/>
              <a:gd name="connsiteX8" fmla="*/ 130274 w 190851"/>
              <a:gd name="connsiteY8" fmla="*/ 481 h 14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51" h="145621">
                <a:moveTo>
                  <a:pt x="130274" y="481"/>
                </a:moveTo>
                <a:cubicBezTo>
                  <a:pt x="128687" y="7889"/>
                  <a:pt x="159378" y="107373"/>
                  <a:pt x="162024" y="124306"/>
                </a:cubicBezTo>
                <a:cubicBezTo>
                  <a:pt x="164670" y="141239"/>
                  <a:pt x="173136" y="108960"/>
                  <a:pt x="146149" y="102081"/>
                </a:cubicBezTo>
                <a:cubicBezTo>
                  <a:pt x="119162" y="95202"/>
                  <a:pt x="3803" y="81973"/>
                  <a:pt x="99" y="83031"/>
                </a:cubicBezTo>
                <a:cubicBezTo>
                  <a:pt x="-3605" y="84089"/>
                  <a:pt x="97466" y="98377"/>
                  <a:pt x="123924" y="108431"/>
                </a:cubicBezTo>
                <a:cubicBezTo>
                  <a:pt x="150382" y="118485"/>
                  <a:pt x="147737" y="154998"/>
                  <a:pt x="158849" y="143356"/>
                </a:cubicBezTo>
                <a:cubicBezTo>
                  <a:pt x="169962" y="131714"/>
                  <a:pt x="188482" y="49164"/>
                  <a:pt x="190599" y="38581"/>
                </a:cubicBezTo>
                <a:cubicBezTo>
                  <a:pt x="192716" y="27998"/>
                  <a:pt x="181074" y="86206"/>
                  <a:pt x="171549" y="79856"/>
                </a:cubicBezTo>
                <a:cubicBezTo>
                  <a:pt x="162024" y="73506"/>
                  <a:pt x="131861" y="-6927"/>
                  <a:pt x="130274" y="4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BD8FEDFA-7165-6B16-A208-8F0C40B380DD}"/>
              </a:ext>
            </a:extLst>
          </p:cNvPr>
          <p:cNvSpPr/>
          <p:nvPr/>
        </p:nvSpPr>
        <p:spPr>
          <a:xfrm>
            <a:off x="5584778" y="5265637"/>
            <a:ext cx="156033" cy="779992"/>
          </a:xfrm>
          <a:custGeom>
            <a:avLst/>
            <a:gdLst>
              <a:gd name="connsiteX0" fmla="*/ 88947 w 156033"/>
              <a:gd name="connsiteY0" fmla="*/ 20738 h 779992"/>
              <a:gd name="connsiteX1" fmla="*/ 88947 w 156033"/>
              <a:gd name="connsiteY1" fmla="*/ 93763 h 779992"/>
              <a:gd name="connsiteX2" fmla="*/ 82597 w 156033"/>
              <a:gd name="connsiteY2" fmla="*/ 570013 h 779992"/>
              <a:gd name="connsiteX3" fmla="*/ 47 w 156033"/>
              <a:gd name="connsiteY3" fmla="*/ 779563 h 779992"/>
              <a:gd name="connsiteX4" fmla="*/ 95297 w 156033"/>
              <a:gd name="connsiteY4" fmla="*/ 522388 h 779992"/>
              <a:gd name="connsiteX5" fmla="*/ 155622 w 156033"/>
              <a:gd name="connsiteY5" fmla="*/ 220763 h 779992"/>
              <a:gd name="connsiteX6" fmla="*/ 120697 w 156033"/>
              <a:gd name="connsiteY6" fmla="*/ 354113 h 779992"/>
              <a:gd name="connsiteX7" fmla="*/ 88947 w 156033"/>
              <a:gd name="connsiteY7" fmla="*/ 20738 h 77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033" h="779992">
                <a:moveTo>
                  <a:pt x="88947" y="20738"/>
                </a:moveTo>
                <a:cubicBezTo>
                  <a:pt x="83655" y="-22654"/>
                  <a:pt x="90005" y="2217"/>
                  <a:pt x="88947" y="93763"/>
                </a:cubicBezTo>
                <a:cubicBezTo>
                  <a:pt x="87889" y="185309"/>
                  <a:pt x="97414" y="455713"/>
                  <a:pt x="82597" y="570013"/>
                </a:cubicBezTo>
                <a:cubicBezTo>
                  <a:pt x="67780" y="684313"/>
                  <a:pt x="-2070" y="787500"/>
                  <a:pt x="47" y="779563"/>
                </a:cubicBezTo>
                <a:cubicBezTo>
                  <a:pt x="2164" y="771626"/>
                  <a:pt x="69368" y="615521"/>
                  <a:pt x="95297" y="522388"/>
                </a:cubicBezTo>
                <a:cubicBezTo>
                  <a:pt x="121226" y="429255"/>
                  <a:pt x="151389" y="248809"/>
                  <a:pt x="155622" y="220763"/>
                </a:cubicBezTo>
                <a:cubicBezTo>
                  <a:pt x="159855" y="192717"/>
                  <a:pt x="130222" y="385334"/>
                  <a:pt x="120697" y="354113"/>
                </a:cubicBezTo>
                <a:cubicBezTo>
                  <a:pt x="111172" y="322892"/>
                  <a:pt x="94239" y="64130"/>
                  <a:pt x="88947" y="207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E7D61753-2A27-5E0A-2445-4993872126DC}"/>
              </a:ext>
            </a:extLst>
          </p:cNvPr>
          <p:cNvSpPr/>
          <p:nvPr/>
        </p:nvSpPr>
        <p:spPr>
          <a:xfrm>
            <a:off x="5254877" y="5986995"/>
            <a:ext cx="171901" cy="692208"/>
          </a:xfrm>
          <a:custGeom>
            <a:avLst/>
            <a:gdLst>
              <a:gd name="connsiteX0" fmla="*/ 2923 w 171901"/>
              <a:gd name="connsiteY0" fmla="*/ 6301 h 692208"/>
              <a:gd name="connsiteX1" fmla="*/ 171888 w 171901"/>
              <a:gd name="connsiteY1" fmla="*/ 413805 h 692208"/>
              <a:gd name="connsiteX2" fmla="*/ 12862 w 171901"/>
              <a:gd name="connsiteY2" fmla="*/ 692101 h 692208"/>
              <a:gd name="connsiteX3" fmla="*/ 142071 w 171901"/>
              <a:gd name="connsiteY3" fmla="*/ 443622 h 692208"/>
              <a:gd name="connsiteX4" fmla="*/ 72497 w 171901"/>
              <a:gd name="connsiteY4" fmla="*/ 185205 h 692208"/>
              <a:gd name="connsiteX5" fmla="*/ 2923 w 171901"/>
              <a:gd name="connsiteY5" fmla="*/ 6301 h 69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901" h="692208">
                <a:moveTo>
                  <a:pt x="2923" y="6301"/>
                </a:moveTo>
                <a:cubicBezTo>
                  <a:pt x="19488" y="44401"/>
                  <a:pt x="170232" y="299505"/>
                  <a:pt x="171888" y="413805"/>
                </a:cubicBezTo>
                <a:cubicBezTo>
                  <a:pt x="173545" y="528105"/>
                  <a:pt x="17831" y="687132"/>
                  <a:pt x="12862" y="692101"/>
                </a:cubicBezTo>
                <a:cubicBezTo>
                  <a:pt x="7893" y="697070"/>
                  <a:pt x="132132" y="528105"/>
                  <a:pt x="142071" y="443622"/>
                </a:cubicBezTo>
                <a:cubicBezTo>
                  <a:pt x="152010" y="359139"/>
                  <a:pt x="100658" y="258092"/>
                  <a:pt x="72497" y="185205"/>
                </a:cubicBezTo>
                <a:cubicBezTo>
                  <a:pt x="44336" y="112318"/>
                  <a:pt x="-13642" y="-31799"/>
                  <a:pt x="2923" y="63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30974250-EC41-BEB9-013A-F1EFA81E02A8}"/>
              </a:ext>
            </a:extLst>
          </p:cNvPr>
          <p:cNvSpPr/>
          <p:nvPr/>
        </p:nvSpPr>
        <p:spPr>
          <a:xfrm>
            <a:off x="5221056" y="3851651"/>
            <a:ext cx="324677" cy="701811"/>
          </a:xfrm>
          <a:custGeom>
            <a:avLst/>
            <a:gdLst>
              <a:gd name="connsiteX0" fmla="*/ 6927 w 324677"/>
              <a:gd name="connsiteY0" fmla="*/ 4732 h 701811"/>
              <a:gd name="connsiteX1" fmla="*/ 305101 w 324677"/>
              <a:gd name="connsiteY1" fmla="*/ 670653 h 701811"/>
              <a:gd name="connsiteX2" fmla="*/ 275283 w 324677"/>
              <a:gd name="connsiteY2" fmla="*/ 571262 h 701811"/>
              <a:gd name="connsiteX3" fmla="*/ 106318 w 324677"/>
              <a:gd name="connsiteY3" fmla="*/ 382419 h 701811"/>
              <a:gd name="connsiteX4" fmla="*/ 6927 w 324677"/>
              <a:gd name="connsiteY4" fmla="*/ 4732 h 70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77" h="701811">
                <a:moveTo>
                  <a:pt x="6927" y="4732"/>
                </a:moveTo>
                <a:cubicBezTo>
                  <a:pt x="40058" y="52771"/>
                  <a:pt x="260375" y="576231"/>
                  <a:pt x="305101" y="670653"/>
                </a:cubicBezTo>
                <a:cubicBezTo>
                  <a:pt x="349827" y="765075"/>
                  <a:pt x="308414" y="619301"/>
                  <a:pt x="275283" y="571262"/>
                </a:cubicBezTo>
                <a:cubicBezTo>
                  <a:pt x="242153" y="523223"/>
                  <a:pt x="144418" y="476841"/>
                  <a:pt x="106318" y="382419"/>
                </a:cubicBezTo>
                <a:cubicBezTo>
                  <a:pt x="68218" y="287997"/>
                  <a:pt x="-26204" y="-43307"/>
                  <a:pt x="6927" y="47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94E5A14F-60D5-863E-6D22-0B98AFFB0900}"/>
              </a:ext>
            </a:extLst>
          </p:cNvPr>
          <p:cNvSpPr/>
          <p:nvPr/>
        </p:nvSpPr>
        <p:spPr>
          <a:xfrm>
            <a:off x="4997450" y="4171551"/>
            <a:ext cx="525311" cy="300201"/>
          </a:xfrm>
          <a:custGeom>
            <a:avLst/>
            <a:gdLst>
              <a:gd name="connsiteX0" fmla="*/ 0 w 525311"/>
              <a:gd name="connsiteY0" fmla="*/ 101999 h 300201"/>
              <a:gd name="connsiteX1" fmla="*/ 225425 w 525311"/>
              <a:gd name="connsiteY1" fmla="*/ 130574 h 300201"/>
              <a:gd name="connsiteX2" fmla="*/ 365125 w 525311"/>
              <a:gd name="connsiteY2" fmla="*/ 197249 h 300201"/>
              <a:gd name="connsiteX3" fmla="*/ 361950 w 525311"/>
              <a:gd name="connsiteY3" fmla="*/ 149624 h 300201"/>
              <a:gd name="connsiteX4" fmla="*/ 523875 w 525311"/>
              <a:gd name="connsiteY4" fmla="*/ 298849 h 300201"/>
              <a:gd name="connsiteX5" fmla="*/ 434975 w 525311"/>
              <a:gd name="connsiteY5" fmla="*/ 219474 h 300201"/>
              <a:gd name="connsiteX6" fmla="*/ 327025 w 525311"/>
              <a:gd name="connsiteY6" fmla="*/ 152799 h 300201"/>
              <a:gd name="connsiteX7" fmla="*/ 114300 w 525311"/>
              <a:gd name="connsiteY7" fmla="*/ 399 h 300201"/>
              <a:gd name="connsiteX8" fmla="*/ 247650 w 525311"/>
              <a:gd name="connsiteY8" fmla="*/ 108349 h 300201"/>
              <a:gd name="connsiteX9" fmla="*/ 193675 w 525311"/>
              <a:gd name="connsiteY9" fmla="*/ 105174 h 300201"/>
              <a:gd name="connsiteX10" fmla="*/ 0 w 525311"/>
              <a:gd name="connsiteY10" fmla="*/ 101999 h 30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5311" h="300201">
                <a:moveTo>
                  <a:pt x="0" y="101999"/>
                </a:moveTo>
                <a:cubicBezTo>
                  <a:pt x="82285" y="108349"/>
                  <a:pt x="164571" y="114699"/>
                  <a:pt x="225425" y="130574"/>
                </a:cubicBezTo>
                <a:cubicBezTo>
                  <a:pt x="286279" y="146449"/>
                  <a:pt x="342371" y="194074"/>
                  <a:pt x="365125" y="197249"/>
                </a:cubicBezTo>
                <a:cubicBezTo>
                  <a:pt x="387879" y="200424"/>
                  <a:pt x="335492" y="132691"/>
                  <a:pt x="361950" y="149624"/>
                </a:cubicBezTo>
                <a:cubicBezTo>
                  <a:pt x="388408" y="166557"/>
                  <a:pt x="511704" y="287207"/>
                  <a:pt x="523875" y="298849"/>
                </a:cubicBezTo>
                <a:cubicBezTo>
                  <a:pt x="536046" y="310491"/>
                  <a:pt x="467783" y="243816"/>
                  <a:pt x="434975" y="219474"/>
                </a:cubicBezTo>
                <a:cubicBezTo>
                  <a:pt x="402167" y="195132"/>
                  <a:pt x="380471" y="189312"/>
                  <a:pt x="327025" y="152799"/>
                </a:cubicBezTo>
                <a:cubicBezTo>
                  <a:pt x="273579" y="116286"/>
                  <a:pt x="127529" y="7807"/>
                  <a:pt x="114300" y="399"/>
                </a:cubicBezTo>
                <a:cubicBezTo>
                  <a:pt x="101071" y="-7009"/>
                  <a:pt x="234421" y="90886"/>
                  <a:pt x="247650" y="108349"/>
                </a:cubicBezTo>
                <a:cubicBezTo>
                  <a:pt x="260879" y="125812"/>
                  <a:pt x="193675" y="105174"/>
                  <a:pt x="193675" y="105174"/>
                </a:cubicBezTo>
                <a:lnTo>
                  <a:pt x="0" y="101999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87009E72-5717-9528-42B7-DB5A30B32F53}"/>
              </a:ext>
            </a:extLst>
          </p:cNvPr>
          <p:cNvSpPr/>
          <p:nvPr/>
        </p:nvSpPr>
        <p:spPr>
          <a:xfrm>
            <a:off x="4345366" y="4613220"/>
            <a:ext cx="74764" cy="533640"/>
          </a:xfrm>
          <a:custGeom>
            <a:avLst/>
            <a:gdLst>
              <a:gd name="connsiteX0" fmla="*/ 1209 w 74764"/>
              <a:gd name="connsiteY0" fmla="*/ 55 h 533640"/>
              <a:gd name="connsiteX1" fmla="*/ 10734 w 74764"/>
              <a:gd name="connsiteY1" fmla="*/ 288980 h 533640"/>
              <a:gd name="connsiteX2" fmla="*/ 23434 w 74764"/>
              <a:gd name="connsiteY2" fmla="*/ 228655 h 533640"/>
              <a:gd name="connsiteX3" fmla="*/ 10734 w 74764"/>
              <a:gd name="connsiteY3" fmla="*/ 527105 h 533640"/>
              <a:gd name="connsiteX4" fmla="*/ 10734 w 74764"/>
              <a:gd name="connsiteY4" fmla="*/ 415980 h 533640"/>
              <a:gd name="connsiteX5" fmla="*/ 74234 w 74764"/>
              <a:gd name="connsiteY5" fmla="*/ 200080 h 533640"/>
              <a:gd name="connsiteX6" fmla="*/ 39309 w 74764"/>
              <a:gd name="connsiteY6" fmla="*/ 263580 h 533640"/>
              <a:gd name="connsiteX7" fmla="*/ 1209 w 74764"/>
              <a:gd name="connsiteY7" fmla="*/ 55 h 53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4" h="533640">
                <a:moveTo>
                  <a:pt x="1209" y="55"/>
                </a:moveTo>
                <a:cubicBezTo>
                  <a:pt x="-3553" y="4288"/>
                  <a:pt x="7030" y="250880"/>
                  <a:pt x="10734" y="288980"/>
                </a:cubicBezTo>
                <a:cubicBezTo>
                  <a:pt x="14438" y="327080"/>
                  <a:pt x="23434" y="188968"/>
                  <a:pt x="23434" y="228655"/>
                </a:cubicBezTo>
                <a:cubicBezTo>
                  <a:pt x="23434" y="268342"/>
                  <a:pt x="12851" y="495884"/>
                  <a:pt x="10734" y="527105"/>
                </a:cubicBezTo>
                <a:cubicBezTo>
                  <a:pt x="8617" y="558326"/>
                  <a:pt x="151" y="470484"/>
                  <a:pt x="10734" y="415980"/>
                </a:cubicBezTo>
                <a:cubicBezTo>
                  <a:pt x="21317" y="361476"/>
                  <a:pt x="69472" y="225480"/>
                  <a:pt x="74234" y="200080"/>
                </a:cubicBezTo>
                <a:cubicBezTo>
                  <a:pt x="78996" y="174680"/>
                  <a:pt x="50422" y="294272"/>
                  <a:pt x="39309" y="263580"/>
                </a:cubicBezTo>
                <a:cubicBezTo>
                  <a:pt x="28197" y="232888"/>
                  <a:pt x="5971" y="-4178"/>
                  <a:pt x="1209" y="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8E484AA4-35F8-957D-E4A6-0E936789CB15}"/>
              </a:ext>
            </a:extLst>
          </p:cNvPr>
          <p:cNvSpPr/>
          <p:nvPr/>
        </p:nvSpPr>
        <p:spPr>
          <a:xfrm>
            <a:off x="4510525" y="4507965"/>
            <a:ext cx="182759" cy="436478"/>
          </a:xfrm>
          <a:custGeom>
            <a:avLst/>
            <a:gdLst>
              <a:gd name="connsiteX0" fmla="*/ 61475 w 182759"/>
              <a:gd name="connsiteY0" fmla="*/ 535 h 436478"/>
              <a:gd name="connsiteX1" fmla="*/ 71000 w 182759"/>
              <a:gd name="connsiteY1" fmla="*/ 213260 h 436478"/>
              <a:gd name="connsiteX2" fmla="*/ 42425 w 182759"/>
              <a:gd name="connsiteY2" fmla="*/ 356135 h 436478"/>
              <a:gd name="connsiteX3" fmla="*/ 83700 w 182759"/>
              <a:gd name="connsiteY3" fmla="*/ 245010 h 436478"/>
              <a:gd name="connsiteX4" fmla="*/ 1150 w 182759"/>
              <a:gd name="connsiteY4" fmla="*/ 435510 h 436478"/>
              <a:gd name="connsiteX5" fmla="*/ 45600 w 182759"/>
              <a:gd name="connsiteY5" fmla="*/ 308510 h 436478"/>
              <a:gd name="connsiteX6" fmla="*/ 182125 w 182759"/>
              <a:gd name="connsiteY6" fmla="*/ 79910 h 436478"/>
              <a:gd name="connsiteX7" fmla="*/ 96400 w 182759"/>
              <a:gd name="connsiteY7" fmla="*/ 197385 h 436478"/>
              <a:gd name="connsiteX8" fmla="*/ 90050 w 182759"/>
              <a:gd name="connsiteY8" fmla="*/ 152935 h 436478"/>
              <a:gd name="connsiteX9" fmla="*/ 61475 w 182759"/>
              <a:gd name="connsiteY9" fmla="*/ 535 h 436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759" h="436478">
                <a:moveTo>
                  <a:pt x="61475" y="535"/>
                </a:moveTo>
                <a:cubicBezTo>
                  <a:pt x="58300" y="10589"/>
                  <a:pt x="74175" y="153993"/>
                  <a:pt x="71000" y="213260"/>
                </a:cubicBezTo>
                <a:cubicBezTo>
                  <a:pt x="67825" y="272527"/>
                  <a:pt x="40308" y="350843"/>
                  <a:pt x="42425" y="356135"/>
                </a:cubicBezTo>
                <a:cubicBezTo>
                  <a:pt x="44542" y="361427"/>
                  <a:pt x="90579" y="231781"/>
                  <a:pt x="83700" y="245010"/>
                </a:cubicBezTo>
                <a:cubicBezTo>
                  <a:pt x="76821" y="258239"/>
                  <a:pt x="7500" y="424927"/>
                  <a:pt x="1150" y="435510"/>
                </a:cubicBezTo>
                <a:cubicBezTo>
                  <a:pt x="-5200" y="446093"/>
                  <a:pt x="15438" y="367777"/>
                  <a:pt x="45600" y="308510"/>
                </a:cubicBezTo>
                <a:cubicBezTo>
                  <a:pt x="75762" y="249243"/>
                  <a:pt x="173658" y="98431"/>
                  <a:pt x="182125" y="79910"/>
                </a:cubicBezTo>
                <a:cubicBezTo>
                  <a:pt x="190592" y="61389"/>
                  <a:pt x="111746" y="185214"/>
                  <a:pt x="96400" y="197385"/>
                </a:cubicBezTo>
                <a:cubicBezTo>
                  <a:pt x="81054" y="209556"/>
                  <a:pt x="94812" y="180981"/>
                  <a:pt x="90050" y="152935"/>
                </a:cubicBezTo>
                <a:cubicBezTo>
                  <a:pt x="85288" y="124889"/>
                  <a:pt x="64650" y="-9519"/>
                  <a:pt x="61475" y="5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56C372D9-DA62-6A51-9AE1-11947260FC04}"/>
              </a:ext>
            </a:extLst>
          </p:cNvPr>
          <p:cNvSpPr/>
          <p:nvPr/>
        </p:nvSpPr>
        <p:spPr>
          <a:xfrm>
            <a:off x="4524104" y="5371948"/>
            <a:ext cx="167605" cy="587618"/>
          </a:xfrm>
          <a:custGeom>
            <a:avLst/>
            <a:gdLst>
              <a:gd name="connsiteX0" fmla="*/ 70121 w 167605"/>
              <a:gd name="connsiteY0" fmla="*/ 152 h 587618"/>
              <a:gd name="connsiteX1" fmla="*/ 120921 w 167605"/>
              <a:gd name="connsiteY1" fmla="*/ 127152 h 587618"/>
              <a:gd name="connsiteX2" fmla="*/ 85996 w 167605"/>
              <a:gd name="connsiteY2" fmla="*/ 276377 h 587618"/>
              <a:gd name="connsiteX3" fmla="*/ 162196 w 167605"/>
              <a:gd name="connsiteY3" fmla="*/ 574827 h 587618"/>
              <a:gd name="connsiteX4" fmla="*/ 155846 w 167605"/>
              <a:gd name="connsiteY4" fmla="*/ 520852 h 587618"/>
              <a:gd name="connsiteX5" fmla="*/ 111396 w 167605"/>
              <a:gd name="connsiteY5" fmla="*/ 409727 h 587618"/>
              <a:gd name="connsiteX6" fmla="*/ 271 w 167605"/>
              <a:gd name="connsiteY6" fmla="*/ 235102 h 587618"/>
              <a:gd name="connsiteX7" fmla="*/ 79646 w 167605"/>
              <a:gd name="connsiteY7" fmla="*/ 324002 h 587618"/>
              <a:gd name="connsiteX8" fmla="*/ 66946 w 167605"/>
              <a:gd name="connsiteY8" fmla="*/ 276377 h 587618"/>
              <a:gd name="connsiteX9" fmla="*/ 25671 w 167605"/>
              <a:gd name="connsiteY9" fmla="*/ 158902 h 587618"/>
              <a:gd name="connsiteX10" fmla="*/ 63771 w 167605"/>
              <a:gd name="connsiteY10" fmla="*/ 241452 h 587618"/>
              <a:gd name="connsiteX11" fmla="*/ 101871 w 167605"/>
              <a:gd name="connsiteY11" fmla="*/ 152552 h 587618"/>
              <a:gd name="connsiteX12" fmla="*/ 70121 w 167605"/>
              <a:gd name="connsiteY12" fmla="*/ 152 h 58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605" h="587618">
                <a:moveTo>
                  <a:pt x="70121" y="152"/>
                </a:moveTo>
                <a:cubicBezTo>
                  <a:pt x="73296" y="-4081"/>
                  <a:pt x="118275" y="81115"/>
                  <a:pt x="120921" y="127152"/>
                </a:cubicBezTo>
                <a:cubicBezTo>
                  <a:pt x="123567" y="173189"/>
                  <a:pt x="79117" y="201765"/>
                  <a:pt x="85996" y="276377"/>
                </a:cubicBezTo>
                <a:cubicBezTo>
                  <a:pt x="92875" y="350990"/>
                  <a:pt x="150554" y="534081"/>
                  <a:pt x="162196" y="574827"/>
                </a:cubicBezTo>
                <a:cubicBezTo>
                  <a:pt x="173838" y="615573"/>
                  <a:pt x="164313" y="548369"/>
                  <a:pt x="155846" y="520852"/>
                </a:cubicBezTo>
                <a:cubicBezTo>
                  <a:pt x="147379" y="493335"/>
                  <a:pt x="137325" y="457352"/>
                  <a:pt x="111396" y="409727"/>
                </a:cubicBezTo>
                <a:cubicBezTo>
                  <a:pt x="85467" y="362102"/>
                  <a:pt x="5563" y="249389"/>
                  <a:pt x="271" y="235102"/>
                </a:cubicBezTo>
                <a:cubicBezTo>
                  <a:pt x="-5021" y="220815"/>
                  <a:pt x="68534" y="317123"/>
                  <a:pt x="79646" y="324002"/>
                </a:cubicBezTo>
                <a:cubicBezTo>
                  <a:pt x="90758" y="330881"/>
                  <a:pt x="75942" y="303894"/>
                  <a:pt x="66946" y="276377"/>
                </a:cubicBezTo>
                <a:cubicBezTo>
                  <a:pt x="57950" y="248860"/>
                  <a:pt x="26200" y="164723"/>
                  <a:pt x="25671" y="158902"/>
                </a:cubicBezTo>
                <a:cubicBezTo>
                  <a:pt x="25142" y="153081"/>
                  <a:pt x="51071" y="242510"/>
                  <a:pt x="63771" y="241452"/>
                </a:cubicBezTo>
                <a:cubicBezTo>
                  <a:pt x="76471" y="240394"/>
                  <a:pt x="96579" y="191710"/>
                  <a:pt x="101871" y="152552"/>
                </a:cubicBezTo>
                <a:cubicBezTo>
                  <a:pt x="107163" y="113394"/>
                  <a:pt x="66946" y="4385"/>
                  <a:pt x="70121" y="1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D239DA6D-1A41-CB4B-10E9-DA0BBA7C7105}"/>
              </a:ext>
            </a:extLst>
          </p:cNvPr>
          <p:cNvSpPr/>
          <p:nvPr/>
        </p:nvSpPr>
        <p:spPr>
          <a:xfrm>
            <a:off x="3665959" y="6616082"/>
            <a:ext cx="588777" cy="54629"/>
          </a:xfrm>
          <a:custGeom>
            <a:avLst/>
            <a:gdLst>
              <a:gd name="connsiteX0" fmla="*/ 4341 w 588777"/>
              <a:gd name="connsiteY0" fmla="*/ 13318 h 54629"/>
              <a:gd name="connsiteX1" fmla="*/ 299616 w 588777"/>
              <a:gd name="connsiteY1" fmla="*/ 22843 h 54629"/>
              <a:gd name="connsiteX2" fmla="*/ 210716 w 588777"/>
              <a:gd name="connsiteY2" fmla="*/ 41893 h 54629"/>
              <a:gd name="connsiteX3" fmla="*/ 585366 w 588777"/>
              <a:gd name="connsiteY3" fmla="*/ 618 h 54629"/>
              <a:gd name="connsiteX4" fmla="*/ 382166 w 588777"/>
              <a:gd name="connsiteY4" fmla="*/ 19668 h 54629"/>
              <a:gd name="connsiteX5" fmla="*/ 144041 w 588777"/>
              <a:gd name="connsiteY5" fmla="*/ 54593 h 54629"/>
              <a:gd name="connsiteX6" fmla="*/ 229766 w 588777"/>
              <a:gd name="connsiteY6" fmla="*/ 26018 h 54629"/>
              <a:gd name="connsiteX7" fmla="*/ 128166 w 588777"/>
              <a:gd name="connsiteY7" fmla="*/ 10143 h 54629"/>
              <a:gd name="connsiteX8" fmla="*/ 4341 w 588777"/>
              <a:gd name="connsiteY8" fmla="*/ 13318 h 5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8777" h="54629">
                <a:moveTo>
                  <a:pt x="4341" y="13318"/>
                </a:moveTo>
                <a:cubicBezTo>
                  <a:pt x="32916" y="15435"/>
                  <a:pt x="265220" y="18081"/>
                  <a:pt x="299616" y="22843"/>
                </a:cubicBezTo>
                <a:cubicBezTo>
                  <a:pt x="334012" y="27605"/>
                  <a:pt x="163091" y="45597"/>
                  <a:pt x="210716" y="41893"/>
                </a:cubicBezTo>
                <a:cubicBezTo>
                  <a:pt x="258341" y="38189"/>
                  <a:pt x="556791" y="4322"/>
                  <a:pt x="585366" y="618"/>
                </a:cubicBezTo>
                <a:cubicBezTo>
                  <a:pt x="613941" y="-3086"/>
                  <a:pt x="455720" y="10672"/>
                  <a:pt x="382166" y="19668"/>
                </a:cubicBezTo>
                <a:cubicBezTo>
                  <a:pt x="308612" y="28664"/>
                  <a:pt x="169441" y="53535"/>
                  <a:pt x="144041" y="54593"/>
                </a:cubicBezTo>
                <a:cubicBezTo>
                  <a:pt x="118641" y="55651"/>
                  <a:pt x="232412" y="33426"/>
                  <a:pt x="229766" y="26018"/>
                </a:cubicBezTo>
                <a:cubicBezTo>
                  <a:pt x="227120" y="18610"/>
                  <a:pt x="159916" y="11731"/>
                  <a:pt x="128166" y="10143"/>
                </a:cubicBezTo>
                <a:cubicBezTo>
                  <a:pt x="96416" y="8555"/>
                  <a:pt x="-24234" y="11201"/>
                  <a:pt x="4341" y="133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7792DACE-8449-A8FA-3CB5-898DA6A5B92F}"/>
              </a:ext>
            </a:extLst>
          </p:cNvPr>
          <p:cNvSpPr/>
          <p:nvPr/>
        </p:nvSpPr>
        <p:spPr>
          <a:xfrm>
            <a:off x="3501989" y="6410293"/>
            <a:ext cx="231862" cy="225457"/>
          </a:xfrm>
          <a:custGeom>
            <a:avLst/>
            <a:gdLst>
              <a:gd name="connsiteX0" fmla="*/ 36 w 231862"/>
              <a:gd name="connsiteY0" fmla="*/ 32 h 225457"/>
              <a:gd name="connsiteX1" fmla="*/ 34961 w 231862"/>
              <a:gd name="connsiteY1" fmla="*/ 127032 h 225457"/>
              <a:gd name="connsiteX2" fmla="*/ 133386 w 231862"/>
              <a:gd name="connsiteY2" fmla="*/ 203232 h 225457"/>
              <a:gd name="connsiteX3" fmla="*/ 127036 w 231862"/>
              <a:gd name="connsiteY3" fmla="*/ 181007 h 225457"/>
              <a:gd name="connsiteX4" fmla="*/ 231811 w 231862"/>
              <a:gd name="connsiteY4" fmla="*/ 225457 h 225457"/>
              <a:gd name="connsiteX5" fmla="*/ 139736 w 231862"/>
              <a:gd name="connsiteY5" fmla="*/ 181007 h 225457"/>
              <a:gd name="connsiteX6" fmla="*/ 47661 w 231862"/>
              <a:gd name="connsiteY6" fmla="*/ 130207 h 225457"/>
              <a:gd name="connsiteX7" fmla="*/ 28611 w 231862"/>
              <a:gd name="connsiteY7" fmla="*/ 114332 h 225457"/>
              <a:gd name="connsiteX8" fmla="*/ 36 w 231862"/>
              <a:gd name="connsiteY8" fmla="*/ 32 h 22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862" h="225457">
                <a:moveTo>
                  <a:pt x="36" y="32"/>
                </a:moveTo>
                <a:cubicBezTo>
                  <a:pt x="1094" y="2149"/>
                  <a:pt x="12736" y="93165"/>
                  <a:pt x="34961" y="127032"/>
                </a:cubicBezTo>
                <a:cubicBezTo>
                  <a:pt x="57186" y="160899"/>
                  <a:pt x="118040" y="194236"/>
                  <a:pt x="133386" y="203232"/>
                </a:cubicBezTo>
                <a:cubicBezTo>
                  <a:pt x="148732" y="212228"/>
                  <a:pt x="110632" y="177303"/>
                  <a:pt x="127036" y="181007"/>
                </a:cubicBezTo>
                <a:cubicBezTo>
                  <a:pt x="143440" y="184711"/>
                  <a:pt x="229694" y="225457"/>
                  <a:pt x="231811" y="225457"/>
                </a:cubicBezTo>
                <a:cubicBezTo>
                  <a:pt x="233928" y="225457"/>
                  <a:pt x="170428" y="196882"/>
                  <a:pt x="139736" y="181007"/>
                </a:cubicBezTo>
                <a:cubicBezTo>
                  <a:pt x="109044" y="165132"/>
                  <a:pt x="47661" y="130207"/>
                  <a:pt x="47661" y="130207"/>
                </a:cubicBezTo>
                <a:cubicBezTo>
                  <a:pt x="29140" y="119095"/>
                  <a:pt x="36019" y="130207"/>
                  <a:pt x="28611" y="114332"/>
                </a:cubicBezTo>
                <a:cubicBezTo>
                  <a:pt x="21203" y="98457"/>
                  <a:pt x="-1022" y="-2085"/>
                  <a:pt x="36" y="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074BF2F2-66DB-D5C3-62BB-D3F5C635DCB2}"/>
              </a:ext>
            </a:extLst>
          </p:cNvPr>
          <p:cNvSpPr/>
          <p:nvPr/>
        </p:nvSpPr>
        <p:spPr>
          <a:xfrm>
            <a:off x="3935153" y="6616386"/>
            <a:ext cx="599803" cy="83025"/>
          </a:xfrm>
          <a:custGeom>
            <a:avLst/>
            <a:gdLst>
              <a:gd name="connsiteX0" fmla="*/ 5022 w 599803"/>
              <a:gd name="connsiteY0" fmla="*/ 82864 h 83025"/>
              <a:gd name="connsiteX1" fmla="*/ 363797 w 599803"/>
              <a:gd name="connsiteY1" fmla="*/ 28889 h 83025"/>
              <a:gd name="connsiteX2" fmla="*/ 598747 w 599803"/>
              <a:gd name="connsiteY2" fmla="*/ 22539 h 83025"/>
              <a:gd name="connsiteX3" fmla="*/ 446347 w 599803"/>
              <a:gd name="connsiteY3" fmla="*/ 16189 h 83025"/>
              <a:gd name="connsiteX4" fmla="*/ 347922 w 599803"/>
              <a:gd name="connsiteY4" fmla="*/ 314 h 83025"/>
              <a:gd name="connsiteX5" fmla="*/ 338397 w 599803"/>
              <a:gd name="connsiteY5" fmla="*/ 32064 h 83025"/>
              <a:gd name="connsiteX6" fmla="*/ 214572 w 599803"/>
              <a:gd name="connsiteY6" fmla="*/ 44764 h 83025"/>
              <a:gd name="connsiteX7" fmla="*/ 100272 w 599803"/>
              <a:gd name="connsiteY7" fmla="*/ 16189 h 83025"/>
              <a:gd name="connsiteX8" fmla="*/ 147897 w 599803"/>
              <a:gd name="connsiteY8" fmla="*/ 44764 h 83025"/>
              <a:gd name="connsiteX9" fmla="*/ 5022 w 599803"/>
              <a:gd name="connsiteY9" fmla="*/ 82864 h 8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803" h="83025">
                <a:moveTo>
                  <a:pt x="5022" y="82864"/>
                </a:moveTo>
                <a:cubicBezTo>
                  <a:pt x="41005" y="80218"/>
                  <a:pt x="264843" y="38943"/>
                  <a:pt x="363797" y="28889"/>
                </a:cubicBezTo>
                <a:cubicBezTo>
                  <a:pt x="462751" y="18835"/>
                  <a:pt x="584989" y="24656"/>
                  <a:pt x="598747" y="22539"/>
                </a:cubicBezTo>
                <a:cubicBezTo>
                  <a:pt x="612505" y="20422"/>
                  <a:pt x="488151" y="19893"/>
                  <a:pt x="446347" y="16189"/>
                </a:cubicBezTo>
                <a:cubicBezTo>
                  <a:pt x="404543" y="12485"/>
                  <a:pt x="365914" y="-2332"/>
                  <a:pt x="347922" y="314"/>
                </a:cubicBezTo>
                <a:cubicBezTo>
                  <a:pt x="329930" y="2960"/>
                  <a:pt x="360622" y="24656"/>
                  <a:pt x="338397" y="32064"/>
                </a:cubicBezTo>
                <a:cubicBezTo>
                  <a:pt x="316172" y="39472"/>
                  <a:pt x="254259" y="47410"/>
                  <a:pt x="214572" y="44764"/>
                </a:cubicBezTo>
                <a:cubicBezTo>
                  <a:pt x="174885" y="42118"/>
                  <a:pt x="111384" y="16189"/>
                  <a:pt x="100272" y="16189"/>
                </a:cubicBezTo>
                <a:cubicBezTo>
                  <a:pt x="89160" y="16189"/>
                  <a:pt x="157951" y="34710"/>
                  <a:pt x="147897" y="44764"/>
                </a:cubicBezTo>
                <a:cubicBezTo>
                  <a:pt x="137843" y="54818"/>
                  <a:pt x="-30961" y="85510"/>
                  <a:pt x="5022" y="828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3F9A1841-B8C4-9C90-C51D-CB29B67F016F}"/>
              </a:ext>
            </a:extLst>
          </p:cNvPr>
          <p:cNvSpPr/>
          <p:nvPr/>
        </p:nvSpPr>
        <p:spPr>
          <a:xfrm>
            <a:off x="3693636" y="6838234"/>
            <a:ext cx="603165" cy="201985"/>
          </a:xfrm>
          <a:custGeom>
            <a:avLst/>
            <a:gdLst>
              <a:gd name="connsiteX0" fmla="*/ 8414 w 603165"/>
              <a:gd name="connsiteY0" fmla="*/ 197566 h 201985"/>
              <a:gd name="connsiteX1" fmla="*/ 395764 w 603165"/>
              <a:gd name="connsiteY1" fmla="*/ 111841 h 201985"/>
              <a:gd name="connsiteX2" fmla="*/ 306864 w 603165"/>
              <a:gd name="connsiteY2" fmla="*/ 146766 h 201985"/>
              <a:gd name="connsiteX3" fmla="*/ 602139 w 603165"/>
              <a:gd name="connsiteY3" fmla="*/ 716 h 201985"/>
              <a:gd name="connsiteX4" fmla="*/ 398939 w 603165"/>
              <a:gd name="connsiteY4" fmla="*/ 92791 h 201985"/>
              <a:gd name="connsiteX5" fmla="*/ 256064 w 603165"/>
              <a:gd name="connsiteY5" fmla="*/ 137241 h 201985"/>
              <a:gd name="connsiteX6" fmla="*/ 65564 w 603165"/>
              <a:gd name="connsiteY6" fmla="*/ 38816 h 201985"/>
              <a:gd name="connsiteX7" fmla="*/ 256064 w 603165"/>
              <a:gd name="connsiteY7" fmla="*/ 149941 h 201985"/>
              <a:gd name="connsiteX8" fmla="*/ 138589 w 603165"/>
              <a:gd name="connsiteY8" fmla="*/ 184866 h 201985"/>
              <a:gd name="connsiteX9" fmla="*/ 8414 w 603165"/>
              <a:gd name="connsiteY9" fmla="*/ 197566 h 20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3165" h="201985">
                <a:moveTo>
                  <a:pt x="8414" y="197566"/>
                </a:moveTo>
                <a:cubicBezTo>
                  <a:pt x="51276" y="185395"/>
                  <a:pt x="346022" y="120308"/>
                  <a:pt x="395764" y="111841"/>
                </a:cubicBezTo>
                <a:cubicBezTo>
                  <a:pt x="445506" y="103374"/>
                  <a:pt x="272468" y="165287"/>
                  <a:pt x="306864" y="146766"/>
                </a:cubicBezTo>
                <a:cubicBezTo>
                  <a:pt x="341260" y="128245"/>
                  <a:pt x="586793" y="9712"/>
                  <a:pt x="602139" y="716"/>
                </a:cubicBezTo>
                <a:cubicBezTo>
                  <a:pt x="617485" y="-8280"/>
                  <a:pt x="456618" y="70037"/>
                  <a:pt x="398939" y="92791"/>
                </a:cubicBezTo>
                <a:cubicBezTo>
                  <a:pt x="341260" y="115545"/>
                  <a:pt x="311626" y="146237"/>
                  <a:pt x="256064" y="137241"/>
                </a:cubicBezTo>
                <a:cubicBezTo>
                  <a:pt x="200502" y="128245"/>
                  <a:pt x="65564" y="36699"/>
                  <a:pt x="65564" y="38816"/>
                </a:cubicBezTo>
                <a:cubicBezTo>
                  <a:pt x="65564" y="40933"/>
                  <a:pt x="243893" y="125599"/>
                  <a:pt x="256064" y="149941"/>
                </a:cubicBezTo>
                <a:cubicBezTo>
                  <a:pt x="268235" y="174283"/>
                  <a:pt x="178806" y="175870"/>
                  <a:pt x="138589" y="184866"/>
                </a:cubicBezTo>
                <a:cubicBezTo>
                  <a:pt x="98372" y="193862"/>
                  <a:pt x="-34448" y="209737"/>
                  <a:pt x="8414" y="1975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536ED9CB-BEAB-CDA3-8BEB-D27BDA19292C}"/>
              </a:ext>
            </a:extLst>
          </p:cNvPr>
          <p:cNvSpPr/>
          <p:nvPr/>
        </p:nvSpPr>
        <p:spPr>
          <a:xfrm>
            <a:off x="3442198" y="6391164"/>
            <a:ext cx="82365" cy="176541"/>
          </a:xfrm>
          <a:custGeom>
            <a:avLst/>
            <a:gdLst>
              <a:gd name="connsiteX0" fmla="*/ 43952 w 82365"/>
              <a:gd name="connsiteY0" fmla="*/ 111 h 176541"/>
              <a:gd name="connsiteX1" fmla="*/ 31252 w 82365"/>
              <a:gd name="connsiteY1" fmla="*/ 85836 h 176541"/>
              <a:gd name="connsiteX2" fmla="*/ 82052 w 82365"/>
              <a:gd name="connsiteY2" fmla="*/ 174736 h 176541"/>
              <a:gd name="connsiteX3" fmla="*/ 50302 w 82365"/>
              <a:gd name="connsiteY3" fmla="*/ 136636 h 176541"/>
              <a:gd name="connsiteX4" fmla="*/ 2677 w 82365"/>
              <a:gd name="connsiteY4" fmla="*/ 31861 h 176541"/>
              <a:gd name="connsiteX5" fmla="*/ 9027 w 82365"/>
              <a:gd name="connsiteY5" fmla="*/ 66786 h 176541"/>
              <a:gd name="connsiteX6" fmla="*/ 43952 w 82365"/>
              <a:gd name="connsiteY6" fmla="*/ 111 h 17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365" h="176541">
                <a:moveTo>
                  <a:pt x="43952" y="111"/>
                </a:moveTo>
                <a:cubicBezTo>
                  <a:pt x="47656" y="3286"/>
                  <a:pt x="24902" y="56732"/>
                  <a:pt x="31252" y="85836"/>
                </a:cubicBezTo>
                <a:cubicBezTo>
                  <a:pt x="37602" y="114940"/>
                  <a:pt x="78877" y="166269"/>
                  <a:pt x="82052" y="174736"/>
                </a:cubicBezTo>
                <a:cubicBezTo>
                  <a:pt x="85227" y="183203"/>
                  <a:pt x="63531" y="160448"/>
                  <a:pt x="50302" y="136636"/>
                </a:cubicBezTo>
                <a:cubicBezTo>
                  <a:pt x="37073" y="112824"/>
                  <a:pt x="9556" y="43503"/>
                  <a:pt x="2677" y="31861"/>
                </a:cubicBezTo>
                <a:cubicBezTo>
                  <a:pt x="-4202" y="20219"/>
                  <a:pt x="3735" y="71019"/>
                  <a:pt x="9027" y="66786"/>
                </a:cubicBezTo>
                <a:cubicBezTo>
                  <a:pt x="14319" y="62553"/>
                  <a:pt x="40248" y="-3064"/>
                  <a:pt x="43952" y="1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3C0BEBF2-0636-0B61-4FC7-28B4390432D9}"/>
              </a:ext>
            </a:extLst>
          </p:cNvPr>
          <p:cNvSpPr/>
          <p:nvPr/>
        </p:nvSpPr>
        <p:spPr>
          <a:xfrm>
            <a:off x="3441690" y="5995161"/>
            <a:ext cx="227734" cy="189809"/>
          </a:xfrm>
          <a:custGeom>
            <a:avLst/>
            <a:gdLst>
              <a:gd name="connsiteX0" fmla="*/ 10 w 227734"/>
              <a:gd name="connsiteY0" fmla="*/ 189739 h 189809"/>
              <a:gd name="connsiteX1" fmla="*/ 209560 w 227734"/>
              <a:gd name="connsiteY1" fmla="*/ 8764 h 189809"/>
              <a:gd name="connsiteX2" fmla="*/ 206385 w 227734"/>
              <a:gd name="connsiteY2" fmla="*/ 34164 h 189809"/>
              <a:gd name="connsiteX3" fmla="*/ 117485 w 227734"/>
              <a:gd name="connsiteY3" fmla="*/ 84964 h 189809"/>
              <a:gd name="connsiteX4" fmla="*/ 200035 w 227734"/>
              <a:gd name="connsiteY4" fmla="*/ 30989 h 189809"/>
              <a:gd name="connsiteX5" fmla="*/ 10 w 227734"/>
              <a:gd name="connsiteY5" fmla="*/ 189739 h 18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734" h="189809">
                <a:moveTo>
                  <a:pt x="10" y="189739"/>
                </a:moveTo>
                <a:cubicBezTo>
                  <a:pt x="1597" y="186035"/>
                  <a:pt x="175164" y="34693"/>
                  <a:pt x="209560" y="8764"/>
                </a:cubicBezTo>
                <a:cubicBezTo>
                  <a:pt x="243956" y="-17165"/>
                  <a:pt x="221731" y="21464"/>
                  <a:pt x="206385" y="34164"/>
                </a:cubicBezTo>
                <a:cubicBezTo>
                  <a:pt x="191039" y="46864"/>
                  <a:pt x="118543" y="85493"/>
                  <a:pt x="117485" y="84964"/>
                </a:cubicBezTo>
                <a:cubicBezTo>
                  <a:pt x="116427" y="84435"/>
                  <a:pt x="219614" y="12468"/>
                  <a:pt x="200035" y="30989"/>
                </a:cubicBezTo>
                <a:cubicBezTo>
                  <a:pt x="180456" y="49510"/>
                  <a:pt x="-1577" y="193443"/>
                  <a:pt x="10" y="1897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2FCC4776-60E0-374B-ABFF-56D20E47124B}"/>
              </a:ext>
            </a:extLst>
          </p:cNvPr>
          <p:cNvSpPr/>
          <p:nvPr/>
        </p:nvSpPr>
        <p:spPr>
          <a:xfrm>
            <a:off x="3736260" y="5832375"/>
            <a:ext cx="92802" cy="231164"/>
          </a:xfrm>
          <a:custGeom>
            <a:avLst/>
            <a:gdLst>
              <a:gd name="connsiteX0" fmla="*/ 92790 w 92802"/>
              <a:gd name="connsiteY0" fmla="*/ 100 h 231164"/>
              <a:gd name="connsiteX1" fmla="*/ 22940 w 92802"/>
              <a:gd name="connsiteY1" fmla="*/ 133450 h 231164"/>
              <a:gd name="connsiteX2" fmla="*/ 54690 w 92802"/>
              <a:gd name="connsiteY2" fmla="*/ 228700 h 231164"/>
              <a:gd name="connsiteX3" fmla="*/ 35640 w 92802"/>
              <a:gd name="connsiteY3" fmla="*/ 196950 h 231164"/>
              <a:gd name="connsiteX4" fmla="*/ 715 w 92802"/>
              <a:gd name="connsiteY4" fmla="*/ 130275 h 231164"/>
              <a:gd name="connsiteX5" fmla="*/ 13415 w 92802"/>
              <a:gd name="connsiteY5" fmla="*/ 149325 h 231164"/>
              <a:gd name="connsiteX6" fmla="*/ 29290 w 92802"/>
              <a:gd name="connsiteY6" fmla="*/ 82650 h 231164"/>
              <a:gd name="connsiteX7" fmla="*/ 16590 w 92802"/>
              <a:gd name="connsiteY7" fmla="*/ 111225 h 231164"/>
              <a:gd name="connsiteX8" fmla="*/ 92790 w 92802"/>
              <a:gd name="connsiteY8" fmla="*/ 100 h 231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802" h="231164">
                <a:moveTo>
                  <a:pt x="92790" y="100"/>
                </a:moveTo>
                <a:cubicBezTo>
                  <a:pt x="93848" y="3804"/>
                  <a:pt x="29290" y="95350"/>
                  <a:pt x="22940" y="133450"/>
                </a:cubicBezTo>
                <a:cubicBezTo>
                  <a:pt x="16590" y="171550"/>
                  <a:pt x="52573" y="218117"/>
                  <a:pt x="54690" y="228700"/>
                </a:cubicBezTo>
                <a:cubicBezTo>
                  <a:pt x="56807" y="239283"/>
                  <a:pt x="44636" y="213354"/>
                  <a:pt x="35640" y="196950"/>
                </a:cubicBezTo>
                <a:cubicBezTo>
                  <a:pt x="26644" y="180546"/>
                  <a:pt x="715" y="130275"/>
                  <a:pt x="715" y="130275"/>
                </a:cubicBezTo>
                <a:cubicBezTo>
                  <a:pt x="-2989" y="122338"/>
                  <a:pt x="8652" y="157263"/>
                  <a:pt x="13415" y="149325"/>
                </a:cubicBezTo>
                <a:cubicBezTo>
                  <a:pt x="18177" y="141388"/>
                  <a:pt x="28761" y="89000"/>
                  <a:pt x="29290" y="82650"/>
                </a:cubicBezTo>
                <a:cubicBezTo>
                  <a:pt x="29819" y="76300"/>
                  <a:pt x="186" y="126571"/>
                  <a:pt x="16590" y="111225"/>
                </a:cubicBezTo>
                <a:cubicBezTo>
                  <a:pt x="32994" y="95879"/>
                  <a:pt x="91732" y="-3604"/>
                  <a:pt x="92790" y="1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1AF06A2F-DEBA-8F5F-7140-1F47D0B85C2F}"/>
              </a:ext>
            </a:extLst>
          </p:cNvPr>
          <p:cNvSpPr/>
          <p:nvPr/>
        </p:nvSpPr>
        <p:spPr>
          <a:xfrm>
            <a:off x="4022665" y="6000739"/>
            <a:ext cx="82030" cy="85741"/>
          </a:xfrm>
          <a:custGeom>
            <a:avLst/>
            <a:gdLst>
              <a:gd name="connsiteX0" fmla="*/ 60 w 82030"/>
              <a:gd name="connsiteY0" fmla="*/ 85736 h 85741"/>
              <a:gd name="connsiteX1" fmla="*/ 73085 w 82030"/>
              <a:gd name="connsiteY1" fmla="*/ 31761 h 85741"/>
              <a:gd name="connsiteX2" fmla="*/ 79435 w 82030"/>
              <a:gd name="connsiteY2" fmla="*/ 11 h 85741"/>
              <a:gd name="connsiteX3" fmla="*/ 60385 w 82030"/>
              <a:gd name="connsiteY3" fmla="*/ 34936 h 85741"/>
              <a:gd name="connsiteX4" fmla="*/ 60 w 82030"/>
              <a:gd name="connsiteY4" fmla="*/ 85736 h 8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30" h="85741">
                <a:moveTo>
                  <a:pt x="60" y="85736"/>
                </a:moveTo>
                <a:cubicBezTo>
                  <a:pt x="2177" y="85207"/>
                  <a:pt x="59856" y="46048"/>
                  <a:pt x="73085" y="31761"/>
                </a:cubicBezTo>
                <a:cubicBezTo>
                  <a:pt x="86314" y="17473"/>
                  <a:pt x="81552" y="-518"/>
                  <a:pt x="79435" y="11"/>
                </a:cubicBezTo>
                <a:cubicBezTo>
                  <a:pt x="77318" y="540"/>
                  <a:pt x="68852" y="22236"/>
                  <a:pt x="60385" y="34936"/>
                </a:cubicBezTo>
                <a:cubicBezTo>
                  <a:pt x="51918" y="47636"/>
                  <a:pt x="-2057" y="86265"/>
                  <a:pt x="60" y="857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1DEE45B2-E902-76C4-ACD0-F6A84F8EB6E9}"/>
              </a:ext>
            </a:extLst>
          </p:cNvPr>
          <p:cNvSpPr/>
          <p:nvPr/>
        </p:nvSpPr>
        <p:spPr>
          <a:xfrm>
            <a:off x="4060663" y="6089398"/>
            <a:ext cx="400315" cy="458170"/>
          </a:xfrm>
          <a:custGeom>
            <a:avLst/>
            <a:gdLst>
              <a:gd name="connsiteX0" fmla="*/ 162 w 400315"/>
              <a:gd name="connsiteY0" fmla="*/ 252 h 458170"/>
              <a:gd name="connsiteX1" fmla="*/ 254162 w 400315"/>
              <a:gd name="connsiteY1" fmla="*/ 260602 h 458170"/>
              <a:gd name="connsiteX2" fmla="*/ 247812 w 400315"/>
              <a:gd name="connsiteY2" fmla="*/ 232027 h 458170"/>
              <a:gd name="connsiteX3" fmla="*/ 362112 w 400315"/>
              <a:gd name="connsiteY3" fmla="*/ 327277 h 458170"/>
              <a:gd name="connsiteX4" fmla="*/ 400212 w 400315"/>
              <a:gd name="connsiteY4" fmla="*/ 457452 h 458170"/>
              <a:gd name="connsiteX5" fmla="*/ 371637 w 400315"/>
              <a:gd name="connsiteY5" fmla="*/ 374902 h 458170"/>
              <a:gd name="connsiteX6" fmla="*/ 320837 w 400315"/>
              <a:gd name="connsiteY6" fmla="*/ 273302 h 458170"/>
              <a:gd name="connsiteX7" fmla="*/ 254162 w 400315"/>
              <a:gd name="connsiteY7" fmla="*/ 165352 h 458170"/>
              <a:gd name="connsiteX8" fmla="*/ 282737 w 400315"/>
              <a:gd name="connsiteY8" fmla="*/ 254252 h 458170"/>
              <a:gd name="connsiteX9" fmla="*/ 216062 w 400315"/>
              <a:gd name="connsiteY9" fmla="*/ 212977 h 458170"/>
              <a:gd name="connsiteX10" fmla="*/ 162 w 400315"/>
              <a:gd name="connsiteY10" fmla="*/ 252 h 45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315" h="458170">
                <a:moveTo>
                  <a:pt x="162" y="252"/>
                </a:moveTo>
                <a:cubicBezTo>
                  <a:pt x="6512" y="8189"/>
                  <a:pt x="212887" y="221973"/>
                  <a:pt x="254162" y="260602"/>
                </a:cubicBezTo>
                <a:cubicBezTo>
                  <a:pt x="295437" y="299231"/>
                  <a:pt x="229821" y="220915"/>
                  <a:pt x="247812" y="232027"/>
                </a:cubicBezTo>
                <a:cubicBezTo>
                  <a:pt x="265803" y="243139"/>
                  <a:pt x="336712" y="289706"/>
                  <a:pt x="362112" y="327277"/>
                </a:cubicBezTo>
                <a:cubicBezTo>
                  <a:pt x="387512" y="364848"/>
                  <a:pt x="398624" y="449514"/>
                  <a:pt x="400212" y="457452"/>
                </a:cubicBezTo>
                <a:cubicBezTo>
                  <a:pt x="401800" y="465390"/>
                  <a:pt x="384866" y="405594"/>
                  <a:pt x="371637" y="374902"/>
                </a:cubicBezTo>
                <a:cubicBezTo>
                  <a:pt x="358408" y="344210"/>
                  <a:pt x="340416" y="308227"/>
                  <a:pt x="320837" y="273302"/>
                </a:cubicBezTo>
                <a:cubicBezTo>
                  <a:pt x="301258" y="238377"/>
                  <a:pt x="260512" y="168527"/>
                  <a:pt x="254162" y="165352"/>
                </a:cubicBezTo>
                <a:cubicBezTo>
                  <a:pt x="247812" y="162177"/>
                  <a:pt x="289087" y="246315"/>
                  <a:pt x="282737" y="254252"/>
                </a:cubicBezTo>
                <a:cubicBezTo>
                  <a:pt x="276387" y="262189"/>
                  <a:pt x="256808" y="252135"/>
                  <a:pt x="216062" y="212977"/>
                </a:cubicBezTo>
                <a:cubicBezTo>
                  <a:pt x="175316" y="173819"/>
                  <a:pt x="-6188" y="-7685"/>
                  <a:pt x="162" y="2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C114D2AC-991A-0C5A-58E1-B5F837863C05}"/>
              </a:ext>
            </a:extLst>
          </p:cNvPr>
          <p:cNvSpPr/>
          <p:nvPr/>
        </p:nvSpPr>
        <p:spPr>
          <a:xfrm>
            <a:off x="6208636" y="3883655"/>
            <a:ext cx="897131" cy="3085262"/>
          </a:xfrm>
          <a:custGeom>
            <a:avLst/>
            <a:gdLst>
              <a:gd name="connsiteX0" fmla="*/ 38160 w 897131"/>
              <a:gd name="connsiteY0" fmla="*/ 72328 h 3085262"/>
              <a:gd name="connsiteX1" fmla="*/ 95911 w 897131"/>
              <a:gd name="connsiteY1" fmla="*/ 149330 h 3085262"/>
              <a:gd name="connsiteX2" fmla="*/ 663802 w 897131"/>
              <a:gd name="connsiteY2" fmla="*/ 1217734 h 3085262"/>
              <a:gd name="connsiteX3" fmla="*/ 577175 w 897131"/>
              <a:gd name="connsiteY3" fmla="*/ 1920379 h 3085262"/>
              <a:gd name="connsiteX4" fmla="*/ 750429 w 897131"/>
              <a:gd name="connsiteY4" fmla="*/ 1477617 h 3085262"/>
              <a:gd name="connsiteX5" fmla="*/ 663802 w 897131"/>
              <a:gd name="connsiteY5" fmla="*/ 1901128 h 3085262"/>
              <a:gd name="connsiteX6" fmla="*/ 885183 w 897131"/>
              <a:gd name="connsiteY6" fmla="*/ 1593120 h 3085262"/>
              <a:gd name="connsiteX7" fmla="*/ 721553 w 897131"/>
              <a:gd name="connsiteY7" fmla="*/ 2170636 h 3085262"/>
              <a:gd name="connsiteX8" fmla="*/ 519423 w 897131"/>
              <a:gd name="connsiteY8" fmla="*/ 3085036 h 3085262"/>
              <a:gd name="connsiteX9" fmla="*/ 760055 w 897131"/>
              <a:gd name="connsiteY9" fmla="*/ 2084008 h 3085262"/>
              <a:gd name="connsiteX10" fmla="*/ 894808 w 897131"/>
              <a:gd name="connsiteY10" fmla="*/ 948227 h 3085262"/>
              <a:gd name="connsiteX11" fmla="*/ 817806 w 897131"/>
              <a:gd name="connsiteY11" fmla="*/ 1198484 h 3085262"/>
              <a:gd name="connsiteX12" fmla="*/ 490547 w 897131"/>
              <a:gd name="connsiteY12" fmla="*/ 755722 h 3085262"/>
              <a:gd name="connsiteX13" fmla="*/ 38160 w 897131"/>
              <a:gd name="connsiteY13" fmla="*/ 72328 h 308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7131" h="3085262">
                <a:moveTo>
                  <a:pt x="38160" y="72328"/>
                </a:moveTo>
                <a:cubicBezTo>
                  <a:pt x="-27613" y="-28737"/>
                  <a:pt x="-8363" y="-41571"/>
                  <a:pt x="95911" y="149330"/>
                </a:cubicBezTo>
                <a:cubicBezTo>
                  <a:pt x="200185" y="340231"/>
                  <a:pt x="583591" y="922559"/>
                  <a:pt x="663802" y="1217734"/>
                </a:cubicBezTo>
                <a:cubicBezTo>
                  <a:pt x="744013" y="1512909"/>
                  <a:pt x="562737" y="1877065"/>
                  <a:pt x="577175" y="1920379"/>
                </a:cubicBezTo>
                <a:cubicBezTo>
                  <a:pt x="591613" y="1963693"/>
                  <a:pt x="735991" y="1480825"/>
                  <a:pt x="750429" y="1477617"/>
                </a:cubicBezTo>
                <a:cubicBezTo>
                  <a:pt x="764867" y="1474409"/>
                  <a:pt x="641343" y="1881878"/>
                  <a:pt x="663802" y="1901128"/>
                </a:cubicBezTo>
                <a:cubicBezTo>
                  <a:pt x="686261" y="1920378"/>
                  <a:pt x="875558" y="1548202"/>
                  <a:pt x="885183" y="1593120"/>
                </a:cubicBezTo>
                <a:cubicBezTo>
                  <a:pt x="894808" y="1638038"/>
                  <a:pt x="782513" y="1921983"/>
                  <a:pt x="721553" y="2170636"/>
                </a:cubicBezTo>
                <a:cubicBezTo>
                  <a:pt x="660593" y="2419289"/>
                  <a:pt x="513006" y="3099474"/>
                  <a:pt x="519423" y="3085036"/>
                </a:cubicBezTo>
                <a:cubicBezTo>
                  <a:pt x="525840" y="3070598"/>
                  <a:pt x="697491" y="2440143"/>
                  <a:pt x="760055" y="2084008"/>
                </a:cubicBezTo>
                <a:cubicBezTo>
                  <a:pt x="822619" y="1727873"/>
                  <a:pt x="885183" y="1095814"/>
                  <a:pt x="894808" y="948227"/>
                </a:cubicBezTo>
                <a:cubicBezTo>
                  <a:pt x="904433" y="800640"/>
                  <a:pt x="885183" y="1230568"/>
                  <a:pt x="817806" y="1198484"/>
                </a:cubicBezTo>
                <a:cubicBezTo>
                  <a:pt x="750429" y="1166400"/>
                  <a:pt x="617280" y="949831"/>
                  <a:pt x="490547" y="755722"/>
                </a:cubicBezTo>
                <a:cubicBezTo>
                  <a:pt x="363814" y="561613"/>
                  <a:pt x="103933" y="173393"/>
                  <a:pt x="38160" y="723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084A0F1C-12AB-4CDE-3A30-E30301E5CA16}"/>
              </a:ext>
            </a:extLst>
          </p:cNvPr>
          <p:cNvSpPr/>
          <p:nvPr/>
        </p:nvSpPr>
        <p:spPr>
          <a:xfrm>
            <a:off x="2050219" y="2781689"/>
            <a:ext cx="1956877" cy="2296349"/>
          </a:xfrm>
          <a:custGeom>
            <a:avLst/>
            <a:gdLst>
              <a:gd name="connsiteX0" fmla="*/ 9587 w 1956877"/>
              <a:gd name="connsiteY0" fmla="*/ 2281199 h 2296349"/>
              <a:gd name="connsiteX1" fmla="*/ 1270497 w 1956877"/>
              <a:gd name="connsiteY1" fmla="*/ 702656 h 2296349"/>
              <a:gd name="connsiteX2" fmla="*/ 904737 w 1956877"/>
              <a:gd name="connsiteY2" fmla="*/ 952913 h 2296349"/>
              <a:gd name="connsiteX3" fmla="*/ 1953890 w 1956877"/>
              <a:gd name="connsiteY3" fmla="*/ 12 h 2296349"/>
              <a:gd name="connsiteX4" fmla="*/ 1193495 w 1956877"/>
              <a:gd name="connsiteY4" fmla="*/ 933663 h 2296349"/>
              <a:gd name="connsiteX5" fmla="*/ 375347 w 1956877"/>
              <a:gd name="connsiteY5" fmla="*/ 2040568 h 2296349"/>
              <a:gd name="connsiteX6" fmla="*/ 673730 w 1956877"/>
              <a:gd name="connsiteY6" fmla="*/ 1530429 h 2296349"/>
              <a:gd name="connsiteX7" fmla="*/ 9587 w 1956877"/>
              <a:gd name="connsiteY7" fmla="*/ 2281199 h 229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6877" h="2296349">
                <a:moveTo>
                  <a:pt x="9587" y="2281199"/>
                </a:moveTo>
                <a:cubicBezTo>
                  <a:pt x="109048" y="2143237"/>
                  <a:pt x="1121305" y="924037"/>
                  <a:pt x="1270497" y="702656"/>
                </a:cubicBezTo>
                <a:cubicBezTo>
                  <a:pt x="1419689" y="481275"/>
                  <a:pt x="790838" y="1070020"/>
                  <a:pt x="904737" y="952913"/>
                </a:cubicBezTo>
                <a:cubicBezTo>
                  <a:pt x="1018636" y="835806"/>
                  <a:pt x="1905764" y="3220"/>
                  <a:pt x="1953890" y="12"/>
                </a:cubicBezTo>
                <a:cubicBezTo>
                  <a:pt x="2002016" y="-3196"/>
                  <a:pt x="1456585" y="593570"/>
                  <a:pt x="1193495" y="933663"/>
                </a:cubicBezTo>
                <a:cubicBezTo>
                  <a:pt x="930405" y="1273756"/>
                  <a:pt x="461974" y="1941107"/>
                  <a:pt x="375347" y="2040568"/>
                </a:cubicBezTo>
                <a:cubicBezTo>
                  <a:pt x="288720" y="2140029"/>
                  <a:pt x="731482" y="1490324"/>
                  <a:pt x="673730" y="1530429"/>
                </a:cubicBezTo>
                <a:cubicBezTo>
                  <a:pt x="615978" y="1570534"/>
                  <a:pt x="-89874" y="2419161"/>
                  <a:pt x="9587" y="22811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E45F903B-4A6E-B169-0B4E-EA070AFA7BF1}"/>
              </a:ext>
            </a:extLst>
          </p:cNvPr>
          <p:cNvSpPr/>
          <p:nvPr/>
        </p:nvSpPr>
        <p:spPr>
          <a:xfrm>
            <a:off x="2869696" y="4498946"/>
            <a:ext cx="321737" cy="2243772"/>
          </a:xfrm>
          <a:custGeom>
            <a:avLst/>
            <a:gdLst>
              <a:gd name="connsiteX0" fmla="*/ 297016 w 321737"/>
              <a:gd name="connsiteY0" fmla="*/ 53803 h 2243772"/>
              <a:gd name="connsiteX1" fmla="*/ 297016 w 321737"/>
              <a:gd name="connsiteY1" fmla="*/ 130806 h 2243772"/>
              <a:gd name="connsiteX2" fmla="*/ 200763 w 321737"/>
              <a:gd name="connsiteY2" fmla="*/ 804574 h 2243772"/>
              <a:gd name="connsiteX3" fmla="*/ 191138 w 321737"/>
              <a:gd name="connsiteY3" fmla="*/ 1613096 h 2243772"/>
              <a:gd name="connsiteX4" fmla="*/ 171887 w 321737"/>
              <a:gd name="connsiteY4" fmla="*/ 1228086 h 2243772"/>
              <a:gd name="connsiteX5" fmla="*/ 248889 w 321737"/>
              <a:gd name="connsiteY5" fmla="*/ 2190612 h 2243772"/>
              <a:gd name="connsiteX6" fmla="*/ 220013 w 321737"/>
              <a:gd name="connsiteY6" fmla="*/ 1978856 h 2243772"/>
              <a:gd name="connsiteX7" fmla="*/ 27508 w 321737"/>
              <a:gd name="connsiteY7" fmla="*/ 804574 h 2243772"/>
              <a:gd name="connsiteX8" fmla="*/ 8258 w 321737"/>
              <a:gd name="connsiteY8" fmla="*/ 1131833 h 2243772"/>
              <a:gd name="connsiteX9" fmla="*/ 94885 w 321737"/>
              <a:gd name="connsiteY9" fmla="*/ 390688 h 2243772"/>
              <a:gd name="connsiteX10" fmla="*/ 17883 w 321737"/>
              <a:gd name="connsiteY10" fmla="*/ 746822 h 2243772"/>
              <a:gd name="connsiteX11" fmla="*/ 297016 w 321737"/>
              <a:gd name="connsiteY11" fmla="*/ 53803 h 224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1737" h="2243772">
                <a:moveTo>
                  <a:pt x="297016" y="53803"/>
                </a:moveTo>
                <a:cubicBezTo>
                  <a:pt x="343538" y="-48866"/>
                  <a:pt x="313058" y="5677"/>
                  <a:pt x="297016" y="130806"/>
                </a:cubicBezTo>
                <a:cubicBezTo>
                  <a:pt x="280974" y="255935"/>
                  <a:pt x="218409" y="557526"/>
                  <a:pt x="200763" y="804574"/>
                </a:cubicBezTo>
                <a:cubicBezTo>
                  <a:pt x="183117" y="1051622"/>
                  <a:pt x="195951" y="1542511"/>
                  <a:pt x="191138" y="1613096"/>
                </a:cubicBezTo>
                <a:cubicBezTo>
                  <a:pt x="186325" y="1683681"/>
                  <a:pt x="162262" y="1131833"/>
                  <a:pt x="171887" y="1228086"/>
                </a:cubicBezTo>
                <a:cubicBezTo>
                  <a:pt x="181512" y="1324339"/>
                  <a:pt x="240868" y="2065484"/>
                  <a:pt x="248889" y="2190612"/>
                </a:cubicBezTo>
                <a:cubicBezTo>
                  <a:pt x="256910" y="2315740"/>
                  <a:pt x="256910" y="2209862"/>
                  <a:pt x="220013" y="1978856"/>
                </a:cubicBezTo>
                <a:cubicBezTo>
                  <a:pt x="183116" y="1747850"/>
                  <a:pt x="62800" y="945744"/>
                  <a:pt x="27508" y="804574"/>
                </a:cubicBezTo>
                <a:cubicBezTo>
                  <a:pt x="-7784" y="663404"/>
                  <a:pt x="-2972" y="1200814"/>
                  <a:pt x="8258" y="1131833"/>
                </a:cubicBezTo>
                <a:cubicBezTo>
                  <a:pt x="19487" y="1062852"/>
                  <a:pt x="93281" y="454856"/>
                  <a:pt x="94885" y="390688"/>
                </a:cubicBezTo>
                <a:cubicBezTo>
                  <a:pt x="96489" y="326520"/>
                  <a:pt x="-14201" y="801365"/>
                  <a:pt x="17883" y="746822"/>
                </a:cubicBezTo>
                <a:cubicBezTo>
                  <a:pt x="49967" y="692279"/>
                  <a:pt x="250494" y="156472"/>
                  <a:pt x="297016" y="538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1972185C-DF7C-6096-3137-5FE89DDD118C}"/>
              </a:ext>
            </a:extLst>
          </p:cNvPr>
          <p:cNvSpPr/>
          <p:nvPr/>
        </p:nvSpPr>
        <p:spPr>
          <a:xfrm>
            <a:off x="5416970" y="4584426"/>
            <a:ext cx="1056420" cy="1604789"/>
          </a:xfrm>
          <a:custGeom>
            <a:avLst/>
            <a:gdLst>
              <a:gd name="connsiteX0" fmla="*/ 377438 w 1056420"/>
              <a:gd name="connsiteY0" fmla="*/ 16450 h 1604789"/>
              <a:gd name="connsiteX1" fmla="*/ 406314 w 1056420"/>
              <a:gd name="connsiteY1" fmla="*/ 74201 h 1604789"/>
              <a:gd name="connsiteX2" fmla="*/ 589194 w 1056420"/>
              <a:gd name="connsiteY2" fmla="*/ 526589 h 1604789"/>
              <a:gd name="connsiteX3" fmla="*/ 589194 w 1056420"/>
              <a:gd name="connsiteY3" fmla="*/ 853848 h 1604789"/>
              <a:gd name="connsiteX4" fmla="*/ 656571 w 1056420"/>
              <a:gd name="connsiteY4" fmla="*/ 757595 h 1604789"/>
              <a:gd name="connsiteX5" fmla="*/ 512192 w 1056420"/>
              <a:gd name="connsiteY5" fmla="*/ 1238858 h 1604789"/>
              <a:gd name="connsiteX6" fmla="*/ 338937 w 1056420"/>
              <a:gd name="connsiteY6" fmla="*/ 1431363 h 1604789"/>
              <a:gd name="connsiteX7" fmla="*/ 2053 w 1056420"/>
              <a:gd name="connsiteY7" fmla="*/ 1604618 h 1604789"/>
              <a:gd name="connsiteX8" fmla="*/ 213809 w 1056420"/>
              <a:gd name="connsiteY8" fmla="*/ 1460239 h 1604789"/>
              <a:gd name="connsiteX9" fmla="*/ 541068 w 1056420"/>
              <a:gd name="connsiteY9" fmla="*/ 1296610 h 1604789"/>
              <a:gd name="connsiteX10" fmla="*/ 1051207 w 1056420"/>
              <a:gd name="connsiteY10" fmla="*/ 26075 h 1604789"/>
              <a:gd name="connsiteX11" fmla="*/ 791325 w 1056420"/>
              <a:gd name="connsiteY11" fmla="*/ 420711 h 1604789"/>
              <a:gd name="connsiteX12" fmla="*/ 560318 w 1056420"/>
              <a:gd name="connsiteY12" fmla="*/ 189705 h 1604789"/>
              <a:gd name="connsiteX13" fmla="*/ 377438 w 1056420"/>
              <a:gd name="connsiteY13" fmla="*/ 16450 h 160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6420" h="1604789">
                <a:moveTo>
                  <a:pt x="377438" y="16450"/>
                </a:moveTo>
                <a:cubicBezTo>
                  <a:pt x="351771" y="-2801"/>
                  <a:pt x="371021" y="-10822"/>
                  <a:pt x="406314" y="74201"/>
                </a:cubicBezTo>
                <a:cubicBezTo>
                  <a:pt x="441607" y="159224"/>
                  <a:pt x="558714" y="396648"/>
                  <a:pt x="589194" y="526589"/>
                </a:cubicBezTo>
                <a:cubicBezTo>
                  <a:pt x="619674" y="656530"/>
                  <a:pt x="577965" y="815347"/>
                  <a:pt x="589194" y="853848"/>
                </a:cubicBezTo>
                <a:cubicBezTo>
                  <a:pt x="600424" y="892349"/>
                  <a:pt x="669405" y="693427"/>
                  <a:pt x="656571" y="757595"/>
                </a:cubicBezTo>
                <a:cubicBezTo>
                  <a:pt x="643737" y="821763"/>
                  <a:pt x="565131" y="1126563"/>
                  <a:pt x="512192" y="1238858"/>
                </a:cubicBezTo>
                <a:cubicBezTo>
                  <a:pt x="459253" y="1351153"/>
                  <a:pt x="423960" y="1370403"/>
                  <a:pt x="338937" y="1431363"/>
                </a:cubicBezTo>
                <a:cubicBezTo>
                  <a:pt x="253914" y="1492323"/>
                  <a:pt x="22908" y="1599805"/>
                  <a:pt x="2053" y="1604618"/>
                </a:cubicBezTo>
                <a:cubicBezTo>
                  <a:pt x="-18802" y="1609431"/>
                  <a:pt x="123973" y="1511574"/>
                  <a:pt x="213809" y="1460239"/>
                </a:cubicBezTo>
                <a:cubicBezTo>
                  <a:pt x="303645" y="1408904"/>
                  <a:pt x="401502" y="1535637"/>
                  <a:pt x="541068" y="1296610"/>
                </a:cubicBezTo>
                <a:cubicBezTo>
                  <a:pt x="680634" y="1057583"/>
                  <a:pt x="1009498" y="172058"/>
                  <a:pt x="1051207" y="26075"/>
                </a:cubicBezTo>
                <a:cubicBezTo>
                  <a:pt x="1092916" y="-119908"/>
                  <a:pt x="873140" y="393439"/>
                  <a:pt x="791325" y="420711"/>
                </a:cubicBezTo>
                <a:cubicBezTo>
                  <a:pt x="709510" y="447983"/>
                  <a:pt x="624487" y="257082"/>
                  <a:pt x="560318" y="189705"/>
                </a:cubicBezTo>
                <a:cubicBezTo>
                  <a:pt x="496150" y="122328"/>
                  <a:pt x="403105" y="35701"/>
                  <a:pt x="377438" y="164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47B65334-6EC5-9A89-5F3F-B1DDFC172983}"/>
              </a:ext>
            </a:extLst>
          </p:cNvPr>
          <p:cNvSpPr/>
          <p:nvPr/>
        </p:nvSpPr>
        <p:spPr>
          <a:xfrm>
            <a:off x="5399354" y="3231017"/>
            <a:ext cx="630699" cy="1949014"/>
          </a:xfrm>
          <a:custGeom>
            <a:avLst/>
            <a:gdLst>
              <a:gd name="connsiteX0" fmla="*/ 419 w 630699"/>
              <a:gd name="connsiteY0" fmla="*/ 70448 h 1949014"/>
              <a:gd name="connsiteX1" fmla="*/ 38920 w 630699"/>
              <a:gd name="connsiteY1" fmla="*/ 590212 h 1949014"/>
              <a:gd name="connsiteX2" fmla="*/ 289177 w 630699"/>
              <a:gd name="connsiteY2" fmla="*/ 1244730 h 1949014"/>
              <a:gd name="connsiteX3" fmla="*/ 289177 w 630699"/>
              <a:gd name="connsiteY3" fmla="*/ 1158103 h 1949014"/>
              <a:gd name="connsiteX4" fmla="*/ 404680 w 630699"/>
              <a:gd name="connsiteY4" fmla="*/ 1504612 h 1949014"/>
              <a:gd name="connsiteX5" fmla="*/ 404680 w 630699"/>
              <a:gd name="connsiteY5" fmla="*/ 1456486 h 1949014"/>
              <a:gd name="connsiteX6" fmla="*/ 616435 w 630699"/>
              <a:gd name="connsiteY6" fmla="*/ 1947375 h 1949014"/>
              <a:gd name="connsiteX7" fmla="*/ 568309 w 630699"/>
              <a:gd name="connsiteY7" fmla="*/ 1581615 h 1949014"/>
              <a:gd name="connsiteX8" fmla="*/ 221800 w 630699"/>
              <a:gd name="connsiteY8" fmla="*/ 715341 h 1949014"/>
              <a:gd name="connsiteX9" fmla="*/ 337303 w 630699"/>
              <a:gd name="connsiteY9" fmla="*/ 1109977 h 1949014"/>
              <a:gd name="connsiteX10" fmla="*/ 106297 w 630699"/>
              <a:gd name="connsiteY10" fmla="*/ 522836 h 1949014"/>
              <a:gd name="connsiteX11" fmla="*/ 38920 w 630699"/>
              <a:gd name="connsiteY11" fmla="*/ 234078 h 1949014"/>
              <a:gd name="connsiteX12" fmla="*/ 19669 w 630699"/>
              <a:gd name="connsiteY12" fmla="*/ 22322 h 1949014"/>
              <a:gd name="connsiteX13" fmla="*/ 419 w 630699"/>
              <a:gd name="connsiteY13" fmla="*/ 70448 h 194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0699" h="1949014">
                <a:moveTo>
                  <a:pt x="419" y="70448"/>
                </a:moveTo>
                <a:cubicBezTo>
                  <a:pt x="3628" y="165096"/>
                  <a:pt x="-9206" y="394498"/>
                  <a:pt x="38920" y="590212"/>
                </a:cubicBezTo>
                <a:cubicBezTo>
                  <a:pt x="87046" y="785926"/>
                  <a:pt x="247468" y="1150082"/>
                  <a:pt x="289177" y="1244730"/>
                </a:cubicBezTo>
                <a:cubicBezTo>
                  <a:pt x="330886" y="1339378"/>
                  <a:pt x="269927" y="1114789"/>
                  <a:pt x="289177" y="1158103"/>
                </a:cubicBezTo>
                <a:cubicBezTo>
                  <a:pt x="308427" y="1201417"/>
                  <a:pt x="385430" y="1454882"/>
                  <a:pt x="404680" y="1504612"/>
                </a:cubicBezTo>
                <a:cubicBezTo>
                  <a:pt x="423930" y="1554342"/>
                  <a:pt x="369388" y="1382692"/>
                  <a:pt x="404680" y="1456486"/>
                </a:cubicBezTo>
                <a:cubicBezTo>
                  <a:pt x="439973" y="1530280"/>
                  <a:pt x="589164" y="1926520"/>
                  <a:pt x="616435" y="1947375"/>
                </a:cubicBezTo>
                <a:cubicBezTo>
                  <a:pt x="643707" y="1968230"/>
                  <a:pt x="634081" y="1786954"/>
                  <a:pt x="568309" y="1581615"/>
                </a:cubicBezTo>
                <a:cubicBezTo>
                  <a:pt x="502537" y="1376276"/>
                  <a:pt x="260301" y="793947"/>
                  <a:pt x="221800" y="715341"/>
                </a:cubicBezTo>
                <a:cubicBezTo>
                  <a:pt x="183299" y="636735"/>
                  <a:pt x="356553" y="1142061"/>
                  <a:pt x="337303" y="1109977"/>
                </a:cubicBezTo>
                <a:cubicBezTo>
                  <a:pt x="318053" y="1077893"/>
                  <a:pt x="156027" y="668819"/>
                  <a:pt x="106297" y="522836"/>
                </a:cubicBezTo>
                <a:cubicBezTo>
                  <a:pt x="56567" y="376853"/>
                  <a:pt x="53358" y="317497"/>
                  <a:pt x="38920" y="234078"/>
                </a:cubicBezTo>
                <a:cubicBezTo>
                  <a:pt x="24482" y="150659"/>
                  <a:pt x="26086" y="49594"/>
                  <a:pt x="19669" y="22322"/>
                </a:cubicBezTo>
                <a:cubicBezTo>
                  <a:pt x="13252" y="-4950"/>
                  <a:pt x="-2790" y="-24200"/>
                  <a:pt x="419" y="704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22AB8AD8-F509-F10C-6053-053B5E3EC502}"/>
              </a:ext>
            </a:extLst>
          </p:cNvPr>
          <p:cNvSpPr/>
          <p:nvPr/>
        </p:nvSpPr>
        <p:spPr>
          <a:xfrm>
            <a:off x="3228511" y="4390998"/>
            <a:ext cx="810070" cy="568445"/>
          </a:xfrm>
          <a:custGeom>
            <a:avLst/>
            <a:gdLst>
              <a:gd name="connsiteX0" fmla="*/ 721189 w 810070"/>
              <a:gd name="connsiteY0" fmla="*/ 27 h 568445"/>
              <a:gd name="connsiteX1" fmla="*/ 276689 w 810070"/>
              <a:gd name="connsiteY1" fmla="*/ 142902 h 568445"/>
              <a:gd name="connsiteX2" fmla="*/ 464 w 810070"/>
              <a:gd name="connsiteY2" fmla="*/ 514377 h 568445"/>
              <a:gd name="connsiteX3" fmla="*/ 206839 w 810070"/>
              <a:gd name="connsiteY3" fmla="*/ 282602 h 568445"/>
              <a:gd name="connsiteX4" fmla="*/ 41739 w 810070"/>
              <a:gd name="connsiteY4" fmla="*/ 565177 h 568445"/>
              <a:gd name="connsiteX5" fmla="*/ 200489 w 810070"/>
              <a:gd name="connsiteY5" fmla="*/ 435002 h 568445"/>
              <a:gd name="connsiteX6" fmla="*/ 403689 w 810070"/>
              <a:gd name="connsiteY6" fmla="*/ 412777 h 568445"/>
              <a:gd name="connsiteX7" fmla="*/ 324314 w 810070"/>
              <a:gd name="connsiteY7" fmla="*/ 361977 h 568445"/>
              <a:gd name="connsiteX8" fmla="*/ 756114 w 810070"/>
              <a:gd name="connsiteY8" fmla="*/ 473102 h 568445"/>
              <a:gd name="connsiteX9" fmla="*/ 549739 w 810070"/>
              <a:gd name="connsiteY9" fmla="*/ 371502 h 568445"/>
              <a:gd name="connsiteX10" fmla="*/ 803739 w 810070"/>
              <a:gd name="connsiteY10" fmla="*/ 234977 h 568445"/>
              <a:gd name="connsiteX11" fmla="*/ 737064 w 810070"/>
              <a:gd name="connsiteY11" fmla="*/ 228627 h 568445"/>
              <a:gd name="connsiteX12" fmla="*/ 781514 w 810070"/>
              <a:gd name="connsiteY12" fmla="*/ 85752 h 568445"/>
              <a:gd name="connsiteX13" fmla="*/ 619589 w 810070"/>
              <a:gd name="connsiteY13" fmla="*/ 130202 h 568445"/>
              <a:gd name="connsiteX14" fmla="*/ 721189 w 810070"/>
              <a:gd name="connsiteY14" fmla="*/ 27 h 56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070" h="568445">
                <a:moveTo>
                  <a:pt x="721189" y="27"/>
                </a:moveTo>
                <a:cubicBezTo>
                  <a:pt x="664039" y="2144"/>
                  <a:pt x="396810" y="57177"/>
                  <a:pt x="276689" y="142902"/>
                </a:cubicBezTo>
                <a:cubicBezTo>
                  <a:pt x="156568" y="228627"/>
                  <a:pt x="12106" y="491094"/>
                  <a:pt x="464" y="514377"/>
                </a:cubicBezTo>
                <a:cubicBezTo>
                  <a:pt x="-11178" y="537660"/>
                  <a:pt x="199960" y="274135"/>
                  <a:pt x="206839" y="282602"/>
                </a:cubicBezTo>
                <a:cubicBezTo>
                  <a:pt x="213718" y="291069"/>
                  <a:pt x="42797" y="539777"/>
                  <a:pt x="41739" y="565177"/>
                </a:cubicBezTo>
                <a:cubicBezTo>
                  <a:pt x="40681" y="590577"/>
                  <a:pt x="140164" y="460402"/>
                  <a:pt x="200489" y="435002"/>
                </a:cubicBezTo>
                <a:cubicBezTo>
                  <a:pt x="260814" y="409602"/>
                  <a:pt x="383052" y="424948"/>
                  <a:pt x="403689" y="412777"/>
                </a:cubicBezTo>
                <a:cubicBezTo>
                  <a:pt x="424326" y="400606"/>
                  <a:pt x="265577" y="351923"/>
                  <a:pt x="324314" y="361977"/>
                </a:cubicBezTo>
                <a:cubicBezTo>
                  <a:pt x="383051" y="372031"/>
                  <a:pt x="718543" y="471515"/>
                  <a:pt x="756114" y="473102"/>
                </a:cubicBezTo>
                <a:cubicBezTo>
                  <a:pt x="793685" y="474689"/>
                  <a:pt x="541802" y="411189"/>
                  <a:pt x="549739" y="371502"/>
                </a:cubicBezTo>
                <a:cubicBezTo>
                  <a:pt x="557676" y="331815"/>
                  <a:pt x="772518" y="258789"/>
                  <a:pt x="803739" y="234977"/>
                </a:cubicBezTo>
                <a:cubicBezTo>
                  <a:pt x="834960" y="211165"/>
                  <a:pt x="740768" y="253498"/>
                  <a:pt x="737064" y="228627"/>
                </a:cubicBezTo>
                <a:cubicBezTo>
                  <a:pt x="733360" y="203756"/>
                  <a:pt x="801093" y="102156"/>
                  <a:pt x="781514" y="85752"/>
                </a:cubicBezTo>
                <a:cubicBezTo>
                  <a:pt x="761935" y="69348"/>
                  <a:pt x="631231" y="141844"/>
                  <a:pt x="619589" y="130202"/>
                </a:cubicBezTo>
                <a:cubicBezTo>
                  <a:pt x="607947" y="118560"/>
                  <a:pt x="778339" y="-2090"/>
                  <a:pt x="721189" y="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BF5D08A4-C883-5509-602C-774F993F2F29}"/>
              </a:ext>
            </a:extLst>
          </p:cNvPr>
          <p:cNvSpPr/>
          <p:nvPr/>
        </p:nvSpPr>
        <p:spPr>
          <a:xfrm>
            <a:off x="3333526" y="5003671"/>
            <a:ext cx="315641" cy="133498"/>
          </a:xfrm>
          <a:custGeom>
            <a:avLst/>
            <a:gdLst>
              <a:gd name="connsiteX0" fmla="*/ 224 w 315641"/>
              <a:gd name="connsiteY0" fmla="*/ 133479 h 133498"/>
              <a:gd name="connsiteX1" fmla="*/ 219299 w 315641"/>
              <a:gd name="connsiteY1" fmla="*/ 12829 h 133498"/>
              <a:gd name="connsiteX2" fmla="*/ 314549 w 315641"/>
              <a:gd name="connsiteY2" fmla="*/ 47754 h 133498"/>
              <a:gd name="connsiteX3" fmla="*/ 263749 w 315641"/>
              <a:gd name="connsiteY3" fmla="*/ 6479 h 133498"/>
              <a:gd name="connsiteX4" fmla="*/ 155799 w 315641"/>
              <a:gd name="connsiteY4" fmla="*/ 129 h 133498"/>
              <a:gd name="connsiteX5" fmla="*/ 31974 w 315641"/>
              <a:gd name="connsiteY5" fmla="*/ 6479 h 133498"/>
              <a:gd name="connsiteX6" fmla="*/ 174849 w 315641"/>
              <a:gd name="connsiteY6" fmla="*/ 22354 h 133498"/>
              <a:gd name="connsiteX7" fmla="*/ 224 w 315641"/>
              <a:gd name="connsiteY7" fmla="*/ 133479 h 13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641" h="133498">
                <a:moveTo>
                  <a:pt x="224" y="133479"/>
                </a:moveTo>
                <a:cubicBezTo>
                  <a:pt x="7632" y="131892"/>
                  <a:pt x="166912" y="27116"/>
                  <a:pt x="219299" y="12829"/>
                </a:cubicBezTo>
                <a:cubicBezTo>
                  <a:pt x="271686" y="-1458"/>
                  <a:pt x="307141" y="48812"/>
                  <a:pt x="314549" y="47754"/>
                </a:cubicBezTo>
                <a:cubicBezTo>
                  <a:pt x="321957" y="46696"/>
                  <a:pt x="290207" y="14417"/>
                  <a:pt x="263749" y="6479"/>
                </a:cubicBezTo>
                <a:cubicBezTo>
                  <a:pt x="237291" y="-1459"/>
                  <a:pt x="194428" y="129"/>
                  <a:pt x="155799" y="129"/>
                </a:cubicBezTo>
                <a:cubicBezTo>
                  <a:pt x="117170" y="129"/>
                  <a:pt x="28799" y="2775"/>
                  <a:pt x="31974" y="6479"/>
                </a:cubicBezTo>
                <a:cubicBezTo>
                  <a:pt x="35149" y="10183"/>
                  <a:pt x="178553" y="7537"/>
                  <a:pt x="174849" y="22354"/>
                </a:cubicBezTo>
                <a:cubicBezTo>
                  <a:pt x="171145" y="37171"/>
                  <a:pt x="-7184" y="135066"/>
                  <a:pt x="224" y="1334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39968408-0310-9DE8-C243-CFBA2E366A31}"/>
              </a:ext>
            </a:extLst>
          </p:cNvPr>
          <p:cNvSpPr/>
          <p:nvPr/>
        </p:nvSpPr>
        <p:spPr>
          <a:xfrm>
            <a:off x="3316111" y="5029990"/>
            <a:ext cx="213409" cy="256546"/>
          </a:xfrm>
          <a:custGeom>
            <a:avLst/>
            <a:gdLst>
              <a:gd name="connsiteX0" fmla="*/ 14464 w 213409"/>
              <a:gd name="connsiteY0" fmla="*/ 256385 h 256546"/>
              <a:gd name="connsiteX1" fmla="*/ 14464 w 213409"/>
              <a:gd name="connsiteY1" fmla="*/ 116685 h 256546"/>
              <a:gd name="connsiteX2" fmla="*/ 208139 w 213409"/>
              <a:gd name="connsiteY2" fmla="*/ 2385 h 256546"/>
              <a:gd name="connsiteX3" fmla="*/ 147814 w 213409"/>
              <a:gd name="connsiteY3" fmla="*/ 43660 h 256546"/>
              <a:gd name="connsiteX4" fmla="*/ 33514 w 213409"/>
              <a:gd name="connsiteY4" fmla="*/ 97635 h 256546"/>
              <a:gd name="connsiteX5" fmla="*/ 23989 w 213409"/>
              <a:gd name="connsiteY5" fmla="*/ 173835 h 256546"/>
              <a:gd name="connsiteX6" fmla="*/ 17639 w 213409"/>
              <a:gd name="connsiteY6" fmla="*/ 145260 h 256546"/>
              <a:gd name="connsiteX7" fmla="*/ 14464 w 213409"/>
              <a:gd name="connsiteY7" fmla="*/ 256385 h 25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409" h="256546">
                <a:moveTo>
                  <a:pt x="14464" y="256385"/>
                </a:moveTo>
                <a:cubicBezTo>
                  <a:pt x="13935" y="251622"/>
                  <a:pt x="-17815" y="159018"/>
                  <a:pt x="14464" y="116685"/>
                </a:cubicBezTo>
                <a:cubicBezTo>
                  <a:pt x="46743" y="74352"/>
                  <a:pt x="185914" y="14556"/>
                  <a:pt x="208139" y="2385"/>
                </a:cubicBezTo>
                <a:cubicBezTo>
                  <a:pt x="230364" y="-9786"/>
                  <a:pt x="176918" y="27785"/>
                  <a:pt x="147814" y="43660"/>
                </a:cubicBezTo>
                <a:cubicBezTo>
                  <a:pt x="118710" y="59535"/>
                  <a:pt x="54152" y="75939"/>
                  <a:pt x="33514" y="97635"/>
                </a:cubicBezTo>
                <a:cubicBezTo>
                  <a:pt x="12876" y="119331"/>
                  <a:pt x="26635" y="165898"/>
                  <a:pt x="23989" y="173835"/>
                </a:cubicBezTo>
                <a:cubicBezTo>
                  <a:pt x="21343" y="181772"/>
                  <a:pt x="18697" y="131502"/>
                  <a:pt x="17639" y="145260"/>
                </a:cubicBezTo>
                <a:cubicBezTo>
                  <a:pt x="16581" y="159018"/>
                  <a:pt x="14993" y="261148"/>
                  <a:pt x="14464" y="2563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C46F1D70-069E-1854-3734-E2D79867EBD3}"/>
              </a:ext>
            </a:extLst>
          </p:cNvPr>
          <p:cNvSpPr/>
          <p:nvPr/>
        </p:nvSpPr>
        <p:spPr>
          <a:xfrm>
            <a:off x="3977673" y="4722923"/>
            <a:ext cx="197926" cy="349214"/>
          </a:xfrm>
          <a:custGeom>
            <a:avLst/>
            <a:gdLst>
              <a:gd name="connsiteX0" fmla="*/ 197452 w 197926"/>
              <a:gd name="connsiteY0" fmla="*/ 1477 h 349214"/>
              <a:gd name="connsiteX1" fmla="*/ 29177 w 197926"/>
              <a:gd name="connsiteY1" fmla="*/ 274527 h 349214"/>
              <a:gd name="connsiteX2" fmla="*/ 602 w 197926"/>
              <a:gd name="connsiteY2" fmla="*/ 347552 h 349214"/>
              <a:gd name="connsiteX3" fmla="*/ 35527 w 197926"/>
              <a:gd name="connsiteY3" fmla="*/ 223727 h 349214"/>
              <a:gd name="connsiteX4" fmla="*/ 99027 w 197926"/>
              <a:gd name="connsiteY4" fmla="*/ 99902 h 349214"/>
              <a:gd name="connsiteX5" fmla="*/ 79977 w 197926"/>
              <a:gd name="connsiteY5" fmla="*/ 163402 h 349214"/>
              <a:gd name="connsiteX6" fmla="*/ 197452 w 197926"/>
              <a:gd name="connsiteY6" fmla="*/ 1477 h 349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926" h="349214">
                <a:moveTo>
                  <a:pt x="197452" y="1477"/>
                </a:moveTo>
                <a:cubicBezTo>
                  <a:pt x="188985" y="19998"/>
                  <a:pt x="61985" y="216848"/>
                  <a:pt x="29177" y="274527"/>
                </a:cubicBezTo>
                <a:cubicBezTo>
                  <a:pt x="-3631" y="332206"/>
                  <a:pt x="-456" y="356019"/>
                  <a:pt x="602" y="347552"/>
                </a:cubicBezTo>
                <a:cubicBezTo>
                  <a:pt x="1660" y="339085"/>
                  <a:pt x="19123" y="265002"/>
                  <a:pt x="35527" y="223727"/>
                </a:cubicBezTo>
                <a:cubicBezTo>
                  <a:pt x="51931" y="182452"/>
                  <a:pt x="91619" y="109956"/>
                  <a:pt x="99027" y="99902"/>
                </a:cubicBezTo>
                <a:cubicBezTo>
                  <a:pt x="106435" y="89848"/>
                  <a:pt x="61456" y="182452"/>
                  <a:pt x="79977" y="163402"/>
                </a:cubicBezTo>
                <a:cubicBezTo>
                  <a:pt x="98498" y="144352"/>
                  <a:pt x="205919" y="-17044"/>
                  <a:pt x="197452" y="14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ED37617F-8099-F854-AC35-BEB3B163E083}"/>
              </a:ext>
            </a:extLst>
          </p:cNvPr>
          <p:cNvSpPr/>
          <p:nvPr/>
        </p:nvSpPr>
        <p:spPr>
          <a:xfrm>
            <a:off x="3444484" y="5384698"/>
            <a:ext cx="86649" cy="280724"/>
          </a:xfrm>
          <a:custGeom>
            <a:avLst/>
            <a:gdLst>
              <a:gd name="connsiteX0" fmla="*/ 28966 w 86649"/>
              <a:gd name="connsiteY0" fmla="*/ 102 h 280724"/>
              <a:gd name="connsiteX1" fmla="*/ 67066 w 86649"/>
              <a:gd name="connsiteY1" fmla="*/ 149327 h 280724"/>
              <a:gd name="connsiteX2" fmla="*/ 391 w 86649"/>
              <a:gd name="connsiteY2" fmla="*/ 279502 h 280724"/>
              <a:gd name="connsiteX3" fmla="*/ 41666 w 86649"/>
              <a:gd name="connsiteY3" fmla="*/ 209652 h 280724"/>
              <a:gd name="connsiteX4" fmla="*/ 86116 w 86649"/>
              <a:gd name="connsiteY4" fmla="*/ 127102 h 280724"/>
              <a:gd name="connsiteX5" fmla="*/ 28966 w 86649"/>
              <a:gd name="connsiteY5" fmla="*/ 102 h 280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49" h="280724">
                <a:moveTo>
                  <a:pt x="28966" y="102"/>
                </a:moveTo>
                <a:cubicBezTo>
                  <a:pt x="25791" y="3806"/>
                  <a:pt x="71828" y="102760"/>
                  <a:pt x="67066" y="149327"/>
                </a:cubicBezTo>
                <a:cubicBezTo>
                  <a:pt x="62304" y="195894"/>
                  <a:pt x="4624" y="269448"/>
                  <a:pt x="391" y="279502"/>
                </a:cubicBezTo>
                <a:cubicBezTo>
                  <a:pt x="-3842" y="289556"/>
                  <a:pt x="27379" y="235052"/>
                  <a:pt x="41666" y="209652"/>
                </a:cubicBezTo>
                <a:cubicBezTo>
                  <a:pt x="55953" y="184252"/>
                  <a:pt x="91408" y="159910"/>
                  <a:pt x="86116" y="127102"/>
                </a:cubicBezTo>
                <a:cubicBezTo>
                  <a:pt x="80824" y="94294"/>
                  <a:pt x="32141" y="-3602"/>
                  <a:pt x="28966" y="1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700E415D-26A5-7E47-750F-31A1D862F3BF}"/>
              </a:ext>
            </a:extLst>
          </p:cNvPr>
          <p:cNvSpPr/>
          <p:nvPr/>
        </p:nvSpPr>
        <p:spPr>
          <a:xfrm>
            <a:off x="3632191" y="5781547"/>
            <a:ext cx="38342" cy="156094"/>
          </a:xfrm>
          <a:custGeom>
            <a:avLst/>
            <a:gdLst>
              <a:gd name="connsiteX0" fmla="*/ 9 w 38342"/>
              <a:gd name="connsiteY0" fmla="*/ 128 h 156094"/>
              <a:gd name="connsiteX1" fmla="*/ 25409 w 38342"/>
              <a:gd name="connsiteY1" fmla="*/ 89028 h 156094"/>
              <a:gd name="connsiteX2" fmla="*/ 19059 w 38342"/>
              <a:gd name="connsiteY2" fmla="*/ 155703 h 156094"/>
              <a:gd name="connsiteX3" fmla="*/ 38109 w 38342"/>
              <a:gd name="connsiteY3" fmla="*/ 114428 h 156094"/>
              <a:gd name="connsiteX4" fmla="*/ 28584 w 38342"/>
              <a:gd name="connsiteY4" fmla="*/ 69978 h 156094"/>
              <a:gd name="connsiteX5" fmla="*/ 9 w 38342"/>
              <a:gd name="connsiteY5" fmla="*/ 128 h 15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42" h="156094">
                <a:moveTo>
                  <a:pt x="9" y="128"/>
                </a:moveTo>
                <a:cubicBezTo>
                  <a:pt x="-520" y="3303"/>
                  <a:pt x="22234" y="63099"/>
                  <a:pt x="25409" y="89028"/>
                </a:cubicBezTo>
                <a:cubicBezTo>
                  <a:pt x="28584" y="114957"/>
                  <a:pt x="16942" y="151470"/>
                  <a:pt x="19059" y="155703"/>
                </a:cubicBezTo>
                <a:cubicBezTo>
                  <a:pt x="21176" y="159936"/>
                  <a:pt x="36522" y="128715"/>
                  <a:pt x="38109" y="114428"/>
                </a:cubicBezTo>
                <a:cubicBezTo>
                  <a:pt x="39696" y="100141"/>
                  <a:pt x="32817" y="86382"/>
                  <a:pt x="28584" y="69978"/>
                </a:cubicBezTo>
                <a:cubicBezTo>
                  <a:pt x="24351" y="53574"/>
                  <a:pt x="538" y="-3047"/>
                  <a:pt x="9" y="1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21624BB5-BA28-4D7A-E010-54A52422A8B0}"/>
              </a:ext>
            </a:extLst>
          </p:cNvPr>
          <p:cNvSpPr/>
          <p:nvPr/>
        </p:nvSpPr>
        <p:spPr>
          <a:xfrm>
            <a:off x="3500552" y="5825489"/>
            <a:ext cx="39603" cy="178697"/>
          </a:xfrm>
          <a:custGeom>
            <a:avLst/>
            <a:gdLst>
              <a:gd name="connsiteX0" fmla="*/ 39573 w 39603"/>
              <a:gd name="connsiteY0" fmla="*/ 636 h 178697"/>
              <a:gd name="connsiteX1" fmla="*/ 1473 w 39603"/>
              <a:gd name="connsiteY1" fmla="*/ 92711 h 178697"/>
              <a:gd name="connsiteX2" fmla="*/ 7823 w 39603"/>
              <a:gd name="connsiteY2" fmla="*/ 178436 h 178697"/>
              <a:gd name="connsiteX3" fmla="*/ 7823 w 39603"/>
              <a:gd name="connsiteY3" fmla="*/ 121286 h 178697"/>
              <a:gd name="connsiteX4" fmla="*/ 7823 w 39603"/>
              <a:gd name="connsiteY4" fmla="*/ 54611 h 178697"/>
              <a:gd name="connsiteX5" fmla="*/ 39573 w 39603"/>
              <a:gd name="connsiteY5" fmla="*/ 636 h 178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03" h="178697">
                <a:moveTo>
                  <a:pt x="39573" y="636"/>
                </a:moveTo>
                <a:cubicBezTo>
                  <a:pt x="38515" y="6986"/>
                  <a:pt x="6765" y="63078"/>
                  <a:pt x="1473" y="92711"/>
                </a:cubicBezTo>
                <a:cubicBezTo>
                  <a:pt x="-3819" y="122344"/>
                  <a:pt x="6765" y="173674"/>
                  <a:pt x="7823" y="178436"/>
                </a:cubicBezTo>
                <a:cubicBezTo>
                  <a:pt x="8881" y="183198"/>
                  <a:pt x="7823" y="121286"/>
                  <a:pt x="7823" y="121286"/>
                </a:cubicBezTo>
                <a:cubicBezTo>
                  <a:pt x="7823" y="100649"/>
                  <a:pt x="1473" y="72073"/>
                  <a:pt x="7823" y="54611"/>
                </a:cubicBezTo>
                <a:cubicBezTo>
                  <a:pt x="14173" y="37149"/>
                  <a:pt x="40631" y="-5714"/>
                  <a:pt x="39573" y="6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7EFE5B29-1AA5-980B-AB15-515316CB75D5}"/>
              </a:ext>
            </a:extLst>
          </p:cNvPr>
          <p:cNvSpPr/>
          <p:nvPr/>
        </p:nvSpPr>
        <p:spPr>
          <a:xfrm>
            <a:off x="4466732" y="6079516"/>
            <a:ext cx="108499" cy="209638"/>
          </a:xfrm>
          <a:custGeom>
            <a:avLst/>
            <a:gdLst>
              <a:gd name="connsiteX0" fmla="*/ 493 w 108499"/>
              <a:gd name="connsiteY0" fmla="*/ 29184 h 209638"/>
              <a:gd name="connsiteX1" fmla="*/ 51293 w 108499"/>
              <a:gd name="connsiteY1" fmla="*/ 99034 h 209638"/>
              <a:gd name="connsiteX2" fmla="*/ 105268 w 108499"/>
              <a:gd name="connsiteY2" fmla="*/ 203809 h 209638"/>
              <a:gd name="connsiteX3" fmla="*/ 98918 w 108499"/>
              <a:gd name="connsiteY3" fmla="*/ 175234 h 209638"/>
              <a:gd name="connsiteX4" fmla="*/ 70343 w 108499"/>
              <a:gd name="connsiteY4" fmla="*/ 609 h 209638"/>
              <a:gd name="connsiteX5" fmla="*/ 83043 w 108499"/>
              <a:gd name="connsiteY5" fmla="*/ 114909 h 209638"/>
              <a:gd name="connsiteX6" fmla="*/ 493 w 108499"/>
              <a:gd name="connsiteY6" fmla="*/ 29184 h 209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499" h="209638">
                <a:moveTo>
                  <a:pt x="493" y="29184"/>
                </a:moveTo>
                <a:cubicBezTo>
                  <a:pt x="-4799" y="26538"/>
                  <a:pt x="33830" y="69930"/>
                  <a:pt x="51293" y="99034"/>
                </a:cubicBezTo>
                <a:cubicBezTo>
                  <a:pt x="68756" y="128138"/>
                  <a:pt x="105268" y="203809"/>
                  <a:pt x="105268" y="203809"/>
                </a:cubicBezTo>
                <a:cubicBezTo>
                  <a:pt x="113205" y="216509"/>
                  <a:pt x="104739" y="209101"/>
                  <a:pt x="98918" y="175234"/>
                </a:cubicBezTo>
                <a:cubicBezTo>
                  <a:pt x="93097" y="141367"/>
                  <a:pt x="72989" y="10663"/>
                  <a:pt x="70343" y="609"/>
                </a:cubicBezTo>
                <a:cubicBezTo>
                  <a:pt x="67697" y="-9445"/>
                  <a:pt x="90981" y="108030"/>
                  <a:pt x="83043" y="114909"/>
                </a:cubicBezTo>
                <a:cubicBezTo>
                  <a:pt x="75105" y="121788"/>
                  <a:pt x="5785" y="31830"/>
                  <a:pt x="493" y="291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9A0693CC-69BA-3E14-BC51-37A2F51B678D}"/>
              </a:ext>
            </a:extLst>
          </p:cNvPr>
          <p:cNvSpPr/>
          <p:nvPr/>
        </p:nvSpPr>
        <p:spPr>
          <a:xfrm>
            <a:off x="4505270" y="5133974"/>
            <a:ext cx="69929" cy="287741"/>
          </a:xfrm>
          <a:custGeom>
            <a:avLst/>
            <a:gdLst>
              <a:gd name="connsiteX0" fmla="*/ 69905 w 69929"/>
              <a:gd name="connsiteY0" fmla="*/ 1 h 287741"/>
              <a:gd name="connsiteX1" fmla="*/ 31805 w 69929"/>
              <a:gd name="connsiteY1" fmla="*/ 152401 h 287741"/>
              <a:gd name="connsiteX2" fmla="*/ 38155 w 69929"/>
              <a:gd name="connsiteY2" fmla="*/ 285751 h 287741"/>
              <a:gd name="connsiteX3" fmla="*/ 31805 w 69929"/>
              <a:gd name="connsiteY3" fmla="*/ 222251 h 287741"/>
              <a:gd name="connsiteX4" fmla="*/ 55 w 69929"/>
              <a:gd name="connsiteY4" fmla="*/ 85726 h 287741"/>
              <a:gd name="connsiteX5" fmla="*/ 25455 w 69929"/>
              <a:gd name="connsiteY5" fmla="*/ 155576 h 287741"/>
              <a:gd name="connsiteX6" fmla="*/ 69905 w 69929"/>
              <a:gd name="connsiteY6" fmla="*/ 1 h 28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929" h="287741">
                <a:moveTo>
                  <a:pt x="69905" y="1"/>
                </a:moveTo>
                <a:cubicBezTo>
                  <a:pt x="70963" y="-528"/>
                  <a:pt x="37097" y="104776"/>
                  <a:pt x="31805" y="152401"/>
                </a:cubicBezTo>
                <a:cubicBezTo>
                  <a:pt x="26513" y="200026"/>
                  <a:pt x="38155" y="274109"/>
                  <a:pt x="38155" y="285751"/>
                </a:cubicBezTo>
                <a:cubicBezTo>
                  <a:pt x="38155" y="297393"/>
                  <a:pt x="38155" y="255589"/>
                  <a:pt x="31805" y="222251"/>
                </a:cubicBezTo>
                <a:cubicBezTo>
                  <a:pt x="25455" y="188914"/>
                  <a:pt x="1113" y="96838"/>
                  <a:pt x="55" y="85726"/>
                </a:cubicBezTo>
                <a:cubicBezTo>
                  <a:pt x="-1003" y="74614"/>
                  <a:pt x="13284" y="165630"/>
                  <a:pt x="25455" y="155576"/>
                </a:cubicBezTo>
                <a:cubicBezTo>
                  <a:pt x="37626" y="145522"/>
                  <a:pt x="68847" y="530"/>
                  <a:pt x="69905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251C4CCD-599A-A34E-105F-E1FA30E5D509}"/>
              </a:ext>
            </a:extLst>
          </p:cNvPr>
          <p:cNvSpPr/>
          <p:nvPr/>
        </p:nvSpPr>
        <p:spPr>
          <a:xfrm>
            <a:off x="5042834" y="5377077"/>
            <a:ext cx="158578" cy="394235"/>
          </a:xfrm>
          <a:custGeom>
            <a:avLst/>
            <a:gdLst>
              <a:gd name="connsiteX0" fmla="*/ 5416 w 158578"/>
              <a:gd name="connsiteY0" fmla="*/ 7723 h 394235"/>
              <a:gd name="connsiteX1" fmla="*/ 141941 w 158578"/>
              <a:gd name="connsiteY1" fmla="*/ 223623 h 394235"/>
              <a:gd name="connsiteX2" fmla="*/ 132416 w 158578"/>
              <a:gd name="connsiteY2" fmla="*/ 391898 h 394235"/>
              <a:gd name="connsiteX3" fmla="*/ 151466 w 158578"/>
              <a:gd name="connsiteY3" fmla="*/ 299823 h 394235"/>
              <a:gd name="connsiteX4" fmla="*/ 157816 w 158578"/>
              <a:gd name="connsiteY4" fmla="*/ 4548 h 394235"/>
              <a:gd name="connsiteX5" fmla="*/ 135591 w 158578"/>
              <a:gd name="connsiteY5" fmla="*/ 175998 h 394235"/>
              <a:gd name="connsiteX6" fmla="*/ 37166 w 158578"/>
              <a:gd name="connsiteY6" fmla="*/ 58523 h 394235"/>
              <a:gd name="connsiteX7" fmla="*/ 5416 w 158578"/>
              <a:gd name="connsiteY7" fmla="*/ 7723 h 394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578" h="394235">
                <a:moveTo>
                  <a:pt x="5416" y="7723"/>
                </a:moveTo>
                <a:cubicBezTo>
                  <a:pt x="22879" y="35240"/>
                  <a:pt x="120774" y="159594"/>
                  <a:pt x="141941" y="223623"/>
                </a:cubicBezTo>
                <a:cubicBezTo>
                  <a:pt x="163108" y="287652"/>
                  <a:pt x="130829" y="379198"/>
                  <a:pt x="132416" y="391898"/>
                </a:cubicBezTo>
                <a:cubicBezTo>
                  <a:pt x="134003" y="404598"/>
                  <a:pt x="147233" y="364381"/>
                  <a:pt x="151466" y="299823"/>
                </a:cubicBezTo>
                <a:cubicBezTo>
                  <a:pt x="155699" y="235265"/>
                  <a:pt x="160462" y="25185"/>
                  <a:pt x="157816" y="4548"/>
                </a:cubicBezTo>
                <a:cubicBezTo>
                  <a:pt x="155170" y="-16089"/>
                  <a:pt x="155699" y="167002"/>
                  <a:pt x="135591" y="175998"/>
                </a:cubicBezTo>
                <a:cubicBezTo>
                  <a:pt x="115483" y="184994"/>
                  <a:pt x="57804" y="83923"/>
                  <a:pt x="37166" y="58523"/>
                </a:cubicBezTo>
                <a:cubicBezTo>
                  <a:pt x="16528" y="33123"/>
                  <a:pt x="-12047" y="-19794"/>
                  <a:pt x="5416" y="77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DC8EF5E7-1BC3-7D13-F606-30B69A4DAD57}"/>
              </a:ext>
            </a:extLst>
          </p:cNvPr>
          <p:cNvSpPr/>
          <p:nvPr/>
        </p:nvSpPr>
        <p:spPr>
          <a:xfrm>
            <a:off x="5286799" y="5508475"/>
            <a:ext cx="88479" cy="337501"/>
          </a:xfrm>
          <a:custGeom>
            <a:avLst/>
            <a:gdLst>
              <a:gd name="connsiteX0" fmla="*/ 88476 w 88479"/>
              <a:gd name="connsiteY0" fmla="*/ 150 h 337501"/>
              <a:gd name="connsiteX1" fmla="*/ 15451 w 88479"/>
              <a:gd name="connsiteY1" fmla="*/ 143025 h 337501"/>
              <a:gd name="connsiteX2" fmla="*/ 37676 w 88479"/>
              <a:gd name="connsiteY2" fmla="*/ 330350 h 337501"/>
              <a:gd name="connsiteX3" fmla="*/ 31326 w 88479"/>
              <a:gd name="connsiteY3" fmla="*/ 276375 h 337501"/>
              <a:gd name="connsiteX4" fmla="*/ 2751 w 88479"/>
              <a:gd name="connsiteY4" fmla="*/ 70000 h 337501"/>
              <a:gd name="connsiteX5" fmla="*/ 12276 w 88479"/>
              <a:gd name="connsiteY5" fmla="*/ 114450 h 337501"/>
              <a:gd name="connsiteX6" fmla="*/ 88476 w 88479"/>
              <a:gd name="connsiteY6" fmla="*/ 150 h 33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479" h="337501">
                <a:moveTo>
                  <a:pt x="88476" y="150"/>
                </a:moveTo>
                <a:cubicBezTo>
                  <a:pt x="89005" y="4913"/>
                  <a:pt x="23918" y="87992"/>
                  <a:pt x="15451" y="143025"/>
                </a:cubicBezTo>
                <a:cubicBezTo>
                  <a:pt x="6984" y="198058"/>
                  <a:pt x="35030" y="308125"/>
                  <a:pt x="37676" y="330350"/>
                </a:cubicBezTo>
                <a:cubicBezTo>
                  <a:pt x="40322" y="352575"/>
                  <a:pt x="37147" y="319767"/>
                  <a:pt x="31326" y="276375"/>
                </a:cubicBezTo>
                <a:cubicBezTo>
                  <a:pt x="25505" y="232983"/>
                  <a:pt x="5926" y="96988"/>
                  <a:pt x="2751" y="70000"/>
                </a:cubicBezTo>
                <a:cubicBezTo>
                  <a:pt x="-424" y="43012"/>
                  <a:pt x="-4128" y="123975"/>
                  <a:pt x="12276" y="114450"/>
                </a:cubicBezTo>
                <a:cubicBezTo>
                  <a:pt x="28680" y="104925"/>
                  <a:pt x="87947" y="-4613"/>
                  <a:pt x="88476" y="1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4B164A2B-E473-618C-0736-8BD86C7F8FBF}"/>
              </a:ext>
            </a:extLst>
          </p:cNvPr>
          <p:cNvSpPr/>
          <p:nvPr/>
        </p:nvSpPr>
        <p:spPr>
          <a:xfrm>
            <a:off x="4756148" y="6250985"/>
            <a:ext cx="105475" cy="172055"/>
          </a:xfrm>
          <a:custGeom>
            <a:avLst/>
            <a:gdLst>
              <a:gd name="connsiteX0" fmla="*/ 2 w 105475"/>
              <a:gd name="connsiteY0" fmla="*/ 590 h 172055"/>
              <a:gd name="connsiteX1" fmla="*/ 92077 w 105475"/>
              <a:gd name="connsiteY1" fmla="*/ 95840 h 172055"/>
              <a:gd name="connsiteX2" fmla="*/ 101602 w 105475"/>
              <a:gd name="connsiteY2" fmla="*/ 172040 h 172055"/>
              <a:gd name="connsiteX3" fmla="*/ 104777 w 105475"/>
              <a:gd name="connsiteY3" fmla="*/ 102190 h 172055"/>
              <a:gd name="connsiteX4" fmla="*/ 88902 w 105475"/>
              <a:gd name="connsiteY4" fmla="*/ 57740 h 172055"/>
              <a:gd name="connsiteX5" fmla="*/ 2 w 105475"/>
              <a:gd name="connsiteY5" fmla="*/ 590 h 1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475" h="172055">
                <a:moveTo>
                  <a:pt x="2" y="590"/>
                </a:moveTo>
                <a:cubicBezTo>
                  <a:pt x="531" y="6940"/>
                  <a:pt x="75144" y="67265"/>
                  <a:pt x="92077" y="95840"/>
                </a:cubicBezTo>
                <a:cubicBezTo>
                  <a:pt x="109010" y="124415"/>
                  <a:pt x="99485" y="170982"/>
                  <a:pt x="101602" y="172040"/>
                </a:cubicBezTo>
                <a:cubicBezTo>
                  <a:pt x="103719" y="173098"/>
                  <a:pt x="106894" y="121240"/>
                  <a:pt x="104777" y="102190"/>
                </a:cubicBezTo>
                <a:cubicBezTo>
                  <a:pt x="102660" y="83140"/>
                  <a:pt x="103189" y="74673"/>
                  <a:pt x="88902" y="57740"/>
                </a:cubicBezTo>
                <a:cubicBezTo>
                  <a:pt x="74615" y="40807"/>
                  <a:pt x="-527" y="-5760"/>
                  <a:pt x="2" y="5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39247C36-8930-7929-2B49-1EE07576DD2E}"/>
              </a:ext>
            </a:extLst>
          </p:cNvPr>
          <p:cNvSpPr/>
          <p:nvPr/>
        </p:nvSpPr>
        <p:spPr>
          <a:xfrm>
            <a:off x="4994272" y="5253439"/>
            <a:ext cx="130930" cy="36146"/>
          </a:xfrm>
          <a:custGeom>
            <a:avLst/>
            <a:gdLst>
              <a:gd name="connsiteX0" fmla="*/ 3 w 130930"/>
              <a:gd name="connsiteY0" fmla="*/ 36111 h 36146"/>
              <a:gd name="connsiteX1" fmla="*/ 79378 w 130930"/>
              <a:gd name="connsiteY1" fmla="*/ 1186 h 36146"/>
              <a:gd name="connsiteX2" fmla="*/ 130178 w 130930"/>
              <a:gd name="connsiteY2" fmla="*/ 7536 h 36146"/>
              <a:gd name="connsiteX3" fmla="*/ 111128 w 130930"/>
              <a:gd name="connsiteY3" fmla="*/ 7536 h 36146"/>
              <a:gd name="connsiteX4" fmla="*/ 76203 w 130930"/>
              <a:gd name="connsiteY4" fmla="*/ 7536 h 36146"/>
              <a:gd name="connsiteX5" fmla="*/ 3 w 130930"/>
              <a:gd name="connsiteY5" fmla="*/ 36111 h 3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930" h="36146">
                <a:moveTo>
                  <a:pt x="3" y="36111"/>
                </a:moveTo>
                <a:cubicBezTo>
                  <a:pt x="532" y="35053"/>
                  <a:pt x="57682" y="5948"/>
                  <a:pt x="79378" y="1186"/>
                </a:cubicBezTo>
                <a:cubicBezTo>
                  <a:pt x="101074" y="-3576"/>
                  <a:pt x="130178" y="7536"/>
                  <a:pt x="130178" y="7536"/>
                </a:cubicBezTo>
                <a:cubicBezTo>
                  <a:pt x="135469" y="8594"/>
                  <a:pt x="111128" y="7536"/>
                  <a:pt x="111128" y="7536"/>
                </a:cubicBezTo>
                <a:cubicBezTo>
                  <a:pt x="102132" y="7536"/>
                  <a:pt x="97369" y="657"/>
                  <a:pt x="76203" y="7536"/>
                </a:cubicBezTo>
                <a:cubicBezTo>
                  <a:pt x="55037" y="14415"/>
                  <a:pt x="-526" y="37169"/>
                  <a:pt x="3" y="361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2F6C3E5E-2EDC-1C83-7587-7A49CB25BCF5}"/>
              </a:ext>
            </a:extLst>
          </p:cNvPr>
          <p:cNvSpPr/>
          <p:nvPr/>
        </p:nvSpPr>
        <p:spPr>
          <a:xfrm>
            <a:off x="4704809" y="5032060"/>
            <a:ext cx="778224" cy="140198"/>
          </a:xfrm>
          <a:custGeom>
            <a:avLst/>
            <a:gdLst>
              <a:gd name="connsiteX0" fmla="*/ 541 w 778224"/>
              <a:gd name="connsiteY0" fmla="*/ 315 h 140198"/>
              <a:gd name="connsiteX1" fmla="*/ 340266 w 778224"/>
              <a:gd name="connsiteY1" fmla="*/ 133665 h 140198"/>
              <a:gd name="connsiteX2" fmla="*/ 324391 w 778224"/>
              <a:gd name="connsiteY2" fmla="*/ 117790 h 140198"/>
              <a:gd name="connsiteX3" fmla="*/ 543466 w 778224"/>
              <a:gd name="connsiteY3" fmla="*/ 101915 h 140198"/>
              <a:gd name="connsiteX4" fmla="*/ 530766 w 778224"/>
              <a:gd name="connsiteY4" fmla="*/ 89215 h 140198"/>
              <a:gd name="connsiteX5" fmla="*/ 768891 w 778224"/>
              <a:gd name="connsiteY5" fmla="*/ 22540 h 140198"/>
              <a:gd name="connsiteX6" fmla="*/ 721266 w 778224"/>
              <a:gd name="connsiteY6" fmla="*/ 54290 h 140198"/>
              <a:gd name="connsiteX7" fmla="*/ 638716 w 778224"/>
              <a:gd name="connsiteY7" fmla="*/ 117790 h 140198"/>
              <a:gd name="connsiteX8" fmla="*/ 746666 w 778224"/>
              <a:gd name="connsiteY8" fmla="*/ 19365 h 140198"/>
              <a:gd name="connsiteX9" fmla="*/ 606966 w 778224"/>
              <a:gd name="connsiteY9" fmla="*/ 54290 h 140198"/>
              <a:gd name="connsiteX10" fmla="*/ 289466 w 778224"/>
              <a:gd name="connsiteY10" fmla="*/ 73340 h 140198"/>
              <a:gd name="connsiteX11" fmla="*/ 260891 w 778224"/>
              <a:gd name="connsiteY11" fmla="*/ 95565 h 140198"/>
              <a:gd name="connsiteX12" fmla="*/ 541 w 778224"/>
              <a:gd name="connsiteY12" fmla="*/ 315 h 14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8224" h="140198">
                <a:moveTo>
                  <a:pt x="541" y="315"/>
                </a:moveTo>
                <a:cubicBezTo>
                  <a:pt x="13770" y="6665"/>
                  <a:pt x="286291" y="114086"/>
                  <a:pt x="340266" y="133665"/>
                </a:cubicBezTo>
                <a:cubicBezTo>
                  <a:pt x="394241" y="153244"/>
                  <a:pt x="290524" y="123082"/>
                  <a:pt x="324391" y="117790"/>
                </a:cubicBezTo>
                <a:cubicBezTo>
                  <a:pt x="358258" y="112498"/>
                  <a:pt x="509070" y="106677"/>
                  <a:pt x="543466" y="101915"/>
                </a:cubicBezTo>
                <a:cubicBezTo>
                  <a:pt x="577862" y="97153"/>
                  <a:pt x="493195" y="102444"/>
                  <a:pt x="530766" y="89215"/>
                </a:cubicBezTo>
                <a:cubicBezTo>
                  <a:pt x="568337" y="75986"/>
                  <a:pt x="737141" y="28361"/>
                  <a:pt x="768891" y="22540"/>
                </a:cubicBezTo>
                <a:cubicBezTo>
                  <a:pt x="800641" y="16719"/>
                  <a:pt x="742962" y="38415"/>
                  <a:pt x="721266" y="54290"/>
                </a:cubicBezTo>
                <a:cubicBezTo>
                  <a:pt x="699570" y="70165"/>
                  <a:pt x="634483" y="123611"/>
                  <a:pt x="638716" y="117790"/>
                </a:cubicBezTo>
                <a:cubicBezTo>
                  <a:pt x="642949" y="111969"/>
                  <a:pt x="751958" y="29948"/>
                  <a:pt x="746666" y="19365"/>
                </a:cubicBezTo>
                <a:cubicBezTo>
                  <a:pt x="741374" y="8782"/>
                  <a:pt x="683166" y="45294"/>
                  <a:pt x="606966" y="54290"/>
                </a:cubicBezTo>
                <a:cubicBezTo>
                  <a:pt x="530766" y="63286"/>
                  <a:pt x="347145" y="66461"/>
                  <a:pt x="289466" y="73340"/>
                </a:cubicBezTo>
                <a:cubicBezTo>
                  <a:pt x="231787" y="80219"/>
                  <a:pt x="301108" y="105619"/>
                  <a:pt x="260891" y="95565"/>
                </a:cubicBezTo>
                <a:cubicBezTo>
                  <a:pt x="220674" y="85511"/>
                  <a:pt x="-12688" y="-6035"/>
                  <a:pt x="541" y="3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A53DB38C-DBCB-8BB0-5F29-8C38A0D0E2FD}"/>
              </a:ext>
            </a:extLst>
          </p:cNvPr>
          <p:cNvSpPr/>
          <p:nvPr/>
        </p:nvSpPr>
        <p:spPr>
          <a:xfrm>
            <a:off x="4469859" y="4898935"/>
            <a:ext cx="213349" cy="133812"/>
          </a:xfrm>
          <a:custGeom>
            <a:avLst/>
            <a:gdLst>
              <a:gd name="connsiteX0" fmla="*/ 213266 w 213349"/>
              <a:gd name="connsiteY0" fmla="*/ 90 h 133812"/>
              <a:gd name="connsiteX1" fmla="*/ 98966 w 213349"/>
              <a:gd name="connsiteY1" fmla="*/ 82640 h 133812"/>
              <a:gd name="connsiteX2" fmla="*/ 541 w 213349"/>
              <a:gd name="connsiteY2" fmla="*/ 133440 h 133812"/>
              <a:gd name="connsiteX3" fmla="*/ 143416 w 213349"/>
              <a:gd name="connsiteY3" fmla="*/ 57240 h 133812"/>
              <a:gd name="connsiteX4" fmla="*/ 187866 w 213349"/>
              <a:gd name="connsiteY4" fmla="*/ 69940 h 133812"/>
              <a:gd name="connsiteX5" fmla="*/ 140241 w 213349"/>
              <a:gd name="connsiteY5" fmla="*/ 120740 h 133812"/>
              <a:gd name="connsiteX6" fmla="*/ 168816 w 213349"/>
              <a:gd name="connsiteY6" fmla="*/ 63590 h 133812"/>
              <a:gd name="connsiteX7" fmla="*/ 118016 w 213349"/>
              <a:gd name="connsiteY7" fmla="*/ 66765 h 133812"/>
              <a:gd name="connsiteX8" fmla="*/ 213266 w 213349"/>
              <a:gd name="connsiteY8" fmla="*/ 90 h 13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349" h="133812">
                <a:moveTo>
                  <a:pt x="213266" y="90"/>
                </a:moveTo>
                <a:cubicBezTo>
                  <a:pt x="210091" y="2736"/>
                  <a:pt x="134420" y="60415"/>
                  <a:pt x="98966" y="82640"/>
                </a:cubicBezTo>
                <a:cubicBezTo>
                  <a:pt x="63512" y="104865"/>
                  <a:pt x="-6867" y="137673"/>
                  <a:pt x="541" y="133440"/>
                </a:cubicBezTo>
                <a:cubicBezTo>
                  <a:pt x="7949" y="129207"/>
                  <a:pt x="112195" y="67823"/>
                  <a:pt x="143416" y="57240"/>
                </a:cubicBezTo>
                <a:cubicBezTo>
                  <a:pt x="174637" y="46657"/>
                  <a:pt x="188395" y="59357"/>
                  <a:pt x="187866" y="69940"/>
                </a:cubicBezTo>
                <a:cubicBezTo>
                  <a:pt x="187337" y="80523"/>
                  <a:pt x="143416" y="121798"/>
                  <a:pt x="140241" y="120740"/>
                </a:cubicBezTo>
                <a:cubicBezTo>
                  <a:pt x="137066" y="119682"/>
                  <a:pt x="172520" y="72586"/>
                  <a:pt x="168816" y="63590"/>
                </a:cubicBezTo>
                <a:cubicBezTo>
                  <a:pt x="165112" y="54594"/>
                  <a:pt x="107433" y="79994"/>
                  <a:pt x="118016" y="66765"/>
                </a:cubicBezTo>
                <a:cubicBezTo>
                  <a:pt x="128599" y="53536"/>
                  <a:pt x="216441" y="-2556"/>
                  <a:pt x="213266" y="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4EC94151-0F4C-6106-708D-4026036D300F}"/>
              </a:ext>
            </a:extLst>
          </p:cNvPr>
          <p:cNvSpPr/>
          <p:nvPr/>
        </p:nvSpPr>
        <p:spPr>
          <a:xfrm>
            <a:off x="4539892" y="4784664"/>
            <a:ext cx="162283" cy="150147"/>
          </a:xfrm>
          <a:custGeom>
            <a:avLst/>
            <a:gdLst>
              <a:gd name="connsiteX0" fmla="*/ 162283 w 162283"/>
              <a:gd name="connsiteY0" fmla="*/ 61 h 150147"/>
              <a:gd name="connsiteX1" fmla="*/ 86083 w 162283"/>
              <a:gd name="connsiteY1" fmla="*/ 76261 h 150147"/>
              <a:gd name="connsiteX2" fmla="*/ 358 w 162283"/>
              <a:gd name="connsiteY2" fmla="*/ 149286 h 150147"/>
              <a:gd name="connsiteX3" fmla="*/ 57508 w 162283"/>
              <a:gd name="connsiteY3" fmla="*/ 117536 h 150147"/>
              <a:gd name="connsiteX4" fmla="*/ 108308 w 162283"/>
              <a:gd name="connsiteY4" fmla="*/ 136586 h 150147"/>
              <a:gd name="connsiteX5" fmla="*/ 146408 w 162283"/>
              <a:gd name="connsiteY5" fmla="*/ 95311 h 150147"/>
              <a:gd name="connsiteX6" fmla="*/ 108308 w 162283"/>
              <a:gd name="connsiteY6" fmla="*/ 114361 h 150147"/>
              <a:gd name="connsiteX7" fmla="*/ 124183 w 162283"/>
              <a:gd name="connsiteY7" fmla="*/ 73086 h 150147"/>
              <a:gd name="connsiteX8" fmla="*/ 86083 w 162283"/>
              <a:gd name="connsiteY8" fmla="*/ 88961 h 150147"/>
              <a:gd name="connsiteX9" fmla="*/ 162283 w 162283"/>
              <a:gd name="connsiteY9" fmla="*/ 61 h 15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283" h="150147">
                <a:moveTo>
                  <a:pt x="162283" y="61"/>
                </a:moveTo>
                <a:cubicBezTo>
                  <a:pt x="162283" y="-2056"/>
                  <a:pt x="113070" y="51390"/>
                  <a:pt x="86083" y="76261"/>
                </a:cubicBezTo>
                <a:cubicBezTo>
                  <a:pt x="59096" y="101132"/>
                  <a:pt x="5120" y="142407"/>
                  <a:pt x="358" y="149286"/>
                </a:cubicBezTo>
                <a:cubicBezTo>
                  <a:pt x="-4404" y="156165"/>
                  <a:pt x="39516" y="119653"/>
                  <a:pt x="57508" y="117536"/>
                </a:cubicBezTo>
                <a:cubicBezTo>
                  <a:pt x="75500" y="115419"/>
                  <a:pt x="93491" y="140290"/>
                  <a:pt x="108308" y="136586"/>
                </a:cubicBezTo>
                <a:cubicBezTo>
                  <a:pt x="123125" y="132882"/>
                  <a:pt x="146408" y="99015"/>
                  <a:pt x="146408" y="95311"/>
                </a:cubicBezTo>
                <a:cubicBezTo>
                  <a:pt x="146408" y="91607"/>
                  <a:pt x="112012" y="118065"/>
                  <a:pt x="108308" y="114361"/>
                </a:cubicBezTo>
                <a:cubicBezTo>
                  <a:pt x="104604" y="110657"/>
                  <a:pt x="127887" y="77319"/>
                  <a:pt x="124183" y="73086"/>
                </a:cubicBezTo>
                <a:cubicBezTo>
                  <a:pt x="120479" y="68853"/>
                  <a:pt x="80262" y="97428"/>
                  <a:pt x="86083" y="88961"/>
                </a:cubicBezTo>
                <a:cubicBezTo>
                  <a:pt x="91904" y="80494"/>
                  <a:pt x="162283" y="2178"/>
                  <a:pt x="162283" y="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4DC7DCC1-CF36-0724-87B5-98DC17FCA243}"/>
              </a:ext>
            </a:extLst>
          </p:cNvPr>
          <p:cNvSpPr/>
          <p:nvPr/>
        </p:nvSpPr>
        <p:spPr>
          <a:xfrm>
            <a:off x="2871020" y="4520933"/>
            <a:ext cx="533762" cy="2243586"/>
          </a:xfrm>
          <a:custGeom>
            <a:avLst/>
            <a:gdLst>
              <a:gd name="connsiteX0" fmla="*/ 530941 w 533762"/>
              <a:gd name="connsiteY0" fmla="*/ 1906 h 2243586"/>
              <a:gd name="connsiteX1" fmla="*/ 285135 w 533762"/>
              <a:gd name="connsiteY1" fmla="*/ 641002 h 2243586"/>
              <a:gd name="connsiteX2" fmla="*/ 285135 w 533762"/>
              <a:gd name="connsiteY2" fmla="*/ 1004796 h 2243586"/>
              <a:gd name="connsiteX3" fmla="*/ 265470 w 533762"/>
              <a:gd name="connsiteY3" fmla="*/ 955635 h 2243586"/>
              <a:gd name="connsiteX4" fmla="*/ 363793 w 533762"/>
              <a:gd name="connsiteY4" fmla="*/ 1840538 h 2243586"/>
              <a:gd name="connsiteX5" fmla="*/ 344128 w 533762"/>
              <a:gd name="connsiteY5" fmla="*/ 1742215 h 2243586"/>
              <a:gd name="connsiteX6" fmla="*/ 334296 w 533762"/>
              <a:gd name="connsiteY6" fmla="*/ 2204332 h 2243586"/>
              <a:gd name="connsiteX7" fmla="*/ 294967 w 533762"/>
              <a:gd name="connsiteY7" fmla="*/ 2047015 h 2243586"/>
              <a:gd name="connsiteX8" fmla="*/ 19664 w 533762"/>
              <a:gd name="connsiteY8" fmla="*/ 690164 h 2243586"/>
              <a:gd name="connsiteX9" fmla="*/ 39328 w 533762"/>
              <a:gd name="connsiteY9" fmla="*/ 808151 h 2243586"/>
              <a:gd name="connsiteX10" fmla="*/ 176980 w 533762"/>
              <a:gd name="connsiteY10" fmla="*/ 198551 h 2243586"/>
              <a:gd name="connsiteX11" fmla="*/ 98322 w 533762"/>
              <a:gd name="connsiteY11" fmla="*/ 434525 h 2243586"/>
              <a:gd name="connsiteX12" fmla="*/ 530941 w 533762"/>
              <a:gd name="connsiteY12" fmla="*/ 1906 h 224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762" h="2243586">
                <a:moveTo>
                  <a:pt x="530941" y="1906"/>
                </a:moveTo>
                <a:cubicBezTo>
                  <a:pt x="562077" y="36319"/>
                  <a:pt x="326103" y="473854"/>
                  <a:pt x="285135" y="641002"/>
                </a:cubicBezTo>
                <a:cubicBezTo>
                  <a:pt x="244167" y="808150"/>
                  <a:pt x="288412" y="952357"/>
                  <a:pt x="285135" y="1004796"/>
                </a:cubicBezTo>
                <a:cubicBezTo>
                  <a:pt x="281857" y="1057235"/>
                  <a:pt x="252360" y="816345"/>
                  <a:pt x="265470" y="955635"/>
                </a:cubicBezTo>
                <a:cubicBezTo>
                  <a:pt x="278580" y="1094925"/>
                  <a:pt x="350683" y="1709441"/>
                  <a:pt x="363793" y="1840538"/>
                </a:cubicBezTo>
                <a:cubicBezTo>
                  <a:pt x="376903" y="1971635"/>
                  <a:pt x="349044" y="1681583"/>
                  <a:pt x="344128" y="1742215"/>
                </a:cubicBezTo>
                <a:cubicBezTo>
                  <a:pt x="339212" y="1802847"/>
                  <a:pt x="342489" y="2153532"/>
                  <a:pt x="334296" y="2204332"/>
                </a:cubicBezTo>
                <a:cubicBezTo>
                  <a:pt x="326103" y="2255132"/>
                  <a:pt x="347406" y="2299376"/>
                  <a:pt x="294967" y="2047015"/>
                </a:cubicBezTo>
                <a:cubicBezTo>
                  <a:pt x="242528" y="1794654"/>
                  <a:pt x="62270" y="896641"/>
                  <a:pt x="19664" y="690164"/>
                </a:cubicBezTo>
                <a:cubicBezTo>
                  <a:pt x="-22942" y="483687"/>
                  <a:pt x="13109" y="890087"/>
                  <a:pt x="39328" y="808151"/>
                </a:cubicBezTo>
                <a:cubicBezTo>
                  <a:pt x="65547" y="726216"/>
                  <a:pt x="167148" y="260822"/>
                  <a:pt x="176980" y="198551"/>
                </a:cubicBezTo>
                <a:cubicBezTo>
                  <a:pt x="186812" y="136280"/>
                  <a:pt x="39328" y="459106"/>
                  <a:pt x="98322" y="434525"/>
                </a:cubicBezTo>
                <a:cubicBezTo>
                  <a:pt x="157316" y="409944"/>
                  <a:pt x="499805" y="-32507"/>
                  <a:pt x="530941" y="19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4BE4EE90-9D67-BF54-7856-8585F4E38AD5}"/>
              </a:ext>
            </a:extLst>
          </p:cNvPr>
          <p:cNvSpPr/>
          <p:nvPr/>
        </p:nvSpPr>
        <p:spPr>
          <a:xfrm>
            <a:off x="4520978" y="5758489"/>
            <a:ext cx="204200" cy="528377"/>
          </a:xfrm>
          <a:custGeom>
            <a:avLst/>
            <a:gdLst>
              <a:gd name="connsiteX0" fmla="*/ 63722 w 204200"/>
              <a:gd name="connsiteY0" fmla="*/ 961 h 528377"/>
              <a:gd name="connsiteX1" fmla="*/ 63722 w 204200"/>
              <a:gd name="connsiteY1" fmla="*/ 77161 h 528377"/>
              <a:gd name="connsiteX2" fmla="*/ 124047 w 204200"/>
              <a:gd name="connsiteY2" fmla="*/ 397836 h 528377"/>
              <a:gd name="connsiteX3" fmla="*/ 130397 w 204200"/>
              <a:gd name="connsiteY3" fmla="*/ 308936 h 528377"/>
              <a:gd name="connsiteX4" fmla="*/ 203422 w 204200"/>
              <a:gd name="connsiteY4" fmla="*/ 524836 h 528377"/>
              <a:gd name="connsiteX5" fmla="*/ 168497 w 204200"/>
              <a:gd name="connsiteY5" fmla="*/ 426411 h 528377"/>
              <a:gd name="connsiteX6" fmla="*/ 162147 w 204200"/>
              <a:gd name="connsiteY6" fmla="*/ 210511 h 528377"/>
              <a:gd name="connsiteX7" fmla="*/ 149447 w 204200"/>
              <a:gd name="connsiteY7" fmla="*/ 331161 h 528377"/>
              <a:gd name="connsiteX8" fmla="*/ 117697 w 204200"/>
              <a:gd name="connsiteY8" fmla="*/ 280361 h 528377"/>
              <a:gd name="connsiteX9" fmla="*/ 108172 w 204200"/>
              <a:gd name="connsiteY9" fmla="*/ 324811 h 528377"/>
              <a:gd name="connsiteX10" fmla="*/ 222 w 204200"/>
              <a:gd name="connsiteY10" fmla="*/ 131136 h 528377"/>
              <a:gd name="connsiteX11" fmla="*/ 79597 w 204200"/>
              <a:gd name="connsiteY11" fmla="*/ 245436 h 528377"/>
              <a:gd name="connsiteX12" fmla="*/ 66897 w 204200"/>
              <a:gd name="connsiteY12" fmla="*/ 134311 h 528377"/>
              <a:gd name="connsiteX13" fmla="*/ 57372 w 204200"/>
              <a:gd name="connsiteY13" fmla="*/ 108911 h 528377"/>
              <a:gd name="connsiteX14" fmla="*/ 63722 w 204200"/>
              <a:gd name="connsiteY14" fmla="*/ 961 h 52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4200" h="528377">
                <a:moveTo>
                  <a:pt x="63722" y="961"/>
                </a:moveTo>
                <a:cubicBezTo>
                  <a:pt x="64780" y="-4330"/>
                  <a:pt x="53668" y="11015"/>
                  <a:pt x="63722" y="77161"/>
                </a:cubicBezTo>
                <a:cubicBezTo>
                  <a:pt x="73776" y="143307"/>
                  <a:pt x="112935" y="359207"/>
                  <a:pt x="124047" y="397836"/>
                </a:cubicBezTo>
                <a:cubicBezTo>
                  <a:pt x="135159" y="436465"/>
                  <a:pt x="117168" y="287769"/>
                  <a:pt x="130397" y="308936"/>
                </a:cubicBezTo>
                <a:cubicBezTo>
                  <a:pt x="143626" y="330103"/>
                  <a:pt x="197072" y="505257"/>
                  <a:pt x="203422" y="524836"/>
                </a:cubicBezTo>
                <a:cubicBezTo>
                  <a:pt x="209772" y="544415"/>
                  <a:pt x="175376" y="478799"/>
                  <a:pt x="168497" y="426411"/>
                </a:cubicBezTo>
                <a:cubicBezTo>
                  <a:pt x="161618" y="374024"/>
                  <a:pt x="165322" y="226386"/>
                  <a:pt x="162147" y="210511"/>
                </a:cubicBezTo>
                <a:cubicBezTo>
                  <a:pt x="158972" y="194636"/>
                  <a:pt x="156855" y="319519"/>
                  <a:pt x="149447" y="331161"/>
                </a:cubicBezTo>
                <a:cubicBezTo>
                  <a:pt x="142039" y="342803"/>
                  <a:pt x="124576" y="281419"/>
                  <a:pt x="117697" y="280361"/>
                </a:cubicBezTo>
                <a:cubicBezTo>
                  <a:pt x="110818" y="279303"/>
                  <a:pt x="127751" y="349682"/>
                  <a:pt x="108172" y="324811"/>
                </a:cubicBezTo>
                <a:cubicBezTo>
                  <a:pt x="88593" y="299940"/>
                  <a:pt x="4984" y="144365"/>
                  <a:pt x="222" y="131136"/>
                </a:cubicBezTo>
                <a:cubicBezTo>
                  <a:pt x="-4540" y="117907"/>
                  <a:pt x="68485" y="244907"/>
                  <a:pt x="79597" y="245436"/>
                </a:cubicBezTo>
                <a:cubicBezTo>
                  <a:pt x="90709" y="245965"/>
                  <a:pt x="70601" y="157065"/>
                  <a:pt x="66897" y="134311"/>
                </a:cubicBezTo>
                <a:cubicBezTo>
                  <a:pt x="63193" y="111557"/>
                  <a:pt x="57372" y="127432"/>
                  <a:pt x="57372" y="108911"/>
                </a:cubicBezTo>
                <a:cubicBezTo>
                  <a:pt x="57372" y="90390"/>
                  <a:pt x="62664" y="6252"/>
                  <a:pt x="63722" y="9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FA4CE928-22CB-188E-8D1F-566F830A90DE}"/>
              </a:ext>
            </a:extLst>
          </p:cNvPr>
          <p:cNvSpPr/>
          <p:nvPr/>
        </p:nvSpPr>
        <p:spPr>
          <a:xfrm>
            <a:off x="4959255" y="5939615"/>
            <a:ext cx="73687" cy="265337"/>
          </a:xfrm>
          <a:custGeom>
            <a:avLst/>
            <a:gdLst>
              <a:gd name="connsiteX0" fmla="*/ 95 w 73687"/>
              <a:gd name="connsiteY0" fmla="*/ 810 h 265337"/>
              <a:gd name="connsiteX1" fmla="*/ 57245 w 73687"/>
              <a:gd name="connsiteY1" fmla="*/ 80185 h 265337"/>
              <a:gd name="connsiteX2" fmla="*/ 38195 w 73687"/>
              <a:gd name="connsiteY2" fmla="*/ 261160 h 265337"/>
              <a:gd name="connsiteX3" fmla="*/ 50895 w 73687"/>
              <a:gd name="connsiteY3" fmla="*/ 194485 h 265337"/>
              <a:gd name="connsiteX4" fmla="*/ 73120 w 73687"/>
              <a:gd name="connsiteY4" fmla="*/ 48435 h 265337"/>
              <a:gd name="connsiteX5" fmla="*/ 95 w 73687"/>
              <a:gd name="connsiteY5" fmla="*/ 810 h 26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87" h="265337">
                <a:moveTo>
                  <a:pt x="95" y="810"/>
                </a:moveTo>
                <a:cubicBezTo>
                  <a:pt x="-2551" y="6102"/>
                  <a:pt x="50895" y="36793"/>
                  <a:pt x="57245" y="80185"/>
                </a:cubicBezTo>
                <a:cubicBezTo>
                  <a:pt x="63595" y="123577"/>
                  <a:pt x="39253" y="242110"/>
                  <a:pt x="38195" y="261160"/>
                </a:cubicBezTo>
                <a:cubicBezTo>
                  <a:pt x="37137" y="280210"/>
                  <a:pt x="45074" y="229939"/>
                  <a:pt x="50895" y="194485"/>
                </a:cubicBezTo>
                <a:cubicBezTo>
                  <a:pt x="56716" y="159031"/>
                  <a:pt x="77353" y="80185"/>
                  <a:pt x="73120" y="48435"/>
                </a:cubicBezTo>
                <a:cubicBezTo>
                  <a:pt x="68887" y="16685"/>
                  <a:pt x="2741" y="-4482"/>
                  <a:pt x="95" y="8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1E5B0ABC-1BBB-6889-4239-2E0D311C98AF}"/>
              </a:ext>
            </a:extLst>
          </p:cNvPr>
          <p:cNvSpPr/>
          <p:nvPr/>
        </p:nvSpPr>
        <p:spPr>
          <a:xfrm>
            <a:off x="4247639" y="6137047"/>
            <a:ext cx="227637" cy="246499"/>
          </a:xfrm>
          <a:custGeom>
            <a:avLst/>
            <a:gdLst>
              <a:gd name="connsiteX0" fmla="*/ 511 w 227637"/>
              <a:gd name="connsiteY0" fmla="*/ 22453 h 246499"/>
              <a:gd name="connsiteX1" fmla="*/ 76711 w 227637"/>
              <a:gd name="connsiteY1" fmla="*/ 44678 h 246499"/>
              <a:gd name="connsiteX2" fmla="*/ 222761 w 227637"/>
              <a:gd name="connsiteY2" fmla="*/ 241528 h 246499"/>
              <a:gd name="connsiteX3" fmla="*/ 191011 w 227637"/>
              <a:gd name="connsiteY3" fmla="*/ 171678 h 246499"/>
              <a:gd name="connsiteX4" fmla="*/ 171961 w 227637"/>
              <a:gd name="connsiteY4" fmla="*/ 228 h 246499"/>
              <a:gd name="connsiteX5" fmla="*/ 175136 w 227637"/>
              <a:gd name="connsiteY5" fmla="*/ 133578 h 246499"/>
              <a:gd name="connsiteX6" fmla="*/ 124336 w 227637"/>
              <a:gd name="connsiteY6" fmla="*/ 70078 h 246499"/>
              <a:gd name="connsiteX7" fmla="*/ 111636 w 227637"/>
              <a:gd name="connsiteY7" fmla="*/ 47853 h 246499"/>
              <a:gd name="connsiteX8" fmla="*/ 511 w 227637"/>
              <a:gd name="connsiteY8" fmla="*/ 22453 h 24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637" h="246499">
                <a:moveTo>
                  <a:pt x="511" y="22453"/>
                </a:moveTo>
                <a:cubicBezTo>
                  <a:pt x="-5310" y="21924"/>
                  <a:pt x="39669" y="8166"/>
                  <a:pt x="76711" y="44678"/>
                </a:cubicBezTo>
                <a:cubicBezTo>
                  <a:pt x="113753" y="81190"/>
                  <a:pt x="203711" y="220362"/>
                  <a:pt x="222761" y="241528"/>
                </a:cubicBezTo>
                <a:cubicBezTo>
                  <a:pt x="241811" y="262694"/>
                  <a:pt x="199478" y="211894"/>
                  <a:pt x="191011" y="171678"/>
                </a:cubicBezTo>
                <a:cubicBezTo>
                  <a:pt x="182544" y="131462"/>
                  <a:pt x="174607" y="6578"/>
                  <a:pt x="171961" y="228"/>
                </a:cubicBezTo>
                <a:cubicBezTo>
                  <a:pt x="169315" y="-6122"/>
                  <a:pt x="183074" y="121936"/>
                  <a:pt x="175136" y="133578"/>
                </a:cubicBezTo>
                <a:cubicBezTo>
                  <a:pt x="167199" y="145220"/>
                  <a:pt x="134919" y="84366"/>
                  <a:pt x="124336" y="70078"/>
                </a:cubicBezTo>
                <a:cubicBezTo>
                  <a:pt x="113753" y="55791"/>
                  <a:pt x="126453" y="54203"/>
                  <a:pt x="111636" y="47853"/>
                </a:cubicBezTo>
                <a:cubicBezTo>
                  <a:pt x="96819" y="41503"/>
                  <a:pt x="6332" y="22982"/>
                  <a:pt x="511" y="224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869CF03A-4A3B-B35B-AB4B-205F62FC91EF}"/>
              </a:ext>
            </a:extLst>
          </p:cNvPr>
          <p:cNvSpPr/>
          <p:nvPr/>
        </p:nvSpPr>
        <p:spPr>
          <a:xfrm>
            <a:off x="4111552" y="5771961"/>
            <a:ext cx="295114" cy="122219"/>
          </a:xfrm>
          <a:custGeom>
            <a:avLst/>
            <a:gdLst>
              <a:gd name="connsiteX0" fmla="*/ 73 w 295114"/>
              <a:gd name="connsiteY0" fmla="*/ 25589 h 122219"/>
              <a:gd name="connsiteX1" fmla="*/ 114373 w 295114"/>
              <a:gd name="connsiteY1" fmla="*/ 82739 h 122219"/>
              <a:gd name="connsiteX2" fmla="*/ 98498 w 295114"/>
              <a:gd name="connsiteY2" fmla="*/ 120839 h 122219"/>
              <a:gd name="connsiteX3" fmla="*/ 200098 w 295114"/>
              <a:gd name="connsiteY3" fmla="*/ 82739 h 122219"/>
              <a:gd name="connsiteX4" fmla="*/ 165173 w 295114"/>
              <a:gd name="connsiteY4" fmla="*/ 120839 h 122219"/>
              <a:gd name="connsiteX5" fmla="*/ 273123 w 295114"/>
              <a:gd name="connsiteY5" fmla="*/ 22414 h 122219"/>
              <a:gd name="connsiteX6" fmla="*/ 288998 w 295114"/>
              <a:gd name="connsiteY6" fmla="*/ 3364 h 122219"/>
              <a:gd name="connsiteX7" fmla="*/ 196923 w 295114"/>
              <a:gd name="connsiteY7" fmla="*/ 73214 h 122219"/>
              <a:gd name="connsiteX8" fmla="*/ 165173 w 295114"/>
              <a:gd name="connsiteY8" fmla="*/ 79564 h 122219"/>
              <a:gd name="connsiteX9" fmla="*/ 108023 w 295114"/>
              <a:gd name="connsiteY9" fmla="*/ 60514 h 122219"/>
              <a:gd name="connsiteX10" fmla="*/ 133423 w 295114"/>
              <a:gd name="connsiteY10" fmla="*/ 104964 h 122219"/>
              <a:gd name="connsiteX11" fmla="*/ 73 w 295114"/>
              <a:gd name="connsiteY11" fmla="*/ 25589 h 12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5114" h="122219">
                <a:moveTo>
                  <a:pt x="73" y="25589"/>
                </a:moveTo>
                <a:cubicBezTo>
                  <a:pt x="-3102" y="21885"/>
                  <a:pt x="97969" y="66864"/>
                  <a:pt x="114373" y="82739"/>
                </a:cubicBezTo>
                <a:cubicBezTo>
                  <a:pt x="130777" y="98614"/>
                  <a:pt x="84211" y="120839"/>
                  <a:pt x="98498" y="120839"/>
                </a:cubicBezTo>
                <a:cubicBezTo>
                  <a:pt x="112785" y="120839"/>
                  <a:pt x="188986" y="82739"/>
                  <a:pt x="200098" y="82739"/>
                </a:cubicBezTo>
                <a:cubicBezTo>
                  <a:pt x="211210" y="82739"/>
                  <a:pt x="153002" y="130893"/>
                  <a:pt x="165173" y="120839"/>
                </a:cubicBezTo>
                <a:cubicBezTo>
                  <a:pt x="177344" y="110785"/>
                  <a:pt x="252486" y="41993"/>
                  <a:pt x="273123" y="22414"/>
                </a:cubicBezTo>
                <a:cubicBezTo>
                  <a:pt x="293760" y="2835"/>
                  <a:pt x="301698" y="-5103"/>
                  <a:pt x="288998" y="3364"/>
                </a:cubicBezTo>
                <a:cubicBezTo>
                  <a:pt x="276298" y="11831"/>
                  <a:pt x="217560" y="60514"/>
                  <a:pt x="196923" y="73214"/>
                </a:cubicBezTo>
                <a:cubicBezTo>
                  <a:pt x="176286" y="85914"/>
                  <a:pt x="179990" y="81681"/>
                  <a:pt x="165173" y="79564"/>
                </a:cubicBezTo>
                <a:cubicBezTo>
                  <a:pt x="150356" y="77447"/>
                  <a:pt x="113315" y="56281"/>
                  <a:pt x="108023" y="60514"/>
                </a:cubicBezTo>
                <a:cubicBezTo>
                  <a:pt x="102731" y="64747"/>
                  <a:pt x="147710" y="108139"/>
                  <a:pt x="133423" y="104964"/>
                </a:cubicBezTo>
                <a:cubicBezTo>
                  <a:pt x="119136" y="101789"/>
                  <a:pt x="3248" y="29293"/>
                  <a:pt x="73" y="255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50FB8DF6-640A-73D3-743B-00E3A197F8B4}"/>
              </a:ext>
            </a:extLst>
          </p:cNvPr>
          <p:cNvSpPr/>
          <p:nvPr/>
        </p:nvSpPr>
        <p:spPr>
          <a:xfrm>
            <a:off x="3926993" y="5232165"/>
            <a:ext cx="162470" cy="222876"/>
          </a:xfrm>
          <a:custGeom>
            <a:avLst/>
            <a:gdLst>
              <a:gd name="connsiteX0" fmla="*/ 482 w 162470"/>
              <a:gd name="connsiteY0" fmla="*/ 136760 h 222876"/>
              <a:gd name="connsiteX1" fmla="*/ 117957 w 162470"/>
              <a:gd name="connsiteY1" fmla="*/ 181210 h 222876"/>
              <a:gd name="connsiteX2" fmla="*/ 162407 w 162470"/>
              <a:gd name="connsiteY2" fmla="*/ 222485 h 222876"/>
              <a:gd name="connsiteX3" fmla="*/ 127482 w 162470"/>
              <a:gd name="connsiteY3" fmla="*/ 155810 h 222876"/>
              <a:gd name="connsiteX4" fmla="*/ 114782 w 162470"/>
              <a:gd name="connsiteY4" fmla="*/ 124060 h 222876"/>
              <a:gd name="connsiteX5" fmla="*/ 140182 w 162470"/>
              <a:gd name="connsiteY5" fmla="*/ 235 h 222876"/>
              <a:gd name="connsiteX6" fmla="*/ 108432 w 162470"/>
              <a:gd name="connsiteY6" fmla="*/ 95485 h 222876"/>
              <a:gd name="connsiteX7" fmla="*/ 114782 w 162470"/>
              <a:gd name="connsiteY7" fmla="*/ 187560 h 222876"/>
              <a:gd name="connsiteX8" fmla="*/ 76682 w 162470"/>
              <a:gd name="connsiteY8" fmla="*/ 152635 h 222876"/>
              <a:gd name="connsiteX9" fmla="*/ 482 w 162470"/>
              <a:gd name="connsiteY9" fmla="*/ 136760 h 22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470" h="222876">
                <a:moveTo>
                  <a:pt x="482" y="136760"/>
                </a:moveTo>
                <a:cubicBezTo>
                  <a:pt x="7361" y="141522"/>
                  <a:pt x="90970" y="166923"/>
                  <a:pt x="117957" y="181210"/>
                </a:cubicBezTo>
                <a:cubicBezTo>
                  <a:pt x="144945" y="195498"/>
                  <a:pt x="160820" y="226718"/>
                  <a:pt x="162407" y="222485"/>
                </a:cubicBezTo>
                <a:cubicBezTo>
                  <a:pt x="163994" y="218252"/>
                  <a:pt x="135420" y="172214"/>
                  <a:pt x="127482" y="155810"/>
                </a:cubicBezTo>
                <a:cubicBezTo>
                  <a:pt x="119545" y="139406"/>
                  <a:pt x="112665" y="149989"/>
                  <a:pt x="114782" y="124060"/>
                </a:cubicBezTo>
                <a:cubicBezTo>
                  <a:pt x="116899" y="98131"/>
                  <a:pt x="141240" y="4997"/>
                  <a:pt x="140182" y="235"/>
                </a:cubicBezTo>
                <a:cubicBezTo>
                  <a:pt x="139124" y="-4527"/>
                  <a:pt x="112665" y="64264"/>
                  <a:pt x="108432" y="95485"/>
                </a:cubicBezTo>
                <a:cubicBezTo>
                  <a:pt x="104199" y="126706"/>
                  <a:pt x="120074" y="178035"/>
                  <a:pt x="114782" y="187560"/>
                </a:cubicBezTo>
                <a:cubicBezTo>
                  <a:pt x="109490" y="197085"/>
                  <a:pt x="90969" y="160572"/>
                  <a:pt x="76682" y="152635"/>
                </a:cubicBezTo>
                <a:cubicBezTo>
                  <a:pt x="62395" y="144698"/>
                  <a:pt x="-6397" y="131998"/>
                  <a:pt x="482" y="1367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3405429C-3692-AFCD-A01D-2D7206737FB1}"/>
              </a:ext>
            </a:extLst>
          </p:cNvPr>
          <p:cNvSpPr/>
          <p:nvPr/>
        </p:nvSpPr>
        <p:spPr>
          <a:xfrm>
            <a:off x="3954980" y="5004942"/>
            <a:ext cx="126523" cy="266909"/>
          </a:xfrm>
          <a:custGeom>
            <a:avLst/>
            <a:gdLst>
              <a:gd name="connsiteX0" fmla="*/ 124895 w 126523"/>
              <a:gd name="connsiteY0" fmla="*/ 5208 h 266909"/>
              <a:gd name="connsiteX1" fmla="*/ 1070 w 126523"/>
              <a:gd name="connsiteY1" fmla="*/ 265558 h 266909"/>
              <a:gd name="connsiteX2" fmla="*/ 67745 w 126523"/>
              <a:gd name="connsiteY2" fmla="*/ 103633 h 266909"/>
              <a:gd name="connsiteX3" fmla="*/ 124895 w 126523"/>
              <a:gd name="connsiteY3" fmla="*/ 5208 h 26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23" h="266909">
                <a:moveTo>
                  <a:pt x="124895" y="5208"/>
                </a:moveTo>
                <a:cubicBezTo>
                  <a:pt x="113783" y="32195"/>
                  <a:pt x="10595" y="249154"/>
                  <a:pt x="1070" y="265558"/>
                </a:cubicBezTo>
                <a:cubicBezTo>
                  <a:pt x="-8455" y="281962"/>
                  <a:pt x="48166" y="144379"/>
                  <a:pt x="67745" y="103633"/>
                </a:cubicBezTo>
                <a:cubicBezTo>
                  <a:pt x="87324" y="62887"/>
                  <a:pt x="136007" y="-21779"/>
                  <a:pt x="124895" y="52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BBBEC75D-D022-4052-3DFF-DEEF7CCD1E4A}"/>
              </a:ext>
            </a:extLst>
          </p:cNvPr>
          <p:cNvSpPr/>
          <p:nvPr/>
        </p:nvSpPr>
        <p:spPr>
          <a:xfrm>
            <a:off x="3877842" y="7410232"/>
            <a:ext cx="487788" cy="895578"/>
          </a:xfrm>
          <a:custGeom>
            <a:avLst/>
            <a:gdLst>
              <a:gd name="connsiteX0" fmla="*/ 2008 w 487788"/>
              <a:gd name="connsiteY0" fmla="*/ 218 h 895578"/>
              <a:gd name="connsiteX1" fmla="*/ 52808 w 487788"/>
              <a:gd name="connsiteY1" fmla="*/ 308193 h 895578"/>
              <a:gd name="connsiteX2" fmla="*/ 284583 w 487788"/>
              <a:gd name="connsiteY2" fmla="*/ 746343 h 895578"/>
              <a:gd name="connsiteX3" fmla="*/ 309983 w 487788"/>
              <a:gd name="connsiteY3" fmla="*/ 727293 h 895578"/>
              <a:gd name="connsiteX4" fmla="*/ 487783 w 487788"/>
              <a:gd name="connsiteY4" fmla="*/ 895568 h 895578"/>
              <a:gd name="connsiteX5" fmla="*/ 303633 w 487788"/>
              <a:gd name="connsiteY5" fmla="*/ 733643 h 895578"/>
              <a:gd name="connsiteX6" fmla="*/ 65508 w 487788"/>
              <a:gd name="connsiteY6" fmla="*/ 374868 h 895578"/>
              <a:gd name="connsiteX7" fmla="*/ 17883 w 487788"/>
              <a:gd name="connsiteY7" fmla="*/ 200243 h 895578"/>
              <a:gd name="connsiteX8" fmla="*/ 11533 w 487788"/>
              <a:gd name="connsiteY8" fmla="*/ 257393 h 895578"/>
              <a:gd name="connsiteX9" fmla="*/ 2008 w 487788"/>
              <a:gd name="connsiteY9" fmla="*/ 218 h 8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7788" h="895578">
                <a:moveTo>
                  <a:pt x="2008" y="218"/>
                </a:moveTo>
                <a:cubicBezTo>
                  <a:pt x="8887" y="8685"/>
                  <a:pt x="5712" y="183839"/>
                  <a:pt x="52808" y="308193"/>
                </a:cubicBezTo>
                <a:cubicBezTo>
                  <a:pt x="99904" y="432547"/>
                  <a:pt x="241720" y="676493"/>
                  <a:pt x="284583" y="746343"/>
                </a:cubicBezTo>
                <a:cubicBezTo>
                  <a:pt x="327446" y="816193"/>
                  <a:pt x="276116" y="702422"/>
                  <a:pt x="309983" y="727293"/>
                </a:cubicBezTo>
                <a:cubicBezTo>
                  <a:pt x="343850" y="752164"/>
                  <a:pt x="488841" y="894510"/>
                  <a:pt x="487783" y="895568"/>
                </a:cubicBezTo>
                <a:cubicBezTo>
                  <a:pt x="486725" y="896626"/>
                  <a:pt x="374012" y="820426"/>
                  <a:pt x="303633" y="733643"/>
                </a:cubicBezTo>
                <a:cubicBezTo>
                  <a:pt x="233254" y="646860"/>
                  <a:pt x="113133" y="463768"/>
                  <a:pt x="65508" y="374868"/>
                </a:cubicBezTo>
                <a:cubicBezTo>
                  <a:pt x="17883" y="285968"/>
                  <a:pt x="26879" y="219822"/>
                  <a:pt x="17883" y="200243"/>
                </a:cubicBezTo>
                <a:cubicBezTo>
                  <a:pt x="8887" y="180664"/>
                  <a:pt x="15237" y="282793"/>
                  <a:pt x="11533" y="257393"/>
                </a:cubicBezTo>
                <a:cubicBezTo>
                  <a:pt x="7829" y="231993"/>
                  <a:pt x="-4871" y="-8249"/>
                  <a:pt x="2008" y="2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10A8E5A-6927-39F7-4F2F-A611F4C75A81}"/>
              </a:ext>
            </a:extLst>
          </p:cNvPr>
          <p:cNvSpPr/>
          <p:nvPr/>
        </p:nvSpPr>
        <p:spPr>
          <a:xfrm>
            <a:off x="4169722" y="7872038"/>
            <a:ext cx="600840" cy="1013433"/>
          </a:xfrm>
          <a:custGeom>
            <a:avLst/>
            <a:gdLst>
              <a:gd name="connsiteX0" fmla="*/ 2228 w 600840"/>
              <a:gd name="connsiteY0" fmla="*/ 1962 h 1013433"/>
              <a:gd name="connsiteX1" fmla="*/ 392753 w 600840"/>
              <a:gd name="connsiteY1" fmla="*/ 725862 h 1013433"/>
              <a:gd name="connsiteX2" fmla="*/ 357828 w 600840"/>
              <a:gd name="connsiteY2" fmla="*/ 602037 h 1013433"/>
              <a:gd name="connsiteX3" fmla="*/ 595953 w 600840"/>
              <a:gd name="connsiteY3" fmla="*/ 1005262 h 1013433"/>
              <a:gd name="connsiteX4" fmla="*/ 500703 w 600840"/>
              <a:gd name="connsiteY4" fmla="*/ 849687 h 1013433"/>
              <a:gd name="connsiteX5" fmla="*/ 291153 w 600840"/>
              <a:gd name="connsiteY5" fmla="*/ 573462 h 1013433"/>
              <a:gd name="connsiteX6" fmla="*/ 199078 w 600840"/>
              <a:gd name="connsiteY6" fmla="*/ 452812 h 1013433"/>
              <a:gd name="connsiteX7" fmla="*/ 230828 w 600840"/>
              <a:gd name="connsiteY7" fmla="*/ 509962 h 1013433"/>
              <a:gd name="connsiteX8" fmla="*/ 2228 w 600840"/>
              <a:gd name="connsiteY8" fmla="*/ 1962 h 10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0840" h="1013433">
                <a:moveTo>
                  <a:pt x="2228" y="1962"/>
                </a:moveTo>
                <a:cubicBezTo>
                  <a:pt x="29215" y="37945"/>
                  <a:pt x="333486" y="625850"/>
                  <a:pt x="392753" y="725862"/>
                </a:cubicBezTo>
                <a:cubicBezTo>
                  <a:pt x="452020" y="825874"/>
                  <a:pt x="323961" y="555471"/>
                  <a:pt x="357828" y="602037"/>
                </a:cubicBezTo>
                <a:cubicBezTo>
                  <a:pt x="391695" y="648603"/>
                  <a:pt x="572141" y="963987"/>
                  <a:pt x="595953" y="1005262"/>
                </a:cubicBezTo>
                <a:cubicBezTo>
                  <a:pt x="619765" y="1046537"/>
                  <a:pt x="551503" y="921654"/>
                  <a:pt x="500703" y="849687"/>
                </a:cubicBezTo>
                <a:cubicBezTo>
                  <a:pt x="449903" y="777720"/>
                  <a:pt x="291153" y="573462"/>
                  <a:pt x="291153" y="573462"/>
                </a:cubicBezTo>
                <a:cubicBezTo>
                  <a:pt x="240882" y="507316"/>
                  <a:pt x="209132" y="463395"/>
                  <a:pt x="199078" y="452812"/>
                </a:cubicBezTo>
                <a:cubicBezTo>
                  <a:pt x="189024" y="442229"/>
                  <a:pt x="259932" y="584045"/>
                  <a:pt x="230828" y="509962"/>
                </a:cubicBezTo>
                <a:cubicBezTo>
                  <a:pt x="201724" y="435879"/>
                  <a:pt x="-24759" y="-34021"/>
                  <a:pt x="2228" y="19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ABA7708C-8E46-B7FA-E577-7F23F5C2AE0A}"/>
              </a:ext>
            </a:extLst>
          </p:cNvPr>
          <p:cNvSpPr/>
          <p:nvPr/>
        </p:nvSpPr>
        <p:spPr>
          <a:xfrm>
            <a:off x="5744559" y="6387073"/>
            <a:ext cx="259399" cy="1312293"/>
          </a:xfrm>
          <a:custGeom>
            <a:avLst/>
            <a:gdLst>
              <a:gd name="connsiteX0" fmla="*/ 259366 w 259399"/>
              <a:gd name="connsiteY0" fmla="*/ 4202 h 1312293"/>
              <a:gd name="connsiteX1" fmla="*/ 75216 w 259399"/>
              <a:gd name="connsiteY1" fmla="*/ 826527 h 1312293"/>
              <a:gd name="connsiteX2" fmla="*/ 116491 w 259399"/>
              <a:gd name="connsiteY2" fmla="*/ 585227 h 1312293"/>
              <a:gd name="connsiteX3" fmla="*/ 8541 w 259399"/>
              <a:gd name="connsiteY3" fmla="*/ 1283727 h 1312293"/>
              <a:gd name="connsiteX4" fmla="*/ 21241 w 259399"/>
              <a:gd name="connsiteY4" fmla="*/ 1096402 h 1312293"/>
              <a:gd name="connsiteX5" fmla="*/ 135541 w 259399"/>
              <a:gd name="connsiteY5" fmla="*/ 356627 h 1312293"/>
              <a:gd name="connsiteX6" fmla="*/ 91091 w 259399"/>
              <a:gd name="connsiteY6" fmla="*/ 499502 h 1312293"/>
              <a:gd name="connsiteX7" fmla="*/ 259366 w 259399"/>
              <a:gd name="connsiteY7" fmla="*/ 4202 h 131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399" h="1312293">
                <a:moveTo>
                  <a:pt x="259366" y="4202"/>
                </a:moveTo>
                <a:cubicBezTo>
                  <a:pt x="256720" y="58706"/>
                  <a:pt x="99028" y="729690"/>
                  <a:pt x="75216" y="826527"/>
                </a:cubicBezTo>
                <a:cubicBezTo>
                  <a:pt x="51404" y="923364"/>
                  <a:pt x="127603" y="509027"/>
                  <a:pt x="116491" y="585227"/>
                </a:cubicBezTo>
                <a:cubicBezTo>
                  <a:pt x="105379" y="661427"/>
                  <a:pt x="24416" y="1198531"/>
                  <a:pt x="8541" y="1283727"/>
                </a:cubicBezTo>
                <a:cubicBezTo>
                  <a:pt x="-7334" y="1368923"/>
                  <a:pt x="74" y="1250919"/>
                  <a:pt x="21241" y="1096402"/>
                </a:cubicBezTo>
                <a:cubicBezTo>
                  <a:pt x="42408" y="941885"/>
                  <a:pt x="123899" y="456110"/>
                  <a:pt x="135541" y="356627"/>
                </a:cubicBezTo>
                <a:cubicBezTo>
                  <a:pt x="147183" y="257144"/>
                  <a:pt x="73099" y="556652"/>
                  <a:pt x="91091" y="499502"/>
                </a:cubicBezTo>
                <a:cubicBezTo>
                  <a:pt x="109083" y="442352"/>
                  <a:pt x="262012" y="-50302"/>
                  <a:pt x="259366" y="42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65E20C44-FDA7-947A-2E7E-A0D0B0F82ACA}"/>
              </a:ext>
            </a:extLst>
          </p:cNvPr>
          <p:cNvSpPr/>
          <p:nvPr/>
        </p:nvSpPr>
        <p:spPr>
          <a:xfrm>
            <a:off x="4760671" y="7116566"/>
            <a:ext cx="903073" cy="985682"/>
          </a:xfrm>
          <a:custGeom>
            <a:avLst/>
            <a:gdLst>
              <a:gd name="connsiteX0" fmla="*/ 900354 w 903073"/>
              <a:gd name="connsiteY0" fmla="*/ 4959 h 985682"/>
              <a:gd name="connsiteX1" fmla="*/ 309804 w 903073"/>
              <a:gd name="connsiteY1" fmla="*/ 668534 h 985682"/>
              <a:gd name="connsiteX2" fmla="*/ 401879 w 903073"/>
              <a:gd name="connsiteY2" fmla="*/ 570109 h 985682"/>
              <a:gd name="connsiteX3" fmla="*/ 14529 w 903073"/>
              <a:gd name="connsiteY3" fmla="*/ 973334 h 985682"/>
              <a:gd name="connsiteX4" fmla="*/ 135179 w 903073"/>
              <a:gd name="connsiteY4" fmla="*/ 827284 h 985682"/>
              <a:gd name="connsiteX5" fmla="*/ 630479 w 903073"/>
              <a:gd name="connsiteY5" fmla="*/ 281184 h 985682"/>
              <a:gd name="connsiteX6" fmla="*/ 535229 w 903073"/>
              <a:gd name="connsiteY6" fmla="*/ 360559 h 985682"/>
              <a:gd name="connsiteX7" fmla="*/ 900354 w 903073"/>
              <a:gd name="connsiteY7" fmla="*/ 4959 h 98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073" h="985682">
                <a:moveTo>
                  <a:pt x="900354" y="4959"/>
                </a:moveTo>
                <a:cubicBezTo>
                  <a:pt x="862783" y="56288"/>
                  <a:pt x="392883" y="574342"/>
                  <a:pt x="309804" y="668534"/>
                </a:cubicBezTo>
                <a:cubicBezTo>
                  <a:pt x="226725" y="762726"/>
                  <a:pt x="401879" y="570109"/>
                  <a:pt x="401879" y="570109"/>
                </a:cubicBezTo>
                <a:lnTo>
                  <a:pt x="14529" y="973334"/>
                </a:lnTo>
                <a:cubicBezTo>
                  <a:pt x="-29921" y="1016196"/>
                  <a:pt x="32521" y="942642"/>
                  <a:pt x="135179" y="827284"/>
                </a:cubicBezTo>
                <a:cubicBezTo>
                  <a:pt x="237837" y="711926"/>
                  <a:pt x="563804" y="358972"/>
                  <a:pt x="630479" y="281184"/>
                </a:cubicBezTo>
                <a:cubicBezTo>
                  <a:pt x="697154" y="203397"/>
                  <a:pt x="496071" y="404480"/>
                  <a:pt x="535229" y="360559"/>
                </a:cubicBezTo>
                <a:cubicBezTo>
                  <a:pt x="574387" y="316638"/>
                  <a:pt x="937925" y="-46370"/>
                  <a:pt x="900354" y="49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380A0C04-7F28-500C-A892-CE8863076358}"/>
              </a:ext>
            </a:extLst>
          </p:cNvPr>
          <p:cNvSpPr/>
          <p:nvPr/>
        </p:nvSpPr>
        <p:spPr>
          <a:xfrm>
            <a:off x="4654550" y="7470511"/>
            <a:ext cx="133459" cy="729466"/>
          </a:xfrm>
          <a:custGeom>
            <a:avLst/>
            <a:gdLst>
              <a:gd name="connsiteX0" fmla="*/ 133350 w 133459"/>
              <a:gd name="connsiteY0" fmla="*/ 264 h 729466"/>
              <a:gd name="connsiteX1" fmla="*/ 31750 w 133459"/>
              <a:gd name="connsiteY1" fmla="*/ 447939 h 729466"/>
              <a:gd name="connsiteX2" fmla="*/ 50800 w 133459"/>
              <a:gd name="connsiteY2" fmla="*/ 724164 h 729466"/>
              <a:gd name="connsiteX3" fmla="*/ 50800 w 133459"/>
              <a:gd name="connsiteY3" fmla="*/ 606689 h 729466"/>
              <a:gd name="connsiteX4" fmla="*/ 9525 w 133459"/>
              <a:gd name="connsiteY4" fmla="*/ 327289 h 729466"/>
              <a:gd name="connsiteX5" fmla="*/ 9525 w 133459"/>
              <a:gd name="connsiteY5" fmla="*/ 381264 h 729466"/>
              <a:gd name="connsiteX6" fmla="*/ 133350 w 133459"/>
              <a:gd name="connsiteY6" fmla="*/ 264 h 72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459" h="729466">
                <a:moveTo>
                  <a:pt x="133350" y="264"/>
                </a:moveTo>
                <a:cubicBezTo>
                  <a:pt x="137054" y="11376"/>
                  <a:pt x="45508" y="327289"/>
                  <a:pt x="31750" y="447939"/>
                </a:cubicBezTo>
                <a:cubicBezTo>
                  <a:pt x="17992" y="568589"/>
                  <a:pt x="47625" y="697706"/>
                  <a:pt x="50800" y="724164"/>
                </a:cubicBezTo>
                <a:cubicBezTo>
                  <a:pt x="53975" y="750622"/>
                  <a:pt x="57679" y="672835"/>
                  <a:pt x="50800" y="606689"/>
                </a:cubicBezTo>
                <a:cubicBezTo>
                  <a:pt x="43921" y="540543"/>
                  <a:pt x="16404" y="364860"/>
                  <a:pt x="9525" y="327289"/>
                </a:cubicBezTo>
                <a:cubicBezTo>
                  <a:pt x="2646" y="289718"/>
                  <a:pt x="-7937" y="431535"/>
                  <a:pt x="9525" y="381264"/>
                </a:cubicBezTo>
                <a:cubicBezTo>
                  <a:pt x="26987" y="330993"/>
                  <a:pt x="129646" y="-10848"/>
                  <a:pt x="133350" y="2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113877E6-9B16-70D5-C5CA-B24680372229}"/>
              </a:ext>
            </a:extLst>
          </p:cNvPr>
          <p:cNvSpPr/>
          <p:nvPr/>
        </p:nvSpPr>
        <p:spPr>
          <a:xfrm>
            <a:off x="4149725" y="7508840"/>
            <a:ext cx="616074" cy="927380"/>
          </a:xfrm>
          <a:custGeom>
            <a:avLst/>
            <a:gdLst>
              <a:gd name="connsiteX0" fmla="*/ 241300 w 616074"/>
              <a:gd name="connsiteY0" fmla="*/ 35 h 927380"/>
              <a:gd name="connsiteX1" fmla="*/ 285750 w 616074"/>
              <a:gd name="connsiteY1" fmla="*/ 273085 h 927380"/>
              <a:gd name="connsiteX2" fmla="*/ 298450 w 616074"/>
              <a:gd name="connsiteY2" fmla="*/ 428660 h 927380"/>
              <a:gd name="connsiteX3" fmla="*/ 466725 w 616074"/>
              <a:gd name="connsiteY3" fmla="*/ 628685 h 927380"/>
              <a:gd name="connsiteX4" fmla="*/ 466725 w 616074"/>
              <a:gd name="connsiteY4" fmla="*/ 571535 h 927380"/>
              <a:gd name="connsiteX5" fmla="*/ 609600 w 616074"/>
              <a:gd name="connsiteY5" fmla="*/ 920785 h 927380"/>
              <a:gd name="connsiteX6" fmla="*/ 584200 w 616074"/>
              <a:gd name="connsiteY6" fmla="*/ 784260 h 927380"/>
              <a:gd name="connsiteX7" fmla="*/ 517525 w 616074"/>
              <a:gd name="connsiteY7" fmla="*/ 587410 h 927380"/>
              <a:gd name="connsiteX8" fmla="*/ 422275 w 616074"/>
              <a:gd name="connsiteY8" fmla="*/ 393735 h 927380"/>
              <a:gd name="connsiteX9" fmla="*/ 577850 w 616074"/>
              <a:gd name="connsiteY9" fmla="*/ 809660 h 927380"/>
              <a:gd name="connsiteX10" fmla="*/ 422275 w 616074"/>
              <a:gd name="connsiteY10" fmla="*/ 555660 h 927380"/>
              <a:gd name="connsiteX11" fmla="*/ 266700 w 616074"/>
              <a:gd name="connsiteY11" fmla="*/ 368335 h 927380"/>
              <a:gd name="connsiteX12" fmla="*/ 0 w 616074"/>
              <a:gd name="connsiteY12" fmla="*/ 57185 h 927380"/>
              <a:gd name="connsiteX13" fmla="*/ 263525 w 616074"/>
              <a:gd name="connsiteY13" fmla="*/ 330235 h 927380"/>
              <a:gd name="connsiteX14" fmla="*/ 276225 w 616074"/>
              <a:gd name="connsiteY14" fmla="*/ 254035 h 927380"/>
              <a:gd name="connsiteX15" fmla="*/ 241300 w 616074"/>
              <a:gd name="connsiteY15" fmla="*/ 35 h 92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6074" h="927380">
                <a:moveTo>
                  <a:pt x="241300" y="35"/>
                </a:moveTo>
                <a:cubicBezTo>
                  <a:pt x="242887" y="3210"/>
                  <a:pt x="276225" y="201648"/>
                  <a:pt x="285750" y="273085"/>
                </a:cubicBezTo>
                <a:cubicBezTo>
                  <a:pt x="295275" y="344523"/>
                  <a:pt x="268288" y="369393"/>
                  <a:pt x="298450" y="428660"/>
                </a:cubicBezTo>
                <a:cubicBezTo>
                  <a:pt x="328612" y="487927"/>
                  <a:pt x="438679" y="604873"/>
                  <a:pt x="466725" y="628685"/>
                </a:cubicBezTo>
                <a:cubicBezTo>
                  <a:pt x="494771" y="652498"/>
                  <a:pt x="442913" y="522852"/>
                  <a:pt x="466725" y="571535"/>
                </a:cubicBezTo>
                <a:cubicBezTo>
                  <a:pt x="490537" y="620218"/>
                  <a:pt x="590021" y="885331"/>
                  <a:pt x="609600" y="920785"/>
                </a:cubicBezTo>
                <a:cubicBezTo>
                  <a:pt x="629179" y="956239"/>
                  <a:pt x="599546" y="839822"/>
                  <a:pt x="584200" y="784260"/>
                </a:cubicBezTo>
                <a:cubicBezTo>
                  <a:pt x="568854" y="728698"/>
                  <a:pt x="544512" y="652497"/>
                  <a:pt x="517525" y="587410"/>
                </a:cubicBezTo>
                <a:cubicBezTo>
                  <a:pt x="490538" y="522323"/>
                  <a:pt x="412221" y="356693"/>
                  <a:pt x="422275" y="393735"/>
                </a:cubicBezTo>
                <a:cubicBezTo>
                  <a:pt x="432329" y="430777"/>
                  <a:pt x="577850" y="782673"/>
                  <a:pt x="577850" y="809660"/>
                </a:cubicBezTo>
                <a:cubicBezTo>
                  <a:pt x="577850" y="836647"/>
                  <a:pt x="474133" y="629214"/>
                  <a:pt x="422275" y="555660"/>
                </a:cubicBezTo>
                <a:cubicBezTo>
                  <a:pt x="370417" y="482106"/>
                  <a:pt x="337079" y="451414"/>
                  <a:pt x="266700" y="368335"/>
                </a:cubicBezTo>
                <a:cubicBezTo>
                  <a:pt x="196321" y="285256"/>
                  <a:pt x="529" y="63535"/>
                  <a:pt x="0" y="57185"/>
                </a:cubicBezTo>
                <a:cubicBezTo>
                  <a:pt x="-529" y="50835"/>
                  <a:pt x="217487" y="297427"/>
                  <a:pt x="263525" y="330235"/>
                </a:cubicBezTo>
                <a:cubicBezTo>
                  <a:pt x="309563" y="363043"/>
                  <a:pt x="278342" y="303247"/>
                  <a:pt x="276225" y="254035"/>
                </a:cubicBezTo>
                <a:cubicBezTo>
                  <a:pt x="274108" y="204823"/>
                  <a:pt x="239713" y="-3140"/>
                  <a:pt x="241300" y="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396D242C-80DC-02EC-39C9-2587B9AD3F9C}"/>
              </a:ext>
            </a:extLst>
          </p:cNvPr>
          <p:cNvSpPr/>
          <p:nvPr/>
        </p:nvSpPr>
        <p:spPr>
          <a:xfrm>
            <a:off x="5426026" y="8298503"/>
            <a:ext cx="210334" cy="616361"/>
          </a:xfrm>
          <a:custGeom>
            <a:avLst/>
            <a:gdLst>
              <a:gd name="connsiteX0" fmla="*/ 209599 w 210334"/>
              <a:gd name="connsiteY0" fmla="*/ 4122 h 616361"/>
              <a:gd name="connsiteX1" fmla="*/ 101649 w 210334"/>
              <a:gd name="connsiteY1" fmla="*/ 524822 h 616361"/>
              <a:gd name="connsiteX2" fmla="*/ 49 w 210334"/>
              <a:gd name="connsiteY2" fmla="*/ 613722 h 616361"/>
              <a:gd name="connsiteX3" fmla="*/ 88949 w 210334"/>
              <a:gd name="connsiteY3" fmla="*/ 493072 h 616361"/>
              <a:gd name="connsiteX4" fmla="*/ 146099 w 210334"/>
              <a:gd name="connsiteY4" fmla="*/ 232722 h 616361"/>
              <a:gd name="connsiteX5" fmla="*/ 149274 w 210334"/>
              <a:gd name="connsiteY5" fmla="*/ 277172 h 616361"/>
              <a:gd name="connsiteX6" fmla="*/ 209599 w 210334"/>
              <a:gd name="connsiteY6" fmla="*/ 4122 h 61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34" h="616361">
                <a:moveTo>
                  <a:pt x="209599" y="4122"/>
                </a:moveTo>
                <a:cubicBezTo>
                  <a:pt x="201662" y="45397"/>
                  <a:pt x="136574" y="423222"/>
                  <a:pt x="101649" y="524822"/>
                </a:cubicBezTo>
                <a:cubicBezTo>
                  <a:pt x="66724" y="626422"/>
                  <a:pt x="2166" y="619014"/>
                  <a:pt x="49" y="613722"/>
                </a:cubicBezTo>
                <a:cubicBezTo>
                  <a:pt x="-2068" y="608430"/>
                  <a:pt x="64607" y="556572"/>
                  <a:pt x="88949" y="493072"/>
                </a:cubicBezTo>
                <a:cubicBezTo>
                  <a:pt x="113291" y="429572"/>
                  <a:pt x="136045" y="268705"/>
                  <a:pt x="146099" y="232722"/>
                </a:cubicBezTo>
                <a:cubicBezTo>
                  <a:pt x="156153" y="196739"/>
                  <a:pt x="139749" y="309980"/>
                  <a:pt x="149274" y="277172"/>
                </a:cubicBezTo>
                <a:cubicBezTo>
                  <a:pt x="158799" y="244364"/>
                  <a:pt x="217536" y="-37153"/>
                  <a:pt x="209599" y="41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36DB2787-6F5E-DCFB-55AB-53A3A74AFD13}"/>
              </a:ext>
            </a:extLst>
          </p:cNvPr>
          <p:cNvSpPr/>
          <p:nvPr/>
        </p:nvSpPr>
        <p:spPr>
          <a:xfrm>
            <a:off x="5653527" y="8525624"/>
            <a:ext cx="846991" cy="304624"/>
          </a:xfrm>
          <a:custGeom>
            <a:avLst/>
            <a:gdLst>
              <a:gd name="connsiteX0" fmla="*/ 1148 w 846991"/>
              <a:gd name="connsiteY0" fmla="*/ 304051 h 304624"/>
              <a:gd name="connsiteX1" fmla="*/ 451998 w 846991"/>
              <a:gd name="connsiteY1" fmla="*/ 123076 h 304624"/>
              <a:gd name="connsiteX2" fmla="*/ 315473 w 846991"/>
              <a:gd name="connsiteY2" fmla="*/ 215151 h 304624"/>
              <a:gd name="connsiteX3" fmla="*/ 664723 w 846991"/>
              <a:gd name="connsiteY3" fmla="*/ 50051 h 304624"/>
              <a:gd name="connsiteX4" fmla="*/ 845698 w 846991"/>
              <a:gd name="connsiteY4" fmla="*/ 2426 h 304624"/>
              <a:gd name="connsiteX5" fmla="*/ 578998 w 846991"/>
              <a:gd name="connsiteY5" fmla="*/ 110376 h 304624"/>
              <a:gd name="connsiteX6" fmla="*/ 182123 w 846991"/>
              <a:gd name="connsiteY6" fmla="*/ 269126 h 304624"/>
              <a:gd name="connsiteX7" fmla="*/ 318648 w 846991"/>
              <a:gd name="connsiteY7" fmla="*/ 183401 h 304624"/>
              <a:gd name="connsiteX8" fmla="*/ 1148 w 846991"/>
              <a:gd name="connsiteY8" fmla="*/ 304051 h 304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6991" h="304624">
                <a:moveTo>
                  <a:pt x="1148" y="304051"/>
                </a:moveTo>
                <a:cubicBezTo>
                  <a:pt x="23373" y="293997"/>
                  <a:pt x="399611" y="137893"/>
                  <a:pt x="451998" y="123076"/>
                </a:cubicBezTo>
                <a:cubicBezTo>
                  <a:pt x="504385" y="108259"/>
                  <a:pt x="280019" y="227322"/>
                  <a:pt x="315473" y="215151"/>
                </a:cubicBezTo>
                <a:cubicBezTo>
                  <a:pt x="350927" y="202980"/>
                  <a:pt x="576352" y="85505"/>
                  <a:pt x="664723" y="50051"/>
                </a:cubicBezTo>
                <a:cubicBezTo>
                  <a:pt x="753094" y="14597"/>
                  <a:pt x="859985" y="-7628"/>
                  <a:pt x="845698" y="2426"/>
                </a:cubicBezTo>
                <a:cubicBezTo>
                  <a:pt x="831411" y="12480"/>
                  <a:pt x="578998" y="110376"/>
                  <a:pt x="578998" y="110376"/>
                </a:cubicBezTo>
                <a:cubicBezTo>
                  <a:pt x="468402" y="154826"/>
                  <a:pt x="225515" y="256955"/>
                  <a:pt x="182123" y="269126"/>
                </a:cubicBezTo>
                <a:cubicBezTo>
                  <a:pt x="138731" y="281297"/>
                  <a:pt x="350927" y="178109"/>
                  <a:pt x="318648" y="183401"/>
                </a:cubicBezTo>
                <a:cubicBezTo>
                  <a:pt x="286369" y="188693"/>
                  <a:pt x="-21077" y="314105"/>
                  <a:pt x="1148" y="3040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82008B65-2F19-F4D7-5F36-18786C58CF68}"/>
              </a:ext>
            </a:extLst>
          </p:cNvPr>
          <p:cNvSpPr/>
          <p:nvPr/>
        </p:nvSpPr>
        <p:spPr>
          <a:xfrm>
            <a:off x="5783763" y="8800990"/>
            <a:ext cx="642997" cy="292331"/>
          </a:xfrm>
          <a:custGeom>
            <a:avLst/>
            <a:gdLst>
              <a:gd name="connsiteX0" fmla="*/ 1087 w 642997"/>
              <a:gd name="connsiteY0" fmla="*/ 292210 h 292331"/>
              <a:gd name="connsiteX1" fmla="*/ 569412 w 642997"/>
              <a:gd name="connsiteY1" fmla="*/ 76310 h 292331"/>
              <a:gd name="connsiteX2" fmla="*/ 483687 w 642997"/>
              <a:gd name="connsiteY2" fmla="*/ 108060 h 292331"/>
              <a:gd name="connsiteX3" fmla="*/ 642437 w 642997"/>
              <a:gd name="connsiteY3" fmla="*/ 110 h 292331"/>
              <a:gd name="connsiteX4" fmla="*/ 417012 w 642997"/>
              <a:gd name="connsiteY4" fmla="*/ 89010 h 292331"/>
              <a:gd name="connsiteX5" fmla="*/ 223337 w 642997"/>
              <a:gd name="connsiteY5" fmla="*/ 155685 h 292331"/>
              <a:gd name="connsiteX6" fmla="*/ 420187 w 642997"/>
              <a:gd name="connsiteY6" fmla="*/ 108060 h 292331"/>
              <a:gd name="connsiteX7" fmla="*/ 1087 w 642997"/>
              <a:gd name="connsiteY7" fmla="*/ 292210 h 29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997" h="292331">
                <a:moveTo>
                  <a:pt x="1087" y="292210"/>
                </a:moveTo>
                <a:cubicBezTo>
                  <a:pt x="25958" y="286918"/>
                  <a:pt x="488979" y="107002"/>
                  <a:pt x="569412" y="76310"/>
                </a:cubicBezTo>
                <a:cubicBezTo>
                  <a:pt x="649845" y="45618"/>
                  <a:pt x="471516" y="120760"/>
                  <a:pt x="483687" y="108060"/>
                </a:cubicBezTo>
                <a:cubicBezTo>
                  <a:pt x="495858" y="95360"/>
                  <a:pt x="653550" y="3285"/>
                  <a:pt x="642437" y="110"/>
                </a:cubicBezTo>
                <a:cubicBezTo>
                  <a:pt x="631324" y="-3065"/>
                  <a:pt x="486862" y="63081"/>
                  <a:pt x="417012" y="89010"/>
                </a:cubicBezTo>
                <a:cubicBezTo>
                  <a:pt x="347162" y="114939"/>
                  <a:pt x="222808" y="152510"/>
                  <a:pt x="223337" y="155685"/>
                </a:cubicBezTo>
                <a:cubicBezTo>
                  <a:pt x="223866" y="158860"/>
                  <a:pt x="454583" y="88481"/>
                  <a:pt x="420187" y="108060"/>
                </a:cubicBezTo>
                <a:cubicBezTo>
                  <a:pt x="385791" y="127639"/>
                  <a:pt x="-23784" y="297502"/>
                  <a:pt x="1087" y="2922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546FE8F7-916A-C20E-8E64-6C9F776E4233}"/>
              </a:ext>
            </a:extLst>
          </p:cNvPr>
          <p:cNvSpPr/>
          <p:nvPr/>
        </p:nvSpPr>
        <p:spPr>
          <a:xfrm>
            <a:off x="3362120" y="8305781"/>
            <a:ext cx="146364" cy="340277"/>
          </a:xfrm>
          <a:custGeom>
            <a:avLst/>
            <a:gdLst>
              <a:gd name="connsiteX0" fmla="*/ 205 w 146364"/>
              <a:gd name="connsiteY0" fmla="*/ 19 h 340277"/>
              <a:gd name="connsiteX1" fmla="*/ 114505 w 146364"/>
              <a:gd name="connsiteY1" fmla="*/ 82569 h 340277"/>
              <a:gd name="connsiteX2" fmla="*/ 70055 w 146364"/>
              <a:gd name="connsiteY2" fmla="*/ 244494 h 340277"/>
              <a:gd name="connsiteX3" fmla="*/ 120855 w 146364"/>
              <a:gd name="connsiteY3" fmla="*/ 177819 h 340277"/>
              <a:gd name="connsiteX4" fmla="*/ 22430 w 146364"/>
              <a:gd name="connsiteY4" fmla="*/ 339744 h 340277"/>
              <a:gd name="connsiteX5" fmla="*/ 98630 w 146364"/>
              <a:gd name="connsiteY5" fmla="*/ 225444 h 340277"/>
              <a:gd name="connsiteX6" fmla="*/ 146255 w 146364"/>
              <a:gd name="connsiteY6" fmla="*/ 101619 h 340277"/>
              <a:gd name="connsiteX7" fmla="*/ 85930 w 146364"/>
              <a:gd name="connsiteY7" fmla="*/ 136544 h 340277"/>
              <a:gd name="connsiteX8" fmla="*/ 85930 w 146364"/>
              <a:gd name="connsiteY8" fmla="*/ 88919 h 340277"/>
              <a:gd name="connsiteX9" fmla="*/ 205 w 146364"/>
              <a:gd name="connsiteY9" fmla="*/ 19 h 34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364" h="340277">
                <a:moveTo>
                  <a:pt x="205" y="19"/>
                </a:moveTo>
                <a:cubicBezTo>
                  <a:pt x="4967" y="-1039"/>
                  <a:pt x="102863" y="41823"/>
                  <a:pt x="114505" y="82569"/>
                </a:cubicBezTo>
                <a:cubicBezTo>
                  <a:pt x="126147" y="123315"/>
                  <a:pt x="68997" y="228619"/>
                  <a:pt x="70055" y="244494"/>
                </a:cubicBezTo>
                <a:cubicBezTo>
                  <a:pt x="71113" y="260369"/>
                  <a:pt x="128792" y="161944"/>
                  <a:pt x="120855" y="177819"/>
                </a:cubicBezTo>
                <a:cubicBezTo>
                  <a:pt x="112918" y="193694"/>
                  <a:pt x="26134" y="331807"/>
                  <a:pt x="22430" y="339744"/>
                </a:cubicBezTo>
                <a:cubicBezTo>
                  <a:pt x="18726" y="347681"/>
                  <a:pt x="77993" y="265132"/>
                  <a:pt x="98630" y="225444"/>
                </a:cubicBezTo>
                <a:cubicBezTo>
                  <a:pt x="119268" y="185757"/>
                  <a:pt x="148372" y="116436"/>
                  <a:pt x="146255" y="101619"/>
                </a:cubicBezTo>
                <a:cubicBezTo>
                  <a:pt x="144138" y="86802"/>
                  <a:pt x="95984" y="138661"/>
                  <a:pt x="85930" y="136544"/>
                </a:cubicBezTo>
                <a:cubicBezTo>
                  <a:pt x="75876" y="134427"/>
                  <a:pt x="97042" y="110615"/>
                  <a:pt x="85930" y="88919"/>
                </a:cubicBezTo>
                <a:cubicBezTo>
                  <a:pt x="74818" y="67223"/>
                  <a:pt x="-4557" y="1077"/>
                  <a:pt x="205" y="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FC028C11-E4F5-8EE7-AFDA-D8B78AB86707}"/>
              </a:ext>
            </a:extLst>
          </p:cNvPr>
          <p:cNvSpPr/>
          <p:nvPr/>
        </p:nvSpPr>
        <p:spPr>
          <a:xfrm>
            <a:off x="3268977" y="8362915"/>
            <a:ext cx="99248" cy="295643"/>
          </a:xfrm>
          <a:custGeom>
            <a:avLst/>
            <a:gdLst>
              <a:gd name="connsiteX0" fmla="*/ 61598 w 99248"/>
              <a:gd name="connsiteY0" fmla="*/ 35 h 295643"/>
              <a:gd name="connsiteX1" fmla="*/ 48898 w 99248"/>
              <a:gd name="connsiteY1" fmla="*/ 117510 h 295643"/>
              <a:gd name="connsiteX2" fmla="*/ 96523 w 99248"/>
              <a:gd name="connsiteY2" fmla="*/ 292135 h 295643"/>
              <a:gd name="connsiteX3" fmla="*/ 83823 w 99248"/>
              <a:gd name="connsiteY3" fmla="*/ 231810 h 295643"/>
              <a:gd name="connsiteX4" fmla="*/ 4448 w 99248"/>
              <a:gd name="connsiteY4" fmla="*/ 200060 h 295643"/>
              <a:gd name="connsiteX5" fmla="*/ 36198 w 99248"/>
              <a:gd name="connsiteY5" fmla="*/ 206410 h 295643"/>
              <a:gd name="connsiteX6" fmla="*/ 1273 w 99248"/>
              <a:gd name="connsiteY6" fmla="*/ 158785 h 295643"/>
              <a:gd name="connsiteX7" fmla="*/ 7623 w 99248"/>
              <a:gd name="connsiteY7" fmla="*/ 44485 h 295643"/>
              <a:gd name="connsiteX8" fmla="*/ 7623 w 99248"/>
              <a:gd name="connsiteY8" fmla="*/ 171485 h 295643"/>
              <a:gd name="connsiteX9" fmla="*/ 48898 w 99248"/>
              <a:gd name="connsiteY9" fmla="*/ 158785 h 295643"/>
              <a:gd name="connsiteX10" fmla="*/ 48898 w 99248"/>
              <a:gd name="connsiteY10" fmla="*/ 88935 h 295643"/>
              <a:gd name="connsiteX11" fmla="*/ 29848 w 99248"/>
              <a:gd name="connsiteY11" fmla="*/ 104810 h 295643"/>
              <a:gd name="connsiteX12" fmla="*/ 61598 w 99248"/>
              <a:gd name="connsiteY12" fmla="*/ 35 h 29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248" h="295643">
                <a:moveTo>
                  <a:pt x="61598" y="35"/>
                </a:moveTo>
                <a:cubicBezTo>
                  <a:pt x="64773" y="2152"/>
                  <a:pt x="43077" y="68827"/>
                  <a:pt x="48898" y="117510"/>
                </a:cubicBezTo>
                <a:cubicBezTo>
                  <a:pt x="54719" y="166193"/>
                  <a:pt x="90702" y="273085"/>
                  <a:pt x="96523" y="292135"/>
                </a:cubicBezTo>
                <a:cubicBezTo>
                  <a:pt x="102344" y="311185"/>
                  <a:pt x="99169" y="247156"/>
                  <a:pt x="83823" y="231810"/>
                </a:cubicBezTo>
                <a:cubicBezTo>
                  <a:pt x="68477" y="216464"/>
                  <a:pt x="12385" y="204293"/>
                  <a:pt x="4448" y="200060"/>
                </a:cubicBezTo>
                <a:cubicBezTo>
                  <a:pt x="-3489" y="195827"/>
                  <a:pt x="36727" y="213289"/>
                  <a:pt x="36198" y="206410"/>
                </a:cubicBezTo>
                <a:cubicBezTo>
                  <a:pt x="35669" y="199531"/>
                  <a:pt x="6035" y="185772"/>
                  <a:pt x="1273" y="158785"/>
                </a:cubicBezTo>
                <a:cubicBezTo>
                  <a:pt x="-3489" y="131798"/>
                  <a:pt x="6565" y="42368"/>
                  <a:pt x="7623" y="44485"/>
                </a:cubicBezTo>
                <a:cubicBezTo>
                  <a:pt x="8681" y="46602"/>
                  <a:pt x="744" y="152435"/>
                  <a:pt x="7623" y="171485"/>
                </a:cubicBezTo>
                <a:cubicBezTo>
                  <a:pt x="14502" y="190535"/>
                  <a:pt x="42019" y="172543"/>
                  <a:pt x="48898" y="158785"/>
                </a:cubicBezTo>
                <a:cubicBezTo>
                  <a:pt x="55777" y="145027"/>
                  <a:pt x="52073" y="97931"/>
                  <a:pt x="48898" y="88935"/>
                </a:cubicBezTo>
                <a:cubicBezTo>
                  <a:pt x="45723" y="79939"/>
                  <a:pt x="29848" y="119097"/>
                  <a:pt x="29848" y="104810"/>
                </a:cubicBezTo>
                <a:cubicBezTo>
                  <a:pt x="29848" y="90523"/>
                  <a:pt x="58423" y="-2082"/>
                  <a:pt x="61598" y="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7F6F14C8-7053-68A3-511F-65C55B186055}"/>
              </a:ext>
            </a:extLst>
          </p:cNvPr>
          <p:cNvSpPr/>
          <p:nvPr/>
        </p:nvSpPr>
        <p:spPr>
          <a:xfrm>
            <a:off x="3305037" y="8632462"/>
            <a:ext cx="436592" cy="331708"/>
          </a:xfrm>
          <a:custGeom>
            <a:avLst/>
            <a:gdLst>
              <a:gd name="connsiteX0" fmla="*/ 138 w 436592"/>
              <a:gd name="connsiteY0" fmla="*/ 363 h 331708"/>
              <a:gd name="connsiteX1" fmla="*/ 362088 w 436592"/>
              <a:gd name="connsiteY1" fmla="*/ 257538 h 331708"/>
              <a:gd name="connsiteX2" fmla="*/ 333513 w 436592"/>
              <a:gd name="connsiteY2" fmla="*/ 248013 h 331708"/>
              <a:gd name="connsiteX3" fmla="*/ 435113 w 436592"/>
              <a:gd name="connsiteY3" fmla="*/ 330563 h 331708"/>
              <a:gd name="connsiteX4" fmla="*/ 381138 w 436592"/>
              <a:gd name="connsiteY4" fmla="*/ 289288 h 331708"/>
              <a:gd name="connsiteX5" fmla="*/ 212863 w 436592"/>
              <a:gd name="connsiteY5" fmla="*/ 194038 h 331708"/>
              <a:gd name="connsiteX6" fmla="*/ 317638 w 436592"/>
              <a:gd name="connsiteY6" fmla="*/ 200388 h 331708"/>
              <a:gd name="connsiteX7" fmla="*/ 138 w 436592"/>
              <a:gd name="connsiteY7" fmla="*/ 363 h 33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6592" h="331708">
                <a:moveTo>
                  <a:pt x="138" y="363"/>
                </a:moveTo>
                <a:cubicBezTo>
                  <a:pt x="7546" y="9888"/>
                  <a:pt x="306526" y="216263"/>
                  <a:pt x="362088" y="257538"/>
                </a:cubicBezTo>
                <a:cubicBezTo>
                  <a:pt x="417651" y="298813"/>
                  <a:pt x="321342" y="235842"/>
                  <a:pt x="333513" y="248013"/>
                </a:cubicBezTo>
                <a:cubicBezTo>
                  <a:pt x="345684" y="260184"/>
                  <a:pt x="427175" y="323684"/>
                  <a:pt x="435113" y="330563"/>
                </a:cubicBezTo>
                <a:cubicBezTo>
                  <a:pt x="443051" y="337442"/>
                  <a:pt x="418180" y="312042"/>
                  <a:pt x="381138" y="289288"/>
                </a:cubicBezTo>
                <a:cubicBezTo>
                  <a:pt x="344096" y="266534"/>
                  <a:pt x="223446" y="208855"/>
                  <a:pt x="212863" y="194038"/>
                </a:cubicBezTo>
                <a:cubicBezTo>
                  <a:pt x="202280" y="179221"/>
                  <a:pt x="350975" y="229492"/>
                  <a:pt x="317638" y="200388"/>
                </a:cubicBezTo>
                <a:cubicBezTo>
                  <a:pt x="284301" y="171284"/>
                  <a:pt x="-7270" y="-9162"/>
                  <a:pt x="138" y="3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A304B070-BE2D-46EE-B0F9-FC066573B512}"/>
              </a:ext>
            </a:extLst>
          </p:cNvPr>
          <p:cNvSpPr/>
          <p:nvPr/>
        </p:nvSpPr>
        <p:spPr>
          <a:xfrm>
            <a:off x="3416295" y="8149991"/>
            <a:ext cx="109073" cy="461064"/>
          </a:xfrm>
          <a:custGeom>
            <a:avLst/>
            <a:gdLst>
              <a:gd name="connsiteX0" fmla="*/ 5 w 109073"/>
              <a:gd name="connsiteY0" fmla="*/ 234 h 461064"/>
              <a:gd name="connsiteX1" fmla="*/ 44455 w 109073"/>
              <a:gd name="connsiteY1" fmla="*/ 117709 h 461064"/>
              <a:gd name="connsiteX2" fmla="*/ 95255 w 109073"/>
              <a:gd name="connsiteY2" fmla="*/ 222484 h 461064"/>
              <a:gd name="connsiteX3" fmla="*/ 107955 w 109073"/>
              <a:gd name="connsiteY3" fmla="*/ 384409 h 461064"/>
              <a:gd name="connsiteX4" fmla="*/ 73030 w 109073"/>
              <a:gd name="connsiteY4" fmla="*/ 460609 h 461064"/>
              <a:gd name="connsiteX5" fmla="*/ 107955 w 109073"/>
              <a:gd name="connsiteY5" fmla="*/ 352659 h 461064"/>
              <a:gd name="connsiteX6" fmla="*/ 66680 w 109073"/>
              <a:gd name="connsiteY6" fmla="*/ 212959 h 461064"/>
              <a:gd name="connsiteX7" fmla="*/ 15880 w 109073"/>
              <a:gd name="connsiteY7" fmla="*/ 105009 h 461064"/>
              <a:gd name="connsiteX8" fmla="*/ 41280 w 109073"/>
              <a:gd name="connsiteY8" fmla="*/ 149459 h 461064"/>
              <a:gd name="connsiteX9" fmla="*/ 5 w 109073"/>
              <a:gd name="connsiteY9" fmla="*/ 234 h 461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073" h="461064">
                <a:moveTo>
                  <a:pt x="5" y="234"/>
                </a:moveTo>
                <a:cubicBezTo>
                  <a:pt x="534" y="-5058"/>
                  <a:pt x="28580" y="80667"/>
                  <a:pt x="44455" y="117709"/>
                </a:cubicBezTo>
                <a:cubicBezTo>
                  <a:pt x="60330" y="154751"/>
                  <a:pt x="84672" y="178034"/>
                  <a:pt x="95255" y="222484"/>
                </a:cubicBezTo>
                <a:cubicBezTo>
                  <a:pt x="105838" y="266934"/>
                  <a:pt x="111659" y="344722"/>
                  <a:pt x="107955" y="384409"/>
                </a:cubicBezTo>
                <a:cubicBezTo>
                  <a:pt x="104251" y="424096"/>
                  <a:pt x="73030" y="465901"/>
                  <a:pt x="73030" y="460609"/>
                </a:cubicBezTo>
                <a:cubicBezTo>
                  <a:pt x="73030" y="455317"/>
                  <a:pt x="109013" y="393934"/>
                  <a:pt x="107955" y="352659"/>
                </a:cubicBezTo>
                <a:cubicBezTo>
                  <a:pt x="106897" y="311384"/>
                  <a:pt x="82026" y="254234"/>
                  <a:pt x="66680" y="212959"/>
                </a:cubicBezTo>
                <a:cubicBezTo>
                  <a:pt x="51334" y="171684"/>
                  <a:pt x="20113" y="115592"/>
                  <a:pt x="15880" y="105009"/>
                </a:cubicBezTo>
                <a:cubicBezTo>
                  <a:pt x="11647" y="94426"/>
                  <a:pt x="44984" y="163217"/>
                  <a:pt x="41280" y="149459"/>
                </a:cubicBezTo>
                <a:cubicBezTo>
                  <a:pt x="37576" y="135701"/>
                  <a:pt x="-524" y="5526"/>
                  <a:pt x="5" y="2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B589B57A-71D4-5E8C-F8E7-A70B9236AEBB}"/>
              </a:ext>
            </a:extLst>
          </p:cNvPr>
          <p:cNvSpPr/>
          <p:nvPr/>
        </p:nvSpPr>
        <p:spPr>
          <a:xfrm>
            <a:off x="3514627" y="8505814"/>
            <a:ext cx="557197" cy="272789"/>
          </a:xfrm>
          <a:custGeom>
            <a:avLst/>
            <a:gdLst>
              <a:gd name="connsiteX0" fmla="*/ 98 w 557197"/>
              <a:gd name="connsiteY0" fmla="*/ 73036 h 272789"/>
              <a:gd name="connsiteX1" fmla="*/ 114398 w 557197"/>
              <a:gd name="connsiteY1" fmla="*/ 11 h 272789"/>
              <a:gd name="connsiteX2" fmla="*/ 257273 w 557197"/>
              <a:gd name="connsiteY2" fmla="*/ 79386 h 272789"/>
              <a:gd name="connsiteX3" fmla="*/ 250923 w 557197"/>
              <a:gd name="connsiteY3" fmla="*/ 38111 h 272789"/>
              <a:gd name="connsiteX4" fmla="*/ 555723 w 557197"/>
              <a:gd name="connsiteY4" fmla="*/ 269886 h 272789"/>
              <a:gd name="connsiteX5" fmla="*/ 358873 w 557197"/>
              <a:gd name="connsiteY5" fmla="*/ 158761 h 272789"/>
              <a:gd name="connsiteX6" fmla="*/ 174723 w 557197"/>
              <a:gd name="connsiteY6" fmla="*/ 19061 h 272789"/>
              <a:gd name="connsiteX7" fmla="*/ 133448 w 557197"/>
              <a:gd name="connsiteY7" fmla="*/ 15886 h 272789"/>
              <a:gd name="connsiteX8" fmla="*/ 98 w 557197"/>
              <a:gd name="connsiteY8" fmla="*/ 73036 h 272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7197" h="272789">
                <a:moveTo>
                  <a:pt x="98" y="73036"/>
                </a:moveTo>
                <a:cubicBezTo>
                  <a:pt x="-3077" y="70390"/>
                  <a:pt x="71536" y="-1047"/>
                  <a:pt x="114398" y="11"/>
                </a:cubicBezTo>
                <a:cubicBezTo>
                  <a:pt x="157260" y="1069"/>
                  <a:pt x="234519" y="73036"/>
                  <a:pt x="257273" y="79386"/>
                </a:cubicBezTo>
                <a:cubicBezTo>
                  <a:pt x="280027" y="85736"/>
                  <a:pt x="201181" y="6361"/>
                  <a:pt x="250923" y="38111"/>
                </a:cubicBezTo>
                <a:cubicBezTo>
                  <a:pt x="300665" y="69861"/>
                  <a:pt x="537731" y="249778"/>
                  <a:pt x="555723" y="269886"/>
                </a:cubicBezTo>
                <a:cubicBezTo>
                  <a:pt x="573715" y="289994"/>
                  <a:pt x="422373" y="200565"/>
                  <a:pt x="358873" y="158761"/>
                </a:cubicBezTo>
                <a:cubicBezTo>
                  <a:pt x="295373" y="116957"/>
                  <a:pt x="212294" y="42873"/>
                  <a:pt x="174723" y="19061"/>
                </a:cubicBezTo>
                <a:cubicBezTo>
                  <a:pt x="137152" y="-4751"/>
                  <a:pt x="162552" y="12711"/>
                  <a:pt x="133448" y="15886"/>
                </a:cubicBezTo>
                <a:cubicBezTo>
                  <a:pt x="104344" y="19061"/>
                  <a:pt x="3273" y="75682"/>
                  <a:pt x="98" y="730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7BFD773C-D764-AAE8-D402-09CC64E47522}"/>
              </a:ext>
            </a:extLst>
          </p:cNvPr>
          <p:cNvSpPr/>
          <p:nvPr/>
        </p:nvSpPr>
        <p:spPr>
          <a:xfrm>
            <a:off x="3289587" y="7251355"/>
            <a:ext cx="215665" cy="154016"/>
          </a:xfrm>
          <a:custGeom>
            <a:avLst/>
            <a:gdLst>
              <a:gd name="connsiteX0" fmla="*/ 215613 w 215665"/>
              <a:gd name="connsiteY0" fmla="*/ 345 h 154016"/>
              <a:gd name="connsiteX1" fmla="*/ 37813 w 215665"/>
              <a:gd name="connsiteY1" fmla="*/ 124170 h 154016"/>
              <a:gd name="connsiteX2" fmla="*/ 2888 w 215665"/>
              <a:gd name="connsiteY2" fmla="*/ 149570 h 154016"/>
              <a:gd name="connsiteX3" fmla="*/ 85438 w 215665"/>
              <a:gd name="connsiteY3" fmla="*/ 54320 h 154016"/>
              <a:gd name="connsiteX4" fmla="*/ 56863 w 215665"/>
              <a:gd name="connsiteY4" fmla="*/ 86070 h 154016"/>
              <a:gd name="connsiteX5" fmla="*/ 215613 w 215665"/>
              <a:gd name="connsiteY5" fmla="*/ 345 h 15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665" h="154016">
                <a:moveTo>
                  <a:pt x="215613" y="345"/>
                </a:moveTo>
                <a:cubicBezTo>
                  <a:pt x="212438" y="6695"/>
                  <a:pt x="73267" y="99299"/>
                  <a:pt x="37813" y="124170"/>
                </a:cubicBezTo>
                <a:cubicBezTo>
                  <a:pt x="2359" y="149041"/>
                  <a:pt x="-5050" y="161212"/>
                  <a:pt x="2888" y="149570"/>
                </a:cubicBezTo>
                <a:cubicBezTo>
                  <a:pt x="10825" y="137928"/>
                  <a:pt x="76442" y="64903"/>
                  <a:pt x="85438" y="54320"/>
                </a:cubicBezTo>
                <a:cubicBezTo>
                  <a:pt x="94434" y="43737"/>
                  <a:pt x="36225" y="95066"/>
                  <a:pt x="56863" y="86070"/>
                </a:cubicBezTo>
                <a:cubicBezTo>
                  <a:pt x="77500" y="77074"/>
                  <a:pt x="218788" y="-6005"/>
                  <a:pt x="215613" y="3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01BD0E2D-032C-2A1A-EC26-3F9EDCFEBA2A}"/>
              </a:ext>
            </a:extLst>
          </p:cNvPr>
          <p:cNvSpPr/>
          <p:nvPr/>
        </p:nvSpPr>
        <p:spPr>
          <a:xfrm>
            <a:off x="3230985" y="7362078"/>
            <a:ext cx="354366" cy="901790"/>
          </a:xfrm>
          <a:custGeom>
            <a:avLst/>
            <a:gdLst>
              <a:gd name="connsiteX0" fmla="*/ 353590 w 354366"/>
              <a:gd name="connsiteY0" fmla="*/ 747 h 901790"/>
              <a:gd name="connsiteX1" fmla="*/ 153565 w 354366"/>
              <a:gd name="connsiteY1" fmla="*/ 283322 h 901790"/>
              <a:gd name="connsiteX2" fmla="*/ 191665 w 354366"/>
              <a:gd name="connsiteY2" fmla="*/ 242047 h 901790"/>
              <a:gd name="connsiteX3" fmla="*/ 96415 w 354366"/>
              <a:gd name="connsiteY3" fmla="*/ 381747 h 901790"/>
              <a:gd name="connsiteX4" fmla="*/ 39265 w 354366"/>
              <a:gd name="connsiteY4" fmla="*/ 496047 h 901790"/>
              <a:gd name="connsiteX5" fmla="*/ 36090 w 354366"/>
              <a:gd name="connsiteY5" fmla="*/ 473822 h 901790"/>
              <a:gd name="connsiteX6" fmla="*/ 23390 w 354366"/>
              <a:gd name="connsiteY6" fmla="*/ 603997 h 901790"/>
              <a:gd name="connsiteX7" fmla="*/ 32915 w 354366"/>
              <a:gd name="connsiteY7" fmla="*/ 899272 h 901790"/>
              <a:gd name="connsiteX8" fmla="*/ 36090 w 354366"/>
              <a:gd name="connsiteY8" fmla="*/ 727822 h 901790"/>
              <a:gd name="connsiteX9" fmla="*/ 7515 w 354366"/>
              <a:gd name="connsiteY9" fmla="*/ 410322 h 901790"/>
              <a:gd name="connsiteX10" fmla="*/ 1165 w 354366"/>
              <a:gd name="connsiteY10" fmla="*/ 222997 h 901790"/>
              <a:gd name="connsiteX11" fmla="*/ 26565 w 354366"/>
              <a:gd name="connsiteY11" fmla="*/ 467472 h 901790"/>
              <a:gd name="connsiteX12" fmla="*/ 67840 w 354366"/>
              <a:gd name="connsiteY12" fmla="*/ 381747 h 901790"/>
              <a:gd name="connsiteX13" fmla="*/ 353590 w 354366"/>
              <a:gd name="connsiteY13" fmla="*/ 747 h 90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4366" h="901790">
                <a:moveTo>
                  <a:pt x="353590" y="747"/>
                </a:moveTo>
                <a:cubicBezTo>
                  <a:pt x="367878" y="-15657"/>
                  <a:pt x="180552" y="243105"/>
                  <a:pt x="153565" y="283322"/>
                </a:cubicBezTo>
                <a:cubicBezTo>
                  <a:pt x="126578" y="323539"/>
                  <a:pt x="201190" y="225643"/>
                  <a:pt x="191665" y="242047"/>
                </a:cubicBezTo>
                <a:cubicBezTo>
                  <a:pt x="182140" y="258451"/>
                  <a:pt x="121815" y="339414"/>
                  <a:pt x="96415" y="381747"/>
                </a:cubicBezTo>
                <a:cubicBezTo>
                  <a:pt x="71015" y="424080"/>
                  <a:pt x="49319" y="480701"/>
                  <a:pt x="39265" y="496047"/>
                </a:cubicBezTo>
                <a:cubicBezTo>
                  <a:pt x="29211" y="511393"/>
                  <a:pt x="38736" y="455830"/>
                  <a:pt x="36090" y="473822"/>
                </a:cubicBezTo>
                <a:cubicBezTo>
                  <a:pt x="33444" y="491814"/>
                  <a:pt x="23919" y="533089"/>
                  <a:pt x="23390" y="603997"/>
                </a:cubicBezTo>
                <a:cubicBezTo>
                  <a:pt x="22861" y="674905"/>
                  <a:pt x="30798" y="878635"/>
                  <a:pt x="32915" y="899272"/>
                </a:cubicBezTo>
                <a:cubicBezTo>
                  <a:pt x="35032" y="919909"/>
                  <a:pt x="40323" y="809314"/>
                  <a:pt x="36090" y="727822"/>
                </a:cubicBezTo>
                <a:cubicBezTo>
                  <a:pt x="31857" y="646330"/>
                  <a:pt x="13336" y="494459"/>
                  <a:pt x="7515" y="410322"/>
                </a:cubicBezTo>
                <a:cubicBezTo>
                  <a:pt x="1694" y="326185"/>
                  <a:pt x="-2010" y="213472"/>
                  <a:pt x="1165" y="222997"/>
                </a:cubicBezTo>
                <a:cubicBezTo>
                  <a:pt x="4340" y="232522"/>
                  <a:pt x="15452" y="441014"/>
                  <a:pt x="26565" y="467472"/>
                </a:cubicBezTo>
                <a:cubicBezTo>
                  <a:pt x="37677" y="493930"/>
                  <a:pt x="17040" y="453714"/>
                  <a:pt x="67840" y="381747"/>
                </a:cubicBezTo>
                <a:cubicBezTo>
                  <a:pt x="118640" y="309780"/>
                  <a:pt x="339302" y="17151"/>
                  <a:pt x="353590" y="7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C1E0F8AC-E16F-DF72-143E-BCD717B25F77}"/>
              </a:ext>
            </a:extLst>
          </p:cNvPr>
          <p:cNvSpPr/>
          <p:nvPr/>
        </p:nvSpPr>
        <p:spPr>
          <a:xfrm>
            <a:off x="3308246" y="7800944"/>
            <a:ext cx="146213" cy="533439"/>
          </a:xfrm>
          <a:custGeom>
            <a:avLst/>
            <a:gdLst>
              <a:gd name="connsiteX0" fmla="*/ 146154 w 146213"/>
              <a:gd name="connsiteY0" fmla="*/ 31 h 533439"/>
              <a:gd name="connsiteX1" fmla="*/ 38204 w 146213"/>
              <a:gd name="connsiteY1" fmla="*/ 168306 h 533439"/>
              <a:gd name="connsiteX2" fmla="*/ 3279 w 146213"/>
              <a:gd name="connsiteY2" fmla="*/ 387381 h 533439"/>
              <a:gd name="connsiteX3" fmla="*/ 15979 w 146213"/>
              <a:gd name="connsiteY3" fmla="*/ 292131 h 533439"/>
              <a:gd name="connsiteX4" fmla="*/ 104 w 146213"/>
              <a:gd name="connsiteY4" fmla="*/ 533431 h 533439"/>
              <a:gd name="connsiteX5" fmla="*/ 25504 w 146213"/>
              <a:gd name="connsiteY5" fmla="*/ 282606 h 533439"/>
              <a:gd name="connsiteX6" fmla="*/ 25504 w 146213"/>
              <a:gd name="connsiteY6" fmla="*/ 63531 h 533439"/>
              <a:gd name="connsiteX7" fmla="*/ 22329 w 146213"/>
              <a:gd name="connsiteY7" fmla="*/ 181006 h 533439"/>
              <a:gd name="connsiteX8" fmla="*/ 146154 w 146213"/>
              <a:gd name="connsiteY8" fmla="*/ 31 h 53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213" h="533439">
                <a:moveTo>
                  <a:pt x="146154" y="31"/>
                </a:moveTo>
                <a:cubicBezTo>
                  <a:pt x="148800" y="-2086"/>
                  <a:pt x="62016" y="103748"/>
                  <a:pt x="38204" y="168306"/>
                </a:cubicBezTo>
                <a:cubicBezTo>
                  <a:pt x="14392" y="232864"/>
                  <a:pt x="6983" y="366743"/>
                  <a:pt x="3279" y="387381"/>
                </a:cubicBezTo>
                <a:cubicBezTo>
                  <a:pt x="-425" y="408019"/>
                  <a:pt x="16508" y="267789"/>
                  <a:pt x="15979" y="292131"/>
                </a:cubicBezTo>
                <a:cubicBezTo>
                  <a:pt x="15450" y="316473"/>
                  <a:pt x="-1483" y="535018"/>
                  <a:pt x="104" y="533431"/>
                </a:cubicBezTo>
                <a:cubicBezTo>
                  <a:pt x="1691" y="531844"/>
                  <a:pt x="21271" y="360923"/>
                  <a:pt x="25504" y="282606"/>
                </a:cubicBezTo>
                <a:cubicBezTo>
                  <a:pt x="29737" y="204289"/>
                  <a:pt x="26033" y="80464"/>
                  <a:pt x="25504" y="63531"/>
                </a:cubicBezTo>
                <a:cubicBezTo>
                  <a:pt x="24975" y="46598"/>
                  <a:pt x="-425" y="192118"/>
                  <a:pt x="22329" y="181006"/>
                </a:cubicBezTo>
                <a:cubicBezTo>
                  <a:pt x="45083" y="169894"/>
                  <a:pt x="143508" y="2148"/>
                  <a:pt x="146154" y="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6452C887-5E65-62B5-C50D-7FB3E1C274CA}"/>
              </a:ext>
            </a:extLst>
          </p:cNvPr>
          <p:cNvSpPr/>
          <p:nvPr/>
        </p:nvSpPr>
        <p:spPr>
          <a:xfrm>
            <a:off x="6355079" y="7181321"/>
            <a:ext cx="786900" cy="311704"/>
          </a:xfrm>
          <a:custGeom>
            <a:avLst/>
            <a:gdLst>
              <a:gd name="connsiteX0" fmla="*/ 10796 w 786900"/>
              <a:gd name="connsiteY0" fmla="*/ 6879 h 311704"/>
              <a:gd name="connsiteX1" fmla="*/ 760096 w 786900"/>
              <a:gd name="connsiteY1" fmla="*/ 302154 h 311704"/>
              <a:gd name="connsiteX2" fmla="*/ 633096 w 786900"/>
              <a:gd name="connsiteY2" fmla="*/ 245004 h 311704"/>
              <a:gd name="connsiteX3" fmla="*/ 334646 w 786900"/>
              <a:gd name="connsiteY3" fmla="*/ 105304 h 311704"/>
              <a:gd name="connsiteX4" fmla="*/ 10796 w 786900"/>
              <a:gd name="connsiteY4" fmla="*/ 6879 h 31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6900" h="311704">
                <a:moveTo>
                  <a:pt x="10796" y="6879"/>
                </a:moveTo>
                <a:cubicBezTo>
                  <a:pt x="81704" y="39687"/>
                  <a:pt x="656379" y="262467"/>
                  <a:pt x="760096" y="302154"/>
                </a:cubicBezTo>
                <a:cubicBezTo>
                  <a:pt x="863813" y="341841"/>
                  <a:pt x="633096" y="245004"/>
                  <a:pt x="633096" y="245004"/>
                </a:cubicBezTo>
                <a:cubicBezTo>
                  <a:pt x="562188" y="212196"/>
                  <a:pt x="431484" y="143404"/>
                  <a:pt x="334646" y="105304"/>
                </a:cubicBezTo>
                <a:cubicBezTo>
                  <a:pt x="237809" y="67204"/>
                  <a:pt x="-60112" y="-25929"/>
                  <a:pt x="10796" y="68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76BBDF11-B854-2CCC-5ACE-182192797F0B}"/>
              </a:ext>
            </a:extLst>
          </p:cNvPr>
          <p:cNvSpPr/>
          <p:nvPr/>
        </p:nvSpPr>
        <p:spPr>
          <a:xfrm>
            <a:off x="5222225" y="6404356"/>
            <a:ext cx="1176681" cy="1527023"/>
          </a:xfrm>
          <a:custGeom>
            <a:avLst/>
            <a:gdLst>
              <a:gd name="connsiteX0" fmla="*/ 178450 w 1176681"/>
              <a:gd name="connsiteY0" fmla="*/ 1422019 h 1527023"/>
              <a:gd name="connsiteX1" fmla="*/ 743600 w 1176681"/>
              <a:gd name="connsiteY1" fmla="*/ 1279144 h 1527023"/>
              <a:gd name="connsiteX2" fmla="*/ 854725 w 1176681"/>
              <a:gd name="connsiteY2" fmla="*/ 1215644 h 1527023"/>
              <a:gd name="connsiteX3" fmla="*/ 788050 w 1176681"/>
              <a:gd name="connsiteY3" fmla="*/ 1272794 h 1527023"/>
              <a:gd name="connsiteX4" fmla="*/ 1134125 w 1176681"/>
              <a:gd name="connsiteY4" fmla="*/ 802894 h 1527023"/>
              <a:gd name="connsiteX5" fmla="*/ 1111900 w 1176681"/>
              <a:gd name="connsiteY5" fmla="*/ 936244 h 1527023"/>
              <a:gd name="connsiteX6" fmla="*/ 1156350 w 1176681"/>
              <a:gd name="connsiteY6" fmla="*/ 1209294 h 1527023"/>
              <a:gd name="connsiteX7" fmla="*/ 965850 w 1176681"/>
              <a:gd name="connsiteY7" fmla="*/ 1526794 h 1527023"/>
              <a:gd name="connsiteX8" fmla="*/ 1172225 w 1176681"/>
              <a:gd name="connsiteY8" fmla="*/ 1158494 h 1527023"/>
              <a:gd name="connsiteX9" fmla="*/ 1099200 w 1176681"/>
              <a:gd name="connsiteY9" fmla="*/ 837819 h 1527023"/>
              <a:gd name="connsiteX10" fmla="*/ 1000775 w 1176681"/>
              <a:gd name="connsiteY10" fmla="*/ 218694 h 1527023"/>
              <a:gd name="connsiteX11" fmla="*/ 1042050 w 1176681"/>
              <a:gd name="connsiteY11" fmla="*/ 596519 h 1527023"/>
              <a:gd name="connsiteX12" fmla="*/ 800750 w 1176681"/>
              <a:gd name="connsiteY12" fmla="*/ 2794 h 1527023"/>
              <a:gd name="connsiteX13" fmla="*/ 899175 w 1176681"/>
              <a:gd name="connsiteY13" fmla="*/ 399669 h 1527023"/>
              <a:gd name="connsiteX14" fmla="*/ 651525 w 1176681"/>
              <a:gd name="connsiteY14" fmla="*/ 999744 h 1527023"/>
              <a:gd name="connsiteX15" fmla="*/ 749950 w 1176681"/>
              <a:gd name="connsiteY15" fmla="*/ 856869 h 1527023"/>
              <a:gd name="connsiteX16" fmla="*/ 489600 w 1176681"/>
              <a:gd name="connsiteY16" fmla="*/ 1244219 h 1527023"/>
              <a:gd name="connsiteX17" fmla="*/ 791225 w 1176681"/>
              <a:gd name="connsiteY17" fmla="*/ 1060069 h 1527023"/>
              <a:gd name="connsiteX18" fmla="*/ 622950 w 1176681"/>
              <a:gd name="connsiteY18" fmla="*/ 1221994 h 1527023"/>
              <a:gd name="connsiteX19" fmla="*/ 445150 w 1176681"/>
              <a:gd name="connsiteY19" fmla="*/ 1336294 h 1527023"/>
              <a:gd name="connsiteX20" fmla="*/ 10175 w 1176681"/>
              <a:gd name="connsiteY20" fmla="*/ 1361694 h 1527023"/>
              <a:gd name="connsiteX21" fmla="*/ 178450 w 1176681"/>
              <a:gd name="connsiteY21" fmla="*/ 1422019 h 152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76681" h="1527023">
                <a:moveTo>
                  <a:pt x="178450" y="1422019"/>
                </a:moveTo>
                <a:cubicBezTo>
                  <a:pt x="300687" y="1408261"/>
                  <a:pt x="630888" y="1313540"/>
                  <a:pt x="743600" y="1279144"/>
                </a:cubicBezTo>
                <a:cubicBezTo>
                  <a:pt x="856312" y="1244748"/>
                  <a:pt x="847317" y="1216702"/>
                  <a:pt x="854725" y="1215644"/>
                </a:cubicBezTo>
                <a:cubicBezTo>
                  <a:pt x="862133" y="1214586"/>
                  <a:pt x="741483" y="1341586"/>
                  <a:pt x="788050" y="1272794"/>
                </a:cubicBezTo>
                <a:cubicBezTo>
                  <a:pt x="834617" y="1204002"/>
                  <a:pt x="1080150" y="858986"/>
                  <a:pt x="1134125" y="802894"/>
                </a:cubicBezTo>
                <a:cubicBezTo>
                  <a:pt x="1188100" y="746802"/>
                  <a:pt x="1108196" y="868511"/>
                  <a:pt x="1111900" y="936244"/>
                </a:cubicBezTo>
                <a:cubicBezTo>
                  <a:pt x="1115604" y="1003977"/>
                  <a:pt x="1180692" y="1110869"/>
                  <a:pt x="1156350" y="1209294"/>
                </a:cubicBezTo>
                <a:cubicBezTo>
                  <a:pt x="1132008" y="1307719"/>
                  <a:pt x="963204" y="1535261"/>
                  <a:pt x="965850" y="1526794"/>
                </a:cubicBezTo>
                <a:cubicBezTo>
                  <a:pt x="968496" y="1518327"/>
                  <a:pt x="1150000" y="1273323"/>
                  <a:pt x="1172225" y="1158494"/>
                </a:cubicBezTo>
                <a:cubicBezTo>
                  <a:pt x="1194450" y="1043665"/>
                  <a:pt x="1127775" y="994452"/>
                  <a:pt x="1099200" y="837819"/>
                </a:cubicBezTo>
                <a:cubicBezTo>
                  <a:pt x="1070625" y="681186"/>
                  <a:pt x="1010300" y="258911"/>
                  <a:pt x="1000775" y="218694"/>
                </a:cubicBezTo>
                <a:cubicBezTo>
                  <a:pt x="991250" y="178477"/>
                  <a:pt x="1075388" y="632502"/>
                  <a:pt x="1042050" y="596519"/>
                </a:cubicBezTo>
                <a:cubicBezTo>
                  <a:pt x="1008712" y="560536"/>
                  <a:pt x="824563" y="35602"/>
                  <a:pt x="800750" y="2794"/>
                </a:cubicBezTo>
                <a:cubicBezTo>
                  <a:pt x="776937" y="-30014"/>
                  <a:pt x="924046" y="233511"/>
                  <a:pt x="899175" y="399669"/>
                </a:cubicBezTo>
                <a:cubicBezTo>
                  <a:pt x="874304" y="565827"/>
                  <a:pt x="676396" y="923544"/>
                  <a:pt x="651525" y="999744"/>
                </a:cubicBezTo>
                <a:cubicBezTo>
                  <a:pt x="626654" y="1075944"/>
                  <a:pt x="776938" y="816123"/>
                  <a:pt x="749950" y="856869"/>
                </a:cubicBezTo>
                <a:cubicBezTo>
                  <a:pt x="722963" y="897615"/>
                  <a:pt x="482721" y="1210352"/>
                  <a:pt x="489600" y="1244219"/>
                </a:cubicBezTo>
                <a:cubicBezTo>
                  <a:pt x="496479" y="1278086"/>
                  <a:pt x="769000" y="1063773"/>
                  <a:pt x="791225" y="1060069"/>
                </a:cubicBezTo>
                <a:cubicBezTo>
                  <a:pt x="813450" y="1056365"/>
                  <a:pt x="680629" y="1175957"/>
                  <a:pt x="622950" y="1221994"/>
                </a:cubicBezTo>
                <a:cubicBezTo>
                  <a:pt x="565271" y="1268031"/>
                  <a:pt x="547279" y="1313011"/>
                  <a:pt x="445150" y="1336294"/>
                </a:cubicBezTo>
                <a:cubicBezTo>
                  <a:pt x="343021" y="1359577"/>
                  <a:pt x="50921" y="1345819"/>
                  <a:pt x="10175" y="1361694"/>
                </a:cubicBezTo>
                <a:cubicBezTo>
                  <a:pt x="-30571" y="1377569"/>
                  <a:pt x="56213" y="1435777"/>
                  <a:pt x="178450" y="14220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4B6042DE-91EA-B62E-ECA5-3FDA3B232C61}"/>
              </a:ext>
            </a:extLst>
          </p:cNvPr>
          <p:cNvSpPr/>
          <p:nvPr/>
        </p:nvSpPr>
        <p:spPr>
          <a:xfrm>
            <a:off x="5282631" y="5284979"/>
            <a:ext cx="884211" cy="1246008"/>
          </a:xfrm>
          <a:custGeom>
            <a:avLst/>
            <a:gdLst>
              <a:gd name="connsiteX0" fmla="*/ 826069 w 884211"/>
              <a:gd name="connsiteY0" fmla="*/ 4571 h 1246008"/>
              <a:gd name="connsiteX1" fmla="*/ 660969 w 884211"/>
              <a:gd name="connsiteY1" fmla="*/ 728471 h 1246008"/>
              <a:gd name="connsiteX2" fmla="*/ 283144 w 884211"/>
              <a:gd name="connsiteY2" fmla="*/ 1112646 h 1246008"/>
              <a:gd name="connsiteX3" fmla="*/ 540319 w 884211"/>
              <a:gd name="connsiteY3" fmla="*/ 801496 h 1246008"/>
              <a:gd name="connsiteX4" fmla="*/ 689544 w 884211"/>
              <a:gd name="connsiteY4" fmla="*/ 744346 h 1246008"/>
              <a:gd name="connsiteX5" fmla="*/ 632394 w 884211"/>
              <a:gd name="connsiteY5" fmla="*/ 982471 h 1246008"/>
              <a:gd name="connsiteX6" fmla="*/ 295844 w 884211"/>
              <a:gd name="connsiteY6" fmla="*/ 1144396 h 1246008"/>
              <a:gd name="connsiteX7" fmla="*/ 569 w 884211"/>
              <a:gd name="connsiteY7" fmla="*/ 1245996 h 1246008"/>
              <a:gd name="connsiteX8" fmla="*/ 372044 w 884211"/>
              <a:gd name="connsiteY8" fmla="*/ 1150746 h 1246008"/>
              <a:gd name="connsiteX9" fmla="*/ 622869 w 884211"/>
              <a:gd name="connsiteY9" fmla="*/ 1052321 h 1246008"/>
              <a:gd name="connsiteX10" fmla="*/ 762569 w 884211"/>
              <a:gd name="connsiteY10" fmla="*/ 782446 h 1246008"/>
              <a:gd name="connsiteX11" fmla="*/ 883219 w 884211"/>
              <a:gd name="connsiteY11" fmla="*/ 179196 h 1246008"/>
              <a:gd name="connsiteX12" fmla="*/ 819719 w 884211"/>
              <a:gd name="connsiteY12" fmla="*/ 407796 h 1246008"/>
              <a:gd name="connsiteX13" fmla="*/ 826069 w 884211"/>
              <a:gd name="connsiteY13" fmla="*/ 4571 h 1246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4211" h="1246008">
                <a:moveTo>
                  <a:pt x="826069" y="4571"/>
                </a:moveTo>
                <a:cubicBezTo>
                  <a:pt x="799611" y="58017"/>
                  <a:pt x="751456" y="543792"/>
                  <a:pt x="660969" y="728471"/>
                </a:cubicBezTo>
                <a:cubicBezTo>
                  <a:pt x="570481" y="913150"/>
                  <a:pt x="303252" y="1100475"/>
                  <a:pt x="283144" y="1112646"/>
                </a:cubicBezTo>
                <a:cubicBezTo>
                  <a:pt x="263036" y="1124817"/>
                  <a:pt x="472586" y="862879"/>
                  <a:pt x="540319" y="801496"/>
                </a:cubicBezTo>
                <a:cubicBezTo>
                  <a:pt x="608052" y="740113"/>
                  <a:pt x="674198" y="714184"/>
                  <a:pt x="689544" y="744346"/>
                </a:cubicBezTo>
                <a:cubicBezTo>
                  <a:pt x="704890" y="774509"/>
                  <a:pt x="698011" y="915796"/>
                  <a:pt x="632394" y="982471"/>
                </a:cubicBezTo>
                <a:cubicBezTo>
                  <a:pt x="566777" y="1049146"/>
                  <a:pt x="401148" y="1100475"/>
                  <a:pt x="295844" y="1144396"/>
                </a:cubicBezTo>
                <a:cubicBezTo>
                  <a:pt x="190540" y="1188317"/>
                  <a:pt x="-12131" y="1244938"/>
                  <a:pt x="569" y="1245996"/>
                </a:cubicBezTo>
                <a:cubicBezTo>
                  <a:pt x="13269" y="1247054"/>
                  <a:pt x="268327" y="1183025"/>
                  <a:pt x="372044" y="1150746"/>
                </a:cubicBezTo>
                <a:cubicBezTo>
                  <a:pt x="475761" y="1118467"/>
                  <a:pt x="557782" y="1113704"/>
                  <a:pt x="622869" y="1052321"/>
                </a:cubicBezTo>
                <a:cubicBezTo>
                  <a:pt x="687956" y="990938"/>
                  <a:pt x="719177" y="927967"/>
                  <a:pt x="762569" y="782446"/>
                </a:cubicBezTo>
                <a:cubicBezTo>
                  <a:pt x="805961" y="636925"/>
                  <a:pt x="873694" y="241638"/>
                  <a:pt x="883219" y="179196"/>
                </a:cubicBezTo>
                <a:cubicBezTo>
                  <a:pt x="892744" y="116754"/>
                  <a:pt x="830831" y="432138"/>
                  <a:pt x="819719" y="407796"/>
                </a:cubicBezTo>
                <a:cubicBezTo>
                  <a:pt x="808607" y="383454"/>
                  <a:pt x="852527" y="-48875"/>
                  <a:pt x="826069" y="45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3F99D7BA-AA81-55F6-9AA0-BCCD5FF3E954}"/>
              </a:ext>
            </a:extLst>
          </p:cNvPr>
          <p:cNvSpPr/>
          <p:nvPr/>
        </p:nvSpPr>
        <p:spPr>
          <a:xfrm>
            <a:off x="6195506" y="4984695"/>
            <a:ext cx="857335" cy="399042"/>
          </a:xfrm>
          <a:custGeom>
            <a:avLst/>
            <a:gdLst>
              <a:gd name="connsiteX0" fmla="*/ 2094 w 857335"/>
              <a:gd name="connsiteY0" fmla="*/ 381055 h 399042"/>
              <a:gd name="connsiteX1" fmla="*/ 100519 w 857335"/>
              <a:gd name="connsiteY1" fmla="*/ 387405 h 399042"/>
              <a:gd name="connsiteX2" fmla="*/ 389444 w 857335"/>
              <a:gd name="connsiteY2" fmla="*/ 254055 h 399042"/>
              <a:gd name="connsiteX3" fmla="*/ 856169 w 857335"/>
              <a:gd name="connsiteY3" fmla="*/ 355655 h 399042"/>
              <a:gd name="connsiteX4" fmla="*/ 513269 w 857335"/>
              <a:gd name="connsiteY4" fmla="*/ 250880 h 399042"/>
              <a:gd name="connsiteX5" fmla="*/ 227519 w 857335"/>
              <a:gd name="connsiteY5" fmla="*/ 55 h 399042"/>
              <a:gd name="connsiteX6" fmla="*/ 418019 w 857335"/>
              <a:gd name="connsiteY6" fmla="*/ 228655 h 399042"/>
              <a:gd name="connsiteX7" fmla="*/ 176719 w 857335"/>
              <a:gd name="connsiteY7" fmla="*/ 288980 h 399042"/>
              <a:gd name="connsiteX8" fmla="*/ 2094 w 857335"/>
              <a:gd name="connsiteY8" fmla="*/ 381055 h 399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335" h="399042">
                <a:moveTo>
                  <a:pt x="2094" y="381055"/>
                </a:moveTo>
                <a:cubicBezTo>
                  <a:pt x="-10606" y="397459"/>
                  <a:pt x="35961" y="408572"/>
                  <a:pt x="100519" y="387405"/>
                </a:cubicBezTo>
                <a:cubicBezTo>
                  <a:pt x="165077" y="366238"/>
                  <a:pt x="263502" y="259347"/>
                  <a:pt x="389444" y="254055"/>
                </a:cubicBezTo>
                <a:cubicBezTo>
                  <a:pt x="515386" y="248763"/>
                  <a:pt x="835532" y="356184"/>
                  <a:pt x="856169" y="355655"/>
                </a:cubicBezTo>
                <a:cubicBezTo>
                  <a:pt x="876806" y="355126"/>
                  <a:pt x="618044" y="310147"/>
                  <a:pt x="513269" y="250880"/>
                </a:cubicBezTo>
                <a:cubicBezTo>
                  <a:pt x="408494" y="191613"/>
                  <a:pt x="243394" y="3759"/>
                  <a:pt x="227519" y="55"/>
                </a:cubicBezTo>
                <a:cubicBezTo>
                  <a:pt x="211644" y="-3649"/>
                  <a:pt x="426486" y="180501"/>
                  <a:pt x="418019" y="228655"/>
                </a:cubicBezTo>
                <a:cubicBezTo>
                  <a:pt x="409552" y="276809"/>
                  <a:pt x="244452" y="260934"/>
                  <a:pt x="176719" y="288980"/>
                </a:cubicBezTo>
                <a:cubicBezTo>
                  <a:pt x="108986" y="317026"/>
                  <a:pt x="14794" y="364651"/>
                  <a:pt x="2094" y="3810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85A22BE2-8DD1-EA41-E3A7-0D0227A9894B}"/>
              </a:ext>
            </a:extLst>
          </p:cNvPr>
          <p:cNvSpPr/>
          <p:nvPr/>
        </p:nvSpPr>
        <p:spPr>
          <a:xfrm>
            <a:off x="5962504" y="4283321"/>
            <a:ext cx="820976" cy="1356944"/>
          </a:xfrm>
          <a:custGeom>
            <a:avLst/>
            <a:gdLst>
              <a:gd name="connsiteX0" fmla="*/ 9671 w 820976"/>
              <a:gd name="connsiteY0" fmla="*/ 12454 h 1356944"/>
              <a:gd name="connsiteX1" fmla="*/ 711346 w 820976"/>
              <a:gd name="connsiteY1" fmla="*/ 603004 h 1356944"/>
              <a:gd name="connsiteX2" fmla="*/ 812946 w 820976"/>
              <a:gd name="connsiteY2" fmla="*/ 1339604 h 1356944"/>
              <a:gd name="connsiteX3" fmla="*/ 809771 w 820976"/>
              <a:gd name="connsiteY3" fmla="*/ 1076079 h 1356944"/>
              <a:gd name="connsiteX4" fmla="*/ 771671 w 820976"/>
              <a:gd name="connsiteY4" fmla="*/ 533154 h 1356944"/>
              <a:gd name="connsiteX5" fmla="*/ 333521 w 820976"/>
              <a:gd name="connsiteY5" fmla="*/ 225179 h 1356944"/>
              <a:gd name="connsiteX6" fmla="*/ 9671 w 820976"/>
              <a:gd name="connsiteY6" fmla="*/ 12454 h 135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0976" h="1356944">
                <a:moveTo>
                  <a:pt x="9671" y="12454"/>
                </a:moveTo>
                <a:cubicBezTo>
                  <a:pt x="72642" y="75425"/>
                  <a:pt x="577467" y="381812"/>
                  <a:pt x="711346" y="603004"/>
                </a:cubicBezTo>
                <a:cubicBezTo>
                  <a:pt x="845225" y="824196"/>
                  <a:pt x="796542" y="1260758"/>
                  <a:pt x="812946" y="1339604"/>
                </a:cubicBezTo>
                <a:cubicBezTo>
                  <a:pt x="829350" y="1418450"/>
                  <a:pt x="816650" y="1210487"/>
                  <a:pt x="809771" y="1076079"/>
                </a:cubicBezTo>
                <a:cubicBezTo>
                  <a:pt x="802892" y="941671"/>
                  <a:pt x="851046" y="674971"/>
                  <a:pt x="771671" y="533154"/>
                </a:cubicBezTo>
                <a:cubicBezTo>
                  <a:pt x="692296" y="391337"/>
                  <a:pt x="459992" y="308787"/>
                  <a:pt x="333521" y="225179"/>
                </a:cubicBezTo>
                <a:cubicBezTo>
                  <a:pt x="207050" y="141571"/>
                  <a:pt x="-53300" y="-50517"/>
                  <a:pt x="9671" y="124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682AAC99-3330-3CB4-D82F-38E796E9B6F1}"/>
              </a:ext>
            </a:extLst>
          </p:cNvPr>
          <p:cNvSpPr/>
          <p:nvPr/>
        </p:nvSpPr>
        <p:spPr>
          <a:xfrm>
            <a:off x="5500515" y="3504241"/>
            <a:ext cx="690543" cy="1519474"/>
          </a:xfrm>
          <a:custGeom>
            <a:avLst/>
            <a:gdLst>
              <a:gd name="connsiteX0" fmla="*/ 20810 w 690543"/>
              <a:gd name="connsiteY0" fmla="*/ 29534 h 1519474"/>
              <a:gd name="connsiteX1" fmla="*/ 77960 w 690543"/>
              <a:gd name="connsiteY1" fmla="*/ 175584 h 1519474"/>
              <a:gd name="connsiteX2" fmla="*/ 420860 w 690543"/>
              <a:gd name="connsiteY2" fmla="*/ 1226509 h 1519474"/>
              <a:gd name="connsiteX3" fmla="*/ 474835 w 690543"/>
              <a:gd name="connsiteY3" fmla="*/ 1264609 h 1519474"/>
              <a:gd name="connsiteX4" fmla="*/ 681210 w 690543"/>
              <a:gd name="connsiteY4" fmla="*/ 1518609 h 1519474"/>
              <a:gd name="connsiteX5" fmla="*/ 643110 w 690543"/>
              <a:gd name="connsiteY5" fmla="*/ 1166184 h 1519474"/>
              <a:gd name="connsiteX6" fmla="*/ 535160 w 690543"/>
              <a:gd name="connsiteY6" fmla="*/ 366084 h 1519474"/>
              <a:gd name="connsiteX7" fmla="*/ 617710 w 690543"/>
              <a:gd name="connsiteY7" fmla="*/ 782009 h 1519474"/>
              <a:gd name="connsiteX8" fmla="*/ 182735 w 690543"/>
              <a:gd name="connsiteY8" fmla="*/ 188284 h 1519474"/>
              <a:gd name="connsiteX9" fmla="*/ 357360 w 690543"/>
              <a:gd name="connsiteY9" fmla="*/ 486734 h 1519474"/>
              <a:gd name="connsiteX10" fmla="*/ 20810 w 690543"/>
              <a:gd name="connsiteY10" fmla="*/ 29534 h 151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0543" h="1519474">
                <a:moveTo>
                  <a:pt x="20810" y="29534"/>
                </a:moveTo>
                <a:cubicBezTo>
                  <a:pt x="-25757" y="-22324"/>
                  <a:pt x="11285" y="-23912"/>
                  <a:pt x="77960" y="175584"/>
                </a:cubicBezTo>
                <a:cubicBezTo>
                  <a:pt x="144635" y="375080"/>
                  <a:pt x="354714" y="1045005"/>
                  <a:pt x="420860" y="1226509"/>
                </a:cubicBezTo>
                <a:cubicBezTo>
                  <a:pt x="487006" y="1408013"/>
                  <a:pt x="431443" y="1215926"/>
                  <a:pt x="474835" y="1264609"/>
                </a:cubicBezTo>
                <a:cubicBezTo>
                  <a:pt x="518227" y="1313292"/>
                  <a:pt x="653164" y="1535013"/>
                  <a:pt x="681210" y="1518609"/>
                </a:cubicBezTo>
                <a:cubicBezTo>
                  <a:pt x="709256" y="1502205"/>
                  <a:pt x="667452" y="1358272"/>
                  <a:pt x="643110" y="1166184"/>
                </a:cubicBezTo>
                <a:cubicBezTo>
                  <a:pt x="618768" y="974096"/>
                  <a:pt x="539393" y="430113"/>
                  <a:pt x="535160" y="366084"/>
                </a:cubicBezTo>
                <a:cubicBezTo>
                  <a:pt x="530927" y="302055"/>
                  <a:pt x="676447" y="811642"/>
                  <a:pt x="617710" y="782009"/>
                </a:cubicBezTo>
                <a:cubicBezTo>
                  <a:pt x="558973" y="752376"/>
                  <a:pt x="226127" y="237496"/>
                  <a:pt x="182735" y="188284"/>
                </a:cubicBezTo>
                <a:cubicBezTo>
                  <a:pt x="139343" y="139072"/>
                  <a:pt x="382760" y="509488"/>
                  <a:pt x="357360" y="486734"/>
                </a:cubicBezTo>
                <a:cubicBezTo>
                  <a:pt x="331960" y="463980"/>
                  <a:pt x="67377" y="81392"/>
                  <a:pt x="20810" y="295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8088997F-97ED-CC68-C2E7-2F5D698256F5}"/>
              </a:ext>
            </a:extLst>
          </p:cNvPr>
          <p:cNvSpPr/>
          <p:nvPr/>
        </p:nvSpPr>
        <p:spPr>
          <a:xfrm>
            <a:off x="5309496" y="3584658"/>
            <a:ext cx="696671" cy="1708156"/>
          </a:xfrm>
          <a:custGeom>
            <a:avLst/>
            <a:gdLst>
              <a:gd name="connsiteX0" fmla="*/ 34029 w 696671"/>
              <a:gd name="connsiteY0" fmla="*/ 104692 h 1708156"/>
              <a:gd name="connsiteX1" fmla="*/ 75304 w 696671"/>
              <a:gd name="connsiteY1" fmla="*/ 155492 h 1708156"/>
              <a:gd name="connsiteX2" fmla="*/ 653154 w 696671"/>
              <a:gd name="connsiteY2" fmla="*/ 1577892 h 1708156"/>
              <a:gd name="connsiteX3" fmla="*/ 653154 w 696671"/>
              <a:gd name="connsiteY3" fmla="*/ 1641392 h 1708156"/>
              <a:gd name="connsiteX4" fmla="*/ 634104 w 696671"/>
              <a:gd name="connsiteY4" fmla="*/ 1558842 h 1708156"/>
              <a:gd name="connsiteX5" fmla="*/ 408679 w 696671"/>
              <a:gd name="connsiteY5" fmla="*/ 936542 h 1708156"/>
              <a:gd name="connsiteX6" fmla="*/ 316604 w 696671"/>
              <a:gd name="connsiteY6" fmla="*/ 666667 h 1708156"/>
              <a:gd name="connsiteX7" fmla="*/ 326129 w 696671"/>
              <a:gd name="connsiteY7" fmla="*/ 755567 h 1708156"/>
              <a:gd name="connsiteX8" fmla="*/ 34029 w 696671"/>
              <a:gd name="connsiteY8" fmla="*/ 104692 h 170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6671" h="1708156">
                <a:moveTo>
                  <a:pt x="34029" y="104692"/>
                </a:moveTo>
                <a:cubicBezTo>
                  <a:pt x="-7775" y="4680"/>
                  <a:pt x="-27884" y="-90041"/>
                  <a:pt x="75304" y="155492"/>
                </a:cubicBezTo>
                <a:cubicBezTo>
                  <a:pt x="178492" y="401025"/>
                  <a:pt x="556846" y="1330242"/>
                  <a:pt x="653154" y="1577892"/>
                </a:cubicBezTo>
                <a:cubicBezTo>
                  <a:pt x="749462" y="1825542"/>
                  <a:pt x="656329" y="1644567"/>
                  <a:pt x="653154" y="1641392"/>
                </a:cubicBezTo>
                <a:cubicBezTo>
                  <a:pt x="649979" y="1638217"/>
                  <a:pt x="674850" y="1676317"/>
                  <a:pt x="634104" y="1558842"/>
                </a:cubicBezTo>
                <a:cubicBezTo>
                  <a:pt x="593358" y="1441367"/>
                  <a:pt x="461596" y="1085238"/>
                  <a:pt x="408679" y="936542"/>
                </a:cubicBezTo>
                <a:cubicBezTo>
                  <a:pt x="355762" y="787846"/>
                  <a:pt x="330362" y="696829"/>
                  <a:pt x="316604" y="666667"/>
                </a:cubicBezTo>
                <a:cubicBezTo>
                  <a:pt x="302846" y="636505"/>
                  <a:pt x="372167" y="850817"/>
                  <a:pt x="326129" y="755567"/>
                </a:cubicBezTo>
                <a:cubicBezTo>
                  <a:pt x="280092" y="660317"/>
                  <a:pt x="75833" y="204704"/>
                  <a:pt x="34029" y="1046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0288AD54-9CD6-A47A-A7A1-2CD688788CC0}"/>
              </a:ext>
            </a:extLst>
          </p:cNvPr>
          <p:cNvSpPr/>
          <p:nvPr/>
        </p:nvSpPr>
        <p:spPr>
          <a:xfrm>
            <a:off x="5669638" y="5015552"/>
            <a:ext cx="282493" cy="1067432"/>
          </a:xfrm>
          <a:custGeom>
            <a:avLst/>
            <a:gdLst>
              <a:gd name="connsiteX0" fmla="*/ 194587 w 282493"/>
              <a:gd name="connsiteY0" fmla="*/ 948 h 1067432"/>
              <a:gd name="connsiteX1" fmla="*/ 277137 w 282493"/>
              <a:gd name="connsiteY1" fmla="*/ 407348 h 1067432"/>
              <a:gd name="connsiteX2" fmla="*/ 10437 w 282493"/>
              <a:gd name="connsiteY2" fmla="*/ 1039173 h 1067432"/>
              <a:gd name="connsiteX3" fmla="*/ 67587 w 282493"/>
              <a:gd name="connsiteY3" fmla="*/ 905823 h 1067432"/>
              <a:gd name="connsiteX4" fmla="*/ 194587 w 282493"/>
              <a:gd name="connsiteY4" fmla="*/ 442273 h 1067432"/>
              <a:gd name="connsiteX5" fmla="*/ 191412 w 282493"/>
              <a:gd name="connsiteY5" fmla="*/ 572448 h 1067432"/>
              <a:gd name="connsiteX6" fmla="*/ 261262 w 282493"/>
              <a:gd name="connsiteY6" fmla="*/ 343848 h 1067432"/>
              <a:gd name="connsiteX7" fmla="*/ 264437 w 282493"/>
              <a:gd name="connsiteY7" fmla="*/ 296223 h 1067432"/>
              <a:gd name="connsiteX8" fmla="*/ 194587 w 282493"/>
              <a:gd name="connsiteY8" fmla="*/ 948 h 106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493" h="1067432">
                <a:moveTo>
                  <a:pt x="194587" y="948"/>
                </a:moveTo>
                <a:cubicBezTo>
                  <a:pt x="196704" y="19469"/>
                  <a:pt x="307829" y="234311"/>
                  <a:pt x="277137" y="407348"/>
                </a:cubicBezTo>
                <a:cubicBezTo>
                  <a:pt x="246445" y="580385"/>
                  <a:pt x="45362" y="956094"/>
                  <a:pt x="10437" y="1039173"/>
                </a:cubicBezTo>
                <a:cubicBezTo>
                  <a:pt x="-24488" y="1122252"/>
                  <a:pt x="36895" y="1005306"/>
                  <a:pt x="67587" y="905823"/>
                </a:cubicBezTo>
                <a:cubicBezTo>
                  <a:pt x="98279" y="806340"/>
                  <a:pt x="173949" y="497836"/>
                  <a:pt x="194587" y="442273"/>
                </a:cubicBezTo>
                <a:cubicBezTo>
                  <a:pt x="215225" y="386711"/>
                  <a:pt x="180300" y="588852"/>
                  <a:pt x="191412" y="572448"/>
                </a:cubicBezTo>
                <a:cubicBezTo>
                  <a:pt x="202524" y="556044"/>
                  <a:pt x="249091" y="389886"/>
                  <a:pt x="261262" y="343848"/>
                </a:cubicBezTo>
                <a:cubicBezTo>
                  <a:pt x="273433" y="297810"/>
                  <a:pt x="271845" y="351785"/>
                  <a:pt x="264437" y="296223"/>
                </a:cubicBezTo>
                <a:cubicBezTo>
                  <a:pt x="257029" y="240661"/>
                  <a:pt x="192470" y="-17573"/>
                  <a:pt x="194587" y="9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B4259574-9416-B6A4-340F-9EAD35FA7146}"/>
              </a:ext>
            </a:extLst>
          </p:cNvPr>
          <p:cNvSpPr/>
          <p:nvPr/>
        </p:nvSpPr>
        <p:spPr>
          <a:xfrm>
            <a:off x="4850377" y="7376328"/>
            <a:ext cx="186640" cy="513803"/>
          </a:xfrm>
          <a:custGeom>
            <a:avLst/>
            <a:gdLst>
              <a:gd name="connsiteX0" fmla="*/ 113509 w 186640"/>
              <a:gd name="connsiteY0" fmla="*/ 8541 h 513803"/>
              <a:gd name="connsiteX1" fmla="*/ 139634 w 186640"/>
              <a:gd name="connsiteY1" fmla="*/ 287215 h 513803"/>
              <a:gd name="connsiteX2" fmla="*/ 297 w 186640"/>
              <a:gd name="connsiteY2" fmla="*/ 513638 h 513803"/>
              <a:gd name="connsiteX3" fmla="*/ 183177 w 186640"/>
              <a:gd name="connsiteY3" fmla="*/ 252381 h 513803"/>
              <a:gd name="connsiteX4" fmla="*/ 122217 w 186640"/>
              <a:gd name="connsiteY4" fmla="*/ 86918 h 513803"/>
              <a:gd name="connsiteX5" fmla="*/ 113509 w 186640"/>
              <a:gd name="connsiteY5" fmla="*/ 8541 h 513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640" h="513803">
                <a:moveTo>
                  <a:pt x="113509" y="8541"/>
                </a:moveTo>
                <a:cubicBezTo>
                  <a:pt x="116412" y="41924"/>
                  <a:pt x="158503" y="203032"/>
                  <a:pt x="139634" y="287215"/>
                </a:cubicBezTo>
                <a:cubicBezTo>
                  <a:pt x="120765" y="371398"/>
                  <a:pt x="-6960" y="519444"/>
                  <a:pt x="297" y="513638"/>
                </a:cubicBezTo>
                <a:cubicBezTo>
                  <a:pt x="7554" y="507832"/>
                  <a:pt x="162857" y="323501"/>
                  <a:pt x="183177" y="252381"/>
                </a:cubicBezTo>
                <a:cubicBezTo>
                  <a:pt x="203497" y="181261"/>
                  <a:pt x="128023" y="126107"/>
                  <a:pt x="122217" y="86918"/>
                </a:cubicBezTo>
                <a:cubicBezTo>
                  <a:pt x="116411" y="47729"/>
                  <a:pt x="110606" y="-24842"/>
                  <a:pt x="113509" y="85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A33D246A-8F1B-0014-E335-96B44457E5AB}"/>
              </a:ext>
            </a:extLst>
          </p:cNvPr>
          <p:cNvSpPr/>
          <p:nvPr/>
        </p:nvSpPr>
        <p:spPr>
          <a:xfrm>
            <a:off x="4597974" y="7419691"/>
            <a:ext cx="96139" cy="419591"/>
          </a:xfrm>
          <a:custGeom>
            <a:avLst/>
            <a:gdLst>
              <a:gd name="connsiteX0" fmla="*/ 17569 w 96139"/>
              <a:gd name="connsiteY0" fmla="*/ 12 h 419591"/>
              <a:gd name="connsiteX1" fmla="*/ 69820 w 96139"/>
              <a:gd name="connsiteY1" fmla="*/ 191600 h 419591"/>
              <a:gd name="connsiteX2" fmla="*/ 152 w 96139"/>
              <a:gd name="connsiteY2" fmla="*/ 418023 h 419591"/>
              <a:gd name="connsiteX3" fmla="*/ 52403 w 96139"/>
              <a:gd name="connsiteY3" fmla="*/ 287395 h 419591"/>
              <a:gd name="connsiteX4" fmla="*/ 95946 w 96139"/>
              <a:gd name="connsiteY4" fmla="*/ 200309 h 419591"/>
              <a:gd name="connsiteX5" fmla="*/ 17569 w 96139"/>
              <a:gd name="connsiteY5" fmla="*/ 12 h 41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139" h="419591">
                <a:moveTo>
                  <a:pt x="17569" y="12"/>
                </a:moveTo>
                <a:cubicBezTo>
                  <a:pt x="13215" y="-1439"/>
                  <a:pt x="72723" y="121932"/>
                  <a:pt x="69820" y="191600"/>
                </a:cubicBezTo>
                <a:cubicBezTo>
                  <a:pt x="66917" y="261268"/>
                  <a:pt x="3055" y="402057"/>
                  <a:pt x="152" y="418023"/>
                </a:cubicBezTo>
                <a:cubicBezTo>
                  <a:pt x="-2751" y="433989"/>
                  <a:pt x="36437" y="323681"/>
                  <a:pt x="52403" y="287395"/>
                </a:cubicBezTo>
                <a:cubicBezTo>
                  <a:pt x="68369" y="251109"/>
                  <a:pt x="98849" y="246755"/>
                  <a:pt x="95946" y="200309"/>
                </a:cubicBezTo>
                <a:cubicBezTo>
                  <a:pt x="93043" y="153863"/>
                  <a:pt x="21923" y="1463"/>
                  <a:pt x="17569" y="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F91008A4-4CA0-D083-35A8-74F12F6FDE3A}"/>
              </a:ext>
            </a:extLst>
          </p:cNvPr>
          <p:cNvSpPr/>
          <p:nvPr/>
        </p:nvSpPr>
        <p:spPr>
          <a:xfrm>
            <a:off x="4194101" y="7777596"/>
            <a:ext cx="535136" cy="730720"/>
          </a:xfrm>
          <a:custGeom>
            <a:avLst/>
            <a:gdLst>
              <a:gd name="connsiteX0" fmla="*/ 20848 w 535136"/>
              <a:gd name="connsiteY0" fmla="*/ 33993 h 730720"/>
              <a:gd name="connsiteX1" fmla="*/ 81808 w 535136"/>
              <a:gd name="connsiteY1" fmla="*/ 68827 h 730720"/>
              <a:gd name="connsiteX2" fmla="*/ 430150 w 535136"/>
              <a:gd name="connsiteY2" fmla="*/ 512964 h 730720"/>
              <a:gd name="connsiteX3" fmla="*/ 534653 w 535136"/>
              <a:gd name="connsiteY3" fmla="*/ 730678 h 730720"/>
              <a:gd name="connsiteX4" fmla="*/ 464985 w 535136"/>
              <a:gd name="connsiteY4" fmla="*/ 530381 h 730720"/>
              <a:gd name="connsiteX5" fmla="*/ 369190 w 535136"/>
              <a:gd name="connsiteY5" fmla="*/ 391044 h 730720"/>
              <a:gd name="connsiteX6" fmla="*/ 20848 w 535136"/>
              <a:gd name="connsiteY6" fmla="*/ 33993 h 73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136" h="730720">
                <a:moveTo>
                  <a:pt x="20848" y="33993"/>
                </a:moveTo>
                <a:cubicBezTo>
                  <a:pt x="-27049" y="-19710"/>
                  <a:pt x="13591" y="-11001"/>
                  <a:pt x="81808" y="68827"/>
                </a:cubicBezTo>
                <a:cubicBezTo>
                  <a:pt x="150025" y="148655"/>
                  <a:pt x="354676" y="402656"/>
                  <a:pt x="430150" y="512964"/>
                </a:cubicBezTo>
                <a:cubicBezTo>
                  <a:pt x="505624" y="623273"/>
                  <a:pt x="528847" y="727775"/>
                  <a:pt x="534653" y="730678"/>
                </a:cubicBezTo>
                <a:cubicBezTo>
                  <a:pt x="540459" y="733581"/>
                  <a:pt x="492562" y="586987"/>
                  <a:pt x="464985" y="530381"/>
                </a:cubicBezTo>
                <a:cubicBezTo>
                  <a:pt x="437408" y="473775"/>
                  <a:pt x="438859" y="479581"/>
                  <a:pt x="369190" y="391044"/>
                </a:cubicBezTo>
                <a:cubicBezTo>
                  <a:pt x="299521" y="302507"/>
                  <a:pt x="68745" y="87696"/>
                  <a:pt x="20848" y="339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E454E98D-5C51-07C9-6E05-C0695B151F4A}"/>
              </a:ext>
            </a:extLst>
          </p:cNvPr>
          <p:cNvSpPr/>
          <p:nvPr/>
        </p:nvSpPr>
        <p:spPr>
          <a:xfrm>
            <a:off x="4742588" y="7489371"/>
            <a:ext cx="700387" cy="1113963"/>
          </a:xfrm>
          <a:custGeom>
            <a:avLst/>
            <a:gdLst>
              <a:gd name="connsiteX0" fmla="*/ 700269 w 700387"/>
              <a:gd name="connsiteY0" fmla="*/ 0 h 1113963"/>
              <a:gd name="connsiteX1" fmla="*/ 142921 w 700387"/>
              <a:gd name="connsiteY1" fmla="*/ 592183 h 1113963"/>
              <a:gd name="connsiteX2" fmla="*/ 151629 w 700387"/>
              <a:gd name="connsiteY2" fmla="*/ 740229 h 1113963"/>
              <a:gd name="connsiteX3" fmla="*/ 325801 w 700387"/>
              <a:gd name="connsiteY3" fmla="*/ 1105989 h 1113963"/>
              <a:gd name="connsiteX4" fmla="*/ 273549 w 700387"/>
              <a:gd name="connsiteY4" fmla="*/ 966652 h 1113963"/>
              <a:gd name="connsiteX5" fmla="*/ 3583 w 700387"/>
              <a:gd name="connsiteY5" fmla="*/ 670560 h 1113963"/>
              <a:gd name="connsiteX6" fmla="*/ 116795 w 700387"/>
              <a:gd name="connsiteY6" fmla="*/ 731520 h 1113963"/>
              <a:gd name="connsiteX7" fmla="*/ 90669 w 700387"/>
              <a:gd name="connsiteY7" fmla="*/ 592183 h 1113963"/>
              <a:gd name="connsiteX8" fmla="*/ 700269 w 700387"/>
              <a:gd name="connsiteY8" fmla="*/ 0 h 11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0387" h="1113963">
                <a:moveTo>
                  <a:pt x="700269" y="0"/>
                </a:moveTo>
                <a:cubicBezTo>
                  <a:pt x="708978" y="0"/>
                  <a:pt x="234361" y="468812"/>
                  <a:pt x="142921" y="592183"/>
                </a:cubicBezTo>
                <a:cubicBezTo>
                  <a:pt x="51481" y="715554"/>
                  <a:pt x="121149" y="654595"/>
                  <a:pt x="151629" y="740229"/>
                </a:cubicBezTo>
                <a:cubicBezTo>
                  <a:pt x="182109" y="825863"/>
                  <a:pt x="305481" y="1068252"/>
                  <a:pt x="325801" y="1105989"/>
                </a:cubicBezTo>
                <a:cubicBezTo>
                  <a:pt x="346121" y="1143726"/>
                  <a:pt x="327252" y="1039223"/>
                  <a:pt x="273549" y="966652"/>
                </a:cubicBezTo>
                <a:cubicBezTo>
                  <a:pt x="219846" y="894081"/>
                  <a:pt x="29709" y="709749"/>
                  <a:pt x="3583" y="670560"/>
                </a:cubicBezTo>
                <a:cubicBezTo>
                  <a:pt x="-22543" y="631371"/>
                  <a:pt x="102281" y="744583"/>
                  <a:pt x="116795" y="731520"/>
                </a:cubicBezTo>
                <a:cubicBezTo>
                  <a:pt x="131309" y="718457"/>
                  <a:pt x="-3674" y="711200"/>
                  <a:pt x="90669" y="592183"/>
                </a:cubicBezTo>
                <a:cubicBezTo>
                  <a:pt x="185012" y="473166"/>
                  <a:pt x="691560" y="0"/>
                  <a:pt x="700269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C1F55F33-63DD-E83C-6B7F-B9DA3A4B440C}"/>
              </a:ext>
            </a:extLst>
          </p:cNvPr>
          <p:cNvSpPr/>
          <p:nvPr/>
        </p:nvSpPr>
        <p:spPr>
          <a:xfrm>
            <a:off x="4403785" y="8716905"/>
            <a:ext cx="786729" cy="679869"/>
          </a:xfrm>
          <a:custGeom>
            <a:avLst/>
            <a:gdLst>
              <a:gd name="connsiteX0" fmla="*/ 2752 w 786729"/>
              <a:gd name="connsiteY0" fmla="*/ 375 h 679869"/>
              <a:gd name="connsiteX1" fmla="*/ 264009 w 786729"/>
              <a:gd name="connsiteY1" fmla="*/ 235506 h 679869"/>
              <a:gd name="connsiteX2" fmla="*/ 638478 w 786729"/>
              <a:gd name="connsiteY2" fmla="*/ 409678 h 679869"/>
              <a:gd name="connsiteX3" fmla="*/ 786524 w 786729"/>
              <a:gd name="connsiteY3" fmla="*/ 679644 h 679869"/>
              <a:gd name="connsiteX4" fmla="*/ 612352 w 786729"/>
              <a:gd name="connsiteY4" fmla="*/ 453221 h 679869"/>
              <a:gd name="connsiteX5" fmla="*/ 507849 w 786729"/>
              <a:gd name="connsiteY5" fmla="*/ 296466 h 679869"/>
              <a:gd name="connsiteX6" fmla="*/ 150798 w 786729"/>
              <a:gd name="connsiteY6" fmla="*/ 183255 h 679869"/>
              <a:gd name="connsiteX7" fmla="*/ 2752 w 786729"/>
              <a:gd name="connsiteY7" fmla="*/ 375 h 67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6729" h="679869">
                <a:moveTo>
                  <a:pt x="2752" y="375"/>
                </a:moveTo>
                <a:cubicBezTo>
                  <a:pt x="21621" y="9084"/>
                  <a:pt x="158055" y="167289"/>
                  <a:pt x="264009" y="235506"/>
                </a:cubicBezTo>
                <a:cubicBezTo>
                  <a:pt x="369963" y="303723"/>
                  <a:pt x="551392" y="335655"/>
                  <a:pt x="638478" y="409678"/>
                </a:cubicBezTo>
                <a:cubicBezTo>
                  <a:pt x="725564" y="483701"/>
                  <a:pt x="790878" y="672387"/>
                  <a:pt x="786524" y="679644"/>
                </a:cubicBezTo>
                <a:cubicBezTo>
                  <a:pt x="782170" y="686901"/>
                  <a:pt x="658798" y="517084"/>
                  <a:pt x="612352" y="453221"/>
                </a:cubicBezTo>
                <a:cubicBezTo>
                  <a:pt x="565906" y="389358"/>
                  <a:pt x="584775" y="341460"/>
                  <a:pt x="507849" y="296466"/>
                </a:cubicBezTo>
                <a:cubicBezTo>
                  <a:pt x="430923" y="251472"/>
                  <a:pt x="236432" y="229701"/>
                  <a:pt x="150798" y="183255"/>
                </a:cubicBezTo>
                <a:cubicBezTo>
                  <a:pt x="65164" y="136809"/>
                  <a:pt x="-16117" y="-8334"/>
                  <a:pt x="2752" y="3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CE40DB8B-75CF-0C40-352A-806839896EBA}"/>
              </a:ext>
            </a:extLst>
          </p:cNvPr>
          <p:cNvSpPr/>
          <p:nvPr/>
        </p:nvSpPr>
        <p:spPr>
          <a:xfrm>
            <a:off x="4344987" y="8888402"/>
            <a:ext cx="585044" cy="605273"/>
          </a:xfrm>
          <a:custGeom>
            <a:avLst/>
            <a:gdLst>
              <a:gd name="connsiteX0" fmla="*/ 590 w 585044"/>
              <a:gd name="connsiteY0" fmla="*/ 3049 h 605273"/>
              <a:gd name="connsiteX1" fmla="*/ 287973 w 585044"/>
              <a:gd name="connsiteY1" fmla="*/ 194638 h 605273"/>
              <a:gd name="connsiteX2" fmla="*/ 418602 w 585044"/>
              <a:gd name="connsiteY2" fmla="*/ 386227 h 605273"/>
              <a:gd name="connsiteX3" fmla="*/ 462144 w 585044"/>
              <a:gd name="connsiteY3" fmla="*/ 603941 h 605273"/>
              <a:gd name="connsiteX4" fmla="*/ 479562 w 585044"/>
              <a:gd name="connsiteY4" fmla="*/ 464604 h 605273"/>
              <a:gd name="connsiteX5" fmla="*/ 566647 w 585044"/>
              <a:gd name="connsiteY5" fmla="*/ 203347 h 605273"/>
              <a:gd name="connsiteX6" fmla="*/ 584064 w 585044"/>
              <a:gd name="connsiteY6" fmla="*/ 3049 h 605273"/>
              <a:gd name="connsiteX7" fmla="*/ 549230 w 585044"/>
              <a:gd name="connsiteY7" fmla="*/ 290432 h 605273"/>
              <a:gd name="connsiteX8" fmla="*/ 488270 w 585044"/>
              <a:gd name="connsiteY8" fmla="*/ 386227 h 605273"/>
              <a:gd name="connsiteX9" fmla="*/ 436019 w 585044"/>
              <a:gd name="connsiteY9" fmla="*/ 299141 h 605273"/>
              <a:gd name="connsiteX10" fmla="*/ 218304 w 585044"/>
              <a:gd name="connsiteY10" fmla="*/ 90135 h 605273"/>
              <a:gd name="connsiteX11" fmla="*/ 590 w 585044"/>
              <a:gd name="connsiteY11" fmla="*/ 3049 h 60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5044" h="605273">
                <a:moveTo>
                  <a:pt x="590" y="3049"/>
                </a:moveTo>
                <a:cubicBezTo>
                  <a:pt x="12201" y="20466"/>
                  <a:pt x="218304" y="130775"/>
                  <a:pt x="287973" y="194638"/>
                </a:cubicBezTo>
                <a:cubicBezTo>
                  <a:pt x="357642" y="258501"/>
                  <a:pt x="389574" y="318010"/>
                  <a:pt x="418602" y="386227"/>
                </a:cubicBezTo>
                <a:cubicBezTo>
                  <a:pt x="447630" y="454444"/>
                  <a:pt x="451984" y="590878"/>
                  <a:pt x="462144" y="603941"/>
                </a:cubicBezTo>
                <a:cubicBezTo>
                  <a:pt x="472304" y="617004"/>
                  <a:pt x="462145" y="531370"/>
                  <a:pt x="479562" y="464604"/>
                </a:cubicBezTo>
                <a:cubicBezTo>
                  <a:pt x="496979" y="397838"/>
                  <a:pt x="549230" y="280273"/>
                  <a:pt x="566647" y="203347"/>
                </a:cubicBezTo>
                <a:cubicBezTo>
                  <a:pt x="584064" y="126421"/>
                  <a:pt x="586967" y="-11465"/>
                  <a:pt x="584064" y="3049"/>
                </a:cubicBezTo>
                <a:cubicBezTo>
                  <a:pt x="581161" y="17563"/>
                  <a:pt x="565196" y="226569"/>
                  <a:pt x="549230" y="290432"/>
                </a:cubicBezTo>
                <a:cubicBezTo>
                  <a:pt x="533264" y="354295"/>
                  <a:pt x="507138" y="384776"/>
                  <a:pt x="488270" y="386227"/>
                </a:cubicBezTo>
                <a:cubicBezTo>
                  <a:pt x="469402" y="387678"/>
                  <a:pt x="481013" y="348490"/>
                  <a:pt x="436019" y="299141"/>
                </a:cubicBezTo>
                <a:cubicBezTo>
                  <a:pt x="391025" y="249792"/>
                  <a:pt x="285070" y="133678"/>
                  <a:pt x="218304" y="90135"/>
                </a:cubicBezTo>
                <a:cubicBezTo>
                  <a:pt x="151538" y="46592"/>
                  <a:pt x="-11021" y="-14368"/>
                  <a:pt x="590" y="30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5586217B-4B38-C377-CFB6-1D9A978695F9}"/>
              </a:ext>
            </a:extLst>
          </p:cNvPr>
          <p:cNvSpPr/>
          <p:nvPr/>
        </p:nvSpPr>
        <p:spPr>
          <a:xfrm>
            <a:off x="4899247" y="8433805"/>
            <a:ext cx="453287" cy="844554"/>
          </a:xfrm>
          <a:custGeom>
            <a:avLst/>
            <a:gdLst>
              <a:gd name="connsiteX0" fmla="*/ 12387 w 453287"/>
              <a:gd name="connsiteY0" fmla="*/ 13509 h 844554"/>
              <a:gd name="connsiteX1" fmla="*/ 38513 w 453287"/>
              <a:gd name="connsiteY1" fmla="*/ 65761 h 844554"/>
              <a:gd name="connsiteX2" fmla="*/ 160433 w 453287"/>
              <a:gd name="connsiteY2" fmla="*/ 353144 h 844554"/>
              <a:gd name="connsiteX3" fmla="*/ 203976 w 453287"/>
              <a:gd name="connsiteY3" fmla="*/ 501189 h 844554"/>
              <a:gd name="connsiteX4" fmla="*/ 447816 w 453287"/>
              <a:gd name="connsiteY4" fmla="*/ 840824 h 844554"/>
              <a:gd name="connsiteX5" fmla="*/ 343313 w 453287"/>
              <a:gd name="connsiteY5" fmla="*/ 666652 h 844554"/>
              <a:gd name="connsiteX6" fmla="*/ 3679 w 453287"/>
              <a:gd name="connsiteY6" fmla="*/ 422812 h 844554"/>
              <a:gd name="connsiteX7" fmla="*/ 160433 w 453287"/>
              <a:gd name="connsiteY7" fmla="*/ 518606 h 844554"/>
              <a:gd name="connsiteX8" fmla="*/ 116890 w 453287"/>
              <a:gd name="connsiteY8" fmla="*/ 257349 h 844554"/>
              <a:gd name="connsiteX9" fmla="*/ 12387 w 453287"/>
              <a:gd name="connsiteY9" fmla="*/ 13509 h 84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3287" h="844554">
                <a:moveTo>
                  <a:pt x="12387" y="13509"/>
                </a:moveTo>
                <a:cubicBezTo>
                  <a:pt x="-676" y="-18422"/>
                  <a:pt x="13839" y="9155"/>
                  <a:pt x="38513" y="65761"/>
                </a:cubicBezTo>
                <a:cubicBezTo>
                  <a:pt x="63187" y="122367"/>
                  <a:pt x="132856" y="280573"/>
                  <a:pt x="160433" y="353144"/>
                </a:cubicBezTo>
                <a:cubicBezTo>
                  <a:pt x="188010" y="425715"/>
                  <a:pt x="156079" y="419909"/>
                  <a:pt x="203976" y="501189"/>
                </a:cubicBezTo>
                <a:cubicBezTo>
                  <a:pt x="251873" y="582469"/>
                  <a:pt x="424593" y="813247"/>
                  <a:pt x="447816" y="840824"/>
                </a:cubicBezTo>
                <a:cubicBezTo>
                  <a:pt x="471039" y="868401"/>
                  <a:pt x="417336" y="736321"/>
                  <a:pt x="343313" y="666652"/>
                </a:cubicBezTo>
                <a:cubicBezTo>
                  <a:pt x="269290" y="596983"/>
                  <a:pt x="34159" y="447486"/>
                  <a:pt x="3679" y="422812"/>
                </a:cubicBezTo>
                <a:cubicBezTo>
                  <a:pt x="-26801" y="398138"/>
                  <a:pt x="141564" y="546183"/>
                  <a:pt x="160433" y="518606"/>
                </a:cubicBezTo>
                <a:cubicBezTo>
                  <a:pt x="179302" y="491029"/>
                  <a:pt x="137210" y="337177"/>
                  <a:pt x="116890" y="257349"/>
                </a:cubicBezTo>
                <a:cubicBezTo>
                  <a:pt x="96570" y="177521"/>
                  <a:pt x="25450" y="45440"/>
                  <a:pt x="12387" y="135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166FE58B-A642-E289-AB81-20C1E7B1B5A2}"/>
              </a:ext>
            </a:extLst>
          </p:cNvPr>
          <p:cNvSpPr/>
          <p:nvPr/>
        </p:nvSpPr>
        <p:spPr>
          <a:xfrm>
            <a:off x="5111752" y="7985472"/>
            <a:ext cx="263007" cy="871979"/>
          </a:xfrm>
          <a:custGeom>
            <a:avLst/>
            <a:gdLst>
              <a:gd name="connsiteX0" fmla="*/ 139517 w 263007"/>
              <a:gd name="connsiteY0" fmla="*/ 288 h 871979"/>
              <a:gd name="connsiteX1" fmla="*/ 244019 w 263007"/>
              <a:gd name="connsiteY1" fmla="*/ 331214 h 871979"/>
              <a:gd name="connsiteX2" fmla="*/ 217894 w 263007"/>
              <a:gd name="connsiteY2" fmla="*/ 479259 h 871979"/>
              <a:gd name="connsiteX3" fmla="*/ 217894 w 263007"/>
              <a:gd name="connsiteY3" fmla="*/ 862437 h 871979"/>
              <a:gd name="connsiteX4" fmla="*/ 209185 w 263007"/>
              <a:gd name="connsiteY4" fmla="*/ 723099 h 871979"/>
              <a:gd name="connsiteX5" fmla="*/ 179 w 263007"/>
              <a:gd name="connsiteY5" fmla="*/ 366048 h 871979"/>
              <a:gd name="connsiteX6" fmla="*/ 174351 w 263007"/>
              <a:gd name="connsiteY6" fmla="*/ 592471 h 871979"/>
              <a:gd name="connsiteX7" fmla="*/ 261437 w 263007"/>
              <a:gd name="connsiteY7" fmla="*/ 392174 h 871979"/>
              <a:gd name="connsiteX8" fmla="*/ 139517 w 263007"/>
              <a:gd name="connsiteY8" fmla="*/ 288 h 871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007" h="871979">
                <a:moveTo>
                  <a:pt x="139517" y="288"/>
                </a:moveTo>
                <a:cubicBezTo>
                  <a:pt x="136614" y="-9872"/>
                  <a:pt x="230956" y="251386"/>
                  <a:pt x="244019" y="331214"/>
                </a:cubicBezTo>
                <a:cubicBezTo>
                  <a:pt x="257082" y="411043"/>
                  <a:pt x="222248" y="390722"/>
                  <a:pt x="217894" y="479259"/>
                </a:cubicBezTo>
                <a:cubicBezTo>
                  <a:pt x="213540" y="567796"/>
                  <a:pt x="219345" y="821797"/>
                  <a:pt x="217894" y="862437"/>
                </a:cubicBezTo>
                <a:cubicBezTo>
                  <a:pt x="216443" y="903077"/>
                  <a:pt x="245471" y="805830"/>
                  <a:pt x="209185" y="723099"/>
                </a:cubicBezTo>
                <a:cubicBezTo>
                  <a:pt x="172899" y="640368"/>
                  <a:pt x="5985" y="387819"/>
                  <a:pt x="179" y="366048"/>
                </a:cubicBezTo>
                <a:cubicBezTo>
                  <a:pt x="-5627" y="344277"/>
                  <a:pt x="130808" y="588117"/>
                  <a:pt x="174351" y="592471"/>
                </a:cubicBezTo>
                <a:cubicBezTo>
                  <a:pt x="217894" y="596825"/>
                  <a:pt x="273048" y="489420"/>
                  <a:pt x="261437" y="392174"/>
                </a:cubicBezTo>
                <a:cubicBezTo>
                  <a:pt x="249826" y="294928"/>
                  <a:pt x="142420" y="10448"/>
                  <a:pt x="139517" y="2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867101B6-1E84-9719-FD8F-2B57AE551214}"/>
              </a:ext>
            </a:extLst>
          </p:cNvPr>
          <p:cNvSpPr/>
          <p:nvPr/>
        </p:nvSpPr>
        <p:spPr>
          <a:xfrm>
            <a:off x="3129682" y="7345403"/>
            <a:ext cx="1351503" cy="3787116"/>
          </a:xfrm>
          <a:custGeom>
            <a:avLst/>
            <a:gdLst>
              <a:gd name="connsiteX0" fmla="*/ 179575 w 1351503"/>
              <a:gd name="connsiteY0" fmla="*/ 4631 h 3787116"/>
              <a:gd name="connsiteX1" fmla="*/ 57655 w 1351503"/>
              <a:gd name="connsiteY1" fmla="*/ 770986 h 3787116"/>
              <a:gd name="connsiteX2" fmla="*/ 284078 w 1351503"/>
              <a:gd name="connsiteY2" fmla="*/ 1911808 h 3787116"/>
              <a:gd name="connsiteX3" fmla="*/ 318912 w 1351503"/>
              <a:gd name="connsiteY3" fmla="*/ 1937934 h 3787116"/>
              <a:gd name="connsiteX4" fmla="*/ 649838 w 1351503"/>
              <a:gd name="connsiteY4" fmla="*/ 2791374 h 3787116"/>
              <a:gd name="connsiteX5" fmla="*/ 980764 w 1351503"/>
              <a:gd name="connsiteY5" fmla="*/ 3296471 h 3787116"/>
              <a:gd name="connsiteX6" fmla="*/ 954638 w 1351503"/>
              <a:gd name="connsiteY6" fmla="*/ 3244220 h 3787116"/>
              <a:gd name="connsiteX7" fmla="*/ 1346524 w 1351503"/>
              <a:gd name="connsiteY7" fmla="*/ 3784151 h 3787116"/>
              <a:gd name="connsiteX8" fmla="*/ 1120101 w 1351503"/>
              <a:gd name="connsiteY8" fmla="*/ 3400974 h 3787116"/>
              <a:gd name="connsiteX9" fmla="*/ 353747 w 1351503"/>
              <a:gd name="connsiteY9" fmla="*/ 2216608 h 3787116"/>
              <a:gd name="connsiteX10" fmla="*/ 48947 w 1351503"/>
              <a:gd name="connsiteY10" fmla="*/ 387808 h 3787116"/>
              <a:gd name="connsiteX11" fmla="*/ 14112 w 1351503"/>
              <a:gd name="connsiteY11" fmla="*/ 448768 h 3787116"/>
              <a:gd name="connsiteX12" fmla="*/ 179575 w 1351503"/>
              <a:gd name="connsiteY12" fmla="*/ 4631 h 378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51503" h="3787116">
                <a:moveTo>
                  <a:pt x="179575" y="4631"/>
                </a:moveTo>
                <a:cubicBezTo>
                  <a:pt x="186832" y="58334"/>
                  <a:pt x="40238" y="453123"/>
                  <a:pt x="57655" y="770986"/>
                </a:cubicBezTo>
                <a:cubicBezTo>
                  <a:pt x="75072" y="1088849"/>
                  <a:pt x="240535" y="1717317"/>
                  <a:pt x="284078" y="1911808"/>
                </a:cubicBezTo>
                <a:cubicBezTo>
                  <a:pt x="327621" y="2106299"/>
                  <a:pt x="257952" y="1791340"/>
                  <a:pt x="318912" y="1937934"/>
                </a:cubicBezTo>
                <a:cubicBezTo>
                  <a:pt x="379872" y="2084528"/>
                  <a:pt x="539529" y="2564951"/>
                  <a:pt x="649838" y="2791374"/>
                </a:cubicBezTo>
                <a:cubicBezTo>
                  <a:pt x="760147" y="3017797"/>
                  <a:pt x="929964" y="3220997"/>
                  <a:pt x="980764" y="3296471"/>
                </a:cubicBezTo>
                <a:cubicBezTo>
                  <a:pt x="1031564" y="3371945"/>
                  <a:pt x="893678" y="3162940"/>
                  <a:pt x="954638" y="3244220"/>
                </a:cubicBezTo>
                <a:cubicBezTo>
                  <a:pt x="1015598" y="3325500"/>
                  <a:pt x="1318947" y="3758025"/>
                  <a:pt x="1346524" y="3784151"/>
                </a:cubicBezTo>
                <a:cubicBezTo>
                  <a:pt x="1374101" y="3810277"/>
                  <a:pt x="1285564" y="3662231"/>
                  <a:pt x="1120101" y="3400974"/>
                </a:cubicBezTo>
                <a:cubicBezTo>
                  <a:pt x="954638" y="3139717"/>
                  <a:pt x="532273" y="2718802"/>
                  <a:pt x="353747" y="2216608"/>
                </a:cubicBezTo>
                <a:cubicBezTo>
                  <a:pt x="175221" y="1714414"/>
                  <a:pt x="105553" y="682448"/>
                  <a:pt x="48947" y="387808"/>
                </a:cubicBezTo>
                <a:cubicBezTo>
                  <a:pt x="-7659" y="93168"/>
                  <a:pt x="-9111" y="516985"/>
                  <a:pt x="14112" y="448768"/>
                </a:cubicBezTo>
                <a:cubicBezTo>
                  <a:pt x="37335" y="380551"/>
                  <a:pt x="172318" y="-49072"/>
                  <a:pt x="179575" y="46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B31F3C2A-30EA-CB7B-EAB0-5196A0379C9A}"/>
              </a:ext>
            </a:extLst>
          </p:cNvPr>
          <p:cNvSpPr/>
          <p:nvPr/>
        </p:nvSpPr>
        <p:spPr>
          <a:xfrm>
            <a:off x="2894339" y="7132320"/>
            <a:ext cx="536838" cy="420471"/>
          </a:xfrm>
          <a:custGeom>
            <a:avLst/>
            <a:gdLst>
              <a:gd name="connsiteX0" fmla="*/ 536838 w 536838"/>
              <a:gd name="connsiteY0" fmla="*/ 0 h 420471"/>
              <a:gd name="connsiteX1" fmla="*/ 144952 w 536838"/>
              <a:gd name="connsiteY1" fmla="*/ 287383 h 420471"/>
              <a:gd name="connsiteX2" fmla="*/ 5615 w 536838"/>
              <a:gd name="connsiteY2" fmla="*/ 418011 h 420471"/>
              <a:gd name="connsiteX3" fmla="*/ 310415 w 536838"/>
              <a:gd name="connsiteY3" fmla="*/ 182880 h 420471"/>
              <a:gd name="connsiteX4" fmla="*/ 536838 w 536838"/>
              <a:gd name="connsiteY4" fmla="*/ 0 h 420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838" h="420471">
                <a:moveTo>
                  <a:pt x="536838" y="0"/>
                </a:moveTo>
                <a:cubicBezTo>
                  <a:pt x="385163" y="108857"/>
                  <a:pt x="233489" y="217715"/>
                  <a:pt x="144952" y="287383"/>
                </a:cubicBezTo>
                <a:cubicBezTo>
                  <a:pt x="56415" y="357051"/>
                  <a:pt x="-21962" y="435428"/>
                  <a:pt x="5615" y="418011"/>
                </a:cubicBezTo>
                <a:cubicBezTo>
                  <a:pt x="33192" y="400594"/>
                  <a:pt x="310415" y="182880"/>
                  <a:pt x="310415" y="182880"/>
                </a:cubicBezTo>
                <a:lnTo>
                  <a:pt x="536838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523A0EA7-7376-2285-D3C4-E06205B3982E}"/>
              </a:ext>
            </a:extLst>
          </p:cNvPr>
          <p:cNvSpPr/>
          <p:nvPr/>
        </p:nvSpPr>
        <p:spPr>
          <a:xfrm>
            <a:off x="2767828" y="7510754"/>
            <a:ext cx="175680" cy="1188636"/>
          </a:xfrm>
          <a:custGeom>
            <a:avLst/>
            <a:gdLst>
              <a:gd name="connsiteX0" fmla="*/ 175669 w 175680"/>
              <a:gd name="connsiteY0" fmla="*/ 4743 h 1188636"/>
              <a:gd name="connsiteX1" fmla="*/ 10206 w 175680"/>
              <a:gd name="connsiteY1" fmla="*/ 570800 h 1188636"/>
              <a:gd name="connsiteX2" fmla="*/ 18915 w 175680"/>
              <a:gd name="connsiteY2" fmla="*/ 1171692 h 1188636"/>
              <a:gd name="connsiteX3" fmla="*/ 27623 w 175680"/>
              <a:gd name="connsiteY3" fmla="*/ 962686 h 1188636"/>
              <a:gd name="connsiteX4" fmla="*/ 18915 w 175680"/>
              <a:gd name="connsiteY4" fmla="*/ 335669 h 1188636"/>
              <a:gd name="connsiteX5" fmla="*/ 175669 w 175680"/>
              <a:gd name="connsiteY5" fmla="*/ 4743 h 118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80" h="1188636">
                <a:moveTo>
                  <a:pt x="175669" y="4743"/>
                </a:moveTo>
                <a:cubicBezTo>
                  <a:pt x="174218" y="43931"/>
                  <a:pt x="36332" y="376309"/>
                  <a:pt x="10206" y="570800"/>
                </a:cubicBezTo>
                <a:cubicBezTo>
                  <a:pt x="-15920" y="765292"/>
                  <a:pt x="16012" y="1106378"/>
                  <a:pt x="18915" y="1171692"/>
                </a:cubicBezTo>
                <a:cubicBezTo>
                  <a:pt x="21818" y="1237006"/>
                  <a:pt x="27623" y="1102023"/>
                  <a:pt x="27623" y="962686"/>
                </a:cubicBezTo>
                <a:cubicBezTo>
                  <a:pt x="27623" y="823349"/>
                  <a:pt x="-8662" y="493875"/>
                  <a:pt x="18915" y="335669"/>
                </a:cubicBezTo>
                <a:cubicBezTo>
                  <a:pt x="46492" y="177463"/>
                  <a:pt x="177120" y="-34445"/>
                  <a:pt x="175669" y="47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ECC138C5-C37E-33AF-48ED-8AE9371E6803}"/>
              </a:ext>
            </a:extLst>
          </p:cNvPr>
          <p:cNvSpPr/>
          <p:nvPr/>
        </p:nvSpPr>
        <p:spPr>
          <a:xfrm>
            <a:off x="7064246" y="7450297"/>
            <a:ext cx="730350" cy="544317"/>
          </a:xfrm>
          <a:custGeom>
            <a:avLst/>
            <a:gdLst>
              <a:gd name="connsiteX0" fmla="*/ 33240 w 730350"/>
              <a:gd name="connsiteY0" fmla="*/ 12949 h 544317"/>
              <a:gd name="connsiteX1" fmla="*/ 85491 w 730350"/>
              <a:gd name="connsiteY1" fmla="*/ 56492 h 544317"/>
              <a:gd name="connsiteX2" fmla="*/ 477377 w 730350"/>
              <a:gd name="connsiteY2" fmla="*/ 274206 h 544317"/>
              <a:gd name="connsiteX3" fmla="*/ 625423 w 730350"/>
              <a:gd name="connsiteY3" fmla="*/ 396126 h 544317"/>
              <a:gd name="connsiteX4" fmla="*/ 729925 w 730350"/>
              <a:gd name="connsiteY4" fmla="*/ 544172 h 544317"/>
              <a:gd name="connsiteX5" fmla="*/ 660257 w 730350"/>
              <a:gd name="connsiteY5" fmla="*/ 422252 h 544317"/>
              <a:gd name="connsiteX6" fmla="*/ 608005 w 730350"/>
              <a:gd name="connsiteY6" fmla="*/ 352583 h 544317"/>
              <a:gd name="connsiteX7" fmla="*/ 372874 w 730350"/>
              <a:gd name="connsiteY7" fmla="*/ 213246 h 544317"/>
              <a:gd name="connsiteX8" fmla="*/ 494794 w 730350"/>
              <a:gd name="connsiteY8" fmla="*/ 248080 h 544317"/>
              <a:gd name="connsiteX9" fmla="*/ 33240 w 730350"/>
              <a:gd name="connsiteY9" fmla="*/ 12949 h 544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0350" h="544317">
                <a:moveTo>
                  <a:pt x="33240" y="12949"/>
                </a:moveTo>
                <a:cubicBezTo>
                  <a:pt x="-34977" y="-18982"/>
                  <a:pt x="11468" y="12949"/>
                  <a:pt x="85491" y="56492"/>
                </a:cubicBezTo>
                <a:cubicBezTo>
                  <a:pt x="159514" y="100035"/>
                  <a:pt x="387388" y="217600"/>
                  <a:pt x="477377" y="274206"/>
                </a:cubicBezTo>
                <a:cubicBezTo>
                  <a:pt x="567366" y="330812"/>
                  <a:pt x="583332" y="351132"/>
                  <a:pt x="625423" y="396126"/>
                </a:cubicBezTo>
                <a:cubicBezTo>
                  <a:pt x="667514" y="441120"/>
                  <a:pt x="724119" y="539818"/>
                  <a:pt x="729925" y="544172"/>
                </a:cubicBezTo>
                <a:cubicBezTo>
                  <a:pt x="735731" y="548526"/>
                  <a:pt x="680577" y="454184"/>
                  <a:pt x="660257" y="422252"/>
                </a:cubicBezTo>
                <a:cubicBezTo>
                  <a:pt x="639937" y="390320"/>
                  <a:pt x="655902" y="387417"/>
                  <a:pt x="608005" y="352583"/>
                </a:cubicBezTo>
                <a:cubicBezTo>
                  <a:pt x="560108" y="317749"/>
                  <a:pt x="391743" y="230663"/>
                  <a:pt x="372874" y="213246"/>
                </a:cubicBezTo>
                <a:cubicBezTo>
                  <a:pt x="354006" y="195829"/>
                  <a:pt x="548497" y="280011"/>
                  <a:pt x="494794" y="248080"/>
                </a:cubicBezTo>
                <a:cubicBezTo>
                  <a:pt x="441091" y="216149"/>
                  <a:pt x="101457" y="44880"/>
                  <a:pt x="33240" y="129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0A093B09-A07C-9A5D-7CC1-F26A119987C6}"/>
              </a:ext>
            </a:extLst>
          </p:cNvPr>
          <p:cNvSpPr/>
          <p:nvPr/>
        </p:nvSpPr>
        <p:spPr>
          <a:xfrm>
            <a:off x="7087135" y="7773992"/>
            <a:ext cx="655763" cy="2426275"/>
          </a:xfrm>
          <a:custGeom>
            <a:avLst/>
            <a:gdLst>
              <a:gd name="connsiteX0" fmla="*/ 654785 w 655763"/>
              <a:gd name="connsiteY0" fmla="*/ 11471 h 2426275"/>
              <a:gd name="connsiteX1" fmla="*/ 463196 w 655763"/>
              <a:gd name="connsiteY1" fmla="*/ 124682 h 2426275"/>
              <a:gd name="connsiteX2" fmla="*/ 323859 w 655763"/>
              <a:gd name="connsiteY2" fmla="*/ 342397 h 2426275"/>
              <a:gd name="connsiteX3" fmla="*/ 341276 w 655763"/>
              <a:gd name="connsiteY3" fmla="*/ 368522 h 2426275"/>
              <a:gd name="connsiteX4" fmla="*/ 149688 w 655763"/>
              <a:gd name="connsiteY4" fmla="*/ 978122 h 2426275"/>
              <a:gd name="connsiteX5" fmla="*/ 175814 w 655763"/>
              <a:gd name="connsiteY5" fmla="*/ 1335174 h 2426275"/>
              <a:gd name="connsiteX6" fmla="*/ 167105 w 655763"/>
              <a:gd name="connsiteY6" fmla="*/ 1335174 h 2426275"/>
              <a:gd name="connsiteX7" fmla="*/ 123562 w 655763"/>
              <a:gd name="connsiteY7" fmla="*/ 1796728 h 2426275"/>
              <a:gd name="connsiteX8" fmla="*/ 106145 w 655763"/>
              <a:gd name="connsiteY8" fmla="*/ 1753185 h 2426275"/>
              <a:gd name="connsiteX9" fmla="*/ 97436 w 655763"/>
              <a:gd name="connsiteY9" fmla="*/ 1796728 h 2426275"/>
              <a:gd name="connsiteX10" fmla="*/ 1642 w 655763"/>
              <a:gd name="connsiteY10" fmla="*/ 2423745 h 2426275"/>
              <a:gd name="connsiteX11" fmla="*/ 45185 w 655763"/>
              <a:gd name="connsiteY11" fmla="*/ 1988317 h 2426275"/>
              <a:gd name="connsiteX12" fmla="*/ 149688 w 655763"/>
              <a:gd name="connsiteY12" fmla="*/ 1282922 h 2426275"/>
              <a:gd name="connsiteX13" fmla="*/ 262899 w 655763"/>
              <a:gd name="connsiteY13" fmla="*/ 551402 h 2426275"/>
              <a:gd name="connsiteX14" fmla="*/ 428362 w 655763"/>
              <a:gd name="connsiteY14" fmla="*/ 2762 h 2426275"/>
              <a:gd name="connsiteX15" fmla="*/ 376111 w 655763"/>
              <a:gd name="connsiteY15" fmla="*/ 324979 h 2426275"/>
              <a:gd name="connsiteX16" fmla="*/ 654785 w 655763"/>
              <a:gd name="connsiteY16" fmla="*/ 11471 h 242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55763" h="2426275">
                <a:moveTo>
                  <a:pt x="654785" y="11471"/>
                </a:moveTo>
                <a:cubicBezTo>
                  <a:pt x="669299" y="-21912"/>
                  <a:pt x="518350" y="69528"/>
                  <a:pt x="463196" y="124682"/>
                </a:cubicBezTo>
                <a:cubicBezTo>
                  <a:pt x="408042" y="179836"/>
                  <a:pt x="344179" y="301757"/>
                  <a:pt x="323859" y="342397"/>
                </a:cubicBezTo>
                <a:cubicBezTo>
                  <a:pt x="303539" y="383037"/>
                  <a:pt x="370304" y="262568"/>
                  <a:pt x="341276" y="368522"/>
                </a:cubicBezTo>
                <a:cubicBezTo>
                  <a:pt x="312248" y="474476"/>
                  <a:pt x="177265" y="817014"/>
                  <a:pt x="149688" y="978122"/>
                </a:cubicBezTo>
                <a:cubicBezTo>
                  <a:pt x="122111" y="1139230"/>
                  <a:pt x="172911" y="1275665"/>
                  <a:pt x="175814" y="1335174"/>
                </a:cubicBezTo>
                <a:cubicBezTo>
                  <a:pt x="178717" y="1394683"/>
                  <a:pt x="175814" y="1258248"/>
                  <a:pt x="167105" y="1335174"/>
                </a:cubicBezTo>
                <a:cubicBezTo>
                  <a:pt x="158396" y="1412100"/>
                  <a:pt x="133722" y="1727060"/>
                  <a:pt x="123562" y="1796728"/>
                </a:cubicBezTo>
                <a:cubicBezTo>
                  <a:pt x="113402" y="1866396"/>
                  <a:pt x="110499" y="1753185"/>
                  <a:pt x="106145" y="1753185"/>
                </a:cubicBezTo>
                <a:cubicBezTo>
                  <a:pt x="101791" y="1753185"/>
                  <a:pt x="114853" y="1684968"/>
                  <a:pt x="97436" y="1796728"/>
                </a:cubicBezTo>
                <a:cubicBezTo>
                  <a:pt x="80019" y="1908488"/>
                  <a:pt x="10350" y="2391814"/>
                  <a:pt x="1642" y="2423745"/>
                </a:cubicBezTo>
                <a:cubicBezTo>
                  <a:pt x="-7066" y="2455676"/>
                  <a:pt x="20511" y="2178454"/>
                  <a:pt x="45185" y="1988317"/>
                </a:cubicBezTo>
                <a:cubicBezTo>
                  <a:pt x="69859" y="1798180"/>
                  <a:pt x="113402" y="1522408"/>
                  <a:pt x="149688" y="1282922"/>
                </a:cubicBezTo>
                <a:cubicBezTo>
                  <a:pt x="185974" y="1043436"/>
                  <a:pt x="216453" y="764762"/>
                  <a:pt x="262899" y="551402"/>
                </a:cubicBezTo>
                <a:cubicBezTo>
                  <a:pt x="309345" y="338042"/>
                  <a:pt x="409493" y="40499"/>
                  <a:pt x="428362" y="2762"/>
                </a:cubicBezTo>
                <a:cubicBezTo>
                  <a:pt x="447231" y="-34975"/>
                  <a:pt x="344180" y="326430"/>
                  <a:pt x="376111" y="324979"/>
                </a:cubicBezTo>
                <a:cubicBezTo>
                  <a:pt x="408042" y="323528"/>
                  <a:pt x="640271" y="44854"/>
                  <a:pt x="654785" y="114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19D57C02-5525-E42C-4E56-68B46D63FF58}"/>
              </a:ext>
            </a:extLst>
          </p:cNvPr>
          <p:cNvSpPr/>
          <p:nvPr/>
        </p:nvSpPr>
        <p:spPr>
          <a:xfrm>
            <a:off x="7030534" y="7780115"/>
            <a:ext cx="437848" cy="2441845"/>
          </a:xfrm>
          <a:custGeom>
            <a:avLst/>
            <a:gdLst>
              <a:gd name="connsiteX0" fmla="*/ 415295 w 437848"/>
              <a:gd name="connsiteY0" fmla="*/ 75016 h 2441845"/>
              <a:gd name="connsiteX1" fmla="*/ 397877 w 437848"/>
              <a:gd name="connsiteY1" fmla="*/ 135976 h 2441845"/>
              <a:gd name="connsiteX2" fmla="*/ 145329 w 437848"/>
              <a:gd name="connsiteY2" fmla="*/ 841371 h 2441845"/>
              <a:gd name="connsiteX3" fmla="*/ 84369 w 437848"/>
              <a:gd name="connsiteY3" fmla="*/ 1546765 h 2441845"/>
              <a:gd name="connsiteX4" fmla="*/ 101786 w 437848"/>
              <a:gd name="connsiteY4" fmla="*/ 1416136 h 2441845"/>
              <a:gd name="connsiteX5" fmla="*/ 58243 w 437848"/>
              <a:gd name="connsiteY5" fmla="*/ 1825439 h 2441845"/>
              <a:gd name="connsiteX6" fmla="*/ 171455 w 437848"/>
              <a:gd name="connsiteY6" fmla="*/ 1520639 h 2441845"/>
              <a:gd name="connsiteX7" fmla="*/ 32117 w 437848"/>
              <a:gd name="connsiteY7" fmla="*/ 2217325 h 2441845"/>
              <a:gd name="connsiteX8" fmla="*/ 5992 w 437848"/>
              <a:gd name="connsiteY8" fmla="*/ 2417622 h 2441845"/>
              <a:gd name="connsiteX9" fmla="*/ 119203 w 437848"/>
              <a:gd name="connsiteY9" fmla="*/ 1738354 h 2441845"/>
              <a:gd name="connsiteX10" fmla="*/ 293375 w 437848"/>
              <a:gd name="connsiteY10" fmla="*/ 762994 h 2441845"/>
              <a:gd name="connsiteX11" fmla="*/ 180163 w 437848"/>
              <a:gd name="connsiteY11" fmla="*/ 963291 h 2441845"/>
              <a:gd name="connsiteX12" fmla="*/ 415295 w 437848"/>
              <a:gd name="connsiteY12" fmla="*/ 75016 h 24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7848" h="2441845">
                <a:moveTo>
                  <a:pt x="415295" y="75016"/>
                </a:moveTo>
                <a:cubicBezTo>
                  <a:pt x="451581" y="-62870"/>
                  <a:pt x="442871" y="8250"/>
                  <a:pt x="397877" y="135976"/>
                </a:cubicBezTo>
                <a:cubicBezTo>
                  <a:pt x="352883" y="263702"/>
                  <a:pt x="197580" y="606240"/>
                  <a:pt x="145329" y="841371"/>
                </a:cubicBezTo>
                <a:cubicBezTo>
                  <a:pt x="93078" y="1076503"/>
                  <a:pt x="91626" y="1450971"/>
                  <a:pt x="84369" y="1546765"/>
                </a:cubicBezTo>
                <a:cubicBezTo>
                  <a:pt x="77112" y="1642559"/>
                  <a:pt x="106140" y="1369690"/>
                  <a:pt x="101786" y="1416136"/>
                </a:cubicBezTo>
                <a:cubicBezTo>
                  <a:pt x="97432" y="1462582"/>
                  <a:pt x="46632" y="1808022"/>
                  <a:pt x="58243" y="1825439"/>
                </a:cubicBezTo>
                <a:cubicBezTo>
                  <a:pt x="69854" y="1842856"/>
                  <a:pt x="175809" y="1455325"/>
                  <a:pt x="171455" y="1520639"/>
                </a:cubicBezTo>
                <a:cubicBezTo>
                  <a:pt x="167101" y="1585953"/>
                  <a:pt x="59694" y="2067828"/>
                  <a:pt x="32117" y="2217325"/>
                </a:cubicBezTo>
                <a:cubicBezTo>
                  <a:pt x="4540" y="2366822"/>
                  <a:pt x="-8522" y="2497451"/>
                  <a:pt x="5992" y="2417622"/>
                </a:cubicBezTo>
                <a:cubicBezTo>
                  <a:pt x="20506" y="2337794"/>
                  <a:pt x="71306" y="2014125"/>
                  <a:pt x="119203" y="1738354"/>
                </a:cubicBezTo>
                <a:cubicBezTo>
                  <a:pt x="167100" y="1462583"/>
                  <a:pt x="283215" y="892171"/>
                  <a:pt x="293375" y="762994"/>
                </a:cubicBezTo>
                <a:cubicBezTo>
                  <a:pt x="303535" y="633817"/>
                  <a:pt x="161294" y="1085211"/>
                  <a:pt x="180163" y="963291"/>
                </a:cubicBezTo>
                <a:cubicBezTo>
                  <a:pt x="199031" y="841371"/>
                  <a:pt x="379009" y="212902"/>
                  <a:pt x="415295" y="750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667CB9EA-A94A-8D6B-8019-8C5D55886A99}"/>
              </a:ext>
            </a:extLst>
          </p:cNvPr>
          <p:cNvSpPr/>
          <p:nvPr/>
        </p:nvSpPr>
        <p:spPr>
          <a:xfrm>
            <a:off x="6434212" y="7480114"/>
            <a:ext cx="750514" cy="2260342"/>
          </a:xfrm>
          <a:custGeom>
            <a:avLst/>
            <a:gdLst>
              <a:gd name="connsiteX0" fmla="*/ 750359 w 750514"/>
              <a:gd name="connsiteY0" fmla="*/ 549 h 2260342"/>
              <a:gd name="connsiteX1" fmla="*/ 410725 w 750514"/>
              <a:gd name="connsiteY1" fmla="*/ 549189 h 2260342"/>
              <a:gd name="connsiteX2" fmla="*/ 149468 w 750514"/>
              <a:gd name="connsiteY2" fmla="*/ 1167497 h 2260342"/>
              <a:gd name="connsiteX3" fmla="*/ 201719 w 750514"/>
              <a:gd name="connsiteY3" fmla="*/ 1080412 h 2260342"/>
              <a:gd name="connsiteX4" fmla="*/ 71091 w 750514"/>
              <a:gd name="connsiteY4" fmla="*/ 1646469 h 2260342"/>
              <a:gd name="connsiteX5" fmla="*/ 1422 w 750514"/>
              <a:gd name="connsiteY5" fmla="*/ 2256069 h 2260342"/>
              <a:gd name="connsiteX6" fmla="*/ 132051 w 750514"/>
              <a:gd name="connsiteY6" fmla="*/ 1872892 h 2260342"/>
              <a:gd name="connsiteX7" fmla="*/ 184302 w 750514"/>
              <a:gd name="connsiteY7" fmla="*/ 1045577 h 2260342"/>
              <a:gd name="connsiteX8" fmla="*/ 210428 w 750514"/>
              <a:gd name="connsiteY8" fmla="*/ 1010743 h 2260342"/>
              <a:gd name="connsiteX9" fmla="*/ 445559 w 750514"/>
              <a:gd name="connsiteY9" fmla="*/ 392435 h 2260342"/>
              <a:gd name="connsiteX10" fmla="*/ 454268 w 750514"/>
              <a:gd name="connsiteY10" fmla="*/ 444686 h 2260342"/>
              <a:gd name="connsiteX11" fmla="*/ 750359 w 750514"/>
              <a:gd name="connsiteY11" fmla="*/ 549 h 226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0514" h="2260342">
                <a:moveTo>
                  <a:pt x="750359" y="549"/>
                </a:moveTo>
                <a:cubicBezTo>
                  <a:pt x="743102" y="17966"/>
                  <a:pt x="510873" y="354698"/>
                  <a:pt x="410725" y="549189"/>
                </a:cubicBezTo>
                <a:cubicBezTo>
                  <a:pt x="310577" y="743680"/>
                  <a:pt x="184302" y="1078960"/>
                  <a:pt x="149468" y="1167497"/>
                </a:cubicBezTo>
                <a:cubicBezTo>
                  <a:pt x="114634" y="1256034"/>
                  <a:pt x="214782" y="1000583"/>
                  <a:pt x="201719" y="1080412"/>
                </a:cubicBezTo>
                <a:cubicBezTo>
                  <a:pt x="188656" y="1160241"/>
                  <a:pt x="104474" y="1450526"/>
                  <a:pt x="71091" y="1646469"/>
                </a:cubicBezTo>
                <a:cubicBezTo>
                  <a:pt x="37708" y="1842412"/>
                  <a:pt x="-8738" y="2218332"/>
                  <a:pt x="1422" y="2256069"/>
                </a:cubicBezTo>
                <a:cubicBezTo>
                  <a:pt x="11582" y="2293806"/>
                  <a:pt x="101571" y="2074641"/>
                  <a:pt x="132051" y="1872892"/>
                </a:cubicBezTo>
                <a:cubicBezTo>
                  <a:pt x="162531" y="1671143"/>
                  <a:pt x="171239" y="1189269"/>
                  <a:pt x="184302" y="1045577"/>
                </a:cubicBezTo>
                <a:cubicBezTo>
                  <a:pt x="197365" y="901886"/>
                  <a:pt x="166885" y="1119600"/>
                  <a:pt x="210428" y="1010743"/>
                </a:cubicBezTo>
                <a:cubicBezTo>
                  <a:pt x="253971" y="901886"/>
                  <a:pt x="404919" y="486778"/>
                  <a:pt x="445559" y="392435"/>
                </a:cubicBezTo>
                <a:cubicBezTo>
                  <a:pt x="486199" y="298092"/>
                  <a:pt x="400565" y="504195"/>
                  <a:pt x="454268" y="444686"/>
                </a:cubicBezTo>
                <a:cubicBezTo>
                  <a:pt x="507971" y="385177"/>
                  <a:pt x="757616" y="-16868"/>
                  <a:pt x="750359" y="5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91B9494D-A406-9C5D-F9D2-710F927D3D91}"/>
              </a:ext>
            </a:extLst>
          </p:cNvPr>
          <p:cNvSpPr/>
          <p:nvPr/>
        </p:nvSpPr>
        <p:spPr>
          <a:xfrm>
            <a:off x="5296462" y="9583317"/>
            <a:ext cx="1215225" cy="1546375"/>
          </a:xfrm>
          <a:custGeom>
            <a:avLst/>
            <a:gdLst>
              <a:gd name="connsiteX0" fmla="*/ 7058 w 1215225"/>
              <a:gd name="connsiteY0" fmla="*/ 1537529 h 1546375"/>
              <a:gd name="connsiteX1" fmla="*/ 755995 w 1215225"/>
              <a:gd name="connsiteY1" fmla="*/ 718923 h 1546375"/>
              <a:gd name="connsiteX2" fmla="*/ 625367 w 1215225"/>
              <a:gd name="connsiteY2" fmla="*/ 962763 h 1546375"/>
              <a:gd name="connsiteX3" fmla="*/ 1208841 w 1215225"/>
              <a:gd name="connsiteY3" fmla="*/ 4820 h 1546375"/>
              <a:gd name="connsiteX4" fmla="*/ 904041 w 1215225"/>
              <a:gd name="connsiteY4" fmla="*/ 614420 h 1546375"/>
              <a:gd name="connsiteX5" fmla="*/ 407652 w 1215225"/>
              <a:gd name="connsiteY5" fmla="*/ 1119517 h 1546375"/>
              <a:gd name="connsiteX6" fmla="*/ 7058 w 1215225"/>
              <a:gd name="connsiteY6" fmla="*/ 1537529 h 154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5225" h="1546375">
                <a:moveTo>
                  <a:pt x="7058" y="1537529"/>
                </a:moveTo>
                <a:cubicBezTo>
                  <a:pt x="65115" y="1470763"/>
                  <a:pt x="652944" y="814717"/>
                  <a:pt x="755995" y="718923"/>
                </a:cubicBezTo>
                <a:cubicBezTo>
                  <a:pt x="859047" y="623129"/>
                  <a:pt x="549893" y="1081780"/>
                  <a:pt x="625367" y="962763"/>
                </a:cubicBezTo>
                <a:cubicBezTo>
                  <a:pt x="700841" y="843746"/>
                  <a:pt x="1162395" y="62877"/>
                  <a:pt x="1208841" y="4820"/>
                </a:cubicBezTo>
                <a:cubicBezTo>
                  <a:pt x="1255287" y="-53237"/>
                  <a:pt x="1037572" y="428637"/>
                  <a:pt x="904041" y="614420"/>
                </a:cubicBezTo>
                <a:cubicBezTo>
                  <a:pt x="770510" y="800203"/>
                  <a:pt x="551343" y="962763"/>
                  <a:pt x="407652" y="1119517"/>
                </a:cubicBezTo>
                <a:cubicBezTo>
                  <a:pt x="263961" y="1276271"/>
                  <a:pt x="-50999" y="1604295"/>
                  <a:pt x="7058" y="15375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873B9A19-EC09-E5E7-2D36-F0D24E83B3A4}"/>
              </a:ext>
            </a:extLst>
          </p:cNvPr>
          <p:cNvSpPr/>
          <p:nvPr/>
        </p:nvSpPr>
        <p:spPr>
          <a:xfrm>
            <a:off x="2720946" y="7883498"/>
            <a:ext cx="574144" cy="3122162"/>
          </a:xfrm>
          <a:custGeom>
            <a:avLst/>
            <a:gdLst>
              <a:gd name="connsiteX0" fmla="*/ 4837 w 574144"/>
              <a:gd name="connsiteY0" fmla="*/ 50011 h 3122162"/>
              <a:gd name="connsiteX1" fmla="*/ 22254 w 574144"/>
              <a:gd name="connsiteY1" fmla="*/ 206765 h 3122162"/>
              <a:gd name="connsiteX2" fmla="*/ 91923 w 574144"/>
              <a:gd name="connsiteY2" fmla="*/ 694445 h 3122162"/>
              <a:gd name="connsiteX3" fmla="*/ 274803 w 574144"/>
              <a:gd name="connsiteY3" fmla="*/ 1547885 h 3122162"/>
              <a:gd name="connsiteX4" fmla="*/ 300928 w 574144"/>
              <a:gd name="connsiteY4" fmla="*/ 1643679 h 3122162"/>
              <a:gd name="connsiteX5" fmla="*/ 353180 w 574144"/>
              <a:gd name="connsiteY5" fmla="*/ 2227153 h 3122162"/>
              <a:gd name="connsiteX6" fmla="*/ 414140 w 574144"/>
              <a:gd name="connsiteY6" fmla="*/ 2279405 h 3122162"/>
              <a:gd name="connsiteX7" fmla="*/ 570894 w 574144"/>
              <a:gd name="connsiteY7" fmla="*/ 3115428 h 3122162"/>
              <a:gd name="connsiteX8" fmla="*/ 509934 w 574144"/>
              <a:gd name="connsiteY8" fmla="*/ 2645165 h 3122162"/>
              <a:gd name="connsiteX9" fmla="*/ 388014 w 574144"/>
              <a:gd name="connsiteY9" fmla="*/ 2140068 h 3122162"/>
              <a:gd name="connsiteX10" fmla="*/ 335763 w 574144"/>
              <a:gd name="connsiteY10" fmla="*/ 1617553 h 3122162"/>
              <a:gd name="connsiteX11" fmla="*/ 39671 w 574144"/>
              <a:gd name="connsiteY11" fmla="*/ 868616 h 3122162"/>
              <a:gd name="connsiteX12" fmla="*/ 100631 w 574144"/>
              <a:gd name="connsiteY12" fmla="*/ 1051496 h 3122162"/>
              <a:gd name="connsiteX13" fmla="*/ 4837 w 574144"/>
              <a:gd name="connsiteY13" fmla="*/ 50011 h 312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4144" h="3122162">
                <a:moveTo>
                  <a:pt x="4837" y="50011"/>
                </a:moveTo>
                <a:cubicBezTo>
                  <a:pt x="-8226" y="-90778"/>
                  <a:pt x="7740" y="99359"/>
                  <a:pt x="22254" y="206765"/>
                </a:cubicBezTo>
                <a:cubicBezTo>
                  <a:pt x="36768" y="314171"/>
                  <a:pt x="49832" y="470925"/>
                  <a:pt x="91923" y="694445"/>
                </a:cubicBezTo>
                <a:cubicBezTo>
                  <a:pt x="134014" y="917965"/>
                  <a:pt x="239969" y="1389679"/>
                  <a:pt x="274803" y="1547885"/>
                </a:cubicBezTo>
                <a:cubicBezTo>
                  <a:pt x="309637" y="1706091"/>
                  <a:pt x="287865" y="1530468"/>
                  <a:pt x="300928" y="1643679"/>
                </a:cubicBezTo>
                <a:cubicBezTo>
                  <a:pt x="313991" y="1756890"/>
                  <a:pt x="334311" y="2121199"/>
                  <a:pt x="353180" y="2227153"/>
                </a:cubicBezTo>
                <a:cubicBezTo>
                  <a:pt x="372049" y="2333107"/>
                  <a:pt x="377854" y="2131359"/>
                  <a:pt x="414140" y="2279405"/>
                </a:cubicBezTo>
                <a:cubicBezTo>
                  <a:pt x="450426" y="2427451"/>
                  <a:pt x="554928" y="3054468"/>
                  <a:pt x="570894" y="3115428"/>
                </a:cubicBezTo>
                <a:cubicBezTo>
                  <a:pt x="586860" y="3176388"/>
                  <a:pt x="540414" y="2807725"/>
                  <a:pt x="509934" y="2645165"/>
                </a:cubicBezTo>
                <a:cubicBezTo>
                  <a:pt x="479454" y="2482605"/>
                  <a:pt x="417042" y="2311337"/>
                  <a:pt x="388014" y="2140068"/>
                </a:cubicBezTo>
                <a:cubicBezTo>
                  <a:pt x="358986" y="1968799"/>
                  <a:pt x="393820" y="1829462"/>
                  <a:pt x="335763" y="1617553"/>
                </a:cubicBezTo>
                <a:cubicBezTo>
                  <a:pt x="277706" y="1405644"/>
                  <a:pt x="78860" y="962959"/>
                  <a:pt x="39671" y="868616"/>
                </a:cubicBezTo>
                <a:cubicBezTo>
                  <a:pt x="482" y="774273"/>
                  <a:pt x="102082" y="1186479"/>
                  <a:pt x="100631" y="1051496"/>
                </a:cubicBezTo>
                <a:cubicBezTo>
                  <a:pt x="99180" y="916513"/>
                  <a:pt x="17900" y="190800"/>
                  <a:pt x="4837" y="500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62E2FBCE-83C3-733D-C35A-5F07891C310C}"/>
              </a:ext>
            </a:extLst>
          </p:cNvPr>
          <p:cNvSpPr/>
          <p:nvPr/>
        </p:nvSpPr>
        <p:spPr>
          <a:xfrm>
            <a:off x="4176655" y="10809530"/>
            <a:ext cx="1581504" cy="416119"/>
          </a:xfrm>
          <a:custGeom>
            <a:avLst/>
            <a:gdLst>
              <a:gd name="connsiteX0" fmla="*/ 47002 w 1581504"/>
              <a:gd name="connsiteY0" fmla="*/ 6516 h 416119"/>
              <a:gd name="connsiteX1" fmla="*/ 99254 w 1581504"/>
              <a:gd name="connsiteY1" fmla="*/ 50059 h 416119"/>
              <a:gd name="connsiteX2" fmla="*/ 1004945 w 1581504"/>
              <a:gd name="connsiteY2" fmla="*/ 380984 h 416119"/>
              <a:gd name="connsiteX3" fmla="*/ 891734 w 1581504"/>
              <a:gd name="connsiteY3" fmla="*/ 380984 h 416119"/>
              <a:gd name="connsiteX4" fmla="*/ 1579711 w 1581504"/>
              <a:gd name="connsiteY4" fmla="*/ 154561 h 416119"/>
              <a:gd name="connsiteX5" fmla="*/ 1074614 w 1581504"/>
              <a:gd name="connsiteY5" fmla="*/ 250356 h 416119"/>
              <a:gd name="connsiteX6" fmla="*/ 560808 w 1581504"/>
              <a:gd name="connsiteY6" fmla="*/ 189396 h 416119"/>
              <a:gd name="connsiteX7" fmla="*/ 935276 w 1581504"/>
              <a:gd name="connsiteY7" fmla="*/ 337441 h 416119"/>
              <a:gd name="connsiteX8" fmla="*/ 543391 w 1581504"/>
              <a:gd name="connsiteY8" fmla="*/ 215521 h 416119"/>
              <a:gd name="connsiteX9" fmla="*/ 308259 w 1581504"/>
              <a:gd name="connsiteY9" fmla="*/ 102310 h 416119"/>
              <a:gd name="connsiteX10" fmla="*/ 47002 w 1581504"/>
              <a:gd name="connsiteY10" fmla="*/ 6516 h 41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1504" h="416119">
                <a:moveTo>
                  <a:pt x="47002" y="6516"/>
                </a:moveTo>
                <a:cubicBezTo>
                  <a:pt x="12168" y="-2192"/>
                  <a:pt x="-60403" y="-12352"/>
                  <a:pt x="99254" y="50059"/>
                </a:cubicBezTo>
                <a:cubicBezTo>
                  <a:pt x="258911" y="112470"/>
                  <a:pt x="872865" y="325830"/>
                  <a:pt x="1004945" y="380984"/>
                </a:cubicBezTo>
                <a:cubicBezTo>
                  <a:pt x="1137025" y="436138"/>
                  <a:pt x="795940" y="418721"/>
                  <a:pt x="891734" y="380984"/>
                </a:cubicBezTo>
                <a:cubicBezTo>
                  <a:pt x="987528" y="343247"/>
                  <a:pt x="1549231" y="176332"/>
                  <a:pt x="1579711" y="154561"/>
                </a:cubicBezTo>
                <a:cubicBezTo>
                  <a:pt x="1610191" y="132790"/>
                  <a:pt x="1244431" y="244550"/>
                  <a:pt x="1074614" y="250356"/>
                </a:cubicBezTo>
                <a:cubicBezTo>
                  <a:pt x="904797" y="256162"/>
                  <a:pt x="584031" y="174882"/>
                  <a:pt x="560808" y="189396"/>
                </a:cubicBezTo>
                <a:cubicBezTo>
                  <a:pt x="537585" y="203910"/>
                  <a:pt x="938179" y="333087"/>
                  <a:pt x="935276" y="337441"/>
                </a:cubicBezTo>
                <a:cubicBezTo>
                  <a:pt x="932373" y="341795"/>
                  <a:pt x="647894" y="254709"/>
                  <a:pt x="543391" y="215521"/>
                </a:cubicBezTo>
                <a:cubicBezTo>
                  <a:pt x="438888" y="176333"/>
                  <a:pt x="390990" y="129887"/>
                  <a:pt x="308259" y="102310"/>
                </a:cubicBezTo>
                <a:cubicBezTo>
                  <a:pt x="225528" y="74733"/>
                  <a:pt x="81836" y="15224"/>
                  <a:pt x="47002" y="65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DC0B6A31-0836-C2DB-76AF-2C5A1AF4D57A}"/>
              </a:ext>
            </a:extLst>
          </p:cNvPr>
          <p:cNvSpPr/>
          <p:nvPr/>
        </p:nvSpPr>
        <p:spPr>
          <a:xfrm>
            <a:off x="1918612" y="7606921"/>
            <a:ext cx="973962" cy="508538"/>
          </a:xfrm>
          <a:custGeom>
            <a:avLst/>
            <a:gdLst>
              <a:gd name="connsiteX0" fmla="*/ 14963 w 973962"/>
              <a:gd name="connsiteY0" fmla="*/ 498854 h 508538"/>
              <a:gd name="connsiteX1" fmla="*/ 449938 w 973962"/>
              <a:gd name="connsiteY1" fmla="*/ 222629 h 508538"/>
              <a:gd name="connsiteX2" fmla="*/ 361038 w 973962"/>
              <a:gd name="connsiteY2" fmla="*/ 295654 h 508538"/>
              <a:gd name="connsiteX3" fmla="*/ 570588 w 973962"/>
              <a:gd name="connsiteY3" fmla="*/ 181354 h 508538"/>
              <a:gd name="connsiteX4" fmla="*/ 735688 w 973962"/>
              <a:gd name="connsiteY4" fmla="*/ 127379 h 508538"/>
              <a:gd name="connsiteX5" fmla="*/ 707113 w 973962"/>
              <a:gd name="connsiteY5" fmla="*/ 159129 h 508538"/>
              <a:gd name="connsiteX6" fmla="*/ 973813 w 973962"/>
              <a:gd name="connsiteY6" fmla="*/ 379 h 508538"/>
              <a:gd name="connsiteX7" fmla="*/ 748388 w 973962"/>
              <a:gd name="connsiteY7" fmla="*/ 111504 h 508538"/>
              <a:gd name="connsiteX8" fmla="*/ 402313 w 973962"/>
              <a:gd name="connsiteY8" fmla="*/ 286129 h 508538"/>
              <a:gd name="connsiteX9" fmla="*/ 132438 w 973962"/>
              <a:gd name="connsiteY9" fmla="*/ 432179 h 508538"/>
              <a:gd name="connsiteX10" fmla="*/ 14963 w 973962"/>
              <a:gd name="connsiteY10" fmla="*/ 498854 h 50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3962" h="508538">
                <a:moveTo>
                  <a:pt x="14963" y="498854"/>
                </a:moveTo>
                <a:cubicBezTo>
                  <a:pt x="67880" y="463929"/>
                  <a:pt x="392259" y="256496"/>
                  <a:pt x="449938" y="222629"/>
                </a:cubicBezTo>
                <a:cubicBezTo>
                  <a:pt x="507617" y="188762"/>
                  <a:pt x="340930" y="302533"/>
                  <a:pt x="361038" y="295654"/>
                </a:cubicBezTo>
                <a:cubicBezTo>
                  <a:pt x="381146" y="288775"/>
                  <a:pt x="508146" y="209400"/>
                  <a:pt x="570588" y="181354"/>
                </a:cubicBezTo>
                <a:cubicBezTo>
                  <a:pt x="633030" y="153308"/>
                  <a:pt x="712934" y="131083"/>
                  <a:pt x="735688" y="127379"/>
                </a:cubicBezTo>
                <a:cubicBezTo>
                  <a:pt x="758442" y="123675"/>
                  <a:pt x="667425" y="180296"/>
                  <a:pt x="707113" y="159129"/>
                </a:cubicBezTo>
                <a:cubicBezTo>
                  <a:pt x="746801" y="137962"/>
                  <a:pt x="966934" y="8317"/>
                  <a:pt x="973813" y="379"/>
                </a:cubicBezTo>
                <a:cubicBezTo>
                  <a:pt x="980692" y="-7559"/>
                  <a:pt x="748388" y="111504"/>
                  <a:pt x="748388" y="111504"/>
                </a:cubicBezTo>
                <a:lnTo>
                  <a:pt x="402313" y="286129"/>
                </a:lnTo>
                <a:cubicBezTo>
                  <a:pt x="299655" y="339575"/>
                  <a:pt x="203875" y="398842"/>
                  <a:pt x="132438" y="432179"/>
                </a:cubicBezTo>
                <a:cubicBezTo>
                  <a:pt x="61001" y="465516"/>
                  <a:pt x="-37954" y="533779"/>
                  <a:pt x="14963" y="4988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E863DB07-28A7-FDAF-2BF1-827D4594C270}"/>
              </a:ext>
            </a:extLst>
          </p:cNvPr>
          <p:cNvSpPr/>
          <p:nvPr/>
        </p:nvSpPr>
        <p:spPr>
          <a:xfrm>
            <a:off x="1658710" y="7384184"/>
            <a:ext cx="1399758" cy="919288"/>
          </a:xfrm>
          <a:custGeom>
            <a:avLst/>
            <a:gdLst>
              <a:gd name="connsiteX0" fmla="*/ 1398815 w 1399758"/>
              <a:gd name="connsiteY0" fmla="*/ 866 h 919288"/>
              <a:gd name="connsiteX1" fmla="*/ 1097190 w 1399758"/>
              <a:gd name="connsiteY1" fmla="*/ 277091 h 919288"/>
              <a:gd name="connsiteX2" fmla="*/ 405040 w 1399758"/>
              <a:gd name="connsiteY2" fmla="*/ 524741 h 919288"/>
              <a:gd name="connsiteX3" fmla="*/ 481240 w 1399758"/>
              <a:gd name="connsiteY3" fmla="*/ 540616 h 919288"/>
              <a:gd name="connsiteX4" fmla="*/ 274865 w 1399758"/>
              <a:gd name="connsiteY4" fmla="*/ 667616 h 919288"/>
              <a:gd name="connsiteX5" fmla="*/ 11340 w 1399758"/>
              <a:gd name="connsiteY5" fmla="*/ 915266 h 919288"/>
              <a:gd name="connsiteX6" fmla="*/ 112940 w 1399758"/>
              <a:gd name="connsiteY6" fmla="*/ 794616 h 919288"/>
              <a:gd name="connsiteX7" fmla="*/ 684440 w 1399758"/>
              <a:gd name="connsiteY7" fmla="*/ 458066 h 919288"/>
              <a:gd name="connsiteX8" fmla="*/ 592365 w 1399758"/>
              <a:gd name="connsiteY8" fmla="*/ 489816 h 919288"/>
              <a:gd name="connsiteX9" fmla="*/ 998765 w 1399758"/>
              <a:gd name="connsiteY9" fmla="*/ 321541 h 919288"/>
              <a:gd name="connsiteX10" fmla="*/ 909865 w 1399758"/>
              <a:gd name="connsiteY10" fmla="*/ 327891 h 919288"/>
              <a:gd name="connsiteX11" fmla="*/ 1294040 w 1399758"/>
              <a:gd name="connsiteY11" fmla="*/ 165966 h 919288"/>
              <a:gd name="connsiteX12" fmla="*/ 1195615 w 1399758"/>
              <a:gd name="connsiteY12" fmla="*/ 188191 h 919288"/>
              <a:gd name="connsiteX13" fmla="*/ 1398815 w 1399758"/>
              <a:gd name="connsiteY13" fmla="*/ 866 h 91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9758" h="919288">
                <a:moveTo>
                  <a:pt x="1398815" y="866"/>
                </a:moveTo>
                <a:cubicBezTo>
                  <a:pt x="1382411" y="15683"/>
                  <a:pt x="1262819" y="189779"/>
                  <a:pt x="1097190" y="277091"/>
                </a:cubicBezTo>
                <a:cubicBezTo>
                  <a:pt x="931561" y="364403"/>
                  <a:pt x="507698" y="480820"/>
                  <a:pt x="405040" y="524741"/>
                </a:cubicBezTo>
                <a:cubicBezTo>
                  <a:pt x="302382" y="568662"/>
                  <a:pt x="502936" y="516803"/>
                  <a:pt x="481240" y="540616"/>
                </a:cubicBezTo>
                <a:cubicBezTo>
                  <a:pt x="459544" y="564429"/>
                  <a:pt x="353182" y="605174"/>
                  <a:pt x="274865" y="667616"/>
                </a:cubicBezTo>
                <a:cubicBezTo>
                  <a:pt x="196548" y="730058"/>
                  <a:pt x="38327" y="894099"/>
                  <a:pt x="11340" y="915266"/>
                </a:cubicBezTo>
                <a:cubicBezTo>
                  <a:pt x="-15648" y="936433"/>
                  <a:pt x="757" y="870816"/>
                  <a:pt x="112940" y="794616"/>
                </a:cubicBezTo>
                <a:cubicBezTo>
                  <a:pt x="225123" y="718416"/>
                  <a:pt x="604536" y="508866"/>
                  <a:pt x="684440" y="458066"/>
                </a:cubicBezTo>
                <a:cubicBezTo>
                  <a:pt x="764344" y="407266"/>
                  <a:pt x="539977" y="512570"/>
                  <a:pt x="592365" y="489816"/>
                </a:cubicBezTo>
                <a:cubicBezTo>
                  <a:pt x="644752" y="467062"/>
                  <a:pt x="945848" y="348528"/>
                  <a:pt x="998765" y="321541"/>
                </a:cubicBezTo>
                <a:cubicBezTo>
                  <a:pt x="1051682" y="294554"/>
                  <a:pt x="860653" y="353820"/>
                  <a:pt x="909865" y="327891"/>
                </a:cubicBezTo>
                <a:cubicBezTo>
                  <a:pt x="959077" y="301962"/>
                  <a:pt x="1246415" y="189249"/>
                  <a:pt x="1294040" y="165966"/>
                </a:cubicBezTo>
                <a:cubicBezTo>
                  <a:pt x="1341665" y="142683"/>
                  <a:pt x="1178682" y="210416"/>
                  <a:pt x="1195615" y="188191"/>
                </a:cubicBezTo>
                <a:cubicBezTo>
                  <a:pt x="1212548" y="165966"/>
                  <a:pt x="1415219" y="-13951"/>
                  <a:pt x="1398815" y="8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4B32B8C7-A688-0001-CAFE-50ED7536CC51}"/>
              </a:ext>
            </a:extLst>
          </p:cNvPr>
          <p:cNvSpPr/>
          <p:nvPr/>
        </p:nvSpPr>
        <p:spPr>
          <a:xfrm>
            <a:off x="1487525" y="8384937"/>
            <a:ext cx="445335" cy="1367483"/>
          </a:xfrm>
          <a:custGeom>
            <a:avLst/>
            <a:gdLst>
              <a:gd name="connsiteX0" fmla="*/ 192050 w 445335"/>
              <a:gd name="connsiteY0" fmla="*/ 238 h 1367483"/>
              <a:gd name="connsiteX1" fmla="*/ 77750 w 445335"/>
              <a:gd name="connsiteY1" fmla="*/ 295513 h 1367483"/>
              <a:gd name="connsiteX2" fmla="*/ 125375 w 445335"/>
              <a:gd name="connsiteY2" fmla="*/ 666988 h 1367483"/>
              <a:gd name="connsiteX3" fmla="*/ 109500 w 445335"/>
              <a:gd name="connsiteY3" fmla="*/ 552688 h 1367483"/>
              <a:gd name="connsiteX4" fmla="*/ 214275 w 445335"/>
              <a:gd name="connsiteY4" fmla="*/ 768588 h 1367483"/>
              <a:gd name="connsiteX5" fmla="*/ 188875 w 445335"/>
              <a:gd name="connsiteY5" fmla="*/ 644763 h 1367483"/>
              <a:gd name="connsiteX6" fmla="*/ 258725 w 445335"/>
              <a:gd name="connsiteY6" fmla="*/ 886063 h 1367483"/>
              <a:gd name="connsiteX7" fmla="*/ 258725 w 445335"/>
              <a:gd name="connsiteY7" fmla="*/ 828913 h 1367483"/>
              <a:gd name="connsiteX8" fmla="*/ 357150 w 445335"/>
              <a:gd name="connsiteY8" fmla="*/ 1032113 h 1367483"/>
              <a:gd name="connsiteX9" fmla="*/ 414300 w 445335"/>
              <a:gd name="connsiteY9" fmla="*/ 1206738 h 1367483"/>
              <a:gd name="connsiteX10" fmla="*/ 439700 w 445335"/>
              <a:gd name="connsiteY10" fmla="*/ 1365488 h 1367483"/>
              <a:gd name="connsiteX11" fmla="*/ 306350 w 445335"/>
              <a:gd name="connsiteY11" fmla="*/ 1092438 h 1367483"/>
              <a:gd name="connsiteX12" fmla="*/ 96800 w 445335"/>
              <a:gd name="connsiteY12" fmla="*/ 593963 h 1367483"/>
              <a:gd name="connsiteX13" fmla="*/ 1550 w 445335"/>
              <a:gd name="connsiteY13" fmla="*/ 416163 h 1367483"/>
              <a:gd name="connsiteX14" fmla="*/ 39650 w 445335"/>
              <a:gd name="connsiteY14" fmla="*/ 549513 h 1367483"/>
              <a:gd name="connsiteX15" fmla="*/ 65050 w 445335"/>
              <a:gd name="connsiteY15" fmla="*/ 343138 h 1367483"/>
              <a:gd name="connsiteX16" fmla="*/ 192050 w 445335"/>
              <a:gd name="connsiteY16" fmla="*/ 238 h 1367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5335" h="1367483">
                <a:moveTo>
                  <a:pt x="192050" y="238"/>
                </a:moveTo>
                <a:cubicBezTo>
                  <a:pt x="194167" y="-7699"/>
                  <a:pt x="88862" y="184388"/>
                  <a:pt x="77750" y="295513"/>
                </a:cubicBezTo>
                <a:cubicBezTo>
                  <a:pt x="66637" y="406638"/>
                  <a:pt x="120083" y="624126"/>
                  <a:pt x="125375" y="666988"/>
                </a:cubicBezTo>
                <a:cubicBezTo>
                  <a:pt x="130667" y="709850"/>
                  <a:pt x="94683" y="535755"/>
                  <a:pt x="109500" y="552688"/>
                </a:cubicBezTo>
                <a:cubicBezTo>
                  <a:pt x="124317" y="569621"/>
                  <a:pt x="201046" y="753242"/>
                  <a:pt x="214275" y="768588"/>
                </a:cubicBezTo>
                <a:cubicBezTo>
                  <a:pt x="227504" y="783934"/>
                  <a:pt x="181467" y="625184"/>
                  <a:pt x="188875" y="644763"/>
                </a:cubicBezTo>
                <a:cubicBezTo>
                  <a:pt x="196283" y="664342"/>
                  <a:pt x="247083" y="855371"/>
                  <a:pt x="258725" y="886063"/>
                </a:cubicBezTo>
                <a:cubicBezTo>
                  <a:pt x="270367" y="916755"/>
                  <a:pt x="242321" y="804571"/>
                  <a:pt x="258725" y="828913"/>
                </a:cubicBezTo>
                <a:cubicBezTo>
                  <a:pt x="275129" y="853255"/>
                  <a:pt x="331221" y="969142"/>
                  <a:pt x="357150" y="1032113"/>
                </a:cubicBezTo>
                <a:cubicBezTo>
                  <a:pt x="383079" y="1095084"/>
                  <a:pt x="400542" y="1151176"/>
                  <a:pt x="414300" y="1206738"/>
                </a:cubicBezTo>
                <a:cubicBezTo>
                  <a:pt x="428058" y="1262301"/>
                  <a:pt x="457692" y="1384538"/>
                  <a:pt x="439700" y="1365488"/>
                </a:cubicBezTo>
                <a:cubicBezTo>
                  <a:pt x="421708" y="1346438"/>
                  <a:pt x="363500" y="1221025"/>
                  <a:pt x="306350" y="1092438"/>
                </a:cubicBezTo>
                <a:cubicBezTo>
                  <a:pt x="249200" y="963851"/>
                  <a:pt x="147600" y="706675"/>
                  <a:pt x="96800" y="593963"/>
                </a:cubicBezTo>
                <a:cubicBezTo>
                  <a:pt x="46000" y="481251"/>
                  <a:pt x="11075" y="423571"/>
                  <a:pt x="1550" y="416163"/>
                </a:cubicBezTo>
                <a:cubicBezTo>
                  <a:pt x="-7975" y="408755"/>
                  <a:pt x="29067" y="561684"/>
                  <a:pt x="39650" y="549513"/>
                </a:cubicBezTo>
                <a:cubicBezTo>
                  <a:pt x="50233" y="537342"/>
                  <a:pt x="39650" y="435213"/>
                  <a:pt x="65050" y="343138"/>
                </a:cubicBezTo>
                <a:cubicBezTo>
                  <a:pt x="90450" y="251063"/>
                  <a:pt x="189933" y="8175"/>
                  <a:pt x="192050" y="2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6AB47B8C-BD90-1427-2A7C-1B4ADB8DE70A}"/>
              </a:ext>
            </a:extLst>
          </p:cNvPr>
          <p:cNvSpPr/>
          <p:nvPr/>
        </p:nvSpPr>
        <p:spPr>
          <a:xfrm>
            <a:off x="1872862" y="9769308"/>
            <a:ext cx="457435" cy="1017493"/>
          </a:xfrm>
          <a:custGeom>
            <a:avLst/>
            <a:gdLst>
              <a:gd name="connsiteX0" fmla="*/ 9913 w 457435"/>
              <a:gd name="connsiteY0" fmla="*/ 44617 h 1017493"/>
              <a:gd name="connsiteX1" fmla="*/ 441713 w 457435"/>
              <a:gd name="connsiteY1" fmla="*/ 984417 h 1017493"/>
              <a:gd name="connsiteX2" fmla="*/ 343288 w 457435"/>
              <a:gd name="connsiteY2" fmla="*/ 749467 h 1017493"/>
              <a:gd name="connsiteX3" fmla="*/ 152788 w 457435"/>
              <a:gd name="connsiteY3" fmla="*/ 209717 h 1017493"/>
              <a:gd name="connsiteX4" fmla="*/ 9913 w 457435"/>
              <a:gd name="connsiteY4" fmla="*/ 44617 h 101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435" h="1017493">
                <a:moveTo>
                  <a:pt x="9913" y="44617"/>
                </a:moveTo>
                <a:cubicBezTo>
                  <a:pt x="58067" y="173734"/>
                  <a:pt x="386151" y="866942"/>
                  <a:pt x="441713" y="984417"/>
                </a:cubicBezTo>
                <a:cubicBezTo>
                  <a:pt x="497275" y="1101892"/>
                  <a:pt x="391442" y="878584"/>
                  <a:pt x="343288" y="749467"/>
                </a:cubicBezTo>
                <a:cubicBezTo>
                  <a:pt x="295134" y="620350"/>
                  <a:pt x="203588" y="322959"/>
                  <a:pt x="152788" y="209717"/>
                </a:cubicBezTo>
                <a:cubicBezTo>
                  <a:pt x="101988" y="96475"/>
                  <a:pt x="-38241" y="-84500"/>
                  <a:pt x="9913" y="446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BE05482F-3F86-6897-B84D-760CE5A703CF}"/>
              </a:ext>
            </a:extLst>
          </p:cNvPr>
          <p:cNvSpPr/>
          <p:nvPr/>
        </p:nvSpPr>
        <p:spPr>
          <a:xfrm>
            <a:off x="2307606" y="10805096"/>
            <a:ext cx="248414" cy="1016405"/>
          </a:xfrm>
          <a:custGeom>
            <a:avLst/>
            <a:gdLst>
              <a:gd name="connsiteX0" fmla="*/ 619 w 248414"/>
              <a:gd name="connsiteY0" fmla="*/ 5779 h 1016405"/>
              <a:gd name="connsiteX1" fmla="*/ 184769 w 248414"/>
              <a:gd name="connsiteY1" fmla="*/ 612204 h 1016405"/>
              <a:gd name="connsiteX2" fmla="*/ 245094 w 248414"/>
              <a:gd name="connsiteY2" fmla="*/ 993204 h 1016405"/>
              <a:gd name="connsiteX3" fmla="*/ 226044 w 248414"/>
              <a:gd name="connsiteY3" fmla="*/ 891604 h 1016405"/>
              <a:gd name="connsiteX4" fmla="*/ 105394 w 248414"/>
              <a:gd name="connsiteY4" fmla="*/ 215329 h 1016405"/>
              <a:gd name="connsiteX5" fmla="*/ 124444 w 248414"/>
              <a:gd name="connsiteY5" fmla="*/ 301054 h 1016405"/>
              <a:gd name="connsiteX6" fmla="*/ 619 w 248414"/>
              <a:gd name="connsiteY6" fmla="*/ 5779 h 101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414" h="1016405">
                <a:moveTo>
                  <a:pt x="619" y="5779"/>
                </a:moveTo>
                <a:cubicBezTo>
                  <a:pt x="10673" y="57637"/>
                  <a:pt x="144023" y="447633"/>
                  <a:pt x="184769" y="612204"/>
                </a:cubicBezTo>
                <a:cubicBezTo>
                  <a:pt x="225515" y="776775"/>
                  <a:pt x="238215" y="946637"/>
                  <a:pt x="245094" y="993204"/>
                </a:cubicBezTo>
                <a:cubicBezTo>
                  <a:pt x="251973" y="1039771"/>
                  <a:pt x="249327" y="1021250"/>
                  <a:pt x="226044" y="891604"/>
                </a:cubicBezTo>
                <a:cubicBezTo>
                  <a:pt x="202761" y="761958"/>
                  <a:pt x="122327" y="313754"/>
                  <a:pt x="105394" y="215329"/>
                </a:cubicBezTo>
                <a:cubicBezTo>
                  <a:pt x="88461" y="116904"/>
                  <a:pt x="142965" y="334921"/>
                  <a:pt x="124444" y="301054"/>
                </a:cubicBezTo>
                <a:cubicBezTo>
                  <a:pt x="105923" y="267187"/>
                  <a:pt x="-9435" y="-46079"/>
                  <a:pt x="619" y="57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59638381-CD26-BAA8-A278-97DBDD8B1E57}"/>
              </a:ext>
            </a:extLst>
          </p:cNvPr>
          <p:cNvSpPr/>
          <p:nvPr/>
        </p:nvSpPr>
        <p:spPr>
          <a:xfrm>
            <a:off x="2428757" y="11506168"/>
            <a:ext cx="265877" cy="941849"/>
          </a:xfrm>
          <a:custGeom>
            <a:avLst/>
            <a:gdLst>
              <a:gd name="connsiteX0" fmla="*/ 118 w 265877"/>
              <a:gd name="connsiteY0" fmla="*/ 32 h 941849"/>
              <a:gd name="connsiteX1" fmla="*/ 241418 w 265877"/>
              <a:gd name="connsiteY1" fmla="*/ 800132 h 941849"/>
              <a:gd name="connsiteX2" fmla="*/ 254118 w 265877"/>
              <a:gd name="connsiteY2" fmla="*/ 930307 h 941849"/>
              <a:gd name="connsiteX3" fmla="*/ 209668 w 265877"/>
              <a:gd name="connsiteY3" fmla="*/ 831882 h 941849"/>
              <a:gd name="connsiteX4" fmla="*/ 118 w 265877"/>
              <a:gd name="connsiteY4" fmla="*/ 32 h 941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877" h="941849">
                <a:moveTo>
                  <a:pt x="118" y="32"/>
                </a:moveTo>
                <a:cubicBezTo>
                  <a:pt x="5410" y="-5260"/>
                  <a:pt x="199085" y="645086"/>
                  <a:pt x="241418" y="800132"/>
                </a:cubicBezTo>
                <a:cubicBezTo>
                  <a:pt x="283751" y="955178"/>
                  <a:pt x="259410" y="925015"/>
                  <a:pt x="254118" y="930307"/>
                </a:cubicBezTo>
                <a:cubicBezTo>
                  <a:pt x="248826" y="935599"/>
                  <a:pt x="251472" y="984282"/>
                  <a:pt x="209668" y="831882"/>
                </a:cubicBezTo>
                <a:cubicBezTo>
                  <a:pt x="167864" y="679482"/>
                  <a:pt x="-5174" y="5324"/>
                  <a:pt x="118" y="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176A7638-E5C8-1DAB-AED4-6E8C554E1844}"/>
              </a:ext>
            </a:extLst>
          </p:cNvPr>
          <p:cNvSpPr/>
          <p:nvPr/>
        </p:nvSpPr>
        <p:spPr>
          <a:xfrm>
            <a:off x="2445588" y="7750042"/>
            <a:ext cx="323030" cy="565312"/>
          </a:xfrm>
          <a:custGeom>
            <a:avLst/>
            <a:gdLst>
              <a:gd name="connsiteX0" fmla="*/ 323012 w 323030"/>
              <a:gd name="connsiteY0" fmla="*/ 133 h 565312"/>
              <a:gd name="connsiteX1" fmla="*/ 208712 w 323030"/>
              <a:gd name="connsiteY1" fmla="*/ 282708 h 565312"/>
              <a:gd name="connsiteX2" fmla="*/ 227762 w 323030"/>
              <a:gd name="connsiteY2" fmla="*/ 546233 h 565312"/>
              <a:gd name="connsiteX3" fmla="*/ 215062 w 323030"/>
              <a:gd name="connsiteY3" fmla="*/ 543058 h 565312"/>
              <a:gd name="connsiteX4" fmla="*/ 215062 w 323030"/>
              <a:gd name="connsiteY4" fmla="*/ 558933 h 565312"/>
              <a:gd name="connsiteX5" fmla="*/ 103937 w 323030"/>
              <a:gd name="connsiteY5" fmla="*/ 479558 h 565312"/>
              <a:gd name="connsiteX6" fmla="*/ 72187 w 323030"/>
              <a:gd name="connsiteY6" fmla="*/ 450983 h 565312"/>
              <a:gd name="connsiteX7" fmla="*/ 62662 w 323030"/>
              <a:gd name="connsiteY7" fmla="*/ 317633 h 565312"/>
              <a:gd name="connsiteX8" fmla="*/ 88062 w 323030"/>
              <a:gd name="connsiteY8" fmla="*/ 206508 h 565312"/>
              <a:gd name="connsiteX9" fmla="*/ 53137 w 323030"/>
              <a:gd name="connsiteY9" fmla="*/ 374783 h 565312"/>
              <a:gd name="connsiteX10" fmla="*/ 5512 w 323030"/>
              <a:gd name="connsiteY10" fmla="*/ 441458 h 565312"/>
              <a:gd name="connsiteX11" fmla="*/ 192837 w 323030"/>
              <a:gd name="connsiteY11" fmla="*/ 565283 h 565312"/>
              <a:gd name="connsiteX12" fmla="*/ 208712 w 323030"/>
              <a:gd name="connsiteY12" fmla="*/ 450983 h 565312"/>
              <a:gd name="connsiteX13" fmla="*/ 180137 w 323030"/>
              <a:gd name="connsiteY13" fmla="*/ 247783 h 565312"/>
              <a:gd name="connsiteX14" fmla="*/ 167437 w 323030"/>
              <a:gd name="connsiteY14" fmla="*/ 196983 h 565312"/>
              <a:gd name="connsiteX15" fmla="*/ 199187 w 323030"/>
              <a:gd name="connsiteY15" fmla="*/ 244608 h 565312"/>
              <a:gd name="connsiteX16" fmla="*/ 323012 w 323030"/>
              <a:gd name="connsiteY16" fmla="*/ 133 h 56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3030" h="565312">
                <a:moveTo>
                  <a:pt x="323012" y="133"/>
                </a:moveTo>
                <a:cubicBezTo>
                  <a:pt x="324600" y="6483"/>
                  <a:pt x="224587" y="191691"/>
                  <a:pt x="208712" y="282708"/>
                </a:cubicBezTo>
                <a:cubicBezTo>
                  <a:pt x="192837" y="373725"/>
                  <a:pt x="226704" y="502841"/>
                  <a:pt x="227762" y="546233"/>
                </a:cubicBezTo>
                <a:cubicBezTo>
                  <a:pt x="228820" y="589625"/>
                  <a:pt x="217179" y="540941"/>
                  <a:pt x="215062" y="543058"/>
                </a:cubicBezTo>
                <a:cubicBezTo>
                  <a:pt x="212945" y="545175"/>
                  <a:pt x="233583" y="569516"/>
                  <a:pt x="215062" y="558933"/>
                </a:cubicBezTo>
                <a:cubicBezTo>
                  <a:pt x="196541" y="548350"/>
                  <a:pt x="127749" y="497550"/>
                  <a:pt x="103937" y="479558"/>
                </a:cubicBezTo>
                <a:cubicBezTo>
                  <a:pt x="80124" y="461566"/>
                  <a:pt x="79066" y="477970"/>
                  <a:pt x="72187" y="450983"/>
                </a:cubicBezTo>
                <a:cubicBezTo>
                  <a:pt x="65308" y="423996"/>
                  <a:pt x="60016" y="358379"/>
                  <a:pt x="62662" y="317633"/>
                </a:cubicBezTo>
                <a:cubicBezTo>
                  <a:pt x="65308" y="276887"/>
                  <a:pt x="89649" y="196983"/>
                  <a:pt x="88062" y="206508"/>
                </a:cubicBezTo>
                <a:cubicBezTo>
                  <a:pt x="86474" y="216033"/>
                  <a:pt x="66895" y="335625"/>
                  <a:pt x="53137" y="374783"/>
                </a:cubicBezTo>
                <a:cubicBezTo>
                  <a:pt x="39379" y="413941"/>
                  <a:pt x="-17771" y="409708"/>
                  <a:pt x="5512" y="441458"/>
                </a:cubicBezTo>
                <a:cubicBezTo>
                  <a:pt x="28795" y="473208"/>
                  <a:pt x="158970" y="563696"/>
                  <a:pt x="192837" y="565283"/>
                </a:cubicBezTo>
                <a:cubicBezTo>
                  <a:pt x="226704" y="566870"/>
                  <a:pt x="210829" y="503900"/>
                  <a:pt x="208712" y="450983"/>
                </a:cubicBezTo>
                <a:cubicBezTo>
                  <a:pt x="206595" y="398066"/>
                  <a:pt x="187016" y="290116"/>
                  <a:pt x="180137" y="247783"/>
                </a:cubicBezTo>
                <a:cubicBezTo>
                  <a:pt x="173258" y="205450"/>
                  <a:pt x="164262" y="197512"/>
                  <a:pt x="167437" y="196983"/>
                </a:cubicBezTo>
                <a:cubicBezTo>
                  <a:pt x="170612" y="196454"/>
                  <a:pt x="167437" y="272654"/>
                  <a:pt x="199187" y="244608"/>
                </a:cubicBezTo>
                <a:cubicBezTo>
                  <a:pt x="230937" y="216562"/>
                  <a:pt x="321424" y="-6217"/>
                  <a:pt x="323012" y="1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126165AB-5E90-17BB-0881-791943487029}"/>
              </a:ext>
            </a:extLst>
          </p:cNvPr>
          <p:cNvSpPr/>
          <p:nvPr/>
        </p:nvSpPr>
        <p:spPr>
          <a:xfrm>
            <a:off x="1803400" y="7812019"/>
            <a:ext cx="901748" cy="563631"/>
          </a:xfrm>
          <a:custGeom>
            <a:avLst/>
            <a:gdLst>
              <a:gd name="connsiteX0" fmla="*/ 0 w 901748"/>
              <a:gd name="connsiteY0" fmla="*/ 563631 h 563631"/>
              <a:gd name="connsiteX1" fmla="*/ 431800 w 901748"/>
              <a:gd name="connsiteY1" fmla="*/ 255656 h 563631"/>
              <a:gd name="connsiteX2" fmla="*/ 330200 w 901748"/>
              <a:gd name="connsiteY2" fmla="*/ 296931 h 563631"/>
              <a:gd name="connsiteX3" fmla="*/ 749300 w 901748"/>
              <a:gd name="connsiteY3" fmla="*/ 49281 h 563631"/>
              <a:gd name="connsiteX4" fmla="*/ 901700 w 901748"/>
              <a:gd name="connsiteY4" fmla="*/ 36581 h 563631"/>
              <a:gd name="connsiteX5" fmla="*/ 765175 w 901748"/>
              <a:gd name="connsiteY5" fmla="*/ 8006 h 563631"/>
              <a:gd name="connsiteX6" fmla="*/ 708025 w 901748"/>
              <a:gd name="connsiteY6" fmla="*/ 8006 h 563631"/>
              <a:gd name="connsiteX7" fmla="*/ 654050 w 901748"/>
              <a:gd name="connsiteY7" fmla="*/ 100081 h 563631"/>
              <a:gd name="connsiteX8" fmla="*/ 438150 w 901748"/>
              <a:gd name="connsiteY8" fmla="*/ 242956 h 563631"/>
              <a:gd name="connsiteX9" fmla="*/ 342900 w 901748"/>
              <a:gd name="connsiteY9" fmla="*/ 322331 h 563631"/>
              <a:gd name="connsiteX10" fmla="*/ 292100 w 901748"/>
              <a:gd name="connsiteY10" fmla="*/ 360431 h 563631"/>
              <a:gd name="connsiteX11" fmla="*/ 104775 w 901748"/>
              <a:gd name="connsiteY11" fmla="*/ 484256 h 563631"/>
              <a:gd name="connsiteX12" fmla="*/ 0 w 901748"/>
              <a:gd name="connsiteY12" fmla="*/ 563631 h 56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1748" h="563631">
                <a:moveTo>
                  <a:pt x="0" y="563631"/>
                </a:moveTo>
                <a:cubicBezTo>
                  <a:pt x="188383" y="431868"/>
                  <a:pt x="376767" y="300106"/>
                  <a:pt x="431800" y="255656"/>
                </a:cubicBezTo>
                <a:cubicBezTo>
                  <a:pt x="486833" y="211206"/>
                  <a:pt x="277283" y="331327"/>
                  <a:pt x="330200" y="296931"/>
                </a:cubicBezTo>
                <a:cubicBezTo>
                  <a:pt x="383117" y="262535"/>
                  <a:pt x="654050" y="92673"/>
                  <a:pt x="749300" y="49281"/>
                </a:cubicBezTo>
                <a:cubicBezTo>
                  <a:pt x="844550" y="5889"/>
                  <a:pt x="899054" y="43460"/>
                  <a:pt x="901700" y="36581"/>
                </a:cubicBezTo>
                <a:cubicBezTo>
                  <a:pt x="904346" y="29702"/>
                  <a:pt x="797454" y="12768"/>
                  <a:pt x="765175" y="8006"/>
                </a:cubicBezTo>
                <a:cubicBezTo>
                  <a:pt x="732896" y="3243"/>
                  <a:pt x="726546" y="-7340"/>
                  <a:pt x="708025" y="8006"/>
                </a:cubicBezTo>
                <a:cubicBezTo>
                  <a:pt x="689504" y="23352"/>
                  <a:pt x="699029" y="60923"/>
                  <a:pt x="654050" y="100081"/>
                </a:cubicBezTo>
                <a:cubicBezTo>
                  <a:pt x="609071" y="139239"/>
                  <a:pt x="490008" y="205914"/>
                  <a:pt x="438150" y="242956"/>
                </a:cubicBezTo>
                <a:cubicBezTo>
                  <a:pt x="386292" y="279998"/>
                  <a:pt x="367242" y="302752"/>
                  <a:pt x="342900" y="322331"/>
                </a:cubicBezTo>
                <a:cubicBezTo>
                  <a:pt x="318558" y="341910"/>
                  <a:pt x="331788" y="333443"/>
                  <a:pt x="292100" y="360431"/>
                </a:cubicBezTo>
                <a:cubicBezTo>
                  <a:pt x="252413" y="387418"/>
                  <a:pt x="104775" y="484256"/>
                  <a:pt x="104775" y="484256"/>
                </a:cubicBezTo>
                <a:lnTo>
                  <a:pt x="0" y="563631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B1F4BD67-1DA2-43E0-93B4-CDFBE333B1AF}"/>
              </a:ext>
            </a:extLst>
          </p:cNvPr>
          <p:cNvSpPr/>
          <p:nvPr/>
        </p:nvSpPr>
        <p:spPr>
          <a:xfrm>
            <a:off x="1649733" y="8448530"/>
            <a:ext cx="942394" cy="389781"/>
          </a:xfrm>
          <a:custGeom>
            <a:avLst/>
            <a:gdLst>
              <a:gd name="connsiteX0" fmla="*/ 71117 w 942394"/>
              <a:gd name="connsiteY0" fmla="*/ 69995 h 389781"/>
              <a:gd name="connsiteX1" fmla="*/ 71117 w 942394"/>
              <a:gd name="connsiteY1" fmla="*/ 203345 h 389781"/>
              <a:gd name="connsiteX2" fmla="*/ 347342 w 942394"/>
              <a:gd name="connsiteY2" fmla="*/ 254145 h 389781"/>
              <a:gd name="connsiteX3" fmla="*/ 534667 w 942394"/>
              <a:gd name="connsiteY3" fmla="*/ 311295 h 389781"/>
              <a:gd name="connsiteX4" fmla="*/ 490217 w 942394"/>
              <a:gd name="connsiteY4" fmla="*/ 263670 h 389781"/>
              <a:gd name="connsiteX5" fmla="*/ 680717 w 942394"/>
              <a:gd name="connsiteY5" fmla="*/ 304945 h 389781"/>
              <a:gd name="connsiteX6" fmla="*/ 521967 w 942394"/>
              <a:gd name="connsiteY6" fmla="*/ 352570 h 389781"/>
              <a:gd name="connsiteX7" fmla="*/ 414017 w 942394"/>
              <a:gd name="connsiteY7" fmla="*/ 387495 h 389781"/>
              <a:gd name="connsiteX8" fmla="*/ 566417 w 942394"/>
              <a:gd name="connsiteY8" fmla="*/ 285895 h 389781"/>
              <a:gd name="connsiteX9" fmla="*/ 934717 w 942394"/>
              <a:gd name="connsiteY9" fmla="*/ 323995 h 389781"/>
              <a:gd name="connsiteX10" fmla="*/ 804542 w 942394"/>
              <a:gd name="connsiteY10" fmla="*/ 203345 h 389781"/>
              <a:gd name="connsiteX11" fmla="*/ 664842 w 942394"/>
              <a:gd name="connsiteY11" fmla="*/ 149370 h 389781"/>
              <a:gd name="connsiteX12" fmla="*/ 693417 w 942394"/>
              <a:gd name="connsiteY12" fmla="*/ 111270 h 389781"/>
              <a:gd name="connsiteX13" fmla="*/ 769617 w 942394"/>
              <a:gd name="connsiteY13" fmla="*/ 127145 h 389781"/>
              <a:gd name="connsiteX14" fmla="*/ 509267 w 942394"/>
              <a:gd name="connsiteY14" fmla="*/ 145 h 389781"/>
              <a:gd name="connsiteX15" fmla="*/ 709292 w 942394"/>
              <a:gd name="connsiteY15" fmla="*/ 155720 h 389781"/>
              <a:gd name="connsiteX16" fmla="*/ 696592 w 942394"/>
              <a:gd name="connsiteY16" fmla="*/ 238270 h 389781"/>
              <a:gd name="connsiteX17" fmla="*/ 496567 w 942394"/>
              <a:gd name="connsiteY17" fmla="*/ 162070 h 389781"/>
              <a:gd name="connsiteX18" fmla="*/ 401317 w 942394"/>
              <a:gd name="connsiteY18" fmla="*/ 177945 h 389781"/>
              <a:gd name="connsiteX19" fmla="*/ 531492 w 942394"/>
              <a:gd name="connsiteY19" fmla="*/ 219220 h 389781"/>
              <a:gd name="connsiteX20" fmla="*/ 274317 w 942394"/>
              <a:gd name="connsiteY20" fmla="*/ 206520 h 389781"/>
              <a:gd name="connsiteX21" fmla="*/ 7617 w 942394"/>
              <a:gd name="connsiteY21" fmla="*/ 200170 h 389781"/>
              <a:gd name="connsiteX22" fmla="*/ 71117 w 942394"/>
              <a:gd name="connsiteY22" fmla="*/ 69995 h 38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42394" h="389781">
                <a:moveTo>
                  <a:pt x="71117" y="69995"/>
                </a:moveTo>
                <a:cubicBezTo>
                  <a:pt x="81700" y="70524"/>
                  <a:pt x="25080" y="172653"/>
                  <a:pt x="71117" y="203345"/>
                </a:cubicBezTo>
                <a:cubicBezTo>
                  <a:pt x="117154" y="234037"/>
                  <a:pt x="270084" y="236153"/>
                  <a:pt x="347342" y="254145"/>
                </a:cubicBezTo>
                <a:cubicBezTo>
                  <a:pt x="424600" y="272137"/>
                  <a:pt x="510854" y="309707"/>
                  <a:pt x="534667" y="311295"/>
                </a:cubicBezTo>
                <a:cubicBezTo>
                  <a:pt x="558480" y="312883"/>
                  <a:pt x="465875" y="264728"/>
                  <a:pt x="490217" y="263670"/>
                </a:cubicBezTo>
                <a:cubicBezTo>
                  <a:pt x="514559" y="262612"/>
                  <a:pt x="675425" y="290128"/>
                  <a:pt x="680717" y="304945"/>
                </a:cubicBezTo>
                <a:cubicBezTo>
                  <a:pt x="686009" y="319762"/>
                  <a:pt x="566417" y="338812"/>
                  <a:pt x="521967" y="352570"/>
                </a:cubicBezTo>
                <a:cubicBezTo>
                  <a:pt x="477517" y="366328"/>
                  <a:pt x="406609" y="398608"/>
                  <a:pt x="414017" y="387495"/>
                </a:cubicBezTo>
                <a:cubicBezTo>
                  <a:pt x="421425" y="376383"/>
                  <a:pt x="479634" y="296478"/>
                  <a:pt x="566417" y="285895"/>
                </a:cubicBezTo>
                <a:cubicBezTo>
                  <a:pt x="653200" y="275312"/>
                  <a:pt x="895030" y="337753"/>
                  <a:pt x="934717" y="323995"/>
                </a:cubicBezTo>
                <a:cubicBezTo>
                  <a:pt x="974404" y="310237"/>
                  <a:pt x="849521" y="232449"/>
                  <a:pt x="804542" y="203345"/>
                </a:cubicBezTo>
                <a:cubicBezTo>
                  <a:pt x="759563" y="174241"/>
                  <a:pt x="683363" y="164716"/>
                  <a:pt x="664842" y="149370"/>
                </a:cubicBezTo>
                <a:cubicBezTo>
                  <a:pt x="646321" y="134024"/>
                  <a:pt x="675955" y="114974"/>
                  <a:pt x="693417" y="111270"/>
                </a:cubicBezTo>
                <a:cubicBezTo>
                  <a:pt x="710879" y="107566"/>
                  <a:pt x="800308" y="145666"/>
                  <a:pt x="769617" y="127145"/>
                </a:cubicBezTo>
                <a:cubicBezTo>
                  <a:pt x="738926" y="108624"/>
                  <a:pt x="519321" y="-4618"/>
                  <a:pt x="509267" y="145"/>
                </a:cubicBezTo>
                <a:cubicBezTo>
                  <a:pt x="499213" y="4907"/>
                  <a:pt x="678071" y="116033"/>
                  <a:pt x="709292" y="155720"/>
                </a:cubicBezTo>
                <a:cubicBezTo>
                  <a:pt x="740513" y="195407"/>
                  <a:pt x="732046" y="237212"/>
                  <a:pt x="696592" y="238270"/>
                </a:cubicBezTo>
                <a:cubicBezTo>
                  <a:pt x="661138" y="239328"/>
                  <a:pt x="545780" y="172124"/>
                  <a:pt x="496567" y="162070"/>
                </a:cubicBezTo>
                <a:cubicBezTo>
                  <a:pt x="447355" y="152016"/>
                  <a:pt x="395496" y="168420"/>
                  <a:pt x="401317" y="177945"/>
                </a:cubicBezTo>
                <a:cubicBezTo>
                  <a:pt x="407138" y="187470"/>
                  <a:pt x="552659" y="214458"/>
                  <a:pt x="531492" y="219220"/>
                </a:cubicBezTo>
                <a:cubicBezTo>
                  <a:pt x="510325" y="223982"/>
                  <a:pt x="361629" y="209695"/>
                  <a:pt x="274317" y="206520"/>
                </a:cubicBezTo>
                <a:cubicBezTo>
                  <a:pt x="187005" y="203345"/>
                  <a:pt x="40955" y="215516"/>
                  <a:pt x="7617" y="200170"/>
                </a:cubicBezTo>
                <a:cubicBezTo>
                  <a:pt x="-25721" y="184824"/>
                  <a:pt x="60534" y="69466"/>
                  <a:pt x="71117" y="699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7B857823-65F0-4F92-746F-7F401D9F7116}"/>
              </a:ext>
            </a:extLst>
          </p:cNvPr>
          <p:cNvSpPr/>
          <p:nvPr/>
        </p:nvSpPr>
        <p:spPr>
          <a:xfrm>
            <a:off x="1843859" y="8951670"/>
            <a:ext cx="102642" cy="218147"/>
          </a:xfrm>
          <a:custGeom>
            <a:avLst/>
            <a:gdLst>
              <a:gd name="connsiteX0" fmla="*/ 816 w 102642"/>
              <a:gd name="connsiteY0" fmla="*/ 1830 h 218147"/>
              <a:gd name="connsiteX1" fmla="*/ 99241 w 102642"/>
              <a:gd name="connsiteY1" fmla="*/ 71680 h 218147"/>
              <a:gd name="connsiteX2" fmla="*/ 73841 w 102642"/>
              <a:gd name="connsiteY2" fmla="*/ 217730 h 218147"/>
              <a:gd name="connsiteX3" fmla="*/ 102416 w 102642"/>
              <a:gd name="connsiteY3" fmla="*/ 112955 h 218147"/>
              <a:gd name="connsiteX4" fmla="*/ 54791 w 102642"/>
              <a:gd name="connsiteY4" fmla="*/ 27230 h 218147"/>
              <a:gd name="connsiteX5" fmla="*/ 816 w 102642"/>
              <a:gd name="connsiteY5" fmla="*/ 1830 h 2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642" h="218147">
                <a:moveTo>
                  <a:pt x="816" y="1830"/>
                </a:moveTo>
                <a:cubicBezTo>
                  <a:pt x="8224" y="9238"/>
                  <a:pt x="87070" y="35697"/>
                  <a:pt x="99241" y="71680"/>
                </a:cubicBezTo>
                <a:cubicBezTo>
                  <a:pt x="111412" y="107663"/>
                  <a:pt x="73312" y="210851"/>
                  <a:pt x="73841" y="217730"/>
                </a:cubicBezTo>
                <a:cubicBezTo>
                  <a:pt x="74370" y="224609"/>
                  <a:pt x="105591" y="144705"/>
                  <a:pt x="102416" y="112955"/>
                </a:cubicBezTo>
                <a:cubicBezTo>
                  <a:pt x="99241" y="81205"/>
                  <a:pt x="71195" y="43634"/>
                  <a:pt x="54791" y="27230"/>
                </a:cubicBezTo>
                <a:cubicBezTo>
                  <a:pt x="38387" y="10826"/>
                  <a:pt x="-6592" y="-5578"/>
                  <a:pt x="816" y="18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CAC302FC-5E55-F3B8-9C5C-0DEDD7D1C7FC}"/>
              </a:ext>
            </a:extLst>
          </p:cNvPr>
          <p:cNvSpPr/>
          <p:nvPr/>
        </p:nvSpPr>
        <p:spPr>
          <a:xfrm>
            <a:off x="1946959" y="8166100"/>
            <a:ext cx="530777" cy="217670"/>
          </a:xfrm>
          <a:custGeom>
            <a:avLst/>
            <a:gdLst>
              <a:gd name="connsiteX0" fmla="*/ 421591 w 530777"/>
              <a:gd name="connsiteY0" fmla="*/ 76200 h 217670"/>
              <a:gd name="connsiteX1" fmla="*/ 167591 w 530777"/>
              <a:gd name="connsiteY1" fmla="*/ 123825 h 217670"/>
              <a:gd name="connsiteX2" fmla="*/ 288241 w 530777"/>
              <a:gd name="connsiteY2" fmla="*/ 120650 h 217670"/>
              <a:gd name="connsiteX3" fmla="*/ 526366 w 530777"/>
              <a:gd name="connsiteY3" fmla="*/ 215900 h 217670"/>
              <a:gd name="connsiteX4" fmla="*/ 408891 w 530777"/>
              <a:gd name="connsiteY4" fmla="*/ 184150 h 217670"/>
              <a:gd name="connsiteX5" fmla="*/ 2491 w 530777"/>
              <a:gd name="connsiteY5" fmla="*/ 203200 h 217670"/>
              <a:gd name="connsiteX6" fmla="*/ 234266 w 530777"/>
              <a:gd name="connsiteY6" fmla="*/ 187325 h 217670"/>
              <a:gd name="connsiteX7" fmla="*/ 158066 w 530777"/>
              <a:gd name="connsiteY7" fmla="*/ 111125 h 217670"/>
              <a:gd name="connsiteX8" fmla="*/ 189816 w 530777"/>
              <a:gd name="connsiteY8" fmla="*/ 88900 h 217670"/>
              <a:gd name="connsiteX9" fmla="*/ 15191 w 530777"/>
              <a:gd name="connsiteY9" fmla="*/ 0 h 217670"/>
              <a:gd name="connsiteX10" fmla="*/ 370791 w 530777"/>
              <a:gd name="connsiteY10" fmla="*/ 88900 h 217670"/>
              <a:gd name="connsiteX11" fmla="*/ 472391 w 530777"/>
              <a:gd name="connsiteY11" fmla="*/ 82550 h 217670"/>
              <a:gd name="connsiteX12" fmla="*/ 421591 w 530777"/>
              <a:gd name="connsiteY12" fmla="*/ 76200 h 21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0777" h="217670">
                <a:moveTo>
                  <a:pt x="421591" y="76200"/>
                </a:moveTo>
                <a:cubicBezTo>
                  <a:pt x="370791" y="83079"/>
                  <a:pt x="189816" y="116417"/>
                  <a:pt x="167591" y="123825"/>
                </a:cubicBezTo>
                <a:cubicBezTo>
                  <a:pt x="145366" y="131233"/>
                  <a:pt x="228445" y="105304"/>
                  <a:pt x="288241" y="120650"/>
                </a:cubicBezTo>
                <a:cubicBezTo>
                  <a:pt x="348037" y="135996"/>
                  <a:pt x="506258" y="205317"/>
                  <a:pt x="526366" y="215900"/>
                </a:cubicBezTo>
                <a:cubicBezTo>
                  <a:pt x="546474" y="226483"/>
                  <a:pt x="496203" y="186267"/>
                  <a:pt x="408891" y="184150"/>
                </a:cubicBezTo>
                <a:cubicBezTo>
                  <a:pt x="321579" y="182033"/>
                  <a:pt x="31595" y="202671"/>
                  <a:pt x="2491" y="203200"/>
                </a:cubicBezTo>
                <a:cubicBezTo>
                  <a:pt x="-26613" y="203729"/>
                  <a:pt x="208337" y="202671"/>
                  <a:pt x="234266" y="187325"/>
                </a:cubicBezTo>
                <a:cubicBezTo>
                  <a:pt x="260195" y="171979"/>
                  <a:pt x="165474" y="127529"/>
                  <a:pt x="158066" y="111125"/>
                </a:cubicBezTo>
                <a:cubicBezTo>
                  <a:pt x="150658" y="94721"/>
                  <a:pt x="213628" y="107421"/>
                  <a:pt x="189816" y="88900"/>
                </a:cubicBezTo>
                <a:cubicBezTo>
                  <a:pt x="166004" y="70379"/>
                  <a:pt x="-14971" y="0"/>
                  <a:pt x="15191" y="0"/>
                </a:cubicBezTo>
                <a:cubicBezTo>
                  <a:pt x="45353" y="0"/>
                  <a:pt x="294591" y="75142"/>
                  <a:pt x="370791" y="88900"/>
                </a:cubicBezTo>
                <a:cubicBezTo>
                  <a:pt x="446991" y="102658"/>
                  <a:pt x="461808" y="86254"/>
                  <a:pt x="472391" y="82550"/>
                </a:cubicBezTo>
                <a:cubicBezTo>
                  <a:pt x="482974" y="78846"/>
                  <a:pt x="472391" y="69321"/>
                  <a:pt x="421591" y="762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B084C63C-9712-4840-1035-12F5B1EEC998}"/>
              </a:ext>
            </a:extLst>
          </p:cNvPr>
          <p:cNvSpPr/>
          <p:nvPr/>
        </p:nvSpPr>
        <p:spPr>
          <a:xfrm>
            <a:off x="2730395" y="9703438"/>
            <a:ext cx="580250" cy="1271926"/>
          </a:xfrm>
          <a:custGeom>
            <a:avLst/>
            <a:gdLst>
              <a:gd name="connsiteX0" fmla="*/ 105 w 580250"/>
              <a:gd name="connsiteY0" fmla="*/ 31112 h 1271926"/>
              <a:gd name="connsiteX1" fmla="*/ 123930 w 580250"/>
              <a:gd name="connsiteY1" fmla="*/ 618487 h 1271926"/>
              <a:gd name="connsiteX2" fmla="*/ 158855 w 580250"/>
              <a:gd name="connsiteY2" fmla="*/ 554987 h 1271926"/>
              <a:gd name="connsiteX3" fmla="*/ 304905 w 580250"/>
              <a:gd name="connsiteY3" fmla="*/ 812162 h 1271926"/>
              <a:gd name="connsiteX4" fmla="*/ 276330 w 580250"/>
              <a:gd name="connsiteY4" fmla="*/ 716912 h 1271926"/>
              <a:gd name="connsiteX5" fmla="*/ 562080 w 580250"/>
              <a:gd name="connsiteY5" fmla="*/ 1266187 h 1271926"/>
              <a:gd name="connsiteX6" fmla="*/ 517630 w 580250"/>
              <a:gd name="connsiteY6" fmla="*/ 942337 h 1271926"/>
              <a:gd name="connsiteX7" fmla="*/ 244580 w 580250"/>
              <a:gd name="connsiteY7" fmla="*/ 5712 h 1271926"/>
              <a:gd name="connsiteX8" fmla="*/ 244580 w 580250"/>
              <a:gd name="connsiteY8" fmla="*/ 535937 h 1271926"/>
              <a:gd name="connsiteX9" fmla="*/ 257280 w 580250"/>
              <a:gd name="connsiteY9" fmla="*/ 256537 h 1271926"/>
              <a:gd name="connsiteX10" fmla="*/ 92180 w 580250"/>
              <a:gd name="connsiteY10" fmla="*/ 94612 h 1271926"/>
              <a:gd name="connsiteX11" fmla="*/ 101705 w 580250"/>
              <a:gd name="connsiteY11" fmla="*/ 212087 h 1271926"/>
              <a:gd name="connsiteX12" fmla="*/ 105 w 580250"/>
              <a:gd name="connsiteY12" fmla="*/ 31112 h 127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0250" h="1271926">
                <a:moveTo>
                  <a:pt x="105" y="31112"/>
                </a:moveTo>
                <a:cubicBezTo>
                  <a:pt x="3809" y="98845"/>
                  <a:pt x="97472" y="531175"/>
                  <a:pt x="123930" y="618487"/>
                </a:cubicBezTo>
                <a:cubicBezTo>
                  <a:pt x="150388" y="705799"/>
                  <a:pt x="128693" y="522708"/>
                  <a:pt x="158855" y="554987"/>
                </a:cubicBezTo>
                <a:cubicBezTo>
                  <a:pt x="189018" y="587266"/>
                  <a:pt x="285326" y="785175"/>
                  <a:pt x="304905" y="812162"/>
                </a:cubicBezTo>
                <a:cubicBezTo>
                  <a:pt x="324484" y="839149"/>
                  <a:pt x="233468" y="641241"/>
                  <a:pt x="276330" y="716912"/>
                </a:cubicBezTo>
                <a:cubicBezTo>
                  <a:pt x="319192" y="792583"/>
                  <a:pt x="521863" y="1228616"/>
                  <a:pt x="562080" y="1266187"/>
                </a:cubicBezTo>
                <a:cubicBezTo>
                  <a:pt x="602297" y="1303758"/>
                  <a:pt x="570547" y="1152416"/>
                  <a:pt x="517630" y="942337"/>
                </a:cubicBezTo>
                <a:cubicBezTo>
                  <a:pt x="464713" y="732258"/>
                  <a:pt x="290088" y="73445"/>
                  <a:pt x="244580" y="5712"/>
                </a:cubicBezTo>
                <a:cubicBezTo>
                  <a:pt x="199072" y="-62021"/>
                  <a:pt x="242463" y="494133"/>
                  <a:pt x="244580" y="535937"/>
                </a:cubicBezTo>
                <a:cubicBezTo>
                  <a:pt x="246697" y="577741"/>
                  <a:pt x="282680" y="330091"/>
                  <a:pt x="257280" y="256537"/>
                </a:cubicBezTo>
                <a:cubicBezTo>
                  <a:pt x="231880" y="182983"/>
                  <a:pt x="118109" y="102020"/>
                  <a:pt x="92180" y="94612"/>
                </a:cubicBezTo>
                <a:cubicBezTo>
                  <a:pt x="66251" y="87204"/>
                  <a:pt x="112288" y="217908"/>
                  <a:pt x="101705" y="212087"/>
                </a:cubicBezTo>
                <a:cubicBezTo>
                  <a:pt x="91122" y="206266"/>
                  <a:pt x="-3599" y="-36621"/>
                  <a:pt x="105" y="311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21CE212C-DDAE-B93F-36C4-5266C7569E6E}"/>
              </a:ext>
            </a:extLst>
          </p:cNvPr>
          <p:cNvSpPr/>
          <p:nvPr/>
        </p:nvSpPr>
        <p:spPr>
          <a:xfrm>
            <a:off x="2721142" y="10201547"/>
            <a:ext cx="659167" cy="1429050"/>
          </a:xfrm>
          <a:custGeom>
            <a:avLst/>
            <a:gdLst>
              <a:gd name="connsiteX0" fmla="*/ 9358 w 659167"/>
              <a:gd name="connsiteY0" fmla="*/ 12428 h 1429050"/>
              <a:gd name="connsiteX1" fmla="*/ 504658 w 659167"/>
              <a:gd name="connsiteY1" fmla="*/ 879203 h 1429050"/>
              <a:gd name="connsiteX2" fmla="*/ 425283 w 659167"/>
              <a:gd name="connsiteY2" fmla="*/ 729978 h 1429050"/>
              <a:gd name="connsiteX3" fmla="*/ 657058 w 659167"/>
              <a:gd name="connsiteY3" fmla="*/ 1422128 h 1429050"/>
              <a:gd name="connsiteX4" fmla="*/ 523708 w 659167"/>
              <a:gd name="connsiteY4" fmla="*/ 1057003 h 1429050"/>
              <a:gd name="connsiteX5" fmla="*/ 253833 w 659167"/>
              <a:gd name="connsiteY5" fmla="*/ 590278 h 1429050"/>
              <a:gd name="connsiteX6" fmla="*/ 288758 w 659167"/>
              <a:gd name="connsiteY6" fmla="*/ 656953 h 1429050"/>
              <a:gd name="connsiteX7" fmla="*/ 187158 w 659167"/>
              <a:gd name="connsiteY7" fmla="*/ 383903 h 1429050"/>
              <a:gd name="connsiteX8" fmla="*/ 9358 w 659167"/>
              <a:gd name="connsiteY8" fmla="*/ 12428 h 142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167" h="1429050">
                <a:moveTo>
                  <a:pt x="9358" y="12428"/>
                </a:moveTo>
                <a:cubicBezTo>
                  <a:pt x="62275" y="94978"/>
                  <a:pt x="435337" y="759611"/>
                  <a:pt x="504658" y="879203"/>
                </a:cubicBezTo>
                <a:cubicBezTo>
                  <a:pt x="573979" y="998795"/>
                  <a:pt x="399883" y="639490"/>
                  <a:pt x="425283" y="729978"/>
                </a:cubicBezTo>
                <a:cubicBezTo>
                  <a:pt x="450683" y="820466"/>
                  <a:pt x="640654" y="1367624"/>
                  <a:pt x="657058" y="1422128"/>
                </a:cubicBezTo>
                <a:cubicBezTo>
                  <a:pt x="673462" y="1476632"/>
                  <a:pt x="590912" y="1195645"/>
                  <a:pt x="523708" y="1057003"/>
                </a:cubicBezTo>
                <a:cubicBezTo>
                  <a:pt x="456504" y="918361"/>
                  <a:pt x="292991" y="656953"/>
                  <a:pt x="253833" y="590278"/>
                </a:cubicBezTo>
                <a:cubicBezTo>
                  <a:pt x="214675" y="523603"/>
                  <a:pt x="299871" y="691349"/>
                  <a:pt x="288758" y="656953"/>
                </a:cubicBezTo>
                <a:cubicBezTo>
                  <a:pt x="277645" y="622557"/>
                  <a:pt x="231079" y="486032"/>
                  <a:pt x="187158" y="383903"/>
                </a:cubicBezTo>
                <a:cubicBezTo>
                  <a:pt x="143237" y="281774"/>
                  <a:pt x="-43559" y="-70122"/>
                  <a:pt x="9358" y="124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D543F32E-368F-748F-B58B-73A1A63AF52B}"/>
              </a:ext>
            </a:extLst>
          </p:cNvPr>
          <p:cNvSpPr/>
          <p:nvPr/>
        </p:nvSpPr>
        <p:spPr>
          <a:xfrm>
            <a:off x="3281758" y="10996986"/>
            <a:ext cx="563991" cy="1579607"/>
          </a:xfrm>
          <a:custGeom>
            <a:avLst/>
            <a:gdLst>
              <a:gd name="connsiteX0" fmla="*/ 4367 w 563991"/>
              <a:gd name="connsiteY0" fmla="*/ 39314 h 1579607"/>
              <a:gd name="connsiteX1" fmla="*/ 248842 w 563991"/>
              <a:gd name="connsiteY1" fmla="*/ 766389 h 1579607"/>
              <a:gd name="connsiteX2" fmla="*/ 264717 w 563991"/>
              <a:gd name="connsiteY2" fmla="*/ 693364 h 1579607"/>
              <a:gd name="connsiteX3" fmla="*/ 452042 w 563991"/>
              <a:gd name="connsiteY3" fmla="*/ 1293439 h 1579607"/>
              <a:gd name="connsiteX4" fmla="*/ 404417 w 563991"/>
              <a:gd name="connsiteY4" fmla="*/ 1264864 h 1579607"/>
              <a:gd name="connsiteX5" fmla="*/ 553642 w 563991"/>
              <a:gd name="connsiteY5" fmla="*/ 1579189 h 1579607"/>
              <a:gd name="connsiteX6" fmla="*/ 531417 w 563991"/>
              <a:gd name="connsiteY6" fmla="*/ 1322014 h 1579607"/>
              <a:gd name="connsiteX7" fmla="*/ 372667 w 563991"/>
              <a:gd name="connsiteY7" fmla="*/ 909264 h 1579607"/>
              <a:gd name="connsiteX8" fmla="*/ 274242 w 563991"/>
              <a:gd name="connsiteY8" fmla="*/ 547314 h 1579607"/>
              <a:gd name="connsiteX9" fmla="*/ 153592 w 563991"/>
              <a:gd name="connsiteY9" fmla="*/ 318714 h 1579607"/>
              <a:gd name="connsiteX10" fmla="*/ 185342 w 563991"/>
              <a:gd name="connsiteY10" fmla="*/ 385389 h 1579607"/>
              <a:gd name="connsiteX11" fmla="*/ 96442 w 563991"/>
              <a:gd name="connsiteY11" fmla="*/ 125039 h 1579607"/>
              <a:gd name="connsiteX12" fmla="*/ 4367 w 563991"/>
              <a:gd name="connsiteY12" fmla="*/ 39314 h 157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991" h="1579607">
                <a:moveTo>
                  <a:pt x="4367" y="39314"/>
                </a:moveTo>
                <a:cubicBezTo>
                  <a:pt x="29767" y="146206"/>
                  <a:pt x="205450" y="657381"/>
                  <a:pt x="248842" y="766389"/>
                </a:cubicBezTo>
                <a:cubicBezTo>
                  <a:pt x="292234" y="875397"/>
                  <a:pt x="230850" y="605522"/>
                  <a:pt x="264717" y="693364"/>
                </a:cubicBezTo>
                <a:cubicBezTo>
                  <a:pt x="298584" y="781206"/>
                  <a:pt x="428759" y="1198189"/>
                  <a:pt x="452042" y="1293439"/>
                </a:cubicBezTo>
                <a:cubicBezTo>
                  <a:pt x="475325" y="1388689"/>
                  <a:pt x="387484" y="1217239"/>
                  <a:pt x="404417" y="1264864"/>
                </a:cubicBezTo>
                <a:cubicBezTo>
                  <a:pt x="421350" y="1312489"/>
                  <a:pt x="532475" y="1569664"/>
                  <a:pt x="553642" y="1579189"/>
                </a:cubicBezTo>
                <a:cubicBezTo>
                  <a:pt x="574809" y="1588714"/>
                  <a:pt x="561580" y="1433668"/>
                  <a:pt x="531417" y="1322014"/>
                </a:cubicBezTo>
                <a:cubicBezTo>
                  <a:pt x="501255" y="1210360"/>
                  <a:pt x="415529" y="1038381"/>
                  <a:pt x="372667" y="909264"/>
                </a:cubicBezTo>
                <a:cubicBezTo>
                  <a:pt x="329805" y="780147"/>
                  <a:pt x="310754" y="645739"/>
                  <a:pt x="274242" y="547314"/>
                </a:cubicBezTo>
                <a:cubicBezTo>
                  <a:pt x="237730" y="448889"/>
                  <a:pt x="168409" y="345702"/>
                  <a:pt x="153592" y="318714"/>
                </a:cubicBezTo>
                <a:cubicBezTo>
                  <a:pt x="138775" y="291726"/>
                  <a:pt x="194867" y="417668"/>
                  <a:pt x="185342" y="385389"/>
                </a:cubicBezTo>
                <a:cubicBezTo>
                  <a:pt x="175817" y="353110"/>
                  <a:pt x="121313" y="178485"/>
                  <a:pt x="96442" y="125039"/>
                </a:cubicBezTo>
                <a:cubicBezTo>
                  <a:pt x="71571" y="71593"/>
                  <a:pt x="-21033" y="-67578"/>
                  <a:pt x="4367" y="393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7DA7E5F5-0839-DF2A-CDB6-DC3E8C716127}"/>
              </a:ext>
            </a:extLst>
          </p:cNvPr>
          <p:cNvSpPr/>
          <p:nvPr/>
        </p:nvSpPr>
        <p:spPr>
          <a:xfrm>
            <a:off x="3296965" y="11362905"/>
            <a:ext cx="476053" cy="1290183"/>
          </a:xfrm>
          <a:custGeom>
            <a:avLst/>
            <a:gdLst>
              <a:gd name="connsiteX0" fmla="*/ 43135 w 476053"/>
              <a:gd name="connsiteY0" fmla="*/ 9945 h 1290183"/>
              <a:gd name="connsiteX1" fmla="*/ 243160 w 476053"/>
              <a:gd name="connsiteY1" fmla="*/ 800520 h 1290183"/>
              <a:gd name="connsiteX2" fmla="*/ 208235 w 476053"/>
              <a:gd name="connsiteY2" fmla="*/ 708445 h 1290183"/>
              <a:gd name="connsiteX3" fmla="*/ 468585 w 476053"/>
              <a:gd name="connsiteY3" fmla="*/ 1264070 h 1290183"/>
              <a:gd name="connsiteX4" fmla="*/ 370160 w 476053"/>
              <a:gd name="connsiteY4" fmla="*/ 1098970 h 1290183"/>
              <a:gd name="connsiteX5" fmla="*/ 11385 w 476053"/>
              <a:gd name="connsiteY5" fmla="*/ 225845 h 1290183"/>
              <a:gd name="connsiteX6" fmla="*/ 84410 w 476053"/>
              <a:gd name="connsiteY6" fmla="*/ 346495 h 1290183"/>
              <a:gd name="connsiteX7" fmla="*/ 43135 w 476053"/>
              <a:gd name="connsiteY7" fmla="*/ 9945 h 129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6053" h="1290183">
                <a:moveTo>
                  <a:pt x="43135" y="9945"/>
                </a:moveTo>
                <a:cubicBezTo>
                  <a:pt x="69593" y="85616"/>
                  <a:pt x="215643" y="684103"/>
                  <a:pt x="243160" y="800520"/>
                </a:cubicBezTo>
                <a:cubicBezTo>
                  <a:pt x="270677" y="916937"/>
                  <a:pt x="170664" y="631187"/>
                  <a:pt x="208235" y="708445"/>
                </a:cubicBezTo>
                <a:cubicBezTo>
                  <a:pt x="245806" y="785703"/>
                  <a:pt x="441598" y="1198983"/>
                  <a:pt x="468585" y="1264070"/>
                </a:cubicBezTo>
                <a:cubicBezTo>
                  <a:pt x="495572" y="1329157"/>
                  <a:pt x="446360" y="1272008"/>
                  <a:pt x="370160" y="1098970"/>
                </a:cubicBezTo>
                <a:cubicBezTo>
                  <a:pt x="293960" y="925932"/>
                  <a:pt x="59010" y="351257"/>
                  <a:pt x="11385" y="225845"/>
                </a:cubicBezTo>
                <a:cubicBezTo>
                  <a:pt x="-36240" y="100433"/>
                  <a:pt x="80706" y="378774"/>
                  <a:pt x="84410" y="346495"/>
                </a:cubicBezTo>
                <a:cubicBezTo>
                  <a:pt x="88114" y="314216"/>
                  <a:pt x="16677" y="-65726"/>
                  <a:pt x="43135" y="99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59C46A8B-BBC9-2D52-9327-8D9868101E6F}"/>
              </a:ext>
            </a:extLst>
          </p:cNvPr>
          <p:cNvSpPr/>
          <p:nvPr/>
        </p:nvSpPr>
        <p:spPr>
          <a:xfrm>
            <a:off x="1492329" y="8107824"/>
            <a:ext cx="256808" cy="1214736"/>
          </a:xfrm>
          <a:custGeom>
            <a:avLst/>
            <a:gdLst>
              <a:gd name="connsiteX0" fmla="*/ 255448 w 256808"/>
              <a:gd name="connsiteY0" fmla="*/ 6029 h 1214736"/>
              <a:gd name="connsiteX1" fmla="*/ 23955 w 256808"/>
              <a:gd name="connsiteY1" fmla="*/ 507599 h 1214736"/>
              <a:gd name="connsiteX2" fmla="*/ 58679 w 256808"/>
              <a:gd name="connsiteY2" fmla="*/ 438151 h 1214736"/>
              <a:gd name="connsiteX3" fmla="*/ 4663 w 256808"/>
              <a:gd name="connsiteY3" fmla="*/ 735234 h 1214736"/>
              <a:gd name="connsiteX4" fmla="*/ 8522 w 256808"/>
              <a:gd name="connsiteY4" fmla="*/ 646495 h 1214736"/>
              <a:gd name="connsiteX5" fmla="*/ 54820 w 256808"/>
              <a:gd name="connsiteY5" fmla="*/ 874130 h 1214736"/>
              <a:gd name="connsiteX6" fmla="*/ 116552 w 256808"/>
              <a:gd name="connsiteY6" fmla="*/ 1213654 h 1214736"/>
              <a:gd name="connsiteX7" fmla="*/ 58679 w 256808"/>
              <a:gd name="connsiteY7" fmla="*/ 962870 h 1214736"/>
              <a:gd name="connsiteX8" fmla="*/ 27813 w 256808"/>
              <a:gd name="connsiteY8" fmla="*/ 457442 h 1214736"/>
              <a:gd name="connsiteX9" fmla="*/ 54820 w 256808"/>
              <a:gd name="connsiteY9" fmla="*/ 357128 h 1214736"/>
              <a:gd name="connsiteX10" fmla="*/ 54820 w 256808"/>
              <a:gd name="connsiteY10" fmla="*/ 387994 h 1214736"/>
              <a:gd name="connsiteX11" fmla="*/ 116552 w 256808"/>
              <a:gd name="connsiteY11" fmla="*/ 237523 h 1214736"/>
              <a:gd name="connsiteX12" fmla="*/ 255448 w 256808"/>
              <a:gd name="connsiteY12" fmla="*/ 6029 h 121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6808" h="1214736">
                <a:moveTo>
                  <a:pt x="255448" y="6029"/>
                </a:moveTo>
                <a:cubicBezTo>
                  <a:pt x="240015" y="51042"/>
                  <a:pt x="56750" y="435579"/>
                  <a:pt x="23955" y="507599"/>
                </a:cubicBezTo>
                <a:cubicBezTo>
                  <a:pt x="-8840" y="579619"/>
                  <a:pt x="61894" y="400212"/>
                  <a:pt x="58679" y="438151"/>
                </a:cubicBezTo>
                <a:cubicBezTo>
                  <a:pt x="55464" y="476090"/>
                  <a:pt x="13022" y="700510"/>
                  <a:pt x="4663" y="735234"/>
                </a:cubicBezTo>
                <a:cubicBezTo>
                  <a:pt x="-3696" y="769958"/>
                  <a:pt x="162" y="623346"/>
                  <a:pt x="8522" y="646495"/>
                </a:cubicBezTo>
                <a:cubicBezTo>
                  <a:pt x="16882" y="669644"/>
                  <a:pt x="36815" y="779604"/>
                  <a:pt x="54820" y="874130"/>
                </a:cubicBezTo>
                <a:cubicBezTo>
                  <a:pt x="72825" y="968656"/>
                  <a:pt x="115909" y="1198864"/>
                  <a:pt x="116552" y="1213654"/>
                </a:cubicBezTo>
                <a:cubicBezTo>
                  <a:pt x="117195" y="1228444"/>
                  <a:pt x="73469" y="1088905"/>
                  <a:pt x="58679" y="962870"/>
                </a:cubicBezTo>
                <a:cubicBezTo>
                  <a:pt x="43889" y="836835"/>
                  <a:pt x="28456" y="558399"/>
                  <a:pt x="27813" y="457442"/>
                </a:cubicBezTo>
                <a:cubicBezTo>
                  <a:pt x="27170" y="356485"/>
                  <a:pt x="50319" y="368703"/>
                  <a:pt x="54820" y="357128"/>
                </a:cubicBezTo>
                <a:cubicBezTo>
                  <a:pt x="59321" y="345553"/>
                  <a:pt x="44531" y="407928"/>
                  <a:pt x="54820" y="387994"/>
                </a:cubicBezTo>
                <a:cubicBezTo>
                  <a:pt x="65109" y="368060"/>
                  <a:pt x="82471" y="294110"/>
                  <a:pt x="116552" y="237523"/>
                </a:cubicBezTo>
                <a:cubicBezTo>
                  <a:pt x="150633" y="180936"/>
                  <a:pt x="270881" y="-38984"/>
                  <a:pt x="255448" y="60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91976459-0941-B1EC-D65A-BA0A4C83126B}"/>
              </a:ext>
            </a:extLst>
          </p:cNvPr>
          <p:cNvSpPr/>
          <p:nvPr/>
        </p:nvSpPr>
        <p:spPr>
          <a:xfrm>
            <a:off x="1810257" y="8410796"/>
            <a:ext cx="533593" cy="231917"/>
          </a:xfrm>
          <a:custGeom>
            <a:avLst/>
            <a:gdLst>
              <a:gd name="connsiteX0" fmla="*/ 350351 w 533593"/>
              <a:gd name="connsiteY0" fmla="*/ 141 h 231917"/>
              <a:gd name="connsiteX1" fmla="*/ 3110 w 533593"/>
              <a:gd name="connsiteY1" fmla="*/ 115888 h 231917"/>
              <a:gd name="connsiteX2" fmla="*/ 176730 w 533593"/>
              <a:gd name="connsiteY2" fmla="*/ 104313 h 231917"/>
              <a:gd name="connsiteX3" fmla="*/ 126573 w 533593"/>
              <a:gd name="connsiteY3" fmla="*/ 200769 h 231917"/>
              <a:gd name="connsiteX4" fmla="*/ 265470 w 533593"/>
              <a:gd name="connsiteY4" fmla="*/ 173761 h 231917"/>
              <a:gd name="connsiteX5" fmla="*/ 485389 w 533593"/>
              <a:gd name="connsiteY5" fmla="*/ 189194 h 231917"/>
              <a:gd name="connsiteX6" fmla="*/ 527829 w 533593"/>
              <a:gd name="connsiteY6" fmla="*/ 231634 h 231917"/>
              <a:gd name="connsiteX7" fmla="*/ 396649 w 533593"/>
              <a:gd name="connsiteY7" fmla="*/ 166045 h 231917"/>
              <a:gd name="connsiteX8" fmla="*/ 250037 w 533593"/>
              <a:gd name="connsiteY8" fmla="*/ 50298 h 231917"/>
              <a:gd name="connsiteX9" fmla="*/ 365784 w 533593"/>
              <a:gd name="connsiteY9" fmla="*/ 166045 h 231917"/>
              <a:gd name="connsiteX10" fmla="*/ 207596 w 533593"/>
              <a:gd name="connsiteY10" fmla="*/ 139037 h 231917"/>
              <a:gd name="connsiteX11" fmla="*/ 33976 w 533593"/>
              <a:gd name="connsiteY11" fmla="*/ 92738 h 231917"/>
              <a:gd name="connsiteX12" fmla="*/ 350351 w 533593"/>
              <a:gd name="connsiteY12" fmla="*/ 141 h 2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593" h="231917">
                <a:moveTo>
                  <a:pt x="350351" y="141"/>
                </a:moveTo>
                <a:cubicBezTo>
                  <a:pt x="345207" y="3999"/>
                  <a:pt x="32047" y="98526"/>
                  <a:pt x="3110" y="115888"/>
                </a:cubicBezTo>
                <a:cubicBezTo>
                  <a:pt x="-25827" y="133250"/>
                  <a:pt x="156153" y="90166"/>
                  <a:pt x="176730" y="104313"/>
                </a:cubicBezTo>
                <a:cubicBezTo>
                  <a:pt x="197307" y="118460"/>
                  <a:pt x="111783" y="189194"/>
                  <a:pt x="126573" y="200769"/>
                </a:cubicBezTo>
                <a:cubicBezTo>
                  <a:pt x="141363" y="212344"/>
                  <a:pt x="205667" y="175690"/>
                  <a:pt x="265470" y="173761"/>
                </a:cubicBezTo>
                <a:cubicBezTo>
                  <a:pt x="325273" y="171832"/>
                  <a:pt x="441663" y="179549"/>
                  <a:pt x="485389" y="189194"/>
                </a:cubicBezTo>
                <a:cubicBezTo>
                  <a:pt x="529115" y="198839"/>
                  <a:pt x="542619" y="235492"/>
                  <a:pt x="527829" y="231634"/>
                </a:cubicBezTo>
                <a:cubicBezTo>
                  <a:pt x="513039" y="227776"/>
                  <a:pt x="442948" y="196268"/>
                  <a:pt x="396649" y="166045"/>
                </a:cubicBezTo>
                <a:cubicBezTo>
                  <a:pt x="350350" y="135822"/>
                  <a:pt x="255181" y="50298"/>
                  <a:pt x="250037" y="50298"/>
                </a:cubicBezTo>
                <a:cubicBezTo>
                  <a:pt x="244893" y="50298"/>
                  <a:pt x="372857" y="151255"/>
                  <a:pt x="365784" y="166045"/>
                </a:cubicBezTo>
                <a:cubicBezTo>
                  <a:pt x="358711" y="180835"/>
                  <a:pt x="262897" y="151255"/>
                  <a:pt x="207596" y="139037"/>
                </a:cubicBezTo>
                <a:cubicBezTo>
                  <a:pt x="152295" y="126819"/>
                  <a:pt x="7611" y="113315"/>
                  <a:pt x="33976" y="92738"/>
                </a:cubicBezTo>
                <a:cubicBezTo>
                  <a:pt x="60341" y="72161"/>
                  <a:pt x="355495" y="-3717"/>
                  <a:pt x="350351" y="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14BC03EE-D290-48CF-21FC-E964ABD81850}"/>
              </a:ext>
            </a:extLst>
          </p:cNvPr>
          <p:cNvSpPr/>
          <p:nvPr/>
        </p:nvSpPr>
        <p:spPr>
          <a:xfrm>
            <a:off x="2299129" y="9451548"/>
            <a:ext cx="417089" cy="939952"/>
          </a:xfrm>
          <a:custGeom>
            <a:avLst/>
            <a:gdLst>
              <a:gd name="connsiteX0" fmla="*/ 96830 w 417089"/>
              <a:gd name="connsiteY0" fmla="*/ 4968 h 939952"/>
              <a:gd name="connsiteX1" fmla="*/ 359190 w 417089"/>
              <a:gd name="connsiteY1" fmla="*/ 236462 h 939952"/>
              <a:gd name="connsiteX2" fmla="*/ 359190 w 417089"/>
              <a:gd name="connsiteY2" fmla="*/ 128432 h 939952"/>
              <a:gd name="connsiteX3" fmla="*/ 274309 w 417089"/>
              <a:gd name="connsiteY3" fmla="*/ 437090 h 939952"/>
              <a:gd name="connsiteX4" fmla="*/ 328324 w 417089"/>
              <a:gd name="connsiteY4" fmla="*/ 599136 h 939952"/>
              <a:gd name="connsiteX5" fmla="*/ 258876 w 417089"/>
              <a:gd name="connsiteY5" fmla="*/ 406224 h 939952"/>
              <a:gd name="connsiteX6" fmla="*/ 417063 w 417089"/>
              <a:gd name="connsiteY6" fmla="*/ 938660 h 939952"/>
              <a:gd name="connsiteX7" fmla="*/ 270451 w 417089"/>
              <a:gd name="connsiteY7" fmla="*/ 548979 h 939952"/>
              <a:gd name="connsiteX8" fmla="*/ 150846 w 417089"/>
              <a:gd name="connsiteY8" fmla="*/ 325201 h 939952"/>
              <a:gd name="connsiteX9" fmla="*/ 375 w 417089"/>
              <a:gd name="connsiteY9" fmla="*/ 167014 h 939952"/>
              <a:gd name="connsiteX10" fmla="*/ 197144 w 417089"/>
              <a:gd name="connsiteY10" fmla="*/ 433232 h 939952"/>
              <a:gd name="connsiteX11" fmla="*/ 282025 w 417089"/>
              <a:gd name="connsiteY11" fmla="*/ 197880 h 939952"/>
              <a:gd name="connsiteX12" fmla="*/ 143129 w 417089"/>
              <a:gd name="connsiteY12" fmla="*/ 85991 h 939952"/>
              <a:gd name="connsiteX13" fmla="*/ 96830 w 417089"/>
              <a:gd name="connsiteY13" fmla="*/ 4968 h 93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7089" h="939952">
                <a:moveTo>
                  <a:pt x="96830" y="4968"/>
                </a:moveTo>
                <a:cubicBezTo>
                  <a:pt x="132840" y="30047"/>
                  <a:pt x="315463" y="215885"/>
                  <a:pt x="359190" y="236462"/>
                </a:cubicBezTo>
                <a:cubicBezTo>
                  <a:pt x="402917" y="257039"/>
                  <a:pt x="373337" y="94994"/>
                  <a:pt x="359190" y="128432"/>
                </a:cubicBezTo>
                <a:cubicBezTo>
                  <a:pt x="345043" y="161870"/>
                  <a:pt x="279453" y="358639"/>
                  <a:pt x="274309" y="437090"/>
                </a:cubicBezTo>
                <a:cubicBezTo>
                  <a:pt x="269165" y="515541"/>
                  <a:pt x="330896" y="604280"/>
                  <a:pt x="328324" y="599136"/>
                </a:cubicBezTo>
                <a:cubicBezTo>
                  <a:pt x="325752" y="593992"/>
                  <a:pt x="244086" y="349637"/>
                  <a:pt x="258876" y="406224"/>
                </a:cubicBezTo>
                <a:cubicBezTo>
                  <a:pt x="273666" y="462811"/>
                  <a:pt x="415134" y="914868"/>
                  <a:pt x="417063" y="938660"/>
                </a:cubicBezTo>
                <a:cubicBezTo>
                  <a:pt x="418992" y="962452"/>
                  <a:pt x="314821" y="651222"/>
                  <a:pt x="270451" y="548979"/>
                </a:cubicBezTo>
                <a:cubicBezTo>
                  <a:pt x="226081" y="446736"/>
                  <a:pt x="195859" y="388862"/>
                  <a:pt x="150846" y="325201"/>
                </a:cubicBezTo>
                <a:cubicBezTo>
                  <a:pt x="105833" y="261540"/>
                  <a:pt x="-7341" y="149009"/>
                  <a:pt x="375" y="167014"/>
                </a:cubicBezTo>
                <a:cubicBezTo>
                  <a:pt x="8091" y="185019"/>
                  <a:pt x="150202" y="428088"/>
                  <a:pt x="197144" y="433232"/>
                </a:cubicBezTo>
                <a:cubicBezTo>
                  <a:pt x="244086" y="438376"/>
                  <a:pt x="291027" y="255753"/>
                  <a:pt x="282025" y="197880"/>
                </a:cubicBezTo>
                <a:cubicBezTo>
                  <a:pt x="273023" y="140007"/>
                  <a:pt x="175924" y="115571"/>
                  <a:pt x="143129" y="85991"/>
                </a:cubicBezTo>
                <a:cubicBezTo>
                  <a:pt x="110334" y="56411"/>
                  <a:pt x="60820" y="-20111"/>
                  <a:pt x="96830" y="49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CFC2187F-94C2-E4A9-A4D6-65E7B3319279}"/>
              </a:ext>
            </a:extLst>
          </p:cNvPr>
          <p:cNvSpPr/>
          <p:nvPr/>
        </p:nvSpPr>
        <p:spPr>
          <a:xfrm>
            <a:off x="2727846" y="9240246"/>
            <a:ext cx="192925" cy="417121"/>
          </a:xfrm>
          <a:custGeom>
            <a:avLst/>
            <a:gdLst>
              <a:gd name="connsiteX0" fmla="*/ 134959 w 192925"/>
              <a:gd name="connsiteY0" fmla="*/ 210 h 417121"/>
              <a:gd name="connsiteX1" fmla="*/ 92519 w 192925"/>
              <a:gd name="connsiteY1" fmla="*/ 227845 h 417121"/>
              <a:gd name="connsiteX2" fmla="*/ 188974 w 192925"/>
              <a:gd name="connsiteY2" fmla="*/ 413040 h 417121"/>
              <a:gd name="connsiteX3" fmla="*/ 158108 w 192925"/>
              <a:gd name="connsiteY3" fmla="*/ 339734 h 417121"/>
              <a:gd name="connsiteX4" fmla="*/ 11496 w 192925"/>
              <a:gd name="connsiteY4" fmla="*/ 154539 h 417121"/>
              <a:gd name="connsiteX5" fmla="*/ 23070 w 192925"/>
              <a:gd name="connsiteY5" fmla="*/ 185405 h 417121"/>
              <a:gd name="connsiteX6" fmla="*/ 134959 w 192925"/>
              <a:gd name="connsiteY6" fmla="*/ 210 h 4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925" h="417121">
                <a:moveTo>
                  <a:pt x="134959" y="210"/>
                </a:moveTo>
                <a:cubicBezTo>
                  <a:pt x="146534" y="7283"/>
                  <a:pt x="83517" y="159040"/>
                  <a:pt x="92519" y="227845"/>
                </a:cubicBezTo>
                <a:cubicBezTo>
                  <a:pt x="101521" y="296650"/>
                  <a:pt x="178043" y="394392"/>
                  <a:pt x="188974" y="413040"/>
                </a:cubicBezTo>
                <a:cubicBezTo>
                  <a:pt x="199905" y="431688"/>
                  <a:pt x="187688" y="382817"/>
                  <a:pt x="158108" y="339734"/>
                </a:cubicBezTo>
                <a:cubicBezTo>
                  <a:pt x="128528" y="296651"/>
                  <a:pt x="34002" y="180260"/>
                  <a:pt x="11496" y="154539"/>
                </a:cubicBezTo>
                <a:cubicBezTo>
                  <a:pt x="-11010" y="128818"/>
                  <a:pt x="3136" y="204696"/>
                  <a:pt x="23070" y="185405"/>
                </a:cubicBezTo>
                <a:cubicBezTo>
                  <a:pt x="43004" y="166114"/>
                  <a:pt x="123384" y="-6863"/>
                  <a:pt x="134959" y="2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74855578-C67C-12C3-A1D0-85A51CDC21B9}"/>
              </a:ext>
            </a:extLst>
          </p:cNvPr>
          <p:cNvSpPr/>
          <p:nvPr/>
        </p:nvSpPr>
        <p:spPr>
          <a:xfrm>
            <a:off x="2537729" y="10594235"/>
            <a:ext cx="496321" cy="1146962"/>
          </a:xfrm>
          <a:custGeom>
            <a:avLst/>
            <a:gdLst>
              <a:gd name="connsiteX0" fmla="*/ 985 w 496321"/>
              <a:gd name="connsiteY0" fmla="*/ 4317 h 1146962"/>
              <a:gd name="connsiteX1" fmla="*/ 255628 w 496321"/>
              <a:gd name="connsiteY1" fmla="*/ 343841 h 1146962"/>
              <a:gd name="connsiteX2" fmla="*/ 255628 w 496321"/>
              <a:gd name="connsiteY2" fmla="*/ 505887 h 1146962"/>
              <a:gd name="connsiteX3" fmla="*/ 236337 w 496321"/>
              <a:gd name="connsiteY3" fmla="*/ 718089 h 1146962"/>
              <a:gd name="connsiteX4" fmla="*/ 490980 w 496321"/>
              <a:gd name="connsiteY4" fmla="*/ 1138636 h 1146962"/>
              <a:gd name="connsiteX5" fmla="*/ 398382 w 496321"/>
              <a:gd name="connsiteY5" fmla="*/ 968874 h 1146962"/>
              <a:gd name="connsiteX6" fmla="*/ 267203 w 496321"/>
              <a:gd name="connsiteY6" fmla="*/ 617775 h 1146962"/>
              <a:gd name="connsiteX7" fmla="*/ 51142 w 496321"/>
              <a:gd name="connsiteY7" fmla="*/ 366990 h 1146962"/>
              <a:gd name="connsiteX8" fmla="*/ 174605 w 496321"/>
              <a:gd name="connsiteY8" fmla="*/ 521319 h 1146962"/>
              <a:gd name="connsiteX9" fmla="*/ 251770 w 496321"/>
              <a:gd name="connsiteY9" fmla="*/ 374707 h 1146962"/>
              <a:gd name="connsiteX10" fmla="*/ 170747 w 496321"/>
              <a:gd name="connsiteY10" fmla="*/ 166362 h 1146962"/>
              <a:gd name="connsiteX11" fmla="*/ 985 w 496321"/>
              <a:gd name="connsiteY11" fmla="*/ 4317 h 114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6321" h="1146962">
                <a:moveTo>
                  <a:pt x="985" y="4317"/>
                </a:moveTo>
                <a:cubicBezTo>
                  <a:pt x="15132" y="33897"/>
                  <a:pt x="213188" y="260246"/>
                  <a:pt x="255628" y="343841"/>
                </a:cubicBezTo>
                <a:cubicBezTo>
                  <a:pt x="298068" y="427436"/>
                  <a:pt x="258843" y="443512"/>
                  <a:pt x="255628" y="505887"/>
                </a:cubicBezTo>
                <a:cubicBezTo>
                  <a:pt x="252413" y="568262"/>
                  <a:pt x="197112" y="612631"/>
                  <a:pt x="236337" y="718089"/>
                </a:cubicBezTo>
                <a:cubicBezTo>
                  <a:pt x="275562" y="823547"/>
                  <a:pt x="463973" y="1096839"/>
                  <a:pt x="490980" y="1138636"/>
                </a:cubicBezTo>
                <a:cubicBezTo>
                  <a:pt x="517987" y="1180433"/>
                  <a:pt x="435678" y="1055684"/>
                  <a:pt x="398382" y="968874"/>
                </a:cubicBezTo>
                <a:cubicBezTo>
                  <a:pt x="361086" y="882064"/>
                  <a:pt x="325076" y="718089"/>
                  <a:pt x="267203" y="617775"/>
                </a:cubicBezTo>
                <a:cubicBezTo>
                  <a:pt x="209330" y="517461"/>
                  <a:pt x="66575" y="383066"/>
                  <a:pt x="51142" y="366990"/>
                </a:cubicBezTo>
                <a:cubicBezTo>
                  <a:pt x="35709" y="350914"/>
                  <a:pt x="141167" y="520033"/>
                  <a:pt x="174605" y="521319"/>
                </a:cubicBezTo>
                <a:cubicBezTo>
                  <a:pt x="208043" y="522605"/>
                  <a:pt x="252413" y="433866"/>
                  <a:pt x="251770" y="374707"/>
                </a:cubicBezTo>
                <a:cubicBezTo>
                  <a:pt x="251127" y="315548"/>
                  <a:pt x="212544" y="228094"/>
                  <a:pt x="170747" y="166362"/>
                </a:cubicBezTo>
                <a:cubicBezTo>
                  <a:pt x="128950" y="104630"/>
                  <a:pt x="-13162" y="-25263"/>
                  <a:pt x="985" y="43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AAA9C6D5-43C9-01B1-A538-F62CEBCFE95C}"/>
              </a:ext>
            </a:extLst>
          </p:cNvPr>
          <p:cNvSpPr/>
          <p:nvPr/>
        </p:nvSpPr>
        <p:spPr>
          <a:xfrm>
            <a:off x="7272042" y="8023864"/>
            <a:ext cx="352747" cy="1270706"/>
          </a:xfrm>
          <a:custGeom>
            <a:avLst/>
            <a:gdLst>
              <a:gd name="connsiteX0" fmla="*/ 347958 w 352747"/>
              <a:gd name="connsiteY0" fmla="*/ 2536 h 1270706"/>
              <a:gd name="connsiteX1" fmla="*/ 81258 w 352747"/>
              <a:gd name="connsiteY1" fmla="*/ 332736 h 1270706"/>
              <a:gd name="connsiteX2" fmla="*/ 141583 w 352747"/>
              <a:gd name="connsiteY2" fmla="*/ 313686 h 1270706"/>
              <a:gd name="connsiteX3" fmla="*/ 36808 w 352747"/>
              <a:gd name="connsiteY3" fmla="*/ 716911 h 1270706"/>
              <a:gd name="connsiteX4" fmla="*/ 55858 w 352747"/>
              <a:gd name="connsiteY4" fmla="*/ 643886 h 1270706"/>
              <a:gd name="connsiteX5" fmla="*/ 8233 w 352747"/>
              <a:gd name="connsiteY5" fmla="*/ 974086 h 1270706"/>
              <a:gd name="connsiteX6" fmla="*/ 5058 w 352747"/>
              <a:gd name="connsiteY6" fmla="*/ 1269361 h 1270706"/>
              <a:gd name="connsiteX7" fmla="*/ 5058 w 352747"/>
              <a:gd name="connsiteY7" fmla="*/ 1053461 h 1270706"/>
              <a:gd name="connsiteX8" fmla="*/ 71733 w 352747"/>
              <a:gd name="connsiteY8" fmla="*/ 405761 h 1270706"/>
              <a:gd name="connsiteX9" fmla="*/ 71733 w 352747"/>
              <a:gd name="connsiteY9" fmla="*/ 481961 h 1270706"/>
              <a:gd name="connsiteX10" fmla="*/ 287633 w 352747"/>
              <a:gd name="connsiteY10" fmla="*/ 120011 h 1270706"/>
              <a:gd name="connsiteX11" fmla="*/ 255883 w 352747"/>
              <a:gd name="connsiteY11" fmla="*/ 177161 h 1270706"/>
              <a:gd name="connsiteX12" fmla="*/ 347958 w 352747"/>
              <a:gd name="connsiteY12" fmla="*/ 2536 h 127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747" h="1270706">
                <a:moveTo>
                  <a:pt x="347958" y="2536"/>
                </a:moveTo>
                <a:cubicBezTo>
                  <a:pt x="318854" y="28465"/>
                  <a:pt x="115654" y="280878"/>
                  <a:pt x="81258" y="332736"/>
                </a:cubicBezTo>
                <a:cubicBezTo>
                  <a:pt x="46862" y="384594"/>
                  <a:pt x="148991" y="249657"/>
                  <a:pt x="141583" y="313686"/>
                </a:cubicBezTo>
                <a:cubicBezTo>
                  <a:pt x="134175" y="377715"/>
                  <a:pt x="51095" y="661878"/>
                  <a:pt x="36808" y="716911"/>
                </a:cubicBezTo>
                <a:cubicBezTo>
                  <a:pt x="22520" y="771944"/>
                  <a:pt x="60620" y="601024"/>
                  <a:pt x="55858" y="643886"/>
                </a:cubicBezTo>
                <a:cubicBezTo>
                  <a:pt x="51095" y="686749"/>
                  <a:pt x="16700" y="869840"/>
                  <a:pt x="8233" y="974086"/>
                </a:cubicBezTo>
                <a:cubicBezTo>
                  <a:pt x="-234" y="1078332"/>
                  <a:pt x="5587" y="1256132"/>
                  <a:pt x="5058" y="1269361"/>
                </a:cubicBezTo>
                <a:cubicBezTo>
                  <a:pt x="4529" y="1282590"/>
                  <a:pt x="-6055" y="1197394"/>
                  <a:pt x="5058" y="1053461"/>
                </a:cubicBezTo>
                <a:cubicBezTo>
                  <a:pt x="16171" y="909528"/>
                  <a:pt x="60621" y="501011"/>
                  <a:pt x="71733" y="405761"/>
                </a:cubicBezTo>
                <a:cubicBezTo>
                  <a:pt x="82845" y="310511"/>
                  <a:pt x="35750" y="529586"/>
                  <a:pt x="71733" y="481961"/>
                </a:cubicBezTo>
                <a:cubicBezTo>
                  <a:pt x="107716" y="434336"/>
                  <a:pt x="256941" y="170811"/>
                  <a:pt x="287633" y="120011"/>
                </a:cubicBezTo>
                <a:cubicBezTo>
                  <a:pt x="318325" y="69211"/>
                  <a:pt x="247416" y="196740"/>
                  <a:pt x="255883" y="177161"/>
                </a:cubicBezTo>
                <a:cubicBezTo>
                  <a:pt x="264350" y="157582"/>
                  <a:pt x="377062" y="-23393"/>
                  <a:pt x="347958" y="25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35CADDB6-17E8-E6AB-1C96-427B4A80B4FF}"/>
              </a:ext>
            </a:extLst>
          </p:cNvPr>
          <p:cNvSpPr/>
          <p:nvPr/>
        </p:nvSpPr>
        <p:spPr>
          <a:xfrm>
            <a:off x="7432995" y="8039471"/>
            <a:ext cx="912138" cy="254172"/>
          </a:xfrm>
          <a:custGeom>
            <a:avLst/>
            <a:gdLst>
              <a:gd name="connsiteX0" fmla="*/ 15555 w 912138"/>
              <a:gd name="connsiteY0" fmla="*/ 18679 h 254172"/>
              <a:gd name="connsiteX1" fmla="*/ 79055 w 912138"/>
              <a:gd name="connsiteY1" fmla="*/ 40904 h 254172"/>
              <a:gd name="connsiteX2" fmla="*/ 409255 w 912138"/>
              <a:gd name="connsiteY2" fmla="*/ 53604 h 254172"/>
              <a:gd name="connsiteX3" fmla="*/ 625155 w 912138"/>
              <a:gd name="connsiteY3" fmla="*/ 132979 h 254172"/>
              <a:gd name="connsiteX4" fmla="*/ 548955 w 912138"/>
              <a:gd name="connsiteY4" fmla="*/ 91704 h 254172"/>
              <a:gd name="connsiteX5" fmla="*/ 907730 w 912138"/>
              <a:gd name="connsiteY5" fmla="*/ 253629 h 254172"/>
              <a:gd name="connsiteX6" fmla="*/ 720405 w 912138"/>
              <a:gd name="connsiteY6" fmla="*/ 139329 h 254172"/>
              <a:gd name="connsiteX7" fmla="*/ 307655 w 912138"/>
              <a:gd name="connsiteY7" fmla="*/ 5979 h 254172"/>
              <a:gd name="connsiteX8" fmla="*/ 15555 w 912138"/>
              <a:gd name="connsiteY8" fmla="*/ 18679 h 25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138" h="254172">
                <a:moveTo>
                  <a:pt x="15555" y="18679"/>
                </a:moveTo>
                <a:cubicBezTo>
                  <a:pt x="-22545" y="24500"/>
                  <a:pt x="13438" y="35083"/>
                  <a:pt x="79055" y="40904"/>
                </a:cubicBezTo>
                <a:cubicBezTo>
                  <a:pt x="144672" y="46725"/>
                  <a:pt x="318238" y="38258"/>
                  <a:pt x="409255" y="53604"/>
                </a:cubicBezTo>
                <a:cubicBezTo>
                  <a:pt x="500272" y="68950"/>
                  <a:pt x="601872" y="126629"/>
                  <a:pt x="625155" y="132979"/>
                </a:cubicBezTo>
                <a:cubicBezTo>
                  <a:pt x="648438" y="139329"/>
                  <a:pt x="501859" y="71596"/>
                  <a:pt x="548955" y="91704"/>
                </a:cubicBezTo>
                <a:cubicBezTo>
                  <a:pt x="596051" y="111812"/>
                  <a:pt x="879155" y="245691"/>
                  <a:pt x="907730" y="253629"/>
                </a:cubicBezTo>
                <a:cubicBezTo>
                  <a:pt x="936305" y="261567"/>
                  <a:pt x="820418" y="180604"/>
                  <a:pt x="720405" y="139329"/>
                </a:cubicBezTo>
                <a:cubicBezTo>
                  <a:pt x="620393" y="98054"/>
                  <a:pt x="420897" y="22912"/>
                  <a:pt x="307655" y="5979"/>
                </a:cubicBezTo>
                <a:cubicBezTo>
                  <a:pt x="194413" y="-10954"/>
                  <a:pt x="53655" y="12858"/>
                  <a:pt x="15555" y="186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CC5011FA-08D6-EE6D-B2DB-923A24FBD9AF}"/>
              </a:ext>
            </a:extLst>
          </p:cNvPr>
          <p:cNvSpPr/>
          <p:nvPr/>
        </p:nvSpPr>
        <p:spPr>
          <a:xfrm>
            <a:off x="7416782" y="7983524"/>
            <a:ext cx="882518" cy="214626"/>
          </a:xfrm>
          <a:custGeom>
            <a:avLst/>
            <a:gdLst>
              <a:gd name="connsiteX0" fmla="*/ 18 w 882518"/>
              <a:gd name="connsiteY0" fmla="*/ 52401 h 214626"/>
              <a:gd name="connsiteX1" fmla="*/ 247668 w 882518"/>
              <a:gd name="connsiteY1" fmla="*/ 30176 h 214626"/>
              <a:gd name="connsiteX2" fmla="*/ 415943 w 882518"/>
              <a:gd name="connsiteY2" fmla="*/ 52401 h 214626"/>
              <a:gd name="connsiteX3" fmla="*/ 390543 w 882518"/>
              <a:gd name="connsiteY3" fmla="*/ 4776 h 214626"/>
              <a:gd name="connsiteX4" fmla="*/ 822343 w 882518"/>
              <a:gd name="connsiteY4" fmla="*/ 160351 h 214626"/>
              <a:gd name="connsiteX5" fmla="*/ 866793 w 882518"/>
              <a:gd name="connsiteY5" fmla="*/ 214326 h 214626"/>
              <a:gd name="connsiteX6" fmla="*/ 704868 w 882518"/>
              <a:gd name="connsiteY6" fmla="*/ 141301 h 214626"/>
              <a:gd name="connsiteX7" fmla="*/ 330218 w 882518"/>
              <a:gd name="connsiteY7" fmla="*/ 14301 h 214626"/>
              <a:gd name="connsiteX8" fmla="*/ 234968 w 882518"/>
              <a:gd name="connsiteY8" fmla="*/ 7951 h 214626"/>
              <a:gd name="connsiteX9" fmla="*/ 18 w 882518"/>
              <a:gd name="connsiteY9" fmla="*/ 52401 h 21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2518" h="214626">
                <a:moveTo>
                  <a:pt x="18" y="52401"/>
                </a:moveTo>
                <a:cubicBezTo>
                  <a:pt x="2135" y="56105"/>
                  <a:pt x="178347" y="30176"/>
                  <a:pt x="247668" y="30176"/>
                </a:cubicBezTo>
                <a:cubicBezTo>
                  <a:pt x="316989" y="30176"/>
                  <a:pt x="392131" y="56634"/>
                  <a:pt x="415943" y="52401"/>
                </a:cubicBezTo>
                <a:cubicBezTo>
                  <a:pt x="439755" y="48168"/>
                  <a:pt x="322810" y="-13216"/>
                  <a:pt x="390543" y="4776"/>
                </a:cubicBezTo>
                <a:cubicBezTo>
                  <a:pt x="458276" y="22768"/>
                  <a:pt x="742968" y="125426"/>
                  <a:pt x="822343" y="160351"/>
                </a:cubicBezTo>
                <a:cubicBezTo>
                  <a:pt x="901718" y="195276"/>
                  <a:pt x="886372" y="217501"/>
                  <a:pt x="866793" y="214326"/>
                </a:cubicBezTo>
                <a:cubicBezTo>
                  <a:pt x="847214" y="211151"/>
                  <a:pt x="794297" y="174638"/>
                  <a:pt x="704868" y="141301"/>
                </a:cubicBezTo>
                <a:cubicBezTo>
                  <a:pt x="615439" y="107964"/>
                  <a:pt x="408535" y="36526"/>
                  <a:pt x="330218" y="14301"/>
                </a:cubicBezTo>
                <a:cubicBezTo>
                  <a:pt x="251901" y="-7924"/>
                  <a:pt x="290001" y="543"/>
                  <a:pt x="234968" y="7951"/>
                </a:cubicBezTo>
                <a:cubicBezTo>
                  <a:pt x="179935" y="15359"/>
                  <a:pt x="-2099" y="48697"/>
                  <a:pt x="18" y="524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A7DB73F1-4D12-BA1B-2B56-572F6FFE4CB6}"/>
              </a:ext>
            </a:extLst>
          </p:cNvPr>
          <p:cNvSpPr/>
          <p:nvPr/>
        </p:nvSpPr>
        <p:spPr>
          <a:xfrm>
            <a:off x="7597639" y="8178772"/>
            <a:ext cx="321912" cy="744666"/>
          </a:xfrm>
          <a:custGeom>
            <a:avLst/>
            <a:gdLst>
              <a:gd name="connsiteX0" fmla="*/ 73161 w 321912"/>
              <a:gd name="connsiteY0" fmla="*/ 28 h 744666"/>
              <a:gd name="connsiteX1" fmla="*/ 187461 w 321912"/>
              <a:gd name="connsiteY1" fmla="*/ 50828 h 744666"/>
              <a:gd name="connsiteX2" fmla="*/ 282711 w 321912"/>
              <a:gd name="connsiteY2" fmla="*/ 165128 h 744666"/>
              <a:gd name="connsiteX3" fmla="*/ 320811 w 321912"/>
              <a:gd name="connsiteY3" fmla="*/ 142903 h 744666"/>
              <a:gd name="connsiteX4" fmla="*/ 244611 w 321912"/>
              <a:gd name="connsiteY4" fmla="*/ 311178 h 744666"/>
              <a:gd name="connsiteX5" fmla="*/ 295411 w 321912"/>
              <a:gd name="connsiteY5" fmla="*/ 279428 h 744666"/>
              <a:gd name="connsiteX6" fmla="*/ 85861 w 321912"/>
              <a:gd name="connsiteY6" fmla="*/ 530253 h 744666"/>
              <a:gd name="connsiteX7" fmla="*/ 130311 w 321912"/>
              <a:gd name="connsiteY7" fmla="*/ 523903 h 744666"/>
              <a:gd name="connsiteX8" fmla="*/ 98561 w 321912"/>
              <a:gd name="connsiteY8" fmla="*/ 657253 h 744666"/>
              <a:gd name="connsiteX9" fmla="*/ 136 w 321912"/>
              <a:gd name="connsiteY9" fmla="*/ 742978 h 744666"/>
              <a:gd name="connsiteX10" fmla="*/ 79511 w 321912"/>
              <a:gd name="connsiteY10" fmla="*/ 581053 h 744666"/>
              <a:gd name="connsiteX11" fmla="*/ 177936 w 321912"/>
              <a:gd name="connsiteY11" fmla="*/ 361978 h 744666"/>
              <a:gd name="connsiteX12" fmla="*/ 247786 w 321912"/>
              <a:gd name="connsiteY12" fmla="*/ 187353 h 744666"/>
              <a:gd name="connsiteX13" fmla="*/ 289061 w 321912"/>
              <a:gd name="connsiteY13" fmla="*/ 130203 h 744666"/>
              <a:gd name="connsiteX14" fmla="*/ 143011 w 321912"/>
              <a:gd name="connsiteY14" fmla="*/ 44478 h 744666"/>
              <a:gd name="connsiteX15" fmla="*/ 73161 w 321912"/>
              <a:gd name="connsiteY15" fmla="*/ 28 h 74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1912" h="744666">
                <a:moveTo>
                  <a:pt x="73161" y="28"/>
                </a:moveTo>
                <a:cubicBezTo>
                  <a:pt x="80569" y="1086"/>
                  <a:pt x="152536" y="23311"/>
                  <a:pt x="187461" y="50828"/>
                </a:cubicBezTo>
                <a:cubicBezTo>
                  <a:pt x="222386" y="78345"/>
                  <a:pt x="260486" y="149782"/>
                  <a:pt x="282711" y="165128"/>
                </a:cubicBezTo>
                <a:cubicBezTo>
                  <a:pt x="304936" y="180474"/>
                  <a:pt x="327161" y="118561"/>
                  <a:pt x="320811" y="142903"/>
                </a:cubicBezTo>
                <a:cubicBezTo>
                  <a:pt x="314461" y="167245"/>
                  <a:pt x="248844" y="288424"/>
                  <a:pt x="244611" y="311178"/>
                </a:cubicBezTo>
                <a:cubicBezTo>
                  <a:pt x="240378" y="333932"/>
                  <a:pt x="321869" y="242916"/>
                  <a:pt x="295411" y="279428"/>
                </a:cubicBezTo>
                <a:cubicBezTo>
                  <a:pt x="268953" y="315940"/>
                  <a:pt x="113378" y="489507"/>
                  <a:pt x="85861" y="530253"/>
                </a:cubicBezTo>
                <a:cubicBezTo>
                  <a:pt x="58344" y="570999"/>
                  <a:pt x="128194" y="502736"/>
                  <a:pt x="130311" y="523903"/>
                </a:cubicBezTo>
                <a:cubicBezTo>
                  <a:pt x="132428" y="545070"/>
                  <a:pt x="120257" y="620741"/>
                  <a:pt x="98561" y="657253"/>
                </a:cubicBezTo>
                <a:cubicBezTo>
                  <a:pt x="76865" y="693765"/>
                  <a:pt x="3311" y="755678"/>
                  <a:pt x="136" y="742978"/>
                </a:cubicBezTo>
                <a:cubicBezTo>
                  <a:pt x="-3039" y="730278"/>
                  <a:pt x="49878" y="644553"/>
                  <a:pt x="79511" y="581053"/>
                </a:cubicBezTo>
                <a:cubicBezTo>
                  <a:pt x="109144" y="517553"/>
                  <a:pt x="149890" y="427595"/>
                  <a:pt x="177936" y="361978"/>
                </a:cubicBezTo>
                <a:cubicBezTo>
                  <a:pt x="205982" y="296361"/>
                  <a:pt x="229265" y="225982"/>
                  <a:pt x="247786" y="187353"/>
                </a:cubicBezTo>
                <a:cubicBezTo>
                  <a:pt x="266307" y="148724"/>
                  <a:pt x="306523" y="154015"/>
                  <a:pt x="289061" y="130203"/>
                </a:cubicBezTo>
                <a:cubicBezTo>
                  <a:pt x="271599" y="106391"/>
                  <a:pt x="175290" y="61411"/>
                  <a:pt x="143011" y="44478"/>
                </a:cubicBezTo>
                <a:cubicBezTo>
                  <a:pt x="110732" y="27545"/>
                  <a:pt x="65753" y="-1030"/>
                  <a:pt x="73161" y="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633AC3FC-6DBF-DABF-A283-32E60E25BE28}"/>
              </a:ext>
            </a:extLst>
          </p:cNvPr>
          <p:cNvSpPr/>
          <p:nvPr/>
        </p:nvSpPr>
        <p:spPr>
          <a:xfrm>
            <a:off x="7301445" y="8292275"/>
            <a:ext cx="725935" cy="733687"/>
          </a:xfrm>
          <a:custGeom>
            <a:avLst/>
            <a:gdLst>
              <a:gd name="connsiteX0" fmla="*/ 55030 w 725935"/>
              <a:gd name="connsiteY0" fmla="*/ 686625 h 733687"/>
              <a:gd name="connsiteX1" fmla="*/ 191555 w 725935"/>
              <a:gd name="connsiteY1" fmla="*/ 731075 h 733687"/>
              <a:gd name="connsiteX2" fmla="*/ 366180 w 725935"/>
              <a:gd name="connsiteY2" fmla="*/ 594550 h 733687"/>
              <a:gd name="connsiteX3" fmla="*/ 296330 w 725935"/>
              <a:gd name="connsiteY3" fmla="*/ 727900 h 733687"/>
              <a:gd name="connsiteX4" fmla="*/ 550330 w 725935"/>
              <a:gd name="connsiteY4" fmla="*/ 458025 h 733687"/>
              <a:gd name="connsiteX5" fmla="*/ 496355 w 725935"/>
              <a:gd name="connsiteY5" fmla="*/ 518350 h 733687"/>
              <a:gd name="connsiteX6" fmla="*/ 693205 w 725935"/>
              <a:gd name="connsiteY6" fmla="*/ 115125 h 733687"/>
              <a:gd name="connsiteX7" fmla="*/ 718605 w 725935"/>
              <a:gd name="connsiteY7" fmla="*/ 45275 h 733687"/>
              <a:gd name="connsiteX8" fmla="*/ 617005 w 725935"/>
              <a:gd name="connsiteY8" fmla="*/ 825 h 733687"/>
              <a:gd name="connsiteX9" fmla="*/ 655105 w 725935"/>
              <a:gd name="connsiteY9" fmla="*/ 83375 h 733687"/>
              <a:gd name="connsiteX10" fmla="*/ 661455 w 725935"/>
              <a:gd name="connsiteY10" fmla="*/ 229425 h 733687"/>
              <a:gd name="connsiteX11" fmla="*/ 464605 w 725935"/>
              <a:gd name="connsiteY11" fmla="*/ 524700 h 733687"/>
              <a:gd name="connsiteX12" fmla="*/ 264580 w 725935"/>
              <a:gd name="connsiteY12" fmla="*/ 705675 h 733687"/>
              <a:gd name="connsiteX13" fmla="*/ 1055 w 725935"/>
              <a:gd name="connsiteY13" fmla="*/ 556450 h 733687"/>
              <a:gd name="connsiteX14" fmla="*/ 169330 w 725935"/>
              <a:gd name="connsiteY14" fmla="*/ 715200 h 733687"/>
              <a:gd name="connsiteX15" fmla="*/ 55030 w 725935"/>
              <a:gd name="connsiteY15" fmla="*/ 686625 h 73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5935" h="733687">
                <a:moveTo>
                  <a:pt x="55030" y="686625"/>
                </a:moveTo>
                <a:cubicBezTo>
                  <a:pt x="58734" y="689271"/>
                  <a:pt x="139697" y="746421"/>
                  <a:pt x="191555" y="731075"/>
                </a:cubicBezTo>
                <a:cubicBezTo>
                  <a:pt x="243413" y="715729"/>
                  <a:pt x="348718" y="595079"/>
                  <a:pt x="366180" y="594550"/>
                </a:cubicBezTo>
                <a:cubicBezTo>
                  <a:pt x="383642" y="594021"/>
                  <a:pt x="265638" y="750654"/>
                  <a:pt x="296330" y="727900"/>
                </a:cubicBezTo>
                <a:cubicBezTo>
                  <a:pt x="327022" y="705146"/>
                  <a:pt x="516993" y="492950"/>
                  <a:pt x="550330" y="458025"/>
                </a:cubicBezTo>
                <a:cubicBezTo>
                  <a:pt x="583668" y="423100"/>
                  <a:pt x="472543" y="575500"/>
                  <a:pt x="496355" y="518350"/>
                </a:cubicBezTo>
                <a:cubicBezTo>
                  <a:pt x="520167" y="461200"/>
                  <a:pt x="656163" y="193971"/>
                  <a:pt x="693205" y="115125"/>
                </a:cubicBezTo>
                <a:cubicBezTo>
                  <a:pt x="730247" y="36279"/>
                  <a:pt x="731305" y="64325"/>
                  <a:pt x="718605" y="45275"/>
                </a:cubicBezTo>
                <a:cubicBezTo>
                  <a:pt x="705905" y="26225"/>
                  <a:pt x="627588" y="-5525"/>
                  <a:pt x="617005" y="825"/>
                </a:cubicBezTo>
                <a:cubicBezTo>
                  <a:pt x="606422" y="7175"/>
                  <a:pt x="647697" y="45275"/>
                  <a:pt x="655105" y="83375"/>
                </a:cubicBezTo>
                <a:cubicBezTo>
                  <a:pt x="662513" y="121475"/>
                  <a:pt x="693205" y="155871"/>
                  <a:pt x="661455" y="229425"/>
                </a:cubicBezTo>
                <a:cubicBezTo>
                  <a:pt x="629705" y="302979"/>
                  <a:pt x="530751" y="445325"/>
                  <a:pt x="464605" y="524700"/>
                </a:cubicBezTo>
                <a:cubicBezTo>
                  <a:pt x="398459" y="604075"/>
                  <a:pt x="341838" y="700383"/>
                  <a:pt x="264580" y="705675"/>
                </a:cubicBezTo>
                <a:cubicBezTo>
                  <a:pt x="187322" y="710967"/>
                  <a:pt x="16930" y="554862"/>
                  <a:pt x="1055" y="556450"/>
                </a:cubicBezTo>
                <a:cubicBezTo>
                  <a:pt x="-14820" y="558037"/>
                  <a:pt x="153455" y="690329"/>
                  <a:pt x="169330" y="715200"/>
                </a:cubicBezTo>
                <a:cubicBezTo>
                  <a:pt x="185205" y="740071"/>
                  <a:pt x="51326" y="683979"/>
                  <a:pt x="55030" y="6866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7235B97A-C707-CFD7-D5D0-D1274561800B}"/>
              </a:ext>
            </a:extLst>
          </p:cNvPr>
          <p:cNvSpPr/>
          <p:nvPr/>
        </p:nvSpPr>
        <p:spPr>
          <a:xfrm>
            <a:off x="7121206" y="8896308"/>
            <a:ext cx="213516" cy="1289165"/>
          </a:xfrm>
          <a:custGeom>
            <a:avLst/>
            <a:gdLst>
              <a:gd name="connsiteX0" fmla="*/ 136844 w 213516"/>
              <a:gd name="connsiteY0" fmla="*/ 42 h 1289165"/>
              <a:gd name="connsiteX1" fmla="*/ 213044 w 213516"/>
              <a:gd name="connsiteY1" fmla="*/ 457242 h 1289165"/>
              <a:gd name="connsiteX2" fmla="*/ 101919 w 213516"/>
              <a:gd name="connsiteY2" fmla="*/ 812842 h 1289165"/>
              <a:gd name="connsiteX3" fmla="*/ 178119 w 213516"/>
              <a:gd name="connsiteY3" fmla="*/ 720767 h 1289165"/>
              <a:gd name="connsiteX4" fmla="*/ 73344 w 213516"/>
              <a:gd name="connsiteY4" fmla="*/ 952542 h 1289165"/>
              <a:gd name="connsiteX5" fmla="*/ 32069 w 213516"/>
              <a:gd name="connsiteY5" fmla="*/ 1098592 h 1289165"/>
              <a:gd name="connsiteX6" fmla="*/ 22544 w 213516"/>
              <a:gd name="connsiteY6" fmla="*/ 1289092 h 1289165"/>
              <a:gd name="connsiteX7" fmla="*/ 319 w 213516"/>
              <a:gd name="connsiteY7" fmla="*/ 1076367 h 1289165"/>
              <a:gd name="connsiteX8" fmla="*/ 9844 w 213516"/>
              <a:gd name="connsiteY8" fmla="*/ 269917 h 1289165"/>
              <a:gd name="connsiteX9" fmla="*/ 16194 w 213516"/>
              <a:gd name="connsiteY9" fmla="*/ 428667 h 1289165"/>
              <a:gd name="connsiteX10" fmla="*/ 136844 w 213516"/>
              <a:gd name="connsiteY10" fmla="*/ 42 h 128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516" h="1289165">
                <a:moveTo>
                  <a:pt x="136844" y="42"/>
                </a:moveTo>
                <a:cubicBezTo>
                  <a:pt x="169652" y="4805"/>
                  <a:pt x="218865" y="321775"/>
                  <a:pt x="213044" y="457242"/>
                </a:cubicBezTo>
                <a:cubicBezTo>
                  <a:pt x="207223" y="592709"/>
                  <a:pt x="107740" y="768921"/>
                  <a:pt x="101919" y="812842"/>
                </a:cubicBezTo>
                <a:cubicBezTo>
                  <a:pt x="96098" y="856763"/>
                  <a:pt x="182882" y="697484"/>
                  <a:pt x="178119" y="720767"/>
                </a:cubicBezTo>
                <a:cubicBezTo>
                  <a:pt x="173357" y="744050"/>
                  <a:pt x="97686" y="889571"/>
                  <a:pt x="73344" y="952542"/>
                </a:cubicBezTo>
                <a:cubicBezTo>
                  <a:pt x="49002" y="1015513"/>
                  <a:pt x="40536" y="1042500"/>
                  <a:pt x="32069" y="1098592"/>
                </a:cubicBezTo>
                <a:cubicBezTo>
                  <a:pt x="23602" y="1154684"/>
                  <a:pt x="27836" y="1292796"/>
                  <a:pt x="22544" y="1289092"/>
                </a:cubicBezTo>
                <a:cubicBezTo>
                  <a:pt x="17252" y="1285388"/>
                  <a:pt x="2436" y="1246229"/>
                  <a:pt x="319" y="1076367"/>
                </a:cubicBezTo>
                <a:cubicBezTo>
                  <a:pt x="-1798" y="906505"/>
                  <a:pt x="7198" y="377867"/>
                  <a:pt x="9844" y="269917"/>
                </a:cubicBezTo>
                <a:cubicBezTo>
                  <a:pt x="12490" y="161967"/>
                  <a:pt x="-5502" y="468883"/>
                  <a:pt x="16194" y="428667"/>
                </a:cubicBezTo>
                <a:cubicBezTo>
                  <a:pt x="37890" y="388451"/>
                  <a:pt x="104036" y="-4721"/>
                  <a:pt x="136844" y="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504E9008-10C2-703F-FAC4-FFFD42FA3F26}"/>
              </a:ext>
            </a:extLst>
          </p:cNvPr>
          <p:cNvSpPr/>
          <p:nvPr/>
        </p:nvSpPr>
        <p:spPr>
          <a:xfrm>
            <a:off x="7352241" y="8877802"/>
            <a:ext cx="572559" cy="380507"/>
          </a:xfrm>
          <a:custGeom>
            <a:avLst/>
            <a:gdLst>
              <a:gd name="connsiteX0" fmla="*/ 1059 w 572559"/>
              <a:gd name="connsiteY0" fmla="*/ 170948 h 380507"/>
              <a:gd name="connsiteX1" fmla="*/ 289984 w 572559"/>
              <a:gd name="connsiteY1" fmla="*/ 189998 h 380507"/>
              <a:gd name="connsiteX2" fmla="*/ 550334 w 572559"/>
              <a:gd name="connsiteY2" fmla="*/ 21723 h 380507"/>
              <a:gd name="connsiteX3" fmla="*/ 537634 w 572559"/>
              <a:gd name="connsiteY3" fmla="*/ 66173 h 380507"/>
              <a:gd name="connsiteX4" fmla="*/ 572559 w 572559"/>
              <a:gd name="connsiteY4" fmla="*/ 243973 h 380507"/>
              <a:gd name="connsiteX5" fmla="*/ 537634 w 572559"/>
              <a:gd name="connsiteY5" fmla="*/ 380498 h 380507"/>
              <a:gd name="connsiteX6" fmla="*/ 534459 w 572559"/>
              <a:gd name="connsiteY6" fmla="*/ 237623 h 380507"/>
              <a:gd name="connsiteX7" fmla="*/ 537634 w 572559"/>
              <a:gd name="connsiteY7" fmla="*/ 275723 h 380507"/>
              <a:gd name="connsiteX8" fmla="*/ 550334 w 572559"/>
              <a:gd name="connsiteY8" fmla="*/ 2673 h 380507"/>
              <a:gd name="connsiteX9" fmla="*/ 356659 w 572559"/>
              <a:gd name="connsiteY9" fmla="*/ 139198 h 380507"/>
              <a:gd name="connsiteX10" fmla="*/ 197909 w 572559"/>
              <a:gd name="connsiteY10" fmla="*/ 183648 h 380507"/>
              <a:gd name="connsiteX11" fmla="*/ 1059 w 572559"/>
              <a:gd name="connsiteY11" fmla="*/ 170948 h 38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2559" h="380507">
                <a:moveTo>
                  <a:pt x="1059" y="170948"/>
                </a:moveTo>
                <a:cubicBezTo>
                  <a:pt x="16405" y="172006"/>
                  <a:pt x="198438" y="214869"/>
                  <a:pt x="289984" y="189998"/>
                </a:cubicBezTo>
                <a:cubicBezTo>
                  <a:pt x="381530" y="165127"/>
                  <a:pt x="509059" y="42360"/>
                  <a:pt x="550334" y="21723"/>
                </a:cubicBezTo>
                <a:cubicBezTo>
                  <a:pt x="591609" y="1085"/>
                  <a:pt x="533930" y="29131"/>
                  <a:pt x="537634" y="66173"/>
                </a:cubicBezTo>
                <a:cubicBezTo>
                  <a:pt x="541338" y="103215"/>
                  <a:pt x="572559" y="191586"/>
                  <a:pt x="572559" y="243973"/>
                </a:cubicBezTo>
                <a:cubicBezTo>
                  <a:pt x="572559" y="296360"/>
                  <a:pt x="543984" y="381556"/>
                  <a:pt x="537634" y="380498"/>
                </a:cubicBezTo>
                <a:cubicBezTo>
                  <a:pt x="531284" y="379440"/>
                  <a:pt x="534459" y="255085"/>
                  <a:pt x="534459" y="237623"/>
                </a:cubicBezTo>
                <a:cubicBezTo>
                  <a:pt x="534459" y="220161"/>
                  <a:pt x="534988" y="314881"/>
                  <a:pt x="537634" y="275723"/>
                </a:cubicBezTo>
                <a:cubicBezTo>
                  <a:pt x="540280" y="236565"/>
                  <a:pt x="580496" y="25427"/>
                  <a:pt x="550334" y="2673"/>
                </a:cubicBezTo>
                <a:cubicBezTo>
                  <a:pt x="520172" y="-20081"/>
                  <a:pt x="415397" y="109035"/>
                  <a:pt x="356659" y="139198"/>
                </a:cubicBezTo>
                <a:cubicBezTo>
                  <a:pt x="297921" y="169361"/>
                  <a:pt x="254530" y="174652"/>
                  <a:pt x="197909" y="183648"/>
                </a:cubicBezTo>
                <a:cubicBezTo>
                  <a:pt x="141288" y="192644"/>
                  <a:pt x="-14287" y="169890"/>
                  <a:pt x="1059" y="1709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3B78214E-92A3-4A28-092C-B98C1F517066}"/>
              </a:ext>
            </a:extLst>
          </p:cNvPr>
          <p:cNvSpPr/>
          <p:nvPr/>
        </p:nvSpPr>
        <p:spPr>
          <a:xfrm>
            <a:off x="7718278" y="8972279"/>
            <a:ext cx="454894" cy="898834"/>
          </a:xfrm>
          <a:custGeom>
            <a:avLst/>
            <a:gdLst>
              <a:gd name="connsiteX0" fmla="*/ 454172 w 454894"/>
              <a:gd name="connsiteY0" fmla="*/ 3446 h 898834"/>
              <a:gd name="connsiteX1" fmla="*/ 130322 w 454894"/>
              <a:gd name="connsiteY1" fmla="*/ 730521 h 898834"/>
              <a:gd name="connsiteX2" fmla="*/ 82697 w 454894"/>
              <a:gd name="connsiteY2" fmla="*/ 898796 h 898834"/>
              <a:gd name="connsiteX3" fmla="*/ 117622 w 454894"/>
              <a:gd name="connsiteY3" fmla="*/ 724171 h 898834"/>
              <a:gd name="connsiteX4" fmla="*/ 127147 w 454894"/>
              <a:gd name="connsiteY4" fmla="*/ 562246 h 898834"/>
              <a:gd name="connsiteX5" fmla="*/ 147 w 454894"/>
              <a:gd name="connsiteY5" fmla="*/ 139971 h 898834"/>
              <a:gd name="connsiteX6" fmla="*/ 155722 w 454894"/>
              <a:gd name="connsiteY6" fmla="*/ 593996 h 898834"/>
              <a:gd name="connsiteX7" fmla="*/ 216047 w 454894"/>
              <a:gd name="connsiteY7" fmla="*/ 460646 h 898834"/>
              <a:gd name="connsiteX8" fmla="*/ 454172 w 454894"/>
              <a:gd name="connsiteY8" fmla="*/ 3446 h 89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4894" h="898834">
                <a:moveTo>
                  <a:pt x="454172" y="3446"/>
                </a:moveTo>
                <a:cubicBezTo>
                  <a:pt x="439885" y="48425"/>
                  <a:pt x="192234" y="581296"/>
                  <a:pt x="130322" y="730521"/>
                </a:cubicBezTo>
                <a:cubicBezTo>
                  <a:pt x="68410" y="879746"/>
                  <a:pt x="84814" y="899854"/>
                  <a:pt x="82697" y="898796"/>
                </a:cubicBezTo>
                <a:cubicBezTo>
                  <a:pt x="80580" y="897738"/>
                  <a:pt x="110214" y="780263"/>
                  <a:pt x="117622" y="724171"/>
                </a:cubicBezTo>
                <a:cubicBezTo>
                  <a:pt x="125030" y="668079"/>
                  <a:pt x="146726" y="659613"/>
                  <a:pt x="127147" y="562246"/>
                </a:cubicBezTo>
                <a:cubicBezTo>
                  <a:pt x="107568" y="464879"/>
                  <a:pt x="-4616" y="134679"/>
                  <a:pt x="147" y="139971"/>
                </a:cubicBezTo>
                <a:cubicBezTo>
                  <a:pt x="4909" y="145263"/>
                  <a:pt x="119739" y="540550"/>
                  <a:pt x="155722" y="593996"/>
                </a:cubicBezTo>
                <a:cubicBezTo>
                  <a:pt x="191705" y="647442"/>
                  <a:pt x="165247" y="554308"/>
                  <a:pt x="216047" y="460646"/>
                </a:cubicBezTo>
                <a:cubicBezTo>
                  <a:pt x="266847" y="366984"/>
                  <a:pt x="468459" y="-41533"/>
                  <a:pt x="454172" y="34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5FB9127E-E06A-6D4E-FA11-29F54D1BC145}"/>
              </a:ext>
            </a:extLst>
          </p:cNvPr>
          <p:cNvSpPr/>
          <p:nvPr/>
        </p:nvSpPr>
        <p:spPr>
          <a:xfrm>
            <a:off x="7318279" y="9062984"/>
            <a:ext cx="223816" cy="1170584"/>
          </a:xfrm>
          <a:custGeom>
            <a:avLst/>
            <a:gdLst>
              <a:gd name="connsiteX0" fmla="*/ 111221 w 223816"/>
              <a:gd name="connsiteY0" fmla="*/ 7991 h 1170584"/>
              <a:gd name="connsiteX1" fmla="*/ 222346 w 223816"/>
              <a:gd name="connsiteY1" fmla="*/ 668391 h 1170584"/>
              <a:gd name="connsiteX2" fmla="*/ 174721 w 223816"/>
              <a:gd name="connsiteY2" fmla="*/ 503291 h 1170584"/>
              <a:gd name="connsiteX3" fmla="*/ 171546 w 223816"/>
              <a:gd name="connsiteY3" fmla="*/ 950966 h 1170584"/>
              <a:gd name="connsiteX4" fmla="*/ 139796 w 223816"/>
              <a:gd name="connsiteY4" fmla="*/ 1170041 h 1170584"/>
              <a:gd name="connsiteX5" fmla="*/ 162021 w 223816"/>
              <a:gd name="connsiteY5" fmla="*/ 893816 h 1170584"/>
              <a:gd name="connsiteX6" fmla="*/ 181071 w 223816"/>
              <a:gd name="connsiteY6" fmla="*/ 630291 h 1170584"/>
              <a:gd name="connsiteX7" fmla="*/ 96 w 223816"/>
              <a:gd name="connsiteY7" fmla="*/ 65141 h 1170584"/>
              <a:gd name="connsiteX8" fmla="*/ 155671 w 223816"/>
              <a:gd name="connsiteY8" fmla="*/ 458841 h 1170584"/>
              <a:gd name="connsiteX9" fmla="*/ 142971 w 223816"/>
              <a:gd name="connsiteY9" fmla="*/ 309616 h 1170584"/>
              <a:gd name="connsiteX10" fmla="*/ 111221 w 223816"/>
              <a:gd name="connsiteY10" fmla="*/ 7991 h 117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3816" h="1170584">
                <a:moveTo>
                  <a:pt x="111221" y="7991"/>
                </a:moveTo>
                <a:cubicBezTo>
                  <a:pt x="124450" y="67787"/>
                  <a:pt x="211763" y="585841"/>
                  <a:pt x="222346" y="668391"/>
                </a:cubicBezTo>
                <a:cubicBezTo>
                  <a:pt x="232929" y="750941"/>
                  <a:pt x="183188" y="456195"/>
                  <a:pt x="174721" y="503291"/>
                </a:cubicBezTo>
                <a:cubicBezTo>
                  <a:pt x="166254" y="550387"/>
                  <a:pt x="177367" y="839841"/>
                  <a:pt x="171546" y="950966"/>
                </a:cubicBezTo>
                <a:cubicBezTo>
                  <a:pt x="165725" y="1062091"/>
                  <a:pt x="141384" y="1179566"/>
                  <a:pt x="139796" y="1170041"/>
                </a:cubicBezTo>
                <a:cubicBezTo>
                  <a:pt x="138209" y="1160516"/>
                  <a:pt x="155142" y="983774"/>
                  <a:pt x="162021" y="893816"/>
                </a:cubicBezTo>
                <a:cubicBezTo>
                  <a:pt x="168900" y="803858"/>
                  <a:pt x="208059" y="768404"/>
                  <a:pt x="181071" y="630291"/>
                </a:cubicBezTo>
                <a:cubicBezTo>
                  <a:pt x="154084" y="492179"/>
                  <a:pt x="4329" y="93716"/>
                  <a:pt x="96" y="65141"/>
                </a:cubicBezTo>
                <a:cubicBezTo>
                  <a:pt x="-4137" y="36566"/>
                  <a:pt x="131859" y="418095"/>
                  <a:pt x="155671" y="458841"/>
                </a:cubicBezTo>
                <a:cubicBezTo>
                  <a:pt x="179483" y="499587"/>
                  <a:pt x="149321" y="377879"/>
                  <a:pt x="142971" y="309616"/>
                </a:cubicBezTo>
                <a:cubicBezTo>
                  <a:pt x="136621" y="241354"/>
                  <a:pt x="97992" y="-51805"/>
                  <a:pt x="111221" y="79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719EE449-A932-307C-4FC4-E0BE126A9DBB}"/>
              </a:ext>
            </a:extLst>
          </p:cNvPr>
          <p:cNvSpPr/>
          <p:nvPr/>
        </p:nvSpPr>
        <p:spPr>
          <a:xfrm>
            <a:off x="5036962" y="11960885"/>
            <a:ext cx="1578024" cy="790376"/>
          </a:xfrm>
          <a:custGeom>
            <a:avLst/>
            <a:gdLst>
              <a:gd name="connsiteX0" fmla="*/ 33513 w 1578024"/>
              <a:gd name="connsiteY0" fmla="*/ 767690 h 790376"/>
              <a:gd name="connsiteX1" fmla="*/ 1128888 w 1578024"/>
              <a:gd name="connsiteY1" fmla="*/ 266040 h 790376"/>
              <a:gd name="connsiteX2" fmla="*/ 922513 w 1578024"/>
              <a:gd name="connsiteY2" fmla="*/ 342240 h 790376"/>
              <a:gd name="connsiteX3" fmla="*/ 1573388 w 1578024"/>
              <a:gd name="connsiteY3" fmla="*/ 2515 h 790376"/>
              <a:gd name="connsiteX4" fmla="*/ 1189213 w 1578024"/>
              <a:gd name="connsiteY4" fmla="*/ 199365 h 790376"/>
              <a:gd name="connsiteX5" fmla="*/ 719313 w 1578024"/>
              <a:gd name="connsiteY5" fmla="*/ 418440 h 790376"/>
              <a:gd name="connsiteX6" fmla="*/ 801863 w 1578024"/>
              <a:gd name="connsiteY6" fmla="*/ 408915 h 790376"/>
              <a:gd name="connsiteX7" fmla="*/ 328788 w 1578024"/>
              <a:gd name="connsiteY7" fmla="*/ 672440 h 790376"/>
              <a:gd name="connsiteX8" fmla="*/ 33513 w 1578024"/>
              <a:gd name="connsiteY8" fmla="*/ 767690 h 79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8024" h="790376">
                <a:moveTo>
                  <a:pt x="33513" y="767690"/>
                </a:moveTo>
                <a:cubicBezTo>
                  <a:pt x="166863" y="699957"/>
                  <a:pt x="980721" y="336948"/>
                  <a:pt x="1128888" y="266040"/>
                </a:cubicBezTo>
                <a:cubicBezTo>
                  <a:pt x="1277055" y="195132"/>
                  <a:pt x="848430" y="386161"/>
                  <a:pt x="922513" y="342240"/>
                </a:cubicBezTo>
                <a:cubicBezTo>
                  <a:pt x="996596" y="298319"/>
                  <a:pt x="1528938" y="26327"/>
                  <a:pt x="1573388" y="2515"/>
                </a:cubicBezTo>
                <a:cubicBezTo>
                  <a:pt x="1617838" y="-21297"/>
                  <a:pt x="1331559" y="130044"/>
                  <a:pt x="1189213" y="199365"/>
                </a:cubicBezTo>
                <a:cubicBezTo>
                  <a:pt x="1046867" y="268686"/>
                  <a:pt x="783871" y="383515"/>
                  <a:pt x="719313" y="418440"/>
                </a:cubicBezTo>
                <a:cubicBezTo>
                  <a:pt x="654755" y="453365"/>
                  <a:pt x="866950" y="366582"/>
                  <a:pt x="801863" y="408915"/>
                </a:cubicBezTo>
                <a:cubicBezTo>
                  <a:pt x="736776" y="451248"/>
                  <a:pt x="458434" y="608940"/>
                  <a:pt x="328788" y="672440"/>
                </a:cubicBezTo>
                <a:cubicBezTo>
                  <a:pt x="199142" y="735940"/>
                  <a:pt x="-99837" y="835423"/>
                  <a:pt x="33513" y="7676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8F11E162-E770-D1C0-BA2C-5DD4FFEF3005}"/>
              </a:ext>
            </a:extLst>
          </p:cNvPr>
          <p:cNvSpPr/>
          <p:nvPr/>
        </p:nvSpPr>
        <p:spPr>
          <a:xfrm>
            <a:off x="6010385" y="11899790"/>
            <a:ext cx="692495" cy="387132"/>
          </a:xfrm>
          <a:custGeom>
            <a:avLst/>
            <a:gdLst>
              <a:gd name="connsiteX0" fmla="*/ 653940 w 692495"/>
              <a:gd name="connsiteY0" fmla="*/ 12810 h 387132"/>
              <a:gd name="connsiteX1" fmla="*/ 3065 w 692495"/>
              <a:gd name="connsiteY1" fmla="*/ 384285 h 387132"/>
              <a:gd name="connsiteX2" fmla="*/ 399940 w 692495"/>
              <a:gd name="connsiteY2" fmla="*/ 190610 h 387132"/>
              <a:gd name="connsiteX3" fmla="*/ 180865 w 692495"/>
              <a:gd name="connsiteY3" fmla="*/ 311260 h 387132"/>
              <a:gd name="connsiteX4" fmla="*/ 568215 w 692495"/>
              <a:gd name="connsiteY4" fmla="*/ 108060 h 387132"/>
              <a:gd name="connsiteX5" fmla="*/ 653940 w 692495"/>
              <a:gd name="connsiteY5" fmla="*/ 12810 h 38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2495" h="387132">
                <a:moveTo>
                  <a:pt x="653940" y="12810"/>
                </a:moveTo>
                <a:cubicBezTo>
                  <a:pt x="559748" y="58847"/>
                  <a:pt x="45398" y="354652"/>
                  <a:pt x="3065" y="384285"/>
                </a:cubicBezTo>
                <a:cubicBezTo>
                  <a:pt x="-39268" y="413918"/>
                  <a:pt x="370307" y="202781"/>
                  <a:pt x="399940" y="190610"/>
                </a:cubicBezTo>
                <a:cubicBezTo>
                  <a:pt x="429573" y="178439"/>
                  <a:pt x="152819" y="325018"/>
                  <a:pt x="180865" y="311260"/>
                </a:cubicBezTo>
                <a:cubicBezTo>
                  <a:pt x="208911" y="297502"/>
                  <a:pt x="486194" y="160447"/>
                  <a:pt x="568215" y="108060"/>
                </a:cubicBezTo>
                <a:cubicBezTo>
                  <a:pt x="650236" y="55673"/>
                  <a:pt x="748132" y="-33227"/>
                  <a:pt x="653940" y="128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0E42194D-9B14-26F2-791E-1447C66A1E05}"/>
              </a:ext>
            </a:extLst>
          </p:cNvPr>
          <p:cNvSpPr/>
          <p:nvPr/>
        </p:nvSpPr>
        <p:spPr>
          <a:xfrm>
            <a:off x="6578177" y="11080577"/>
            <a:ext cx="286437" cy="870458"/>
          </a:xfrm>
          <a:custGeom>
            <a:avLst/>
            <a:gdLst>
              <a:gd name="connsiteX0" fmla="*/ 286173 w 286437"/>
              <a:gd name="connsiteY0" fmla="*/ 3348 h 870458"/>
              <a:gd name="connsiteX1" fmla="*/ 184573 w 286437"/>
              <a:gd name="connsiteY1" fmla="*/ 320848 h 870458"/>
              <a:gd name="connsiteX2" fmla="*/ 238548 w 286437"/>
              <a:gd name="connsiteY2" fmla="*/ 276398 h 870458"/>
              <a:gd name="connsiteX3" fmla="*/ 181398 w 286437"/>
              <a:gd name="connsiteY3" fmla="*/ 552623 h 870458"/>
              <a:gd name="connsiteX4" fmla="*/ 200448 w 286437"/>
              <a:gd name="connsiteY4" fmla="*/ 476423 h 870458"/>
              <a:gd name="connsiteX5" fmla="*/ 3598 w 286437"/>
              <a:gd name="connsiteY5" fmla="*/ 857423 h 870458"/>
              <a:gd name="connsiteX6" fmla="*/ 86148 w 286437"/>
              <a:gd name="connsiteY6" fmla="*/ 730423 h 870458"/>
              <a:gd name="connsiteX7" fmla="*/ 248073 w 286437"/>
              <a:gd name="connsiteY7" fmla="*/ 235123 h 870458"/>
              <a:gd name="connsiteX8" fmla="*/ 171873 w 286437"/>
              <a:gd name="connsiteY8" fmla="*/ 317673 h 870458"/>
              <a:gd name="connsiteX9" fmla="*/ 213148 w 286437"/>
              <a:gd name="connsiteY9" fmla="*/ 162098 h 870458"/>
              <a:gd name="connsiteX10" fmla="*/ 286173 w 286437"/>
              <a:gd name="connsiteY10" fmla="*/ 3348 h 870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6437" h="870458">
                <a:moveTo>
                  <a:pt x="286173" y="3348"/>
                </a:moveTo>
                <a:cubicBezTo>
                  <a:pt x="281411" y="29806"/>
                  <a:pt x="192510" y="275340"/>
                  <a:pt x="184573" y="320848"/>
                </a:cubicBezTo>
                <a:cubicBezTo>
                  <a:pt x="176636" y="366356"/>
                  <a:pt x="239077" y="237769"/>
                  <a:pt x="238548" y="276398"/>
                </a:cubicBezTo>
                <a:cubicBezTo>
                  <a:pt x="238019" y="315027"/>
                  <a:pt x="187748" y="519286"/>
                  <a:pt x="181398" y="552623"/>
                </a:cubicBezTo>
                <a:cubicBezTo>
                  <a:pt x="175048" y="585961"/>
                  <a:pt x="230081" y="425623"/>
                  <a:pt x="200448" y="476423"/>
                </a:cubicBezTo>
                <a:cubicBezTo>
                  <a:pt x="170815" y="527223"/>
                  <a:pt x="22648" y="815090"/>
                  <a:pt x="3598" y="857423"/>
                </a:cubicBezTo>
                <a:cubicBezTo>
                  <a:pt x="-15452" y="899756"/>
                  <a:pt x="45402" y="834140"/>
                  <a:pt x="86148" y="730423"/>
                </a:cubicBezTo>
                <a:cubicBezTo>
                  <a:pt x="126894" y="626706"/>
                  <a:pt x="233785" y="303915"/>
                  <a:pt x="248073" y="235123"/>
                </a:cubicBezTo>
                <a:cubicBezTo>
                  <a:pt x="262360" y="166331"/>
                  <a:pt x="177694" y="329844"/>
                  <a:pt x="171873" y="317673"/>
                </a:cubicBezTo>
                <a:cubicBezTo>
                  <a:pt x="166052" y="305502"/>
                  <a:pt x="196215" y="209723"/>
                  <a:pt x="213148" y="162098"/>
                </a:cubicBezTo>
                <a:cubicBezTo>
                  <a:pt x="230081" y="114473"/>
                  <a:pt x="290935" y="-23110"/>
                  <a:pt x="286173" y="33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110A1C36-461F-84DE-6A06-F35DEA68EA09}"/>
              </a:ext>
            </a:extLst>
          </p:cNvPr>
          <p:cNvSpPr/>
          <p:nvPr/>
        </p:nvSpPr>
        <p:spPr>
          <a:xfrm>
            <a:off x="6778621" y="10751703"/>
            <a:ext cx="187842" cy="497708"/>
          </a:xfrm>
          <a:custGeom>
            <a:avLst/>
            <a:gdLst>
              <a:gd name="connsiteX0" fmla="*/ 187329 w 187842"/>
              <a:gd name="connsiteY0" fmla="*/ 2022 h 497708"/>
              <a:gd name="connsiteX1" fmla="*/ 111129 w 187842"/>
              <a:gd name="connsiteY1" fmla="*/ 125847 h 497708"/>
              <a:gd name="connsiteX2" fmla="*/ 34929 w 187842"/>
              <a:gd name="connsiteY2" fmla="*/ 186172 h 497708"/>
              <a:gd name="connsiteX3" fmla="*/ 127004 w 187842"/>
              <a:gd name="connsiteY3" fmla="*/ 132197 h 497708"/>
              <a:gd name="connsiteX4" fmla="*/ 85729 w 187842"/>
              <a:gd name="connsiteY4" fmla="*/ 221097 h 497708"/>
              <a:gd name="connsiteX5" fmla="*/ 57154 w 187842"/>
              <a:gd name="connsiteY5" fmla="*/ 344922 h 497708"/>
              <a:gd name="connsiteX6" fmla="*/ 4 w 187842"/>
              <a:gd name="connsiteY6" fmla="*/ 497322 h 497708"/>
              <a:gd name="connsiteX7" fmla="*/ 60329 w 187842"/>
              <a:gd name="connsiteY7" fmla="*/ 379847 h 497708"/>
              <a:gd name="connsiteX8" fmla="*/ 117479 w 187842"/>
              <a:gd name="connsiteY8" fmla="*/ 122672 h 497708"/>
              <a:gd name="connsiteX9" fmla="*/ 142879 w 187842"/>
              <a:gd name="connsiteY9" fmla="*/ 52822 h 497708"/>
              <a:gd name="connsiteX10" fmla="*/ 187329 w 187842"/>
              <a:gd name="connsiteY10" fmla="*/ 2022 h 497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7842" h="497708">
                <a:moveTo>
                  <a:pt x="187329" y="2022"/>
                </a:moveTo>
                <a:cubicBezTo>
                  <a:pt x="182037" y="14193"/>
                  <a:pt x="136529" y="95155"/>
                  <a:pt x="111129" y="125847"/>
                </a:cubicBezTo>
                <a:cubicBezTo>
                  <a:pt x="85729" y="156539"/>
                  <a:pt x="32283" y="185114"/>
                  <a:pt x="34929" y="186172"/>
                </a:cubicBezTo>
                <a:cubicBezTo>
                  <a:pt x="37575" y="187230"/>
                  <a:pt x="118537" y="126376"/>
                  <a:pt x="127004" y="132197"/>
                </a:cubicBezTo>
                <a:cubicBezTo>
                  <a:pt x="135471" y="138018"/>
                  <a:pt x="97371" y="185643"/>
                  <a:pt x="85729" y="221097"/>
                </a:cubicBezTo>
                <a:cubicBezTo>
                  <a:pt x="74087" y="256551"/>
                  <a:pt x="71441" y="298885"/>
                  <a:pt x="57154" y="344922"/>
                </a:cubicBezTo>
                <a:cubicBezTo>
                  <a:pt x="42867" y="390959"/>
                  <a:pt x="-525" y="491501"/>
                  <a:pt x="4" y="497322"/>
                </a:cubicBezTo>
                <a:cubicBezTo>
                  <a:pt x="533" y="503143"/>
                  <a:pt x="40750" y="442289"/>
                  <a:pt x="60329" y="379847"/>
                </a:cubicBezTo>
                <a:cubicBezTo>
                  <a:pt x="79908" y="317405"/>
                  <a:pt x="103721" y="177176"/>
                  <a:pt x="117479" y="122672"/>
                </a:cubicBezTo>
                <a:cubicBezTo>
                  <a:pt x="131237" y="68168"/>
                  <a:pt x="130179" y="69755"/>
                  <a:pt x="142879" y="52822"/>
                </a:cubicBezTo>
                <a:cubicBezTo>
                  <a:pt x="155579" y="35889"/>
                  <a:pt x="192621" y="-10149"/>
                  <a:pt x="187329" y="20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05FDE290-411D-FB7B-BB2F-67C30DCE9455}"/>
              </a:ext>
            </a:extLst>
          </p:cNvPr>
          <p:cNvSpPr/>
          <p:nvPr/>
        </p:nvSpPr>
        <p:spPr>
          <a:xfrm>
            <a:off x="6977124" y="10380752"/>
            <a:ext cx="116631" cy="275303"/>
          </a:xfrm>
          <a:custGeom>
            <a:avLst/>
            <a:gdLst>
              <a:gd name="connsiteX0" fmla="*/ 115826 w 116631"/>
              <a:gd name="connsiteY0" fmla="*/ 4673 h 275303"/>
              <a:gd name="connsiteX1" fmla="*/ 4701 w 116631"/>
              <a:gd name="connsiteY1" fmla="*/ 265023 h 275303"/>
              <a:gd name="connsiteX2" fmla="*/ 23751 w 116631"/>
              <a:gd name="connsiteY2" fmla="*/ 201523 h 275303"/>
              <a:gd name="connsiteX3" fmla="*/ 52326 w 116631"/>
              <a:gd name="connsiteY3" fmla="*/ 1498 h 275303"/>
              <a:gd name="connsiteX4" fmla="*/ 55501 w 116631"/>
              <a:gd name="connsiteY4" fmla="*/ 106273 h 275303"/>
              <a:gd name="connsiteX5" fmla="*/ 115826 w 116631"/>
              <a:gd name="connsiteY5" fmla="*/ 4673 h 27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631" h="275303">
                <a:moveTo>
                  <a:pt x="115826" y="4673"/>
                </a:moveTo>
                <a:cubicBezTo>
                  <a:pt x="107359" y="31131"/>
                  <a:pt x="20047" y="232215"/>
                  <a:pt x="4701" y="265023"/>
                </a:cubicBezTo>
                <a:cubicBezTo>
                  <a:pt x="-10645" y="297831"/>
                  <a:pt x="15813" y="245444"/>
                  <a:pt x="23751" y="201523"/>
                </a:cubicBezTo>
                <a:cubicBezTo>
                  <a:pt x="31688" y="157602"/>
                  <a:pt x="47034" y="17373"/>
                  <a:pt x="52326" y="1498"/>
                </a:cubicBezTo>
                <a:cubicBezTo>
                  <a:pt x="57618" y="-14377"/>
                  <a:pt x="47564" y="100981"/>
                  <a:pt x="55501" y="106273"/>
                </a:cubicBezTo>
                <a:cubicBezTo>
                  <a:pt x="63438" y="111565"/>
                  <a:pt x="124293" y="-21785"/>
                  <a:pt x="115826" y="46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2B7CE8C6-12EA-6222-A3CC-DEECD971C9F2}"/>
              </a:ext>
            </a:extLst>
          </p:cNvPr>
          <p:cNvSpPr/>
          <p:nvPr/>
        </p:nvSpPr>
        <p:spPr>
          <a:xfrm>
            <a:off x="6926988" y="10594702"/>
            <a:ext cx="112253" cy="338128"/>
          </a:xfrm>
          <a:custGeom>
            <a:avLst/>
            <a:gdLst>
              <a:gd name="connsiteX0" fmla="*/ 111987 w 112253"/>
              <a:gd name="connsiteY0" fmla="*/ 273 h 338128"/>
              <a:gd name="connsiteX1" fmla="*/ 38962 w 112253"/>
              <a:gd name="connsiteY1" fmla="*/ 73298 h 338128"/>
              <a:gd name="connsiteX2" fmla="*/ 7212 w 112253"/>
              <a:gd name="connsiteY2" fmla="*/ 324123 h 338128"/>
              <a:gd name="connsiteX3" fmla="*/ 862 w 112253"/>
              <a:gd name="connsiteY3" fmla="*/ 279673 h 338128"/>
              <a:gd name="connsiteX4" fmla="*/ 10387 w 112253"/>
              <a:gd name="connsiteY4" fmla="*/ 57423 h 338128"/>
              <a:gd name="connsiteX5" fmla="*/ 111987 w 112253"/>
              <a:gd name="connsiteY5" fmla="*/ 273 h 33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253" h="338128">
                <a:moveTo>
                  <a:pt x="111987" y="273"/>
                </a:moveTo>
                <a:cubicBezTo>
                  <a:pt x="116749" y="2919"/>
                  <a:pt x="56424" y="19323"/>
                  <a:pt x="38962" y="73298"/>
                </a:cubicBezTo>
                <a:cubicBezTo>
                  <a:pt x="21500" y="127273"/>
                  <a:pt x="13562" y="289727"/>
                  <a:pt x="7212" y="324123"/>
                </a:cubicBezTo>
                <a:cubicBezTo>
                  <a:pt x="862" y="358519"/>
                  <a:pt x="333" y="324123"/>
                  <a:pt x="862" y="279673"/>
                </a:cubicBezTo>
                <a:cubicBezTo>
                  <a:pt x="1391" y="235223"/>
                  <a:pt x="-4959" y="100815"/>
                  <a:pt x="10387" y="57423"/>
                </a:cubicBezTo>
                <a:cubicBezTo>
                  <a:pt x="25733" y="14031"/>
                  <a:pt x="107225" y="-2373"/>
                  <a:pt x="111987" y="2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92424B86-6171-9A6A-3C32-B30DC2D1013E}"/>
              </a:ext>
            </a:extLst>
          </p:cNvPr>
          <p:cNvSpPr/>
          <p:nvPr/>
        </p:nvSpPr>
        <p:spPr>
          <a:xfrm>
            <a:off x="7038628" y="10154737"/>
            <a:ext cx="136244" cy="177528"/>
          </a:xfrm>
          <a:custGeom>
            <a:avLst/>
            <a:gdLst>
              <a:gd name="connsiteX0" fmla="*/ 92422 w 136244"/>
              <a:gd name="connsiteY0" fmla="*/ 59238 h 177528"/>
              <a:gd name="connsiteX1" fmla="*/ 38447 w 136244"/>
              <a:gd name="connsiteY1" fmla="*/ 154488 h 177528"/>
              <a:gd name="connsiteX2" fmla="*/ 347 w 136244"/>
              <a:gd name="connsiteY2" fmla="*/ 176713 h 177528"/>
              <a:gd name="connsiteX3" fmla="*/ 19397 w 136244"/>
              <a:gd name="connsiteY3" fmla="*/ 135438 h 177528"/>
              <a:gd name="connsiteX4" fmla="*/ 16222 w 136244"/>
              <a:gd name="connsiteY4" fmla="*/ 110038 h 177528"/>
              <a:gd name="connsiteX5" fmla="*/ 133697 w 136244"/>
              <a:gd name="connsiteY5" fmla="*/ 2088 h 177528"/>
              <a:gd name="connsiteX6" fmla="*/ 92422 w 136244"/>
              <a:gd name="connsiteY6" fmla="*/ 59238 h 17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244" h="177528">
                <a:moveTo>
                  <a:pt x="92422" y="59238"/>
                </a:moveTo>
                <a:cubicBezTo>
                  <a:pt x="76547" y="84638"/>
                  <a:pt x="53793" y="134909"/>
                  <a:pt x="38447" y="154488"/>
                </a:cubicBezTo>
                <a:cubicBezTo>
                  <a:pt x="23101" y="174067"/>
                  <a:pt x="3522" y="179888"/>
                  <a:pt x="347" y="176713"/>
                </a:cubicBezTo>
                <a:cubicBezTo>
                  <a:pt x="-2828" y="173538"/>
                  <a:pt x="16751" y="146551"/>
                  <a:pt x="19397" y="135438"/>
                </a:cubicBezTo>
                <a:cubicBezTo>
                  <a:pt x="22043" y="124325"/>
                  <a:pt x="-2828" y="132263"/>
                  <a:pt x="16222" y="110038"/>
                </a:cubicBezTo>
                <a:cubicBezTo>
                  <a:pt x="35272" y="87813"/>
                  <a:pt x="120997" y="14259"/>
                  <a:pt x="133697" y="2088"/>
                </a:cubicBezTo>
                <a:cubicBezTo>
                  <a:pt x="146397" y="-10083"/>
                  <a:pt x="108297" y="33838"/>
                  <a:pt x="92422" y="592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CE8D4D71-5861-1935-B0B0-BCBBC41EF018}"/>
              </a:ext>
            </a:extLst>
          </p:cNvPr>
          <p:cNvSpPr/>
          <p:nvPr/>
        </p:nvSpPr>
        <p:spPr>
          <a:xfrm>
            <a:off x="7006498" y="10194691"/>
            <a:ext cx="162654" cy="368664"/>
          </a:xfrm>
          <a:custGeom>
            <a:avLst/>
            <a:gdLst>
              <a:gd name="connsiteX0" fmla="*/ 162652 w 162654"/>
              <a:gd name="connsiteY0" fmla="*/ 234 h 368664"/>
              <a:gd name="connsiteX1" fmla="*/ 54702 w 162654"/>
              <a:gd name="connsiteY1" fmla="*/ 171684 h 368664"/>
              <a:gd name="connsiteX2" fmla="*/ 3902 w 162654"/>
              <a:gd name="connsiteY2" fmla="*/ 365359 h 368664"/>
              <a:gd name="connsiteX3" fmla="*/ 10252 w 162654"/>
              <a:gd name="connsiteY3" fmla="*/ 279634 h 368664"/>
              <a:gd name="connsiteX4" fmla="*/ 64227 w 162654"/>
              <a:gd name="connsiteY4" fmla="*/ 98659 h 368664"/>
              <a:gd name="connsiteX5" fmla="*/ 57877 w 162654"/>
              <a:gd name="connsiteY5" fmla="*/ 133584 h 368664"/>
              <a:gd name="connsiteX6" fmla="*/ 162652 w 162654"/>
              <a:gd name="connsiteY6" fmla="*/ 234 h 36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654" h="368664">
                <a:moveTo>
                  <a:pt x="162652" y="234"/>
                </a:moveTo>
                <a:cubicBezTo>
                  <a:pt x="162123" y="6584"/>
                  <a:pt x="81160" y="110830"/>
                  <a:pt x="54702" y="171684"/>
                </a:cubicBezTo>
                <a:cubicBezTo>
                  <a:pt x="28244" y="232538"/>
                  <a:pt x="11310" y="347367"/>
                  <a:pt x="3902" y="365359"/>
                </a:cubicBezTo>
                <a:cubicBezTo>
                  <a:pt x="-3506" y="383351"/>
                  <a:pt x="198" y="324084"/>
                  <a:pt x="10252" y="279634"/>
                </a:cubicBezTo>
                <a:cubicBezTo>
                  <a:pt x="20306" y="235184"/>
                  <a:pt x="56290" y="123001"/>
                  <a:pt x="64227" y="98659"/>
                </a:cubicBezTo>
                <a:cubicBezTo>
                  <a:pt x="72164" y="74317"/>
                  <a:pt x="43060" y="148930"/>
                  <a:pt x="57877" y="133584"/>
                </a:cubicBezTo>
                <a:cubicBezTo>
                  <a:pt x="72694" y="118238"/>
                  <a:pt x="163181" y="-6116"/>
                  <a:pt x="162652" y="2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2787DC4F-E332-D85B-120E-C2EB0B23F9FE}"/>
              </a:ext>
            </a:extLst>
          </p:cNvPr>
          <p:cNvSpPr/>
          <p:nvPr/>
        </p:nvSpPr>
        <p:spPr>
          <a:xfrm>
            <a:off x="7127218" y="9787416"/>
            <a:ext cx="130961" cy="458161"/>
          </a:xfrm>
          <a:custGeom>
            <a:avLst/>
            <a:gdLst>
              <a:gd name="connsiteX0" fmla="*/ 130832 w 130961"/>
              <a:gd name="connsiteY0" fmla="*/ 1109 h 458161"/>
              <a:gd name="connsiteX1" fmla="*/ 45107 w 130961"/>
              <a:gd name="connsiteY1" fmla="*/ 156684 h 458161"/>
              <a:gd name="connsiteX2" fmla="*/ 64157 w 130961"/>
              <a:gd name="connsiteY2" fmla="*/ 137634 h 458161"/>
              <a:gd name="connsiteX3" fmla="*/ 38757 w 130961"/>
              <a:gd name="connsiteY3" fmla="*/ 261459 h 458161"/>
              <a:gd name="connsiteX4" fmla="*/ 41932 w 130961"/>
              <a:gd name="connsiteY4" fmla="*/ 242409 h 458161"/>
              <a:gd name="connsiteX5" fmla="*/ 657 w 130961"/>
              <a:gd name="connsiteY5" fmla="*/ 448784 h 458161"/>
              <a:gd name="connsiteX6" fmla="*/ 19707 w 130961"/>
              <a:gd name="connsiteY6" fmla="*/ 401159 h 458161"/>
              <a:gd name="connsiteX7" fmla="*/ 60982 w 130961"/>
              <a:gd name="connsiteY7" fmla="*/ 207484 h 458161"/>
              <a:gd name="connsiteX8" fmla="*/ 64157 w 130961"/>
              <a:gd name="connsiteY8" fmla="*/ 93184 h 458161"/>
              <a:gd name="connsiteX9" fmla="*/ 130832 w 130961"/>
              <a:gd name="connsiteY9" fmla="*/ 1109 h 45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961" h="458161">
                <a:moveTo>
                  <a:pt x="130832" y="1109"/>
                </a:moveTo>
                <a:cubicBezTo>
                  <a:pt x="127657" y="11692"/>
                  <a:pt x="45107" y="156684"/>
                  <a:pt x="45107" y="156684"/>
                </a:cubicBezTo>
                <a:cubicBezTo>
                  <a:pt x="33995" y="179438"/>
                  <a:pt x="65215" y="120172"/>
                  <a:pt x="64157" y="137634"/>
                </a:cubicBezTo>
                <a:cubicBezTo>
                  <a:pt x="63099" y="155096"/>
                  <a:pt x="42461" y="243997"/>
                  <a:pt x="38757" y="261459"/>
                </a:cubicBezTo>
                <a:cubicBezTo>
                  <a:pt x="35053" y="278921"/>
                  <a:pt x="48282" y="211188"/>
                  <a:pt x="41932" y="242409"/>
                </a:cubicBezTo>
                <a:cubicBezTo>
                  <a:pt x="35582" y="273630"/>
                  <a:pt x="4361" y="422326"/>
                  <a:pt x="657" y="448784"/>
                </a:cubicBezTo>
                <a:cubicBezTo>
                  <a:pt x="-3047" y="475242"/>
                  <a:pt x="9653" y="441376"/>
                  <a:pt x="19707" y="401159"/>
                </a:cubicBezTo>
                <a:cubicBezTo>
                  <a:pt x="29761" y="360942"/>
                  <a:pt x="53574" y="258813"/>
                  <a:pt x="60982" y="207484"/>
                </a:cubicBezTo>
                <a:cubicBezTo>
                  <a:pt x="68390" y="156155"/>
                  <a:pt x="50399" y="128109"/>
                  <a:pt x="64157" y="93184"/>
                </a:cubicBezTo>
                <a:cubicBezTo>
                  <a:pt x="77915" y="58259"/>
                  <a:pt x="134007" y="-9474"/>
                  <a:pt x="130832" y="11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DD1A83B2-9001-0675-121F-57A147558E0F}"/>
              </a:ext>
            </a:extLst>
          </p:cNvPr>
          <p:cNvSpPr/>
          <p:nvPr/>
        </p:nvSpPr>
        <p:spPr>
          <a:xfrm>
            <a:off x="7156414" y="9778560"/>
            <a:ext cx="107666" cy="299521"/>
          </a:xfrm>
          <a:custGeom>
            <a:avLst/>
            <a:gdLst>
              <a:gd name="connsiteX0" fmla="*/ 104811 w 107666"/>
              <a:gd name="connsiteY0" fmla="*/ 440 h 299521"/>
              <a:gd name="connsiteX1" fmla="*/ 69886 w 107666"/>
              <a:gd name="connsiteY1" fmla="*/ 121090 h 299521"/>
              <a:gd name="connsiteX2" fmla="*/ 47661 w 107666"/>
              <a:gd name="connsiteY2" fmla="*/ 286190 h 299521"/>
              <a:gd name="connsiteX3" fmla="*/ 57186 w 107666"/>
              <a:gd name="connsiteY3" fmla="*/ 225865 h 299521"/>
              <a:gd name="connsiteX4" fmla="*/ 36 w 107666"/>
              <a:gd name="connsiteY4" fmla="*/ 298890 h 299521"/>
              <a:gd name="connsiteX5" fmla="*/ 66711 w 107666"/>
              <a:gd name="connsiteY5" fmla="*/ 175065 h 299521"/>
              <a:gd name="connsiteX6" fmla="*/ 101636 w 107666"/>
              <a:gd name="connsiteY6" fmla="*/ 82990 h 299521"/>
              <a:gd name="connsiteX7" fmla="*/ 104811 w 107666"/>
              <a:gd name="connsiteY7" fmla="*/ 440 h 29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666" h="299521">
                <a:moveTo>
                  <a:pt x="104811" y="440"/>
                </a:moveTo>
                <a:cubicBezTo>
                  <a:pt x="99519" y="6790"/>
                  <a:pt x="79411" y="73465"/>
                  <a:pt x="69886" y="121090"/>
                </a:cubicBezTo>
                <a:cubicBezTo>
                  <a:pt x="60361" y="168715"/>
                  <a:pt x="49778" y="268728"/>
                  <a:pt x="47661" y="286190"/>
                </a:cubicBezTo>
                <a:cubicBezTo>
                  <a:pt x="45544" y="303652"/>
                  <a:pt x="65123" y="223748"/>
                  <a:pt x="57186" y="225865"/>
                </a:cubicBezTo>
                <a:cubicBezTo>
                  <a:pt x="49249" y="227982"/>
                  <a:pt x="-1551" y="307357"/>
                  <a:pt x="36" y="298890"/>
                </a:cubicBezTo>
                <a:cubicBezTo>
                  <a:pt x="1623" y="290423"/>
                  <a:pt x="49778" y="211048"/>
                  <a:pt x="66711" y="175065"/>
                </a:cubicBezTo>
                <a:cubicBezTo>
                  <a:pt x="83644" y="139082"/>
                  <a:pt x="95815" y="107861"/>
                  <a:pt x="101636" y="82990"/>
                </a:cubicBezTo>
                <a:cubicBezTo>
                  <a:pt x="107457" y="58119"/>
                  <a:pt x="110103" y="-5910"/>
                  <a:pt x="104811" y="4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5DBD544D-1AF1-A705-0C54-0AEECFB7645F}"/>
              </a:ext>
            </a:extLst>
          </p:cNvPr>
          <p:cNvSpPr/>
          <p:nvPr/>
        </p:nvSpPr>
        <p:spPr>
          <a:xfrm>
            <a:off x="7279101" y="9787580"/>
            <a:ext cx="181163" cy="616896"/>
          </a:xfrm>
          <a:custGeom>
            <a:avLst/>
            <a:gdLst>
              <a:gd name="connsiteX0" fmla="*/ 1174 w 181163"/>
              <a:gd name="connsiteY0" fmla="*/ 7295 h 616896"/>
              <a:gd name="connsiteX1" fmla="*/ 80549 w 181163"/>
              <a:gd name="connsiteY1" fmla="*/ 19995 h 616896"/>
              <a:gd name="connsiteX2" fmla="*/ 118649 w 181163"/>
              <a:gd name="connsiteY2" fmla="*/ 115245 h 616896"/>
              <a:gd name="connsiteX3" fmla="*/ 124999 w 181163"/>
              <a:gd name="connsiteY3" fmla="*/ 73970 h 616896"/>
              <a:gd name="connsiteX4" fmla="*/ 144049 w 181163"/>
              <a:gd name="connsiteY4" fmla="*/ 331145 h 616896"/>
              <a:gd name="connsiteX5" fmla="*/ 150399 w 181163"/>
              <a:gd name="connsiteY5" fmla="*/ 289870 h 616896"/>
              <a:gd name="connsiteX6" fmla="*/ 115474 w 181163"/>
              <a:gd name="connsiteY6" fmla="*/ 410520 h 616896"/>
              <a:gd name="connsiteX7" fmla="*/ 55149 w 181163"/>
              <a:gd name="connsiteY7" fmla="*/ 480370 h 616896"/>
              <a:gd name="connsiteX8" fmla="*/ 96424 w 181163"/>
              <a:gd name="connsiteY8" fmla="*/ 439095 h 616896"/>
              <a:gd name="connsiteX9" fmla="*/ 10699 w 181163"/>
              <a:gd name="connsiteY9" fmla="*/ 616895 h 616896"/>
              <a:gd name="connsiteX10" fmla="*/ 105949 w 181163"/>
              <a:gd name="connsiteY10" fmla="*/ 435920 h 616896"/>
              <a:gd name="connsiteX11" fmla="*/ 178974 w 181163"/>
              <a:gd name="connsiteY11" fmla="*/ 254945 h 616896"/>
              <a:gd name="connsiteX12" fmla="*/ 147224 w 181163"/>
              <a:gd name="connsiteY12" fmla="*/ 108895 h 616896"/>
              <a:gd name="connsiteX13" fmla="*/ 1174 w 181163"/>
              <a:gd name="connsiteY13" fmla="*/ 7295 h 61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1163" h="616896">
                <a:moveTo>
                  <a:pt x="1174" y="7295"/>
                </a:moveTo>
                <a:cubicBezTo>
                  <a:pt x="-9938" y="-7521"/>
                  <a:pt x="60970" y="2003"/>
                  <a:pt x="80549" y="19995"/>
                </a:cubicBezTo>
                <a:cubicBezTo>
                  <a:pt x="100128" y="37987"/>
                  <a:pt x="111241" y="106249"/>
                  <a:pt x="118649" y="115245"/>
                </a:cubicBezTo>
                <a:cubicBezTo>
                  <a:pt x="126057" y="124241"/>
                  <a:pt x="120766" y="37987"/>
                  <a:pt x="124999" y="73970"/>
                </a:cubicBezTo>
                <a:cubicBezTo>
                  <a:pt x="129232" y="109953"/>
                  <a:pt x="139816" y="295162"/>
                  <a:pt x="144049" y="331145"/>
                </a:cubicBezTo>
                <a:cubicBezTo>
                  <a:pt x="148282" y="367128"/>
                  <a:pt x="155161" y="276641"/>
                  <a:pt x="150399" y="289870"/>
                </a:cubicBezTo>
                <a:cubicBezTo>
                  <a:pt x="145637" y="303099"/>
                  <a:pt x="131349" y="378770"/>
                  <a:pt x="115474" y="410520"/>
                </a:cubicBezTo>
                <a:cubicBezTo>
                  <a:pt x="99599" y="442270"/>
                  <a:pt x="58324" y="475608"/>
                  <a:pt x="55149" y="480370"/>
                </a:cubicBezTo>
                <a:cubicBezTo>
                  <a:pt x="51974" y="485132"/>
                  <a:pt x="103832" y="416341"/>
                  <a:pt x="96424" y="439095"/>
                </a:cubicBezTo>
                <a:cubicBezTo>
                  <a:pt x="89016" y="461849"/>
                  <a:pt x="9112" y="617424"/>
                  <a:pt x="10699" y="616895"/>
                </a:cubicBezTo>
                <a:cubicBezTo>
                  <a:pt x="12286" y="616366"/>
                  <a:pt x="77903" y="496245"/>
                  <a:pt x="105949" y="435920"/>
                </a:cubicBezTo>
                <a:cubicBezTo>
                  <a:pt x="133995" y="375595"/>
                  <a:pt x="172095" y="309449"/>
                  <a:pt x="178974" y="254945"/>
                </a:cubicBezTo>
                <a:cubicBezTo>
                  <a:pt x="185853" y="200441"/>
                  <a:pt x="176857" y="151757"/>
                  <a:pt x="147224" y="108895"/>
                </a:cubicBezTo>
                <a:cubicBezTo>
                  <a:pt x="117591" y="66033"/>
                  <a:pt x="12286" y="22111"/>
                  <a:pt x="1174" y="72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3F712EF5-3339-FDF7-996C-651E4CB6B5FD}"/>
              </a:ext>
            </a:extLst>
          </p:cNvPr>
          <p:cNvSpPr/>
          <p:nvPr/>
        </p:nvSpPr>
        <p:spPr>
          <a:xfrm>
            <a:off x="7251574" y="9842485"/>
            <a:ext cx="115527" cy="356059"/>
          </a:xfrm>
          <a:custGeom>
            <a:avLst/>
            <a:gdLst>
              <a:gd name="connsiteX0" fmla="*/ 95376 w 115527"/>
              <a:gd name="connsiteY0" fmla="*/ 15 h 356059"/>
              <a:gd name="connsiteX1" fmla="*/ 95376 w 115527"/>
              <a:gd name="connsiteY1" fmla="*/ 139715 h 356059"/>
              <a:gd name="connsiteX2" fmla="*/ 31876 w 115527"/>
              <a:gd name="connsiteY2" fmla="*/ 323865 h 356059"/>
              <a:gd name="connsiteX3" fmla="*/ 82676 w 115527"/>
              <a:gd name="connsiteY3" fmla="*/ 250840 h 356059"/>
              <a:gd name="connsiteX4" fmla="*/ 89026 w 115527"/>
              <a:gd name="connsiteY4" fmla="*/ 320690 h 356059"/>
              <a:gd name="connsiteX5" fmla="*/ 126 w 115527"/>
              <a:gd name="connsiteY5" fmla="*/ 355615 h 356059"/>
              <a:gd name="connsiteX6" fmla="*/ 111251 w 115527"/>
              <a:gd name="connsiteY6" fmla="*/ 336565 h 356059"/>
              <a:gd name="connsiteX7" fmla="*/ 85851 w 115527"/>
              <a:gd name="connsiteY7" fmla="*/ 282590 h 356059"/>
              <a:gd name="connsiteX8" fmla="*/ 22351 w 115527"/>
              <a:gd name="connsiteY8" fmla="*/ 69865 h 356059"/>
              <a:gd name="connsiteX9" fmla="*/ 79501 w 115527"/>
              <a:gd name="connsiteY9" fmla="*/ 130190 h 356059"/>
              <a:gd name="connsiteX10" fmla="*/ 95376 w 115527"/>
              <a:gd name="connsiteY10" fmla="*/ 15 h 35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527" h="356059">
                <a:moveTo>
                  <a:pt x="95376" y="15"/>
                </a:moveTo>
                <a:cubicBezTo>
                  <a:pt x="98022" y="1603"/>
                  <a:pt x="105959" y="85740"/>
                  <a:pt x="95376" y="139715"/>
                </a:cubicBezTo>
                <a:cubicBezTo>
                  <a:pt x="84793" y="193690"/>
                  <a:pt x="33993" y="305344"/>
                  <a:pt x="31876" y="323865"/>
                </a:cubicBezTo>
                <a:cubicBezTo>
                  <a:pt x="29759" y="342386"/>
                  <a:pt x="73151" y="251369"/>
                  <a:pt x="82676" y="250840"/>
                </a:cubicBezTo>
                <a:cubicBezTo>
                  <a:pt x="92201" y="250311"/>
                  <a:pt x="102784" y="303228"/>
                  <a:pt x="89026" y="320690"/>
                </a:cubicBezTo>
                <a:cubicBezTo>
                  <a:pt x="75268" y="338152"/>
                  <a:pt x="-3578" y="352969"/>
                  <a:pt x="126" y="355615"/>
                </a:cubicBezTo>
                <a:cubicBezTo>
                  <a:pt x="3830" y="358261"/>
                  <a:pt x="96964" y="348736"/>
                  <a:pt x="111251" y="336565"/>
                </a:cubicBezTo>
                <a:cubicBezTo>
                  <a:pt x="125538" y="324394"/>
                  <a:pt x="100668" y="327040"/>
                  <a:pt x="85851" y="282590"/>
                </a:cubicBezTo>
                <a:cubicBezTo>
                  <a:pt x="71034" y="238140"/>
                  <a:pt x="23409" y="95265"/>
                  <a:pt x="22351" y="69865"/>
                </a:cubicBezTo>
                <a:cubicBezTo>
                  <a:pt x="21293" y="44465"/>
                  <a:pt x="68918" y="139186"/>
                  <a:pt x="79501" y="130190"/>
                </a:cubicBezTo>
                <a:cubicBezTo>
                  <a:pt x="90084" y="121194"/>
                  <a:pt x="92730" y="-1573"/>
                  <a:pt x="95376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ACC75F8D-2CA3-36B7-08AC-E2731517738C}"/>
              </a:ext>
            </a:extLst>
          </p:cNvPr>
          <p:cNvSpPr/>
          <p:nvPr/>
        </p:nvSpPr>
        <p:spPr>
          <a:xfrm>
            <a:off x="7130976" y="10242398"/>
            <a:ext cx="289011" cy="206572"/>
          </a:xfrm>
          <a:custGeom>
            <a:avLst/>
            <a:gdLst>
              <a:gd name="connsiteX0" fmla="*/ 74 w 289011"/>
              <a:gd name="connsiteY0" fmla="*/ 206527 h 206572"/>
              <a:gd name="connsiteX1" fmla="*/ 98499 w 289011"/>
              <a:gd name="connsiteY1" fmla="*/ 152552 h 206572"/>
              <a:gd name="connsiteX2" fmla="*/ 193749 w 289011"/>
              <a:gd name="connsiteY2" fmla="*/ 158902 h 206572"/>
              <a:gd name="connsiteX3" fmla="*/ 288999 w 289011"/>
              <a:gd name="connsiteY3" fmla="*/ 152 h 206572"/>
              <a:gd name="connsiteX4" fmla="*/ 187399 w 289011"/>
              <a:gd name="connsiteY4" fmla="*/ 130327 h 206572"/>
              <a:gd name="connsiteX5" fmla="*/ 114374 w 289011"/>
              <a:gd name="connsiteY5" fmla="*/ 162077 h 206572"/>
              <a:gd name="connsiteX6" fmla="*/ 74 w 289011"/>
              <a:gd name="connsiteY6" fmla="*/ 206527 h 20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011" h="206572">
                <a:moveTo>
                  <a:pt x="74" y="206527"/>
                </a:moveTo>
                <a:cubicBezTo>
                  <a:pt x="-2572" y="204939"/>
                  <a:pt x="66220" y="160489"/>
                  <a:pt x="98499" y="152552"/>
                </a:cubicBezTo>
                <a:cubicBezTo>
                  <a:pt x="130778" y="144615"/>
                  <a:pt x="161999" y="184302"/>
                  <a:pt x="193749" y="158902"/>
                </a:cubicBezTo>
                <a:cubicBezTo>
                  <a:pt x="225499" y="133502"/>
                  <a:pt x="290057" y="4914"/>
                  <a:pt x="288999" y="152"/>
                </a:cubicBezTo>
                <a:cubicBezTo>
                  <a:pt x="287941" y="-4610"/>
                  <a:pt x="216503" y="103339"/>
                  <a:pt x="187399" y="130327"/>
                </a:cubicBezTo>
                <a:cubicBezTo>
                  <a:pt x="158295" y="157314"/>
                  <a:pt x="144007" y="156256"/>
                  <a:pt x="114374" y="162077"/>
                </a:cubicBezTo>
                <a:cubicBezTo>
                  <a:pt x="84741" y="167898"/>
                  <a:pt x="2720" y="208115"/>
                  <a:pt x="74" y="2065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6A27FF29-333A-D0D7-4F4B-3351396EAD5C}"/>
              </a:ext>
            </a:extLst>
          </p:cNvPr>
          <p:cNvSpPr/>
          <p:nvPr/>
        </p:nvSpPr>
        <p:spPr>
          <a:xfrm>
            <a:off x="6960211" y="10121851"/>
            <a:ext cx="666424" cy="910064"/>
          </a:xfrm>
          <a:custGeom>
            <a:avLst/>
            <a:gdLst>
              <a:gd name="connsiteX0" fmla="*/ 5739 w 666424"/>
              <a:gd name="connsiteY0" fmla="*/ 898574 h 910064"/>
              <a:gd name="connsiteX1" fmla="*/ 485164 w 666424"/>
              <a:gd name="connsiteY1" fmla="*/ 247699 h 910064"/>
              <a:gd name="connsiteX2" fmla="*/ 405789 w 666424"/>
              <a:gd name="connsiteY2" fmla="*/ 323899 h 910064"/>
              <a:gd name="connsiteX3" fmla="*/ 586764 w 666424"/>
              <a:gd name="connsiteY3" fmla="*/ 92124 h 910064"/>
              <a:gd name="connsiteX4" fmla="*/ 666139 w 666424"/>
              <a:gd name="connsiteY4" fmla="*/ 49 h 910064"/>
              <a:gd name="connsiteX5" fmla="*/ 602639 w 666424"/>
              <a:gd name="connsiteY5" fmla="*/ 85774 h 910064"/>
              <a:gd name="connsiteX6" fmla="*/ 361339 w 666424"/>
              <a:gd name="connsiteY6" fmla="*/ 428674 h 910064"/>
              <a:gd name="connsiteX7" fmla="*/ 551839 w 666424"/>
              <a:gd name="connsiteY7" fmla="*/ 203249 h 910064"/>
              <a:gd name="connsiteX8" fmla="*/ 304189 w 666424"/>
              <a:gd name="connsiteY8" fmla="*/ 501699 h 910064"/>
              <a:gd name="connsiteX9" fmla="*/ 224814 w 666424"/>
              <a:gd name="connsiteY9" fmla="*/ 650924 h 910064"/>
              <a:gd name="connsiteX10" fmla="*/ 5739 w 666424"/>
              <a:gd name="connsiteY10" fmla="*/ 898574 h 91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6424" h="910064">
                <a:moveTo>
                  <a:pt x="5739" y="898574"/>
                </a:moveTo>
                <a:cubicBezTo>
                  <a:pt x="49131" y="831370"/>
                  <a:pt x="418489" y="343478"/>
                  <a:pt x="485164" y="247699"/>
                </a:cubicBezTo>
                <a:cubicBezTo>
                  <a:pt x="551839" y="151920"/>
                  <a:pt x="388856" y="349828"/>
                  <a:pt x="405789" y="323899"/>
                </a:cubicBezTo>
                <a:cubicBezTo>
                  <a:pt x="422722" y="297970"/>
                  <a:pt x="543372" y="146099"/>
                  <a:pt x="586764" y="92124"/>
                </a:cubicBezTo>
                <a:cubicBezTo>
                  <a:pt x="630156" y="38149"/>
                  <a:pt x="663493" y="1107"/>
                  <a:pt x="666139" y="49"/>
                </a:cubicBezTo>
                <a:cubicBezTo>
                  <a:pt x="668785" y="-1009"/>
                  <a:pt x="653439" y="14337"/>
                  <a:pt x="602639" y="85774"/>
                </a:cubicBezTo>
                <a:cubicBezTo>
                  <a:pt x="551839" y="157211"/>
                  <a:pt x="369806" y="409095"/>
                  <a:pt x="361339" y="428674"/>
                </a:cubicBezTo>
                <a:cubicBezTo>
                  <a:pt x="352872" y="448253"/>
                  <a:pt x="561364" y="191078"/>
                  <a:pt x="551839" y="203249"/>
                </a:cubicBezTo>
                <a:cubicBezTo>
                  <a:pt x="542314" y="215420"/>
                  <a:pt x="358693" y="427087"/>
                  <a:pt x="304189" y="501699"/>
                </a:cubicBezTo>
                <a:cubicBezTo>
                  <a:pt x="249685" y="576311"/>
                  <a:pt x="271910" y="582662"/>
                  <a:pt x="224814" y="650924"/>
                </a:cubicBezTo>
                <a:cubicBezTo>
                  <a:pt x="177718" y="719186"/>
                  <a:pt x="-37653" y="965778"/>
                  <a:pt x="5739" y="8985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FB6E6E0B-347A-D6C7-75ED-7B1176E7FD99}"/>
              </a:ext>
            </a:extLst>
          </p:cNvPr>
          <p:cNvSpPr/>
          <p:nvPr/>
        </p:nvSpPr>
        <p:spPr>
          <a:xfrm>
            <a:off x="7618030" y="9950160"/>
            <a:ext cx="645309" cy="179186"/>
          </a:xfrm>
          <a:custGeom>
            <a:avLst/>
            <a:gdLst>
              <a:gd name="connsiteX0" fmla="*/ 1970 w 645309"/>
              <a:gd name="connsiteY0" fmla="*/ 178090 h 179186"/>
              <a:gd name="connsiteX1" fmla="*/ 433770 w 645309"/>
              <a:gd name="connsiteY1" fmla="*/ 32040 h 179186"/>
              <a:gd name="connsiteX2" fmla="*/ 306770 w 645309"/>
              <a:gd name="connsiteY2" fmla="*/ 86015 h 179186"/>
              <a:gd name="connsiteX3" fmla="*/ 557595 w 645309"/>
              <a:gd name="connsiteY3" fmla="*/ 38390 h 179186"/>
              <a:gd name="connsiteX4" fmla="*/ 411545 w 645309"/>
              <a:gd name="connsiteY4" fmla="*/ 44740 h 179186"/>
              <a:gd name="connsiteX5" fmla="*/ 640145 w 645309"/>
              <a:gd name="connsiteY5" fmla="*/ 290 h 179186"/>
              <a:gd name="connsiteX6" fmla="*/ 532195 w 645309"/>
              <a:gd name="connsiteY6" fmla="*/ 28865 h 179186"/>
              <a:gd name="connsiteX7" fmla="*/ 106745 w 645309"/>
              <a:gd name="connsiteY7" fmla="*/ 92365 h 179186"/>
              <a:gd name="connsiteX8" fmla="*/ 265495 w 645309"/>
              <a:gd name="connsiteY8" fmla="*/ 98715 h 179186"/>
              <a:gd name="connsiteX9" fmla="*/ 1970 w 645309"/>
              <a:gd name="connsiteY9" fmla="*/ 178090 h 17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5309" h="179186">
                <a:moveTo>
                  <a:pt x="1970" y="178090"/>
                </a:moveTo>
                <a:cubicBezTo>
                  <a:pt x="30016" y="166977"/>
                  <a:pt x="382970" y="47386"/>
                  <a:pt x="433770" y="32040"/>
                </a:cubicBezTo>
                <a:cubicBezTo>
                  <a:pt x="484570" y="16694"/>
                  <a:pt x="286133" y="84957"/>
                  <a:pt x="306770" y="86015"/>
                </a:cubicBezTo>
                <a:cubicBezTo>
                  <a:pt x="327407" y="87073"/>
                  <a:pt x="540133" y="45269"/>
                  <a:pt x="557595" y="38390"/>
                </a:cubicBezTo>
                <a:cubicBezTo>
                  <a:pt x="575057" y="31511"/>
                  <a:pt x="397787" y="51090"/>
                  <a:pt x="411545" y="44740"/>
                </a:cubicBezTo>
                <a:cubicBezTo>
                  <a:pt x="425303" y="38390"/>
                  <a:pt x="620037" y="2936"/>
                  <a:pt x="640145" y="290"/>
                </a:cubicBezTo>
                <a:cubicBezTo>
                  <a:pt x="660253" y="-2356"/>
                  <a:pt x="621095" y="13519"/>
                  <a:pt x="532195" y="28865"/>
                </a:cubicBezTo>
                <a:cubicBezTo>
                  <a:pt x="443295" y="44211"/>
                  <a:pt x="151195" y="80723"/>
                  <a:pt x="106745" y="92365"/>
                </a:cubicBezTo>
                <a:cubicBezTo>
                  <a:pt x="62295" y="104007"/>
                  <a:pt x="276608" y="84957"/>
                  <a:pt x="265495" y="98715"/>
                </a:cubicBezTo>
                <a:cubicBezTo>
                  <a:pt x="254382" y="112473"/>
                  <a:pt x="-26076" y="189203"/>
                  <a:pt x="1970" y="1780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C908069B-397F-1AD8-BDFA-9DD398CC65BF}"/>
              </a:ext>
            </a:extLst>
          </p:cNvPr>
          <p:cNvSpPr/>
          <p:nvPr/>
        </p:nvSpPr>
        <p:spPr>
          <a:xfrm>
            <a:off x="7712008" y="10087686"/>
            <a:ext cx="564378" cy="193730"/>
          </a:xfrm>
          <a:custGeom>
            <a:avLst/>
            <a:gdLst>
              <a:gd name="connsiteX0" fmla="*/ 67 w 564378"/>
              <a:gd name="connsiteY0" fmla="*/ 113589 h 193730"/>
              <a:gd name="connsiteX1" fmla="*/ 120717 w 564378"/>
              <a:gd name="connsiteY1" fmla="*/ 151689 h 193730"/>
              <a:gd name="connsiteX2" fmla="*/ 82617 w 564378"/>
              <a:gd name="connsiteY2" fmla="*/ 189789 h 193730"/>
              <a:gd name="connsiteX3" fmla="*/ 355667 w 564378"/>
              <a:gd name="connsiteY3" fmla="*/ 50089 h 193730"/>
              <a:gd name="connsiteX4" fmla="*/ 257242 w 564378"/>
              <a:gd name="connsiteY4" fmla="*/ 81839 h 193730"/>
              <a:gd name="connsiteX5" fmla="*/ 558867 w 564378"/>
              <a:gd name="connsiteY5" fmla="*/ 2464 h 193730"/>
              <a:gd name="connsiteX6" fmla="*/ 431867 w 564378"/>
              <a:gd name="connsiteY6" fmla="*/ 31039 h 193730"/>
              <a:gd name="connsiteX7" fmla="*/ 177867 w 564378"/>
              <a:gd name="connsiteY7" fmla="*/ 138989 h 193730"/>
              <a:gd name="connsiteX8" fmla="*/ 152467 w 564378"/>
              <a:gd name="connsiteY8" fmla="*/ 161214 h 193730"/>
              <a:gd name="connsiteX9" fmla="*/ 139767 w 564378"/>
              <a:gd name="connsiteY9" fmla="*/ 148514 h 193730"/>
              <a:gd name="connsiteX10" fmla="*/ 67 w 564378"/>
              <a:gd name="connsiteY10" fmla="*/ 113589 h 193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4378" h="193730">
                <a:moveTo>
                  <a:pt x="67" y="113589"/>
                </a:moveTo>
                <a:cubicBezTo>
                  <a:pt x="-3108" y="114118"/>
                  <a:pt x="106959" y="138989"/>
                  <a:pt x="120717" y="151689"/>
                </a:cubicBezTo>
                <a:cubicBezTo>
                  <a:pt x="134475" y="164389"/>
                  <a:pt x="43459" y="206722"/>
                  <a:pt x="82617" y="189789"/>
                </a:cubicBezTo>
                <a:cubicBezTo>
                  <a:pt x="121775" y="172856"/>
                  <a:pt x="326563" y="68081"/>
                  <a:pt x="355667" y="50089"/>
                </a:cubicBezTo>
                <a:cubicBezTo>
                  <a:pt x="384771" y="32097"/>
                  <a:pt x="223375" y="89776"/>
                  <a:pt x="257242" y="81839"/>
                </a:cubicBezTo>
                <a:cubicBezTo>
                  <a:pt x="291109" y="73901"/>
                  <a:pt x="529763" y="10931"/>
                  <a:pt x="558867" y="2464"/>
                </a:cubicBezTo>
                <a:cubicBezTo>
                  <a:pt x="587971" y="-6003"/>
                  <a:pt x="495367" y="8285"/>
                  <a:pt x="431867" y="31039"/>
                </a:cubicBezTo>
                <a:cubicBezTo>
                  <a:pt x="368367" y="53793"/>
                  <a:pt x="224434" y="117293"/>
                  <a:pt x="177867" y="138989"/>
                </a:cubicBezTo>
                <a:cubicBezTo>
                  <a:pt x="131300" y="160685"/>
                  <a:pt x="152467" y="161214"/>
                  <a:pt x="152467" y="161214"/>
                </a:cubicBezTo>
                <a:cubicBezTo>
                  <a:pt x="146117" y="162802"/>
                  <a:pt x="161992" y="155393"/>
                  <a:pt x="139767" y="148514"/>
                </a:cubicBezTo>
                <a:cubicBezTo>
                  <a:pt x="117542" y="141635"/>
                  <a:pt x="3242" y="113060"/>
                  <a:pt x="67" y="1135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CAD5F99D-706A-44B1-B161-179D7088AC5D}"/>
              </a:ext>
            </a:extLst>
          </p:cNvPr>
          <p:cNvSpPr/>
          <p:nvPr/>
        </p:nvSpPr>
        <p:spPr>
          <a:xfrm>
            <a:off x="7575457" y="10074123"/>
            <a:ext cx="222653" cy="240090"/>
          </a:xfrm>
          <a:custGeom>
            <a:avLst/>
            <a:gdLst>
              <a:gd name="connsiteX0" fmla="*/ 50893 w 222653"/>
              <a:gd name="connsiteY0" fmla="*/ 152 h 240090"/>
              <a:gd name="connsiteX1" fmla="*/ 139793 w 222653"/>
              <a:gd name="connsiteY1" fmla="*/ 108102 h 240090"/>
              <a:gd name="connsiteX2" fmla="*/ 196943 w 222653"/>
              <a:gd name="connsiteY2" fmla="*/ 162077 h 240090"/>
              <a:gd name="connsiteX3" fmla="*/ 127093 w 222653"/>
              <a:gd name="connsiteY3" fmla="*/ 133502 h 240090"/>
              <a:gd name="connsiteX4" fmla="*/ 222343 w 222653"/>
              <a:gd name="connsiteY4" fmla="*/ 238277 h 240090"/>
              <a:gd name="connsiteX5" fmla="*/ 155668 w 222653"/>
              <a:gd name="connsiteY5" fmla="*/ 197002 h 240090"/>
              <a:gd name="connsiteX6" fmla="*/ 101693 w 222653"/>
              <a:gd name="connsiteY6" fmla="*/ 158902 h 240090"/>
              <a:gd name="connsiteX7" fmla="*/ 93 w 222653"/>
              <a:gd name="connsiteY7" fmla="*/ 143027 h 240090"/>
              <a:gd name="connsiteX8" fmla="*/ 120743 w 222653"/>
              <a:gd name="connsiteY8" fmla="*/ 165252 h 240090"/>
              <a:gd name="connsiteX9" fmla="*/ 120743 w 222653"/>
              <a:gd name="connsiteY9" fmla="*/ 133502 h 240090"/>
              <a:gd name="connsiteX10" fmla="*/ 50893 w 222653"/>
              <a:gd name="connsiteY10" fmla="*/ 152 h 24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653" h="240090">
                <a:moveTo>
                  <a:pt x="50893" y="152"/>
                </a:moveTo>
                <a:cubicBezTo>
                  <a:pt x="54068" y="-4081"/>
                  <a:pt x="115451" y="81115"/>
                  <a:pt x="139793" y="108102"/>
                </a:cubicBezTo>
                <a:cubicBezTo>
                  <a:pt x="164135" y="135089"/>
                  <a:pt x="199060" y="157844"/>
                  <a:pt x="196943" y="162077"/>
                </a:cubicBezTo>
                <a:cubicBezTo>
                  <a:pt x="194826" y="166310"/>
                  <a:pt x="122860" y="120802"/>
                  <a:pt x="127093" y="133502"/>
                </a:cubicBezTo>
                <a:cubicBezTo>
                  <a:pt x="131326" y="146202"/>
                  <a:pt x="217581" y="227694"/>
                  <a:pt x="222343" y="238277"/>
                </a:cubicBezTo>
                <a:cubicBezTo>
                  <a:pt x="227106" y="248860"/>
                  <a:pt x="175776" y="210231"/>
                  <a:pt x="155668" y="197002"/>
                </a:cubicBezTo>
                <a:cubicBezTo>
                  <a:pt x="135560" y="183773"/>
                  <a:pt x="127622" y="167898"/>
                  <a:pt x="101693" y="158902"/>
                </a:cubicBezTo>
                <a:cubicBezTo>
                  <a:pt x="75764" y="149906"/>
                  <a:pt x="-3082" y="141969"/>
                  <a:pt x="93" y="143027"/>
                </a:cubicBezTo>
                <a:cubicBezTo>
                  <a:pt x="3268" y="144085"/>
                  <a:pt x="100635" y="166840"/>
                  <a:pt x="120743" y="165252"/>
                </a:cubicBezTo>
                <a:cubicBezTo>
                  <a:pt x="140851" y="163665"/>
                  <a:pt x="132385" y="156256"/>
                  <a:pt x="120743" y="133502"/>
                </a:cubicBezTo>
                <a:cubicBezTo>
                  <a:pt x="109101" y="110748"/>
                  <a:pt x="47718" y="4385"/>
                  <a:pt x="50893" y="1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036FE507-0923-A3BD-CE83-48AD8EE563A2}"/>
              </a:ext>
            </a:extLst>
          </p:cNvPr>
          <p:cNvSpPr/>
          <p:nvPr/>
        </p:nvSpPr>
        <p:spPr>
          <a:xfrm>
            <a:off x="7716409" y="10117447"/>
            <a:ext cx="551655" cy="245094"/>
          </a:xfrm>
          <a:custGeom>
            <a:avLst/>
            <a:gdLst>
              <a:gd name="connsiteX0" fmla="*/ 5191 w 551655"/>
              <a:gd name="connsiteY0" fmla="*/ 242578 h 245094"/>
              <a:gd name="connsiteX1" fmla="*/ 300466 w 551655"/>
              <a:gd name="connsiteY1" fmla="*/ 99703 h 245094"/>
              <a:gd name="connsiteX2" fmla="*/ 265541 w 551655"/>
              <a:gd name="connsiteY2" fmla="*/ 137803 h 245094"/>
              <a:gd name="connsiteX3" fmla="*/ 383016 w 551655"/>
              <a:gd name="connsiteY3" fmla="*/ 58428 h 245094"/>
              <a:gd name="connsiteX4" fmla="*/ 329041 w 551655"/>
              <a:gd name="connsiteY4" fmla="*/ 106053 h 245094"/>
              <a:gd name="connsiteX5" fmla="*/ 551291 w 551655"/>
              <a:gd name="connsiteY5" fmla="*/ 1278 h 245094"/>
              <a:gd name="connsiteX6" fmla="*/ 376666 w 551655"/>
              <a:gd name="connsiteY6" fmla="*/ 52078 h 245094"/>
              <a:gd name="connsiteX7" fmla="*/ 198866 w 551655"/>
              <a:gd name="connsiteY7" fmla="*/ 115578 h 245094"/>
              <a:gd name="connsiteX8" fmla="*/ 297291 w 551655"/>
              <a:gd name="connsiteY8" fmla="*/ 106053 h 245094"/>
              <a:gd name="connsiteX9" fmla="*/ 125841 w 551655"/>
              <a:gd name="connsiteY9" fmla="*/ 185428 h 245094"/>
              <a:gd name="connsiteX10" fmla="*/ 5191 w 551655"/>
              <a:gd name="connsiteY10" fmla="*/ 242578 h 24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1655" h="245094">
                <a:moveTo>
                  <a:pt x="5191" y="242578"/>
                </a:moveTo>
                <a:cubicBezTo>
                  <a:pt x="34295" y="228291"/>
                  <a:pt x="257074" y="117165"/>
                  <a:pt x="300466" y="99703"/>
                </a:cubicBezTo>
                <a:cubicBezTo>
                  <a:pt x="343858" y="82241"/>
                  <a:pt x="251783" y="144682"/>
                  <a:pt x="265541" y="137803"/>
                </a:cubicBezTo>
                <a:cubicBezTo>
                  <a:pt x="279299" y="130924"/>
                  <a:pt x="372433" y="63720"/>
                  <a:pt x="383016" y="58428"/>
                </a:cubicBezTo>
                <a:cubicBezTo>
                  <a:pt x="393599" y="53136"/>
                  <a:pt x="300995" y="115578"/>
                  <a:pt x="329041" y="106053"/>
                </a:cubicBezTo>
                <a:cubicBezTo>
                  <a:pt x="357087" y="96528"/>
                  <a:pt x="543354" y="10274"/>
                  <a:pt x="551291" y="1278"/>
                </a:cubicBezTo>
                <a:cubicBezTo>
                  <a:pt x="559229" y="-7718"/>
                  <a:pt x="435403" y="33028"/>
                  <a:pt x="376666" y="52078"/>
                </a:cubicBezTo>
                <a:cubicBezTo>
                  <a:pt x="317929" y="71128"/>
                  <a:pt x="212095" y="106582"/>
                  <a:pt x="198866" y="115578"/>
                </a:cubicBezTo>
                <a:cubicBezTo>
                  <a:pt x="185637" y="124574"/>
                  <a:pt x="309462" y="94411"/>
                  <a:pt x="297291" y="106053"/>
                </a:cubicBezTo>
                <a:cubicBezTo>
                  <a:pt x="285120" y="117695"/>
                  <a:pt x="175053" y="164261"/>
                  <a:pt x="125841" y="185428"/>
                </a:cubicBezTo>
                <a:cubicBezTo>
                  <a:pt x="76629" y="206595"/>
                  <a:pt x="-23913" y="256865"/>
                  <a:pt x="5191" y="2425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B53FEB1D-6EA8-9103-4E25-921B3068D549}"/>
              </a:ext>
            </a:extLst>
          </p:cNvPr>
          <p:cNvSpPr/>
          <p:nvPr/>
        </p:nvSpPr>
        <p:spPr>
          <a:xfrm>
            <a:off x="7769174" y="9997494"/>
            <a:ext cx="459962" cy="127608"/>
          </a:xfrm>
          <a:custGeom>
            <a:avLst/>
            <a:gdLst>
              <a:gd name="connsiteX0" fmla="*/ 51 w 459962"/>
              <a:gd name="connsiteY0" fmla="*/ 127581 h 127608"/>
              <a:gd name="connsiteX1" fmla="*/ 247701 w 459962"/>
              <a:gd name="connsiteY1" fmla="*/ 51381 h 127608"/>
              <a:gd name="connsiteX2" fmla="*/ 149276 w 459962"/>
              <a:gd name="connsiteY2" fmla="*/ 70431 h 127608"/>
              <a:gd name="connsiteX3" fmla="*/ 435026 w 459962"/>
              <a:gd name="connsiteY3" fmla="*/ 581 h 127608"/>
              <a:gd name="connsiteX4" fmla="*/ 444551 w 459962"/>
              <a:gd name="connsiteY4" fmla="*/ 38681 h 127608"/>
              <a:gd name="connsiteX5" fmla="*/ 428676 w 459962"/>
              <a:gd name="connsiteY5" fmla="*/ 67256 h 127608"/>
              <a:gd name="connsiteX6" fmla="*/ 419151 w 459962"/>
              <a:gd name="connsiteY6" fmla="*/ 25981 h 127608"/>
              <a:gd name="connsiteX7" fmla="*/ 358826 w 459962"/>
              <a:gd name="connsiteY7" fmla="*/ 29156 h 127608"/>
              <a:gd name="connsiteX8" fmla="*/ 190551 w 459962"/>
              <a:gd name="connsiteY8" fmla="*/ 79956 h 127608"/>
              <a:gd name="connsiteX9" fmla="*/ 225476 w 459962"/>
              <a:gd name="connsiteY9" fmla="*/ 41856 h 127608"/>
              <a:gd name="connsiteX10" fmla="*/ 51 w 459962"/>
              <a:gd name="connsiteY10" fmla="*/ 127581 h 127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9962" h="127608">
                <a:moveTo>
                  <a:pt x="51" y="127581"/>
                </a:moveTo>
                <a:cubicBezTo>
                  <a:pt x="3755" y="129168"/>
                  <a:pt x="222830" y="60906"/>
                  <a:pt x="247701" y="51381"/>
                </a:cubicBezTo>
                <a:cubicBezTo>
                  <a:pt x="272572" y="41856"/>
                  <a:pt x="118055" y="78898"/>
                  <a:pt x="149276" y="70431"/>
                </a:cubicBezTo>
                <a:cubicBezTo>
                  <a:pt x="180497" y="61964"/>
                  <a:pt x="385814" y="5873"/>
                  <a:pt x="435026" y="581"/>
                </a:cubicBezTo>
                <a:cubicBezTo>
                  <a:pt x="484238" y="-4711"/>
                  <a:pt x="445609" y="27569"/>
                  <a:pt x="444551" y="38681"/>
                </a:cubicBezTo>
                <a:cubicBezTo>
                  <a:pt x="443493" y="49793"/>
                  <a:pt x="432909" y="69373"/>
                  <a:pt x="428676" y="67256"/>
                </a:cubicBezTo>
                <a:cubicBezTo>
                  <a:pt x="424443" y="65139"/>
                  <a:pt x="430793" y="32331"/>
                  <a:pt x="419151" y="25981"/>
                </a:cubicBezTo>
                <a:cubicBezTo>
                  <a:pt x="407509" y="19631"/>
                  <a:pt x="396926" y="20160"/>
                  <a:pt x="358826" y="29156"/>
                </a:cubicBezTo>
                <a:cubicBezTo>
                  <a:pt x="320726" y="38152"/>
                  <a:pt x="212776" y="77839"/>
                  <a:pt x="190551" y="79956"/>
                </a:cubicBezTo>
                <a:cubicBezTo>
                  <a:pt x="168326" y="82073"/>
                  <a:pt x="255638" y="36564"/>
                  <a:pt x="225476" y="41856"/>
                </a:cubicBezTo>
                <a:cubicBezTo>
                  <a:pt x="195314" y="47148"/>
                  <a:pt x="-3653" y="125994"/>
                  <a:pt x="51" y="1275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CF54547B-1B54-400D-2AFE-7B29DBFEFEB8}"/>
              </a:ext>
            </a:extLst>
          </p:cNvPr>
          <p:cNvSpPr/>
          <p:nvPr/>
        </p:nvSpPr>
        <p:spPr>
          <a:xfrm>
            <a:off x="7556167" y="10175646"/>
            <a:ext cx="521056" cy="185799"/>
          </a:xfrm>
          <a:custGeom>
            <a:avLst/>
            <a:gdLst>
              <a:gd name="connsiteX0" fmla="*/ 47958 w 521056"/>
              <a:gd name="connsiteY0" fmla="*/ 229 h 185799"/>
              <a:gd name="connsiteX1" fmla="*/ 171783 w 521056"/>
              <a:gd name="connsiteY1" fmla="*/ 124054 h 185799"/>
              <a:gd name="connsiteX2" fmla="*/ 136858 w 521056"/>
              <a:gd name="connsiteY2" fmla="*/ 146279 h 185799"/>
              <a:gd name="connsiteX3" fmla="*/ 241633 w 521056"/>
              <a:gd name="connsiteY3" fmla="*/ 146279 h 185799"/>
              <a:gd name="connsiteX4" fmla="*/ 184483 w 521056"/>
              <a:gd name="connsiteY4" fmla="*/ 184379 h 185799"/>
              <a:gd name="connsiteX5" fmla="*/ 435308 w 521056"/>
              <a:gd name="connsiteY5" fmla="*/ 89129 h 185799"/>
              <a:gd name="connsiteX6" fmla="*/ 282908 w 521056"/>
              <a:gd name="connsiteY6" fmla="*/ 155804 h 185799"/>
              <a:gd name="connsiteX7" fmla="*/ 521033 w 521056"/>
              <a:gd name="connsiteY7" fmla="*/ 79604 h 185799"/>
              <a:gd name="connsiteX8" fmla="*/ 267033 w 521056"/>
              <a:gd name="connsiteY8" fmla="*/ 146279 h 185799"/>
              <a:gd name="connsiteX9" fmla="*/ 162258 w 521056"/>
              <a:gd name="connsiteY9" fmla="*/ 95479 h 185799"/>
              <a:gd name="connsiteX10" fmla="*/ 333 w 521056"/>
              <a:gd name="connsiteY10" fmla="*/ 66904 h 185799"/>
              <a:gd name="connsiteX11" fmla="*/ 117808 w 521056"/>
              <a:gd name="connsiteY11" fmla="*/ 92304 h 185799"/>
              <a:gd name="connsiteX12" fmla="*/ 47958 w 521056"/>
              <a:gd name="connsiteY12" fmla="*/ 229 h 18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1056" h="185799">
                <a:moveTo>
                  <a:pt x="47958" y="229"/>
                </a:moveTo>
                <a:cubicBezTo>
                  <a:pt x="56954" y="5521"/>
                  <a:pt x="156966" y="99712"/>
                  <a:pt x="171783" y="124054"/>
                </a:cubicBezTo>
                <a:cubicBezTo>
                  <a:pt x="186600" y="148396"/>
                  <a:pt x="125216" y="142575"/>
                  <a:pt x="136858" y="146279"/>
                </a:cubicBezTo>
                <a:cubicBezTo>
                  <a:pt x="148500" y="149983"/>
                  <a:pt x="233696" y="139929"/>
                  <a:pt x="241633" y="146279"/>
                </a:cubicBezTo>
                <a:cubicBezTo>
                  <a:pt x="249570" y="152629"/>
                  <a:pt x="152204" y="193904"/>
                  <a:pt x="184483" y="184379"/>
                </a:cubicBezTo>
                <a:cubicBezTo>
                  <a:pt x="216762" y="174854"/>
                  <a:pt x="418904" y="93892"/>
                  <a:pt x="435308" y="89129"/>
                </a:cubicBezTo>
                <a:cubicBezTo>
                  <a:pt x="451712" y="84366"/>
                  <a:pt x="268621" y="157391"/>
                  <a:pt x="282908" y="155804"/>
                </a:cubicBezTo>
                <a:cubicBezTo>
                  <a:pt x="297195" y="154217"/>
                  <a:pt x="523679" y="81192"/>
                  <a:pt x="521033" y="79604"/>
                </a:cubicBezTo>
                <a:cubicBezTo>
                  <a:pt x="518387" y="78017"/>
                  <a:pt x="326829" y="143633"/>
                  <a:pt x="267033" y="146279"/>
                </a:cubicBezTo>
                <a:cubicBezTo>
                  <a:pt x="207237" y="148925"/>
                  <a:pt x="206708" y="108708"/>
                  <a:pt x="162258" y="95479"/>
                </a:cubicBezTo>
                <a:cubicBezTo>
                  <a:pt x="117808" y="82250"/>
                  <a:pt x="7741" y="67433"/>
                  <a:pt x="333" y="66904"/>
                </a:cubicBezTo>
                <a:cubicBezTo>
                  <a:pt x="-7075" y="66375"/>
                  <a:pt x="111458" y="101829"/>
                  <a:pt x="117808" y="92304"/>
                </a:cubicBezTo>
                <a:cubicBezTo>
                  <a:pt x="124158" y="82779"/>
                  <a:pt x="38962" y="-5063"/>
                  <a:pt x="47958" y="2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DA6A6600-C698-2466-4F32-8E741195CA01}"/>
              </a:ext>
            </a:extLst>
          </p:cNvPr>
          <p:cNvSpPr/>
          <p:nvPr/>
        </p:nvSpPr>
        <p:spPr>
          <a:xfrm>
            <a:off x="7740475" y="10109363"/>
            <a:ext cx="474840" cy="288260"/>
          </a:xfrm>
          <a:custGeom>
            <a:avLst/>
            <a:gdLst>
              <a:gd name="connsiteX0" fmla="*/ 473250 w 474840"/>
              <a:gd name="connsiteY0" fmla="*/ 3012 h 288260"/>
              <a:gd name="connsiteX1" fmla="*/ 168450 w 474840"/>
              <a:gd name="connsiteY1" fmla="*/ 257012 h 288260"/>
              <a:gd name="connsiteX2" fmla="*/ 89075 w 474840"/>
              <a:gd name="connsiteY2" fmla="*/ 282412 h 288260"/>
              <a:gd name="connsiteX3" fmla="*/ 177975 w 474840"/>
              <a:gd name="connsiteY3" fmla="*/ 241137 h 288260"/>
              <a:gd name="connsiteX4" fmla="*/ 175 w 474840"/>
              <a:gd name="connsiteY4" fmla="*/ 269712 h 288260"/>
              <a:gd name="connsiteX5" fmla="*/ 149400 w 474840"/>
              <a:gd name="connsiteY5" fmla="*/ 237962 h 288260"/>
              <a:gd name="connsiteX6" fmla="*/ 365300 w 474840"/>
              <a:gd name="connsiteY6" fmla="*/ 76037 h 288260"/>
              <a:gd name="connsiteX7" fmla="*/ 292275 w 474840"/>
              <a:gd name="connsiteY7" fmla="*/ 114137 h 288260"/>
              <a:gd name="connsiteX8" fmla="*/ 473250 w 474840"/>
              <a:gd name="connsiteY8" fmla="*/ 3012 h 28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840" h="288260">
                <a:moveTo>
                  <a:pt x="473250" y="3012"/>
                </a:moveTo>
                <a:cubicBezTo>
                  <a:pt x="452613" y="26824"/>
                  <a:pt x="232479" y="210445"/>
                  <a:pt x="168450" y="257012"/>
                </a:cubicBezTo>
                <a:cubicBezTo>
                  <a:pt x="104421" y="303579"/>
                  <a:pt x="87487" y="285058"/>
                  <a:pt x="89075" y="282412"/>
                </a:cubicBezTo>
                <a:cubicBezTo>
                  <a:pt x="90662" y="279766"/>
                  <a:pt x="192792" y="243254"/>
                  <a:pt x="177975" y="241137"/>
                </a:cubicBezTo>
                <a:cubicBezTo>
                  <a:pt x="163158" y="239020"/>
                  <a:pt x="4937" y="270241"/>
                  <a:pt x="175" y="269712"/>
                </a:cubicBezTo>
                <a:cubicBezTo>
                  <a:pt x="-4588" y="269183"/>
                  <a:pt x="88546" y="270241"/>
                  <a:pt x="149400" y="237962"/>
                </a:cubicBezTo>
                <a:cubicBezTo>
                  <a:pt x="210254" y="205683"/>
                  <a:pt x="341488" y="96674"/>
                  <a:pt x="365300" y="76037"/>
                </a:cubicBezTo>
                <a:cubicBezTo>
                  <a:pt x="389112" y="55400"/>
                  <a:pt x="277458" y="124191"/>
                  <a:pt x="292275" y="114137"/>
                </a:cubicBezTo>
                <a:cubicBezTo>
                  <a:pt x="307092" y="104083"/>
                  <a:pt x="493887" y="-20800"/>
                  <a:pt x="473250" y="30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E42AA214-609E-D8C5-6149-075833DA4A7A}"/>
              </a:ext>
            </a:extLst>
          </p:cNvPr>
          <p:cNvSpPr/>
          <p:nvPr/>
        </p:nvSpPr>
        <p:spPr>
          <a:xfrm>
            <a:off x="7492464" y="10396446"/>
            <a:ext cx="333709" cy="402422"/>
          </a:xfrm>
          <a:custGeom>
            <a:avLst/>
            <a:gdLst>
              <a:gd name="connsiteX0" fmla="*/ 330736 w 333709"/>
              <a:gd name="connsiteY0" fmla="*/ 8029 h 402422"/>
              <a:gd name="connsiteX1" fmla="*/ 216436 w 333709"/>
              <a:gd name="connsiteY1" fmla="*/ 236629 h 402422"/>
              <a:gd name="connsiteX2" fmla="*/ 254536 w 333709"/>
              <a:gd name="connsiteY2" fmla="*/ 176304 h 402422"/>
              <a:gd name="connsiteX3" fmla="*/ 92611 w 333709"/>
              <a:gd name="connsiteY3" fmla="*/ 357279 h 402422"/>
              <a:gd name="connsiteX4" fmla="*/ 137061 w 333709"/>
              <a:gd name="connsiteY4" fmla="*/ 284254 h 402422"/>
              <a:gd name="connsiteX5" fmla="*/ 536 w 333709"/>
              <a:gd name="connsiteY5" fmla="*/ 401729 h 402422"/>
              <a:gd name="connsiteX6" fmla="*/ 95786 w 333709"/>
              <a:gd name="connsiteY6" fmla="*/ 322354 h 402422"/>
              <a:gd name="connsiteX7" fmla="*/ 248186 w 333709"/>
              <a:gd name="connsiteY7" fmla="*/ 115979 h 402422"/>
              <a:gd name="connsiteX8" fmla="*/ 295811 w 333709"/>
              <a:gd name="connsiteY8" fmla="*/ 55654 h 402422"/>
              <a:gd name="connsiteX9" fmla="*/ 330736 w 333709"/>
              <a:gd name="connsiteY9" fmla="*/ 8029 h 40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709" h="402422">
                <a:moveTo>
                  <a:pt x="330736" y="8029"/>
                </a:moveTo>
                <a:cubicBezTo>
                  <a:pt x="317507" y="38191"/>
                  <a:pt x="229136" y="208583"/>
                  <a:pt x="216436" y="236629"/>
                </a:cubicBezTo>
                <a:cubicBezTo>
                  <a:pt x="203736" y="264675"/>
                  <a:pt x="275173" y="156196"/>
                  <a:pt x="254536" y="176304"/>
                </a:cubicBezTo>
                <a:cubicBezTo>
                  <a:pt x="233899" y="196412"/>
                  <a:pt x="112190" y="339287"/>
                  <a:pt x="92611" y="357279"/>
                </a:cubicBezTo>
                <a:cubicBezTo>
                  <a:pt x="73032" y="375271"/>
                  <a:pt x="152407" y="276846"/>
                  <a:pt x="137061" y="284254"/>
                </a:cubicBezTo>
                <a:cubicBezTo>
                  <a:pt x="121715" y="291662"/>
                  <a:pt x="7415" y="395379"/>
                  <a:pt x="536" y="401729"/>
                </a:cubicBezTo>
                <a:cubicBezTo>
                  <a:pt x="-6343" y="408079"/>
                  <a:pt x="54511" y="369979"/>
                  <a:pt x="95786" y="322354"/>
                </a:cubicBezTo>
                <a:cubicBezTo>
                  <a:pt x="137061" y="274729"/>
                  <a:pt x="214849" y="160429"/>
                  <a:pt x="248186" y="115979"/>
                </a:cubicBezTo>
                <a:cubicBezTo>
                  <a:pt x="281523" y="71529"/>
                  <a:pt x="282053" y="69942"/>
                  <a:pt x="295811" y="55654"/>
                </a:cubicBezTo>
                <a:cubicBezTo>
                  <a:pt x="309569" y="41366"/>
                  <a:pt x="343965" y="-22133"/>
                  <a:pt x="330736" y="80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345EDF12-C012-1CD0-3CC6-DDA5F140C4D2}"/>
              </a:ext>
            </a:extLst>
          </p:cNvPr>
          <p:cNvSpPr/>
          <p:nvPr/>
        </p:nvSpPr>
        <p:spPr>
          <a:xfrm>
            <a:off x="7510856" y="10339841"/>
            <a:ext cx="271679" cy="428789"/>
          </a:xfrm>
          <a:custGeom>
            <a:avLst/>
            <a:gdLst>
              <a:gd name="connsiteX0" fmla="*/ 271069 w 271679"/>
              <a:gd name="connsiteY0" fmla="*/ 4309 h 428789"/>
              <a:gd name="connsiteX1" fmla="*/ 213919 w 271679"/>
              <a:gd name="connsiteY1" fmla="*/ 45584 h 428789"/>
              <a:gd name="connsiteX2" fmla="*/ 115494 w 271679"/>
              <a:gd name="connsiteY2" fmla="*/ 210684 h 428789"/>
              <a:gd name="connsiteX3" fmla="*/ 175819 w 271679"/>
              <a:gd name="connsiteY3" fmla="*/ 163059 h 428789"/>
              <a:gd name="connsiteX4" fmla="*/ 1194 w 271679"/>
              <a:gd name="connsiteY4" fmla="*/ 426584 h 428789"/>
              <a:gd name="connsiteX5" fmla="*/ 102794 w 271679"/>
              <a:gd name="connsiteY5" fmla="*/ 280534 h 428789"/>
              <a:gd name="connsiteX6" fmla="*/ 178994 w 271679"/>
              <a:gd name="connsiteY6" fmla="*/ 128134 h 428789"/>
              <a:gd name="connsiteX7" fmla="*/ 271069 w 271679"/>
              <a:gd name="connsiteY7" fmla="*/ 4309 h 42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679" h="428789">
                <a:moveTo>
                  <a:pt x="271069" y="4309"/>
                </a:moveTo>
                <a:cubicBezTo>
                  <a:pt x="276890" y="-9449"/>
                  <a:pt x="239848" y="11188"/>
                  <a:pt x="213919" y="45584"/>
                </a:cubicBezTo>
                <a:cubicBezTo>
                  <a:pt x="187990" y="79980"/>
                  <a:pt x="121844" y="191105"/>
                  <a:pt x="115494" y="210684"/>
                </a:cubicBezTo>
                <a:cubicBezTo>
                  <a:pt x="109144" y="230263"/>
                  <a:pt x="194869" y="127076"/>
                  <a:pt x="175819" y="163059"/>
                </a:cubicBezTo>
                <a:cubicBezTo>
                  <a:pt x="156769" y="199042"/>
                  <a:pt x="13365" y="407005"/>
                  <a:pt x="1194" y="426584"/>
                </a:cubicBezTo>
                <a:cubicBezTo>
                  <a:pt x="-10977" y="446163"/>
                  <a:pt x="73161" y="330276"/>
                  <a:pt x="102794" y="280534"/>
                </a:cubicBezTo>
                <a:cubicBezTo>
                  <a:pt x="132427" y="230792"/>
                  <a:pt x="150948" y="173642"/>
                  <a:pt x="178994" y="128134"/>
                </a:cubicBezTo>
                <a:cubicBezTo>
                  <a:pt x="207040" y="82626"/>
                  <a:pt x="265248" y="18067"/>
                  <a:pt x="271069" y="43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9008B451-CE72-D680-3E95-3E8A55505AE9}"/>
              </a:ext>
            </a:extLst>
          </p:cNvPr>
          <p:cNvSpPr/>
          <p:nvPr/>
        </p:nvSpPr>
        <p:spPr>
          <a:xfrm>
            <a:off x="7515180" y="10306979"/>
            <a:ext cx="278258" cy="411946"/>
          </a:xfrm>
          <a:custGeom>
            <a:avLst/>
            <a:gdLst>
              <a:gd name="connsiteX0" fmla="*/ 41320 w 278258"/>
              <a:gd name="connsiteY0" fmla="*/ 33996 h 411946"/>
              <a:gd name="connsiteX1" fmla="*/ 101645 w 278258"/>
              <a:gd name="connsiteY1" fmla="*/ 122896 h 411946"/>
              <a:gd name="connsiteX2" fmla="*/ 85770 w 278258"/>
              <a:gd name="connsiteY2" fmla="*/ 214971 h 411946"/>
              <a:gd name="connsiteX3" fmla="*/ 107995 w 278258"/>
              <a:gd name="connsiteY3" fmla="*/ 170521 h 411946"/>
              <a:gd name="connsiteX4" fmla="*/ 34970 w 278258"/>
              <a:gd name="connsiteY4" fmla="*/ 329271 h 411946"/>
              <a:gd name="connsiteX5" fmla="*/ 73070 w 278258"/>
              <a:gd name="connsiteY5" fmla="*/ 262596 h 411946"/>
              <a:gd name="connsiteX6" fmla="*/ 45 w 278258"/>
              <a:gd name="connsiteY6" fmla="*/ 411821 h 411946"/>
              <a:gd name="connsiteX7" fmla="*/ 63545 w 278258"/>
              <a:gd name="connsiteY7" fmla="*/ 284821 h 411946"/>
              <a:gd name="connsiteX8" fmla="*/ 149270 w 278258"/>
              <a:gd name="connsiteY8" fmla="*/ 103846 h 411946"/>
              <a:gd name="connsiteX9" fmla="*/ 276270 w 278258"/>
              <a:gd name="connsiteY9" fmla="*/ 2246 h 411946"/>
              <a:gd name="connsiteX10" fmla="*/ 215945 w 278258"/>
              <a:gd name="connsiteY10" fmla="*/ 30821 h 411946"/>
              <a:gd name="connsiteX11" fmla="*/ 41320 w 278258"/>
              <a:gd name="connsiteY11" fmla="*/ 33996 h 41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8258" h="411946">
                <a:moveTo>
                  <a:pt x="41320" y="33996"/>
                </a:moveTo>
                <a:cubicBezTo>
                  <a:pt x="22270" y="49342"/>
                  <a:pt x="94237" y="92734"/>
                  <a:pt x="101645" y="122896"/>
                </a:cubicBezTo>
                <a:cubicBezTo>
                  <a:pt x="109053" y="153058"/>
                  <a:pt x="84712" y="207034"/>
                  <a:pt x="85770" y="214971"/>
                </a:cubicBezTo>
                <a:cubicBezTo>
                  <a:pt x="86828" y="222908"/>
                  <a:pt x="116462" y="151471"/>
                  <a:pt x="107995" y="170521"/>
                </a:cubicBezTo>
                <a:cubicBezTo>
                  <a:pt x="99528" y="189571"/>
                  <a:pt x="40791" y="313925"/>
                  <a:pt x="34970" y="329271"/>
                </a:cubicBezTo>
                <a:cubicBezTo>
                  <a:pt x="29149" y="344617"/>
                  <a:pt x="78891" y="248838"/>
                  <a:pt x="73070" y="262596"/>
                </a:cubicBezTo>
                <a:cubicBezTo>
                  <a:pt x="67249" y="276354"/>
                  <a:pt x="1632" y="408117"/>
                  <a:pt x="45" y="411821"/>
                </a:cubicBezTo>
                <a:cubicBezTo>
                  <a:pt x="-1542" y="415525"/>
                  <a:pt x="38674" y="336150"/>
                  <a:pt x="63545" y="284821"/>
                </a:cubicBezTo>
                <a:cubicBezTo>
                  <a:pt x="88416" y="233492"/>
                  <a:pt x="113816" y="150942"/>
                  <a:pt x="149270" y="103846"/>
                </a:cubicBezTo>
                <a:cubicBezTo>
                  <a:pt x="184724" y="56750"/>
                  <a:pt x="265157" y="14417"/>
                  <a:pt x="276270" y="2246"/>
                </a:cubicBezTo>
                <a:cubicBezTo>
                  <a:pt x="287383" y="-9925"/>
                  <a:pt x="249812" y="31350"/>
                  <a:pt x="215945" y="30821"/>
                </a:cubicBezTo>
                <a:cubicBezTo>
                  <a:pt x="182078" y="30292"/>
                  <a:pt x="60370" y="18650"/>
                  <a:pt x="41320" y="339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8C481B66-8E0E-31AB-F61F-923A179840A8}"/>
              </a:ext>
            </a:extLst>
          </p:cNvPr>
          <p:cNvSpPr/>
          <p:nvPr/>
        </p:nvSpPr>
        <p:spPr>
          <a:xfrm>
            <a:off x="7073798" y="10874305"/>
            <a:ext cx="171206" cy="232375"/>
          </a:xfrm>
          <a:custGeom>
            <a:avLst/>
            <a:gdLst>
              <a:gd name="connsiteX0" fmla="*/ 79477 w 171206"/>
              <a:gd name="connsiteY0" fmla="*/ 70 h 232375"/>
              <a:gd name="connsiteX1" fmla="*/ 85827 w 171206"/>
              <a:gd name="connsiteY1" fmla="*/ 79445 h 232375"/>
              <a:gd name="connsiteX2" fmla="*/ 165202 w 171206"/>
              <a:gd name="connsiteY2" fmla="*/ 212795 h 232375"/>
              <a:gd name="connsiteX3" fmla="*/ 162027 w 171206"/>
              <a:gd name="connsiteY3" fmla="*/ 190570 h 232375"/>
              <a:gd name="connsiteX4" fmla="*/ 133452 w 171206"/>
              <a:gd name="connsiteY4" fmla="*/ 231845 h 232375"/>
              <a:gd name="connsiteX5" fmla="*/ 102 w 171206"/>
              <a:gd name="connsiteY5" fmla="*/ 155645 h 232375"/>
              <a:gd name="connsiteX6" fmla="*/ 111227 w 171206"/>
              <a:gd name="connsiteY6" fmla="*/ 215970 h 232375"/>
              <a:gd name="connsiteX7" fmla="*/ 101702 w 171206"/>
              <a:gd name="connsiteY7" fmla="*/ 161995 h 232375"/>
              <a:gd name="connsiteX8" fmla="*/ 76302 w 171206"/>
              <a:gd name="connsiteY8" fmla="*/ 92145 h 232375"/>
              <a:gd name="connsiteX9" fmla="*/ 79477 w 171206"/>
              <a:gd name="connsiteY9" fmla="*/ 70 h 2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206" h="232375">
                <a:moveTo>
                  <a:pt x="79477" y="70"/>
                </a:moveTo>
                <a:cubicBezTo>
                  <a:pt x="81065" y="-2047"/>
                  <a:pt x="71539" y="43991"/>
                  <a:pt x="85827" y="79445"/>
                </a:cubicBezTo>
                <a:cubicBezTo>
                  <a:pt x="100115" y="114899"/>
                  <a:pt x="152502" y="194274"/>
                  <a:pt x="165202" y="212795"/>
                </a:cubicBezTo>
                <a:cubicBezTo>
                  <a:pt x="177902" y="231316"/>
                  <a:pt x="167319" y="187395"/>
                  <a:pt x="162027" y="190570"/>
                </a:cubicBezTo>
                <a:cubicBezTo>
                  <a:pt x="156735" y="193745"/>
                  <a:pt x="160440" y="237666"/>
                  <a:pt x="133452" y="231845"/>
                </a:cubicBezTo>
                <a:cubicBezTo>
                  <a:pt x="106464" y="226024"/>
                  <a:pt x="3806" y="158291"/>
                  <a:pt x="102" y="155645"/>
                </a:cubicBezTo>
                <a:cubicBezTo>
                  <a:pt x="-3602" y="152999"/>
                  <a:pt x="94294" y="214912"/>
                  <a:pt x="111227" y="215970"/>
                </a:cubicBezTo>
                <a:cubicBezTo>
                  <a:pt x="128160" y="217028"/>
                  <a:pt x="107523" y="182632"/>
                  <a:pt x="101702" y="161995"/>
                </a:cubicBezTo>
                <a:cubicBezTo>
                  <a:pt x="95881" y="141358"/>
                  <a:pt x="80535" y="120720"/>
                  <a:pt x="76302" y="92145"/>
                </a:cubicBezTo>
                <a:cubicBezTo>
                  <a:pt x="72069" y="63570"/>
                  <a:pt x="77889" y="2187"/>
                  <a:pt x="79477" y="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11497407-01DC-EA66-4831-8943ACFC0B00}"/>
              </a:ext>
            </a:extLst>
          </p:cNvPr>
          <p:cNvSpPr/>
          <p:nvPr/>
        </p:nvSpPr>
        <p:spPr>
          <a:xfrm>
            <a:off x="7016750" y="10928200"/>
            <a:ext cx="127035" cy="277710"/>
          </a:xfrm>
          <a:custGeom>
            <a:avLst/>
            <a:gdLst>
              <a:gd name="connsiteX0" fmla="*/ 76200 w 127035"/>
              <a:gd name="connsiteY0" fmla="*/ 150 h 277710"/>
              <a:gd name="connsiteX1" fmla="*/ 82550 w 127035"/>
              <a:gd name="connsiteY1" fmla="*/ 101750 h 277710"/>
              <a:gd name="connsiteX2" fmla="*/ 85725 w 127035"/>
              <a:gd name="connsiteY2" fmla="*/ 117625 h 277710"/>
              <a:gd name="connsiteX3" fmla="*/ 57150 w 127035"/>
              <a:gd name="connsiteY3" fmla="*/ 143025 h 277710"/>
              <a:gd name="connsiteX4" fmla="*/ 66675 w 127035"/>
              <a:gd name="connsiteY4" fmla="*/ 276375 h 277710"/>
              <a:gd name="connsiteX5" fmla="*/ 95250 w 127035"/>
              <a:gd name="connsiteY5" fmla="*/ 209700 h 277710"/>
              <a:gd name="connsiteX6" fmla="*/ 127000 w 127035"/>
              <a:gd name="connsiteY6" fmla="*/ 177950 h 277710"/>
              <a:gd name="connsiteX7" fmla="*/ 88900 w 127035"/>
              <a:gd name="connsiteY7" fmla="*/ 193825 h 277710"/>
              <a:gd name="connsiteX8" fmla="*/ 15875 w 127035"/>
              <a:gd name="connsiteY8" fmla="*/ 117625 h 277710"/>
              <a:gd name="connsiteX9" fmla="*/ 0 w 127035"/>
              <a:gd name="connsiteY9" fmla="*/ 114450 h 277710"/>
              <a:gd name="connsiteX10" fmla="*/ 60325 w 127035"/>
              <a:gd name="connsiteY10" fmla="*/ 127150 h 277710"/>
              <a:gd name="connsiteX11" fmla="*/ 76200 w 127035"/>
              <a:gd name="connsiteY11" fmla="*/ 150 h 27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035" h="277710">
                <a:moveTo>
                  <a:pt x="76200" y="150"/>
                </a:moveTo>
                <a:cubicBezTo>
                  <a:pt x="79904" y="-4083"/>
                  <a:pt x="80963" y="82171"/>
                  <a:pt x="82550" y="101750"/>
                </a:cubicBezTo>
                <a:cubicBezTo>
                  <a:pt x="84137" y="121329"/>
                  <a:pt x="89958" y="110746"/>
                  <a:pt x="85725" y="117625"/>
                </a:cubicBezTo>
                <a:cubicBezTo>
                  <a:pt x="81492" y="124504"/>
                  <a:pt x="60325" y="116567"/>
                  <a:pt x="57150" y="143025"/>
                </a:cubicBezTo>
                <a:cubicBezTo>
                  <a:pt x="53975" y="169483"/>
                  <a:pt x="60325" y="265263"/>
                  <a:pt x="66675" y="276375"/>
                </a:cubicBezTo>
                <a:cubicBezTo>
                  <a:pt x="73025" y="287487"/>
                  <a:pt x="85196" y="226104"/>
                  <a:pt x="95250" y="209700"/>
                </a:cubicBezTo>
                <a:cubicBezTo>
                  <a:pt x="105304" y="193296"/>
                  <a:pt x="128058" y="180596"/>
                  <a:pt x="127000" y="177950"/>
                </a:cubicBezTo>
                <a:cubicBezTo>
                  <a:pt x="125942" y="175304"/>
                  <a:pt x="107421" y="203879"/>
                  <a:pt x="88900" y="193825"/>
                </a:cubicBezTo>
                <a:cubicBezTo>
                  <a:pt x="70379" y="183771"/>
                  <a:pt x="30692" y="130854"/>
                  <a:pt x="15875" y="117625"/>
                </a:cubicBezTo>
                <a:cubicBezTo>
                  <a:pt x="1058" y="104396"/>
                  <a:pt x="0" y="114450"/>
                  <a:pt x="0" y="114450"/>
                </a:cubicBezTo>
                <a:cubicBezTo>
                  <a:pt x="7408" y="116037"/>
                  <a:pt x="48683" y="143554"/>
                  <a:pt x="60325" y="127150"/>
                </a:cubicBezTo>
                <a:cubicBezTo>
                  <a:pt x="71967" y="110746"/>
                  <a:pt x="72496" y="4383"/>
                  <a:pt x="76200" y="1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7A4390C1-51B0-4BB1-2BBF-6CCA074563BA}"/>
              </a:ext>
            </a:extLst>
          </p:cNvPr>
          <p:cNvSpPr/>
          <p:nvPr/>
        </p:nvSpPr>
        <p:spPr>
          <a:xfrm>
            <a:off x="7229642" y="10814032"/>
            <a:ext cx="793831" cy="358132"/>
          </a:xfrm>
          <a:custGeom>
            <a:avLst/>
            <a:gdLst>
              <a:gd name="connsiteX0" fmla="*/ 6183 w 793831"/>
              <a:gd name="connsiteY0" fmla="*/ 355618 h 358132"/>
              <a:gd name="connsiteX1" fmla="*/ 437983 w 793831"/>
              <a:gd name="connsiteY1" fmla="*/ 120668 h 358132"/>
              <a:gd name="connsiteX2" fmla="*/ 295108 w 793831"/>
              <a:gd name="connsiteY2" fmla="*/ 177818 h 358132"/>
              <a:gd name="connsiteX3" fmla="*/ 507833 w 793831"/>
              <a:gd name="connsiteY3" fmla="*/ 60343 h 358132"/>
              <a:gd name="connsiteX4" fmla="*/ 790408 w 793831"/>
              <a:gd name="connsiteY4" fmla="*/ 18 h 358132"/>
              <a:gd name="connsiteX5" fmla="*/ 631658 w 793831"/>
              <a:gd name="connsiteY5" fmla="*/ 53993 h 358132"/>
              <a:gd name="connsiteX6" fmla="*/ 164933 w 793831"/>
              <a:gd name="connsiteY6" fmla="*/ 57168 h 358132"/>
              <a:gd name="connsiteX7" fmla="*/ 472908 w 793831"/>
              <a:gd name="connsiteY7" fmla="*/ 73043 h 358132"/>
              <a:gd name="connsiteX8" fmla="*/ 352258 w 793831"/>
              <a:gd name="connsiteY8" fmla="*/ 120668 h 358132"/>
              <a:gd name="connsiteX9" fmla="*/ 196683 w 793831"/>
              <a:gd name="connsiteY9" fmla="*/ 238143 h 358132"/>
              <a:gd name="connsiteX10" fmla="*/ 6183 w 793831"/>
              <a:gd name="connsiteY10" fmla="*/ 355618 h 35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3831" h="358132">
                <a:moveTo>
                  <a:pt x="6183" y="355618"/>
                </a:moveTo>
                <a:cubicBezTo>
                  <a:pt x="46400" y="336039"/>
                  <a:pt x="389829" y="150301"/>
                  <a:pt x="437983" y="120668"/>
                </a:cubicBezTo>
                <a:cubicBezTo>
                  <a:pt x="486137" y="91035"/>
                  <a:pt x="283466" y="187872"/>
                  <a:pt x="295108" y="177818"/>
                </a:cubicBezTo>
                <a:cubicBezTo>
                  <a:pt x="306750" y="167764"/>
                  <a:pt x="425283" y="89976"/>
                  <a:pt x="507833" y="60343"/>
                </a:cubicBezTo>
                <a:cubicBezTo>
                  <a:pt x="590383" y="30710"/>
                  <a:pt x="769771" y="1076"/>
                  <a:pt x="790408" y="18"/>
                </a:cubicBezTo>
                <a:cubicBezTo>
                  <a:pt x="811045" y="-1040"/>
                  <a:pt x="735904" y="44468"/>
                  <a:pt x="631658" y="53993"/>
                </a:cubicBezTo>
                <a:cubicBezTo>
                  <a:pt x="527412" y="63518"/>
                  <a:pt x="191391" y="53993"/>
                  <a:pt x="164933" y="57168"/>
                </a:cubicBezTo>
                <a:cubicBezTo>
                  <a:pt x="138475" y="60343"/>
                  <a:pt x="441687" y="62460"/>
                  <a:pt x="472908" y="73043"/>
                </a:cubicBezTo>
                <a:cubicBezTo>
                  <a:pt x="504129" y="83626"/>
                  <a:pt x="398296" y="93151"/>
                  <a:pt x="352258" y="120668"/>
                </a:cubicBezTo>
                <a:cubicBezTo>
                  <a:pt x="306221" y="148185"/>
                  <a:pt x="260712" y="201101"/>
                  <a:pt x="196683" y="238143"/>
                </a:cubicBezTo>
                <a:cubicBezTo>
                  <a:pt x="132654" y="275185"/>
                  <a:pt x="-34034" y="375197"/>
                  <a:pt x="6183" y="3556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A6E2174F-BCB3-52D5-F06E-FC4BEFA6216E}"/>
              </a:ext>
            </a:extLst>
          </p:cNvPr>
          <p:cNvSpPr/>
          <p:nvPr/>
        </p:nvSpPr>
        <p:spPr>
          <a:xfrm>
            <a:off x="7319933" y="10612130"/>
            <a:ext cx="302077" cy="341106"/>
          </a:xfrm>
          <a:custGeom>
            <a:avLst/>
            <a:gdLst>
              <a:gd name="connsiteX0" fmla="*/ 1617 w 302077"/>
              <a:gd name="connsiteY0" fmla="*/ 338445 h 341106"/>
              <a:gd name="connsiteX1" fmla="*/ 293717 w 302077"/>
              <a:gd name="connsiteY1" fmla="*/ 11420 h 341106"/>
              <a:gd name="connsiteX2" fmla="*/ 217517 w 302077"/>
              <a:gd name="connsiteY2" fmla="*/ 81270 h 341106"/>
              <a:gd name="connsiteX3" fmla="*/ 163542 w 302077"/>
              <a:gd name="connsiteY3" fmla="*/ 147945 h 341106"/>
              <a:gd name="connsiteX4" fmla="*/ 176242 w 302077"/>
              <a:gd name="connsiteY4" fmla="*/ 166995 h 341106"/>
              <a:gd name="connsiteX5" fmla="*/ 1617 w 302077"/>
              <a:gd name="connsiteY5" fmla="*/ 338445 h 341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077" h="341106">
                <a:moveTo>
                  <a:pt x="1617" y="338445"/>
                </a:moveTo>
                <a:cubicBezTo>
                  <a:pt x="21196" y="312516"/>
                  <a:pt x="257734" y="54282"/>
                  <a:pt x="293717" y="11420"/>
                </a:cubicBezTo>
                <a:cubicBezTo>
                  <a:pt x="329700" y="-31442"/>
                  <a:pt x="239213" y="58516"/>
                  <a:pt x="217517" y="81270"/>
                </a:cubicBezTo>
                <a:cubicBezTo>
                  <a:pt x="195821" y="104024"/>
                  <a:pt x="163542" y="147945"/>
                  <a:pt x="163542" y="147945"/>
                </a:cubicBezTo>
                <a:cubicBezTo>
                  <a:pt x="156663" y="162232"/>
                  <a:pt x="206404" y="141066"/>
                  <a:pt x="176242" y="166995"/>
                </a:cubicBezTo>
                <a:cubicBezTo>
                  <a:pt x="146080" y="192924"/>
                  <a:pt x="-17962" y="364374"/>
                  <a:pt x="1617" y="3384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5486B088-8EB4-CFC3-D572-948076D59A70}"/>
              </a:ext>
            </a:extLst>
          </p:cNvPr>
          <p:cNvSpPr/>
          <p:nvPr/>
        </p:nvSpPr>
        <p:spPr>
          <a:xfrm>
            <a:off x="7279945" y="11220450"/>
            <a:ext cx="277487" cy="262825"/>
          </a:xfrm>
          <a:custGeom>
            <a:avLst/>
            <a:gdLst>
              <a:gd name="connsiteX0" fmla="*/ 9855 w 277487"/>
              <a:gd name="connsiteY0" fmla="*/ 0 h 262825"/>
              <a:gd name="connsiteX1" fmla="*/ 13030 w 277487"/>
              <a:gd name="connsiteY1" fmla="*/ 92075 h 262825"/>
              <a:gd name="connsiteX2" fmla="*/ 82880 w 277487"/>
              <a:gd name="connsiteY2" fmla="*/ 190500 h 262825"/>
              <a:gd name="connsiteX3" fmla="*/ 28905 w 277487"/>
              <a:gd name="connsiteY3" fmla="*/ 152400 h 262825"/>
              <a:gd name="connsiteX4" fmla="*/ 146380 w 277487"/>
              <a:gd name="connsiteY4" fmla="*/ 231775 h 262825"/>
              <a:gd name="connsiteX5" fmla="*/ 76530 w 277487"/>
              <a:gd name="connsiteY5" fmla="*/ 257175 h 262825"/>
              <a:gd name="connsiteX6" fmla="*/ 194005 w 277487"/>
              <a:gd name="connsiteY6" fmla="*/ 130175 h 262825"/>
              <a:gd name="connsiteX7" fmla="*/ 276555 w 277487"/>
              <a:gd name="connsiteY7" fmla="*/ 15875 h 262825"/>
              <a:gd name="connsiteX8" fmla="*/ 140030 w 277487"/>
              <a:gd name="connsiteY8" fmla="*/ 133350 h 262825"/>
              <a:gd name="connsiteX9" fmla="*/ 57480 w 277487"/>
              <a:gd name="connsiteY9" fmla="*/ 200025 h 262825"/>
              <a:gd name="connsiteX10" fmla="*/ 9855 w 277487"/>
              <a:gd name="connsiteY10" fmla="*/ 247650 h 262825"/>
              <a:gd name="connsiteX11" fmla="*/ 330 w 277487"/>
              <a:gd name="connsiteY11" fmla="*/ 165100 h 262825"/>
              <a:gd name="connsiteX12" fmla="*/ 16205 w 277487"/>
              <a:gd name="connsiteY12" fmla="*/ 180975 h 262825"/>
              <a:gd name="connsiteX13" fmla="*/ 19380 w 277487"/>
              <a:gd name="connsiteY13" fmla="*/ 92075 h 262825"/>
              <a:gd name="connsiteX14" fmla="*/ 9855 w 277487"/>
              <a:gd name="connsiteY14" fmla="*/ 0 h 26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7487" h="262825">
                <a:moveTo>
                  <a:pt x="9855" y="0"/>
                </a:moveTo>
                <a:cubicBezTo>
                  <a:pt x="8797" y="0"/>
                  <a:pt x="859" y="60325"/>
                  <a:pt x="13030" y="92075"/>
                </a:cubicBezTo>
                <a:cubicBezTo>
                  <a:pt x="25201" y="123825"/>
                  <a:pt x="80234" y="180446"/>
                  <a:pt x="82880" y="190500"/>
                </a:cubicBezTo>
                <a:cubicBezTo>
                  <a:pt x="85526" y="200554"/>
                  <a:pt x="18322" y="145521"/>
                  <a:pt x="28905" y="152400"/>
                </a:cubicBezTo>
                <a:cubicBezTo>
                  <a:pt x="39488" y="159279"/>
                  <a:pt x="138443" y="214313"/>
                  <a:pt x="146380" y="231775"/>
                </a:cubicBezTo>
                <a:cubicBezTo>
                  <a:pt x="154317" y="249237"/>
                  <a:pt x="68593" y="274108"/>
                  <a:pt x="76530" y="257175"/>
                </a:cubicBezTo>
                <a:cubicBezTo>
                  <a:pt x="84467" y="240242"/>
                  <a:pt x="160668" y="170392"/>
                  <a:pt x="194005" y="130175"/>
                </a:cubicBezTo>
                <a:cubicBezTo>
                  <a:pt x="227342" y="89958"/>
                  <a:pt x="285551" y="15346"/>
                  <a:pt x="276555" y="15875"/>
                </a:cubicBezTo>
                <a:cubicBezTo>
                  <a:pt x="267559" y="16404"/>
                  <a:pt x="176543" y="102658"/>
                  <a:pt x="140030" y="133350"/>
                </a:cubicBezTo>
                <a:cubicBezTo>
                  <a:pt x="103518" y="164042"/>
                  <a:pt x="79176" y="180975"/>
                  <a:pt x="57480" y="200025"/>
                </a:cubicBezTo>
                <a:cubicBezTo>
                  <a:pt x="35784" y="219075"/>
                  <a:pt x="19380" y="253471"/>
                  <a:pt x="9855" y="247650"/>
                </a:cubicBezTo>
                <a:cubicBezTo>
                  <a:pt x="330" y="241829"/>
                  <a:pt x="-728" y="176212"/>
                  <a:pt x="330" y="165100"/>
                </a:cubicBezTo>
                <a:cubicBezTo>
                  <a:pt x="1388" y="153988"/>
                  <a:pt x="13030" y="193146"/>
                  <a:pt x="16205" y="180975"/>
                </a:cubicBezTo>
                <a:cubicBezTo>
                  <a:pt x="19380" y="168804"/>
                  <a:pt x="16734" y="124354"/>
                  <a:pt x="19380" y="92075"/>
                </a:cubicBezTo>
                <a:cubicBezTo>
                  <a:pt x="22026" y="59796"/>
                  <a:pt x="10913" y="0"/>
                  <a:pt x="9855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86F291F1-2F9D-A052-87D4-994E27DD1199}"/>
              </a:ext>
            </a:extLst>
          </p:cNvPr>
          <p:cNvSpPr/>
          <p:nvPr/>
        </p:nvSpPr>
        <p:spPr>
          <a:xfrm>
            <a:off x="7364334" y="10855295"/>
            <a:ext cx="824432" cy="328224"/>
          </a:xfrm>
          <a:custGeom>
            <a:avLst/>
            <a:gdLst>
              <a:gd name="connsiteX0" fmla="*/ 27066 w 824432"/>
              <a:gd name="connsiteY0" fmla="*/ 320705 h 328224"/>
              <a:gd name="connsiteX1" fmla="*/ 728741 w 824432"/>
              <a:gd name="connsiteY1" fmla="*/ 66705 h 328224"/>
              <a:gd name="connsiteX2" fmla="*/ 598566 w 824432"/>
              <a:gd name="connsiteY2" fmla="*/ 95280 h 328224"/>
              <a:gd name="connsiteX3" fmla="*/ 823991 w 824432"/>
              <a:gd name="connsiteY3" fmla="*/ 30 h 328224"/>
              <a:gd name="connsiteX4" fmla="*/ 646191 w 824432"/>
              <a:gd name="connsiteY4" fmla="*/ 85755 h 328224"/>
              <a:gd name="connsiteX5" fmla="*/ 312816 w 824432"/>
              <a:gd name="connsiteY5" fmla="*/ 161955 h 328224"/>
              <a:gd name="connsiteX6" fmla="*/ 379491 w 824432"/>
              <a:gd name="connsiteY6" fmla="*/ 181005 h 328224"/>
              <a:gd name="connsiteX7" fmla="*/ 271541 w 824432"/>
              <a:gd name="connsiteY7" fmla="*/ 234980 h 328224"/>
              <a:gd name="connsiteX8" fmla="*/ 433466 w 824432"/>
              <a:gd name="connsiteY8" fmla="*/ 184180 h 328224"/>
              <a:gd name="connsiteX9" fmla="*/ 169941 w 824432"/>
              <a:gd name="connsiteY9" fmla="*/ 254030 h 328224"/>
              <a:gd name="connsiteX10" fmla="*/ 27066 w 824432"/>
              <a:gd name="connsiteY10" fmla="*/ 320705 h 32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4432" h="328224">
                <a:moveTo>
                  <a:pt x="27066" y="320705"/>
                </a:moveTo>
                <a:cubicBezTo>
                  <a:pt x="120199" y="289484"/>
                  <a:pt x="633491" y="104276"/>
                  <a:pt x="728741" y="66705"/>
                </a:cubicBezTo>
                <a:cubicBezTo>
                  <a:pt x="823991" y="29134"/>
                  <a:pt x="582691" y="106392"/>
                  <a:pt x="598566" y="95280"/>
                </a:cubicBezTo>
                <a:cubicBezTo>
                  <a:pt x="614441" y="84167"/>
                  <a:pt x="816053" y="1618"/>
                  <a:pt x="823991" y="30"/>
                </a:cubicBezTo>
                <a:cubicBezTo>
                  <a:pt x="831929" y="-1558"/>
                  <a:pt x="731387" y="58768"/>
                  <a:pt x="646191" y="85755"/>
                </a:cubicBezTo>
                <a:cubicBezTo>
                  <a:pt x="560995" y="112742"/>
                  <a:pt x="357266" y="146080"/>
                  <a:pt x="312816" y="161955"/>
                </a:cubicBezTo>
                <a:cubicBezTo>
                  <a:pt x="268366" y="177830"/>
                  <a:pt x="386370" y="168834"/>
                  <a:pt x="379491" y="181005"/>
                </a:cubicBezTo>
                <a:cubicBezTo>
                  <a:pt x="372612" y="193176"/>
                  <a:pt x="262545" y="234451"/>
                  <a:pt x="271541" y="234980"/>
                </a:cubicBezTo>
                <a:cubicBezTo>
                  <a:pt x="280537" y="235509"/>
                  <a:pt x="450399" y="181005"/>
                  <a:pt x="433466" y="184180"/>
                </a:cubicBezTo>
                <a:cubicBezTo>
                  <a:pt x="416533" y="187355"/>
                  <a:pt x="233970" y="230747"/>
                  <a:pt x="169941" y="254030"/>
                </a:cubicBezTo>
                <a:cubicBezTo>
                  <a:pt x="105912" y="277313"/>
                  <a:pt x="-66067" y="351926"/>
                  <a:pt x="27066" y="3207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284F2E44-4C5B-2FF8-A3E9-041EBD12A087}"/>
              </a:ext>
            </a:extLst>
          </p:cNvPr>
          <p:cNvSpPr/>
          <p:nvPr/>
        </p:nvSpPr>
        <p:spPr>
          <a:xfrm>
            <a:off x="7852140" y="10749245"/>
            <a:ext cx="476869" cy="99496"/>
          </a:xfrm>
          <a:custGeom>
            <a:avLst/>
            <a:gdLst>
              <a:gd name="connsiteX0" fmla="*/ 9160 w 476869"/>
              <a:gd name="connsiteY0" fmla="*/ 90205 h 99496"/>
              <a:gd name="connsiteX1" fmla="*/ 66310 w 476869"/>
              <a:gd name="connsiteY1" fmla="*/ 93380 h 99496"/>
              <a:gd name="connsiteX2" fmla="*/ 313960 w 476869"/>
              <a:gd name="connsiteY2" fmla="*/ 10830 h 99496"/>
              <a:gd name="connsiteX3" fmla="*/ 475885 w 476869"/>
              <a:gd name="connsiteY3" fmla="*/ 1305 h 99496"/>
              <a:gd name="connsiteX4" fmla="*/ 374285 w 476869"/>
              <a:gd name="connsiteY4" fmla="*/ 14005 h 99496"/>
              <a:gd name="connsiteX5" fmla="*/ 221885 w 476869"/>
              <a:gd name="connsiteY5" fmla="*/ 64805 h 99496"/>
              <a:gd name="connsiteX6" fmla="*/ 9160 w 476869"/>
              <a:gd name="connsiteY6" fmla="*/ 90205 h 9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6869" h="99496">
                <a:moveTo>
                  <a:pt x="9160" y="90205"/>
                </a:moveTo>
                <a:cubicBezTo>
                  <a:pt x="-16769" y="94967"/>
                  <a:pt x="15510" y="106609"/>
                  <a:pt x="66310" y="93380"/>
                </a:cubicBezTo>
                <a:cubicBezTo>
                  <a:pt x="117110" y="80151"/>
                  <a:pt x="245698" y="26176"/>
                  <a:pt x="313960" y="10830"/>
                </a:cubicBezTo>
                <a:cubicBezTo>
                  <a:pt x="382222" y="-4516"/>
                  <a:pt x="465831" y="776"/>
                  <a:pt x="475885" y="1305"/>
                </a:cubicBezTo>
                <a:cubicBezTo>
                  <a:pt x="485939" y="1834"/>
                  <a:pt x="416618" y="3422"/>
                  <a:pt x="374285" y="14005"/>
                </a:cubicBezTo>
                <a:cubicBezTo>
                  <a:pt x="331952" y="24588"/>
                  <a:pt x="281681" y="46813"/>
                  <a:pt x="221885" y="64805"/>
                </a:cubicBezTo>
                <a:cubicBezTo>
                  <a:pt x="162089" y="82797"/>
                  <a:pt x="35089" y="85443"/>
                  <a:pt x="9160" y="902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F5F7ADBB-2CCA-74B0-AE6A-A3C58301C75F}"/>
              </a:ext>
            </a:extLst>
          </p:cNvPr>
          <p:cNvSpPr/>
          <p:nvPr/>
        </p:nvSpPr>
        <p:spPr>
          <a:xfrm>
            <a:off x="7925648" y="10604119"/>
            <a:ext cx="354616" cy="209972"/>
          </a:xfrm>
          <a:custGeom>
            <a:avLst/>
            <a:gdLst>
              <a:gd name="connsiteX0" fmla="*/ 2327 w 354616"/>
              <a:gd name="connsiteY0" fmla="*/ 206756 h 209972"/>
              <a:gd name="connsiteX1" fmla="*/ 249977 w 354616"/>
              <a:gd name="connsiteY1" fmla="*/ 48006 h 209972"/>
              <a:gd name="connsiteX2" fmla="*/ 211877 w 354616"/>
              <a:gd name="connsiteY2" fmla="*/ 98806 h 209972"/>
              <a:gd name="connsiteX3" fmla="*/ 348402 w 354616"/>
              <a:gd name="connsiteY3" fmla="*/ 381 h 209972"/>
              <a:gd name="connsiteX4" fmla="*/ 307127 w 354616"/>
              <a:gd name="connsiteY4" fmla="*/ 70231 h 209972"/>
              <a:gd name="connsiteX5" fmla="*/ 94402 w 354616"/>
              <a:gd name="connsiteY5" fmla="*/ 203581 h 209972"/>
              <a:gd name="connsiteX6" fmla="*/ 332527 w 354616"/>
              <a:gd name="connsiteY6" fmla="*/ 79756 h 209972"/>
              <a:gd name="connsiteX7" fmla="*/ 135677 w 354616"/>
              <a:gd name="connsiteY7" fmla="*/ 149606 h 209972"/>
              <a:gd name="connsiteX8" fmla="*/ 2327 w 354616"/>
              <a:gd name="connsiteY8" fmla="*/ 206756 h 20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616" h="209972">
                <a:moveTo>
                  <a:pt x="2327" y="206756"/>
                </a:moveTo>
                <a:cubicBezTo>
                  <a:pt x="21377" y="189823"/>
                  <a:pt x="215052" y="65998"/>
                  <a:pt x="249977" y="48006"/>
                </a:cubicBezTo>
                <a:cubicBezTo>
                  <a:pt x="284902" y="30014"/>
                  <a:pt x="195473" y="106743"/>
                  <a:pt x="211877" y="98806"/>
                </a:cubicBezTo>
                <a:cubicBezTo>
                  <a:pt x="228281" y="90868"/>
                  <a:pt x="332527" y="5143"/>
                  <a:pt x="348402" y="381"/>
                </a:cubicBezTo>
                <a:cubicBezTo>
                  <a:pt x="364277" y="-4381"/>
                  <a:pt x="349460" y="36364"/>
                  <a:pt x="307127" y="70231"/>
                </a:cubicBezTo>
                <a:cubicBezTo>
                  <a:pt x="264794" y="104098"/>
                  <a:pt x="90169" y="201994"/>
                  <a:pt x="94402" y="203581"/>
                </a:cubicBezTo>
                <a:cubicBezTo>
                  <a:pt x="98635" y="205168"/>
                  <a:pt x="325648" y="88752"/>
                  <a:pt x="332527" y="79756"/>
                </a:cubicBezTo>
                <a:cubicBezTo>
                  <a:pt x="339406" y="70760"/>
                  <a:pt x="185419" y="130027"/>
                  <a:pt x="135677" y="149606"/>
                </a:cubicBezTo>
                <a:cubicBezTo>
                  <a:pt x="85935" y="169185"/>
                  <a:pt x="-16723" y="223689"/>
                  <a:pt x="2327" y="2067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AEFFCB6D-A1B5-8F4C-03EC-862EC078FC19}"/>
              </a:ext>
            </a:extLst>
          </p:cNvPr>
          <p:cNvSpPr/>
          <p:nvPr/>
        </p:nvSpPr>
        <p:spPr>
          <a:xfrm>
            <a:off x="7557265" y="11054708"/>
            <a:ext cx="748741" cy="277219"/>
          </a:xfrm>
          <a:custGeom>
            <a:avLst/>
            <a:gdLst>
              <a:gd name="connsiteX0" fmla="*/ 5585 w 748741"/>
              <a:gd name="connsiteY0" fmla="*/ 219717 h 277219"/>
              <a:gd name="connsiteX1" fmla="*/ 424685 w 748741"/>
              <a:gd name="connsiteY1" fmla="*/ 165742 h 277219"/>
              <a:gd name="connsiteX2" fmla="*/ 278635 w 748741"/>
              <a:gd name="connsiteY2" fmla="*/ 200667 h 277219"/>
              <a:gd name="connsiteX3" fmla="*/ 516760 w 748741"/>
              <a:gd name="connsiteY3" fmla="*/ 108592 h 277219"/>
              <a:gd name="connsiteX4" fmla="*/ 748535 w 748741"/>
              <a:gd name="connsiteY4" fmla="*/ 642 h 277219"/>
              <a:gd name="connsiteX5" fmla="*/ 561210 w 748741"/>
              <a:gd name="connsiteY5" fmla="*/ 60967 h 277219"/>
              <a:gd name="connsiteX6" fmla="*/ 348485 w 748741"/>
              <a:gd name="connsiteY6" fmla="*/ 133992 h 277219"/>
              <a:gd name="connsiteX7" fmla="*/ 323085 w 748741"/>
              <a:gd name="connsiteY7" fmla="*/ 159392 h 277219"/>
              <a:gd name="connsiteX8" fmla="*/ 431035 w 748741"/>
              <a:gd name="connsiteY8" fmla="*/ 156217 h 277219"/>
              <a:gd name="connsiteX9" fmla="*/ 332610 w 748741"/>
              <a:gd name="connsiteY9" fmla="*/ 226067 h 277219"/>
              <a:gd name="connsiteX10" fmla="*/ 116710 w 748741"/>
              <a:gd name="connsiteY10" fmla="*/ 276867 h 277219"/>
              <a:gd name="connsiteX11" fmla="*/ 326260 w 748741"/>
              <a:gd name="connsiteY11" fmla="*/ 200667 h 277219"/>
              <a:gd name="connsiteX12" fmla="*/ 192910 w 748741"/>
              <a:gd name="connsiteY12" fmla="*/ 207017 h 277219"/>
              <a:gd name="connsiteX13" fmla="*/ 5585 w 748741"/>
              <a:gd name="connsiteY13" fmla="*/ 219717 h 27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8741" h="277219">
                <a:moveTo>
                  <a:pt x="5585" y="219717"/>
                </a:moveTo>
                <a:cubicBezTo>
                  <a:pt x="44214" y="212838"/>
                  <a:pt x="379177" y="168917"/>
                  <a:pt x="424685" y="165742"/>
                </a:cubicBezTo>
                <a:cubicBezTo>
                  <a:pt x="470193" y="162567"/>
                  <a:pt x="263289" y="210192"/>
                  <a:pt x="278635" y="200667"/>
                </a:cubicBezTo>
                <a:cubicBezTo>
                  <a:pt x="293981" y="191142"/>
                  <a:pt x="438443" y="141929"/>
                  <a:pt x="516760" y="108592"/>
                </a:cubicBezTo>
                <a:cubicBezTo>
                  <a:pt x="595077" y="75254"/>
                  <a:pt x="741127" y="8579"/>
                  <a:pt x="748535" y="642"/>
                </a:cubicBezTo>
                <a:cubicBezTo>
                  <a:pt x="755943" y="-7296"/>
                  <a:pt x="561210" y="60967"/>
                  <a:pt x="561210" y="60967"/>
                </a:cubicBezTo>
                <a:cubicBezTo>
                  <a:pt x="494535" y="83192"/>
                  <a:pt x="388172" y="117588"/>
                  <a:pt x="348485" y="133992"/>
                </a:cubicBezTo>
                <a:cubicBezTo>
                  <a:pt x="308798" y="150396"/>
                  <a:pt x="309327" y="155688"/>
                  <a:pt x="323085" y="159392"/>
                </a:cubicBezTo>
                <a:cubicBezTo>
                  <a:pt x="336843" y="163096"/>
                  <a:pt x="429448" y="145105"/>
                  <a:pt x="431035" y="156217"/>
                </a:cubicBezTo>
                <a:cubicBezTo>
                  <a:pt x="432622" y="167329"/>
                  <a:pt x="384998" y="205959"/>
                  <a:pt x="332610" y="226067"/>
                </a:cubicBezTo>
                <a:cubicBezTo>
                  <a:pt x="280223" y="246175"/>
                  <a:pt x="117768" y="281100"/>
                  <a:pt x="116710" y="276867"/>
                </a:cubicBezTo>
                <a:cubicBezTo>
                  <a:pt x="115652" y="272634"/>
                  <a:pt x="313560" y="212309"/>
                  <a:pt x="326260" y="200667"/>
                </a:cubicBezTo>
                <a:cubicBezTo>
                  <a:pt x="338960" y="189025"/>
                  <a:pt x="246356" y="205959"/>
                  <a:pt x="192910" y="207017"/>
                </a:cubicBezTo>
                <a:cubicBezTo>
                  <a:pt x="139464" y="208075"/>
                  <a:pt x="-33044" y="226596"/>
                  <a:pt x="5585" y="2197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B9ACFA57-6BFE-7E0B-098E-5F48E7A2E587}"/>
              </a:ext>
            </a:extLst>
          </p:cNvPr>
          <p:cNvSpPr/>
          <p:nvPr/>
        </p:nvSpPr>
        <p:spPr>
          <a:xfrm>
            <a:off x="7847211" y="11085923"/>
            <a:ext cx="529652" cy="221755"/>
          </a:xfrm>
          <a:custGeom>
            <a:avLst/>
            <a:gdLst>
              <a:gd name="connsiteX0" fmla="*/ 1389 w 529652"/>
              <a:gd name="connsiteY0" fmla="*/ 213902 h 221755"/>
              <a:gd name="connsiteX1" fmla="*/ 210939 w 529652"/>
              <a:gd name="connsiteY1" fmla="*/ 71027 h 221755"/>
              <a:gd name="connsiteX2" fmla="*/ 522089 w 529652"/>
              <a:gd name="connsiteY2" fmla="*/ 1177 h 221755"/>
              <a:gd name="connsiteX3" fmla="*/ 430014 w 529652"/>
              <a:gd name="connsiteY3" fmla="*/ 36102 h 221755"/>
              <a:gd name="connsiteX4" fmla="*/ 388739 w 529652"/>
              <a:gd name="connsiteY4" fmla="*/ 147227 h 221755"/>
              <a:gd name="connsiteX5" fmla="*/ 141089 w 529652"/>
              <a:gd name="connsiteY5" fmla="*/ 204377 h 221755"/>
              <a:gd name="connsiteX6" fmla="*/ 382389 w 529652"/>
              <a:gd name="connsiteY6" fmla="*/ 188502 h 221755"/>
              <a:gd name="connsiteX7" fmla="*/ 131564 w 529652"/>
              <a:gd name="connsiteY7" fmla="*/ 201202 h 221755"/>
              <a:gd name="connsiteX8" fmla="*/ 1389 w 529652"/>
              <a:gd name="connsiteY8" fmla="*/ 213902 h 22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652" h="221755">
                <a:moveTo>
                  <a:pt x="1389" y="213902"/>
                </a:moveTo>
                <a:cubicBezTo>
                  <a:pt x="14618" y="192206"/>
                  <a:pt x="124156" y="106481"/>
                  <a:pt x="210939" y="71027"/>
                </a:cubicBezTo>
                <a:cubicBezTo>
                  <a:pt x="297722" y="35573"/>
                  <a:pt x="485577" y="6998"/>
                  <a:pt x="522089" y="1177"/>
                </a:cubicBezTo>
                <a:cubicBezTo>
                  <a:pt x="558601" y="-4644"/>
                  <a:pt x="452239" y="11760"/>
                  <a:pt x="430014" y="36102"/>
                </a:cubicBezTo>
                <a:cubicBezTo>
                  <a:pt x="407789" y="60444"/>
                  <a:pt x="436893" y="119181"/>
                  <a:pt x="388739" y="147227"/>
                </a:cubicBezTo>
                <a:cubicBezTo>
                  <a:pt x="340585" y="175273"/>
                  <a:pt x="142147" y="197498"/>
                  <a:pt x="141089" y="204377"/>
                </a:cubicBezTo>
                <a:cubicBezTo>
                  <a:pt x="140031" y="211256"/>
                  <a:pt x="383976" y="189031"/>
                  <a:pt x="382389" y="188502"/>
                </a:cubicBezTo>
                <a:cubicBezTo>
                  <a:pt x="380802" y="187973"/>
                  <a:pt x="190831" y="196439"/>
                  <a:pt x="131564" y="201202"/>
                </a:cubicBezTo>
                <a:cubicBezTo>
                  <a:pt x="72297" y="205964"/>
                  <a:pt x="-11840" y="235598"/>
                  <a:pt x="1389" y="2139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F82F77F6-2ED5-C5E8-4C3E-18EDB3325EEE}"/>
              </a:ext>
            </a:extLst>
          </p:cNvPr>
          <p:cNvSpPr/>
          <p:nvPr/>
        </p:nvSpPr>
        <p:spPr>
          <a:xfrm>
            <a:off x="7624701" y="11235357"/>
            <a:ext cx="783094" cy="176941"/>
          </a:xfrm>
          <a:custGeom>
            <a:avLst/>
            <a:gdLst>
              <a:gd name="connsiteX0" fmla="*/ 4824 w 783094"/>
              <a:gd name="connsiteY0" fmla="*/ 166068 h 176941"/>
              <a:gd name="connsiteX1" fmla="*/ 360424 w 783094"/>
              <a:gd name="connsiteY1" fmla="*/ 115268 h 176941"/>
              <a:gd name="connsiteX2" fmla="*/ 208024 w 783094"/>
              <a:gd name="connsiteY2" fmla="*/ 112093 h 176941"/>
              <a:gd name="connsiteX3" fmla="*/ 462024 w 783094"/>
              <a:gd name="connsiteY3" fmla="*/ 89868 h 176941"/>
              <a:gd name="connsiteX4" fmla="*/ 782699 w 783094"/>
              <a:gd name="connsiteY4" fmla="*/ 968 h 176941"/>
              <a:gd name="connsiteX5" fmla="*/ 522349 w 783094"/>
              <a:gd name="connsiteY5" fmla="*/ 48593 h 176941"/>
              <a:gd name="connsiteX6" fmla="*/ 265174 w 783094"/>
              <a:gd name="connsiteY6" fmla="*/ 140668 h 176941"/>
              <a:gd name="connsiteX7" fmla="*/ 138174 w 783094"/>
              <a:gd name="connsiteY7" fmla="*/ 175593 h 176941"/>
              <a:gd name="connsiteX8" fmla="*/ 449324 w 783094"/>
              <a:gd name="connsiteY8" fmla="*/ 99393 h 176941"/>
              <a:gd name="connsiteX9" fmla="*/ 96899 w 783094"/>
              <a:gd name="connsiteY9" fmla="*/ 99393 h 176941"/>
              <a:gd name="connsiteX10" fmla="*/ 150874 w 783094"/>
              <a:gd name="connsiteY10" fmla="*/ 121618 h 176941"/>
              <a:gd name="connsiteX11" fmla="*/ 4824 w 783094"/>
              <a:gd name="connsiteY11" fmla="*/ 166068 h 17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3094" h="176941">
                <a:moveTo>
                  <a:pt x="4824" y="166068"/>
                </a:moveTo>
                <a:cubicBezTo>
                  <a:pt x="39749" y="165010"/>
                  <a:pt x="326557" y="124264"/>
                  <a:pt x="360424" y="115268"/>
                </a:cubicBezTo>
                <a:cubicBezTo>
                  <a:pt x="394291" y="106272"/>
                  <a:pt x="191091" y="116326"/>
                  <a:pt x="208024" y="112093"/>
                </a:cubicBezTo>
                <a:cubicBezTo>
                  <a:pt x="224957" y="107860"/>
                  <a:pt x="366245" y="108389"/>
                  <a:pt x="462024" y="89868"/>
                </a:cubicBezTo>
                <a:cubicBezTo>
                  <a:pt x="557803" y="71347"/>
                  <a:pt x="772645" y="7847"/>
                  <a:pt x="782699" y="968"/>
                </a:cubicBezTo>
                <a:cubicBezTo>
                  <a:pt x="792753" y="-5911"/>
                  <a:pt x="608603" y="25310"/>
                  <a:pt x="522349" y="48593"/>
                </a:cubicBezTo>
                <a:cubicBezTo>
                  <a:pt x="436095" y="71876"/>
                  <a:pt x="329203" y="119501"/>
                  <a:pt x="265174" y="140668"/>
                </a:cubicBezTo>
                <a:cubicBezTo>
                  <a:pt x="201145" y="161835"/>
                  <a:pt x="107482" y="182472"/>
                  <a:pt x="138174" y="175593"/>
                </a:cubicBezTo>
                <a:cubicBezTo>
                  <a:pt x="168866" y="168714"/>
                  <a:pt x="456203" y="112093"/>
                  <a:pt x="449324" y="99393"/>
                </a:cubicBezTo>
                <a:cubicBezTo>
                  <a:pt x="442445" y="86693"/>
                  <a:pt x="146641" y="95689"/>
                  <a:pt x="96899" y="99393"/>
                </a:cubicBezTo>
                <a:cubicBezTo>
                  <a:pt x="47157" y="103097"/>
                  <a:pt x="166220" y="109447"/>
                  <a:pt x="150874" y="121618"/>
                </a:cubicBezTo>
                <a:cubicBezTo>
                  <a:pt x="135528" y="133789"/>
                  <a:pt x="-30101" y="167126"/>
                  <a:pt x="4824" y="1660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CC1041CB-8AA5-FE07-5E8A-4FAF1702D066}"/>
              </a:ext>
            </a:extLst>
          </p:cNvPr>
          <p:cNvSpPr/>
          <p:nvPr/>
        </p:nvSpPr>
        <p:spPr>
          <a:xfrm>
            <a:off x="7124381" y="11210546"/>
            <a:ext cx="140441" cy="424773"/>
          </a:xfrm>
          <a:custGeom>
            <a:avLst/>
            <a:gdLst>
              <a:gd name="connsiteX0" fmla="*/ 319 w 140441"/>
              <a:gd name="connsiteY0" fmla="*/ 82929 h 424773"/>
              <a:gd name="connsiteX1" fmla="*/ 89219 w 140441"/>
              <a:gd name="connsiteY1" fmla="*/ 270254 h 424773"/>
              <a:gd name="connsiteX2" fmla="*/ 92394 w 140441"/>
              <a:gd name="connsiteY2" fmla="*/ 209929 h 424773"/>
              <a:gd name="connsiteX3" fmla="*/ 101919 w 140441"/>
              <a:gd name="connsiteY3" fmla="*/ 422654 h 424773"/>
              <a:gd name="connsiteX4" fmla="*/ 114619 w 140441"/>
              <a:gd name="connsiteY4" fmla="*/ 311529 h 424773"/>
              <a:gd name="connsiteX5" fmla="*/ 140019 w 140441"/>
              <a:gd name="connsiteY5" fmla="*/ 187704 h 424773"/>
              <a:gd name="connsiteX6" fmla="*/ 130494 w 140441"/>
              <a:gd name="connsiteY6" fmla="*/ 127379 h 424773"/>
              <a:gd name="connsiteX7" fmla="*/ 130494 w 140441"/>
              <a:gd name="connsiteY7" fmla="*/ 379 h 424773"/>
              <a:gd name="connsiteX8" fmla="*/ 114619 w 140441"/>
              <a:gd name="connsiteY8" fmla="*/ 171829 h 424773"/>
              <a:gd name="connsiteX9" fmla="*/ 114619 w 140441"/>
              <a:gd name="connsiteY9" fmla="*/ 140079 h 424773"/>
              <a:gd name="connsiteX10" fmla="*/ 66994 w 140441"/>
              <a:gd name="connsiteY10" fmla="*/ 292479 h 424773"/>
              <a:gd name="connsiteX11" fmla="*/ 60644 w 140441"/>
              <a:gd name="connsiteY11" fmla="*/ 190879 h 424773"/>
              <a:gd name="connsiteX12" fmla="*/ 319 w 140441"/>
              <a:gd name="connsiteY12" fmla="*/ 82929 h 4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0441" h="424773">
                <a:moveTo>
                  <a:pt x="319" y="82929"/>
                </a:moveTo>
                <a:cubicBezTo>
                  <a:pt x="5081" y="96158"/>
                  <a:pt x="73873" y="249087"/>
                  <a:pt x="89219" y="270254"/>
                </a:cubicBezTo>
                <a:cubicBezTo>
                  <a:pt x="104565" y="291421"/>
                  <a:pt x="90277" y="184529"/>
                  <a:pt x="92394" y="209929"/>
                </a:cubicBezTo>
                <a:cubicBezTo>
                  <a:pt x="94511" y="235329"/>
                  <a:pt x="98215" y="405721"/>
                  <a:pt x="101919" y="422654"/>
                </a:cubicBezTo>
                <a:cubicBezTo>
                  <a:pt x="105623" y="439587"/>
                  <a:pt x="108269" y="350687"/>
                  <a:pt x="114619" y="311529"/>
                </a:cubicBezTo>
                <a:cubicBezTo>
                  <a:pt x="120969" y="272371"/>
                  <a:pt x="137373" y="218396"/>
                  <a:pt x="140019" y="187704"/>
                </a:cubicBezTo>
                <a:cubicBezTo>
                  <a:pt x="142665" y="157012"/>
                  <a:pt x="132081" y="158600"/>
                  <a:pt x="130494" y="127379"/>
                </a:cubicBezTo>
                <a:cubicBezTo>
                  <a:pt x="128907" y="96158"/>
                  <a:pt x="133140" y="-7029"/>
                  <a:pt x="130494" y="379"/>
                </a:cubicBezTo>
                <a:cubicBezTo>
                  <a:pt x="127848" y="7787"/>
                  <a:pt x="117265" y="148546"/>
                  <a:pt x="114619" y="171829"/>
                </a:cubicBezTo>
                <a:cubicBezTo>
                  <a:pt x="111973" y="195112"/>
                  <a:pt x="122556" y="119971"/>
                  <a:pt x="114619" y="140079"/>
                </a:cubicBezTo>
                <a:cubicBezTo>
                  <a:pt x="106682" y="160187"/>
                  <a:pt x="75990" y="284012"/>
                  <a:pt x="66994" y="292479"/>
                </a:cubicBezTo>
                <a:cubicBezTo>
                  <a:pt x="57998" y="300946"/>
                  <a:pt x="75990" y="224217"/>
                  <a:pt x="60644" y="190879"/>
                </a:cubicBezTo>
                <a:cubicBezTo>
                  <a:pt x="45298" y="157541"/>
                  <a:pt x="-4443" y="69700"/>
                  <a:pt x="319" y="829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B00F83DA-CAB7-6EF8-F0E6-44394B82AB01}"/>
              </a:ext>
            </a:extLst>
          </p:cNvPr>
          <p:cNvSpPr/>
          <p:nvPr/>
        </p:nvSpPr>
        <p:spPr>
          <a:xfrm>
            <a:off x="7412821" y="11553804"/>
            <a:ext cx="242104" cy="209571"/>
          </a:xfrm>
          <a:custGeom>
            <a:avLst/>
            <a:gdLst>
              <a:gd name="connsiteX0" fmla="*/ 83354 w 242104"/>
              <a:gd name="connsiteY0" fmla="*/ 21 h 209571"/>
              <a:gd name="connsiteX1" fmla="*/ 45254 w 242104"/>
              <a:gd name="connsiteY1" fmla="*/ 101621 h 209571"/>
              <a:gd name="connsiteX2" fmla="*/ 61129 w 242104"/>
              <a:gd name="connsiteY2" fmla="*/ 187346 h 209571"/>
              <a:gd name="connsiteX3" fmla="*/ 64304 w 242104"/>
              <a:gd name="connsiteY3" fmla="*/ 139721 h 209571"/>
              <a:gd name="connsiteX4" fmla="*/ 80179 w 242104"/>
              <a:gd name="connsiteY4" fmla="*/ 209571 h 209571"/>
              <a:gd name="connsiteX5" fmla="*/ 96054 w 242104"/>
              <a:gd name="connsiteY5" fmla="*/ 139721 h 209571"/>
              <a:gd name="connsiteX6" fmla="*/ 184954 w 242104"/>
              <a:gd name="connsiteY6" fmla="*/ 120671 h 209571"/>
              <a:gd name="connsiteX7" fmla="*/ 226229 w 242104"/>
              <a:gd name="connsiteY7" fmla="*/ 101621 h 209571"/>
              <a:gd name="connsiteX8" fmla="*/ 242104 w 242104"/>
              <a:gd name="connsiteY8" fmla="*/ 21 h 209571"/>
              <a:gd name="connsiteX9" fmla="*/ 226229 w 242104"/>
              <a:gd name="connsiteY9" fmla="*/ 101621 h 209571"/>
              <a:gd name="connsiteX10" fmla="*/ 172254 w 242104"/>
              <a:gd name="connsiteY10" fmla="*/ 114321 h 209571"/>
              <a:gd name="connsiteX11" fmla="*/ 115104 w 242104"/>
              <a:gd name="connsiteY11" fmla="*/ 98446 h 209571"/>
              <a:gd name="connsiteX12" fmla="*/ 86529 w 242104"/>
              <a:gd name="connsiteY12" fmla="*/ 142896 h 209571"/>
              <a:gd name="connsiteX13" fmla="*/ 57954 w 242104"/>
              <a:gd name="connsiteY13" fmla="*/ 165121 h 209571"/>
              <a:gd name="connsiteX14" fmla="*/ 804 w 242104"/>
              <a:gd name="connsiteY14" fmla="*/ 82571 h 209571"/>
              <a:gd name="connsiteX15" fmla="*/ 26204 w 242104"/>
              <a:gd name="connsiteY15" fmla="*/ 85746 h 209571"/>
              <a:gd name="connsiteX16" fmla="*/ 51604 w 242104"/>
              <a:gd name="connsiteY16" fmla="*/ 92096 h 209571"/>
              <a:gd name="connsiteX17" fmla="*/ 83354 w 242104"/>
              <a:gd name="connsiteY17" fmla="*/ 21 h 209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2104" h="209571">
                <a:moveTo>
                  <a:pt x="83354" y="21"/>
                </a:moveTo>
                <a:cubicBezTo>
                  <a:pt x="82296" y="1609"/>
                  <a:pt x="48958" y="70400"/>
                  <a:pt x="45254" y="101621"/>
                </a:cubicBezTo>
                <a:cubicBezTo>
                  <a:pt x="41550" y="132842"/>
                  <a:pt x="57954" y="180996"/>
                  <a:pt x="61129" y="187346"/>
                </a:cubicBezTo>
                <a:cubicBezTo>
                  <a:pt x="64304" y="193696"/>
                  <a:pt x="61129" y="136017"/>
                  <a:pt x="64304" y="139721"/>
                </a:cubicBezTo>
                <a:cubicBezTo>
                  <a:pt x="67479" y="143425"/>
                  <a:pt x="74887" y="209571"/>
                  <a:pt x="80179" y="209571"/>
                </a:cubicBezTo>
                <a:cubicBezTo>
                  <a:pt x="85471" y="209571"/>
                  <a:pt x="78592" y="154538"/>
                  <a:pt x="96054" y="139721"/>
                </a:cubicBezTo>
                <a:cubicBezTo>
                  <a:pt x="113516" y="124904"/>
                  <a:pt x="163258" y="127021"/>
                  <a:pt x="184954" y="120671"/>
                </a:cubicBezTo>
                <a:cubicBezTo>
                  <a:pt x="206650" y="114321"/>
                  <a:pt x="216704" y="121729"/>
                  <a:pt x="226229" y="101621"/>
                </a:cubicBezTo>
                <a:cubicBezTo>
                  <a:pt x="235754" y="81513"/>
                  <a:pt x="242104" y="21"/>
                  <a:pt x="242104" y="21"/>
                </a:cubicBezTo>
                <a:cubicBezTo>
                  <a:pt x="242104" y="21"/>
                  <a:pt x="237871" y="82571"/>
                  <a:pt x="226229" y="101621"/>
                </a:cubicBezTo>
                <a:cubicBezTo>
                  <a:pt x="214587" y="120671"/>
                  <a:pt x="190775" y="114850"/>
                  <a:pt x="172254" y="114321"/>
                </a:cubicBezTo>
                <a:cubicBezTo>
                  <a:pt x="153733" y="113792"/>
                  <a:pt x="129392" y="93683"/>
                  <a:pt x="115104" y="98446"/>
                </a:cubicBezTo>
                <a:cubicBezTo>
                  <a:pt x="100816" y="103209"/>
                  <a:pt x="96054" y="131784"/>
                  <a:pt x="86529" y="142896"/>
                </a:cubicBezTo>
                <a:cubicBezTo>
                  <a:pt x="77004" y="154009"/>
                  <a:pt x="72241" y="175175"/>
                  <a:pt x="57954" y="165121"/>
                </a:cubicBezTo>
                <a:cubicBezTo>
                  <a:pt x="43667" y="155067"/>
                  <a:pt x="6096" y="95800"/>
                  <a:pt x="804" y="82571"/>
                </a:cubicBezTo>
                <a:cubicBezTo>
                  <a:pt x="-4488" y="69342"/>
                  <a:pt x="17737" y="84159"/>
                  <a:pt x="26204" y="85746"/>
                </a:cubicBezTo>
                <a:cubicBezTo>
                  <a:pt x="34671" y="87333"/>
                  <a:pt x="42608" y="100034"/>
                  <a:pt x="51604" y="92096"/>
                </a:cubicBezTo>
                <a:cubicBezTo>
                  <a:pt x="60600" y="84159"/>
                  <a:pt x="84412" y="-1567"/>
                  <a:pt x="83354" y="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AD010036-8AAB-BB69-D8FA-B05E1B1B2DCC}"/>
              </a:ext>
            </a:extLst>
          </p:cNvPr>
          <p:cNvSpPr/>
          <p:nvPr/>
        </p:nvSpPr>
        <p:spPr>
          <a:xfrm>
            <a:off x="7481493" y="11284682"/>
            <a:ext cx="893001" cy="217006"/>
          </a:xfrm>
          <a:custGeom>
            <a:avLst/>
            <a:gdLst>
              <a:gd name="connsiteX0" fmla="*/ 8332 w 893001"/>
              <a:gd name="connsiteY0" fmla="*/ 215168 h 217006"/>
              <a:gd name="connsiteX1" fmla="*/ 497282 w 893001"/>
              <a:gd name="connsiteY1" fmla="*/ 104043 h 217006"/>
              <a:gd name="connsiteX2" fmla="*/ 275032 w 893001"/>
              <a:gd name="connsiteY2" fmla="*/ 148493 h 217006"/>
              <a:gd name="connsiteX3" fmla="*/ 887807 w 893001"/>
              <a:gd name="connsiteY3" fmla="*/ 2443 h 217006"/>
              <a:gd name="connsiteX4" fmla="*/ 586182 w 893001"/>
              <a:gd name="connsiteY4" fmla="*/ 53243 h 217006"/>
              <a:gd name="connsiteX5" fmla="*/ 81357 w 893001"/>
              <a:gd name="connsiteY5" fmla="*/ 145318 h 217006"/>
              <a:gd name="connsiteX6" fmla="*/ 182957 w 893001"/>
              <a:gd name="connsiteY6" fmla="*/ 170718 h 217006"/>
              <a:gd name="connsiteX7" fmla="*/ 8332 w 893001"/>
              <a:gd name="connsiteY7" fmla="*/ 215168 h 217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3001" h="217006">
                <a:moveTo>
                  <a:pt x="8332" y="215168"/>
                </a:moveTo>
                <a:cubicBezTo>
                  <a:pt x="60719" y="204056"/>
                  <a:pt x="452832" y="115156"/>
                  <a:pt x="497282" y="104043"/>
                </a:cubicBezTo>
                <a:cubicBezTo>
                  <a:pt x="541732" y="92930"/>
                  <a:pt x="209945" y="165426"/>
                  <a:pt x="275032" y="148493"/>
                </a:cubicBezTo>
                <a:cubicBezTo>
                  <a:pt x="340119" y="131560"/>
                  <a:pt x="835949" y="18318"/>
                  <a:pt x="887807" y="2443"/>
                </a:cubicBezTo>
                <a:cubicBezTo>
                  <a:pt x="939665" y="-13432"/>
                  <a:pt x="586182" y="53243"/>
                  <a:pt x="586182" y="53243"/>
                </a:cubicBezTo>
                <a:cubicBezTo>
                  <a:pt x="451774" y="77055"/>
                  <a:pt x="148561" y="125739"/>
                  <a:pt x="81357" y="145318"/>
                </a:cubicBezTo>
                <a:cubicBezTo>
                  <a:pt x="14153" y="164897"/>
                  <a:pt x="198832" y="157489"/>
                  <a:pt x="182957" y="170718"/>
                </a:cubicBezTo>
                <a:cubicBezTo>
                  <a:pt x="167082" y="183947"/>
                  <a:pt x="-44055" y="226280"/>
                  <a:pt x="8332" y="2151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A893F81C-F031-FA1B-ED68-C9887B77414F}"/>
              </a:ext>
            </a:extLst>
          </p:cNvPr>
          <p:cNvSpPr/>
          <p:nvPr/>
        </p:nvSpPr>
        <p:spPr>
          <a:xfrm>
            <a:off x="7591335" y="11486110"/>
            <a:ext cx="659506" cy="94198"/>
          </a:xfrm>
          <a:custGeom>
            <a:avLst/>
            <a:gdLst>
              <a:gd name="connsiteX0" fmla="*/ 90 w 659506"/>
              <a:gd name="connsiteY0" fmla="*/ 61365 h 94198"/>
              <a:gd name="connsiteX1" fmla="*/ 276315 w 659506"/>
              <a:gd name="connsiteY1" fmla="*/ 80415 h 94198"/>
              <a:gd name="connsiteX2" fmla="*/ 266790 w 659506"/>
              <a:gd name="connsiteY2" fmla="*/ 93115 h 94198"/>
              <a:gd name="connsiteX3" fmla="*/ 489040 w 659506"/>
              <a:gd name="connsiteY3" fmla="*/ 51840 h 94198"/>
              <a:gd name="connsiteX4" fmla="*/ 371565 w 659506"/>
              <a:gd name="connsiteY4" fmla="*/ 93115 h 94198"/>
              <a:gd name="connsiteX5" fmla="*/ 657315 w 659506"/>
              <a:gd name="connsiteY5" fmla="*/ 1040 h 94198"/>
              <a:gd name="connsiteX6" fmla="*/ 492215 w 659506"/>
              <a:gd name="connsiteY6" fmla="*/ 45490 h 94198"/>
              <a:gd name="connsiteX7" fmla="*/ 285840 w 659506"/>
              <a:gd name="connsiteY7" fmla="*/ 77240 h 94198"/>
              <a:gd name="connsiteX8" fmla="*/ 168365 w 659506"/>
              <a:gd name="connsiteY8" fmla="*/ 89940 h 94198"/>
              <a:gd name="connsiteX9" fmla="*/ 244565 w 659506"/>
              <a:gd name="connsiteY9" fmla="*/ 77240 h 94198"/>
              <a:gd name="connsiteX10" fmla="*/ 90 w 659506"/>
              <a:gd name="connsiteY10" fmla="*/ 61365 h 9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9506" h="94198">
                <a:moveTo>
                  <a:pt x="90" y="61365"/>
                </a:moveTo>
                <a:cubicBezTo>
                  <a:pt x="5382" y="61894"/>
                  <a:pt x="231865" y="75123"/>
                  <a:pt x="276315" y="80415"/>
                </a:cubicBezTo>
                <a:cubicBezTo>
                  <a:pt x="320765" y="85707"/>
                  <a:pt x="231336" y="97877"/>
                  <a:pt x="266790" y="93115"/>
                </a:cubicBezTo>
                <a:cubicBezTo>
                  <a:pt x="302244" y="88353"/>
                  <a:pt x="471578" y="51840"/>
                  <a:pt x="489040" y="51840"/>
                </a:cubicBezTo>
                <a:cubicBezTo>
                  <a:pt x="506502" y="51840"/>
                  <a:pt x="343519" y="101582"/>
                  <a:pt x="371565" y="93115"/>
                </a:cubicBezTo>
                <a:cubicBezTo>
                  <a:pt x="399611" y="84648"/>
                  <a:pt x="637207" y="8977"/>
                  <a:pt x="657315" y="1040"/>
                </a:cubicBezTo>
                <a:cubicBezTo>
                  <a:pt x="677423" y="-6897"/>
                  <a:pt x="554128" y="32790"/>
                  <a:pt x="492215" y="45490"/>
                </a:cubicBezTo>
                <a:cubicBezTo>
                  <a:pt x="430303" y="58190"/>
                  <a:pt x="339815" y="69832"/>
                  <a:pt x="285840" y="77240"/>
                </a:cubicBezTo>
                <a:cubicBezTo>
                  <a:pt x="231865" y="84648"/>
                  <a:pt x="175244" y="89940"/>
                  <a:pt x="168365" y="89940"/>
                </a:cubicBezTo>
                <a:cubicBezTo>
                  <a:pt x="161486" y="89940"/>
                  <a:pt x="266790" y="82532"/>
                  <a:pt x="244565" y="77240"/>
                </a:cubicBezTo>
                <a:cubicBezTo>
                  <a:pt x="222340" y="71948"/>
                  <a:pt x="-5202" y="60836"/>
                  <a:pt x="90" y="613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6C3AB86F-537E-92CD-F686-BE6681CC282A}"/>
              </a:ext>
            </a:extLst>
          </p:cNvPr>
          <p:cNvSpPr/>
          <p:nvPr/>
        </p:nvSpPr>
        <p:spPr>
          <a:xfrm>
            <a:off x="7665247" y="11533058"/>
            <a:ext cx="568996" cy="173188"/>
          </a:xfrm>
          <a:custGeom>
            <a:avLst/>
            <a:gdLst>
              <a:gd name="connsiteX0" fmla="*/ 145253 w 568996"/>
              <a:gd name="connsiteY0" fmla="*/ 173167 h 173188"/>
              <a:gd name="connsiteX1" fmla="*/ 335753 w 568996"/>
              <a:gd name="connsiteY1" fmla="*/ 68392 h 173188"/>
              <a:gd name="connsiteX2" fmla="*/ 126203 w 568996"/>
              <a:gd name="connsiteY2" fmla="*/ 87442 h 173188"/>
              <a:gd name="connsiteX3" fmla="*/ 8728 w 568996"/>
              <a:gd name="connsiteY3" fmla="*/ 81092 h 173188"/>
              <a:gd name="connsiteX4" fmla="*/ 361153 w 568996"/>
              <a:gd name="connsiteY4" fmla="*/ 49342 h 173188"/>
              <a:gd name="connsiteX5" fmla="*/ 567528 w 568996"/>
              <a:gd name="connsiteY5" fmla="*/ 1717 h 173188"/>
              <a:gd name="connsiteX6" fmla="*/ 446878 w 568996"/>
              <a:gd name="connsiteY6" fmla="*/ 20767 h 173188"/>
              <a:gd name="connsiteX7" fmla="*/ 319878 w 568996"/>
              <a:gd name="connsiteY7" fmla="*/ 116017 h 173188"/>
              <a:gd name="connsiteX8" fmla="*/ 367503 w 568996"/>
              <a:gd name="connsiteY8" fmla="*/ 77917 h 173188"/>
              <a:gd name="connsiteX9" fmla="*/ 145253 w 568996"/>
              <a:gd name="connsiteY9" fmla="*/ 173167 h 17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996" h="173188">
                <a:moveTo>
                  <a:pt x="145253" y="173167"/>
                </a:moveTo>
                <a:cubicBezTo>
                  <a:pt x="139961" y="171580"/>
                  <a:pt x="338928" y="82679"/>
                  <a:pt x="335753" y="68392"/>
                </a:cubicBezTo>
                <a:cubicBezTo>
                  <a:pt x="332578" y="54105"/>
                  <a:pt x="180707" y="85325"/>
                  <a:pt x="126203" y="87442"/>
                </a:cubicBezTo>
                <a:cubicBezTo>
                  <a:pt x="71699" y="89559"/>
                  <a:pt x="-30430" y="87442"/>
                  <a:pt x="8728" y="81092"/>
                </a:cubicBezTo>
                <a:cubicBezTo>
                  <a:pt x="47886" y="74742"/>
                  <a:pt x="268020" y="62571"/>
                  <a:pt x="361153" y="49342"/>
                </a:cubicBezTo>
                <a:cubicBezTo>
                  <a:pt x="454286" y="36113"/>
                  <a:pt x="553240" y="6480"/>
                  <a:pt x="567528" y="1717"/>
                </a:cubicBezTo>
                <a:cubicBezTo>
                  <a:pt x="581816" y="-3046"/>
                  <a:pt x="488153" y="1717"/>
                  <a:pt x="446878" y="20767"/>
                </a:cubicBezTo>
                <a:cubicBezTo>
                  <a:pt x="405603" y="39817"/>
                  <a:pt x="333107" y="106492"/>
                  <a:pt x="319878" y="116017"/>
                </a:cubicBezTo>
                <a:cubicBezTo>
                  <a:pt x="306649" y="125542"/>
                  <a:pt x="390257" y="68921"/>
                  <a:pt x="367503" y="77917"/>
                </a:cubicBezTo>
                <a:cubicBezTo>
                  <a:pt x="344749" y="86913"/>
                  <a:pt x="150545" y="174754"/>
                  <a:pt x="145253" y="1731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02405E40-948A-CC31-22D3-15E1A6E48606}"/>
              </a:ext>
            </a:extLst>
          </p:cNvPr>
          <p:cNvSpPr/>
          <p:nvPr/>
        </p:nvSpPr>
        <p:spPr>
          <a:xfrm>
            <a:off x="7829428" y="11568556"/>
            <a:ext cx="473596" cy="200869"/>
          </a:xfrm>
          <a:custGeom>
            <a:avLst/>
            <a:gdLst>
              <a:gd name="connsiteX0" fmla="*/ 122 w 473596"/>
              <a:gd name="connsiteY0" fmla="*/ 197994 h 200869"/>
              <a:gd name="connsiteX1" fmla="*/ 216022 w 473596"/>
              <a:gd name="connsiteY1" fmla="*/ 64644 h 200869"/>
              <a:gd name="connsiteX2" fmla="*/ 466847 w 473596"/>
              <a:gd name="connsiteY2" fmla="*/ 1144 h 200869"/>
              <a:gd name="connsiteX3" fmla="*/ 403347 w 473596"/>
              <a:gd name="connsiteY3" fmla="*/ 26544 h 200869"/>
              <a:gd name="connsiteX4" fmla="*/ 419222 w 473596"/>
              <a:gd name="connsiteY4" fmla="*/ 61469 h 200869"/>
              <a:gd name="connsiteX5" fmla="*/ 289047 w 473596"/>
              <a:gd name="connsiteY5" fmla="*/ 102744 h 200869"/>
              <a:gd name="connsiteX6" fmla="*/ 152522 w 473596"/>
              <a:gd name="connsiteY6" fmla="*/ 156719 h 200869"/>
              <a:gd name="connsiteX7" fmla="*/ 184272 w 473596"/>
              <a:gd name="connsiteY7" fmla="*/ 156719 h 200869"/>
              <a:gd name="connsiteX8" fmla="*/ 122 w 473596"/>
              <a:gd name="connsiteY8" fmla="*/ 197994 h 20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3596" h="200869">
                <a:moveTo>
                  <a:pt x="122" y="197994"/>
                </a:moveTo>
                <a:cubicBezTo>
                  <a:pt x="5414" y="182648"/>
                  <a:pt x="138234" y="97452"/>
                  <a:pt x="216022" y="64644"/>
                </a:cubicBezTo>
                <a:cubicBezTo>
                  <a:pt x="293810" y="31836"/>
                  <a:pt x="435626" y="7494"/>
                  <a:pt x="466847" y="1144"/>
                </a:cubicBezTo>
                <a:cubicBezTo>
                  <a:pt x="498068" y="-5206"/>
                  <a:pt x="411284" y="16490"/>
                  <a:pt x="403347" y="26544"/>
                </a:cubicBezTo>
                <a:cubicBezTo>
                  <a:pt x="395410" y="36598"/>
                  <a:pt x="438272" y="48769"/>
                  <a:pt x="419222" y="61469"/>
                </a:cubicBezTo>
                <a:cubicBezTo>
                  <a:pt x="400172" y="74169"/>
                  <a:pt x="333497" y="86869"/>
                  <a:pt x="289047" y="102744"/>
                </a:cubicBezTo>
                <a:cubicBezTo>
                  <a:pt x="244597" y="118619"/>
                  <a:pt x="169985" y="147723"/>
                  <a:pt x="152522" y="156719"/>
                </a:cubicBezTo>
                <a:cubicBezTo>
                  <a:pt x="135060" y="165715"/>
                  <a:pt x="205968" y="150898"/>
                  <a:pt x="184272" y="156719"/>
                </a:cubicBezTo>
                <a:cubicBezTo>
                  <a:pt x="162576" y="162540"/>
                  <a:pt x="-5170" y="213340"/>
                  <a:pt x="122" y="1979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A305C1DF-F1CB-3ADE-0D6A-4D9EFBA56CDF}"/>
              </a:ext>
            </a:extLst>
          </p:cNvPr>
          <p:cNvSpPr/>
          <p:nvPr/>
        </p:nvSpPr>
        <p:spPr>
          <a:xfrm>
            <a:off x="7943704" y="11653970"/>
            <a:ext cx="369404" cy="182432"/>
          </a:xfrm>
          <a:custGeom>
            <a:avLst/>
            <a:gdLst>
              <a:gd name="connsiteX0" fmla="*/ 146 w 369404"/>
              <a:gd name="connsiteY0" fmla="*/ 182430 h 182432"/>
              <a:gd name="connsiteX1" fmla="*/ 117621 w 369404"/>
              <a:gd name="connsiteY1" fmla="*/ 61780 h 182432"/>
              <a:gd name="connsiteX2" fmla="*/ 368446 w 369404"/>
              <a:gd name="connsiteY2" fmla="*/ 1455 h 182432"/>
              <a:gd name="connsiteX3" fmla="*/ 209696 w 369404"/>
              <a:gd name="connsiteY3" fmla="*/ 17330 h 182432"/>
              <a:gd name="connsiteX4" fmla="*/ 31896 w 369404"/>
              <a:gd name="connsiteY4" fmla="*/ 33205 h 182432"/>
              <a:gd name="connsiteX5" fmla="*/ 92221 w 369404"/>
              <a:gd name="connsiteY5" fmla="*/ 58605 h 182432"/>
              <a:gd name="connsiteX6" fmla="*/ 146 w 369404"/>
              <a:gd name="connsiteY6" fmla="*/ 182430 h 18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404" h="182432">
                <a:moveTo>
                  <a:pt x="146" y="182430"/>
                </a:moveTo>
                <a:cubicBezTo>
                  <a:pt x="4379" y="182959"/>
                  <a:pt x="56238" y="91942"/>
                  <a:pt x="117621" y="61780"/>
                </a:cubicBezTo>
                <a:cubicBezTo>
                  <a:pt x="179004" y="31618"/>
                  <a:pt x="353100" y="8863"/>
                  <a:pt x="368446" y="1455"/>
                </a:cubicBezTo>
                <a:cubicBezTo>
                  <a:pt x="383792" y="-5953"/>
                  <a:pt x="209696" y="17330"/>
                  <a:pt x="209696" y="17330"/>
                </a:cubicBezTo>
                <a:cubicBezTo>
                  <a:pt x="153604" y="22622"/>
                  <a:pt x="51475" y="26326"/>
                  <a:pt x="31896" y="33205"/>
                </a:cubicBezTo>
                <a:cubicBezTo>
                  <a:pt x="12317" y="40084"/>
                  <a:pt x="99629" y="36380"/>
                  <a:pt x="92221" y="58605"/>
                </a:cubicBezTo>
                <a:cubicBezTo>
                  <a:pt x="84813" y="80830"/>
                  <a:pt x="-4087" y="181901"/>
                  <a:pt x="146" y="1824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2B8CA8C2-7E90-8ED7-3064-F33DA9FE74AB}"/>
              </a:ext>
            </a:extLst>
          </p:cNvPr>
          <p:cNvSpPr/>
          <p:nvPr/>
        </p:nvSpPr>
        <p:spPr>
          <a:xfrm>
            <a:off x="6991350" y="11258200"/>
            <a:ext cx="133772" cy="498860"/>
          </a:xfrm>
          <a:custGeom>
            <a:avLst/>
            <a:gdLst>
              <a:gd name="connsiteX0" fmla="*/ 53975 w 133772"/>
              <a:gd name="connsiteY0" fmla="*/ 350 h 498860"/>
              <a:gd name="connsiteX1" fmla="*/ 66675 w 133772"/>
              <a:gd name="connsiteY1" fmla="*/ 92425 h 498860"/>
              <a:gd name="connsiteX2" fmla="*/ 127000 w 133772"/>
              <a:gd name="connsiteY2" fmla="*/ 178150 h 498860"/>
              <a:gd name="connsiteX3" fmla="*/ 88900 w 133772"/>
              <a:gd name="connsiteY3" fmla="*/ 136875 h 498860"/>
              <a:gd name="connsiteX4" fmla="*/ 133350 w 133772"/>
              <a:gd name="connsiteY4" fmla="*/ 241650 h 498860"/>
              <a:gd name="connsiteX5" fmla="*/ 107950 w 133772"/>
              <a:gd name="connsiteY5" fmla="*/ 292450 h 498860"/>
              <a:gd name="connsiteX6" fmla="*/ 53975 w 133772"/>
              <a:gd name="connsiteY6" fmla="*/ 498825 h 498860"/>
              <a:gd name="connsiteX7" fmla="*/ 120650 w 133772"/>
              <a:gd name="connsiteY7" fmla="*/ 308325 h 498860"/>
              <a:gd name="connsiteX8" fmla="*/ 120650 w 133772"/>
              <a:gd name="connsiteY8" fmla="*/ 225775 h 498860"/>
              <a:gd name="connsiteX9" fmla="*/ 28575 w 133772"/>
              <a:gd name="connsiteY9" fmla="*/ 184500 h 498860"/>
              <a:gd name="connsiteX10" fmla="*/ 133350 w 133772"/>
              <a:gd name="connsiteY10" fmla="*/ 200375 h 498860"/>
              <a:gd name="connsiteX11" fmla="*/ 60325 w 133772"/>
              <a:gd name="connsiteY11" fmla="*/ 140050 h 498860"/>
              <a:gd name="connsiteX12" fmla="*/ 0 w 133772"/>
              <a:gd name="connsiteY12" fmla="*/ 67025 h 498860"/>
              <a:gd name="connsiteX13" fmla="*/ 60325 w 133772"/>
              <a:gd name="connsiteY13" fmla="*/ 127350 h 498860"/>
              <a:gd name="connsiteX14" fmla="*/ 53975 w 133772"/>
              <a:gd name="connsiteY14" fmla="*/ 350 h 49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3772" h="498860">
                <a:moveTo>
                  <a:pt x="53975" y="350"/>
                </a:moveTo>
                <a:cubicBezTo>
                  <a:pt x="55033" y="-5471"/>
                  <a:pt x="54504" y="62792"/>
                  <a:pt x="66675" y="92425"/>
                </a:cubicBezTo>
                <a:cubicBezTo>
                  <a:pt x="78846" y="122058"/>
                  <a:pt x="123296" y="170742"/>
                  <a:pt x="127000" y="178150"/>
                </a:cubicBezTo>
                <a:cubicBezTo>
                  <a:pt x="130704" y="185558"/>
                  <a:pt x="87842" y="126292"/>
                  <a:pt x="88900" y="136875"/>
                </a:cubicBezTo>
                <a:cubicBezTo>
                  <a:pt x="89958" y="147458"/>
                  <a:pt x="130175" y="215721"/>
                  <a:pt x="133350" y="241650"/>
                </a:cubicBezTo>
                <a:cubicBezTo>
                  <a:pt x="136525" y="267579"/>
                  <a:pt x="121179" y="249588"/>
                  <a:pt x="107950" y="292450"/>
                </a:cubicBezTo>
                <a:cubicBezTo>
                  <a:pt x="94721" y="335312"/>
                  <a:pt x="51858" y="496179"/>
                  <a:pt x="53975" y="498825"/>
                </a:cubicBezTo>
                <a:cubicBezTo>
                  <a:pt x="56092" y="501471"/>
                  <a:pt x="109537" y="353833"/>
                  <a:pt x="120650" y="308325"/>
                </a:cubicBezTo>
                <a:cubicBezTo>
                  <a:pt x="131763" y="262817"/>
                  <a:pt x="135996" y="246412"/>
                  <a:pt x="120650" y="225775"/>
                </a:cubicBezTo>
                <a:cubicBezTo>
                  <a:pt x="105304" y="205138"/>
                  <a:pt x="26458" y="188733"/>
                  <a:pt x="28575" y="184500"/>
                </a:cubicBezTo>
                <a:cubicBezTo>
                  <a:pt x="30692" y="180267"/>
                  <a:pt x="128058" y="207783"/>
                  <a:pt x="133350" y="200375"/>
                </a:cubicBezTo>
                <a:cubicBezTo>
                  <a:pt x="138642" y="192967"/>
                  <a:pt x="82550" y="162275"/>
                  <a:pt x="60325" y="140050"/>
                </a:cubicBezTo>
                <a:cubicBezTo>
                  <a:pt x="38100" y="117825"/>
                  <a:pt x="0" y="69142"/>
                  <a:pt x="0" y="67025"/>
                </a:cubicBezTo>
                <a:cubicBezTo>
                  <a:pt x="0" y="64908"/>
                  <a:pt x="51858" y="136346"/>
                  <a:pt x="60325" y="127350"/>
                </a:cubicBezTo>
                <a:cubicBezTo>
                  <a:pt x="68792" y="118354"/>
                  <a:pt x="52917" y="6171"/>
                  <a:pt x="53975" y="3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2E600BC7-B912-B1E2-D706-229534431409}"/>
              </a:ext>
            </a:extLst>
          </p:cNvPr>
          <p:cNvSpPr/>
          <p:nvPr/>
        </p:nvSpPr>
        <p:spPr>
          <a:xfrm>
            <a:off x="8183932" y="11741108"/>
            <a:ext cx="26628" cy="162090"/>
          </a:xfrm>
          <a:custGeom>
            <a:avLst/>
            <a:gdLst>
              <a:gd name="connsiteX0" fmla="*/ 4393 w 26628"/>
              <a:gd name="connsiteY0" fmla="*/ 42 h 162090"/>
              <a:gd name="connsiteX1" fmla="*/ 26618 w 26628"/>
              <a:gd name="connsiteY1" fmla="*/ 101642 h 162090"/>
              <a:gd name="connsiteX2" fmla="*/ 1218 w 26628"/>
              <a:gd name="connsiteY2" fmla="*/ 161967 h 162090"/>
              <a:gd name="connsiteX3" fmla="*/ 4393 w 26628"/>
              <a:gd name="connsiteY3" fmla="*/ 114342 h 162090"/>
              <a:gd name="connsiteX4" fmla="*/ 4393 w 26628"/>
              <a:gd name="connsiteY4" fmla="*/ 42 h 16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28" h="162090">
                <a:moveTo>
                  <a:pt x="4393" y="42"/>
                </a:moveTo>
                <a:cubicBezTo>
                  <a:pt x="8097" y="-2075"/>
                  <a:pt x="27147" y="74655"/>
                  <a:pt x="26618" y="101642"/>
                </a:cubicBezTo>
                <a:cubicBezTo>
                  <a:pt x="26089" y="128629"/>
                  <a:pt x="4922" y="159850"/>
                  <a:pt x="1218" y="161967"/>
                </a:cubicBezTo>
                <a:cubicBezTo>
                  <a:pt x="-2486" y="164084"/>
                  <a:pt x="3335" y="138684"/>
                  <a:pt x="4393" y="114342"/>
                </a:cubicBezTo>
                <a:cubicBezTo>
                  <a:pt x="5451" y="90000"/>
                  <a:pt x="689" y="2159"/>
                  <a:pt x="4393" y="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23D78B73-90C8-6029-C818-12C6AD6C60B8}"/>
              </a:ext>
            </a:extLst>
          </p:cNvPr>
          <p:cNvSpPr/>
          <p:nvPr/>
        </p:nvSpPr>
        <p:spPr>
          <a:xfrm>
            <a:off x="7791241" y="11925063"/>
            <a:ext cx="406614" cy="141185"/>
          </a:xfrm>
          <a:custGeom>
            <a:avLst/>
            <a:gdLst>
              <a:gd name="connsiteX0" fmla="*/ 406609 w 406614"/>
              <a:gd name="connsiteY0" fmla="*/ 237 h 141185"/>
              <a:gd name="connsiteX1" fmla="*/ 225634 w 406614"/>
              <a:gd name="connsiteY1" fmla="*/ 130412 h 141185"/>
              <a:gd name="connsiteX2" fmla="*/ 209 w 406614"/>
              <a:gd name="connsiteY2" fmla="*/ 133587 h 141185"/>
              <a:gd name="connsiteX3" fmla="*/ 266909 w 406614"/>
              <a:gd name="connsiteY3" fmla="*/ 130412 h 141185"/>
              <a:gd name="connsiteX4" fmla="*/ 231984 w 406614"/>
              <a:gd name="connsiteY4" fmla="*/ 98662 h 141185"/>
              <a:gd name="connsiteX5" fmla="*/ 406609 w 406614"/>
              <a:gd name="connsiteY5" fmla="*/ 237 h 14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614" h="141185">
                <a:moveTo>
                  <a:pt x="406609" y="237"/>
                </a:moveTo>
                <a:cubicBezTo>
                  <a:pt x="405551" y="5528"/>
                  <a:pt x="293367" y="108187"/>
                  <a:pt x="225634" y="130412"/>
                </a:cubicBezTo>
                <a:cubicBezTo>
                  <a:pt x="157901" y="152637"/>
                  <a:pt x="-6670" y="133587"/>
                  <a:pt x="209" y="133587"/>
                </a:cubicBezTo>
                <a:cubicBezTo>
                  <a:pt x="7088" y="133587"/>
                  <a:pt x="228280" y="136233"/>
                  <a:pt x="266909" y="130412"/>
                </a:cubicBezTo>
                <a:cubicBezTo>
                  <a:pt x="305538" y="124591"/>
                  <a:pt x="215051" y="117712"/>
                  <a:pt x="231984" y="98662"/>
                </a:cubicBezTo>
                <a:cubicBezTo>
                  <a:pt x="248917" y="79612"/>
                  <a:pt x="407667" y="-5054"/>
                  <a:pt x="406609" y="2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2F893C80-AB1A-0B40-573F-DFC02FC77344}"/>
              </a:ext>
            </a:extLst>
          </p:cNvPr>
          <p:cNvSpPr/>
          <p:nvPr/>
        </p:nvSpPr>
        <p:spPr>
          <a:xfrm>
            <a:off x="7329900" y="11981105"/>
            <a:ext cx="845486" cy="729817"/>
          </a:xfrm>
          <a:custGeom>
            <a:avLst/>
            <a:gdLst>
              <a:gd name="connsiteX0" fmla="*/ 833025 w 845486"/>
              <a:gd name="connsiteY0" fmla="*/ 17220 h 729817"/>
              <a:gd name="connsiteX1" fmla="*/ 264700 w 845486"/>
              <a:gd name="connsiteY1" fmla="*/ 493470 h 729817"/>
              <a:gd name="connsiteX2" fmla="*/ 404400 w 845486"/>
              <a:gd name="connsiteY2" fmla="*/ 401395 h 729817"/>
              <a:gd name="connsiteX3" fmla="*/ 13875 w 845486"/>
              <a:gd name="connsiteY3" fmla="*/ 722070 h 729817"/>
              <a:gd name="connsiteX4" fmla="*/ 121825 w 845486"/>
              <a:gd name="connsiteY4" fmla="*/ 604595 h 729817"/>
              <a:gd name="connsiteX5" fmla="*/ 452025 w 845486"/>
              <a:gd name="connsiteY5" fmla="*/ 318845 h 729817"/>
              <a:gd name="connsiteX6" fmla="*/ 547275 w 845486"/>
              <a:gd name="connsiteY6" fmla="*/ 302970 h 729817"/>
              <a:gd name="connsiteX7" fmla="*/ 525050 w 845486"/>
              <a:gd name="connsiteY7" fmla="*/ 268045 h 729817"/>
              <a:gd name="connsiteX8" fmla="*/ 683800 w 845486"/>
              <a:gd name="connsiteY8" fmla="*/ 121995 h 729817"/>
              <a:gd name="connsiteX9" fmla="*/ 559975 w 845486"/>
              <a:gd name="connsiteY9" fmla="*/ 137870 h 729817"/>
              <a:gd name="connsiteX10" fmla="*/ 652050 w 845486"/>
              <a:gd name="connsiteY10" fmla="*/ 106120 h 729817"/>
              <a:gd name="connsiteX11" fmla="*/ 833025 w 845486"/>
              <a:gd name="connsiteY11" fmla="*/ 17220 h 72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5486" h="729817">
                <a:moveTo>
                  <a:pt x="833025" y="17220"/>
                </a:moveTo>
                <a:cubicBezTo>
                  <a:pt x="768467" y="81778"/>
                  <a:pt x="336137" y="429441"/>
                  <a:pt x="264700" y="493470"/>
                </a:cubicBezTo>
                <a:cubicBezTo>
                  <a:pt x="193263" y="557499"/>
                  <a:pt x="446204" y="363295"/>
                  <a:pt x="404400" y="401395"/>
                </a:cubicBezTo>
                <a:cubicBezTo>
                  <a:pt x="362596" y="439495"/>
                  <a:pt x="60971" y="688203"/>
                  <a:pt x="13875" y="722070"/>
                </a:cubicBezTo>
                <a:cubicBezTo>
                  <a:pt x="-33221" y="755937"/>
                  <a:pt x="48800" y="671799"/>
                  <a:pt x="121825" y="604595"/>
                </a:cubicBezTo>
                <a:cubicBezTo>
                  <a:pt x="194850" y="537391"/>
                  <a:pt x="381117" y="369116"/>
                  <a:pt x="452025" y="318845"/>
                </a:cubicBezTo>
                <a:cubicBezTo>
                  <a:pt x="522933" y="268574"/>
                  <a:pt x="535104" y="311437"/>
                  <a:pt x="547275" y="302970"/>
                </a:cubicBezTo>
                <a:cubicBezTo>
                  <a:pt x="559446" y="294503"/>
                  <a:pt x="502296" y="298207"/>
                  <a:pt x="525050" y="268045"/>
                </a:cubicBezTo>
                <a:cubicBezTo>
                  <a:pt x="547804" y="237883"/>
                  <a:pt x="677979" y="143691"/>
                  <a:pt x="683800" y="121995"/>
                </a:cubicBezTo>
                <a:cubicBezTo>
                  <a:pt x="689621" y="100299"/>
                  <a:pt x="565267" y="140516"/>
                  <a:pt x="559975" y="137870"/>
                </a:cubicBezTo>
                <a:cubicBezTo>
                  <a:pt x="554683" y="135224"/>
                  <a:pt x="611833" y="123053"/>
                  <a:pt x="652050" y="106120"/>
                </a:cubicBezTo>
                <a:cubicBezTo>
                  <a:pt x="692267" y="89187"/>
                  <a:pt x="897583" y="-47338"/>
                  <a:pt x="833025" y="172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6E87BA28-ED33-821D-0BB7-DBEF13B7AFFD}"/>
              </a:ext>
            </a:extLst>
          </p:cNvPr>
          <p:cNvSpPr/>
          <p:nvPr/>
        </p:nvSpPr>
        <p:spPr>
          <a:xfrm>
            <a:off x="6861169" y="12013496"/>
            <a:ext cx="1042574" cy="488682"/>
          </a:xfrm>
          <a:custGeom>
            <a:avLst/>
            <a:gdLst>
              <a:gd name="connsiteX0" fmla="*/ 9531 w 1042574"/>
              <a:gd name="connsiteY0" fmla="*/ 480129 h 488682"/>
              <a:gd name="connsiteX1" fmla="*/ 60331 w 1042574"/>
              <a:gd name="connsiteY1" fmla="*/ 454729 h 488682"/>
              <a:gd name="connsiteX2" fmla="*/ 425456 w 1042574"/>
              <a:gd name="connsiteY2" fmla="*/ 207079 h 488682"/>
              <a:gd name="connsiteX3" fmla="*/ 403231 w 1042574"/>
              <a:gd name="connsiteY3" fmla="*/ 207079 h 488682"/>
              <a:gd name="connsiteX4" fmla="*/ 415931 w 1042574"/>
              <a:gd name="connsiteY4" fmla="*/ 207079 h 488682"/>
              <a:gd name="connsiteX5" fmla="*/ 774706 w 1042574"/>
              <a:gd name="connsiteY5" fmla="*/ 149929 h 488682"/>
              <a:gd name="connsiteX6" fmla="*/ 685806 w 1042574"/>
              <a:gd name="connsiteY6" fmla="*/ 45154 h 488682"/>
              <a:gd name="connsiteX7" fmla="*/ 1041406 w 1042574"/>
              <a:gd name="connsiteY7" fmla="*/ 704 h 488682"/>
              <a:gd name="connsiteX8" fmla="*/ 793756 w 1042574"/>
              <a:gd name="connsiteY8" fmla="*/ 26104 h 488682"/>
              <a:gd name="connsiteX9" fmla="*/ 615956 w 1042574"/>
              <a:gd name="connsiteY9" fmla="*/ 127704 h 488682"/>
              <a:gd name="connsiteX10" fmla="*/ 473081 w 1042574"/>
              <a:gd name="connsiteY10" fmla="*/ 162629 h 488682"/>
              <a:gd name="connsiteX11" fmla="*/ 295281 w 1042574"/>
              <a:gd name="connsiteY11" fmla="*/ 286454 h 488682"/>
              <a:gd name="connsiteX12" fmla="*/ 158756 w 1042574"/>
              <a:gd name="connsiteY12" fmla="*/ 394404 h 488682"/>
              <a:gd name="connsiteX13" fmla="*/ 9531 w 1042574"/>
              <a:gd name="connsiteY13" fmla="*/ 480129 h 488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2574" h="488682">
                <a:moveTo>
                  <a:pt x="9531" y="480129"/>
                </a:moveTo>
                <a:cubicBezTo>
                  <a:pt x="-6873" y="490183"/>
                  <a:pt x="-8990" y="500237"/>
                  <a:pt x="60331" y="454729"/>
                </a:cubicBezTo>
                <a:cubicBezTo>
                  <a:pt x="129652" y="409221"/>
                  <a:pt x="368306" y="248354"/>
                  <a:pt x="425456" y="207079"/>
                </a:cubicBezTo>
                <a:cubicBezTo>
                  <a:pt x="482606" y="165804"/>
                  <a:pt x="403231" y="207079"/>
                  <a:pt x="403231" y="207079"/>
                </a:cubicBezTo>
                <a:lnTo>
                  <a:pt x="415931" y="207079"/>
                </a:lnTo>
                <a:cubicBezTo>
                  <a:pt x="477844" y="197554"/>
                  <a:pt x="729727" y="176916"/>
                  <a:pt x="774706" y="149929"/>
                </a:cubicBezTo>
                <a:cubicBezTo>
                  <a:pt x="819685" y="122942"/>
                  <a:pt x="641356" y="70025"/>
                  <a:pt x="685806" y="45154"/>
                </a:cubicBezTo>
                <a:cubicBezTo>
                  <a:pt x="730256" y="20283"/>
                  <a:pt x="1023414" y="3879"/>
                  <a:pt x="1041406" y="704"/>
                </a:cubicBezTo>
                <a:cubicBezTo>
                  <a:pt x="1059398" y="-2471"/>
                  <a:pt x="864664" y="4937"/>
                  <a:pt x="793756" y="26104"/>
                </a:cubicBezTo>
                <a:cubicBezTo>
                  <a:pt x="722848" y="47271"/>
                  <a:pt x="669402" y="104950"/>
                  <a:pt x="615956" y="127704"/>
                </a:cubicBezTo>
                <a:cubicBezTo>
                  <a:pt x="562510" y="150458"/>
                  <a:pt x="526527" y="136171"/>
                  <a:pt x="473081" y="162629"/>
                </a:cubicBezTo>
                <a:cubicBezTo>
                  <a:pt x="419635" y="189087"/>
                  <a:pt x="347668" y="247825"/>
                  <a:pt x="295281" y="286454"/>
                </a:cubicBezTo>
                <a:cubicBezTo>
                  <a:pt x="242894" y="325083"/>
                  <a:pt x="208498" y="360008"/>
                  <a:pt x="158756" y="394404"/>
                </a:cubicBezTo>
                <a:cubicBezTo>
                  <a:pt x="109014" y="428800"/>
                  <a:pt x="25935" y="470075"/>
                  <a:pt x="9531" y="4801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9982AA4C-842E-D8F3-C583-716F581E2065}"/>
              </a:ext>
            </a:extLst>
          </p:cNvPr>
          <p:cNvSpPr/>
          <p:nvPr/>
        </p:nvSpPr>
        <p:spPr>
          <a:xfrm>
            <a:off x="6878406" y="11459998"/>
            <a:ext cx="616764" cy="727994"/>
          </a:xfrm>
          <a:custGeom>
            <a:avLst/>
            <a:gdLst>
              <a:gd name="connsiteX0" fmla="*/ 614594 w 616764"/>
              <a:gd name="connsiteY0" fmla="*/ 8102 h 727994"/>
              <a:gd name="connsiteX1" fmla="*/ 462194 w 616764"/>
              <a:gd name="connsiteY1" fmla="*/ 233527 h 727994"/>
              <a:gd name="connsiteX2" fmla="*/ 500294 w 616764"/>
              <a:gd name="connsiteY2" fmla="*/ 252577 h 727994"/>
              <a:gd name="connsiteX3" fmla="*/ 452669 w 616764"/>
              <a:gd name="connsiteY3" fmla="*/ 303377 h 727994"/>
              <a:gd name="connsiteX4" fmla="*/ 478069 w 616764"/>
              <a:gd name="connsiteY4" fmla="*/ 328777 h 727994"/>
              <a:gd name="connsiteX5" fmla="*/ 300269 w 616764"/>
              <a:gd name="connsiteY5" fmla="*/ 424027 h 727994"/>
              <a:gd name="connsiteX6" fmla="*/ 401869 w 616764"/>
              <a:gd name="connsiteY6" fmla="*/ 408152 h 727994"/>
              <a:gd name="connsiteX7" fmla="*/ 192319 w 616764"/>
              <a:gd name="connsiteY7" fmla="*/ 595477 h 727994"/>
              <a:gd name="connsiteX8" fmla="*/ 1819 w 616764"/>
              <a:gd name="connsiteY8" fmla="*/ 725652 h 727994"/>
              <a:gd name="connsiteX9" fmla="*/ 309794 w 616764"/>
              <a:gd name="connsiteY9" fmla="*/ 484352 h 727994"/>
              <a:gd name="connsiteX10" fmla="*/ 424094 w 616764"/>
              <a:gd name="connsiteY10" fmla="*/ 357352 h 727994"/>
              <a:gd name="connsiteX11" fmla="*/ 424094 w 616764"/>
              <a:gd name="connsiteY11" fmla="*/ 255752 h 727994"/>
              <a:gd name="connsiteX12" fmla="*/ 430444 w 616764"/>
              <a:gd name="connsiteY12" fmla="*/ 300202 h 727994"/>
              <a:gd name="connsiteX13" fmla="*/ 430444 w 616764"/>
              <a:gd name="connsiteY13" fmla="*/ 128752 h 727994"/>
              <a:gd name="connsiteX14" fmla="*/ 433619 w 616764"/>
              <a:gd name="connsiteY14" fmla="*/ 201777 h 727994"/>
              <a:gd name="connsiteX15" fmla="*/ 544744 w 616764"/>
              <a:gd name="connsiteY15" fmla="*/ 62077 h 727994"/>
              <a:gd name="connsiteX16" fmla="*/ 614594 w 616764"/>
              <a:gd name="connsiteY16" fmla="*/ 8102 h 72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6764" h="727994">
                <a:moveTo>
                  <a:pt x="614594" y="8102"/>
                </a:moveTo>
                <a:cubicBezTo>
                  <a:pt x="600836" y="36677"/>
                  <a:pt x="481244" y="192781"/>
                  <a:pt x="462194" y="233527"/>
                </a:cubicBezTo>
                <a:cubicBezTo>
                  <a:pt x="443144" y="274273"/>
                  <a:pt x="501881" y="240935"/>
                  <a:pt x="500294" y="252577"/>
                </a:cubicBezTo>
                <a:cubicBezTo>
                  <a:pt x="498707" y="264219"/>
                  <a:pt x="456373" y="290677"/>
                  <a:pt x="452669" y="303377"/>
                </a:cubicBezTo>
                <a:cubicBezTo>
                  <a:pt x="448965" y="316077"/>
                  <a:pt x="503469" y="308669"/>
                  <a:pt x="478069" y="328777"/>
                </a:cubicBezTo>
                <a:cubicBezTo>
                  <a:pt x="452669" y="348885"/>
                  <a:pt x="312969" y="410798"/>
                  <a:pt x="300269" y="424027"/>
                </a:cubicBezTo>
                <a:cubicBezTo>
                  <a:pt x="287569" y="437256"/>
                  <a:pt x="419861" y="379577"/>
                  <a:pt x="401869" y="408152"/>
                </a:cubicBezTo>
                <a:cubicBezTo>
                  <a:pt x="383877" y="436727"/>
                  <a:pt x="258994" y="542560"/>
                  <a:pt x="192319" y="595477"/>
                </a:cubicBezTo>
                <a:cubicBezTo>
                  <a:pt x="125644" y="648394"/>
                  <a:pt x="-17760" y="744173"/>
                  <a:pt x="1819" y="725652"/>
                </a:cubicBezTo>
                <a:cubicBezTo>
                  <a:pt x="21398" y="707131"/>
                  <a:pt x="239415" y="545735"/>
                  <a:pt x="309794" y="484352"/>
                </a:cubicBezTo>
                <a:cubicBezTo>
                  <a:pt x="380173" y="422969"/>
                  <a:pt x="405044" y="395452"/>
                  <a:pt x="424094" y="357352"/>
                </a:cubicBezTo>
                <a:cubicBezTo>
                  <a:pt x="443144" y="319252"/>
                  <a:pt x="423036" y="265277"/>
                  <a:pt x="424094" y="255752"/>
                </a:cubicBezTo>
                <a:cubicBezTo>
                  <a:pt x="425152" y="246227"/>
                  <a:pt x="429386" y="321369"/>
                  <a:pt x="430444" y="300202"/>
                </a:cubicBezTo>
                <a:cubicBezTo>
                  <a:pt x="431502" y="279035"/>
                  <a:pt x="429915" y="145156"/>
                  <a:pt x="430444" y="128752"/>
                </a:cubicBezTo>
                <a:cubicBezTo>
                  <a:pt x="430973" y="112348"/>
                  <a:pt x="414569" y="212889"/>
                  <a:pt x="433619" y="201777"/>
                </a:cubicBezTo>
                <a:cubicBezTo>
                  <a:pt x="452669" y="190665"/>
                  <a:pt x="516169" y="90652"/>
                  <a:pt x="544744" y="62077"/>
                </a:cubicBezTo>
                <a:cubicBezTo>
                  <a:pt x="573319" y="33502"/>
                  <a:pt x="628352" y="-20473"/>
                  <a:pt x="614594" y="81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84862A85-53F9-CE66-84D5-621241EB9534}"/>
              </a:ext>
            </a:extLst>
          </p:cNvPr>
          <p:cNvSpPr/>
          <p:nvPr/>
        </p:nvSpPr>
        <p:spPr>
          <a:xfrm>
            <a:off x="6403928" y="12188071"/>
            <a:ext cx="841833" cy="334166"/>
          </a:xfrm>
          <a:custGeom>
            <a:avLst/>
            <a:gdLst>
              <a:gd name="connsiteX0" fmla="*/ 47 w 841833"/>
              <a:gd name="connsiteY0" fmla="*/ 334129 h 334166"/>
              <a:gd name="connsiteX1" fmla="*/ 533447 w 841833"/>
              <a:gd name="connsiteY1" fmla="*/ 156329 h 334166"/>
              <a:gd name="connsiteX2" fmla="*/ 346122 w 841833"/>
              <a:gd name="connsiteY2" fmla="*/ 143629 h 334166"/>
              <a:gd name="connsiteX3" fmla="*/ 841422 w 841833"/>
              <a:gd name="connsiteY3" fmla="*/ 38854 h 334166"/>
              <a:gd name="connsiteX4" fmla="*/ 428672 w 841833"/>
              <a:gd name="connsiteY4" fmla="*/ 10279 h 334166"/>
              <a:gd name="connsiteX5" fmla="*/ 292147 w 841833"/>
              <a:gd name="connsiteY5" fmla="*/ 3929 h 334166"/>
              <a:gd name="connsiteX6" fmla="*/ 727122 w 841833"/>
              <a:gd name="connsiteY6" fmla="*/ 67429 h 334166"/>
              <a:gd name="connsiteX7" fmla="*/ 469947 w 841833"/>
              <a:gd name="connsiteY7" fmla="*/ 124579 h 334166"/>
              <a:gd name="connsiteX8" fmla="*/ 149272 w 841833"/>
              <a:gd name="connsiteY8" fmla="*/ 153154 h 334166"/>
              <a:gd name="connsiteX9" fmla="*/ 387397 w 841833"/>
              <a:gd name="connsiteY9" fmla="*/ 153154 h 334166"/>
              <a:gd name="connsiteX10" fmla="*/ 501697 w 841833"/>
              <a:gd name="connsiteY10" fmla="*/ 172204 h 334166"/>
              <a:gd name="connsiteX11" fmla="*/ 47 w 841833"/>
              <a:gd name="connsiteY11" fmla="*/ 334129 h 334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1833" h="334166">
                <a:moveTo>
                  <a:pt x="47" y="334129"/>
                </a:moveTo>
                <a:cubicBezTo>
                  <a:pt x="5339" y="331483"/>
                  <a:pt x="475768" y="188079"/>
                  <a:pt x="533447" y="156329"/>
                </a:cubicBezTo>
                <a:cubicBezTo>
                  <a:pt x="591126" y="124579"/>
                  <a:pt x="294793" y="163208"/>
                  <a:pt x="346122" y="143629"/>
                </a:cubicBezTo>
                <a:cubicBezTo>
                  <a:pt x="397451" y="124050"/>
                  <a:pt x="827664" y="61079"/>
                  <a:pt x="841422" y="38854"/>
                </a:cubicBezTo>
                <a:cubicBezTo>
                  <a:pt x="855180" y="16629"/>
                  <a:pt x="520218" y="16100"/>
                  <a:pt x="428672" y="10279"/>
                </a:cubicBezTo>
                <a:cubicBezTo>
                  <a:pt x="337126" y="4458"/>
                  <a:pt x="242405" y="-5596"/>
                  <a:pt x="292147" y="3929"/>
                </a:cubicBezTo>
                <a:cubicBezTo>
                  <a:pt x="341889" y="13454"/>
                  <a:pt x="697489" y="47321"/>
                  <a:pt x="727122" y="67429"/>
                </a:cubicBezTo>
                <a:cubicBezTo>
                  <a:pt x="756755" y="87537"/>
                  <a:pt x="566255" y="110292"/>
                  <a:pt x="469947" y="124579"/>
                </a:cubicBezTo>
                <a:cubicBezTo>
                  <a:pt x="373639" y="138866"/>
                  <a:pt x="163030" y="148392"/>
                  <a:pt x="149272" y="153154"/>
                </a:cubicBezTo>
                <a:cubicBezTo>
                  <a:pt x="135514" y="157916"/>
                  <a:pt x="328660" y="149979"/>
                  <a:pt x="387397" y="153154"/>
                </a:cubicBezTo>
                <a:cubicBezTo>
                  <a:pt x="446135" y="156329"/>
                  <a:pt x="565726" y="144158"/>
                  <a:pt x="501697" y="172204"/>
                </a:cubicBezTo>
                <a:cubicBezTo>
                  <a:pt x="437668" y="200250"/>
                  <a:pt x="-5245" y="336775"/>
                  <a:pt x="47" y="3341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3F8EDD85-E667-57F9-860A-3268A3B7CFC3}"/>
              </a:ext>
            </a:extLst>
          </p:cNvPr>
          <p:cNvSpPr/>
          <p:nvPr/>
        </p:nvSpPr>
        <p:spPr>
          <a:xfrm>
            <a:off x="6687532" y="12277716"/>
            <a:ext cx="840534" cy="354389"/>
          </a:xfrm>
          <a:custGeom>
            <a:avLst/>
            <a:gdLst>
              <a:gd name="connsiteX0" fmla="*/ 662593 w 840534"/>
              <a:gd name="connsiteY0" fmla="*/ 9 h 354389"/>
              <a:gd name="connsiteX1" fmla="*/ 834043 w 840534"/>
              <a:gd name="connsiteY1" fmla="*/ 107959 h 354389"/>
              <a:gd name="connsiteX2" fmla="*/ 386368 w 840534"/>
              <a:gd name="connsiteY2" fmla="*/ 177809 h 354389"/>
              <a:gd name="connsiteX3" fmla="*/ 487968 w 840534"/>
              <a:gd name="connsiteY3" fmla="*/ 225434 h 354389"/>
              <a:gd name="connsiteX4" fmla="*/ 414943 w 840534"/>
              <a:gd name="connsiteY4" fmla="*/ 292109 h 354389"/>
              <a:gd name="connsiteX5" fmla="*/ 256193 w 840534"/>
              <a:gd name="connsiteY5" fmla="*/ 336559 h 354389"/>
              <a:gd name="connsiteX6" fmla="*/ 2193 w 840534"/>
              <a:gd name="connsiteY6" fmla="*/ 352434 h 354389"/>
              <a:gd name="connsiteX7" fmla="*/ 411768 w 840534"/>
              <a:gd name="connsiteY7" fmla="*/ 295284 h 354389"/>
              <a:gd name="connsiteX8" fmla="*/ 805468 w 840534"/>
              <a:gd name="connsiteY8" fmla="*/ 250834 h 354389"/>
              <a:gd name="connsiteX9" fmla="*/ 475268 w 840534"/>
              <a:gd name="connsiteY9" fmla="*/ 250834 h 354389"/>
              <a:gd name="connsiteX10" fmla="*/ 694343 w 840534"/>
              <a:gd name="connsiteY10" fmla="*/ 130184 h 354389"/>
              <a:gd name="connsiteX11" fmla="*/ 811818 w 840534"/>
              <a:gd name="connsiteY11" fmla="*/ 101609 h 354389"/>
              <a:gd name="connsiteX12" fmla="*/ 662593 w 840534"/>
              <a:gd name="connsiteY12" fmla="*/ 9 h 35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0534" h="354389">
                <a:moveTo>
                  <a:pt x="662593" y="9"/>
                </a:moveTo>
                <a:cubicBezTo>
                  <a:pt x="666297" y="1067"/>
                  <a:pt x="880080" y="78326"/>
                  <a:pt x="834043" y="107959"/>
                </a:cubicBezTo>
                <a:cubicBezTo>
                  <a:pt x="788006" y="137592"/>
                  <a:pt x="444047" y="158230"/>
                  <a:pt x="386368" y="177809"/>
                </a:cubicBezTo>
                <a:cubicBezTo>
                  <a:pt x="328689" y="197388"/>
                  <a:pt x="483206" y="206384"/>
                  <a:pt x="487968" y="225434"/>
                </a:cubicBezTo>
                <a:cubicBezTo>
                  <a:pt x="492730" y="244484"/>
                  <a:pt x="453572" y="273588"/>
                  <a:pt x="414943" y="292109"/>
                </a:cubicBezTo>
                <a:cubicBezTo>
                  <a:pt x="376314" y="310630"/>
                  <a:pt x="324985" y="326505"/>
                  <a:pt x="256193" y="336559"/>
                </a:cubicBezTo>
                <a:cubicBezTo>
                  <a:pt x="187401" y="346613"/>
                  <a:pt x="-23736" y="359313"/>
                  <a:pt x="2193" y="352434"/>
                </a:cubicBezTo>
                <a:cubicBezTo>
                  <a:pt x="28122" y="345555"/>
                  <a:pt x="277889" y="312217"/>
                  <a:pt x="411768" y="295284"/>
                </a:cubicBezTo>
                <a:cubicBezTo>
                  <a:pt x="545647" y="278351"/>
                  <a:pt x="794885" y="258242"/>
                  <a:pt x="805468" y="250834"/>
                </a:cubicBezTo>
                <a:cubicBezTo>
                  <a:pt x="816051" y="243426"/>
                  <a:pt x="493789" y="270942"/>
                  <a:pt x="475268" y="250834"/>
                </a:cubicBezTo>
                <a:cubicBezTo>
                  <a:pt x="456747" y="230726"/>
                  <a:pt x="638251" y="155055"/>
                  <a:pt x="694343" y="130184"/>
                </a:cubicBezTo>
                <a:cubicBezTo>
                  <a:pt x="750435" y="105313"/>
                  <a:pt x="818168" y="118013"/>
                  <a:pt x="811818" y="101609"/>
                </a:cubicBezTo>
                <a:cubicBezTo>
                  <a:pt x="805468" y="85205"/>
                  <a:pt x="658889" y="-1049"/>
                  <a:pt x="662593" y="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7B5B6097-73AA-AF1B-163B-FD09C957CB5F}"/>
              </a:ext>
            </a:extLst>
          </p:cNvPr>
          <p:cNvSpPr/>
          <p:nvPr/>
        </p:nvSpPr>
        <p:spPr>
          <a:xfrm>
            <a:off x="6868769" y="10998136"/>
            <a:ext cx="190754" cy="827632"/>
          </a:xfrm>
          <a:custGeom>
            <a:avLst/>
            <a:gdLst>
              <a:gd name="connsiteX0" fmla="*/ 30506 w 190754"/>
              <a:gd name="connsiteY0" fmla="*/ 64 h 827632"/>
              <a:gd name="connsiteX1" fmla="*/ 30506 w 190754"/>
              <a:gd name="connsiteY1" fmla="*/ 355664 h 827632"/>
              <a:gd name="connsiteX2" fmla="*/ 52731 w 190754"/>
              <a:gd name="connsiteY2" fmla="*/ 327089 h 827632"/>
              <a:gd name="connsiteX3" fmla="*/ 46381 w 190754"/>
              <a:gd name="connsiteY3" fmla="*/ 628714 h 827632"/>
              <a:gd name="connsiteX4" fmla="*/ 65431 w 190754"/>
              <a:gd name="connsiteY4" fmla="*/ 558864 h 827632"/>
              <a:gd name="connsiteX5" fmla="*/ 5106 w 190754"/>
              <a:gd name="connsiteY5" fmla="*/ 822389 h 827632"/>
              <a:gd name="connsiteX6" fmla="*/ 24156 w 190754"/>
              <a:gd name="connsiteY6" fmla="*/ 714439 h 827632"/>
              <a:gd name="connsiteX7" fmla="*/ 189256 w 190754"/>
              <a:gd name="connsiteY7" fmla="*/ 473139 h 827632"/>
              <a:gd name="connsiteX8" fmla="*/ 106706 w 190754"/>
              <a:gd name="connsiteY8" fmla="*/ 530289 h 827632"/>
              <a:gd name="connsiteX9" fmla="*/ 122581 w 190754"/>
              <a:gd name="connsiteY9" fmla="*/ 308039 h 827632"/>
              <a:gd name="connsiteX10" fmla="*/ 84481 w 190754"/>
              <a:gd name="connsiteY10" fmla="*/ 457264 h 827632"/>
              <a:gd name="connsiteX11" fmla="*/ 68606 w 190754"/>
              <a:gd name="connsiteY11" fmla="*/ 327089 h 827632"/>
              <a:gd name="connsiteX12" fmla="*/ 30506 w 190754"/>
              <a:gd name="connsiteY12" fmla="*/ 64 h 82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754" h="827632">
                <a:moveTo>
                  <a:pt x="30506" y="64"/>
                </a:moveTo>
                <a:cubicBezTo>
                  <a:pt x="24156" y="4826"/>
                  <a:pt x="26802" y="301160"/>
                  <a:pt x="30506" y="355664"/>
                </a:cubicBezTo>
                <a:cubicBezTo>
                  <a:pt x="34210" y="410168"/>
                  <a:pt x="50085" y="281581"/>
                  <a:pt x="52731" y="327089"/>
                </a:cubicBezTo>
                <a:cubicBezTo>
                  <a:pt x="55377" y="372597"/>
                  <a:pt x="44264" y="590085"/>
                  <a:pt x="46381" y="628714"/>
                </a:cubicBezTo>
                <a:cubicBezTo>
                  <a:pt x="48498" y="667343"/>
                  <a:pt x="72310" y="526585"/>
                  <a:pt x="65431" y="558864"/>
                </a:cubicBezTo>
                <a:cubicBezTo>
                  <a:pt x="58552" y="591143"/>
                  <a:pt x="11985" y="796460"/>
                  <a:pt x="5106" y="822389"/>
                </a:cubicBezTo>
                <a:cubicBezTo>
                  <a:pt x="-1773" y="848318"/>
                  <a:pt x="-6536" y="772647"/>
                  <a:pt x="24156" y="714439"/>
                </a:cubicBezTo>
                <a:cubicBezTo>
                  <a:pt x="54848" y="656231"/>
                  <a:pt x="175498" y="503831"/>
                  <a:pt x="189256" y="473139"/>
                </a:cubicBezTo>
                <a:cubicBezTo>
                  <a:pt x="203014" y="442447"/>
                  <a:pt x="117818" y="557806"/>
                  <a:pt x="106706" y="530289"/>
                </a:cubicBezTo>
                <a:cubicBezTo>
                  <a:pt x="95594" y="502772"/>
                  <a:pt x="126285" y="320210"/>
                  <a:pt x="122581" y="308039"/>
                </a:cubicBezTo>
                <a:cubicBezTo>
                  <a:pt x="118877" y="295868"/>
                  <a:pt x="93477" y="454089"/>
                  <a:pt x="84481" y="457264"/>
                </a:cubicBezTo>
                <a:cubicBezTo>
                  <a:pt x="75485" y="460439"/>
                  <a:pt x="78660" y="397468"/>
                  <a:pt x="68606" y="327089"/>
                </a:cubicBezTo>
                <a:cubicBezTo>
                  <a:pt x="58552" y="256710"/>
                  <a:pt x="36856" y="-4698"/>
                  <a:pt x="30506" y="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7D0DFE51-077A-75F1-DE5D-BD27C75D2D70}"/>
              </a:ext>
            </a:extLst>
          </p:cNvPr>
          <p:cNvSpPr/>
          <p:nvPr/>
        </p:nvSpPr>
        <p:spPr>
          <a:xfrm>
            <a:off x="6254739" y="12230096"/>
            <a:ext cx="596924" cy="473142"/>
          </a:xfrm>
          <a:custGeom>
            <a:avLst/>
            <a:gdLst>
              <a:gd name="connsiteX0" fmla="*/ 11 w 596924"/>
              <a:gd name="connsiteY0" fmla="*/ 425454 h 473142"/>
              <a:gd name="connsiteX1" fmla="*/ 38111 w 596924"/>
              <a:gd name="connsiteY1" fmla="*/ 257179 h 473142"/>
              <a:gd name="connsiteX2" fmla="*/ 73036 w 596924"/>
              <a:gd name="connsiteY2" fmla="*/ 203204 h 473142"/>
              <a:gd name="connsiteX3" fmla="*/ 133361 w 596924"/>
              <a:gd name="connsiteY3" fmla="*/ 238129 h 473142"/>
              <a:gd name="connsiteX4" fmla="*/ 92086 w 596924"/>
              <a:gd name="connsiteY4" fmla="*/ 4 h 473142"/>
              <a:gd name="connsiteX5" fmla="*/ 139711 w 596924"/>
              <a:gd name="connsiteY5" fmla="*/ 231779 h 473142"/>
              <a:gd name="connsiteX6" fmla="*/ 285761 w 596924"/>
              <a:gd name="connsiteY6" fmla="*/ 317504 h 473142"/>
              <a:gd name="connsiteX7" fmla="*/ 301636 w 596924"/>
              <a:gd name="connsiteY7" fmla="*/ 292104 h 473142"/>
              <a:gd name="connsiteX8" fmla="*/ 596911 w 596924"/>
              <a:gd name="connsiteY8" fmla="*/ 473079 h 473142"/>
              <a:gd name="connsiteX9" fmla="*/ 288936 w 596924"/>
              <a:gd name="connsiteY9" fmla="*/ 269879 h 473142"/>
              <a:gd name="connsiteX10" fmla="*/ 187336 w 596924"/>
              <a:gd name="connsiteY10" fmla="*/ 295279 h 473142"/>
              <a:gd name="connsiteX11" fmla="*/ 187336 w 596924"/>
              <a:gd name="connsiteY11" fmla="*/ 371479 h 473142"/>
              <a:gd name="connsiteX12" fmla="*/ 238136 w 596924"/>
              <a:gd name="connsiteY12" fmla="*/ 425454 h 473142"/>
              <a:gd name="connsiteX13" fmla="*/ 130186 w 596924"/>
              <a:gd name="connsiteY13" fmla="*/ 273054 h 473142"/>
              <a:gd name="connsiteX14" fmla="*/ 104786 w 596924"/>
              <a:gd name="connsiteY14" fmla="*/ 257179 h 473142"/>
              <a:gd name="connsiteX15" fmla="*/ 34936 w 596924"/>
              <a:gd name="connsiteY15" fmla="*/ 336554 h 473142"/>
              <a:gd name="connsiteX16" fmla="*/ 11 w 596924"/>
              <a:gd name="connsiteY16" fmla="*/ 425454 h 47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6924" h="473142">
                <a:moveTo>
                  <a:pt x="11" y="425454"/>
                </a:moveTo>
                <a:cubicBezTo>
                  <a:pt x="540" y="412225"/>
                  <a:pt x="25940" y="294220"/>
                  <a:pt x="38111" y="257179"/>
                </a:cubicBezTo>
                <a:cubicBezTo>
                  <a:pt x="50282" y="220138"/>
                  <a:pt x="57161" y="206379"/>
                  <a:pt x="73036" y="203204"/>
                </a:cubicBezTo>
                <a:cubicBezTo>
                  <a:pt x="88911" y="200029"/>
                  <a:pt x="130186" y="271996"/>
                  <a:pt x="133361" y="238129"/>
                </a:cubicBezTo>
                <a:cubicBezTo>
                  <a:pt x="136536" y="204262"/>
                  <a:pt x="91028" y="1062"/>
                  <a:pt x="92086" y="4"/>
                </a:cubicBezTo>
                <a:cubicBezTo>
                  <a:pt x="93144" y="-1054"/>
                  <a:pt x="107432" y="178863"/>
                  <a:pt x="139711" y="231779"/>
                </a:cubicBezTo>
                <a:cubicBezTo>
                  <a:pt x="171990" y="284695"/>
                  <a:pt x="258774" y="307450"/>
                  <a:pt x="285761" y="317504"/>
                </a:cubicBezTo>
                <a:cubicBezTo>
                  <a:pt x="312749" y="327558"/>
                  <a:pt x="249778" y="266175"/>
                  <a:pt x="301636" y="292104"/>
                </a:cubicBezTo>
                <a:cubicBezTo>
                  <a:pt x="353494" y="318033"/>
                  <a:pt x="599028" y="476783"/>
                  <a:pt x="596911" y="473079"/>
                </a:cubicBezTo>
                <a:cubicBezTo>
                  <a:pt x="594794" y="469375"/>
                  <a:pt x="357198" y="299512"/>
                  <a:pt x="288936" y="269879"/>
                </a:cubicBezTo>
                <a:cubicBezTo>
                  <a:pt x="220674" y="240246"/>
                  <a:pt x="204269" y="278346"/>
                  <a:pt x="187336" y="295279"/>
                </a:cubicBezTo>
                <a:cubicBezTo>
                  <a:pt x="170403" y="312212"/>
                  <a:pt x="178869" y="349783"/>
                  <a:pt x="187336" y="371479"/>
                </a:cubicBezTo>
                <a:cubicBezTo>
                  <a:pt x="195803" y="393175"/>
                  <a:pt x="247661" y="441858"/>
                  <a:pt x="238136" y="425454"/>
                </a:cubicBezTo>
                <a:cubicBezTo>
                  <a:pt x="228611" y="409050"/>
                  <a:pt x="152411" y="301100"/>
                  <a:pt x="130186" y="273054"/>
                </a:cubicBezTo>
                <a:cubicBezTo>
                  <a:pt x="107961" y="245008"/>
                  <a:pt x="120661" y="246596"/>
                  <a:pt x="104786" y="257179"/>
                </a:cubicBezTo>
                <a:cubicBezTo>
                  <a:pt x="88911" y="267762"/>
                  <a:pt x="52399" y="313271"/>
                  <a:pt x="34936" y="336554"/>
                </a:cubicBezTo>
                <a:cubicBezTo>
                  <a:pt x="17474" y="359837"/>
                  <a:pt x="-518" y="438683"/>
                  <a:pt x="11" y="4254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92C908F4-8BD4-DACF-6141-2D777ACD09F9}"/>
              </a:ext>
            </a:extLst>
          </p:cNvPr>
          <p:cNvSpPr/>
          <p:nvPr/>
        </p:nvSpPr>
        <p:spPr>
          <a:xfrm>
            <a:off x="5389914" y="12296772"/>
            <a:ext cx="935014" cy="382312"/>
          </a:xfrm>
          <a:custGeom>
            <a:avLst/>
            <a:gdLst>
              <a:gd name="connsiteX0" fmla="*/ 4411 w 935014"/>
              <a:gd name="connsiteY0" fmla="*/ 381003 h 382312"/>
              <a:gd name="connsiteX1" fmla="*/ 667986 w 935014"/>
              <a:gd name="connsiteY1" fmla="*/ 114303 h 382312"/>
              <a:gd name="connsiteX2" fmla="*/ 636236 w 935014"/>
              <a:gd name="connsiteY2" fmla="*/ 117478 h 382312"/>
              <a:gd name="connsiteX3" fmla="*/ 931511 w 935014"/>
              <a:gd name="connsiteY3" fmla="*/ 3 h 382312"/>
              <a:gd name="connsiteX4" fmla="*/ 798161 w 935014"/>
              <a:gd name="connsiteY4" fmla="*/ 114303 h 382312"/>
              <a:gd name="connsiteX5" fmla="*/ 791811 w 935014"/>
              <a:gd name="connsiteY5" fmla="*/ 307978 h 382312"/>
              <a:gd name="connsiteX6" fmla="*/ 814036 w 935014"/>
              <a:gd name="connsiteY6" fmla="*/ 349253 h 382312"/>
              <a:gd name="connsiteX7" fmla="*/ 785461 w 935014"/>
              <a:gd name="connsiteY7" fmla="*/ 168278 h 382312"/>
              <a:gd name="connsiteX8" fmla="*/ 769586 w 935014"/>
              <a:gd name="connsiteY8" fmla="*/ 47628 h 382312"/>
              <a:gd name="connsiteX9" fmla="*/ 563211 w 935014"/>
              <a:gd name="connsiteY9" fmla="*/ 60328 h 382312"/>
              <a:gd name="connsiteX10" fmla="*/ 671161 w 935014"/>
              <a:gd name="connsiteY10" fmla="*/ 95253 h 382312"/>
              <a:gd name="connsiteX11" fmla="*/ 391761 w 935014"/>
              <a:gd name="connsiteY11" fmla="*/ 212728 h 382312"/>
              <a:gd name="connsiteX12" fmla="*/ 4411 w 935014"/>
              <a:gd name="connsiteY12" fmla="*/ 381003 h 38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5014" h="382312">
                <a:moveTo>
                  <a:pt x="4411" y="381003"/>
                </a:moveTo>
                <a:cubicBezTo>
                  <a:pt x="50449" y="364599"/>
                  <a:pt x="562682" y="158224"/>
                  <a:pt x="667986" y="114303"/>
                </a:cubicBezTo>
                <a:cubicBezTo>
                  <a:pt x="773290" y="70382"/>
                  <a:pt x="592315" y="136528"/>
                  <a:pt x="636236" y="117478"/>
                </a:cubicBezTo>
                <a:cubicBezTo>
                  <a:pt x="680157" y="98428"/>
                  <a:pt x="904524" y="532"/>
                  <a:pt x="931511" y="3"/>
                </a:cubicBezTo>
                <a:cubicBezTo>
                  <a:pt x="958498" y="-526"/>
                  <a:pt x="821444" y="62974"/>
                  <a:pt x="798161" y="114303"/>
                </a:cubicBezTo>
                <a:cubicBezTo>
                  <a:pt x="774878" y="165632"/>
                  <a:pt x="789165" y="268820"/>
                  <a:pt x="791811" y="307978"/>
                </a:cubicBezTo>
                <a:cubicBezTo>
                  <a:pt x="794457" y="347136"/>
                  <a:pt x="815094" y="372536"/>
                  <a:pt x="814036" y="349253"/>
                </a:cubicBezTo>
                <a:cubicBezTo>
                  <a:pt x="812978" y="325970"/>
                  <a:pt x="792869" y="218549"/>
                  <a:pt x="785461" y="168278"/>
                </a:cubicBezTo>
                <a:cubicBezTo>
                  <a:pt x="778053" y="118007"/>
                  <a:pt x="806628" y="65620"/>
                  <a:pt x="769586" y="47628"/>
                </a:cubicBezTo>
                <a:cubicBezTo>
                  <a:pt x="732544" y="29636"/>
                  <a:pt x="579615" y="52390"/>
                  <a:pt x="563211" y="60328"/>
                </a:cubicBezTo>
                <a:cubicBezTo>
                  <a:pt x="546807" y="68265"/>
                  <a:pt x="699736" y="69853"/>
                  <a:pt x="671161" y="95253"/>
                </a:cubicBezTo>
                <a:cubicBezTo>
                  <a:pt x="642586" y="120653"/>
                  <a:pt x="498123" y="170395"/>
                  <a:pt x="391761" y="212728"/>
                </a:cubicBezTo>
                <a:cubicBezTo>
                  <a:pt x="285399" y="255061"/>
                  <a:pt x="-41627" y="397407"/>
                  <a:pt x="4411" y="3810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2D7BD02B-8F8D-71E1-0D63-0B2131EF3AD2}"/>
              </a:ext>
            </a:extLst>
          </p:cNvPr>
          <p:cNvSpPr/>
          <p:nvPr/>
        </p:nvSpPr>
        <p:spPr>
          <a:xfrm>
            <a:off x="7483448" y="10297968"/>
            <a:ext cx="235197" cy="312978"/>
          </a:xfrm>
          <a:custGeom>
            <a:avLst/>
            <a:gdLst>
              <a:gd name="connsiteX0" fmla="*/ 234977 w 235197"/>
              <a:gd name="connsiteY0" fmla="*/ 11257 h 312978"/>
              <a:gd name="connsiteX1" fmla="*/ 54002 w 235197"/>
              <a:gd name="connsiteY1" fmla="*/ 8082 h 312978"/>
              <a:gd name="connsiteX2" fmla="*/ 38127 w 235197"/>
              <a:gd name="connsiteY2" fmla="*/ 131907 h 312978"/>
              <a:gd name="connsiteX3" fmla="*/ 57177 w 235197"/>
              <a:gd name="connsiteY3" fmla="*/ 179532 h 312978"/>
              <a:gd name="connsiteX4" fmla="*/ 22252 w 235197"/>
              <a:gd name="connsiteY4" fmla="*/ 312882 h 312978"/>
              <a:gd name="connsiteX5" fmla="*/ 12727 w 235197"/>
              <a:gd name="connsiteY5" fmla="*/ 198582 h 312978"/>
              <a:gd name="connsiteX6" fmla="*/ 6377 w 235197"/>
              <a:gd name="connsiteY6" fmla="*/ 62057 h 312978"/>
              <a:gd name="connsiteX7" fmla="*/ 111152 w 235197"/>
              <a:gd name="connsiteY7" fmla="*/ 27132 h 312978"/>
              <a:gd name="connsiteX8" fmla="*/ 92102 w 235197"/>
              <a:gd name="connsiteY8" fmla="*/ 4907 h 312978"/>
              <a:gd name="connsiteX9" fmla="*/ 234977 w 235197"/>
              <a:gd name="connsiteY9" fmla="*/ 11257 h 31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197" h="312978">
                <a:moveTo>
                  <a:pt x="234977" y="11257"/>
                </a:moveTo>
                <a:cubicBezTo>
                  <a:pt x="228627" y="11786"/>
                  <a:pt x="86810" y="-12026"/>
                  <a:pt x="54002" y="8082"/>
                </a:cubicBezTo>
                <a:cubicBezTo>
                  <a:pt x="21194" y="28190"/>
                  <a:pt x="37598" y="103332"/>
                  <a:pt x="38127" y="131907"/>
                </a:cubicBezTo>
                <a:cubicBezTo>
                  <a:pt x="38656" y="160482"/>
                  <a:pt x="59823" y="149370"/>
                  <a:pt x="57177" y="179532"/>
                </a:cubicBezTo>
                <a:cubicBezTo>
                  <a:pt x="54531" y="209694"/>
                  <a:pt x="29660" y="309707"/>
                  <a:pt x="22252" y="312882"/>
                </a:cubicBezTo>
                <a:cubicBezTo>
                  <a:pt x="14844" y="316057"/>
                  <a:pt x="15373" y="240386"/>
                  <a:pt x="12727" y="198582"/>
                </a:cubicBezTo>
                <a:cubicBezTo>
                  <a:pt x="10081" y="156778"/>
                  <a:pt x="-10027" y="90632"/>
                  <a:pt x="6377" y="62057"/>
                </a:cubicBezTo>
                <a:cubicBezTo>
                  <a:pt x="22781" y="33482"/>
                  <a:pt x="96865" y="36657"/>
                  <a:pt x="111152" y="27132"/>
                </a:cubicBezTo>
                <a:cubicBezTo>
                  <a:pt x="125439" y="17607"/>
                  <a:pt x="75698" y="4378"/>
                  <a:pt x="92102" y="4907"/>
                </a:cubicBezTo>
                <a:cubicBezTo>
                  <a:pt x="108506" y="5436"/>
                  <a:pt x="241327" y="10728"/>
                  <a:pt x="234977" y="112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943231A0-4E33-0778-8ECD-13737534736A}"/>
              </a:ext>
            </a:extLst>
          </p:cNvPr>
          <p:cNvSpPr/>
          <p:nvPr/>
        </p:nvSpPr>
        <p:spPr>
          <a:xfrm>
            <a:off x="7142975" y="10089582"/>
            <a:ext cx="193267" cy="207669"/>
          </a:xfrm>
          <a:custGeom>
            <a:avLst/>
            <a:gdLst>
              <a:gd name="connsiteX0" fmla="*/ 102375 w 193267"/>
              <a:gd name="connsiteY0" fmla="*/ 568 h 207669"/>
              <a:gd name="connsiteX1" fmla="*/ 73800 w 193267"/>
              <a:gd name="connsiteY1" fmla="*/ 114868 h 207669"/>
              <a:gd name="connsiteX2" fmla="*/ 775 w 193267"/>
              <a:gd name="connsiteY2" fmla="*/ 206943 h 207669"/>
              <a:gd name="connsiteX3" fmla="*/ 45225 w 193267"/>
              <a:gd name="connsiteY3" fmla="*/ 156143 h 207669"/>
              <a:gd name="connsiteX4" fmla="*/ 191275 w 193267"/>
              <a:gd name="connsiteY4" fmla="*/ 124393 h 207669"/>
              <a:gd name="connsiteX5" fmla="*/ 124600 w 193267"/>
              <a:gd name="connsiteY5" fmla="*/ 149793 h 207669"/>
              <a:gd name="connsiteX6" fmla="*/ 48400 w 193267"/>
              <a:gd name="connsiteY6" fmla="*/ 165668 h 207669"/>
              <a:gd name="connsiteX7" fmla="*/ 102375 w 193267"/>
              <a:gd name="connsiteY7" fmla="*/ 568 h 20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267" h="207669">
                <a:moveTo>
                  <a:pt x="102375" y="568"/>
                </a:moveTo>
                <a:cubicBezTo>
                  <a:pt x="106608" y="-7899"/>
                  <a:pt x="90733" y="80472"/>
                  <a:pt x="73800" y="114868"/>
                </a:cubicBezTo>
                <a:cubicBezTo>
                  <a:pt x="56867" y="149264"/>
                  <a:pt x="5537" y="200064"/>
                  <a:pt x="775" y="206943"/>
                </a:cubicBezTo>
                <a:cubicBezTo>
                  <a:pt x="-3987" y="213822"/>
                  <a:pt x="13475" y="169901"/>
                  <a:pt x="45225" y="156143"/>
                </a:cubicBezTo>
                <a:cubicBezTo>
                  <a:pt x="76975" y="142385"/>
                  <a:pt x="178046" y="125451"/>
                  <a:pt x="191275" y="124393"/>
                </a:cubicBezTo>
                <a:cubicBezTo>
                  <a:pt x="204504" y="123335"/>
                  <a:pt x="148412" y="142914"/>
                  <a:pt x="124600" y="149793"/>
                </a:cubicBezTo>
                <a:cubicBezTo>
                  <a:pt x="100788" y="156672"/>
                  <a:pt x="55279" y="188422"/>
                  <a:pt x="48400" y="165668"/>
                </a:cubicBezTo>
                <a:cubicBezTo>
                  <a:pt x="41521" y="142914"/>
                  <a:pt x="98142" y="9035"/>
                  <a:pt x="102375" y="5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059A1867-C7D0-D414-CD4D-F9C43AF1EADB}"/>
              </a:ext>
            </a:extLst>
          </p:cNvPr>
          <p:cNvSpPr/>
          <p:nvPr/>
        </p:nvSpPr>
        <p:spPr>
          <a:xfrm>
            <a:off x="7121116" y="10394939"/>
            <a:ext cx="263886" cy="133610"/>
          </a:xfrm>
          <a:custGeom>
            <a:avLst/>
            <a:gdLst>
              <a:gd name="connsiteX0" fmla="*/ 260759 w 263886"/>
              <a:gd name="connsiteY0" fmla="*/ 11 h 133610"/>
              <a:gd name="connsiteX1" fmla="*/ 206784 w 263886"/>
              <a:gd name="connsiteY1" fmla="*/ 28586 h 133610"/>
              <a:gd name="connsiteX2" fmla="*/ 76609 w 263886"/>
              <a:gd name="connsiteY2" fmla="*/ 57161 h 133610"/>
              <a:gd name="connsiteX3" fmla="*/ 409 w 263886"/>
              <a:gd name="connsiteY3" fmla="*/ 57161 h 133610"/>
              <a:gd name="connsiteX4" fmla="*/ 108359 w 263886"/>
              <a:gd name="connsiteY4" fmla="*/ 85736 h 133610"/>
              <a:gd name="connsiteX5" fmla="*/ 140109 w 263886"/>
              <a:gd name="connsiteY5" fmla="*/ 133361 h 133610"/>
              <a:gd name="connsiteX6" fmla="*/ 57559 w 263886"/>
              <a:gd name="connsiteY6" fmla="*/ 63511 h 133610"/>
              <a:gd name="connsiteX7" fmla="*/ 121059 w 263886"/>
              <a:gd name="connsiteY7" fmla="*/ 25411 h 133610"/>
              <a:gd name="connsiteX8" fmla="*/ 260759 w 263886"/>
              <a:gd name="connsiteY8" fmla="*/ 11 h 13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886" h="133610">
                <a:moveTo>
                  <a:pt x="260759" y="11"/>
                </a:moveTo>
                <a:cubicBezTo>
                  <a:pt x="275047" y="540"/>
                  <a:pt x="237476" y="19061"/>
                  <a:pt x="206784" y="28586"/>
                </a:cubicBezTo>
                <a:cubicBezTo>
                  <a:pt x="176092" y="38111"/>
                  <a:pt x="111005" y="52399"/>
                  <a:pt x="76609" y="57161"/>
                </a:cubicBezTo>
                <a:cubicBezTo>
                  <a:pt x="42213" y="61923"/>
                  <a:pt x="-4883" y="52399"/>
                  <a:pt x="409" y="57161"/>
                </a:cubicBezTo>
                <a:cubicBezTo>
                  <a:pt x="5701" y="61924"/>
                  <a:pt x="85076" y="73036"/>
                  <a:pt x="108359" y="85736"/>
                </a:cubicBezTo>
                <a:cubicBezTo>
                  <a:pt x="131642" y="98436"/>
                  <a:pt x="148576" y="137065"/>
                  <a:pt x="140109" y="133361"/>
                </a:cubicBezTo>
                <a:cubicBezTo>
                  <a:pt x="131642" y="129657"/>
                  <a:pt x="60734" y="81503"/>
                  <a:pt x="57559" y="63511"/>
                </a:cubicBezTo>
                <a:cubicBezTo>
                  <a:pt x="54384" y="45519"/>
                  <a:pt x="89838" y="32819"/>
                  <a:pt x="121059" y="25411"/>
                </a:cubicBezTo>
                <a:cubicBezTo>
                  <a:pt x="152280" y="18003"/>
                  <a:pt x="246471" y="-518"/>
                  <a:pt x="260759" y="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C739A8C8-6C64-EA57-AF32-C62A3686E7C2}"/>
              </a:ext>
            </a:extLst>
          </p:cNvPr>
          <p:cNvSpPr/>
          <p:nvPr/>
        </p:nvSpPr>
        <p:spPr>
          <a:xfrm>
            <a:off x="6991110" y="10508934"/>
            <a:ext cx="323079" cy="309693"/>
          </a:xfrm>
          <a:custGeom>
            <a:avLst/>
            <a:gdLst>
              <a:gd name="connsiteX0" fmla="*/ 240 w 323079"/>
              <a:gd name="connsiteY0" fmla="*/ 308291 h 309693"/>
              <a:gd name="connsiteX1" fmla="*/ 70090 w 323079"/>
              <a:gd name="connsiteY1" fmla="*/ 146366 h 309693"/>
              <a:gd name="connsiteX2" fmla="*/ 108190 w 323079"/>
              <a:gd name="connsiteY2" fmla="*/ 41591 h 309693"/>
              <a:gd name="connsiteX3" fmla="*/ 63740 w 323079"/>
              <a:gd name="connsiteY3" fmla="*/ 54291 h 309693"/>
              <a:gd name="connsiteX4" fmla="*/ 136765 w 323079"/>
              <a:gd name="connsiteY4" fmla="*/ 25716 h 309693"/>
              <a:gd name="connsiteX5" fmla="*/ 320915 w 323079"/>
              <a:gd name="connsiteY5" fmla="*/ 316 h 309693"/>
              <a:gd name="connsiteX6" fmla="*/ 232015 w 323079"/>
              <a:gd name="connsiteY6" fmla="*/ 13016 h 309693"/>
              <a:gd name="connsiteX7" fmla="*/ 146290 w 323079"/>
              <a:gd name="connsiteY7" fmla="*/ 35241 h 309693"/>
              <a:gd name="connsiteX8" fmla="*/ 285990 w 323079"/>
              <a:gd name="connsiteY8" fmla="*/ 82866 h 309693"/>
              <a:gd name="connsiteX9" fmla="*/ 120890 w 323079"/>
              <a:gd name="connsiteY9" fmla="*/ 51116 h 309693"/>
              <a:gd name="connsiteX10" fmla="*/ 85965 w 323079"/>
              <a:gd name="connsiteY10" fmla="*/ 16191 h 309693"/>
              <a:gd name="connsiteX11" fmla="*/ 38340 w 323079"/>
              <a:gd name="connsiteY11" fmla="*/ 117791 h 309693"/>
              <a:gd name="connsiteX12" fmla="*/ 38340 w 323079"/>
              <a:gd name="connsiteY12" fmla="*/ 117791 h 309693"/>
              <a:gd name="connsiteX13" fmla="*/ 70090 w 323079"/>
              <a:gd name="connsiteY13" fmla="*/ 101916 h 309693"/>
              <a:gd name="connsiteX14" fmla="*/ 47865 w 323079"/>
              <a:gd name="connsiteY14" fmla="*/ 216216 h 309693"/>
              <a:gd name="connsiteX15" fmla="*/ 240 w 323079"/>
              <a:gd name="connsiteY15" fmla="*/ 308291 h 30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3079" h="309693">
                <a:moveTo>
                  <a:pt x="240" y="308291"/>
                </a:moveTo>
                <a:cubicBezTo>
                  <a:pt x="3944" y="296649"/>
                  <a:pt x="52098" y="190816"/>
                  <a:pt x="70090" y="146366"/>
                </a:cubicBezTo>
                <a:cubicBezTo>
                  <a:pt x="88082" y="101916"/>
                  <a:pt x="109248" y="56937"/>
                  <a:pt x="108190" y="41591"/>
                </a:cubicBezTo>
                <a:cubicBezTo>
                  <a:pt x="107132" y="26245"/>
                  <a:pt x="58978" y="56937"/>
                  <a:pt x="63740" y="54291"/>
                </a:cubicBezTo>
                <a:cubicBezTo>
                  <a:pt x="68502" y="51645"/>
                  <a:pt x="93903" y="34712"/>
                  <a:pt x="136765" y="25716"/>
                </a:cubicBezTo>
                <a:cubicBezTo>
                  <a:pt x="179628" y="16720"/>
                  <a:pt x="320915" y="316"/>
                  <a:pt x="320915" y="316"/>
                </a:cubicBezTo>
                <a:cubicBezTo>
                  <a:pt x="336790" y="-1801"/>
                  <a:pt x="261119" y="7195"/>
                  <a:pt x="232015" y="13016"/>
                </a:cubicBezTo>
                <a:cubicBezTo>
                  <a:pt x="202911" y="18837"/>
                  <a:pt x="137294" y="23599"/>
                  <a:pt x="146290" y="35241"/>
                </a:cubicBezTo>
                <a:cubicBezTo>
                  <a:pt x="155286" y="46883"/>
                  <a:pt x="290223" y="80220"/>
                  <a:pt x="285990" y="82866"/>
                </a:cubicBezTo>
                <a:cubicBezTo>
                  <a:pt x="281757" y="85512"/>
                  <a:pt x="154227" y="62228"/>
                  <a:pt x="120890" y="51116"/>
                </a:cubicBezTo>
                <a:cubicBezTo>
                  <a:pt x="87553" y="40004"/>
                  <a:pt x="99723" y="5078"/>
                  <a:pt x="85965" y="16191"/>
                </a:cubicBezTo>
                <a:cubicBezTo>
                  <a:pt x="72207" y="27304"/>
                  <a:pt x="38340" y="117791"/>
                  <a:pt x="38340" y="117791"/>
                </a:cubicBezTo>
                <a:lnTo>
                  <a:pt x="38340" y="117791"/>
                </a:lnTo>
                <a:cubicBezTo>
                  <a:pt x="43632" y="115145"/>
                  <a:pt x="68503" y="85512"/>
                  <a:pt x="70090" y="101916"/>
                </a:cubicBezTo>
                <a:cubicBezTo>
                  <a:pt x="71677" y="118320"/>
                  <a:pt x="58978" y="175999"/>
                  <a:pt x="47865" y="216216"/>
                </a:cubicBezTo>
                <a:cubicBezTo>
                  <a:pt x="36753" y="256433"/>
                  <a:pt x="-3464" y="319933"/>
                  <a:pt x="240" y="3082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AFD937FC-0C8A-7CFD-8BE8-923CEB33A4A3}"/>
              </a:ext>
            </a:extLst>
          </p:cNvPr>
          <p:cNvSpPr/>
          <p:nvPr/>
        </p:nvSpPr>
        <p:spPr>
          <a:xfrm>
            <a:off x="7559214" y="10147094"/>
            <a:ext cx="711799" cy="635461"/>
          </a:xfrm>
          <a:custGeom>
            <a:avLst/>
            <a:gdLst>
              <a:gd name="connsiteX0" fmla="*/ 461 w 711799"/>
              <a:gd name="connsiteY0" fmla="*/ 635206 h 635461"/>
              <a:gd name="connsiteX1" fmla="*/ 213186 w 711799"/>
              <a:gd name="connsiteY1" fmla="*/ 435181 h 635461"/>
              <a:gd name="connsiteX2" fmla="*/ 286211 w 711799"/>
              <a:gd name="connsiteY2" fmla="*/ 292306 h 635461"/>
              <a:gd name="connsiteX3" fmla="*/ 241761 w 711799"/>
              <a:gd name="connsiteY3" fmla="*/ 352631 h 635461"/>
              <a:gd name="connsiteX4" fmla="*/ 349711 w 711799"/>
              <a:gd name="connsiteY4" fmla="*/ 222456 h 635461"/>
              <a:gd name="connsiteX5" fmla="*/ 600536 w 711799"/>
              <a:gd name="connsiteY5" fmla="*/ 79581 h 635461"/>
              <a:gd name="connsiteX6" fmla="*/ 464011 w 711799"/>
              <a:gd name="connsiteY6" fmla="*/ 168481 h 635461"/>
              <a:gd name="connsiteX7" fmla="*/ 711661 w 711799"/>
              <a:gd name="connsiteY7" fmla="*/ 206 h 635461"/>
              <a:gd name="connsiteX8" fmla="*/ 495761 w 711799"/>
              <a:gd name="connsiteY8" fmla="*/ 136731 h 635461"/>
              <a:gd name="connsiteX9" fmla="*/ 273511 w 711799"/>
              <a:gd name="connsiteY9" fmla="*/ 263731 h 635461"/>
              <a:gd name="connsiteX10" fmla="*/ 286211 w 711799"/>
              <a:gd name="connsiteY10" fmla="*/ 292306 h 635461"/>
              <a:gd name="connsiteX11" fmla="*/ 159211 w 711799"/>
              <a:gd name="connsiteY11" fmla="*/ 473281 h 635461"/>
              <a:gd name="connsiteX12" fmla="*/ 461 w 711799"/>
              <a:gd name="connsiteY12" fmla="*/ 635206 h 63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799" h="635461">
                <a:moveTo>
                  <a:pt x="461" y="635206"/>
                </a:moveTo>
                <a:cubicBezTo>
                  <a:pt x="9457" y="628856"/>
                  <a:pt x="165561" y="492331"/>
                  <a:pt x="213186" y="435181"/>
                </a:cubicBezTo>
                <a:cubicBezTo>
                  <a:pt x="260811" y="378031"/>
                  <a:pt x="281449" y="306064"/>
                  <a:pt x="286211" y="292306"/>
                </a:cubicBezTo>
                <a:cubicBezTo>
                  <a:pt x="290973" y="278548"/>
                  <a:pt x="231178" y="364273"/>
                  <a:pt x="241761" y="352631"/>
                </a:cubicBezTo>
                <a:cubicBezTo>
                  <a:pt x="252344" y="340989"/>
                  <a:pt x="289915" y="267964"/>
                  <a:pt x="349711" y="222456"/>
                </a:cubicBezTo>
                <a:cubicBezTo>
                  <a:pt x="409507" y="176948"/>
                  <a:pt x="581486" y="88577"/>
                  <a:pt x="600536" y="79581"/>
                </a:cubicBezTo>
                <a:cubicBezTo>
                  <a:pt x="619586" y="70585"/>
                  <a:pt x="445490" y="181710"/>
                  <a:pt x="464011" y="168481"/>
                </a:cubicBezTo>
                <a:cubicBezTo>
                  <a:pt x="482532" y="155252"/>
                  <a:pt x="706369" y="5498"/>
                  <a:pt x="711661" y="206"/>
                </a:cubicBezTo>
                <a:cubicBezTo>
                  <a:pt x="716953" y="-5086"/>
                  <a:pt x="568786" y="92810"/>
                  <a:pt x="495761" y="136731"/>
                </a:cubicBezTo>
                <a:cubicBezTo>
                  <a:pt x="422736" y="180652"/>
                  <a:pt x="308436" y="237802"/>
                  <a:pt x="273511" y="263731"/>
                </a:cubicBezTo>
                <a:cubicBezTo>
                  <a:pt x="238586" y="289660"/>
                  <a:pt x="305261" y="257381"/>
                  <a:pt x="286211" y="292306"/>
                </a:cubicBezTo>
                <a:cubicBezTo>
                  <a:pt x="267161" y="327231"/>
                  <a:pt x="202074" y="418777"/>
                  <a:pt x="159211" y="473281"/>
                </a:cubicBezTo>
                <a:cubicBezTo>
                  <a:pt x="116349" y="527785"/>
                  <a:pt x="-8535" y="641556"/>
                  <a:pt x="461" y="6352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B99619E9-74CF-95BE-9E04-A6B178CFFFAE}"/>
              </a:ext>
            </a:extLst>
          </p:cNvPr>
          <p:cNvSpPr/>
          <p:nvPr/>
        </p:nvSpPr>
        <p:spPr>
          <a:xfrm>
            <a:off x="7438970" y="10768315"/>
            <a:ext cx="380565" cy="132274"/>
          </a:xfrm>
          <a:custGeom>
            <a:avLst/>
            <a:gdLst>
              <a:gd name="connsiteX0" fmla="*/ 55 w 380565"/>
              <a:gd name="connsiteY0" fmla="*/ 1285 h 132274"/>
              <a:gd name="connsiteX1" fmla="*/ 247705 w 380565"/>
              <a:gd name="connsiteY1" fmla="*/ 26685 h 132274"/>
              <a:gd name="connsiteX2" fmla="*/ 377880 w 380565"/>
              <a:gd name="connsiteY2" fmla="*/ 131460 h 132274"/>
              <a:gd name="connsiteX3" fmla="*/ 327080 w 380565"/>
              <a:gd name="connsiteY3" fmla="*/ 74310 h 132274"/>
              <a:gd name="connsiteX4" fmla="*/ 225480 w 380565"/>
              <a:gd name="connsiteY4" fmla="*/ 55260 h 132274"/>
              <a:gd name="connsiteX5" fmla="*/ 55 w 380565"/>
              <a:gd name="connsiteY5" fmla="*/ 1285 h 13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0565" h="132274">
                <a:moveTo>
                  <a:pt x="55" y="1285"/>
                </a:moveTo>
                <a:cubicBezTo>
                  <a:pt x="3759" y="-3477"/>
                  <a:pt x="184734" y="4989"/>
                  <a:pt x="247705" y="26685"/>
                </a:cubicBezTo>
                <a:cubicBezTo>
                  <a:pt x="310676" y="48381"/>
                  <a:pt x="364651" y="123523"/>
                  <a:pt x="377880" y="131460"/>
                </a:cubicBezTo>
                <a:cubicBezTo>
                  <a:pt x="391109" y="139397"/>
                  <a:pt x="352480" y="87010"/>
                  <a:pt x="327080" y="74310"/>
                </a:cubicBezTo>
                <a:cubicBezTo>
                  <a:pt x="301680" y="61610"/>
                  <a:pt x="272576" y="65314"/>
                  <a:pt x="225480" y="55260"/>
                </a:cubicBezTo>
                <a:cubicBezTo>
                  <a:pt x="178384" y="45206"/>
                  <a:pt x="-3649" y="6047"/>
                  <a:pt x="55" y="12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25A6CAB1-2059-9FAB-329A-FBABF32F0FD0}"/>
              </a:ext>
            </a:extLst>
          </p:cNvPr>
          <p:cNvSpPr/>
          <p:nvPr/>
        </p:nvSpPr>
        <p:spPr>
          <a:xfrm>
            <a:off x="7207231" y="10786941"/>
            <a:ext cx="266721" cy="399438"/>
          </a:xfrm>
          <a:custGeom>
            <a:avLst/>
            <a:gdLst>
              <a:gd name="connsiteX0" fmla="*/ 25419 w 266721"/>
              <a:gd name="connsiteY0" fmla="*/ 1709 h 399438"/>
              <a:gd name="connsiteX1" fmla="*/ 25419 w 266721"/>
              <a:gd name="connsiteY1" fmla="*/ 93784 h 399438"/>
              <a:gd name="connsiteX2" fmla="*/ 76219 w 266721"/>
              <a:gd name="connsiteY2" fmla="*/ 233484 h 399438"/>
              <a:gd name="connsiteX3" fmla="*/ 92094 w 266721"/>
              <a:gd name="connsiteY3" fmla="*/ 160459 h 399438"/>
              <a:gd name="connsiteX4" fmla="*/ 107969 w 266721"/>
              <a:gd name="connsiteY4" fmla="*/ 227134 h 399438"/>
              <a:gd name="connsiteX5" fmla="*/ 60344 w 266721"/>
              <a:gd name="connsiteY5" fmla="*/ 328734 h 399438"/>
              <a:gd name="connsiteX6" fmla="*/ 19 w 266721"/>
              <a:gd name="connsiteY6" fmla="*/ 398584 h 399438"/>
              <a:gd name="connsiteX7" fmla="*/ 66694 w 266721"/>
              <a:gd name="connsiteY7" fmla="*/ 281109 h 399438"/>
              <a:gd name="connsiteX8" fmla="*/ 152419 w 266721"/>
              <a:gd name="connsiteY8" fmla="*/ 239834 h 399438"/>
              <a:gd name="connsiteX9" fmla="*/ 266719 w 266721"/>
              <a:gd name="connsiteY9" fmla="*/ 246184 h 399438"/>
              <a:gd name="connsiteX10" fmla="*/ 149244 w 266721"/>
              <a:gd name="connsiteY10" fmla="*/ 198559 h 399438"/>
              <a:gd name="connsiteX11" fmla="*/ 15894 w 266721"/>
              <a:gd name="connsiteY11" fmla="*/ 71559 h 399438"/>
              <a:gd name="connsiteX12" fmla="*/ 22244 w 266721"/>
              <a:gd name="connsiteY12" fmla="*/ 173159 h 399438"/>
              <a:gd name="connsiteX13" fmla="*/ 25419 w 266721"/>
              <a:gd name="connsiteY13" fmla="*/ 1709 h 39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721" h="399438">
                <a:moveTo>
                  <a:pt x="25419" y="1709"/>
                </a:moveTo>
                <a:cubicBezTo>
                  <a:pt x="25948" y="-11520"/>
                  <a:pt x="16952" y="55155"/>
                  <a:pt x="25419" y="93784"/>
                </a:cubicBezTo>
                <a:cubicBezTo>
                  <a:pt x="33886" y="132413"/>
                  <a:pt x="65107" y="222372"/>
                  <a:pt x="76219" y="233484"/>
                </a:cubicBezTo>
                <a:cubicBezTo>
                  <a:pt x="87331" y="244596"/>
                  <a:pt x="86803" y="161517"/>
                  <a:pt x="92094" y="160459"/>
                </a:cubicBezTo>
                <a:cubicBezTo>
                  <a:pt x="97385" y="159401"/>
                  <a:pt x="113261" y="199088"/>
                  <a:pt x="107969" y="227134"/>
                </a:cubicBezTo>
                <a:cubicBezTo>
                  <a:pt x="102677" y="255180"/>
                  <a:pt x="78336" y="300159"/>
                  <a:pt x="60344" y="328734"/>
                </a:cubicBezTo>
                <a:cubicBezTo>
                  <a:pt x="42352" y="357309"/>
                  <a:pt x="-1039" y="406521"/>
                  <a:pt x="19" y="398584"/>
                </a:cubicBezTo>
                <a:cubicBezTo>
                  <a:pt x="1077" y="390647"/>
                  <a:pt x="41294" y="307567"/>
                  <a:pt x="66694" y="281109"/>
                </a:cubicBezTo>
                <a:cubicBezTo>
                  <a:pt x="92094" y="254651"/>
                  <a:pt x="119082" y="245655"/>
                  <a:pt x="152419" y="239834"/>
                </a:cubicBezTo>
                <a:cubicBezTo>
                  <a:pt x="185756" y="234013"/>
                  <a:pt x="267248" y="253063"/>
                  <a:pt x="266719" y="246184"/>
                </a:cubicBezTo>
                <a:cubicBezTo>
                  <a:pt x="266190" y="239305"/>
                  <a:pt x="191048" y="227663"/>
                  <a:pt x="149244" y="198559"/>
                </a:cubicBezTo>
                <a:cubicBezTo>
                  <a:pt x="107440" y="169455"/>
                  <a:pt x="37061" y="75792"/>
                  <a:pt x="15894" y="71559"/>
                </a:cubicBezTo>
                <a:cubicBezTo>
                  <a:pt x="-5273" y="67326"/>
                  <a:pt x="16423" y="180567"/>
                  <a:pt x="22244" y="173159"/>
                </a:cubicBezTo>
                <a:cubicBezTo>
                  <a:pt x="28065" y="165751"/>
                  <a:pt x="24890" y="14938"/>
                  <a:pt x="25419" y="17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03F60AF5-D385-72F1-8671-D598FC6846F6}"/>
              </a:ext>
            </a:extLst>
          </p:cNvPr>
          <p:cNvSpPr/>
          <p:nvPr/>
        </p:nvSpPr>
        <p:spPr>
          <a:xfrm>
            <a:off x="7445353" y="10834629"/>
            <a:ext cx="707244" cy="287491"/>
          </a:xfrm>
          <a:custGeom>
            <a:avLst/>
            <a:gdLst>
              <a:gd name="connsiteX0" fmla="*/ 22 w 707244"/>
              <a:gd name="connsiteY0" fmla="*/ 287396 h 287491"/>
              <a:gd name="connsiteX1" fmla="*/ 390547 w 707244"/>
              <a:gd name="connsiteY1" fmla="*/ 68321 h 287491"/>
              <a:gd name="connsiteX2" fmla="*/ 701697 w 707244"/>
              <a:gd name="connsiteY2" fmla="*/ 1646 h 287491"/>
              <a:gd name="connsiteX3" fmla="*/ 574697 w 707244"/>
              <a:gd name="connsiteY3" fmla="*/ 27046 h 287491"/>
              <a:gd name="connsiteX4" fmla="*/ 381022 w 707244"/>
              <a:gd name="connsiteY4" fmla="*/ 100071 h 287491"/>
              <a:gd name="connsiteX5" fmla="*/ 234972 w 707244"/>
              <a:gd name="connsiteY5" fmla="*/ 154046 h 287491"/>
              <a:gd name="connsiteX6" fmla="*/ 371497 w 707244"/>
              <a:gd name="connsiteY6" fmla="*/ 96896 h 287491"/>
              <a:gd name="connsiteX7" fmla="*/ 22 w 707244"/>
              <a:gd name="connsiteY7" fmla="*/ 287396 h 287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7244" h="287491">
                <a:moveTo>
                  <a:pt x="22" y="287396"/>
                </a:moveTo>
                <a:cubicBezTo>
                  <a:pt x="3197" y="282634"/>
                  <a:pt x="273601" y="115946"/>
                  <a:pt x="390547" y="68321"/>
                </a:cubicBezTo>
                <a:cubicBezTo>
                  <a:pt x="507493" y="20696"/>
                  <a:pt x="671005" y="8525"/>
                  <a:pt x="701697" y="1646"/>
                </a:cubicBezTo>
                <a:cubicBezTo>
                  <a:pt x="732389" y="-5233"/>
                  <a:pt x="628143" y="10642"/>
                  <a:pt x="574697" y="27046"/>
                </a:cubicBezTo>
                <a:cubicBezTo>
                  <a:pt x="521251" y="43450"/>
                  <a:pt x="381022" y="100071"/>
                  <a:pt x="381022" y="100071"/>
                </a:cubicBezTo>
                <a:lnTo>
                  <a:pt x="234972" y="154046"/>
                </a:lnTo>
                <a:cubicBezTo>
                  <a:pt x="233385" y="153517"/>
                  <a:pt x="408010" y="76258"/>
                  <a:pt x="371497" y="96896"/>
                </a:cubicBezTo>
                <a:cubicBezTo>
                  <a:pt x="334985" y="117533"/>
                  <a:pt x="-3153" y="292158"/>
                  <a:pt x="22" y="2873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6208A0AE-9C0A-CB3A-0DF2-0291237417CC}"/>
              </a:ext>
            </a:extLst>
          </p:cNvPr>
          <p:cNvSpPr/>
          <p:nvPr/>
        </p:nvSpPr>
        <p:spPr>
          <a:xfrm>
            <a:off x="7341343" y="11124293"/>
            <a:ext cx="503271" cy="207792"/>
          </a:xfrm>
          <a:custGeom>
            <a:avLst/>
            <a:gdLst>
              <a:gd name="connsiteX0" fmla="*/ 5607 w 503271"/>
              <a:gd name="connsiteY0" fmla="*/ 207282 h 207792"/>
              <a:gd name="connsiteX1" fmla="*/ 253257 w 503271"/>
              <a:gd name="connsiteY1" fmla="*/ 48532 h 207792"/>
              <a:gd name="connsiteX2" fmla="*/ 500907 w 503271"/>
              <a:gd name="connsiteY2" fmla="*/ 907 h 207792"/>
              <a:gd name="connsiteX3" fmla="*/ 361207 w 503271"/>
              <a:gd name="connsiteY3" fmla="*/ 23132 h 207792"/>
              <a:gd name="connsiteX4" fmla="*/ 84982 w 503271"/>
              <a:gd name="connsiteY4" fmla="*/ 92982 h 207792"/>
              <a:gd name="connsiteX5" fmla="*/ 158007 w 503271"/>
              <a:gd name="connsiteY5" fmla="*/ 86632 h 207792"/>
              <a:gd name="connsiteX6" fmla="*/ 97682 w 503271"/>
              <a:gd name="connsiteY6" fmla="*/ 137432 h 207792"/>
              <a:gd name="connsiteX7" fmla="*/ 34182 w 503271"/>
              <a:gd name="connsiteY7" fmla="*/ 105682 h 207792"/>
              <a:gd name="connsiteX8" fmla="*/ 40532 w 503271"/>
              <a:gd name="connsiteY8" fmla="*/ 127907 h 207792"/>
              <a:gd name="connsiteX9" fmla="*/ 75457 w 503271"/>
              <a:gd name="connsiteY9" fmla="*/ 99332 h 207792"/>
              <a:gd name="connsiteX10" fmla="*/ 5607 w 503271"/>
              <a:gd name="connsiteY10" fmla="*/ 207282 h 207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3271" h="207792">
                <a:moveTo>
                  <a:pt x="5607" y="207282"/>
                </a:moveTo>
                <a:cubicBezTo>
                  <a:pt x="35240" y="198815"/>
                  <a:pt x="170707" y="82928"/>
                  <a:pt x="253257" y="48532"/>
                </a:cubicBezTo>
                <a:cubicBezTo>
                  <a:pt x="335807" y="14136"/>
                  <a:pt x="482915" y="5140"/>
                  <a:pt x="500907" y="907"/>
                </a:cubicBezTo>
                <a:cubicBezTo>
                  <a:pt x="518899" y="-3326"/>
                  <a:pt x="430528" y="7786"/>
                  <a:pt x="361207" y="23132"/>
                </a:cubicBezTo>
                <a:cubicBezTo>
                  <a:pt x="291886" y="38478"/>
                  <a:pt x="118849" y="82399"/>
                  <a:pt x="84982" y="92982"/>
                </a:cubicBezTo>
                <a:cubicBezTo>
                  <a:pt x="51115" y="103565"/>
                  <a:pt x="155890" y="79224"/>
                  <a:pt x="158007" y="86632"/>
                </a:cubicBezTo>
                <a:cubicBezTo>
                  <a:pt x="160124" y="94040"/>
                  <a:pt x="118320" y="134257"/>
                  <a:pt x="97682" y="137432"/>
                </a:cubicBezTo>
                <a:cubicBezTo>
                  <a:pt x="77045" y="140607"/>
                  <a:pt x="43707" y="107269"/>
                  <a:pt x="34182" y="105682"/>
                </a:cubicBezTo>
                <a:cubicBezTo>
                  <a:pt x="24657" y="104094"/>
                  <a:pt x="33653" y="128965"/>
                  <a:pt x="40532" y="127907"/>
                </a:cubicBezTo>
                <a:cubicBezTo>
                  <a:pt x="47411" y="126849"/>
                  <a:pt x="77574" y="82399"/>
                  <a:pt x="75457" y="99332"/>
                </a:cubicBezTo>
                <a:cubicBezTo>
                  <a:pt x="73340" y="116265"/>
                  <a:pt x="-24026" y="215749"/>
                  <a:pt x="5607" y="2072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85715136-DE65-4C34-B969-2E6EF8BC13C0}"/>
              </a:ext>
            </a:extLst>
          </p:cNvPr>
          <p:cNvSpPr/>
          <p:nvPr/>
        </p:nvSpPr>
        <p:spPr>
          <a:xfrm>
            <a:off x="7695799" y="10916946"/>
            <a:ext cx="532501" cy="234945"/>
          </a:xfrm>
          <a:custGeom>
            <a:avLst/>
            <a:gdLst>
              <a:gd name="connsiteX0" fmla="*/ 3576 w 532501"/>
              <a:gd name="connsiteY0" fmla="*/ 233654 h 234945"/>
              <a:gd name="connsiteX1" fmla="*/ 521101 w 532501"/>
              <a:gd name="connsiteY1" fmla="*/ 8229 h 234945"/>
              <a:gd name="connsiteX2" fmla="*/ 343301 w 532501"/>
              <a:gd name="connsiteY2" fmla="*/ 59029 h 234945"/>
              <a:gd name="connsiteX3" fmla="*/ 130576 w 532501"/>
              <a:gd name="connsiteY3" fmla="*/ 154279 h 234945"/>
              <a:gd name="connsiteX4" fmla="*/ 286151 w 532501"/>
              <a:gd name="connsiteY4" fmla="*/ 103479 h 234945"/>
              <a:gd name="connsiteX5" fmla="*/ 3576 w 532501"/>
              <a:gd name="connsiteY5" fmla="*/ 233654 h 23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2501" h="234945">
                <a:moveTo>
                  <a:pt x="3576" y="233654"/>
                </a:moveTo>
                <a:cubicBezTo>
                  <a:pt x="42734" y="217779"/>
                  <a:pt x="464480" y="37333"/>
                  <a:pt x="521101" y="8229"/>
                </a:cubicBezTo>
                <a:cubicBezTo>
                  <a:pt x="577722" y="-20875"/>
                  <a:pt x="408388" y="34687"/>
                  <a:pt x="343301" y="59029"/>
                </a:cubicBezTo>
                <a:cubicBezTo>
                  <a:pt x="278214" y="83371"/>
                  <a:pt x="140101" y="146871"/>
                  <a:pt x="130576" y="154279"/>
                </a:cubicBezTo>
                <a:cubicBezTo>
                  <a:pt x="121051" y="161687"/>
                  <a:pt x="313138" y="92896"/>
                  <a:pt x="286151" y="103479"/>
                </a:cubicBezTo>
                <a:cubicBezTo>
                  <a:pt x="259164" y="114062"/>
                  <a:pt x="-35582" y="249529"/>
                  <a:pt x="3576" y="2336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92528CF6-387D-15CA-6EFE-9217B282F568}"/>
              </a:ext>
            </a:extLst>
          </p:cNvPr>
          <p:cNvSpPr/>
          <p:nvPr/>
        </p:nvSpPr>
        <p:spPr>
          <a:xfrm>
            <a:off x="7397745" y="11433170"/>
            <a:ext cx="365411" cy="222309"/>
          </a:xfrm>
          <a:custGeom>
            <a:avLst/>
            <a:gdLst>
              <a:gd name="connsiteX0" fmla="*/ 98430 w 365411"/>
              <a:gd name="connsiteY0" fmla="*/ 222255 h 222309"/>
              <a:gd name="connsiteX1" fmla="*/ 177805 w 365411"/>
              <a:gd name="connsiteY1" fmla="*/ 92080 h 222309"/>
              <a:gd name="connsiteX2" fmla="*/ 365130 w 365411"/>
              <a:gd name="connsiteY2" fmla="*/ 60330 h 222309"/>
              <a:gd name="connsiteX3" fmla="*/ 219080 w 365411"/>
              <a:gd name="connsiteY3" fmla="*/ 69855 h 222309"/>
              <a:gd name="connsiteX4" fmla="*/ 174630 w 365411"/>
              <a:gd name="connsiteY4" fmla="*/ 50805 h 222309"/>
              <a:gd name="connsiteX5" fmla="*/ 88905 w 365411"/>
              <a:gd name="connsiteY5" fmla="*/ 5 h 222309"/>
              <a:gd name="connsiteX6" fmla="*/ 161930 w 365411"/>
              <a:gd name="connsiteY6" fmla="*/ 53980 h 222309"/>
              <a:gd name="connsiteX7" fmla="*/ 5 w 365411"/>
              <a:gd name="connsiteY7" fmla="*/ 98430 h 222309"/>
              <a:gd name="connsiteX8" fmla="*/ 168280 w 365411"/>
              <a:gd name="connsiteY8" fmla="*/ 73030 h 222309"/>
              <a:gd name="connsiteX9" fmla="*/ 130180 w 365411"/>
              <a:gd name="connsiteY9" fmla="*/ 107955 h 222309"/>
              <a:gd name="connsiteX10" fmla="*/ 98430 w 365411"/>
              <a:gd name="connsiteY10" fmla="*/ 222255 h 22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5411" h="222309">
                <a:moveTo>
                  <a:pt x="98430" y="222255"/>
                </a:moveTo>
                <a:cubicBezTo>
                  <a:pt x="106367" y="219609"/>
                  <a:pt x="133355" y="119068"/>
                  <a:pt x="177805" y="92080"/>
                </a:cubicBezTo>
                <a:cubicBezTo>
                  <a:pt x="222255" y="65092"/>
                  <a:pt x="358251" y="64034"/>
                  <a:pt x="365130" y="60330"/>
                </a:cubicBezTo>
                <a:cubicBezTo>
                  <a:pt x="372009" y="56626"/>
                  <a:pt x="250830" y="71443"/>
                  <a:pt x="219080" y="69855"/>
                </a:cubicBezTo>
                <a:cubicBezTo>
                  <a:pt x="187330" y="68267"/>
                  <a:pt x="196326" y="62447"/>
                  <a:pt x="174630" y="50805"/>
                </a:cubicBezTo>
                <a:cubicBezTo>
                  <a:pt x="152934" y="39163"/>
                  <a:pt x="91022" y="-524"/>
                  <a:pt x="88905" y="5"/>
                </a:cubicBezTo>
                <a:cubicBezTo>
                  <a:pt x="86788" y="534"/>
                  <a:pt x="176747" y="37576"/>
                  <a:pt x="161930" y="53980"/>
                </a:cubicBezTo>
                <a:cubicBezTo>
                  <a:pt x="147113" y="70384"/>
                  <a:pt x="-1053" y="95255"/>
                  <a:pt x="5" y="98430"/>
                </a:cubicBezTo>
                <a:cubicBezTo>
                  <a:pt x="1063" y="101605"/>
                  <a:pt x="146584" y="71443"/>
                  <a:pt x="168280" y="73030"/>
                </a:cubicBezTo>
                <a:cubicBezTo>
                  <a:pt x="189976" y="74617"/>
                  <a:pt x="140234" y="86259"/>
                  <a:pt x="130180" y="107955"/>
                </a:cubicBezTo>
                <a:cubicBezTo>
                  <a:pt x="120126" y="129651"/>
                  <a:pt x="90493" y="224901"/>
                  <a:pt x="98430" y="2222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EA3CA42A-A98B-F94E-365B-1A6438AF1BB8}"/>
              </a:ext>
            </a:extLst>
          </p:cNvPr>
          <p:cNvSpPr/>
          <p:nvPr/>
        </p:nvSpPr>
        <p:spPr>
          <a:xfrm>
            <a:off x="7695487" y="11359866"/>
            <a:ext cx="541203" cy="136956"/>
          </a:xfrm>
          <a:custGeom>
            <a:avLst/>
            <a:gdLst>
              <a:gd name="connsiteX0" fmla="*/ 713 w 541203"/>
              <a:gd name="connsiteY0" fmla="*/ 136809 h 136956"/>
              <a:gd name="connsiteX1" fmla="*/ 403938 w 541203"/>
              <a:gd name="connsiteY1" fmla="*/ 41559 h 136956"/>
              <a:gd name="connsiteX2" fmla="*/ 540463 w 541203"/>
              <a:gd name="connsiteY2" fmla="*/ 284 h 136956"/>
              <a:gd name="connsiteX3" fmla="*/ 445213 w 541203"/>
              <a:gd name="connsiteY3" fmla="*/ 25684 h 136956"/>
              <a:gd name="connsiteX4" fmla="*/ 178513 w 541203"/>
              <a:gd name="connsiteY4" fmla="*/ 70134 h 136956"/>
              <a:gd name="connsiteX5" fmla="*/ 302338 w 541203"/>
              <a:gd name="connsiteY5" fmla="*/ 63784 h 136956"/>
              <a:gd name="connsiteX6" fmla="*/ 713 w 541203"/>
              <a:gd name="connsiteY6" fmla="*/ 136809 h 13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203" h="136956">
                <a:moveTo>
                  <a:pt x="713" y="136809"/>
                </a:moveTo>
                <a:cubicBezTo>
                  <a:pt x="17646" y="133105"/>
                  <a:pt x="313980" y="64313"/>
                  <a:pt x="403938" y="41559"/>
                </a:cubicBezTo>
                <a:cubicBezTo>
                  <a:pt x="493896" y="18805"/>
                  <a:pt x="533584" y="2930"/>
                  <a:pt x="540463" y="284"/>
                </a:cubicBezTo>
                <a:cubicBezTo>
                  <a:pt x="547342" y="-2362"/>
                  <a:pt x="505538" y="14042"/>
                  <a:pt x="445213" y="25684"/>
                </a:cubicBezTo>
                <a:cubicBezTo>
                  <a:pt x="384888" y="37326"/>
                  <a:pt x="202325" y="63784"/>
                  <a:pt x="178513" y="70134"/>
                </a:cubicBezTo>
                <a:cubicBezTo>
                  <a:pt x="154701" y="76484"/>
                  <a:pt x="330913" y="54259"/>
                  <a:pt x="302338" y="63784"/>
                </a:cubicBezTo>
                <a:cubicBezTo>
                  <a:pt x="273763" y="73309"/>
                  <a:pt x="-16220" y="140513"/>
                  <a:pt x="713" y="1368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9E6BDBE8-0F3A-41A8-261B-1CA38C740B2A}"/>
              </a:ext>
            </a:extLst>
          </p:cNvPr>
          <p:cNvSpPr/>
          <p:nvPr/>
        </p:nvSpPr>
        <p:spPr>
          <a:xfrm>
            <a:off x="7840731" y="11413099"/>
            <a:ext cx="406917" cy="97302"/>
          </a:xfrm>
          <a:custGeom>
            <a:avLst/>
            <a:gdLst>
              <a:gd name="connsiteX0" fmla="*/ 7869 w 406917"/>
              <a:gd name="connsiteY0" fmla="*/ 96276 h 97302"/>
              <a:gd name="connsiteX1" fmla="*/ 404744 w 406917"/>
              <a:gd name="connsiteY1" fmla="*/ 1026 h 97302"/>
              <a:gd name="connsiteX2" fmla="*/ 160269 w 406917"/>
              <a:gd name="connsiteY2" fmla="*/ 48651 h 97302"/>
              <a:gd name="connsiteX3" fmla="*/ 7869 w 406917"/>
              <a:gd name="connsiteY3" fmla="*/ 96276 h 9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917" h="97302">
                <a:moveTo>
                  <a:pt x="7869" y="96276"/>
                </a:moveTo>
                <a:cubicBezTo>
                  <a:pt x="48615" y="88339"/>
                  <a:pt x="379344" y="8963"/>
                  <a:pt x="404744" y="1026"/>
                </a:cubicBezTo>
                <a:cubicBezTo>
                  <a:pt x="430144" y="-6911"/>
                  <a:pt x="225886" y="33305"/>
                  <a:pt x="160269" y="48651"/>
                </a:cubicBezTo>
                <a:cubicBezTo>
                  <a:pt x="94652" y="63997"/>
                  <a:pt x="-32877" y="104213"/>
                  <a:pt x="7869" y="962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9A767CA3-04F7-AB07-59D3-AB9BB3F7EFAF}"/>
              </a:ext>
            </a:extLst>
          </p:cNvPr>
          <p:cNvSpPr/>
          <p:nvPr/>
        </p:nvSpPr>
        <p:spPr>
          <a:xfrm>
            <a:off x="7595989" y="11702846"/>
            <a:ext cx="440162" cy="334572"/>
          </a:xfrm>
          <a:custGeom>
            <a:avLst/>
            <a:gdLst>
              <a:gd name="connsiteX0" fmla="*/ 1786 w 440162"/>
              <a:gd name="connsiteY0" fmla="*/ 209754 h 334572"/>
              <a:gd name="connsiteX1" fmla="*/ 182761 w 440162"/>
              <a:gd name="connsiteY1" fmla="*/ 117679 h 334572"/>
              <a:gd name="connsiteX2" fmla="*/ 360561 w 440162"/>
              <a:gd name="connsiteY2" fmla="*/ 120854 h 334572"/>
              <a:gd name="connsiteX3" fmla="*/ 360561 w 440162"/>
              <a:gd name="connsiteY3" fmla="*/ 95454 h 334572"/>
              <a:gd name="connsiteX4" fmla="*/ 436761 w 440162"/>
              <a:gd name="connsiteY4" fmla="*/ 193879 h 334572"/>
              <a:gd name="connsiteX5" fmla="*/ 427236 w 440162"/>
              <a:gd name="connsiteY5" fmla="*/ 136729 h 334572"/>
              <a:gd name="connsiteX6" fmla="*/ 430411 w 440162"/>
              <a:gd name="connsiteY6" fmla="*/ 263729 h 334572"/>
              <a:gd name="connsiteX7" fmla="*/ 427236 w 440162"/>
              <a:gd name="connsiteY7" fmla="*/ 330404 h 334572"/>
              <a:gd name="connsiteX8" fmla="*/ 385961 w 440162"/>
              <a:gd name="connsiteY8" fmla="*/ 146254 h 334572"/>
              <a:gd name="connsiteX9" fmla="*/ 351036 w 440162"/>
              <a:gd name="connsiteY9" fmla="*/ 82754 h 334572"/>
              <a:gd name="connsiteX10" fmla="*/ 195461 w 440162"/>
              <a:gd name="connsiteY10" fmla="*/ 82754 h 334572"/>
              <a:gd name="connsiteX11" fmla="*/ 185936 w 440162"/>
              <a:gd name="connsiteY11" fmla="*/ 204 h 334572"/>
              <a:gd name="connsiteX12" fmla="*/ 198636 w 440162"/>
              <a:gd name="connsiteY12" fmla="*/ 60529 h 334572"/>
              <a:gd name="connsiteX13" fmla="*/ 157361 w 440162"/>
              <a:gd name="connsiteY13" fmla="*/ 98629 h 334572"/>
              <a:gd name="connsiteX14" fmla="*/ 93861 w 440162"/>
              <a:gd name="connsiteY14" fmla="*/ 168479 h 334572"/>
              <a:gd name="connsiteX15" fmla="*/ 1786 w 440162"/>
              <a:gd name="connsiteY15" fmla="*/ 209754 h 334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0162" h="334572">
                <a:moveTo>
                  <a:pt x="1786" y="209754"/>
                </a:moveTo>
                <a:cubicBezTo>
                  <a:pt x="16603" y="201287"/>
                  <a:pt x="122965" y="132496"/>
                  <a:pt x="182761" y="117679"/>
                </a:cubicBezTo>
                <a:cubicBezTo>
                  <a:pt x="242557" y="102862"/>
                  <a:pt x="330928" y="124558"/>
                  <a:pt x="360561" y="120854"/>
                </a:cubicBezTo>
                <a:cubicBezTo>
                  <a:pt x="390194" y="117150"/>
                  <a:pt x="347861" y="83283"/>
                  <a:pt x="360561" y="95454"/>
                </a:cubicBezTo>
                <a:cubicBezTo>
                  <a:pt x="373261" y="107625"/>
                  <a:pt x="425649" y="187000"/>
                  <a:pt x="436761" y="193879"/>
                </a:cubicBezTo>
                <a:cubicBezTo>
                  <a:pt x="447873" y="200758"/>
                  <a:pt x="428294" y="125087"/>
                  <a:pt x="427236" y="136729"/>
                </a:cubicBezTo>
                <a:cubicBezTo>
                  <a:pt x="426178" y="148371"/>
                  <a:pt x="430411" y="231450"/>
                  <a:pt x="430411" y="263729"/>
                </a:cubicBezTo>
                <a:cubicBezTo>
                  <a:pt x="430411" y="296008"/>
                  <a:pt x="434644" y="349983"/>
                  <a:pt x="427236" y="330404"/>
                </a:cubicBezTo>
                <a:cubicBezTo>
                  <a:pt x="419828" y="310825"/>
                  <a:pt x="398661" y="187529"/>
                  <a:pt x="385961" y="146254"/>
                </a:cubicBezTo>
                <a:cubicBezTo>
                  <a:pt x="373261" y="104979"/>
                  <a:pt x="382786" y="93337"/>
                  <a:pt x="351036" y="82754"/>
                </a:cubicBezTo>
                <a:cubicBezTo>
                  <a:pt x="319286" y="72171"/>
                  <a:pt x="222978" y="96512"/>
                  <a:pt x="195461" y="82754"/>
                </a:cubicBezTo>
                <a:cubicBezTo>
                  <a:pt x="167944" y="68996"/>
                  <a:pt x="185407" y="3908"/>
                  <a:pt x="185936" y="204"/>
                </a:cubicBezTo>
                <a:cubicBezTo>
                  <a:pt x="186465" y="-3500"/>
                  <a:pt x="203399" y="44125"/>
                  <a:pt x="198636" y="60529"/>
                </a:cubicBezTo>
                <a:cubicBezTo>
                  <a:pt x="193873" y="76933"/>
                  <a:pt x="174823" y="80637"/>
                  <a:pt x="157361" y="98629"/>
                </a:cubicBezTo>
                <a:cubicBezTo>
                  <a:pt x="139899" y="116621"/>
                  <a:pt x="119261" y="151016"/>
                  <a:pt x="93861" y="168479"/>
                </a:cubicBezTo>
                <a:cubicBezTo>
                  <a:pt x="68461" y="185942"/>
                  <a:pt x="-13031" y="218221"/>
                  <a:pt x="1786" y="2097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7FA8B435-77B4-36F8-1927-2E0CA51A1BEB}"/>
              </a:ext>
            </a:extLst>
          </p:cNvPr>
          <p:cNvSpPr/>
          <p:nvPr/>
        </p:nvSpPr>
        <p:spPr>
          <a:xfrm>
            <a:off x="6896100" y="12182426"/>
            <a:ext cx="1115274" cy="584327"/>
          </a:xfrm>
          <a:custGeom>
            <a:avLst/>
            <a:gdLst>
              <a:gd name="connsiteX0" fmla="*/ 0 w 1115274"/>
              <a:gd name="connsiteY0" fmla="*/ 536624 h 584327"/>
              <a:gd name="connsiteX1" fmla="*/ 390525 w 1115274"/>
              <a:gd name="connsiteY1" fmla="*/ 403274 h 584327"/>
              <a:gd name="connsiteX2" fmla="*/ 412750 w 1115274"/>
              <a:gd name="connsiteY2" fmla="*/ 447724 h 584327"/>
              <a:gd name="connsiteX3" fmla="*/ 793750 w 1115274"/>
              <a:gd name="connsiteY3" fmla="*/ 254049 h 584327"/>
              <a:gd name="connsiteX4" fmla="*/ 1114425 w 1115274"/>
              <a:gd name="connsiteY4" fmla="*/ 49 h 584327"/>
              <a:gd name="connsiteX5" fmla="*/ 882650 w 1115274"/>
              <a:gd name="connsiteY5" fmla="*/ 234999 h 584327"/>
              <a:gd name="connsiteX6" fmla="*/ 733425 w 1115274"/>
              <a:gd name="connsiteY6" fmla="*/ 520749 h 584327"/>
              <a:gd name="connsiteX7" fmla="*/ 577850 w 1115274"/>
              <a:gd name="connsiteY7" fmla="*/ 552499 h 584327"/>
              <a:gd name="connsiteX8" fmla="*/ 180975 w 1115274"/>
              <a:gd name="connsiteY8" fmla="*/ 584249 h 584327"/>
              <a:gd name="connsiteX9" fmla="*/ 403225 w 1115274"/>
              <a:gd name="connsiteY9" fmla="*/ 542974 h 584327"/>
              <a:gd name="connsiteX10" fmla="*/ 0 w 1115274"/>
              <a:gd name="connsiteY10" fmla="*/ 536624 h 58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5274" h="584327">
                <a:moveTo>
                  <a:pt x="0" y="536624"/>
                </a:moveTo>
                <a:cubicBezTo>
                  <a:pt x="160866" y="477357"/>
                  <a:pt x="321733" y="418091"/>
                  <a:pt x="390525" y="403274"/>
                </a:cubicBezTo>
                <a:cubicBezTo>
                  <a:pt x="459317" y="388457"/>
                  <a:pt x="345546" y="472595"/>
                  <a:pt x="412750" y="447724"/>
                </a:cubicBezTo>
                <a:cubicBezTo>
                  <a:pt x="479954" y="422853"/>
                  <a:pt x="676804" y="328662"/>
                  <a:pt x="793750" y="254049"/>
                </a:cubicBezTo>
                <a:cubicBezTo>
                  <a:pt x="910696" y="179436"/>
                  <a:pt x="1099608" y="3224"/>
                  <a:pt x="1114425" y="49"/>
                </a:cubicBezTo>
                <a:cubicBezTo>
                  <a:pt x="1129242" y="-3126"/>
                  <a:pt x="946150" y="148216"/>
                  <a:pt x="882650" y="234999"/>
                </a:cubicBezTo>
                <a:cubicBezTo>
                  <a:pt x="819150" y="321782"/>
                  <a:pt x="784225" y="467832"/>
                  <a:pt x="733425" y="520749"/>
                </a:cubicBezTo>
                <a:cubicBezTo>
                  <a:pt x="682625" y="573666"/>
                  <a:pt x="669925" y="541916"/>
                  <a:pt x="577850" y="552499"/>
                </a:cubicBezTo>
                <a:cubicBezTo>
                  <a:pt x="485775" y="563082"/>
                  <a:pt x="210079" y="585836"/>
                  <a:pt x="180975" y="584249"/>
                </a:cubicBezTo>
                <a:cubicBezTo>
                  <a:pt x="151871" y="582662"/>
                  <a:pt x="403225" y="542974"/>
                  <a:pt x="403225" y="542974"/>
                </a:cubicBezTo>
                <a:lnTo>
                  <a:pt x="0" y="53662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E5A2FBBA-B727-59B5-807E-AAAF188CC96B}"/>
              </a:ext>
            </a:extLst>
          </p:cNvPr>
          <p:cNvSpPr/>
          <p:nvPr/>
        </p:nvSpPr>
        <p:spPr>
          <a:xfrm>
            <a:off x="5957648" y="5103385"/>
            <a:ext cx="933936" cy="1856001"/>
          </a:xfrm>
          <a:custGeom>
            <a:avLst/>
            <a:gdLst>
              <a:gd name="connsiteX0" fmla="*/ 471432 w 933936"/>
              <a:gd name="connsiteY0" fmla="*/ 5943 h 1856001"/>
              <a:gd name="connsiteX1" fmla="*/ 216909 w 933936"/>
              <a:gd name="connsiteY1" fmla="*/ 863782 h 1856001"/>
              <a:gd name="connsiteX2" fmla="*/ 179201 w 933936"/>
              <a:gd name="connsiteY2" fmla="*/ 1287988 h 1856001"/>
              <a:gd name="connsiteX3" fmla="*/ 207482 w 933936"/>
              <a:gd name="connsiteY3" fmla="*/ 1240854 h 1856001"/>
              <a:gd name="connsiteX4" fmla="*/ 179201 w 933936"/>
              <a:gd name="connsiteY4" fmla="*/ 1476524 h 1856001"/>
              <a:gd name="connsiteX5" fmla="*/ 339457 w 933936"/>
              <a:gd name="connsiteY5" fmla="*/ 1391683 h 1856001"/>
              <a:gd name="connsiteX6" fmla="*/ 603408 w 933936"/>
              <a:gd name="connsiteY6" fmla="*/ 1137159 h 1856001"/>
              <a:gd name="connsiteX7" fmla="*/ 537420 w 933936"/>
              <a:gd name="connsiteY7" fmla="*/ 1212574 h 1856001"/>
              <a:gd name="connsiteX8" fmla="*/ 905065 w 933936"/>
              <a:gd name="connsiteY8" fmla="*/ 807221 h 1856001"/>
              <a:gd name="connsiteX9" fmla="*/ 857931 w 933936"/>
              <a:gd name="connsiteY9" fmla="*/ 1061745 h 1856001"/>
              <a:gd name="connsiteX10" fmla="*/ 443152 w 933936"/>
              <a:gd name="connsiteY10" fmla="*/ 1504805 h 1856001"/>
              <a:gd name="connsiteX11" fmla="*/ 292323 w 933936"/>
              <a:gd name="connsiteY11" fmla="*/ 1853596 h 1856001"/>
              <a:gd name="connsiteX12" fmla="*/ 207482 w 933936"/>
              <a:gd name="connsiteY12" fmla="*/ 1665060 h 1856001"/>
              <a:gd name="connsiteX13" fmla="*/ 37799 w 933936"/>
              <a:gd name="connsiteY13" fmla="*/ 1787609 h 1856001"/>
              <a:gd name="connsiteX14" fmla="*/ 92 w 933936"/>
              <a:gd name="connsiteY14" fmla="*/ 1325695 h 1856001"/>
              <a:gd name="connsiteX15" fmla="*/ 28373 w 933936"/>
              <a:gd name="connsiteY15" fmla="*/ 816648 h 1856001"/>
              <a:gd name="connsiteX16" fmla="*/ 66080 w 933936"/>
              <a:gd name="connsiteY16" fmla="*/ 929770 h 1856001"/>
              <a:gd name="connsiteX17" fmla="*/ 226336 w 933936"/>
              <a:gd name="connsiteY17" fmla="*/ 354735 h 1856001"/>
              <a:gd name="connsiteX18" fmla="*/ 188628 w 933936"/>
              <a:gd name="connsiteY18" fmla="*/ 477283 h 1856001"/>
              <a:gd name="connsiteX19" fmla="*/ 471432 w 933936"/>
              <a:gd name="connsiteY19" fmla="*/ 5943 h 185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33936" h="1856001">
                <a:moveTo>
                  <a:pt x="471432" y="5943"/>
                </a:moveTo>
                <a:cubicBezTo>
                  <a:pt x="476146" y="70360"/>
                  <a:pt x="265614" y="650108"/>
                  <a:pt x="216909" y="863782"/>
                </a:cubicBezTo>
                <a:cubicBezTo>
                  <a:pt x="168204" y="1077456"/>
                  <a:pt x="179201" y="1287988"/>
                  <a:pt x="179201" y="1287988"/>
                </a:cubicBezTo>
                <a:cubicBezTo>
                  <a:pt x="177630" y="1350833"/>
                  <a:pt x="207482" y="1209431"/>
                  <a:pt x="207482" y="1240854"/>
                </a:cubicBezTo>
                <a:cubicBezTo>
                  <a:pt x="207482" y="1272277"/>
                  <a:pt x="157205" y="1451386"/>
                  <a:pt x="179201" y="1476524"/>
                </a:cubicBezTo>
                <a:cubicBezTo>
                  <a:pt x="201197" y="1501662"/>
                  <a:pt x="268756" y="1448244"/>
                  <a:pt x="339457" y="1391683"/>
                </a:cubicBezTo>
                <a:cubicBezTo>
                  <a:pt x="410158" y="1335122"/>
                  <a:pt x="570414" y="1167011"/>
                  <a:pt x="603408" y="1137159"/>
                </a:cubicBezTo>
                <a:cubicBezTo>
                  <a:pt x="636402" y="1107308"/>
                  <a:pt x="537420" y="1212574"/>
                  <a:pt x="537420" y="1212574"/>
                </a:cubicBezTo>
                <a:cubicBezTo>
                  <a:pt x="587696" y="1157584"/>
                  <a:pt x="851647" y="832359"/>
                  <a:pt x="905065" y="807221"/>
                </a:cubicBezTo>
                <a:cubicBezTo>
                  <a:pt x="958483" y="782083"/>
                  <a:pt x="934917" y="945481"/>
                  <a:pt x="857931" y="1061745"/>
                </a:cubicBezTo>
                <a:cubicBezTo>
                  <a:pt x="780946" y="1178009"/>
                  <a:pt x="537420" y="1372830"/>
                  <a:pt x="443152" y="1504805"/>
                </a:cubicBezTo>
                <a:cubicBezTo>
                  <a:pt x="348884" y="1636780"/>
                  <a:pt x="331601" y="1826887"/>
                  <a:pt x="292323" y="1853596"/>
                </a:cubicBezTo>
                <a:cubicBezTo>
                  <a:pt x="253045" y="1880305"/>
                  <a:pt x="249903" y="1676058"/>
                  <a:pt x="207482" y="1665060"/>
                </a:cubicBezTo>
                <a:cubicBezTo>
                  <a:pt x="165061" y="1654062"/>
                  <a:pt x="72364" y="1844170"/>
                  <a:pt x="37799" y="1787609"/>
                </a:cubicBezTo>
                <a:cubicBezTo>
                  <a:pt x="3234" y="1731048"/>
                  <a:pt x="1663" y="1487522"/>
                  <a:pt x="92" y="1325695"/>
                </a:cubicBezTo>
                <a:cubicBezTo>
                  <a:pt x="-1479" y="1163868"/>
                  <a:pt x="17375" y="882635"/>
                  <a:pt x="28373" y="816648"/>
                </a:cubicBezTo>
                <a:cubicBezTo>
                  <a:pt x="39371" y="750661"/>
                  <a:pt x="33086" y="1006756"/>
                  <a:pt x="66080" y="929770"/>
                </a:cubicBezTo>
                <a:cubicBezTo>
                  <a:pt x="99074" y="852785"/>
                  <a:pt x="205911" y="430149"/>
                  <a:pt x="226336" y="354735"/>
                </a:cubicBezTo>
                <a:cubicBezTo>
                  <a:pt x="246761" y="279321"/>
                  <a:pt x="152492" y="533844"/>
                  <a:pt x="188628" y="477283"/>
                </a:cubicBezTo>
                <a:cubicBezTo>
                  <a:pt x="224764" y="420722"/>
                  <a:pt x="466718" y="-58474"/>
                  <a:pt x="471432" y="59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615C2E77-4741-1FF9-017E-38010246BB22}"/>
              </a:ext>
            </a:extLst>
          </p:cNvPr>
          <p:cNvSpPr/>
          <p:nvPr/>
        </p:nvSpPr>
        <p:spPr>
          <a:xfrm>
            <a:off x="5295824" y="7048065"/>
            <a:ext cx="1350560" cy="902044"/>
          </a:xfrm>
          <a:custGeom>
            <a:avLst/>
            <a:gdLst>
              <a:gd name="connsiteX0" fmla="*/ 11467 w 1350560"/>
              <a:gd name="connsiteY0" fmla="*/ 879877 h 902044"/>
              <a:gd name="connsiteX1" fmla="*/ 916440 w 1350560"/>
              <a:gd name="connsiteY1" fmla="*/ 370830 h 902044"/>
              <a:gd name="connsiteX2" fmla="*/ 709050 w 1350560"/>
              <a:gd name="connsiteY2" fmla="*/ 568793 h 902044"/>
              <a:gd name="connsiteX3" fmla="*/ 1340646 w 1350560"/>
              <a:gd name="connsiteY3" fmla="*/ 12611 h 902044"/>
              <a:gd name="connsiteX4" fmla="*/ 1104976 w 1350560"/>
              <a:gd name="connsiteY4" fmla="*/ 220001 h 902044"/>
              <a:gd name="connsiteX5" fmla="*/ 1236951 w 1350560"/>
              <a:gd name="connsiteY5" fmla="*/ 672488 h 902044"/>
              <a:gd name="connsiteX6" fmla="*/ 1293512 w 1350560"/>
              <a:gd name="connsiteY6" fmla="*/ 719622 h 902044"/>
              <a:gd name="connsiteX7" fmla="*/ 897586 w 1350560"/>
              <a:gd name="connsiteY7" fmla="*/ 785609 h 902044"/>
              <a:gd name="connsiteX8" fmla="*/ 1152110 w 1350560"/>
              <a:gd name="connsiteY8" fmla="*/ 851597 h 902044"/>
              <a:gd name="connsiteX9" fmla="*/ 690197 w 1350560"/>
              <a:gd name="connsiteY9" fmla="*/ 879877 h 902044"/>
              <a:gd name="connsiteX10" fmla="*/ 577075 w 1350560"/>
              <a:gd name="connsiteY10" fmla="*/ 795036 h 902044"/>
              <a:gd name="connsiteX11" fmla="*/ 416819 w 1350560"/>
              <a:gd name="connsiteY11" fmla="*/ 804463 h 902044"/>
              <a:gd name="connsiteX12" fmla="*/ 11467 w 1350560"/>
              <a:gd name="connsiteY12" fmla="*/ 879877 h 902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50560" h="902044">
                <a:moveTo>
                  <a:pt x="11467" y="879877"/>
                </a:moveTo>
                <a:cubicBezTo>
                  <a:pt x="94737" y="807605"/>
                  <a:pt x="800176" y="422677"/>
                  <a:pt x="916440" y="370830"/>
                </a:cubicBezTo>
                <a:cubicBezTo>
                  <a:pt x="1032704" y="318983"/>
                  <a:pt x="638349" y="628496"/>
                  <a:pt x="709050" y="568793"/>
                </a:cubicBezTo>
                <a:cubicBezTo>
                  <a:pt x="779751" y="509090"/>
                  <a:pt x="1340646" y="12611"/>
                  <a:pt x="1340646" y="12611"/>
                </a:cubicBezTo>
                <a:cubicBezTo>
                  <a:pt x="1406634" y="-45521"/>
                  <a:pt x="1122258" y="110022"/>
                  <a:pt x="1104976" y="220001"/>
                </a:cubicBezTo>
                <a:cubicBezTo>
                  <a:pt x="1087694" y="329980"/>
                  <a:pt x="1205528" y="589218"/>
                  <a:pt x="1236951" y="672488"/>
                </a:cubicBezTo>
                <a:cubicBezTo>
                  <a:pt x="1268374" y="755758"/>
                  <a:pt x="1350073" y="700769"/>
                  <a:pt x="1293512" y="719622"/>
                </a:cubicBezTo>
                <a:cubicBezTo>
                  <a:pt x="1236951" y="738475"/>
                  <a:pt x="921153" y="763613"/>
                  <a:pt x="897586" y="785609"/>
                </a:cubicBezTo>
                <a:cubicBezTo>
                  <a:pt x="874019" y="807605"/>
                  <a:pt x="1186675" y="835886"/>
                  <a:pt x="1152110" y="851597"/>
                </a:cubicBezTo>
                <a:cubicBezTo>
                  <a:pt x="1117545" y="867308"/>
                  <a:pt x="786036" y="889304"/>
                  <a:pt x="690197" y="879877"/>
                </a:cubicBezTo>
                <a:cubicBezTo>
                  <a:pt x="594358" y="870450"/>
                  <a:pt x="622638" y="807605"/>
                  <a:pt x="577075" y="795036"/>
                </a:cubicBezTo>
                <a:cubicBezTo>
                  <a:pt x="531512" y="782467"/>
                  <a:pt x="511087" y="782467"/>
                  <a:pt x="416819" y="804463"/>
                </a:cubicBezTo>
                <a:cubicBezTo>
                  <a:pt x="322551" y="826459"/>
                  <a:pt x="-71803" y="952149"/>
                  <a:pt x="11467" y="8798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70335061-FB78-43D7-91F2-7809C3268E3B}"/>
              </a:ext>
            </a:extLst>
          </p:cNvPr>
          <p:cNvSpPr/>
          <p:nvPr/>
        </p:nvSpPr>
        <p:spPr>
          <a:xfrm>
            <a:off x="5910095" y="7070047"/>
            <a:ext cx="916140" cy="1726740"/>
          </a:xfrm>
          <a:custGeom>
            <a:avLst/>
            <a:gdLst>
              <a:gd name="connsiteX0" fmla="*/ 387010 w 916140"/>
              <a:gd name="connsiteY0" fmla="*/ 56 h 1726740"/>
              <a:gd name="connsiteX1" fmla="*/ 905484 w 916140"/>
              <a:gd name="connsiteY1" fmla="*/ 603372 h 1726740"/>
              <a:gd name="connsiteX2" fmla="*/ 556693 w 916140"/>
              <a:gd name="connsiteY2" fmla="*/ 725920 h 1726740"/>
              <a:gd name="connsiteX3" fmla="*/ 905484 w 916140"/>
              <a:gd name="connsiteY3" fmla="*/ 773054 h 1726740"/>
              <a:gd name="connsiteX4" fmla="*/ 57072 w 916140"/>
              <a:gd name="connsiteY4" fmla="*/ 1480064 h 1726740"/>
              <a:gd name="connsiteX5" fmla="*/ 556693 w 916140"/>
              <a:gd name="connsiteY5" fmla="*/ 1480064 h 1726740"/>
              <a:gd name="connsiteX6" fmla="*/ 9938 w 916140"/>
              <a:gd name="connsiteY6" fmla="*/ 1715734 h 1726740"/>
              <a:gd name="connsiteX7" fmla="*/ 236181 w 916140"/>
              <a:gd name="connsiteY7" fmla="*/ 1074712 h 1726740"/>
              <a:gd name="connsiteX8" fmla="*/ 641534 w 916140"/>
              <a:gd name="connsiteY8" fmla="*/ 782481 h 1726740"/>
              <a:gd name="connsiteX9" fmla="*/ 405864 w 916140"/>
              <a:gd name="connsiteY9" fmla="*/ 329994 h 1726740"/>
              <a:gd name="connsiteX10" fmla="*/ 547266 w 916140"/>
              <a:gd name="connsiteY10" fmla="*/ 565664 h 1726740"/>
              <a:gd name="connsiteX11" fmla="*/ 387010 w 916140"/>
              <a:gd name="connsiteY11" fmla="*/ 56 h 1726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6140" h="1726740">
                <a:moveTo>
                  <a:pt x="387010" y="56"/>
                </a:moveTo>
                <a:cubicBezTo>
                  <a:pt x="446713" y="6341"/>
                  <a:pt x="877204" y="482395"/>
                  <a:pt x="905484" y="603372"/>
                </a:cubicBezTo>
                <a:cubicBezTo>
                  <a:pt x="933764" y="724349"/>
                  <a:pt x="556693" y="697640"/>
                  <a:pt x="556693" y="725920"/>
                </a:cubicBezTo>
                <a:cubicBezTo>
                  <a:pt x="556693" y="754200"/>
                  <a:pt x="988754" y="647363"/>
                  <a:pt x="905484" y="773054"/>
                </a:cubicBezTo>
                <a:cubicBezTo>
                  <a:pt x="822214" y="898745"/>
                  <a:pt x="115204" y="1362229"/>
                  <a:pt x="57072" y="1480064"/>
                </a:cubicBezTo>
                <a:cubicBezTo>
                  <a:pt x="-1060" y="1597899"/>
                  <a:pt x="564549" y="1440786"/>
                  <a:pt x="556693" y="1480064"/>
                </a:cubicBezTo>
                <a:cubicBezTo>
                  <a:pt x="548837" y="1519342"/>
                  <a:pt x="63357" y="1783293"/>
                  <a:pt x="9938" y="1715734"/>
                </a:cubicBezTo>
                <a:cubicBezTo>
                  <a:pt x="-43481" y="1648175"/>
                  <a:pt x="130915" y="1230254"/>
                  <a:pt x="236181" y="1074712"/>
                </a:cubicBezTo>
                <a:cubicBezTo>
                  <a:pt x="341447" y="919170"/>
                  <a:pt x="613254" y="906601"/>
                  <a:pt x="641534" y="782481"/>
                </a:cubicBezTo>
                <a:cubicBezTo>
                  <a:pt x="669814" y="658361"/>
                  <a:pt x="421575" y="366130"/>
                  <a:pt x="405864" y="329994"/>
                </a:cubicBezTo>
                <a:cubicBezTo>
                  <a:pt x="390153" y="293858"/>
                  <a:pt x="553550" y="617511"/>
                  <a:pt x="547266" y="565664"/>
                </a:cubicBezTo>
                <a:cubicBezTo>
                  <a:pt x="540982" y="513817"/>
                  <a:pt x="327307" y="-6229"/>
                  <a:pt x="387010" y="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145E2873-29BE-9B98-CA72-090584366498}"/>
              </a:ext>
            </a:extLst>
          </p:cNvPr>
          <p:cNvSpPr/>
          <p:nvPr/>
        </p:nvSpPr>
        <p:spPr>
          <a:xfrm>
            <a:off x="5363251" y="8094880"/>
            <a:ext cx="278074" cy="954295"/>
          </a:xfrm>
          <a:custGeom>
            <a:avLst/>
            <a:gdLst>
              <a:gd name="connsiteX0" fmla="*/ 179710 w 278074"/>
              <a:gd name="connsiteY0" fmla="*/ 2745 h 954295"/>
              <a:gd name="connsiteX1" fmla="*/ 19454 w 278074"/>
              <a:gd name="connsiteY1" fmla="*/ 408097 h 954295"/>
              <a:gd name="connsiteX2" fmla="*/ 104295 w 278074"/>
              <a:gd name="connsiteY2" fmla="*/ 945425 h 954295"/>
              <a:gd name="connsiteX3" fmla="*/ 160856 w 278074"/>
              <a:gd name="connsiteY3" fmla="*/ 719182 h 954295"/>
              <a:gd name="connsiteX4" fmla="*/ 273978 w 278074"/>
              <a:gd name="connsiteY4" fmla="*/ 408097 h 954295"/>
              <a:gd name="connsiteX5" fmla="*/ 601 w 278074"/>
              <a:gd name="connsiteY5" fmla="*/ 238415 h 954295"/>
              <a:gd name="connsiteX6" fmla="*/ 179710 w 278074"/>
              <a:gd name="connsiteY6" fmla="*/ 2745 h 954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074" h="954295">
                <a:moveTo>
                  <a:pt x="179710" y="2745"/>
                </a:moveTo>
                <a:cubicBezTo>
                  <a:pt x="182852" y="31025"/>
                  <a:pt x="32023" y="250984"/>
                  <a:pt x="19454" y="408097"/>
                </a:cubicBezTo>
                <a:cubicBezTo>
                  <a:pt x="6885" y="565210"/>
                  <a:pt x="80728" y="893577"/>
                  <a:pt x="104295" y="945425"/>
                </a:cubicBezTo>
                <a:cubicBezTo>
                  <a:pt x="127862" y="997273"/>
                  <a:pt x="132576" y="808737"/>
                  <a:pt x="160856" y="719182"/>
                </a:cubicBezTo>
                <a:cubicBezTo>
                  <a:pt x="189136" y="629627"/>
                  <a:pt x="300687" y="488225"/>
                  <a:pt x="273978" y="408097"/>
                </a:cubicBezTo>
                <a:cubicBezTo>
                  <a:pt x="247269" y="327969"/>
                  <a:pt x="13170" y="304403"/>
                  <a:pt x="601" y="238415"/>
                </a:cubicBezTo>
                <a:cubicBezTo>
                  <a:pt x="-11968" y="172428"/>
                  <a:pt x="176568" y="-25535"/>
                  <a:pt x="179710" y="27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86B57CE0-6120-D58C-5F1B-BCD0A0FC4925}"/>
              </a:ext>
            </a:extLst>
          </p:cNvPr>
          <p:cNvSpPr/>
          <p:nvPr/>
        </p:nvSpPr>
        <p:spPr>
          <a:xfrm>
            <a:off x="2463776" y="8049499"/>
            <a:ext cx="336047" cy="859137"/>
          </a:xfrm>
          <a:custGeom>
            <a:avLst/>
            <a:gdLst>
              <a:gd name="connsiteX0" fmla="*/ 100315 w 336047"/>
              <a:gd name="connsiteY0" fmla="*/ 992 h 859137"/>
              <a:gd name="connsiteX1" fmla="*/ 269997 w 336047"/>
              <a:gd name="connsiteY1" fmla="*/ 500612 h 859137"/>
              <a:gd name="connsiteX2" fmla="*/ 335985 w 336047"/>
              <a:gd name="connsiteY2" fmla="*/ 858831 h 859137"/>
              <a:gd name="connsiteX3" fmla="*/ 260570 w 336047"/>
              <a:gd name="connsiteY3" fmla="*/ 557173 h 859137"/>
              <a:gd name="connsiteX4" fmla="*/ 6047 w 336047"/>
              <a:gd name="connsiteY4" fmla="*/ 255515 h 859137"/>
              <a:gd name="connsiteX5" fmla="*/ 81461 w 336047"/>
              <a:gd name="connsiteY5" fmla="*/ 368637 h 859137"/>
              <a:gd name="connsiteX6" fmla="*/ 100315 w 336047"/>
              <a:gd name="connsiteY6" fmla="*/ 992 h 85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047" h="859137">
                <a:moveTo>
                  <a:pt x="100315" y="992"/>
                </a:moveTo>
                <a:cubicBezTo>
                  <a:pt x="131738" y="22988"/>
                  <a:pt x="230719" y="357639"/>
                  <a:pt x="269997" y="500612"/>
                </a:cubicBezTo>
                <a:cubicBezTo>
                  <a:pt x="309275" y="643585"/>
                  <a:pt x="337556" y="849404"/>
                  <a:pt x="335985" y="858831"/>
                </a:cubicBezTo>
                <a:cubicBezTo>
                  <a:pt x="334414" y="868258"/>
                  <a:pt x="315560" y="657726"/>
                  <a:pt x="260570" y="557173"/>
                </a:cubicBezTo>
                <a:cubicBezTo>
                  <a:pt x="205580" y="456620"/>
                  <a:pt x="35898" y="286938"/>
                  <a:pt x="6047" y="255515"/>
                </a:cubicBezTo>
                <a:cubicBezTo>
                  <a:pt x="-23804" y="224092"/>
                  <a:pt x="65750" y="407915"/>
                  <a:pt x="81461" y="368637"/>
                </a:cubicBezTo>
                <a:cubicBezTo>
                  <a:pt x="97172" y="329359"/>
                  <a:pt x="68892" y="-21004"/>
                  <a:pt x="100315" y="9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D8FF391E-0FC8-2D87-EE2B-B12751A4C802}"/>
              </a:ext>
            </a:extLst>
          </p:cNvPr>
          <p:cNvSpPr/>
          <p:nvPr/>
        </p:nvSpPr>
        <p:spPr>
          <a:xfrm>
            <a:off x="3255238" y="8490030"/>
            <a:ext cx="886257" cy="950304"/>
          </a:xfrm>
          <a:custGeom>
            <a:avLst/>
            <a:gdLst>
              <a:gd name="connsiteX0" fmla="*/ 91277 w 886257"/>
              <a:gd name="connsiteY0" fmla="*/ 126069 h 950304"/>
              <a:gd name="connsiteX1" fmla="*/ 732300 w 886257"/>
              <a:gd name="connsiteY1" fmla="*/ 644543 h 950304"/>
              <a:gd name="connsiteX2" fmla="*/ 732300 w 886257"/>
              <a:gd name="connsiteY2" fmla="*/ 653970 h 950304"/>
              <a:gd name="connsiteX3" fmla="*/ 883129 w 886257"/>
              <a:gd name="connsiteY3" fmla="*/ 757665 h 950304"/>
              <a:gd name="connsiteX4" fmla="*/ 572044 w 886257"/>
              <a:gd name="connsiteY4" fmla="*/ 814226 h 950304"/>
              <a:gd name="connsiteX5" fmla="*/ 675739 w 886257"/>
              <a:gd name="connsiteY5" fmla="*/ 851933 h 950304"/>
              <a:gd name="connsiteX6" fmla="*/ 355228 w 886257"/>
              <a:gd name="connsiteY6" fmla="*/ 672824 h 950304"/>
              <a:gd name="connsiteX7" fmla="*/ 317521 w 886257"/>
              <a:gd name="connsiteY7" fmla="*/ 946201 h 950304"/>
              <a:gd name="connsiteX8" fmla="*/ 100704 w 886257"/>
              <a:gd name="connsiteY8" fmla="*/ 418300 h 950304"/>
              <a:gd name="connsiteX9" fmla="*/ 128985 w 886257"/>
              <a:gd name="connsiteY9" fmla="*/ 474861 h 950304"/>
              <a:gd name="connsiteX10" fmla="*/ 6436 w 886257"/>
              <a:gd name="connsiteY10" fmla="*/ 22374 h 950304"/>
              <a:gd name="connsiteX11" fmla="*/ 91277 w 886257"/>
              <a:gd name="connsiteY11" fmla="*/ 126069 h 9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6257" h="950304">
                <a:moveTo>
                  <a:pt x="91277" y="126069"/>
                </a:moveTo>
                <a:cubicBezTo>
                  <a:pt x="212254" y="229764"/>
                  <a:pt x="625463" y="556560"/>
                  <a:pt x="732300" y="644543"/>
                </a:cubicBezTo>
                <a:cubicBezTo>
                  <a:pt x="839137" y="732526"/>
                  <a:pt x="707162" y="635116"/>
                  <a:pt x="732300" y="653970"/>
                </a:cubicBezTo>
                <a:cubicBezTo>
                  <a:pt x="757438" y="672824"/>
                  <a:pt x="909838" y="730956"/>
                  <a:pt x="883129" y="757665"/>
                </a:cubicBezTo>
                <a:cubicBezTo>
                  <a:pt x="856420" y="784374"/>
                  <a:pt x="606609" y="798515"/>
                  <a:pt x="572044" y="814226"/>
                </a:cubicBezTo>
                <a:cubicBezTo>
                  <a:pt x="537479" y="829937"/>
                  <a:pt x="711875" y="875500"/>
                  <a:pt x="675739" y="851933"/>
                </a:cubicBezTo>
                <a:cubicBezTo>
                  <a:pt x="639603" y="828366"/>
                  <a:pt x="414931" y="657113"/>
                  <a:pt x="355228" y="672824"/>
                </a:cubicBezTo>
                <a:cubicBezTo>
                  <a:pt x="295525" y="688535"/>
                  <a:pt x="359942" y="988622"/>
                  <a:pt x="317521" y="946201"/>
                </a:cubicBezTo>
                <a:cubicBezTo>
                  <a:pt x="275100" y="903780"/>
                  <a:pt x="132127" y="496857"/>
                  <a:pt x="100704" y="418300"/>
                </a:cubicBezTo>
                <a:cubicBezTo>
                  <a:pt x="69281" y="339743"/>
                  <a:pt x="144696" y="540849"/>
                  <a:pt x="128985" y="474861"/>
                </a:cubicBezTo>
                <a:cubicBezTo>
                  <a:pt x="113274" y="408873"/>
                  <a:pt x="9578" y="78935"/>
                  <a:pt x="6436" y="22374"/>
                </a:cubicBezTo>
                <a:cubicBezTo>
                  <a:pt x="3294" y="-34187"/>
                  <a:pt x="-29700" y="22374"/>
                  <a:pt x="91277" y="1260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D98702E2-958B-FE02-B683-8771CC2D10D2}"/>
              </a:ext>
            </a:extLst>
          </p:cNvPr>
          <p:cNvSpPr/>
          <p:nvPr/>
        </p:nvSpPr>
        <p:spPr>
          <a:xfrm>
            <a:off x="6686681" y="7803571"/>
            <a:ext cx="391185" cy="1235380"/>
          </a:xfrm>
          <a:custGeom>
            <a:avLst/>
            <a:gdLst>
              <a:gd name="connsiteX0" fmla="*/ 364568 w 391185"/>
              <a:gd name="connsiteY0" fmla="*/ 1823 h 1235380"/>
              <a:gd name="connsiteX1" fmla="*/ 15777 w 391185"/>
              <a:gd name="connsiteY1" fmla="*/ 671126 h 1235380"/>
              <a:gd name="connsiteX2" fmla="*/ 62911 w 391185"/>
              <a:gd name="connsiteY2" fmla="*/ 1208454 h 1235380"/>
              <a:gd name="connsiteX3" fmla="*/ 91191 w 391185"/>
              <a:gd name="connsiteY3" fmla="*/ 1085905 h 1235380"/>
              <a:gd name="connsiteX4" fmla="*/ 336288 w 391185"/>
              <a:gd name="connsiteY4" fmla="*/ 492017 h 1235380"/>
              <a:gd name="connsiteX5" fmla="*/ 364568 w 391185"/>
              <a:gd name="connsiteY5" fmla="*/ 1823 h 123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185" h="1235380">
                <a:moveTo>
                  <a:pt x="364568" y="1823"/>
                </a:moveTo>
                <a:cubicBezTo>
                  <a:pt x="311150" y="31674"/>
                  <a:pt x="66053" y="470021"/>
                  <a:pt x="15777" y="671126"/>
                </a:cubicBezTo>
                <a:cubicBezTo>
                  <a:pt x="-34499" y="872231"/>
                  <a:pt x="50342" y="1139324"/>
                  <a:pt x="62911" y="1208454"/>
                </a:cubicBezTo>
                <a:cubicBezTo>
                  <a:pt x="75480" y="1277584"/>
                  <a:pt x="45628" y="1205311"/>
                  <a:pt x="91191" y="1085905"/>
                </a:cubicBezTo>
                <a:cubicBezTo>
                  <a:pt x="136754" y="966499"/>
                  <a:pt x="290725" y="667984"/>
                  <a:pt x="336288" y="492017"/>
                </a:cubicBezTo>
                <a:cubicBezTo>
                  <a:pt x="381851" y="316050"/>
                  <a:pt x="417986" y="-28028"/>
                  <a:pt x="364568" y="18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E2D10B85-43B2-629C-0318-CC7CC982BAEF}"/>
              </a:ext>
            </a:extLst>
          </p:cNvPr>
          <p:cNvSpPr/>
          <p:nvPr/>
        </p:nvSpPr>
        <p:spPr>
          <a:xfrm>
            <a:off x="2073769" y="8568073"/>
            <a:ext cx="678858" cy="562549"/>
          </a:xfrm>
          <a:custGeom>
            <a:avLst/>
            <a:gdLst>
              <a:gd name="connsiteX0" fmla="*/ 594017 w 678858"/>
              <a:gd name="connsiteY0" fmla="*/ 892 h 562549"/>
              <a:gd name="connsiteX1" fmla="*/ 650577 w 678858"/>
              <a:gd name="connsiteY1" fmla="*/ 274269 h 562549"/>
              <a:gd name="connsiteX2" fmla="*/ 565736 w 678858"/>
              <a:gd name="connsiteY2" fmla="*/ 311976 h 562549"/>
              <a:gd name="connsiteX3" fmla="*/ 330066 w 678858"/>
              <a:gd name="connsiteY3" fmla="*/ 340257 h 562549"/>
              <a:gd name="connsiteX4" fmla="*/ 128 w 678858"/>
              <a:gd name="connsiteY4" fmla="*/ 302550 h 562549"/>
              <a:gd name="connsiteX5" fmla="*/ 292359 w 678858"/>
              <a:gd name="connsiteY5" fmla="*/ 311976 h 562549"/>
              <a:gd name="connsiteX6" fmla="*/ 433761 w 678858"/>
              <a:gd name="connsiteY6" fmla="*/ 538220 h 562549"/>
              <a:gd name="connsiteX7" fmla="*/ 612870 w 678858"/>
              <a:gd name="connsiteY7" fmla="*/ 538220 h 562549"/>
              <a:gd name="connsiteX8" fmla="*/ 678858 w 678858"/>
              <a:gd name="connsiteY8" fmla="*/ 377964 h 562549"/>
              <a:gd name="connsiteX9" fmla="*/ 594017 w 678858"/>
              <a:gd name="connsiteY9" fmla="*/ 892 h 56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8858" h="562549">
                <a:moveTo>
                  <a:pt x="594017" y="892"/>
                </a:moveTo>
                <a:cubicBezTo>
                  <a:pt x="589303" y="-16391"/>
                  <a:pt x="655290" y="222422"/>
                  <a:pt x="650577" y="274269"/>
                </a:cubicBezTo>
                <a:cubicBezTo>
                  <a:pt x="645864" y="326116"/>
                  <a:pt x="619154" y="300978"/>
                  <a:pt x="565736" y="311976"/>
                </a:cubicBezTo>
                <a:cubicBezTo>
                  <a:pt x="512318" y="322974"/>
                  <a:pt x="424334" y="341828"/>
                  <a:pt x="330066" y="340257"/>
                </a:cubicBezTo>
                <a:cubicBezTo>
                  <a:pt x="235798" y="338686"/>
                  <a:pt x="6412" y="307264"/>
                  <a:pt x="128" y="302550"/>
                </a:cubicBezTo>
                <a:cubicBezTo>
                  <a:pt x="-6157" y="297837"/>
                  <a:pt x="220087" y="272698"/>
                  <a:pt x="292359" y="311976"/>
                </a:cubicBezTo>
                <a:cubicBezTo>
                  <a:pt x="364631" y="351254"/>
                  <a:pt x="380343" y="500513"/>
                  <a:pt x="433761" y="538220"/>
                </a:cubicBezTo>
                <a:cubicBezTo>
                  <a:pt x="487179" y="575927"/>
                  <a:pt x="572021" y="564929"/>
                  <a:pt x="612870" y="538220"/>
                </a:cubicBezTo>
                <a:cubicBezTo>
                  <a:pt x="653719" y="511511"/>
                  <a:pt x="678858" y="467519"/>
                  <a:pt x="678858" y="377964"/>
                </a:cubicBezTo>
                <a:cubicBezTo>
                  <a:pt x="678858" y="288409"/>
                  <a:pt x="598731" y="18175"/>
                  <a:pt x="594017" y="8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A2F30659-8589-EBD0-ED66-AFBB7C132AB8}"/>
              </a:ext>
            </a:extLst>
          </p:cNvPr>
          <p:cNvSpPr/>
          <p:nvPr/>
        </p:nvSpPr>
        <p:spPr>
          <a:xfrm>
            <a:off x="1445688" y="8799404"/>
            <a:ext cx="995882" cy="2399831"/>
          </a:xfrm>
          <a:custGeom>
            <a:avLst/>
            <a:gdLst>
              <a:gd name="connsiteX0" fmla="*/ 6040 w 995882"/>
              <a:gd name="connsiteY0" fmla="*/ 5231 h 2399831"/>
              <a:gd name="connsiteX1" fmla="*/ 505660 w 995882"/>
              <a:gd name="connsiteY1" fmla="*/ 1494666 h 2399831"/>
              <a:gd name="connsiteX2" fmla="*/ 515087 w 995882"/>
              <a:gd name="connsiteY2" fmla="*/ 1221289 h 2399831"/>
              <a:gd name="connsiteX3" fmla="*/ 854452 w 995882"/>
              <a:gd name="connsiteY3" fmla="*/ 2126262 h 2399831"/>
              <a:gd name="connsiteX4" fmla="*/ 995854 w 995882"/>
              <a:gd name="connsiteY4" fmla="*/ 2399639 h 2399831"/>
              <a:gd name="connsiteX5" fmla="*/ 845025 w 995882"/>
              <a:gd name="connsiteY5" fmla="*/ 2097982 h 2399831"/>
              <a:gd name="connsiteX6" fmla="*/ 156869 w 995882"/>
              <a:gd name="connsiteY6" fmla="*/ 834790 h 2399831"/>
              <a:gd name="connsiteX7" fmla="*/ 222856 w 995882"/>
              <a:gd name="connsiteY7" fmla="*/ 995045 h 2399831"/>
              <a:gd name="connsiteX8" fmla="*/ 6040 w 995882"/>
              <a:gd name="connsiteY8" fmla="*/ 5231 h 2399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5882" h="2399831">
                <a:moveTo>
                  <a:pt x="6040" y="5231"/>
                </a:moveTo>
                <a:cubicBezTo>
                  <a:pt x="53174" y="88501"/>
                  <a:pt x="420819" y="1291990"/>
                  <a:pt x="505660" y="1494666"/>
                </a:cubicBezTo>
                <a:cubicBezTo>
                  <a:pt x="590501" y="1697342"/>
                  <a:pt x="456955" y="1116023"/>
                  <a:pt x="515087" y="1221289"/>
                </a:cubicBezTo>
                <a:cubicBezTo>
                  <a:pt x="573219" y="1326555"/>
                  <a:pt x="774324" y="1929870"/>
                  <a:pt x="854452" y="2126262"/>
                </a:cubicBezTo>
                <a:cubicBezTo>
                  <a:pt x="934580" y="2322654"/>
                  <a:pt x="997425" y="2404352"/>
                  <a:pt x="995854" y="2399639"/>
                </a:cubicBezTo>
                <a:cubicBezTo>
                  <a:pt x="994283" y="2394926"/>
                  <a:pt x="984856" y="2358790"/>
                  <a:pt x="845025" y="2097982"/>
                </a:cubicBezTo>
                <a:cubicBezTo>
                  <a:pt x="705194" y="1837174"/>
                  <a:pt x="260564" y="1018613"/>
                  <a:pt x="156869" y="834790"/>
                </a:cubicBezTo>
                <a:cubicBezTo>
                  <a:pt x="53174" y="650967"/>
                  <a:pt x="243281" y="1131734"/>
                  <a:pt x="222856" y="995045"/>
                </a:cubicBezTo>
                <a:cubicBezTo>
                  <a:pt x="202431" y="858356"/>
                  <a:pt x="-41094" y="-78039"/>
                  <a:pt x="6040" y="52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6EB59792-2236-D9FD-F517-A928E623F4CC}"/>
              </a:ext>
            </a:extLst>
          </p:cNvPr>
          <p:cNvSpPr/>
          <p:nvPr/>
        </p:nvSpPr>
        <p:spPr>
          <a:xfrm>
            <a:off x="1758993" y="9849081"/>
            <a:ext cx="532141" cy="1510287"/>
          </a:xfrm>
          <a:custGeom>
            <a:avLst/>
            <a:gdLst>
              <a:gd name="connsiteX0" fmla="*/ 220636 w 532141"/>
              <a:gd name="connsiteY0" fmla="*/ 247026 h 1510287"/>
              <a:gd name="connsiteX1" fmla="*/ 296050 w 532141"/>
              <a:gd name="connsiteY1" fmla="*/ 812634 h 1510287"/>
              <a:gd name="connsiteX2" fmla="*/ 296050 w 532141"/>
              <a:gd name="connsiteY2" fmla="*/ 558111 h 1510287"/>
              <a:gd name="connsiteX3" fmla="*/ 531720 w 532141"/>
              <a:gd name="connsiteY3" fmla="*/ 1510218 h 1510287"/>
              <a:gd name="connsiteX4" fmla="*/ 230063 w 532141"/>
              <a:gd name="connsiteY4" fmla="*/ 605245 h 1510287"/>
              <a:gd name="connsiteX5" fmla="*/ 3819 w 532141"/>
              <a:gd name="connsiteY5" fmla="*/ 1929 h 1510287"/>
              <a:gd name="connsiteX6" fmla="*/ 98087 w 532141"/>
              <a:gd name="connsiteY6" fmla="*/ 407282 h 1510287"/>
              <a:gd name="connsiteX7" fmla="*/ 220636 w 532141"/>
              <a:gd name="connsiteY7" fmla="*/ 247026 h 1510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2141" h="1510287">
                <a:moveTo>
                  <a:pt x="220636" y="247026"/>
                </a:moveTo>
                <a:cubicBezTo>
                  <a:pt x="253630" y="314585"/>
                  <a:pt x="283481" y="760787"/>
                  <a:pt x="296050" y="812634"/>
                </a:cubicBezTo>
                <a:cubicBezTo>
                  <a:pt x="308619" y="864481"/>
                  <a:pt x="256772" y="441847"/>
                  <a:pt x="296050" y="558111"/>
                </a:cubicBezTo>
                <a:cubicBezTo>
                  <a:pt x="335328" y="674375"/>
                  <a:pt x="542718" y="1502362"/>
                  <a:pt x="531720" y="1510218"/>
                </a:cubicBezTo>
                <a:cubicBezTo>
                  <a:pt x="520722" y="1518074"/>
                  <a:pt x="318047" y="856627"/>
                  <a:pt x="230063" y="605245"/>
                </a:cubicBezTo>
                <a:cubicBezTo>
                  <a:pt x="142079" y="353863"/>
                  <a:pt x="25815" y="34923"/>
                  <a:pt x="3819" y="1929"/>
                </a:cubicBezTo>
                <a:cubicBezTo>
                  <a:pt x="-18177" y="-31065"/>
                  <a:pt x="60380" y="369575"/>
                  <a:pt x="98087" y="407282"/>
                </a:cubicBezTo>
                <a:cubicBezTo>
                  <a:pt x="135794" y="444989"/>
                  <a:pt x="187642" y="179467"/>
                  <a:pt x="220636" y="2470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B7221907-0535-B67F-8252-5D37B9A56C95}"/>
              </a:ext>
            </a:extLst>
          </p:cNvPr>
          <p:cNvSpPr/>
          <p:nvPr/>
        </p:nvSpPr>
        <p:spPr>
          <a:xfrm>
            <a:off x="6381777" y="7715293"/>
            <a:ext cx="633987" cy="1322362"/>
          </a:xfrm>
          <a:custGeom>
            <a:avLst/>
            <a:gdLst>
              <a:gd name="connsiteX0" fmla="*/ 317603 w 633987"/>
              <a:gd name="connsiteY0" fmla="*/ 1123 h 1322362"/>
              <a:gd name="connsiteX1" fmla="*/ 112329 w 633987"/>
              <a:gd name="connsiteY1" fmla="*/ 691589 h 1322362"/>
              <a:gd name="connsiteX2" fmla="*/ 130990 w 633987"/>
              <a:gd name="connsiteY2" fmla="*/ 607613 h 1322362"/>
              <a:gd name="connsiteX3" fmla="*/ 362 w 633987"/>
              <a:gd name="connsiteY3" fmla="*/ 1316740 h 1322362"/>
              <a:gd name="connsiteX4" fmla="*/ 177643 w 633987"/>
              <a:gd name="connsiteY4" fmla="*/ 906193 h 1322362"/>
              <a:gd name="connsiteX5" fmla="*/ 625513 w 633987"/>
              <a:gd name="connsiteY5" fmla="*/ 309034 h 1322362"/>
              <a:gd name="connsiteX6" fmla="*/ 457562 w 633987"/>
              <a:gd name="connsiteY6" fmla="*/ 523638 h 1322362"/>
              <a:gd name="connsiteX7" fmla="*/ 317603 w 633987"/>
              <a:gd name="connsiteY7" fmla="*/ 1123 h 132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3987" h="1322362">
                <a:moveTo>
                  <a:pt x="317603" y="1123"/>
                </a:moveTo>
                <a:cubicBezTo>
                  <a:pt x="260064" y="29115"/>
                  <a:pt x="143431" y="590507"/>
                  <a:pt x="112329" y="691589"/>
                </a:cubicBezTo>
                <a:cubicBezTo>
                  <a:pt x="81227" y="792671"/>
                  <a:pt x="149651" y="503421"/>
                  <a:pt x="130990" y="607613"/>
                </a:cubicBezTo>
                <a:cubicBezTo>
                  <a:pt x="112329" y="711805"/>
                  <a:pt x="-7414" y="1266977"/>
                  <a:pt x="362" y="1316740"/>
                </a:cubicBezTo>
                <a:cubicBezTo>
                  <a:pt x="8137" y="1366503"/>
                  <a:pt x="73451" y="1074144"/>
                  <a:pt x="177643" y="906193"/>
                </a:cubicBezTo>
                <a:cubicBezTo>
                  <a:pt x="281835" y="738242"/>
                  <a:pt x="578860" y="372793"/>
                  <a:pt x="625513" y="309034"/>
                </a:cubicBezTo>
                <a:cubicBezTo>
                  <a:pt x="672166" y="245275"/>
                  <a:pt x="513546" y="570291"/>
                  <a:pt x="457562" y="523638"/>
                </a:cubicBezTo>
                <a:cubicBezTo>
                  <a:pt x="401578" y="476985"/>
                  <a:pt x="375142" y="-26869"/>
                  <a:pt x="317603" y="11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A4FD9C95-6DDD-46BE-0D61-0C159660F554}"/>
              </a:ext>
            </a:extLst>
          </p:cNvPr>
          <p:cNvSpPr/>
          <p:nvPr/>
        </p:nvSpPr>
        <p:spPr>
          <a:xfrm>
            <a:off x="7694756" y="10157987"/>
            <a:ext cx="548689" cy="753688"/>
          </a:xfrm>
          <a:custGeom>
            <a:avLst/>
            <a:gdLst>
              <a:gd name="connsiteX0" fmla="*/ 547845 w 548689"/>
              <a:gd name="connsiteY0" fmla="*/ 87 h 753688"/>
              <a:gd name="connsiteX1" fmla="*/ 118814 w 548689"/>
              <a:gd name="connsiteY1" fmla="*/ 268773 h 753688"/>
              <a:gd name="connsiteX2" fmla="*/ 218488 w 548689"/>
              <a:gd name="connsiteY2" fmla="*/ 255772 h 753688"/>
              <a:gd name="connsiteX3" fmla="*/ 45142 w 548689"/>
              <a:gd name="connsiteY3" fmla="*/ 420451 h 753688"/>
              <a:gd name="connsiteX4" fmla="*/ 1805 w 548689"/>
              <a:gd name="connsiteY4" fmla="*/ 533126 h 753688"/>
              <a:gd name="connsiteX5" fmla="*/ 88478 w 548689"/>
              <a:gd name="connsiteY5" fmla="*/ 433452 h 753688"/>
              <a:gd name="connsiteX6" fmla="*/ 10472 w 548689"/>
              <a:gd name="connsiteY6" fmla="*/ 580796 h 753688"/>
              <a:gd name="connsiteX7" fmla="*/ 27807 w 548689"/>
              <a:gd name="connsiteY7" fmla="*/ 637133 h 753688"/>
              <a:gd name="connsiteX8" fmla="*/ 101479 w 548689"/>
              <a:gd name="connsiteY8" fmla="*/ 749808 h 753688"/>
              <a:gd name="connsiteX9" fmla="*/ 49475 w 548689"/>
              <a:gd name="connsiteY9" fmla="*/ 684804 h 753688"/>
              <a:gd name="connsiteX10" fmla="*/ 196819 w 548689"/>
              <a:gd name="connsiteY10" fmla="*/ 294775 h 753688"/>
              <a:gd name="connsiteX11" fmla="*/ 365832 w 548689"/>
              <a:gd name="connsiteY11" fmla="*/ 182100 h 753688"/>
              <a:gd name="connsiteX12" fmla="*/ 231489 w 548689"/>
              <a:gd name="connsiteY12" fmla="*/ 238438 h 753688"/>
              <a:gd name="connsiteX13" fmla="*/ 547845 w 548689"/>
              <a:gd name="connsiteY13" fmla="*/ 87 h 75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8689" h="753688">
                <a:moveTo>
                  <a:pt x="547845" y="87"/>
                </a:moveTo>
                <a:cubicBezTo>
                  <a:pt x="529066" y="5143"/>
                  <a:pt x="173707" y="226159"/>
                  <a:pt x="118814" y="268773"/>
                </a:cubicBezTo>
                <a:cubicBezTo>
                  <a:pt x="63921" y="311387"/>
                  <a:pt x="230767" y="230492"/>
                  <a:pt x="218488" y="255772"/>
                </a:cubicBezTo>
                <a:cubicBezTo>
                  <a:pt x="206209" y="281052"/>
                  <a:pt x="81256" y="374225"/>
                  <a:pt x="45142" y="420451"/>
                </a:cubicBezTo>
                <a:cubicBezTo>
                  <a:pt x="9028" y="466677"/>
                  <a:pt x="-5418" y="530959"/>
                  <a:pt x="1805" y="533126"/>
                </a:cubicBezTo>
                <a:cubicBezTo>
                  <a:pt x="9028" y="535293"/>
                  <a:pt x="87034" y="425507"/>
                  <a:pt x="88478" y="433452"/>
                </a:cubicBezTo>
                <a:cubicBezTo>
                  <a:pt x="89922" y="441397"/>
                  <a:pt x="20584" y="546849"/>
                  <a:pt x="10472" y="580796"/>
                </a:cubicBezTo>
                <a:cubicBezTo>
                  <a:pt x="360" y="614743"/>
                  <a:pt x="12639" y="608964"/>
                  <a:pt x="27807" y="637133"/>
                </a:cubicBezTo>
                <a:cubicBezTo>
                  <a:pt x="42975" y="665302"/>
                  <a:pt x="97868" y="741863"/>
                  <a:pt x="101479" y="749808"/>
                </a:cubicBezTo>
                <a:cubicBezTo>
                  <a:pt x="105090" y="757753"/>
                  <a:pt x="33585" y="760643"/>
                  <a:pt x="49475" y="684804"/>
                </a:cubicBezTo>
                <a:cubicBezTo>
                  <a:pt x="65365" y="608965"/>
                  <a:pt x="144093" y="378559"/>
                  <a:pt x="196819" y="294775"/>
                </a:cubicBezTo>
                <a:cubicBezTo>
                  <a:pt x="249545" y="210991"/>
                  <a:pt x="360054" y="191489"/>
                  <a:pt x="365832" y="182100"/>
                </a:cubicBezTo>
                <a:cubicBezTo>
                  <a:pt x="371610" y="172711"/>
                  <a:pt x="196820" y="265884"/>
                  <a:pt x="231489" y="238438"/>
                </a:cubicBezTo>
                <a:cubicBezTo>
                  <a:pt x="266158" y="210992"/>
                  <a:pt x="566624" y="-4969"/>
                  <a:pt x="547845" y="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241E72B6-884B-8652-96E4-B4FC795ED396}"/>
              </a:ext>
            </a:extLst>
          </p:cNvPr>
          <p:cNvSpPr/>
          <p:nvPr/>
        </p:nvSpPr>
        <p:spPr>
          <a:xfrm>
            <a:off x="5989058" y="8806757"/>
            <a:ext cx="580350" cy="1238643"/>
          </a:xfrm>
          <a:custGeom>
            <a:avLst/>
            <a:gdLst>
              <a:gd name="connsiteX0" fmla="*/ 572087 w 580350"/>
              <a:gd name="connsiteY0" fmla="*/ 3552 h 1238643"/>
              <a:gd name="connsiteX1" fmla="*/ 455078 w 580350"/>
              <a:gd name="connsiteY1" fmla="*/ 545258 h 1238643"/>
              <a:gd name="connsiteX2" fmla="*/ 342404 w 580350"/>
              <a:gd name="connsiteY2" fmla="*/ 1013292 h 1238643"/>
              <a:gd name="connsiteX3" fmla="*/ 338070 w 580350"/>
              <a:gd name="connsiteY3" fmla="*/ 878949 h 1238643"/>
              <a:gd name="connsiteX4" fmla="*/ 225395 w 580350"/>
              <a:gd name="connsiteY4" fmla="*/ 1238642 h 1238643"/>
              <a:gd name="connsiteX5" fmla="*/ 290400 w 580350"/>
              <a:gd name="connsiteY5" fmla="*/ 874616 h 1238643"/>
              <a:gd name="connsiteX6" fmla="*/ 364072 w 580350"/>
              <a:gd name="connsiteY6" fmla="*/ 285239 h 1238643"/>
              <a:gd name="connsiteX7" fmla="*/ 45 w 580350"/>
              <a:gd name="connsiteY7" fmla="*/ 649266 h 1238643"/>
              <a:gd name="connsiteX8" fmla="*/ 338070 w 580350"/>
              <a:gd name="connsiteY8" fmla="*/ 159563 h 1238643"/>
              <a:gd name="connsiteX9" fmla="*/ 212394 w 580350"/>
              <a:gd name="connsiteY9" fmla="*/ 302574 h 1238643"/>
              <a:gd name="connsiteX10" fmla="*/ 572087 w 580350"/>
              <a:gd name="connsiteY10" fmla="*/ 3552 h 123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0350" h="1238643">
                <a:moveTo>
                  <a:pt x="572087" y="3552"/>
                </a:moveTo>
                <a:cubicBezTo>
                  <a:pt x="612534" y="43999"/>
                  <a:pt x="493358" y="376968"/>
                  <a:pt x="455078" y="545258"/>
                </a:cubicBezTo>
                <a:cubicBezTo>
                  <a:pt x="416797" y="713548"/>
                  <a:pt x="361905" y="957677"/>
                  <a:pt x="342404" y="1013292"/>
                </a:cubicBezTo>
                <a:cubicBezTo>
                  <a:pt x="322903" y="1068907"/>
                  <a:pt x="357571" y="841391"/>
                  <a:pt x="338070" y="878949"/>
                </a:cubicBezTo>
                <a:cubicBezTo>
                  <a:pt x="318569" y="916507"/>
                  <a:pt x="233340" y="1239364"/>
                  <a:pt x="225395" y="1238642"/>
                </a:cubicBezTo>
                <a:cubicBezTo>
                  <a:pt x="217450" y="1237920"/>
                  <a:pt x="267287" y="1033516"/>
                  <a:pt x="290400" y="874616"/>
                </a:cubicBezTo>
                <a:cubicBezTo>
                  <a:pt x="313513" y="715716"/>
                  <a:pt x="412464" y="322797"/>
                  <a:pt x="364072" y="285239"/>
                </a:cubicBezTo>
                <a:cubicBezTo>
                  <a:pt x="315679" y="247681"/>
                  <a:pt x="4379" y="670212"/>
                  <a:pt x="45" y="649266"/>
                </a:cubicBezTo>
                <a:cubicBezTo>
                  <a:pt x="-4289" y="628320"/>
                  <a:pt x="302678" y="217345"/>
                  <a:pt x="338070" y="159563"/>
                </a:cubicBezTo>
                <a:cubicBezTo>
                  <a:pt x="373461" y="101781"/>
                  <a:pt x="176280" y="324242"/>
                  <a:pt x="212394" y="302574"/>
                </a:cubicBezTo>
                <a:cubicBezTo>
                  <a:pt x="248508" y="280906"/>
                  <a:pt x="531640" y="-36895"/>
                  <a:pt x="572087" y="35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777A5E6C-163A-4E96-E365-451D8FDB0EB1}"/>
              </a:ext>
            </a:extLst>
          </p:cNvPr>
          <p:cNvSpPr/>
          <p:nvPr/>
        </p:nvSpPr>
        <p:spPr>
          <a:xfrm>
            <a:off x="3500021" y="6458631"/>
            <a:ext cx="2719054" cy="2323990"/>
          </a:xfrm>
          <a:custGeom>
            <a:avLst/>
            <a:gdLst>
              <a:gd name="connsiteX0" fmla="*/ 1085834 w 2719054"/>
              <a:gd name="connsiteY0" fmla="*/ 2311296 h 2323990"/>
              <a:gd name="connsiteX1" fmla="*/ 947288 w 2719054"/>
              <a:gd name="connsiteY1" fmla="*/ 1008969 h 2323990"/>
              <a:gd name="connsiteX2" fmla="*/ 947288 w 2719054"/>
              <a:gd name="connsiteY2" fmla="*/ 1216787 h 2323990"/>
              <a:gd name="connsiteX3" fmla="*/ 1487615 w 2719054"/>
              <a:gd name="connsiteY3" fmla="*/ 704169 h 2323990"/>
              <a:gd name="connsiteX4" fmla="*/ 1418343 w 2719054"/>
              <a:gd name="connsiteY4" fmla="*/ 884278 h 2323990"/>
              <a:gd name="connsiteX5" fmla="*/ 2388161 w 2719054"/>
              <a:gd name="connsiteY5" fmla="*/ 316242 h 2323990"/>
              <a:gd name="connsiteX6" fmla="*/ 2692961 w 2719054"/>
              <a:gd name="connsiteY6" fmla="*/ 11442 h 2323990"/>
              <a:gd name="connsiteX7" fmla="*/ 1806270 w 2719054"/>
              <a:gd name="connsiteY7" fmla="*/ 704169 h 2323990"/>
              <a:gd name="connsiteX8" fmla="*/ 933434 w 2719054"/>
              <a:gd name="connsiteY8" fmla="*/ 870424 h 2323990"/>
              <a:gd name="connsiteX9" fmla="*/ 19034 w 2719054"/>
              <a:gd name="connsiteY9" fmla="*/ 745733 h 2323990"/>
              <a:gd name="connsiteX10" fmla="*/ 323834 w 2719054"/>
              <a:gd name="connsiteY10" fmla="*/ 828860 h 2323990"/>
              <a:gd name="connsiteX11" fmla="*/ 448524 w 2719054"/>
              <a:gd name="connsiteY11" fmla="*/ 1244496 h 2323990"/>
              <a:gd name="connsiteX12" fmla="*/ 420815 w 2719054"/>
              <a:gd name="connsiteY12" fmla="*/ 1258351 h 2323990"/>
              <a:gd name="connsiteX13" fmla="*/ 697906 w 2719054"/>
              <a:gd name="connsiteY13" fmla="*/ 1978787 h 2323990"/>
              <a:gd name="connsiteX14" fmla="*/ 600924 w 2719054"/>
              <a:gd name="connsiteY14" fmla="*/ 1687842 h 2323990"/>
              <a:gd name="connsiteX15" fmla="*/ 1085834 w 2719054"/>
              <a:gd name="connsiteY15" fmla="*/ 2311296 h 232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19054" h="2323990">
                <a:moveTo>
                  <a:pt x="1085834" y="2311296"/>
                </a:moveTo>
                <a:cubicBezTo>
                  <a:pt x="1143561" y="2198150"/>
                  <a:pt x="970379" y="1191387"/>
                  <a:pt x="947288" y="1008969"/>
                </a:cubicBezTo>
                <a:cubicBezTo>
                  <a:pt x="924197" y="826551"/>
                  <a:pt x="857234" y="1267587"/>
                  <a:pt x="947288" y="1216787"/>
                </a:cubicBezTo>
                <a:cubicBezTo>
                  <a:pt x="1037342" y="1165987"/>
                  <a:pt x="1409106" y="759587"/>
                  <a:pt x="1487615" y="704169"/>
                </a:cubicBezTo>
                <a:cubicBezTo>
                  <a:pt x="1566124" y="648751"/>
                  <a:pt x="1268252" y="948932"/>
                  <a:pt x="1418343" y="884278"/>
                </a:cubicBezTo>
                <a:cubicBezTo>
                  <a:pt x="1568434" y="819624"/>
                  <a:pt x="2175725" y="461715"/>
                  <a:pt x="2388161" y="316242"/>
                </a:cubicBezTo>
                <a:cubicBezTo>
                  <a:pt x="2600597" y="170769"/>
                  <a:pt x="2789943" y="-53212"/>
                  <a:pt x="2692961" y="11442"/>
                </a:cubicBezTo>
                <a:cubicBezTo>
                  <a:pt x="2595979" y="76096"/>
                  <a:pt x="2099525" y="561005"/>
                  <a:pt x="1806270" y="704169"/>
                </a:cubicBezTo>
                <a:cubicBezTo>
                  <a:pt x="1513015" y="847333"/>
                  <a:pt x="1231307" y="863497"/>
                  <a:pt x="933434" y="870424"/>
                </a:cubicBezTo>
                <a:cubicBezTo>
                  <a:pt x="635561" y="877351"/>
                  <a:pt x="120634" y="752660"/>
                  <a:pt x="19034" y="745733"/>
                </a:cubicBezTo>
                <a:cubicBezTo>
                  <a:pt x="-82566" y="738806"/>
                  <a:pt x="252252" y="745733"/>
                  <a:pt x="323834" y="828860"/>
                </a:cubicBezTo>
                <a:cubicBezTo>
                  <a:pt x="395416" y="911987"/>
                  <a:pt x="448524" y="1244496"/>
                  <a:pt x="448524" y="1244496"/>
                </a:cubicBezTo>
                <a:cubicBezTo>
                  <a:pt x="464687" y="1316078"/>
                  <a:pt x="379251" y="1135969"/>
                  <a:pt x="420815" y="1258351"/>
                </a:cubicBezTo>
                <a:cubicBezTo>
                  <a:pt x="462379" y="1380733"/>
                  <a:pt x="667888" y="1907205"/>
                  <a:pt x="697906" y="1978787"/>
                </a:cubicBezTo>
                <a:cubicBezTo>
                  <a:pt x="727924" y="2050369"/>
                  <a:pt x="531651" y="1630115"/>
                  <a:pt x="600924" y="1687842"/>
                </a:cubicBezTo>
                <a:cubicBezTo>
                  <a:pt x="670197" y="1745569"/>
                  <a:pt x="1028107" y="2424442"/>
                  <a:pt x="1085834" y="2311296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2465211A-732E-B247-13F2-92BE6D129556}"/>
              </a:ext>
            </a:extLst>
          </p:cNvPr>
          <p:cNvSpPr/>
          <p:nvPr/>
        </p:nvSpPr>
        <p:spPr>
          <a:xfrm>
            <a:off x="4253628" y="6289431"/>
            <a:ext cx="1803743" cy="1866688"/>
          </a:xfrm>
          <a:custGeom>
            <a:avLst/>
            <a:gdLst>
              <a:gd name="connsiteX0" fmla="*/ 138263 w 1803743"/>
              <a:gd name="connsiteY0" fmla="*/ 1289005 h 1866688"/>
              <a:gd name="connsiteX1" fmla="*/ 1634554 w 1803743"/>
              <a:gd name="connsiteY1" fmla="*/ 596278 h 1866688"/>
              <a:gd name="connsiteX2" fmla="*/ 1468299 w 1803743"/>
              <a:gd name="connsiteY2" fmla="*/ 762533 h 1866688"/>
              <a:gd name="connsiteX3" fmla="*/ 927972 w 1803743"/>
              <a:gd name="connsiteY3" fmla="*/ 1372133 h 1866688"/>
              <a:gd name="connsiteX4" fmla="*/ 1302045 w 1803743"/>
              <a:gd name="connsiteY4" fmla="*/ 1413696 h 1866688"/>
              <a:gd name="connsiteX5" fmla="*/ 1205063 w 1803743"/>
              <a:gd name="connsiteY5" fmla="*/ 1593805 h 1866688"/>
              <a:gd name="connsiteX6" fmla="*/ 1634554 w 1803743"/>
              <a:gd name="connsiteY6" fmla="*/ 1621514 h 1866688"/>
              <a:gd name="connsiteX7" fmla="*/ 1218917 w 1803743"/>
              <a:gd name="connsiteY7" fmla="*/ 1829333 h 1866688"/>
              <a:gd name="connsiteX8" fmla="*/ 1800808 w 1803743"/>
              <a:gd name="connsiteY8" fmla="*/ 762533 h 1866688"/>
              <a:gd name="connsiteX9" fmla="*/ 1454445 w 1803743"/>
              <a:gd name="connsiteY9" fmla="*/ 1150460 h 1866688"/>
              <a:gd name="connsiteX10" fmla="*/ 1689972 w 1803743"/>
              <a:gd name="connsiteY10" fmla="*/ 14387 h 1866688"/>
              <a:gd name="connsiteX11" fmla="*/ 1329754 w 1803743"/>
              <a:gd name="connsiteY11" fmla="*/ 540860 h 1866688"/>
              <a:gd name="connsiteX12" fmla="*/ 318372 w 1803743"/>
              <a:gd name="connsiteY12" fmla="*/ 998060 h 1866688"/>
              <a:gd name="connsiteX13" fmla="*/ 650881 w 1803743"/>
              <a:gd name="connsiteY13" fmla="*/ 887224 h 1866688"/>
              <a:gd name="connsiteX14" fmla="*/ 124408 w 1803743"/>
              <a:gd name="connsiteY14" fmla="*/ 1358278 h 1866688"/>
              <a:gd name="connsiteX15" fmla="*/ 138263 w 1803743"/>
              <a:gd name="connsiteY15" fmla="*/ 1289005 h 186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03743" h="1866688">
                <a:moveTo>
                  <a:pt x="138263" y="1289005"/>
                </a:moveTo>
                <a:cubicBezTo>
                  <a:pt x="389954" y="1162005"/>
                  <a:pt x="1412881" y="684023"/>
                  <a:pt x="1634554" y="596278"/>
                </a:cubicBezTo>
                <a:cubicBezTo>
                  <a:pt x="1856227" y="508533"/>
                  <a:pt x="1586063" y="633224"/>
                  <a:pt x="1468299" y="762533"/>
                </a:cubicBezTo>
                <a:cubicBezTo>
                  <a:pt x="1350535" y="891842"/>
                  <a:pt x="955681" y="1263606"/>
                  <a:pt x="927972" y="1372133"/>
                </a:cubicBezTo>
                <a:cubicBezTo>
                  <a:pt x="900263" y="1480660"/>
                  <a:pt x="1255863" y="1376751"/>
                  <a:pt x="1302045" y="1413696"/>
                </a:cubicBezTo>
                <a:cubicBezTo>
                  <a:pt x="1348227" y="1450641"/>
                  <a:pt x="1149645" y="1559169"/>
                  <a:pt x="1205063" y="1593805"/>
                </a:cubicBezTo>
                <a:cubicBezTo>
                  <a:pt x="1260481" y="1628441"/>
                  <a:pt x="1632245" y="1582259"/>
                  <a:pt x="1634554" y="1621514"/>
                </a:cubicBezTo>
                <a:cubicBezTo>
                  <a:pt x="1636863" y="1660769"/>
                  <a:pt x="1191208" y="1972496"/>
                  <a:pt x="1218917" y="1829333"/>
                </a:cubicBezTo>
                <a:cubicBezTo>
                  <a:pt x="1246626" y="1686170"/>
                  <a:pt x="1761553" y="875678"/>
                  <a:pt x="1800808" y="762533"/>
                </a:cubicBezTo>
                <a:cubicBezTo>
                  <a:pt x="1840063" y="649388"/>
                  <a:pt x="1472918" y="1275151"/>
                  <a:pt x="1454445" y="1150460"/>
                </a:cubicBezTo>
                <a:cubicBezTo>
                  <a:pt x="1435972" y="1025769"/>
                  <a:pt x="1710754" y="115987"/>
                  <a:pt x="1689972" y="14387"/>
                </a:cubicBezTo>
                <a:cubicBezTo>
                  <a:pt x="1669190" y="-87213"/>
                  <a:pt x="1558354" y="376915"/>
                  <a:pt x="1329754" y="540860"/>
                </a:cubicBezTo>
                <a:cubicBezTo>
                  <a:pt x="1101154" y="704805"/>
                  <a:pt x="431518" y="940333"/>
                  <a:pt x="318372" y="998060"/>
                </a:cubicBezTo>
                <a:cubicBezTo>
                  <a:pt x="205227" y="1055787"/>
                  <a:pt x="683208" y="827188"/>
                  <a:pt x="650881" y="887224"/>
                </a:cubicBezTo>
                <a:cubicBezTo>
                  <a:pt x="618554" y="947260"/>
                  <a:pt x="209844" y="1295933"/>
                  <a:pt x="124408" y="1358278"/>
                </a:cubicBezTo>
                <a:cubicBezTo>
                  <a:pt x="38972" y="1420623"/>
                  <a:pt x="-113428" y="1416005"/>
                  <a:pt x="138263" y="128900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E50B39EE-DD03-5D82-A104-919B91DEE90D}"/>
              </a:ext>
            </a:extLst>
          </p:cNvPr>
          <p:cNvSpPr/>
          <p:nvPr/>
        </p:nvSpPr>
        <p:spPr>
          <a:xfrm>
            <a:off x="3472969" y="6469765"/>
            <a:ext cx="823519" cy="520463"/>
          </a:xfrm>
          <a:custGeom>
            <a:avLst/>
            <a:gdLst>
              <a:gd name="connsiteX0" fmla="*/ 4522 w 823519"/>
              <a:gd name="connsiteY0" fmla="*/ 308 h 520463"/>
              <a:gd name="connsiteX1" fmla="*/ 489431 w 823519"/>
              <a:gd name="connsiteY1" fmla="*/ 305108 h 520463"/>
              <a:gd name="connsiteX2" fmla="*/ 489431 w 823519"/>
              <a:gd name="connsiteY2" fmla="*/ 221980 h 520463"/>
              <a:gd name="connsiteX3" fmla="*/ 821940 w 823519"/>
              <a:gd name="connsiteY3" fmla="*/ 512926 h 520463"/>
              <a:gd name="connsiteX4" fmla="*/ 600267 w 823519"/>
              <a:gd name="connsiteY4" fmla="*/ 429799 h 520463"/>
              <a:gd name="connsiteX5" fmla="*/ 267758 w 823519"/>
              <a:gd name="connsiteY5" fmla="*/ 374380 h 520463"/>
              <a:gd name="connsiteX6" fmla="*/ 4522 w 823519"/>
              <a:gd name="connsiteY6" fmla="*/ 308 h 52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3519" h="520463">
                <a:moveTo>
                  <a:pt x="4522" y="308"/>
                </a:moveTo>
                <a:cubicBezTo>
                  <a:pt x="41468" y="-11237"/>
                  <a:pt x="489431" y="305108"/>
                  <a:pt x="489431" y="305108"/>
                </a:cubicBezTo>
                <a:cubicBezTo>
                  <a:pt x="570249" y="342053"/>
                  <a:pt x="434013" y="187344"/>
                  <a:pt x="489431" y="221980"/>
                </a:cubicBezTo>
                <a:cubicBezTo>
                  <a:pt x="544849" y="256616"/>
                  <a:pt x="803467" y="478290"/>
                  <a:pt x="821940" y="512926"/>
                </a:cubicBezTo>
                <a:cubicBezTo>
                  <a:pt x="840413" y="547563"/>
                  <a:pt x="692631" y="452890"/>
                  <a:pt x="600267" y="429799"/>
                </a:cubicBezTo>
                <a:cubicBezTo>
                  <a:pt x="507903" y="406708"/>
                  <a:pt x="369358" y="443653"/>
                  <a:pt x="267758" y="374380"/>
                </a:cubicBezTo>
                <a:cubicBezTo>
                  <a:pt x="166158" y="305107"/>
                  <a:pt x="-32424" y="11853"/>
                  <a:pt x="4522" y="3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C3751D9D-394D-8D25-F919-B262FC329B5E}"/>
              </a:ext>
            </a:extLst>
          </p:cNvPr>
          <p:cNvSpPr/>
          <p:nvPr/>
        </p:nvSpPr>
        <p:spPr>
          <a:xfrm>
            <a:off x="4089567" y="4069055"/>
            <a:ext cx="842953" cy="895154"/>
          </a:xfrm>
          <a:custGeom>
            <a:avLst/>
            <a:gdLst>
              <a:gd name="connsiteX0" fmla="*/ 690251 w 842953"/>
              <a:gd name="connsiteY0" fmla="*/ 4181 h 895154"/>
              <a:gd name="connsiteX1" fmla="*/ 773378 w 842953"/>
              <a:gd name="connsiteY1" fmla="*/ 198145 h 895154"/>
              <a:gd name="connsiteX2" fmla="*/ 634833 w 842953"/>
              <a:gd name="connsiteY2" fmla="*/ 516800 h 895154"/>
              <a:gd name="connsiteX3" fmla="*/ 842651 w 842953"/>
              <a:gd name="connsiteY3" fmla="*/ 461381 h 895154"/>
              <a:gd name="connsiteX4" fmla="*/ 579415 w 842953"/>
              <a:gd name="connsiteY4" fmla="*/ 669200 h 895154"/>
              <a:gd name="connsiteX5" fmla="*/ 454724 w 842953"/>
              <a:gd name="connsiteY5" fmla="*/ 890872 h 895154"/>
              <a:gd name="connsiteX6" fmla="*/ 468578 w 842953"/>
              <a:gd name="connsiteY6" fmla="*/ 461381 h 895154"/>
              <a:gd name="connsiteX7" fmla="*/ 52942 w 842953"/>
              <a:gd name="connsiteY7" fmla="*/ 544509 h 895154"/>
              <a:gd name="connsiteX8" fmla="*/ 25233 w 842953"/>
              <a:gd name="connsiteY8" fmla="*/ 586072 h 895154"/>
              <a:gd name="connsiteX9" fmla="*/ 233051 w 842953"/>
              <a:gd name="connsiteY9" fmla="*/ 378254 h 895154"/>
              <a:gd name="connsiteX10" fmla="*/ 690251 w 842953"/>
              <a:gd name="connsiteY10" fmla="*/ 4181 h 89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2953" h="895154">
                <a:moveTo>
                  <a:pt x="690251" y="4181"/>
                </a:moveTo>
                <a:cubicBezTo>
                  <a:pt x="780306" y="-25837"/>
                  <a:pt x="782614" y="112709"/>
                  <a:pt x="773378" y="198145"/>
                </a:cubicBezTo>
                <a:cubicBezTo>
                  <a:pt x="764142" y="283581"/>
                  <a:pt x="623287" y="472927"/>
                  <a:pt x="634833" y="516800"/>
                </a:cubicBezTo>
                <a:cubicBezTo>
                  <a:pt x="646378" y="560673"/>
                  <a:pt x="851887" y="435981"/>
                  <a:pt x="842651" y="461381"/>
                </a:cubicBezTo>
                <a:cubicBezTo>
                  <a:pt x="833415" y="486781"/>
                  <a:pt x="644069" y="597618"/>
                  <a:pt x="579415" y="669200"/>
                </a:cubicBezTo>
                <a:cubicBezTo>
                  <a:pt x="514760" y="740782"/>
                  <a:pt x="473197" y="925509"/>
                  <a:pt x="454724" y="890872"/>
                </a:cubicBezTo>
                <a:cubicBezTo>
                  <a:pt x="436251" y="856236"/>
                  <a:pt x="535542" y="519108"/>
                  <a:pt x="468578" y="461381"/>
                </a:cubicBezTo>
                <a:cubicBezTo>
                  <a:pt x="401614" y="403654"/>
                  <a:pt x="52942" y="544509"/>
                  <a:pt x="52942" y="544509"/>
                </a:cubicBezTo>
                <a:cubicBezTo>
                  <a:pt x="-20949" y="565291"/>
                  <a:pt x="-4785" y="613781"/>
                  <a:pt x="25233" y="586072"/>
                </a:cubicBezTo>
                <a:cubicBezTo>
                  <a:pt x="55251" y="558363"/>
                  <a:pt x="126833" y="477545"/>
                  <a:pt x="233051" y="378254"/>
                </a:cubicBezTo>
                <a:cubicBezTo>
                  <a:pt x="339269" y="278963"/>
                  <a:pt x="600196" y="34199"/>
                  <a:pt x="690251" y="41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EEB9AD60-263F-26FF-4C0C-A97C6ECAD794}"/>
              </a:ext>
            </a:extLst>
          </p:cNvPr>
          <p:cNvSpPr/>
          <p:nvPr/>
        </p:nvSpPr>
        <p:spPr>
          <a:xfrm>
            <a:off x="5223164" y="3449782"/>
            <a:ext cx="861988" cy="2064150"/>
          </a:xfrm>
          <a:custGeom>
            <a:avLst/>
            <a:gdLst>
              <a:gd name="connsiteX0" fmla="*/ 0 w 861988"/>
              <a:gd name="connsiteY0" fmla="*/ 0 h 2064150"/>
              <a:gd name="connsiteX1" fmla="*/ 498763 w 861988"/>
              <a:gd name="connsiteY1" fmla="*/ 1510145 h 2064150"/>
              <a:gd name="connsiteX2" fmla="*/ 498763 w 861988"/>
              <a:gd name="connsiteY2" fmla="*/ 1330036 h 2064150"/>
              <a:gd name="connsiteX3" fmla="*/ 831272 w 861988"/>
              <a:gd name="connsiteY3" fmla="*/ 2036618 h 2064150"/>
              <a:gd name="connsiteX4" fmla="*/ 817418 w 861988"/>
              <a:gd name="connsiteY4" fmla="*/ 1828800 h 2064150"/>
              <a:gd name="connsiteX5" fmla="*/ 568036 w 861988"/>
              <a:gd name="connsiteY5" fmla="*/ 983673 h 2064150"/>
              <a:gd name="connsiteX6" fmla="*/ 665018 w 861988"/>
              <a:gd name="connsiteY6" fmla="*/ 1149927 h 2064150"/>
              <a:gd name="connsiteX7" fmla="*/ 0 w 861988"/>
              <a:gd name="connsiteY7" fmla="*/ 0 h 206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1988" h="2064150">
                <a:moveTo>
                  <a:pt x="0" y="0"/>
                </a:moveTo>
                <a:cubicBezTo>
                  <a:pt x="207818" y="644236"/>
                  <a:pt x="415636" y="1288472"/>
                  <a:pt x="498763" y="1510145"/>
                </a:cubicBezTo>
                <a:cubicBezTo>
                  <a:pt x="581890" y="1731818"/>
                  <a:pt x="443345" y="1242291"/>
                  <a:pt x="498763" y="1330036"/>
                </a:cubicBezTo>
                <a:cubicBezTo>
                  <a:pt x="554181" y="1417782"/>
                  <a:pt x="778163" y="1953491"/>
                  <a:pt x="831272" y="2036618"/>
                </a:cubicBezTo>
                <a:cubicBezTo>
                  <a:pt x="884381" y="2119745"/>
                  <a:pt x="861291" y="2004291"/>
                  <a:pt x="817418" y="1828800"/>
                </a:cubicBezTo>
                <a:cubicBezTo>
                  <a:pt x="773545" y="1653309"/>
                  <a:pt x="593436" y="1096818"/>
                  <a:pt x="568036" y="983673"/>
                </a:cubicBezTo>
                <a:cubicBezTo>
                  <a:pt x="542636" y="870528"/>
                  <a:pt x="665018" y="1149927"/>
                  <a:pt x="665018" y="1149927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7AB4E435-3B7D-C8EB-27E8-E0954E70F6A2}"/>
              </a:ext>
            </a:extLst>
          </p:cNvPr>
          <p:cNvSpPr/>
          <p:nvPr/>
        </p:nvSpPr>
        <p:spPr>
          <a:xfrm>
            <a:off x="5970114" y="6023163"/>
            <a:ext cx="818180" cy="793342"/>
          </a:xfrm>
          <a:custGeom>
            <a:avLst/>
            <a:gdLst>
              <a:gd name="connsiteX0" fmla="*/ 1195 w 818180"/>
              <a:gd name="connsiteY0" fmla="*/ 3564 h 793342"/>
              <a:gd name="connsiteX1" fmla="*/ 195159 w 818180"/>
              <a:gd name="connsiteY1" fmla="*/ 239092 h 793342"/>
              <a:gd name="connsiteX2" fmla="*/ 167450 w 818180"/>
              <a:gd name="connsiteY2" fmla="*/ 433055 h 793342"/>
              <a:gd name="connsiteX3" fmla="*/ 666213 w 818180"/>
              <a:gd name="connsiteY3" fmla="*/ 155964 h 793342"/>
              <a:gd name="connsiteX4" fmla="*/ 790904 w 818180"/>
              <a:gd name="connsiteY4" fmla="*/ 128255 h 793342"/>
              <a:gd name="connsiteX5" fmla="*/ 209013 w 818180"/>
              <a:gd name="connsiteY5" fmla="*/ 460764 h 793342"/>
              <a:gd name="connsiteX6" fmla="*/ 112031 w 818180"/>
              <a:gd name="connsiteY6" fmla="*/ 793273 h 793342"/>
              <a:gd name="connsiteX7" fmla="*/ 112031 w 818180"/>
              <a:gd name="connsiteY7" fmla="*/ 433055 h 793342"/>
              <a:gd name="connsiteX8" fmla="*/ 1195 w 818180"/>
              <a:gd name="connsiteY8" fmla="*/ 3564 h 7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8180" h="793342">
                <a:moveTo>
                  <a:pt x="1195" y="3564"/>
                </a:moveTo>
                <a:cubicBezTo>
                  <a:pt x="15050" y="-28763"/>
                  <a:pt x="167450" y="167510"/>
                  <a:pt x="195159" y="239092"/>
                </a:cubicBezTo>
                <a:cubicBezTo>
                  <a:pt x="222868" y="310674"/>
                  <a:pt x="88941" y="446910"/>
                  <a:pt x="167450" y="433055"/>
                </a:cubicBezTo>
                <a:cubicBezTo>
                  <a:pt x="245959" y="419200"/>
                  <a:pt x="562304" y="206764"/>
                  <a:pt x="666213" y="155964"/>
                </a:cubicBezTo>
                <a:cubicBezTo>
                  <a:pt x="770122" y="105164"/>
                  <a:pt x="867104" y="77455"/>
                  <a:pt x="790904" y="128255"/>
                </a:cubicBezTo>
                <a:cubicBezTo>
                  <a:pt x="714704" y="179055"/>
                  <a:pt x="322158" y="349928"/>
                  <a:pt x="209013" y="460764"/>
                </a:cubicBezTo>
                <a:cubicBezTo>
                  <a:pt x="95868" y="571600"/>
                  <a:pt x="128195" y="797891"/>
                  <a:pt x="112031" y="793273"/>
                </a:cubicBezTo>
                <a:cubicBezTo>
                  <a:pt x="95867" y="788655"/>
                  <a:pt x="125886" y="562364"/>
                  <a:pt x="112031" y="433055"/>
                </a:cubicBezTo>
                <a:cubicBezTo>
                  <a:pt x="98177" y="303746"/>
                  <a:pt x="-12660" y="35891"/>
                  <a:pt x="1195" y="35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FC82DB0D-8155-F148-8BC9-924104C0373A}"/>
              </a:ext>
            </a:extLst>
          </p:cNvPr>
          <p:cNvSpPr/>
          <p:nvPr/>
        </p:nvSpPr>
        <p:spPr>
          <a:xfrm>
            <a:off x="3631315" y="6312371"/>
            <a:ext cx="628794" cy="130376"/>
          </a:xfrm>
          <a:custGeom>
            <a:avLst/>
            <a:gdLst>
              <a:gd name="connsiteX0" fmla="*/ 1233 w 628794"/>
              <a:gd name="connsiteY0" fmla="*/ 747 h 130376"/>
              <a:gd name="connsiteX1" fmla="*/ 247578 w 628794"/>
              <a:gd name="connsiteY1" fmla="*/ 80078 h 130376"/>
              <a:gd name="connsiteX2" fmla="*/ 427118 w 628794"/>
              <a:gd name="connsiteY2" fmla="*/ 113481 h 130376"/>
              <a:gd name="connsiteX3" fmla="*/ 414592 w 628794"/>
              <a:gd name="connsiteY3" fmla="*/ 109306 h 130376"/>
              <a:gd name="connsiteX4" fmla="*/ 627534 w 628794"/>
              <a:gd name="connsiteY4" fmla="*/ 130182 h 130376"/>
              <a:gd name="connsiteX5" fmla="*/ 493923 w 628794"/>
              <a:gd name="connsiteY5" fmla="*/ 117656 h 130376"/>
              <a:gd name="connsiteX6" fmla="*/ 310208 w 628794"/>
              <a:gd name="connsiteY6" fmla="*/ 84254 h 130376"/>
              <a:gd name="connsiteX7" fmla="*/ 159896 w 628794"/>
              <a:gd name="connsiteY7" fmla="*/ 42500 h 130376"/>
              <a:gd name="connsiteX8" fmla="*/ 1233 w 628794"/>
              <a:gd name="connsiteY8" fmla="*/ 747 h 13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794" h="130376">
                <a:moveTo>
                  <a:pt x="1233" y="747"/>
                </a:moveTo>
                <a:cubicBezTo>
                  <a:pt x="15847" y="7010"/>
                  <a:pt x="176597" y="61289"/>
                  <a:pt x="247578" y="80078"/>
                </a:cubicBezTo>
                <a:cubicBezTo>
                  <a:pt x="318559" y="98867"/>
                  <a:pt x="427118" y="113481"/>
                  <a:pt x="427118" y="113481"/>
                </a:cubicBezTo>
                <a:cubicBezTo>
                  <a:pt x="454954" y="118352"/>
                  <a:pt x="381189" y="106523"/>
                  <a:pt x="414592" y="109306"/>
                </a:cubicBezTo>
                <a:cubicBezTo>
                  <a:pt x="447995" y="112089"/>
                  <a:pt x="614312" y="128790"/>
                  <a:pt x="627534" y="130182"/>
                </a:cubicBezTo>
                <a:cubicBezTo>
                  <a:pt x="640756" y="131574"/>
                  <a:pt x="546811" y="125311"/>
                  <a:pt x="493923" y="117656"/>
                </a:cubicBezTo>
                <a:cubicBezTo>
                  <a:pt x="441035" y="110001"/>
                  <a:pt x="365879" y="96780"/>
                  <a:pt x="310208" y="84254"/>
                </a:cubicBezTo>
                <a:cubicBezTo>
                  <a:pt x="254537" y="71728"/>
                  <a:pt x="214175" y="55722"/>
                  <a:pt x="159896" y="42500"/>
                </a:cubicBezTo>
                <a:cubicBezTo>
                  <a:pt x="105617" y="29278"/>
                  <a:pt x="-13381" y="-5516"/>
                  <a:pt x="1233" y="7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D8C6443B-2C59-129C-3FED-F87FDCF25768}"/>
              </a:ext>
            </a:extLst>
          </p:cNvPr>
          <p:cNvSpPr/>
          <p:nvPr/>
        </p:nvSpPr>
        <p:spPr>
          <a:xfrm>
            <a:off x="3628358" y="6237623"/>
            <a:ext cx="142170" cy="138130"/>
          </a:xfrm>
          <a:custGeom>
            <a:avLst/>
            <a:gdLst>
              <a:gd name="connsiteX0" fmla="*/ 15 w 142170"/>
              <a:gd name="connsiteY0" fmla="*/ 339 h 138130"/>
              <a:gd name="connsiteX1" fmla="*/ 121100 w 142170"/>
              <a:gd name="connsiteY1" fmla="*/ 67144 h 138130"/>
              <a:gd name="connsiteX2" fmla="*/ 125275 w 142170"/>
              <a:gd name="connsiteY2" fmla="*/ 138125 h 138130"/>
              <a:gd name="connsiteX3" fmla="*/ 141976 w 142170"/>
              <a:gd name="connsiteY3" fmla="*/ 71319 h 138130"/>
              <a:gd name="connsiteX4" fmla="*/ 112749 w 142170"/>
              <a:gd name="connsiteY4" fmla="*/ 96372 h 138130"/>
              <a:gd name="connsiteX5" fmla="*/ 15 w 142170"/>
              <a:gd name="connsiteY5" fmla="*/ 339 h 13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170" h="138130">
                <a:moveTo>
                  <a:pt x="15" y="339"/>
                </a:moveTo>
                <a:cubicBezTo>
                  <a:pt x="1407" y="-4532"/>
                  <a:pt x="100223" y="44180"/>
                  <a:pt x="121100" y="67144"/>
                </a:cubicBezTo>
                <a:cubicBezTo>
                  <a:pt x="141977" y="90108"/>
                  <a:pt x="121796" y="137429"/>
                  <a:pt x="125275" y="138125"/>
                </a:cubicBezTo>
                <a:cubicBezTo>
                  <a:pt x="128754" y="138821"/>
                  <a:pt x="144064" y="78278"/>
                  <a:pt x="141976" y="71319"/>
                </a:cubicBezTo>
                <a:cubicBezTo>
                  <a:pt x="139888" y="64360"/>
                  <a:pt x="132234" y="103331"/>
                  <a:pt x="112749" y="96372"/>
                </a:cubicBezTo>
                <a:cubicBezTo>
                  <a:pt x="93264" y="89413"/>
                  <a:pt x="-1377" y="5210"/>
                  <a:pt x="15" y="3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AB67DEB6-A09B-3717-4196-C99B64B6A248}"/>
              </a:ext>
            </a:extLst>
          </p:cNvPr>
          <p:cNvSpPr/>
          <p:nvPr/>
        </p:nvSpPr>
        <p:spPr>
          <a:xfrm>
            <a:off x="3874718" y="6283890"/>
            <a:ext cx="210108" cy="134237"/>
          </a:xfrm>
          <a:custGeom>
            <a:avLst/>
            <a:gdLst>
              <a:gd name="connsiteX0" fmla="*/ 0 w 210108"/>
              <a:gd name="connsiteY0" fmla="*/ 0 h 134237"/>
              <a:gd name="connsiteX1" fmla="*/ 33403 w 210108"/>
              <a:gd name="connsiteY1" fmla="*/ 45929 h 134237"/>
              <a:gd name="connsiteX2" fmla="*/ 29227 w 210108"/>
              <a:gd name="connsiteY2" fmla="*/ 133611 h 134237"/>
              <a:gd name="connsiteX3" fmla="*/ 33403 w 210108"/>
              <a:gd name="connsiteY3" fmla="*/ 83507 h 134237"/>
              <a:gd name="connsiteX4" fmla="*/ 79331 w 210108"/>
              <a:gd name="connsiteY4" fmla="*/ 50105 h 134237"/>
              <a:gd name="connsiteX5" fmla="*/ 208767 w 210108"/>
              <a:gd name="connsiteY5" fmla="*/ 62631 h 134237"/>
              <a:gd name="connsiteX6" fmla="*/ 150312 w 210108"/>
              <a:gd name="connsiteY6" fmla="*/ 50105 h 134237"/>
              <a:gd name="connsiteX7" fmla="*/ 0 w 210108"/>
              <a:gd name="connsiteY7" fmla="*/ 0 h 13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108" h="134237">
                <a:moveTo>
                  <a:pt x="0" y="0"/>
                </a:moveTo>
                <a:cubicBezTo>
                  <a:pt x="14266" y="11830"/>
                  <a:pt x="28532" y="23661"/>
                  <a:pt x="33403" y="45929"/>
                </a:cubicBezTo>
                <a:cubicBezTo>
                  <a:pt x="38274" y="68198"/>
                  <a:pt x="29227" y="127348"/>
                  <a:pt x="29227" y="133611"/>
                </a:cubicBezTo>
                <a:cubicBezTo>
                  <a:pt x="29227" y="139874"/>
                  <a:pt x="25052" y="97425"/>
                  <a:pt x="33403" y="83507"/>
                </a:cubicBezTo>
                <a:cubicBezTo>
                  <a:pt x="41754" y="69589"/>
                  <a:pt x="50104" y="53584"/>
                  <a:pt x="79331" y="50105"/>
                </a:cubicBezTo>
                <a:cubicBezTo>
                  <a:pt x="108558" y="46626"/>
                  <a:pt x="196937" y="62631"/>
                  <a:pt x="208767" y="62631"/>
                </a:cubicBezTo>
                <a:cubicBezTo>
                  <a:pt x="220597" y="62631"/>
                  <a:pt x="150312" y="50105"/>
                  <a:pt x="150312" y="5010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1D7320EF-DEA9-E767-D458-F928910FB8A3}"/>
              </a:ext>
            </a:extLst>
          </p:cNvPr>
          <p:cNvSpPr/>
          <p:nvPr/>
        </p:nvSpPr>
        <p:spPr>
          <a:xfrm>
            <a:off x="4067016" y="6346480"/>
            <a:ext cx="271873" cy="121232"/>
          </a:xfrm>
          <a:custGeom>
            <a:avLst/>
            <a:gdLst>
              <a:gd name="connsiteX0" fmla="*/ 12294 w 271873"/>
              <a:gd name="connsiteY0" fmla="*/ 41 h 121232"/>
              <a:gd name="connsiteX1" fmla="*/ 99976 w 271873"/>
              <a:gd name="connsiteY1" fmla="*/ 100249 h 121232"/>
              <a:gd name="connsiteX2" fmla="*/ 3943 w 271873"/>
              <a:gd name="connsiteY2" fmla="*/ 96073 h 121232"/>
              <a:gd name="connsiteX3" fmla="*/ 262814 w 271873"/>
              <a:gd name="connsiteY3" fmla="*/ 121125 h 121232"/>
              <a:gd name="connsiteX4" fmla="*/ 200184 w 271873"/>
              <a:gd name="connsiteY4" fmla="*/ 104424 h 121232"/>
              <a:gd name="connsiteX5" fmla="*/ 74924 w 271873"/>
              <a:gd name="connsiteY5" fmla="*/ 87723 h 121232"/>
              <a:gd name="connsiteX6" fmla="*/ 12294 w 271873"/>
              <a:gd name="connsiteY6" fmla="*/ 41 h 12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873" h="121232">
                <a:moveTo>
                  <a:pt x="12294" y="41"/>
                </a:moveTo>
                <a:cubicBezTo>
                  <a:pt x="16469" y="2129"/>
                  <a:pt x="101368" y="84244"/>
                  <a:pt x="99976" y="100249"/>
                </a:cubicBezTo>
                <a:cubicBezTo>
                  <a:pt x="98584" y="116254"/>
                  <a:pt x="-23197" y="92594"/>
                  <a:pt x="3943" y="96073"/>
                </a:cubicBezTo>
                <a:cubicBezTo>
                  <a:pt x="31083" y="99552"/>
                  <a:pt x="230107" y="119733"/>
                  <a:pt x="262814" y="121125"/>
                </a:cubicBezTo>
                <a:cubicBezTo>
                  <a:pt x="295521" y="122517"/>
                  <a:pt x="231499" y="109991"/>
                  <a:pt x="200184" y="104424"/>
                </a:cubicBezTo>
                <a:cubicBezTo>
                  <a:pt x="168869" y="98857"/>
                  <a:pt x="104151" y="100945"/>
                  <a:pt x="74924" y="87723"/>
                </a:cubicBezTo>
                <a:cubicBezTo>
                  <a:pt x="45697" y="74501"/>
                  <a:pt x="8119" y="-2047"/>
                  <a:pt x="12294" y="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CDA268B2-BA3B-04C0-B1CE-ED1759EE600E}"/>
              </a:ext>
            </a:extLst>
          </p:cNvPr>
          <p:cNvSpPr/>
          <p:nvPr/>
        </p:nvSpPr>
        <p:spPr>
          <a:xfrm>
            <a:off x="3330723" y="6003636"/>
            <a:ext cx="697330" cy="355515"/>
          </a:xfrm>
          <a:custGeom>
            <a:avLst/>
            <a:gdLst>
              <a:gd name="connsiteX0" fmla="*/ 97233 w 697330"/>
              <a:gd name="connsiteY0" fmla="*/ 355411 h 355515"/>
              <a:gd name="connsiteX1" fmla="*/ 343578 w 697330"/>
              <a:gd name="connsiteY1" fmla="*/ 225975 h 355515"/>
              <a:gd name="connsiteX2" fmla="*/ 560696 w 697330"/>
              <a:gd name="connsiteY2" fmla="*/ 284430 h 355515"/>
              <a:gd name="connsiteX3" fmla="*/ 464663 w 697330"/>
              <a:gd name="connsiteY3" fmla="*/ 255202 h 355515"/>
              <a:gd name="connsiteX4" fmla="*/ 694307 w 697330"/>
              <a:gd name="connsiteY4" fmla="*/ 347060 h 355515"/>
              <a:gd name="connsiteX5" fmla="*/ 594099 w 697330"/>
              <a:gd name="connsiteY5" fmla="*/ 234326 h 355515"/>
              <a:gd name="connsiteX6" fmla="*/ 564872 w 697330"/>
              <a:gd name="connsiteY6" fmla="*/ 79838 h 355515"/>
              <a:gd name="connsiteX7" fmla="*/ 285124 w 697330"/>
              <a:gd name="connsiteY7" fmla="*/ 506 h 355515"/>
              <a:gd name="connsiteX8" fmla="*/ 389507 w 697330"/>
              <a:gd name="connsiteY8" fmla="*/ 50611 h 355515"/>
              <a:gd name="connsiteX9" fmla="*/ 130636 w 697330"/>
              <a:gd name="connsiteY9" fmla="*/ 142468 h 355515"/>
              <a:gd name="connsiteX10" fmla="*/ 201617 w 697330"/>
              <a:gd name="connsiteY10" fmla="*/ 125767 h 355515"/>
              <a:gd name="connsiteX11" fmla="*/ 1200 w 697330"/>
              <a:gd name="connsiteY11" fmla="*/ 276079 h 355515"/>
              <a:gd name="connsiteX12" fmla="*/ 118110 w 697330"/>
              <a:gd name="connsiteY12" fmla="*/ 200923 h 355515"/>
              <a:gd name="connsiteX13" fmla="*/ 97233 w 697330"/>
              <a:gd name="connsiteY13" fmla="*/ 355411 h 35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7330" h="355515">
                <a:moveTo>
                  <a:pt x="97233" y="355411"/>
                </a:moveTo>
                <a:cubicBezTo>
                  <a:pt x="134811" y="359586"/>
                  <a:pt x="266334" y="237805"/>
                  <a:pt x="343578" y="225975"/>
                </a:cubicBezTo>
                <a:cubicBezTo>
                  <a:pt x="420822" y="214145"/>
                  <a:pt x="540515" y="279559"/>
                  <a:pt x="560696" y="284430"/>
                </a:cubicBezTo>
                <a:cubicBezTo>
                  <a:pt x="580877" y="289301"/>
                  <a:pt x="442395" y="244764"/>
                  <a:pt x="464663" y="255202"/>
                </a:cubicBezTo>
                <a:cubicBezTo>
                  <a:pt x="486932" y="265640"/>
                  <a:pt x="672734" y="350539"/>
                  <a:pt x="694307" y="347060"/>
                </a:cubicBezTo>
                <a:cubicBezTo>
                  <a:pt x="715880" y="343581"/>
                  <a:pt x="615672" y="278863"/>
                  <a:pt x="594099" y="234326"/>
                </a:cubicBezTo>
                <a:cubicBezTo>
                  <a:pt x="572527" y="189789"/>
                  <a:pt x="616368" y="118808"/>
                  <a:pt x="564872" y="79838"/>
                </a:cubicBezTo>
                <a:cubicBezTo>
                  <a:pt x="513376" y="40868"/>
                  <a:pt x="314351" y="5377"/>
                  <a:pt x="285124" y="506"/>
                </a:cubicBezTo>
                <a:cubicBezTo>
                  <a:pt x="255897" y="-4365"/>
                  <a:pt x="415255" y="26951"/>
                  <a:pt x="389507" y="50611"/>
                </a:cubicBezTo>
                <a:cubicBezTo>
                  <a:pt x="363759" y="74271"/>
                  <a:pt x="161951" y="129942"/>
                  <a:pt x="130636" y="142468"/>
                </a:cubicBezTo>
                <a:cubicBezTo>
                  <a:pt x="99321" y="154994"/>
                  <a:pt x="223190" y="103499"/>
                  <a:pt x="201617" y="125767"/>
                </a:cubicBezTo>
                <a:cubicBezTo>
                  <a:pt x="180044" y="148035"/>
                  <a:pt x="15118" y="263553"/>
                  <a:pt x="1200" y="276079"/>
                </a:cubicBezTo>
                <a:cubicBezTo>
                  <a:pt x="-12718" y="288605"/>
                  <a:pt x="98625" y="192572"/>
                  <a:pt x="118110" y="200923"/>
                </a:cubicBezTo>
                <a:cubicBezTo>
                  <a:pt x="137595" y="209274"/>
                  <a:pt x="59655" y="351236"/>
                  <a:pt x="97233" y="355411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A343630F-7422-729F-F4F4-BBB337260151}"/>
              </a:ext>
            </a:extLst>
          </p:cNvPr>
          <p:cNvSpPr/>
          <p:nvPr/>
        </p:nvSpPr>
        <p:spPr>
          <a:xfrm>
            <a:off x="3672807" y="6054959"/>
            <a:ext cx="857442" cy="539605"/>
          </a:xfrm>
          <a:custGeom>
            <a:avLst/>
            <a:gdLst>
              <a:gd name="connsiteX0" fmla="*/ 9845 w 857442"/>
              <a:gd name="connsiteY0" fmla="*/ 74444 h 539605"/>
              <a:gd name="connsiteX1" fmla="*/ 352223 w 857442"/>
              <a:gd name="connsiteY1" fmla="*/ 3463 h 539605"/>
              <a:gd name="connsiteX2" fmla="*/ 327171 w 857442"/>
              <a:gd name="connsiteY2" fmla="*/ 32690 h 539605"/>
              <a:gd name="connsiteX3" fmla="*/ 531763 w 857442"/>
              <a:gd name="connsiteY3" fmla="*/ 216405 h 539605"/>
              <a:gd name="connsiteX4" fmla="*/ 481659 w 857442"/>
              <a:gd name="connsiteY4" fmla="*/ 124548 h 539605"/>
              <a:gd name="connsiteX5" fmla="*/ 690426 w 857442"/>
              <a:gd name="connsiteY5" fmla="*/ 358367 h 539605"/>
              <a:gd name="connsiteX6" fmla="*/ 682075 w 857442"/>
              <a:gd name="connsiteY6" fmla="*/ 316614 h 539605"/>
              <a:gd name="connsiteX7" fmla="*/ 857440 w 857442"/>
              <a:gd name="connsiteY7" fmla="*/ 537907 h 539605"/>
              <a:gd name="connsiteX8" fmla="*/ 677900 w 857442"/>
              <a:gd name="connsiteY8" fmla="*/ 416822 h 539605"/>
              <a:gd name="connsiteX9" fmla="*/ 515061 w 857442"/>
              <a:gd name="connsiteY9" fmla="*/ 379244 h 539605"/>
              <a:gd name="connsiteX10" fmla="*/ 210261 w 857442"/>
              <a:gd name="connsiteY10" fmla="*/ 220581 h 539605"/>
              <a:gd name="connsiteX11" fmla="*/ 260366 w 857442"/>
              <a:gd name="connsiteY11" fmla="*/ 283211 h 539605"/>
              <a:gd name="connsiteX12" fmla="*/ 22371 w 857442"/>
              <a:gd name="connsiteY12" fmla="*/ 149600 h 539605"/>
              <a:gd name="connsiteX13" fmla="*/ 85001 w 857442"/>
              <a:gd name="connsiteY13" fmla="*/ 191353 h 539605"/>
              <a:gd name="connsiteX14" fmla="*/ 9845 w 857442"/>
              <a:gd name="connsiteY14" fmla="*/ 74444 h 53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7442" h="539605">
                <a:moveTo>
                  <a:pt x="9845" y="74444"/>
                </a:moveTo>
                <a:cubicBezTo>
                  <a:pt x="54382" y="43129"/>
                  <a:pt x="299335" y="10422"/>
                  <a:pt x="352223" y="3463"/>
                </a:cubicBezTo>
                <a:cubicBezTo>
                  <a:pt x="405111" y="-3496"/>
                  <a:pt x="297248" y="-2800"/>
                  <a:pt x="327171" y="32690"/>
                </a:cubicBezTo>
                <a:cubicBezTo>
                  <a:pt x="357094" y="68180"/>
                  <a:pt x="506015" y="201095"/>
                  <a:pt x="531763" y="216405"/>
                </a:cubicBezTo>
                <a:cubicBezTo>
                  <a:pt x="557511" y="231715"/>
                  <a:pt x="455215" y="100888"/>
                  <a:pt x="481659" y="124548"/>
                </a:cubicBezTo>
                <a:cubicBezTo>
                  <a:pt x="508103" y="148208"/>
                  <a:pt x="657023" y="326356"/>
                  <a:pt x="690426" y="358367"/>
                </a:cubicBezTo>
                <a:cubicBezTo>
                  <a:pt x="723829" y="390378"/>
                  <a:pt x="654239" y="286691"/>
                  <a:pt x="682075" y="316614"/>
                </a:cubicBezTo>
                <a:cubicBezTo>
                  <a:pt x="709911" y="346537"/>
                  <a:pt x="858136" y="521206"/>
                  <a:pt x="857440" y="537907"/>
                </a:cubicBezTo>
                <a:cubicBezTo>
                  <a:pt x="856744" y="554608"/>
                  <a:pt x="734963" y="443266"/>
                  <a:pt x="677900" y="416822"/>
                </a:cubicBezTo>
                <a:cubicBezTo>
                  <a:pt x="620837" y="390378"/>
                  <a:pt x="593001" y="411951"/>
                  <a:pt x="515061" y="379244"/>
                </a:cubicBezTo>
                <a:cubicBezTo>
                  <a:pt x="437121" y="346537"/>
                  <a:pt x="252710" y="236586"/>
                  <a:pt x="210261" y="220581"/>
                </a:cubicBezTo>
                <a:cubicBezTo>
                  <a:pt x="167812" y="204576"/>
                  <a:pt x="291681" y="295041"/>
                  <a:pt x="260366" y="283211"/>
                </a:cubicBezTo>
                <a:cubicBezTo>
                  <a:pt x="229051" y="271381"/>
                  <a:pt x="51599" y="164910"/>
                  <a:pt x="22371" y="149600"/>
                </a:cubicBezTo>
                <a:cubicBezTo>
                  <a:pt x="-6857" y="134290"/>
                  <a:pt x="83609" y="202487"/>
                  <a:pt x="85001" y="191353"/>
                </a:cubicBezTo>
                <a:cubicBezTo>
                  <a:pt x="86393" y="180219"/>
                  <a:pt x="-34692" y="105759"/>
                  <a:pt x="9845" y="74444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5E726B88-A142-DC54-2E91-97FDF36BAE1E}"/>
              </a:ext>
            </a:extLst>
          </p:cNvPr>
          <p:cNvSpPr/>
          <p:nvPr/>
        </p:nvSpPr>
        <p:spPr>
          <a:xfrm>
            <a:off x="3443507" y="6279688"/>
            <a:ext cx="536084" cy="429072"/>
          </a:xfrm>
          <a:custGeom>
            <a:avLst/>
            <a:gdLst>
              <a:gd name="connsiteX0" fmla="*/ 30378 w 536084"/>
              <a:gd name="connsiteY0" fmla="*/ 27 h 429072"/>
              <a:gd name="connsiteX1" fmla="*/ 230794 w 536084"/>
              <a:gd name="connsiteY1" fmla="*/ 129463 h 429072"/>
              <a:gd name="connsiteX2" fmla="*/ 222444 w 536084"/>
              <a:gd name="connsiteY2" fmla="*/ 79359 h 429072"/>
              <a:gd name="connsiteX3" fmla="*/ 439561 w 536084"/>
              <a:gd name="connsiteY3" fmla="*/ 242197 h 429072"/>
              <a:gd name="connsiteX4" fmla="*/ 427035 w 536084"/>
              <a:gd name="connsiteY4" fmla="*/ 192093 h 429072"/>
              <a:gd name="connsiteX5" fmla="*/ 535594 w 536084"/>
              <a:gd name="connsiteY5" fmla="*/ 417561 h 429072"/>
              <a:gd name="connsiteX6" fmla="*/ 376931 w 536084"/>
              <a:gd name="connsiteY6" fmla="*/ 375808 h 429072"/>
              <a:gd name="connsiteX7" fmla="*/ 38729 w 536084"/>
              <a:gd name="connsiteY7" fmla="*/ 200444 h 429072"/>
              <a:gd name="connsiteX8" fmla="*/ 72131 w 536084"/>
              <a:gd name="connsiteY8" fmla="*/ 267249 h 429072"/>
              <a:gd name="connsiteX9" fmla="*/ 1151 w 536084"/>
              <a:gd name="connsiteY9" fmla="*/ 71008 h 429072"/>
              <a:gd name="connsiteX10" fmla="*/ 30378 w 536084"/>
              <a:gd name="connsiteY10" fmla="*/ 141989 h 429072"/>
              <a:gd name="connsiteX11" fmla="*/ 30378 w 536084"/>
              <a:gd name="connsiteY11" fmla="*/ 27 h 42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6084" h="429072">
                <a:moveTo>
                  <a:pt x="30378" y="27"/>
                </a:moveTo>
                <a:cubicBezTo>
                  <a:pt x="63781" y="-2061"/>
                  <a:pt x="198783" y="116241"/>
                  <a:pt x="230794" y="129463"/>
                </a:cubicBezTo>
                <a:cubicBezTo>
                  <a:pt x="262805" y="142685"/>
                  <a:pt x="187650" y="60570"/>
                  <a:pt x="222444" y="79359"/>
                </a:cubicBezTo>
                <a:cubicBezTo>
                  <a:pt x="257238" y="98148"/>
                  <a:pt x="405463" y="223408"/>
                  <a:pt x="439561" y="242197"/>
                </a:cubicBezTo>
                <a:cubicBezTo>
                  <a:pt x="473660" y="260986"/>
                  <a:pt x="411030" y="162866"/>
                  <a:pt x="427035" y="192093"/>
                </a:cubicBezTo>
                <a:cubicBezTo>
                  <a:pt x="443041" y="221320"/>
                  <a:pt x="543945" y="386942"/>
                  <a:pt x="535594" y="417561"/>
                </a:cubicBezTo>
                <a:cubicBezTo>
                  <a:pt x="527243" y="448180"/>
                  <a:pt x="459742" y="411994"/>
                  <a:pt x="376931" y="375808"/>
                </a:cubicBezTo>
                <a:cubicBezTo>
                  <a:pt x="294120" y="339622"/>
                  <a:pt x="89529" y="218537"/>
                  <a:pt x="38729" y="200444"/>
                </a:cubicBezTo>
                <a:cubicBezTo>
                  <a:pt x="-12071" y="182351"/>
                  <a:pt x="78394" y="288822"/>
                  <a:pt x="72131" y="267249"/>
                </a:cubicBezTo>
                <a:cubicBezTo>
                  <a:pt x="65868" y="245676"/>
                  <a:pt x="8110" y="91885"/>
                  <a:pt x="1151" y="71008"/>
                </a:cubicBezTo>
                <a:cubicBezTo>
                  <a:pt x="-5808" y="50131"/>
                  <a:pt x="20636" y="151732"/>
                  <a:pt x="30378" y="141989"/>
                </a:cubicBezTo>
                <a:cubicBezTo>
                  <a:pt x="40120" y="132247"/>
                  <a:pt x="-3025" y="2115"/>
                  <a:pt x="30378" y="27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5E5550D8-F981-4F3F-542C-9C37680E21C5}"/>
              </a:ext>
            </a:extLst>
          </p:cNvPr>
          <p:cNvSpPr/>
          <p:nvPr/>
        </p:nvSpPr>
        <p:spPr>
          <a:xfrm>
            <a:off x="3587417" y="6415801"/>
            <a:ext cx="800118" cy="310676"/>
          </a:xfrm>
          <a:custGeom>
            <a:avLst/>
            <a:gdLst>
              <a:gd name="connsiteX0" fmla="*/ 3378 w 800118"/>
              <a:gd name="connsiteY0" fmla="*/ 14226 h 310676"/>
              <a:gd name="connsiteX1" fmla="*/ 274775 w 800118"/>
              <a:gd name="connsiteY1" fmla="*/ 5876 h 310676"/>
              <a:gd name="connsiteX2" fmla="*/ 516945 w 800118"/>
              <a:gd name="connsiteY2" fmla="*/ 89383 h 310676"/>
              <a:gd name="connsiteX3" fmla="*/ 420912 w 800118"/>
              <a:gd name="connsiteY3" fmla="*/ 26752 h 310676"/>
              <a:gd name="connsiteX4" fmla="*/ 784167 w 800118"/>
              <a:gd name="connsiteY4" fmla="*/ 185415 h 310676"/>
              <a:gd name="connsiteX5" fmla="*/ 700660 w 800118"/>
              <a:gd name="connsiteY5" fmla="*/ 189591 h 310676"/>
              <a:gd name="connsiteX6" fmla="*/ 387509 w 800118"/>
              <a:gd name="connsiteY6" fmla="*/ 310676 h 310676"/>
              <a:gd name="connsiteX7" fmla="*/ 86884 w 800118"/>
              <a:gd name="connsiteY7" fmla="*/ 189591 h 310676"/>
              <a:gd name="connsiteX8" fmla="*/ 124462 w 800118"/>
              <a:gd name="connsiteY8" fmla="*/ 206292 h 310676"/>
              <a:gd name="connsiteX9" fmla="*/ 116112 w 800118"/>
              <a:gd name="connsiteY9" fmla="*/ 126961 h 310676"/>
              <a:gd name="connsiteX10" fmla="*/ 120287 w 800118"/>
              <a:gd name="connsiteY10" fmla="*/ 72681 h 310676"/>
              <a:gd name="connsiteX11" fmla="*/ 3378 w 800118"/>
              <a:gd name="connsiteY11" fmla="*/ 14226 h 31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0118" h="310676">
                <a:moveTo>
                  <a:pt x="3378" y="14226"/>
                </a:moveTo>
                <a:cubicBezTo>
                  <a:pt x="29126" y="3092"/>
                  <a:pt x="189181" y="-6650"/>
                  <a:pt x="274775" y="5876"/>
                </a:cubicBezTo>
                <a:cubicBezTo>
                  <a:pt x="360369" y="18402"/>
                  <a:pt x="492589" y="85904"/>
                  <a:pt x="516945" y="89383"/>
                </a:cubicBezTo>
                <a:cubicBezTo>
                  <a:pt x="541301" y="92862"/>
                  <a:pt x="376375" y="10747"/>
                  <a:pt x="420912" y="26752"/>
                </a:cubicBezTo>
                <a:cubicBezTo>
                  <a:pt x="465449" y="42757"/>
                  <a:pt x="737542" y="158275"/>
                  <a:pt x="784167" y="185415"/>
                </a:cubicBezTo>
                <a:cubicBezTo>
                  <a:pt x="830792" y="212555"/>
                  <a:pt x="766770" y="168714"/>
                  <a:pt x="700660" y="189591"/>
                </a:cubicBezTo>
                <a:cubicBezTo>
                  <a:pt x="634550" y="210468"/>
                  <a:pt x="489805" y="310676"/>
                  <a:pt x="387509" y="310676"/>
                </a:cubicBezTo>
                <a:cubicBezTo>
                  <a:pt x="285213" y="310676"/>
                  <a:pt x="130725" y="206988"/>
                  <a:pt x="86884" y="189591"/>
                </a:cubicBezTo>
                <a:cubicBezTo>
                  <a:pt x="43043" y="172194"/>
                  <a:pt x="119591" y="216730"/>
                  <a:pt x="124462" y="206292"/>
                </a:cubicBezTo>
                <a:cubicBezTo>
                  <a:pt x="129333" y="195854"/>
                  <a:pt x="116808" y="149229"/>
                  <a:pt x="116112" y="126961"/>
                </a:cubicBezTo>
                <a:cubicBezTo>
                  <a:pt x="115416" y="104693"/>
                  <a:pt x="133509" y="89383"/>
                  <a:pt x="120287" y="72681"/>
                </a:cubicBezTo>
                <a:cubicBezTo>
                  <a:pt x="107065" y="55979"/>
                  <a:pt x="-22370" y="25360"/>
                  <a:pt x="3378" y="1422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838D38C1-393F-B547-B112-BED38FC9314A}"/>
              </a:ext>
            </a:extLst>
          </p:cNvPr>
          <p:cNvSpPr/>
          <p:nvPr/>
        </p:nvSpPr>
        <p:spPr>
          <a:xfrm>
            <a:off x="3760969" y="6480132"/>
            <a:ext cx="437321" cy="88325"/>
          </a:xfrm>
          <a:custGeom>
            <a:avLst/>
            <a:gdLst>
              <a:gd name="connsiteX0" fmla="*/ 1015 w 437321"/>
              <a:gd name="connsiteY0" fmla="*/ 33402 h 88325"/>
              <a:gd name="connsiteX1" fmla="*/ 226483 w 437321"/>
              <a:gd name="connsiteY1" fmla="*/ 0 h 88325"/>
              <a:gd name="connsiteX2" fmla="*/ 239009 w 437321"/>
              <a:gd name="connsiteY2" fmla="*/ 37578 h 88325"/>
              <a:gd name="connsiteX3" fmla="*/ 431075 w 437321"/>
              <a:gd name="connsiteY3" fmla="*/ 87682 h 88325"/>
              <a:gd name="connsiteX4" fmla="*/ 368445 w 437321"/>
              <a:gd name="connsiteY4" fmla="*/ 66805 h 88325"/>
              <a:gd name="connsiteX5" fmla="*/ 151327 w 437321"/>
              <a:gd name="connsiteY5" fmla="*/ 79331 h 88325"/>
              <a:gd name="connsiteX6" fmla="*/ 1015 w 437321"/>
              <a:gd name="connsiteY6" fmla="*/ 33402 h 8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321" h="88325">
                <a:moveTo>
                  <a:pt x="1015" y="33402"/>
                </a:moveTo>
                <a:cubicBezTo>
                  <a:pt x="13541" y="20180"/>
                  <a:pt x="226483" y="0"/>
                  <a:pt x="226483" y="0"/>
                </a:cubicBezTo>
                <a:cubicBezTo>
                  <a:pt x="266149" y="696"/>
                  <a:pt x="204911" y="22964"/>
                  <a:pt x="239009" y="37578"/>
                </a:cubicBezTo>
                <a:cubicBezTo>
                  <a:pt x="273107" y="52192"/>
                  <a:pt x="409502" y="82811"/>
                  <a:pt x="431075" y="87682"/>
                </a:cubicBezTo>
                <a:cubicBezTo>
                  <a:pt x="452648" y="92553"/>
                  <a:pt x="415070" y="68197"/>
                  <a:pt x="368445" y="66805"/>
                </a:cubicBezTo>
                <a:cubicBezTo>
                  <a:pt x="321820" y="65413"/>
                  <a:pt x="207694" y="83506"/>
                  <a:pt x="151327" y="79331"/>
                </a:cubicBezTo>
                <a:cubicBezTo>
                  <a:pt x="94960" y="75156"/>
                  <a:pt x="-11511" y="46624"/>
                  <a:pt x="1015" y="334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895E5384-199C-4358-695B-86126E8F0C00}"/>
              </a:ext>
            </a:extLst>
          </p:cNvPr>
          <p:cNvSpPr/>
          <p:nvPr/>
        </p:nvSpPr>
        <p:spPr>
          <a:xfrm>
            <a:off x="3600257" y="6100145"/>
            <a:ext cx="295393" cy="146537"/>
          </a:xfrm>
          <a:custGeom>
            <a:avLst/>
            <a:gdLst>
              <a:gd name="connsiteX0" fmla="*/ 3064 w 295393"/>
              <a:gd name="connsiteY0" fmla="*/ 54310 h 146537"/>
              <a:gd name="connsiteX1" fmla="*/ 257759 w 295393"/>
              <a:gd name="connsiteY1" fmla="*/ 30 h 146537"/>
              <a:gd name="connsiteX2" fmla="*/ 245233 w 295393"/>
              <a:gd name="connsiteY2" fmla="*/ 62660 h 146537"/>
              <a:gd name="connsiteX3" fmla="*/ 295338 w 295393"/>
              <a:gd name="connsiteY3" fmla="*/ 146167 h 146537"/>
              <a:gd name="connsiteX4" fmla="*/ 253584 w 295393"/>
              <a:gd name="connsiteY4" fmla="*/ 91888 h 146537"/>
              <a:gd name="connsiteX5" fmla="*/ 186779 w 295393"/>
              <a:gd name="connsiteY5" fmla="*/ 58485 h 146537"/>
              <a:gd name="connsiteX6" fmla="*/ 119973 w 295393"/>
              <a:gd name="connsiteY6" fmla="*/ 54310 h 146537"/>
              <a:gd name="connsiteX7" fmla="*/ 3064 w 295393"/>
              <a:gd name="connsiteY7" fmla="*/ 54310 h 14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393" h="146537">
                <a:moveTo>
                  <a:pt x="3064" y="54310"/>
                </a:moveTo>
                <a:cubicBezTo>
                  <a:pt x="26028" y="45263"/>
                  <a:pt x="217398" y="-1362"/>
                  <a:pt x="257759" y="30"/>
                </a:cubicBezTo>
                <a:cubicBezTo>
                  <a:pt x="298120" y="1422"/>
                  <a:pt x="238970" y="38304"/>
                  <a:pt x="245233" y="62660"/>
                </a:cubicBezTo>
                <a:cubicBezTo>
                  <a:pt x="251496" y="87016"/>
                  <a:pt x="293946" y="141296"/>
                  <a:pt x="295338" y="146167"/>
                </a:cubicBezTo>
                <a:cubicBezTo>
                  <a:pt x="296730" y="151038"/>
                  <a:pt x="271677" y="106502"/>
                  <a:pt x="253584" y="91888"/>
                </a:cubicBezTo>
                <a:cubicBezTo>
                  <a:pt x="235491" y="77274"/>
                  <a:pt x="209048" y="64748"/>
                  <a:pt x="186779" y="58485"/>
                </a:cubicBezTo>
                <a:cubicBezTo>
                  <a:pt x="164511" y="52222"/>
                  <a:pt x="147113" y="56398"/>
                  <a:pt x="119973" y="54310"/>
                </a:cubicBezTo>
                <a:cubicBezTo>
                  <a:pt x="92833" y="52222"/>
                  <a:pt x="-19900" y="63357"/>
                  <a:pt x="3064" y="543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7CE2385C-73A0-F98F-FD9A-004B7802C601}"/>
              </a:ext>
            </a:extLst>
          </p:cNvPr>
          <p:cNvSpPr/>
          <p:nvPr/>
        </p:nvSpPr>
        <p:spPr>
          <a:xfrm>
            <a:off x="3172387" y="6633196"/>
            <a:ext cx="1117839" cy="814482"/>
          </a:xfrm>
          <a:custGeom>
            <a:avLst/>
            <a:gdLst>
              <a:gd name="connsiteX0" fmla="*/ 25430 w 1117839"/>
              <a:gd name="connsiteY0" fmla="*/ 5245 h 814482"/>
              <a:gd name="connsiteX1" fmla="*/ 412888 w 1117839"/>
              <a:gd name="connsiteY1" fmla="*/ 516689 h 814482"/>
              <a:gd name="connsiteX2" fmla="*/ 350894 w 1117839"/>
              <a:gd name="connsiteY2" fmla="*/ 496024 h 814482"/>
              <a:gd name="connsiteX3" fmla="*/ 717688 w 1117839"/>
              <a:gd name="connsiteY3" fmla="*/ 651007 h 814482"/>
              <a:gd name="connsiteX4" fmla="*/ 1115477 w 1117839"/>
              <a:gd name="connsiteY4" fmla="*/ 811157 h 814482"/>
              <a:gd name="connsiteX5" fmla="*/ 867505 w 1117839"/>
              <a:gd name="connsiteY5" fmla="*/ 759496 h 814482"/>
              <a:gd name="connsiteX6" fmla="*/ 552372 w 1117839"/>
              <a:gd name="connsiteY6" fmla="*/ 759496 h 814482"/>
              <a:gd name="connsiteX7" fmla="*/ 66759 w 1117839"/>
              <a:gd name="connsiteY7" fmla="*/ 449529 h 814482"/>
              <a:gd name="connsiteX8" fmla="*/ 108088 w 1117839"/>
              <a:gd name="connsiteY8" fmla="*/ 490858 h 814482"/>
              <a:gd name="connsiteX9" fmla="*/ 46094 w 1117839"/>
              <a:gd name="connsiteY9" fmla="*/ 263550 h 814482"/>
              <a:gd name="connsiteX10" fmla="*/ 25430 w 1117839"/>
              <a:gd name="connsiteY10" fmla="*/ 5245 h 81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839" h="814482">
                <a:moveTo>
                  <a:pt x="25430" y="5245"/>
                </a:moveTo>
                <a:cubicBezTo>
                  <a:pt x="86562" y="47435"/>
                  <a:pt x="358644" y="434893"/>
                  <a:pt x="412888" y="516689"/>
                </a:cubicBezTo>
                <a:cubicBezTo>
                  <a:pt x="467132" y="598485"/>
                  <a:pt x="300094" y="473638"/>
                  <a:pt x="350894" y="496024"/>
                </a:cubicBezTo>
                <a:cubicBezTo>
                  <a:pt x="401694" y="518410"/>
                  <a:pt x="717688" y="651007"/>
                  <a:pt x="717688" y="651007"/>
                </a:cubicBezTo>
                <a:cubicBezTo>
                  <a:pt x="845118" y="703529"/>
                  <a:pt x="1090508" y="793076"/>
                  <a:pt x="1115477" y="811157"/>
                </a:cubicBezTo>
                <a:cubicBezTo>
                  <a:pt x="1140446" y="829238"/>
                  <a:pt x="961356" y="768106"/>
                  <a:pt x="867505" y="759496"/>
                </a:cubicBezTo>
                <a:cubicBezTo>
                  <a:pt x="773654" y="750886"/>
                  <a:pt x="685830" y="811157"/>
                  <a:pt x="552372" y="759496"/>
                </a:cubicBezTo>
                <a:cubicBezTo>
                  <a:pt x="418914" y="707835"/>
                  <a:pt x="140806" y="494302"/>
                  <a:pt x="66759" y="449529"/>
                </a:cubicBezTo>
                <a:cubicBezTo>
                  <a:pt x="-7288" y="404756"/>
                  <a:pt x="111532" y="521854"/>
                  <a:pt x="108088" y="490858"/>
                </a:cubicBezTo>
                <a:cubicBezTo>
                  <a:pt x="104644" y="459862"/>
                  <a:pt x="61592" y="340180"/>
                  <a:pt x="46094" y="263550"/>
                </a:cubicBezTo>
                <a:cubicBezTo>
                  <a:pt x="30596" y="186920"/>
                  <a:pt x="-35702" y="-36945"/>
                  <a:pt x="25430" y="52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F1CC6B46-78BA-4B4F-B1EF-CF1D8E2DFC53}"/>
              </a:ext>
            </a:extLst>
          </p:cNvPr>
          <p:cNvSpPr/>
          <p:nvPr/>
        </p:nvSpPr>
        <p:spPr>
          <a:xfrm>
            <a:off x="3698673" y="5697838"/>
            <a:ext cx="285576" cy="254308"/>
          </a:xfrm>
          <a:custGeom>
            <a:avLst/>
            <a:gdLst>
              <a:gd name="connsiteX0" fmla="*/ 256 w 285576"/>
              <a:gd name="connsiteY0" fmla="*/ 372 h 254308"/>
              <a:gd name="connsiteX1" fmla="*/ 57083 w 285576"/>
              <a:gd name="connsiteY1" fmla="*/ 119193 h 254308"/>
              <a:gd name="connsiteX2" fmla="*/ 170737 w 285576"/>
              <a:gd name="connsiteY2" fmla="*/ 46867 h 254308"/>
              <a:gd name="connsiteX3" fmla="*/ 263727 w 285576"/>
              <a:gd name="connsiteY3" fmla="*/ 253511 h 254308"/>
              <a:gd name="connsiteX4" fmla="*/ 274059 w 285576"/>
              <a:gd name="connsiteY4" fmla="*/ 119193 h 254308"/>
              <a:gd name="connsiteX5" fmla="*/ 124242 w 285576"/>
              <a:gd name="connsiteY5" fmla="*/ 145023 h 254308"/>
              <a:gd name="connsiteX6" fmla="*/ 77747 w 285576"/>
              <a:gd name="connsiteY6" fmla="*/ 83030 h 254308"/>
              <a:gd name="connsiteX7" fmla="*/ 256 w 285576"/>
              <a:gd name="connsiteY7" fmla="*/ 372 h 25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576" h="254308">
                <a:moveTo>
                  <a:pt x="256" y="372"/>
                </a:moveTo>
                <a:cubicBezTo>
                  <a:pt x="-3188" y="6399"/>
                  <a:pt x="28670" y="111444"/>
                  <a:pt x="57083" y="119193"/>
                </a:cubicBezTo>
                <a:cubicBezTo>
                  <a:pt x="85496" y="126942"/>
                  <a:pt x="136296" y="24481"/>
                  <a:pt x="170737" y="46867"/>
                </a:cubicBezTo>
                <a:cubicBezTo>
                  <a:pt x="205178" y="69253"/>
                  <a:pt x="246507" y="241457"/>
                  <a:pt x="263727" y="253511"/>
                </a:cubicBezTo>
                <a:cubicBezTo>
                  <a:pt x="280947" y="265565"/>
                  <a:pt x="297306" y="137274"/>
                  <a:pt x="274059" y="119193"/>
                </a:cubicBezTo>
                <a:cubicBezTo>
                  <a:pt x="250812" y="101112"/>
                  <a:pt x="156961" y="151050"/>
                  <a:pt x="124242" y="145023"/>
                </a:cubicBezTo>
                <a:cubicBezTo>
                  <a:pt x="91523" y="138996"/>
                  <a:pt x="97550" y="102833"/>
                  <a:pt x="77747" y="83030"/>
                </a:cubicBezTo>
                <a:cubicBezTo>
                  <a:pt x="57944" y="63227"/>
                  <a:pt x="3700" y="-5655"/>
                  <a:pt x="256" y="3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827B6B4A-213C-878C-385C-D3CA6EAECFDE}"/>
              </a:ext>
            </a:extLst>
          </p:cNvPr>
          <p:cNvSpPr/>
          <p:nvPr/>
        </p:nvSpPr>
        <p:spPr>
          <a:xfrm>
            <a:off x="3996974" y="5774586"/>
            <a:ext cx="497660" cy="197428"/>
          </a:xfrm>
          <a:custGeom>
            <a:avLst/>
            <a:gdLst>
              <a:gd name="connsiteX0" fmla="*/ 1589 w 497660"/>
              <a:gd name="connsiteY0" fmla="*/ 32112 h 197428"/>
              <a:gd name="connsiteX1" fmla="*/ 290890 w 497660"/>
              <a:gd name="connsiteY1" fmla="*/ 114770 h 197428"/>
              <a:gd name="connsiteX2" fmla="*/ 182402 w 497660"/>
              <a:gd name="connsiteY2" fmla="*/ 114770 h 197428"/>
              <a:gd name="connsiteX3" fmla="*/ 383880 w 497660"/>
              <a:gd name="connsiteY3" fmla="*/ 47611 h 197428"/>
              <a:gd name="connsiteX4" fmla="*/ 399379 w 497660"/>
              <a:gd name="connsiteY4" fmla="*/ 1116 h 197428"/>
              <a:gd name="connsiteX5" fmla="*/ 378714 w 497660"/>
              <a:gd name="connsiteY5" fmla="*/ 26946 h 197428"/>
              <a:gd name="connsiteX6" fmla="*/ 497534 w 497660"/>
              <a:gd name="connsiteY6" fmla="*/ 156099 h 197428"/>
              <a:gd name="connsiteX7" fmla="*/ 352884 w 497660"/>
              <a:gd name="connsiteY7" fmla="*/ 197428 h 197428"/>
              <a:gd name="connsiteX8" fmla="*/ 270226 w 497660"/>
              <a:gd name="connsiteY8" fmla="*/ 156099 h 197428"/>
              <a:gd name="connsiteX9" fmla="*/ 177236 w 497660"/>
              <a:gd name="connsiteY9" fmla="*/ 83773 h 197428"/>
              <a:gd name="connsiteX10" fmla="*/ 1589 w 497660"/>
              <a:gd name="connsiteY10" fmla="*/ 32112 h 19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7660" h="197428">
                <a:moveTo>
                  <a:pt x="1589" y="32112"/>
                </a:moveTo>
                <a:cubicBezTo>
                  <a:pt x="20531" y="37278"/>
                  <a:pt x="260755" y="100994"/>
                  <a:pt x="290890" y="114770"/>
                </a:cubicBezTo>
                <a:cubicBezTo>
                  <a:pt x="321025" y="128546"/>
                  <a:pt x="166904" y="125963"/>
                  <a:pt x="182402" y="114770"/>
                </a:cubicBezTo>
                <a:cubicBezTo>
                  <a:pt x="197900" y="103577"/>
                  <a:pt x="347717" y="66553"/>
                  <a:pt x="383880" y="47611"/>
                </a:cubicBezTo>
                <a:cubicBezTo>
                  <a:pt x="420043" y="28669"/>
                  <a:pt x="399379" y="1116"/>
                  <a:pt x="399379" y="1116"/>
                </a:cubicBezTo>
                <a:cubicBezTo>
                  <a:pt x="398518" y="-2328"/>
                  <a:pt x="362355" y="1115"/>
                  <a:pt x="378714" y="26946"/>
                </a:cubicBezTo>
                <a:cubicBezTo>
                  <a:pt x="395073" y="52777"/>
                  <a:pt x="501839" y="127685"/>
                  <a:pt x="497534" y="156099"/>
                </a:cubicBezTo>
                <a:cubicBezTo>
                  <a:pt x="493229" y="184513"/>
                  <a:pt x="390769" y="197428"/>
                  <a:pt x="352884" y="197428"/>
                </a:cubicBezTo>
                <a:cubicBezTo>
                  <a:pt x="314999" y="197428"/>
                  <a:pt x="299501" y="175041"/>
                  <a:pt x="270226" y="156099"/>
                </a:cubicBezTo>
                <a:cubicBezTo>
                  <a:pt x="240951" y="137157"/>
                  <a:pt x="215982" y="100993"/>
                  <a:pt x="177236" y="83773"/>
                </a:cubicBezTo>
                <a:cubicBezTo>
                  <a:pt x="138490" y="66553"/>
                  <a:pt x="-17353" y="26946"/>
                  <a:pt x="1589" y="321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B364F562-413E-B25B-334C-56A46FD3FB5F}"/>
              </a:ext>
            </a:extLst>
          </p:cNvPr>
          <p:cNvSpPr/>
          <p:nvPr/>
        </p:nvSpPr>
        <p:spPr>
          <a:xfrm>
            <a:off x="3876871" y="5720315"/>
            <a:ext cx="341001" cy="242562"/>
          </a:xfrm>
          <a:custGeom>
            <a:avLst/>
            <a:gdLst>
              <a:gd name="connsiteX0" fmla="*/ 2979 w 341001"/>
              <a:gd name="connsiteY0" fmla="*/ 7385 h 242562"/>
              <a:gd name="connsiteX1" fmla="*/ 177604 w 341001"/>
              <a:gd name="connsiteY1" fmla="*/ 51835 h 242562"/>
              <a:gd name="connsiteX2" fmla="*/ 129979 w 341001"/>
              <a:gd name="connsiteY2" fmla="*/ 1035 h 242562"/>
              <a:gd name="connsiteX3" fmla="*/ 336354 w 341001"/>
              <a:gd name="connsiteY3" fmla="*/ 108985 h 242562"/>
              <a:gd name="connsiteX4" fmla="*/ 263329 w 341001"/>
              <a:gd name="connsiteY4" fmla="*/ 89935 h 242562"/>
              <a:gd name="connsiteX5" fmla="*/ 142679 w 341001"/>
              <a:gd name="connsiteY5" fmla="*/ 115335 h 242562"/>
              <a:gd name="connsiteX6" fmla="*/ 123629 w 341001"/>
              <a:gd name="connsiteY6" fmla="*/ 242335 h 242562"/>
              <a:gd name="connsiteX7" fmla="*/ 133154 w 341001"/>
              <a:gd name="connsiteY7" fmla="*/ 80410 h 242562"/>
              <a:gd name="connsiteX8" fmla="*/ 69654 w 341001"/>
              <a:gd name="connsiteY8" fmla="*/ 156610 h 242562"/>
              <a:gd name="connsiteX9" fmla="*/ 66479 w 341001"/>
              <a:gd name="connsiteY9" fmla="*/ 118510 h 242562"/>
              <a:gd name="connsiteX10" fmla="*/ 2979 w 341001"/>
              <a:gd name="connsiteY10" fmla="*/ 7385 h 24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1001" h="242562">
                <a:moveTo>
                  <a:pt x="2979" y="7385"/>
                </a:moveTo>
                <a:cubicBezTo>
                  <a:pt x="21500" y="-3728"/>
                  <a:pt x="156437" y="52893"/>
                  <a:pt x="177604" y="51835"/>
                </a:cubicBezTo>
                <a:cubicBezTo>
                  <a:pt x="198771" y="50777"/>
                  <a:pt x="103521" y="-8490"/>
                  <a:pt x="129979" y="1035"/>
                </a:cubicBezTo>
                <a:cubicBezTo>
                  <a:pt x="156437" y="10560"/>
                  <a:pt x="314129" y="94168"/>
                  <a:pt x="336354" y="108985"/>
                </a:cubicBezTo>
                <a:cubicBezTo>
                  <a:pt x="358579" y="123802"/>
                  <a:pt x="295608" y="88877"/>
                  <a:pt x="263329" y="89935"/>
                </a:cubicBezTo>
                <a:cubicBezTo>
                  <a:pt x="231050" y="90993"/>
                  <a:pt x="165962" y="89935"/>
                  <a:pt x="142679" y="115335"/>
                </a:cubicBezTo>
                <a:cubicBezTo>
                  <a:pt x="119396" y="140735"/>
                  <a:pt x="125217" y="248156"/>
                  <a:pt x="123629" y="242335"/>
                </a:cubicBezTo>
                <a:cubicBezTo>
                  <a:pt x="122042" y="236514"/>
                  <a:pt x="142150" y="94697"/>
                  <a:pt x="133154" y="80410"/>
                </a:cubicBezTo>
                <a:cubicBezTo>
                  <a:pt x="124158" y="66123"/>
                  <a:pt x="80766" y="150260"/>
                  <a:pt x="69654" y="156610"/>
                </a:cubicBezTo>
                <a:cubicBezTo>
                  <a:pt x="58542" y="162960"/>
                  <a:pt x="74946" y="140206"/>
                  <a:pt x="66479" y="118510"/>
                </a:cubicBezTo>
                <a:cubicBezTo>
                  <a:pt x="58012" y="96814"/>
                  <a:pt x="-15542" y="18498"/>
                  <a:pt x="2979" y="73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A3E89F40-EA8C-EA12-AC45-96261048EADB}"/>
              </a:ext>
            </a:extLst>
          </p:cNvPr>
          <p:cNvSpPr/>
          <p:nvPr/>
        </p:nvSpPr>
        <p:spPr>
          <a:xfrm>
            <a:off x="3963074" y="5885826"/>
            <a:ext cx="484507" cy="160481"/>
          </a:xfrm>
          <a:custGeom>
            <a:avLst/>
            <a:gdLst>
              <a:gd name="connsiteX0" fmla="*/ 2501 w 484507"/>
              <a:gd name="connsiteY0" fmla="*/ 26024 h 160481"/>
              <a:gd name="connsiteX1" fmla="*/ 256501 w 484507"/>
              <a:gd name="connsiteY1" fmla="*/ 624 h 160481"/>
              <a:gd name="connsiteX2" fmla="*/ 253326 w 484507"/>
              <a:gd name="connsiteY2" fmla="*/ 54599 h 160481"/>
              <a:gd name="connsiteX3" fmla="*/ 469226 w 484507"/>
              <a:gd name="connsiteY3" fmla="*/ 105399 h 160481"/>
              <a:gd name="connsiteX4" fmla="*/ 354926 w 484507"/>
              <a:gd name="connsiteY4" fmla="*/ 121274 h 160481"/>
              <a:gd name="connsiteX5" fmla="*/ 481926 w 484507"/>
              <a:gd name="connsiteY5" fmla="*/ 159374 h 160481"/>
              <a:gd name="connsiteX6" fmla="*/ 212051 w 484507"/>
              <a:gd name="connsiteY6" fmla="*/ 73649 h 160481"/>
              <a:gd name="connsiteX7" fmla="*/ 250151 w 484507"/>
              <a:gd name="connsiteY7" fmla="*/ 70474 h 160481"/>
              <a:gd name="connsiteX8" fmla="*/ 132676 w 484507"/>
              <a:gd name="connsiteY8" fmla="*/ 38724 h 160481"/>
              <a:gd name="connsiteX9" fmla="*/ 2501 w 484507"/>
              <a:gd name="connsiteY9" fmla="*/ 26024 h 16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4507" h="160481">
                <a:moveTo>
                  <a:pt x="2501" y="26024"/>
                </a:moveTo>
                <a:cubicBezTo>
                  <a:pt x="23138" y="19674"/>
                  <a:pt x="214697" y="-4138"/>
                  <a:pt x="256501" y="624"/>
                </a:cubicBezTo>
                <a:cubicBezTo>
                  <a:pt x="298305" y="5386"/>
                  <a:pt x="217872" y="37137"/>
                  <a:pt x="253326" y="54599"/>
                </a:cubicBezTo>
                <a:cubicBezTo>
                  <a:pt x="288780" y="72061"/>
                  <a:pt x="452293" y="94287"/>
                  <a:pt x="469226" y="105399"/>
                </a:cubicBezTo>
                <a:cubicBezTo>
                  <a:pt x="486159" y="116511"/>
                  <a:pt x="352809" y="112278"/>
                  <a:pt x="354926" y="121274"/>
                </a:cubicBezTo>
                <a:cubicBezTo>
                  <a:pt x="357043" y="130270"/>
                  <a:pt x="505739" y="167312"/>
                  <a:pt x="481926" y="159374"/>
                </a:cubicBezTo>
                <a:cubicBezTo>
                  <a:pt x="458114" y="151437"/>
                  <a:pt x="250680" y="88466"/>
                  <a:pt x="212051" y="73649"/>
                </a:cubicBezTo>
                <a:cubicBezTo>
                  <a:pt x="173422" y="58832"/>
                  <a:pt x="263380" y="76295"/>
                  <a:pt x="250151" y="70474"/>
                </a:cubicBezTo>
                <a:cubicBezTo>
                  <a:pt x="236922" y="64653"/>
                  <a:pt x="170776" y="45603"/>
                  <a:pt x="132676" y="38724"/>
                </a:cubicBezTo>
                <a:cubicBezTo>
                  <a:pt x="94576" y="31845"/>
                  <a:pt x="-18136" y="32374"/>
                  <a:pt x="2501" y="260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A0732D07-60CD-F5FA-221D-207B6E1AB84E}"/>
              </a:ext>
            </a:extLst>
          </p:cNvPr>
          <p:cNvSpPr/>
          <p:nvPr/>
        </p:nvSpPr>
        <p:spPr>
          <a:xfrm>
            <a:off x="4911364" y="5624565"/>
            <a:ext cx="768294" cy="707139"/>
          </a:xfrm>
          <a:custGeom>
            <a:avLst/>
            <a:gdLst>
              <a:gd name="connsiteX0" fmla="*/ 575036 w 768294"/>
              <a:gd name="connsiteY0" fmla="*/ 1172 h 707139"/>
              <a:gd name="connsiteX1" fmla="*/ 104773 w 768294"/>
              <a:gd name="connsiteY1" fmla="*/ 323389 h 707139"/>
              <a:gd name="connsiteX2" fmla="*/ 374739 w 768294"/>
              <a:gd name="connsiteY2" fmla="*/ 323389 h 707139"/>
              <a:gd name="connsiteX3" fmla="*/ 270 w 768294"/>
              <a:gd name="connsiteY3" fmla="*/ 706566 h 707139"/>
              <a:gd name="connsiteX4" fmla="*/ 322487 w 768294"/>
              <a:gd name="connsiteY4" fmla="*/ 401766 h 707139"/>
              <a:gd name="connsiteX5" fmla="*/ 766625 w 768294"/>
              <a:gd name="connsiteY5" fmla="*/ 79549 h 707139"/>
              <a:gd name="connsiteX6" fmla="*/ 479242 w 768294"/>
              <a:gd name="connsiteY6" fmla="*/ 210178 h 707139"/>
              <a:gd name="connsiteX7" fmla="*/ 575036 w 768294"/>
              <a:gd name="connsiteY7" fmla="*/ 1172 h 70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8294" h="707139">
                <a:moveTo>
                  <a:pt x="575036" y="1172"/>
                </a:moveTo>
                <a:cubicBezTo>
                  <a:pt x="512625" y="20040"/>
                  <a:pt x="138156" y="269686"/>
                  <a:pt x="104773" y="323389"/>
                </a:cubicBezTo>
                <a:cubicBezTo>
                  <a:pt x="71390" y="377092"/>
                  <a:pt x="392156" y="259526"/>
                  <a:pt x="374739" y="323389"/>
                </a:cubicBezTo>
                <a:cubicBezTo>
                  <a:pt x="357322" y="387252"/>
                  <a:pt x="8979" y="693503"/>
                  <a:pt x="270" y="706566"/>
                </a:cubicBezTo>
                <a:cubicBezTo>
                  <a:pt x="-8439" y="719629"/>
                  <a:pt x="194761" y="506269"/>
                  <a:pt x="322487" y="401766"/>
                </a:cubicBezTo>
                <a:cubicBezTo>
                  <a:pt x="450213" y="297263"/>
                  <a:pt x="740499" y="111480"/>
                  <a:pt x="766625" y="79549"/>
                </a:cubicBezTo>
                <a:cubicBezTo>
                  <a:pt x="792751" y="47618"/>
                  <a:pt x="503916" y="223241"/>
                  <a:pt x="479242" y="210178"/>
                </a:cubicBezTo>
                <a:cubicBezTo>
                  <a:pt x="454568" y="197115"/>
                  <a:pt x="637447" y="-17696"/>
                  <a:pt x="575036" y="11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8FE56135-D444-7F99-E8D3-F321F52CC76B}"/>
              </a:ext>
            </a:extLst>
          </p:cNvPr>
          <p:cNvSpPr/>
          <p:nvPr/>
        </p:nvSpPr>
        <p:spPr>
          <a:xfrm>
            <a:off x="3533594" y="4987523"/>
            <a:ext cx="586678" cy="676419"/>
          </a:xfrm>
          <a:custGeom>
            <a:avLst/>
            <a:gdLst>
              <a:gd name="connsiteX0" fmla="*/ 585560 w 586678"/>
              <a:gd name="connsiteY0" fmla="*/ 11197 h 676419"/>
              <a:gd name="connsiteX1" fmla="*/ 184966 w 586678"/>
              <a:gd name="connsiteY1" fmla="*/ 437917 h 676419"/>
              <a:gd name="connsiteX2" fmla="*/ 289469 w 586678"/>
              <a:gd name="connsiteY2" fmla="*/ 272454 h 676419"/>
              <a:gd name="connsiteX3" fmla="*/ 2086 w 586678"/>
              <a:gd name="connsiteY3" fmla="*/ 673048 h 676419"/>
              <a:gd name="connsiteX4" fmla="*/ 167549 w 586678"/>
              <a:gd name="connsiteY4" fmla="*/ 446626 h 676419"/>
              <a:gd name="connsiteX5" fmla="*/ 315595 w 586678"/>
              <a:gd name="connsiteY5" fmla="*/ 133117 h 676419"/>
              <a:gd name="connsiteX6" fmla="*/ 97880 w 586678"/>
              <a:gd name="connsiteY6" fmla="*/ 246328 h 676419"/>
              <a:gd name="connsiteX7" fmla="*/ 298177 w 586678"/>
              <a:gd name="connsiteY7" fmla="*/ 133117 h 676419"/>
              <a:gd name="connsiteX8" fmla="*/ 585560 w 586678"/>
              <a:gd name="connsiteY8" fmla="*/ 11197 h 67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6678" h="676419">
                <a:moveTo>
                  <a:pt x="585560" y="11197"/>
                </a:moveTo>
                <a:cubicBezTo>
                  <a:pt x="566691" y="61997"/>
                  <a:pt x="234314" y="394374"/>
                  <a:pt x="184966" y="437917"/>
                </a:cubicBezTo>
                <a:cubicBezTo>
                  <a:pt x="135617" y="481460"/>
                  <a:pt x="319949" y="233266"/>
                  <a:pt x="289469" y="272454"/>
                </a:cubicBezTo>
                <a:cubicBezTo>
                  <a:pt x="258989" y="311643"/>
                  <a:pt x="22406" y="644019"/>
                  <a:pt x="2086" y="673048"/>
                </a:cubicBezTo>
                <a:cubicBezTo>
                  <a:pt x="-18234" y="702077"/>
                  <a:pt x="115298" y="536614"/>
                  <a:pt x="167549" y="446626"/>
                </a:cubicBezTo>
                <a:cubicBezTo>
                  <a:pt x="219800" y="356638"/>
                  <a:pt x="327206" y="166500"/>
                  <a:pt x="315595" y="133117"/>
                </a:cubicBezTo>
                <a:cubicBezTo>
                  <a:pt x="303984" y="99734"/>
                  <a:pt x="100783" y="246328"/>
                  <a:pt x="97880" y="246328"/>
                </a:cubicBezTo>
                <a:cubicBezTo>
                  <a:pt x="94977" y="246328"/>
                  <a:pt x="216897" y="169403"/>
                  <a:pt x="298177" y="133117"/>
                </a:cubicBezTo>
                <a:cubicBezTo>
                  <a:pt x="379457" y="96831"/>
                  <a:pt x="604429" y="-39603"/>
                  <a:pt x="585560" y="111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B38AB304-B206-BD12-C6C0-AC994C2AFCA2}"/>
              </a:ext>
            </a:extLst>
          </p:cNvPr>
          <p:cNvSpPr/>
          <p:nvPr/>
        </p:nvSpPr>
        <p:spPr>
          <a:xfrm>
            <a:off x="4110397" y="6687304"/>
            <a:ext cx="791421" cy="227535"/>
          </a:xfrm>
          <a:custGeom>
            <a:avLst/>
            <a:gdLst>
              <a:gd name="connsiteX0" fmla="*/ 49 w 791421"/>
              <a:gd name="connsiteY0" fmla="*/ 105382 h 227535"/>
              <a:gd name="connsiteX1" fmla="*/ 252597 w 791421"/>
              <a:gd name="connsiteY1" fmla="*/ 9587 h 227535"/>
              <a:gd name="connsiteX2" fmla="*/ 783820 w 791421"/>
              <a:gd name="connsiteY2" fmla="*/ 35713 h 227535"/>
              <a:gd name="connsiteX3" fmla="*/ 539980 w 791421"/>
              <a:gd name="connsiteY3" fmla="*/ 9587 h 227535"/>
              <a:gd name="connsiteX4" fmla="*/ 174220 w 791421"/>
              <a:gd name="connsiteY4" fmla="*/ 227302 h 227535"/>
              <a:gd name="connsiteX5" fmla="*/ 270014 w 791421"/>
              <a:gd name="connsiteY5" fmla="*/ 53130 h 227535"/>
              <a:gd name="connsiteX6" fmla="*/ 49 w 791421"/>
              <a:gd name="connsiteY6" fmla="*/ 105382 h 227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421" h="227535">
                <a:moveTo>
                  <a:pt x="49" y="105382"/>
                </a:moveTo>
                <a:cubicBezTo>
                  <a:pt x="-2854" y="98125"/>
                  <a:pt x="121968" y="21199"/>
                  <a:pt x="252597" y="9587"/>
                </a:cubicBezTo>
                <a:cubicBezTo>
                  <a:pt x="383226" y="-2025"/>
                  <a:pt x="735923" y="35713"/>
                  <a:pt x="783820" y="35713"/>
                </a:cubicBezTo>
                <a:cubicBezTo>
                  <a:pt x="831717" y="35713"/>
                  <a:pt x="641580" y="-22344"/>
                  <a:pt x="539980" y="9587"/>
                </a:cubicBezTo>
                <a:cubicBezTo>
                  <a:pt x="438380" y="41518"/>
                  <a:pt x="219214" y="220045"/>
                  <a:pt x="174220" y="227302"/>
                </a:cubicBezTo>
                <a:cubicBezTo>
                  <a:pt x="129226" y="234559"/>
                  <a:pt x="294688" y="70547"/>
                  <a:pt x="270014" y="53130"/>
                </a:cubicBezTo>
                <a:cubicBezTo>
                  <a:pt x="245340" y="35713"/>
                  <a:pt x="2952" y="112639"/>
                  <a:pt x="49" y="1053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B1BABEF1-4979-AC26-DE2A-67AC9DA93700}"/>
              </a:ext>
            </a:extLst>
          </p:cNvPr>
          <p:cNvSpPr/>
          <p:nvPr/>
        </p:nvSpPr>
        <p:spPr>
          <a:xfrm>
            <a:off x="3134364" y="5541909"/>
            <a:ext cx="227573" cy="1217810"/>
          </a:xfrm>
          <a:custGeom>
            <a:avLst/>
            <a:gdLst>
              <a:gd name="connsiteX0" fmla="*/ 87807 w 227573"/>
              <a:gd name="connsiteY0" fmla="*/ 5451 h 1217810"/>
              <a:gd name="connsiteX1" fmla="*/ 122642 w 227573"/>
              <a:gd name="connsiteY1" fmla="*/ 588925 h 1217810"/>
              <a:gd name="connsiteX2" fmla="*/ 87807 w 227573"/>
              <a:gd name="connsiteY2" fmla="*/ 406045 h 1217810"/>
              <a:gd name="connsiteX3" fmla="*/ 227145 w 227573"/>
              <a:gd name="connsiteY3" fmla="*/ 1102731 h 1217810"/>
              <a:gd name="connsiteX4" fmla="*/ 131350 w 227573"/>
              <a:gd name="connsiteY4" fmla="*/ 841474 h 1217810"/>
              <a:gd name="connsiteX5" fmla="*/ 131350 w 227573"/>
              <a:gd name="connsiteY5" fmla="*/ 1215942 h 1217810"/>
              <a:gd name="connsiteX6" fmla="*/ 105225 w 227573"/>
              <a:gd name="connsiteY6" fmla="*/ 649885 h 1217810"/>
              <a:gd name="connsiteX7" fmla="*/ 722 w 227573"/>
              <a:gd name="connsiteY7" fmla="*/ 48994 h 1217810"/>
              <a:gd name="connsiteX8" fmla="*/ 61682 w 227573"/>
              <a:gd name="connsiteY8" fmla="*/ 284125 h 1217810"/>
              <a:gd name="connsiteX9" fmla="*/ 87807 w 227573"/>
              <a:gd name="connsiteY9" fmla="*/ 5451 h 1217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7573" h="1217810">
                <a:moveTo>
                  <a:pt x="87807" y="5451"/>
                </a:moveTo>
                <a:cubicBezTo>
                  <a:pt x="97967" y="56251"/>
                  <a:pt x="122642" y="522159"/>
                  <a:pt x="122642" y="588925"/>
                </a:cubicBezTo>
                <a:cubicBezTo>
                  <a:pt x="122642" y="655691"/>
                  <a:pt x="70390" y="320411"/>
                  <a:pt x="87807" y="406045"/>
                </a:cubicBezTo>
                <a:cubicBezTo>
                  <a:pt x="105224" y="491679"/>
                  <a:pt x="219888" y="1030160"/>
                  <a:pt x="227145" y="1102731"/>
                </a:cubicBezTo>
                <a:cubicBezTo>
                  <a:pt x="234402" y="1175302"/>
                  <a:pt x="147316" y="822606"/>
                  <a:pt x="131350" y="841474"/>
                </a:cubicBezTo>
                <a:cubicBezTo>
                  <a:pt x="115384" y="860342"/>
                  <a:pt x="135704" y="1247873"/>
                  <a:pt x="131350" y="1215942"/>
                </a:cubicBezTo>
                <a:cubicBezTo>
                  <a:pt x="126996" y="1184011"/>
                  <a:pt x="126996" y="844376"/>
                  <a:pt x="105225" y="649885"/>
                </a:cubicBezTo>
                <a:cubicBezTo>
                  <a:pt x="83454" y="455394"/>
                  <a:pt x="7979" y="109954"/>
                  <a:pt x="722" y="48994"/>
                </a:cubicBezTo>
                <a:cubicBezTo>
                  <a:pt x="-6535" y="-11966"/>
                  <a:pt x="42814" y="292834"/>
                  <a:pt x="61682" y="284125"/>
                </a:cubicBezTo>
                <a:cubicBezTo>
                  <a:pt x="80550" y="275416"/>
                  <a:pt x="77647" y="-45349"/>
                  <a:pt x="87807" y="54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99F9BFB7-20EA-617A-B1AE-BE2423281BDF}"/>
              </a:ext>
            </a:extLst>
          </p:cNvPr>
          <p:cNvSpPr/>
          <p:nvPr/>
        </p:nvSpPr>
        <p:spPr>
          <a:xfrm>
            <a:off x="3736811" y="4559528"/>
            <a:ext cx="493897" cy="532150"/>
          </a:xfrm>
          <a:custGeom>
            <a:avLst/>
            <a:gdLst>
              <a:gd name="connsiteX0" fmla="*/ 493283 w 493897"/>
              <a:gd name="connsiteY0" fmla="*/ 545 h 532150"/>
              <a:gd name="connsiteX1" fmla="*/ 294500 w 493897"/>
              <a:gd name="connsiteY1" fmla="*/ 270889 h 532150"/>
              <a:gd name="connsiteX2" fmla="*/ 111620 w 493897"/>
              <a:gd name="connsiteY2" fmla="*/ 513404 h 532150"/>
              <a:gd name="connsiteX3" fmla="*/ 151377 w 493897"/>
              <a:gd name="connsiteY3" fmla="*/ 441842 h 532150"/>
              <a:gd name="connsiteX4" fmla="*/ 258719 w 493897"/>
              <a:gd name="connsiteY4" fmla="*/ 227157 h 532150"/>
              <a:gd name="connsiteX5" fmla="*/ 103669 w 493897"/>
              <a:gd name="connsiteY5" fmla="*/ 449794 h 532150"/>
              <a:gd name="connsiteX6" fmla="*/ 302 w 493897"/>
              <a:gd name="connsiteY6" fmla="*/ 529307 h 532150"/>
              <a:gd name="connsiteX7" fmla="*/ 135474 w 493897"/>
              <a:gd name="connsiteY7" fmla="*/ 362329 h 532150"/>
              <a:gd name="connsiteX8" fmla="*/ 211012 w 493897"/>
              <a:gd name="connsiteY8" fmla="*/ 227157 h 532150"/>
              <a:gd name="connsiteX9" fmla="*/ 103669 w 493897"/>
              <a:gd name="connsiteY9" fmla="*/ 342451 h 532150"/>
              <a:gd name="connsiteX10" fmla="*/ 294500 w 493897"/>
              <a:gd name="connsiteY10" fmla="*/ 143669 h 532150"/>
              <a:gd name="connsiteX11" fmla="*/ 226914 w 493897"/>
              <a:gd name="connsiteY11" fmla="*/ 199328 h 532150"/>
              <a:gd name="connsiteX12" fmla="*/ 493283 w 493897"/>
              <a:gd name="connsiteY12" fmla="*/ 545 h 5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3897" h="532150">
                <a:moveTo>
                  <a:pt x="493283" y="545"/>
                </a:moveTo>
                <a:cubicBezTo>
                  <a:pt x="504547" y="12472"/>
                  <a:pt x="358110" y="185413"/>
                  <a:pt x="294500" y="270889"/>
                </a:cubicBezTo>
                <a:cubicBezTo>
                  <a:pt x="230890" y="356365"/>
                  <a:pt x="135474" y="484912"/>
                  <a:pt x="111620" y="513404"/>
                </a:cubicBezTo>
                <a:cubicBezTo>
                  <a:pt x="87766" y="541896"/>
                  <a:pt x="126860" y="489550"/>
                  <a:pt x="151377" y="441842"/>
                </a:cubicBezTo>
                <a:cubicBezTo>
                  <a:pt x="175894" y="394134"/>
                  <a:pt x="266670" y="225832"/>
                  <a:pt x="258719" y="227157"/>
                </a:cubicBezTo>
                <a:cubicBezTo>
                  <a:pt x="250768" y="228482"/>
                  <a:pt x="146738" y="399436"/>
                  <a:pt x="103669" y="449794"/>
                </a:cubicBezTo>
                <a:cubicBezTo>
                  <a:pt x="60599" y="500152"/>
                  <a:pt x="-4999" y="543885"/>
                  <a:pt x="302" y="529307"/>
                </a:cubicBezTo>
                <a:cubicBezTo>
                  <a:pt x="5603" y="514730"/>
                  <a:pt x="100356" y="412687"/>
                  <a:pt x="135474" y="362329"/>
                </a:cubicBezTo>
                <a:cubicBezTo>
                  <a:pt x="170592" y="311971"/>
                  <a:pt x="216313" y="230470"/>
                  <a:pt x="211012" y="227157"/>
                </a:cubicBezTo>
                <a:cubicBezTo>
                  <a:pt x="205711" y="223844"/>
                  <a:pt x="89754" y="356366"/>
                  <a:pt x="103669" y="342451"/>
                </a:cubicBezTo>
                <a:cubicBezTo>
                  <a:pt x="117584" y="328536"/>
                  <a:pt x="273959" y="167523"/>
                  <a:pt x="294500" y="143669"/>
                </a:cubicBezTo>
                <a:cubicBezTo>
                  <a:pt x="315041" y="119815"/>
                  <a:pt x="193783" y="222519"/>
                  <a:pt x="226914" y="199328"/>
                </a:cubicBezTo>
                <a:cubicBezTo>
                  <a:pt x="260045" y="176137"/>
                  <a:pt x="482019" y="-11382"/>
                  <a:pt x="493283" y="5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7F302DE5-3D4C-DCA3-650C-BFEE1DABB528}"/>
              </a:ext>
            </a:extLst>
          </p:cNvPr>
          <p:cNvSpPr/>
          <p:nvPr/>
        </p:nvSpPr>
        <p:spPr>
          <a:xfrm>
            <a:off x="4041812" y="5669265"/>
            <a:ext cx="166552" cy="110893"/>
          </a:xfrm>
          <a:custGeom>
            <a:avLst/>
            <a:gdLst>
              <a:gd name="connsiteX0" fmla="*/ 1426 w 166552"/>
              <a:gd name="connsiteY0" fmla="*/ 15 h 110893"/>
              <a:gd name="connsiteX1" fmla="*/ 164428 w 166552"/>
              <a:gd name="connsiteY1" fmla="*/ 103382 h 110893"/>
              <a:gd name="connsiteX2" fmla="*/ 88891 w 166552"/>
              <a:gd name="connsiteY2" fmla="*/ 95431 h 110893"/>
              <a:gd name="connsiteX3" fmla="*/ 1426 w 166552"/>
              <a:gd name="connsiteY3" fmla="*/ 15 h 110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552" h="110893">
                <a:moveTo>
                  <a:pt x="1426" y="15"/>
                </a:moveTo>
                <a:cubicBezTo>
                  <a:pt x="14016" y="1340"/>
                  <a:pt x="149851" y="87479"/>
                  <a:pt x="164428" y="103382"/>
                </a:cubicBezTo>
                <a:cubicBezTo>
                  <a:pt x="179005" y="119285"/>
                  <a:pt x="114733" y="106695"/>
                  <a:pt x="88891" y="95431"/>
                </a:cubicBezTo>
                <a:cubicBezTo>
                  <a:pt x="63049" y="84167"/>
                  <a:pt x="-11164" y="-1310"/>
                  <a:pt x="1426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5D279067-00D4-A7D2-2F5F-F5F9D948375F}"/>
              </a:ext>
            </a:extLst>
          </p:cNvPr>
          <p:cNvSpPr/>
          <p:nvPr/>
        </p:nvSpPr>
        <p:spPr>
          <a:xfrm>
            <a:off x="3756743" y="5608822"/>
            <a:ext cx="124198" cy="148382"/>
          </a:xfrm>
          <a:custGeom>
            <a:avLst/>
            <a:gdLst>
              <a:gd name="connsiteX0" fmla="*/ 248 w 124198"/>
              <a:gd name="connsiteY0" fmla="*/ 823 h 148382"/>
              <a:gd name="connsiteX1" fmla="*/ 67834 w 124198"/>
              <a:gd name="connsiteY1" fmla="*/ 68409 h 148382"/>
              <a:gd name="connsiteX2" fmla="*/ 123494 w 124198"/>
              <a:gd name="connsiteY2" fmla="*/ 143947 h 148382"/>
              <a:gd name="connsiteX3" fmla="*/ 28078 w 124198"/>
              <a:gd name="connsiteY3" fmla="*/ 139971 h 148382"/>
              <a:gd name="connsiteX4" fmla="*/ 43980 w 124198"/>
              <a:gd name="connsiteY4" fmla="*/ 116117 h 148382"/>
              <a:gd name="connsiteX5" fmla="*/ 248 w 124198"/>
              <a:gd name="connsiteY5" fmla="*/ 823 h 148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198" h="148382">
                <a:moveTo>
                  <a:pt x="248" y="823"/>
                </a:moveTo>
                <a:cubicBezTo>
                  <a:pt x="4224" y="-7128"/>
                  <a:pt x="47293" y="44555"/>
                  <a:pt x="67834" y="68409"/>
                </a:cubicBezTo>
                <a:cubicBezTo>
                  <a:pt x="88375" y="92263"/>
                  <a:pt x="130120" y="132020"/>
                  <a:pt x="123494" y="143947"/>
                </a:cubicBezTo>
                <a:cubicBezTo>
                  <a:pt x="116868" y="155874"/>
                  <a:pt x="28078" y="139971"/>
                  <a:pt x="28078" y="139971"/>
                </a:cubicBezTo>
                <a:cubicBezTo>
                  <a:pt x="14826" y="135333"/>
                  <a:pt x="46630" y="135332"/>
                  <a:pt x="43980" y="116117"/>
                </a:cubicBezTo>
                <a:cubicBezTo>
                  <a:pt x="41330" y="96902"/>
                  <a:pt x="-3728" y="8774"/>
                  <a:pt x="248" y="8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2F0C07CB-173F-D0D3-665D-86FB4B93C965}"/>
              </a:ext>
            </a:extLst>
          </p:cNvPr>
          <p:cNvSpPr/>
          <p:nvPr/>
        </p:nvSpPr>
        <p:spPr>
          <a:xfrm>
            <a:off x="6217710" y="5283146"/>
            <a:ext cx="408416" cy="203028"/>
          </a:xfrm>
          <a:custGeom>
            <a:avLst/>
            <a:gdLst>
              <a:gd name="connsiteX0" fmla="*/ 5290 w 408416"/>
              <a:gd name="connsiteY0" fmla="*/ 200079 h 203028"/>
              <a:gd name="connsiteX1" fmla="*/ 389465 w 408416"/>
              <a:gd name="connsiteY1" fmla="*/ 3229 h 203028"/>
              <a:gd name="connsiteX2" fmla="*/ 325965 w 408416"/>
              <a:gd name="connsiteY2" fmla="*/ 76254 h 203028"/>
              <a:gd name="connsiteX3" fmla="*/ 119590 w 408416"/>
              <a:gd name="connsiteY3" fmla="*/ 57204 h 203028"/>
              <a:gd name="connsiteX4" fmla="*/ 164040 w 408416"/>
              <a:gd name="connsiteY4" fmla="*/ 114354 h 203028"/>
              <a:gd name="connsiteX5" fmla="*/ 5290 w 408416"/>
              <a:gd name="connsiteY5" fmla="*/ 200079 h 20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416" h="203028">
                <a:moveTo>
                  <a:pt x="5290" y="200079"/>
                </a:moveTo>
                <a:cubicBezTo>
                  <a:pt x="42861" y="181558"/>
                  <a:pt x="336019" y="23866"/>
                  <a:pt x="389465" y="3229"/>
                </a:cubicBezTo>
                <a:cubicBezTo>
                  <a:pt x="442911" y="-17409"/>
                  <a:pt x="370944" y="67258"/>
                  <a:pt x="325965" y="76254"/>
                </a:cubicBezTo>
                <a:cubicBezTo>
                  <a:pt x="280986" y="85250"/>
                  <a:pt x="146577" y="50854"/>
                  <a:pt x="119590" y="57204"/>
                </a:cubicBezTo>
                <a:cubicBezTo>
                  <a:pt x="92603" y="63554"/>
                  <a:pt x="186265" y="83662"/>
                  <a:pt x="164040" y="114354"/>
                </a:cubicBezTo>
                <a:cubicBezTo>
                  <a:pt x="141815" y="145046"/>
                  <a:pt x="-32281" y="218600"/>
                  <a:pt x="5290" y="2000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F038F71E-7C69-3AFE-F4C7-88DCA5AFC625}"/>
              </a:ext>
            </a:extLst>
          </p:cNvPr>
          <p:cNvSpPr/>
          <p:nvPr/>
        </p:nvSpPr>
        <p:spPr>
          <a:xfrm>
            <a:off x="6317978" y="5622864"/>
            <a:ext cx="208309" cy="752713"/>
          </a:xfrm>
          <a:custGeom>
            <a:avLst/>
            <a:gdLst>
              <a:gd name="connsiteX0" fmla="*/ 89172 w 208309"/>
              <a:gd name="connsiteY0" fmla="*/ 61 h 752713"/>
              <a:gd name="connsiteX1" fmla="*/ 197122 w 208309"/>
              <a:gd name="connsiteY1" fmla="*/ 260411 h 752713"/>
              <a:gd name="connsiteX2" fmla="*/ 203472 w 208309"/>
              <a:gd name="connsiteY2" fmla="*/ 279461 h 752713"/>
              <a:gd name="connsiteX3" fmla="*/ 184422 w 208309"/>
              <a:gd name="connsiteY3" fmla="*/ 406461 h 752713"/>
              <a:gd name="connsiteX4" fmla="*/ 155847 w 208309"/>
              <a:gd name="connsiteY4" fmla="*/ 235011 h 752713"/>
              <a:gd name="connsiteX5" fmla="*/ 41547 w 208309"/>
              <a:gd name="connsiteY5" fmla="*/ 339786 h 752713"/>
              <a:gd name="connsiteX6" fmla="*/ 25672 w 208309"/>
              <a:gd name="connsiteY6" fmla="*/ 457261 h 752713"/>
              <a:gd name="connsiteX7" fmla="*/ 32022 w 208309"/>
              <a:gd name="connsiteY7" fmla="*/ 450911 h 752713"/>
              <a:gd name="connsiteX8" fmla="*/ 272 w 208309"/>
              <a:gd name="connsiteY8" fmla="*/ 752536 h 752713"/>
              <a:gd name="connsiteX9" fmla="*/ 16147 w 208309"/>
              <a:gd name="connsiteY9" fmla="*/ 403286 h 752713"/>
              <a:gd name="connsiteX10" fmla="*/ 6622 w 208309"/>
              <a:gd name="connsiteY10" fmla="*/ 165161 h 752713"/>
              <a:gd name="connsiteX11" fmla="*/ 32022 w 208309"/>
              <a:gd name="connsiteY11" fmla="*/ 235011 h 752713"/>
              <a:gd name="connsiteX12" fmla="*/ 89172 w 208309"/>
              <a:gd name="connsiteY12" fmla="*/ 61 h 75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8309" h="752713">
                <a:moveTo>
                  <a:pt x="89172" y="61"/>
                </a:moveTo>
                <a:cubicBezTo>
                  <a:pt x="116689" y="4294"/>
                  <a:pt x="178072" y="213844"/>
                  <a:pt x="197122" y="260411"/>
                </a:cubicBezTo>
                <a:cubicBezTo>
                  <a:pt x="216172" y="306978"/>
                  <a:pt x="205589" y="255119"/>
                  <a:pt x="203472" y="279461"/>
                </a:cubicBezTo>
                <a:cubicBezTo>
                  <a:pt x="201355" y="303803"/>
                  <a:pt x="192360" y="413869"/>
                  <a:pt x="184422" y="406461"/>
                </a:cubicBezTo>
                <a:cubicBezTo>
                  <a:pt x="176485" y="399053"/>
                  <a:pt x="179660" y="246124"/>
                  <a:pt x="155847" y="235011"/>
                </a:cubicBezTo>
                <a:cubicBezTo>
                  <a:pt x="132035" y="223899"/>
                  <a:pt x="63243" y="302744"/>
                  <a:pt x="41547" y="339786"/>
                </a:cubicBezTo>
                <a:cubicBezTo>
                  <a:pt x="19851" y="376828"/>
                  <a:pt x="27259" y="438740"/>
                  <a:pt x="25672" y="457261"/>
                </a:cubicBezTo>
                <a:cubicBezTo>
                  <a:pt x="24085" y="475782"/>
                  <a:pt x="36255" y="401699"/>
                  <a:pt x="32022" y="450911"/>
                </a:cubicBezTo>
                <a:cubicBezTo>
                  <a:pt x="27789" y="500124"/>
                  <a:pt x="2918" y="760473"/>
                  <a:pt x="272" y="752536"/>
                </a:cubicBezTo>
                <a:cubicBezTo>
                  <a:pt x="-2374" y="744599"/>
                  <a:pt x="15089" y="501182"/>
                  <a:pt x="16147" y="403286"/>
                </a:cubicBezTo>
                <a:cubicBezTo>
                  <a:pt x="17205" y="305390"/>
                  <a:pt x="3976" y="193207"/>
                  <a:pt x="6622" y="165161"/>
                </a:cubicBezTo>
                <a:cubicBezTo>
                  <a:pt x="9268" y="137115"/>
                  <a:pt x="17734" y="257765"/>
                  <a:pt x="32022" y="235011"/>
                </a:cubicBezTo>
                <a:cubicBezTo>
                  <a:pt x="46309" y="212257"/>
                  <a:pt x="61655" y="-4172"/>
                  <a:pt x="89172" y="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FC5F26B1-C3DF-5687-E2A9-61718FDFD1A5}"/>
              </a:ext>
            </a:extLst>
          </p:cNvPr>
          <p:cNvSpPr/>
          <p:nvPr/>
        </p:nvSpPr>
        <p:spPr>
          <a:xfrm>
            <a:off x="6022637" y="6337298"/>
            <a:ext cx="475050" cy="238154"/>
          </a:xfrm>
          <a:custGeom>
            <a:avLst/>
            <a:gdLst>
              <a:gd name="connsiteX0" fmla="*/ 338 w 475050"/>
              <a:gd name="connsiteY0" fmla="*/ 63502 h 238154"/>
              <a:gd name="connsiteX1" fmla="*/ 152738 w 475050"/>
              <a:gd name="connsiteY1" fmla="*/ 34927 h 238154"/>
              <a:gd name="connsiteX2" fmla="*/ 155913 w 475050"/>
              <a:gd name="connsiteY2" fmla="*/ 136527 h 238154"/>
              <a:gd name="connsiteX3" fmla="*/ 470238 w 475050"/>
              <a:gd name="connsiteY3" fmla="*/ 2 h 238154"/>
              <a:gd name="connsiteX4" fmla="*/ 333713 w 475050"/>
              <a:gd name="connsiteY4" fmla="*/ 133352 h 238154"/>
              <a:gd name="connsiteX5" fmla="*/ 162263 w 475050"/>
              <a:gd name="connsiteY5" fmla="*/ 238127 h 238154"/>
              <a:gd name="connsiteX6" fmla="*/ 232113 w 475050"/>
              <a:gd name="connsiteY6" fmla="*/ 123827 h 238154"/>
              <a:gd name="connsiteX7" fmla="*/ 251163 w 475050"/>
              <a:gd name="connsiteY7" fmla="*/ 12702 h 238154"/>
              <a:gd name="connsiteX8" fmla="*/ 114638 w 475050"/>
              <a:gd name="connsiteY8" fmla="*/ 31752 h 238154"/>
              <a:gd name="connsiteX9" fmla="*/ 338 w 475050"/>
              <a:gd name="connsiteY9" fmla="*/ 63502 h 238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5050" h="238154">
                <a:moveTo>
                  <a:pt x="338" y="63502"/>
                </a:moveTo>
                <a:cubicBezTo>
                  <a:pt x="6688" y="64031"/>
                  <a:pt x="126809" y="22756"/>
                  <a:pt x="152738" y="34927"/>
                </a:cubicBezTo>
                <a:cubicBezTo>
                  <a:pt x="178667" y="47098"/>
                  <a:pt x="102996" y="142348"/>
                  <a:pt x="155913" y="136527"/>
                </a:cubicBezTo>
                <a:cubicBezTo>
                  <a:pt x="208830" y="130706"/>
                  <a:pt x="440605" y="531"/>
                  <a:pt x="470238" y="2"/>
                </a:cubicBezTo>
                <a:cubicBezTo>
                  <a:pt x="499871" y="-527"/>
                  <a:pt x="385042" y="93665"/>
                  <a:pt x="333713" y="133352"/>
                </a:cubicBezTo>
                <a:cubicBezTo>
                  <a:pt x="282384" y="173039"/>
                  <a:pt x="179196" y="239715"/>
                  <a:pt x="162263" y="238127"/>
                </a:cubicBezTo>
                <a:cubicBezTo>
                  <a:pt x="145330" y="236540"/>
                  <a:pt x="217296" y="161398"/>
                  <a:pt x="232113" y="123827"/>
                </a:cubicBezTo>
                <a:cubicBezTo>
                  <a:pt x="246930" y="86256"/>
                  <a:pt x="270742" y="28048"/>
                  <a:pt x="251163" y="12702"/>
                </a:cubicBezTo>
                <a:cubicBezTo>
                  <a:pt x="231584" y="-2644"/>
                  <a:pt x="150621" y="21698"/>
                  <a:pt x="114638" y="31752"/>
                </a:cubicBezTo>
                <a:cubicBezTo>
                  <a:pt x="78655" y="41806"/>
                  <a:pt x="-6012" y="62973"/>
                  <a:pt x="338" y="635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B3D2300C-27EA-6428-4DDD-2D6D0CDC2F1C}"/>
              </a:ext>
            </a:extLst>
          </p:cNvPr>
          <p:cNvSpPr/>
          <p:nvPr/>
        </p:nvSpPr>
        <p:spPr>
          <a:xfrm>
            <a:off x="2922727" y="7562801"/>
            <a:ext cx="195688" cy="736590"/>
          </a:xfrm>
          <a:custGeom>
            <a:avLst/>
            <a:gdLst>
              <a:gd name="connsiteX0" fmla="*/ 195123 w 195688"/>
              <a:gd name="connsiteY0" fmla="*/ 49 h 736590"/>
              <a:gd name="connsiteX1" fmla="*/ 83998 w 195688"/>
              <a:gd name="connsiteY1" fmla="*/ 323899 h 736590"/>
              <a:gd name="connsiteX2" fmla="*/ 80823 w 195688"/>
              <a:gd name="connsiteY2" fmla="*/ 730299 h 736590"/>
              <a:gd name="connsiteX3" fmla="*/ 71298 w 195688"/>
              <a:gd name="connsiteY3" fmla="*/ 552499 h 736590"/>
              <a:gd name="connsiteX4" fmla="*/ 4623 w 195688"/>
              <a:gd name="connsiteY4" fmla="*/ 301674 h 736590"/>
              <a:gd name="connsiteX5" fmla="*/ 30023 w 195688"/>
              <a:gd name="connsiteY5" fmla="*/ 346124 h 736590"/>
              <a:gd name="connsiteX6" fmla="*/ 195123 w 195688"/>
              <a:gd name="connsiteY6" fmla="*/ 49 h 73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688" h="736590">
                <a:moveTo>
                  <a:pt x="195123" y="49"/>
                </a:moveTo>
                <a:cubicBezTo>
                  <a:pt x="204119" y="-3655"/>
                  <a:pt x="103048" y="202191"/>
                  <a:pt x="83998" y="323899"/>
                </a:cubicBezTo>
                <a:cubicBezTo>
                  <a:pt x="64948" y="445607"/>
                  <a:pt x="82940" y="692199"/>
                  <a:pt x="80823" y="730299"/>
                </a:cubicBezTo>
                <a:cubicBezTo>
                  <a:pt x="78706" y="768399"/>
                  <a:pt x="83998" y="623936"/>
                  <a:pt x="71298" y="552499"/>
                </a:cubicBezTo>
                <a:cubicBezTo>
                  <a:pt x="58598" y="481062"/>
                  <a:pt x="11502" y="336070"/>
                  <a:pt x="4623" y="301674"/>
                </a:cubicBezTo>
                <a:cubicBezTo>
                  <a:pt x="-2256" y="267278"/>
                  <a:pt x="-6490" y="400628"/>
                  <a:pt x="30023" y="346124"/>
                </a:cubicBezTo>
                <a:cubicBezTo>
                  <a:pt x="66535" y="291620"/>
                  <a:pt x="186127" y="3753"/>
                  <a:pt x="195123" y="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A8D00E7D-7E2C-E783-BA13-E0F217460700}"/>
              </a:ext>
            </a:extLst>
          </p:cNvPr>
          <p:cNvSpPr/>
          <p:nvPr/>
        </p:nvSpPr>
        <p:spPr>
          <a:xfrm>
            <a:off x="3048236" y="8692144"/>
            <a:ext cx="60229" cy="815291"/>
          </a:xfrm>
          <a:custGeom>
            <a:avLst/>
            <a:gdLst>
              <a:gd name="connsiteX0" fmla="*/ 56914 w 60229"/>
              <a:gd name="connsiteY0" fmla="*/ 29581 h 815291"/>
              <a:gd name="connsiteX1" fmla="*/ 53739 w 60229"/>
              <a:gd name="connsiteY1" fmla="*/ 83556 h 815291"/>
              <a:gd name="connsiteX2" fmla="*/ 41039 w 60229"/>
              <a:gd name="connsiteY2" fmla="*/ 791581 h 815291"/>
              <a:gd name="connsiteX3" fmla="*/ 44214 w 60229"/>
              <a:gd name="connsiteY3" fmla="*/ 601081 h 815291"/>
              <a:gd name="connsiteX4" fmla="*/ 2939 w 60229"/>
              <a:gd name="connsiteY4" fmla="*/ 143881 h 815291"/>
              <a:gd name="connsiteX5" fmla="*/ 6114 w 60229"/>
              <a:gd name="connsiteY5" fmla="*/ 226431 h 815291"/>
              <a:gd name="connsiteX6" fmla="*/ 56914 w 60229"/>
              <a:gd name="connsiteY6" fmla="*/ 29581 h 81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29" h="815291">
                <a:moveTo>
                  <a:pt x="56914" y="29581"/>
                </a:moveTo>
                <a:cubicBezTo>
                  <a:pt x="64852" y="5768"/>
                  <a:pt x="56385" y="-43444"/>
                  <a:pt x="53739" y="83556"/>
                </a:cubicBezTo>
                <a:cubicBezTo>
                  <a:pt x="51093" y="210556"/>
                  <a:pt x="42626" y="705327"/>
                  <a:pt x="41039" y="791581"/>
                </a:cubicBezTo>
                <a:cubicBezTo>
                  <a:pt x="39452" y="877835"/>
                  <a:pt x="50564" y="709031"/>
                  <a:pt x="44214" y="601081"/>
                </a:cubicBezTo>
                <a:cubicBezTo>
                  <a:pt x="37864" y="493131"/>
                  <a:pt x="9289" y="206323"/>
                  <a:pt x="2939" y="143881"/>
                </a:cubicBezTo>
                <a:cubicBezTo>
                  <a:pt x="-3411" y="81439"/>
                  <a:pt x="1881" y="246010"/>
                  <a:pt x="6114" y="226431"/>
                </a:cubicBezTo>
                <a:cubicBezTo>
                  <a:pt x="10347" y="206852"/>
                  <a:pt x="48976" y="53394"/>
                  <a:pt x="56914" y="295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FB4D6C17-DBB1-DC59-3263-2A22A5CB8A88}"/>
              </a:ext>
            </a:extLst>
          </p:cNvPr>
          <p:cNvSpPr/>
          <p:nvPr/>
        </p:nvSpPr>
        <p:spPr>
          <a:xfrm>
            <a:off x="3382023" y="9665245"/>
            <a:ext cx="345922" cy="1959160"/>
          </a:xfrm>
          <a:custGeom>
            <a:avLst/>
            <a:gdLst>
              <a:gd name="connsiteX0" fmla="*/ 85 w 345922"/>
              <a:gd name="connsiteY0" fmla="*/ 6293 h 1959160"/>
              <a:gd name="connsiteX1" fmla="*/ 105592 w 345922"/>
              <a:gd name="connsiteY1" fmla="*/ 1559601 h 1959160"/>
              <a:gd name="connsiteX2" fmla="*/ 211100 w 345922"/>
              <a:gd name="connsiteY2" fmla="*/ 1243078 h 1959160"/>
              <a:gd name="connsiteX3" fmla="*/ 345915 w 345922"/>
              <a:gd name="connsiteY3" fmla="*/ 1958186 h 1959160"/>
              <a:gd name="connsiteX4" fmla="*/ 216962 w 345922"/>
              <a:gd name="connsiteY4" fmla="*/ 1383755 h 1959160"/>
              <a:gd name="connsiteX5" fmla="*/ 146623 w 345922"/>
              <a:gd name="connsiteY5" fmla="*/ 803463 h 1959160"/>
              <a:gd name="connsiteX6" fmla="*/ 123177 w 345922"/>
              <a:gd name="connsiteY6" fmla="*/ 1002755 h 1959160"/>
              <a:gd name="connsiteX7" fmla="*/ 85 w 345922"/>
              <a:gd name="connsiteY7" fmla="*/ 6293 h 195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922" h="1959160">
                <a:moveTo>
                  <a:pt x="85" y="6293"/>
                </a:moveTo>
                <a:cubicBezTo>
                  <a:pt x="-2846" y="99101"/>
                  <a:pt x="70423" y="1353470"/>
                  <a:pt x="105592" y="1559601"/>
                </a:cubicBezTo>
                <a:cubicBezTo>
                  <a:pt x="140761" y="1765732"/>
                  <a:pt x="171046" y="1176647"/>
                  <a:pt x="211100" y="1243078"/>
                </a:cubicBezTo>
                <a:cubicBezTo>
                  <a:pt x="251154" y="1309509"/>
                  <a:pt x="344938" y="1934740"/>
                  <a:pt x="345915" y="1958186"/>
                </a:cubicBezTo>
                <a:cubicBezTo>
                  <a:pt x="346892" y="1981632"/>
                  <a:pt x="250177" y="1576209"/>
                  <a:pt x="216962" y="1383755"/>
                </a:cubicBezTo>
                <a:cubicBezTo>
                  <a:pt x="183747" y="1191301"/>
                  <a:pt x="162254" y="866963"/>
                  <a:pt x="146623" y="803463"/>
                </a:cubicBezTo>
                <a:cubicBezTo>
                  <a:pt x="130992" y="739963"/>
                  <a:pt x="148577" y="1129755"/>
                  <a:pt x="123177" y="1002755"/>
                </a:cubicBezTo>
                <a:cubicBezTo>
                  <a:pt x="97777" y="875755"/>
                  <a:pt x="3016" y="-86515"/>
                  <a:pt x="85" y="62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69F80740-98B5-E8A1-D791-FB81998EF4E4}"/>
              </a:ext>
            </a:extLst>
          </p:cNvPr>
          <p:cNvSpPr/>
          <p:nvPr/>
        </p:nvSpPr>
        <p:spPr>
          <a:xfrm>
            <a:off x="3459243" y="9766151"/>
            <a:ext cx="1330392" cy="2908435"/>
          </a:xfrm>
          <a:custGeom>
            <a:avLst/>
            <a:gdLst>
              <a:gd name="connsiteX0" fmla="*/ 40095 w 1330392"/>
              <a:gd name="connsiteY0" fmla="*/ 133987 h 2908435"/>
              <a:gd name="connsiteX1" fmla="*/ 104572 w 1330392"/>
              <a:gd name="connsiteY1" fmla="*/ 204326 h 2908435"/>
              <a:gd name="connsiteX2" fmla="*/ 1060003 w 1330392"/>
              <a:gd name="connsiteY2" fmla="*/ 2173803 h 2908435"/>
              <a:gd name="connsiteX3" fmla="*/ 778649 w 1330392"/>
              <a:gd name="connsiteY3" fmla="*/ 1822111 h 2908435"/>
              <a:gd name="connsiteX4" fmla="*/ 1317911 w 1330392"/>
              <a:gd name="connsiteY4" fmla="*/ 2888911 h 2908435"/>
              <a:gd name="connsiteX5" fmla="*/ 1095172 w 1330392"/>
              <a:gd name="connsiteY5" fmla="*/ 2402403 h 2908435"/>
              <a:gd name="connsiteX6" fmla="*/ 397649 w 1330392"/>
              <a:gd name="connsiteY6" fmla="*/ 1060111 h 2908435"/>
              <a:gd name="connsiteX7" fmla="*/ 520742 w 1330392"/>
              <a:gd name="connsiteY7" fmla="*/ 1353187 h 2908435"/>
              <a:gd name="connsiteX8" fmla="*/ 239388 w 1330392"/>
              <a:gd name="connsiteY8" fmla="*/ 843234 h 2908435"/>
              <a:gd name="connsiteX9" fmla="*/ 40095 w 1330392"/>
              <a:gd name="connsiteY9" fmla="*/ 133987 h 290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0392" h="2908435">
                <a:moveTo>
                  <a:pt x="40095" y="133987"/>
                </a:moveTo>
                <a:cubicBezTo>
                  <a:pt x="17626" y="27502"/>
                  <a:pt x="-65413" y="-135643"/>
                  <a:pt x="104572" y="204326"/>
                </a:cubicBezTo>
                <a:cubicBezTo>
                  <a:pt x="274557" y="544295"/>
                  <a:pt x="947657" y="1904172"/>
                  <a:pt x="1060003" y="2173803"/>
                </a:cubicBezTo>
                <a:cubicBezTo>
                  <a:pt x="1172349" y="2443434"/>
                  <a:pt x="735664" y="1702926"/>
                  <a:pt x="778649" y="1822111"/>
                </a:cubicBezTo>
                <a:cubicBezTo>
                  <a:pt x="821634" y="1941296"/>
                  <a:pt x="1265157" y="2792196"/>
                  <a:pt x="1317911" y="2888911"/>
                </a:cubicBezTo>
                <a:cubicBezTo>
                  <a:pt x="1370665" y="2985626"/>
                  <a:pt x="1248549" y="2707203"/>
                  <a:pt x="1095172" y="2402403"/>
                </a:cubicBezTo>
                <a:cubicBezTo>
                  <a:pt x="941795" y="2097603"/>
                  <a:pt x="493387" y="1234980"/>
                  <a:pt x="397649" y="1060111"/>
                </a:cubicBezTo>
                <a:cubicBezTo>
                  <a:pt x="301911" y="885242"/>
                  <a:pt x="547119" y="1389333"/>
                  <a:pt x="520742" y="1353187"/>
                </a:cubicBezTo>
                <a:cubicBezTo>
                  <a:pt x="494365" y="1317041"/>
                  <a:pt x="320473" y="1048388"/>
                  <a:pt x="239388" y="843234"/>
                </a:cubicBezTo>
                <a:cubicBezTo>
                  <a:pt x="158303" y="638080"/>
                  <a:pt x="62564" y="240472"/>
                  <a:pt x="40095" y="1339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4B00C478-EA29-891D-316B-4F7FA29A4399}"/>
              </a:ext>
            </a:extLst>
          </p:cNvPr>
          <p:cNvSpPr/>
          <p:nvPr/>
        </p:nvSpPr>
        <p:spPr>
          <a:xfrm>
            <a:off x="6982967" y="7643446"/>
            <a:ext cx="527173" cy="2139635"/>
          </a:xfrm>
          <a:custGeom>
            <a:avLst/>
            <a:gdLst>
              <a:gd name="connsiteX0" fmla="*/ 226725 w 527173"/>
              <a:gd name="connsiteY0" fmla="*/ 0 h 2139635"/>
              <a:gd name="connsiteX1" fmla="*/ 525664 w 527173"/>
              <a:gd name="connsiteY1" fmla="*/ 93785 h 2139635"/>
              <a:gd name="connsiteX2" fmla="*/ 349818 w 527173"/>
              <a:gd name="connsiteY2" fmla="*/ 205154 h 2139635"/>
              <a:gd name="connsiteX3" fmla="*/ 519802 w 527173"/>
              <a:gd name="connsiteY3" fmla="*/ 205154 h 2139635"/>
              <a:gd name="connsiteX4" fmla="*/ 215002 w 527173"/>
              <a:gd name="connsiteY4" fmla="*/ 486508 h 2139635"/>
              <a:gd name="connsiteX5" fmla="*/ 39156 w 527173"/>
              <a:gd name="connsiteY5" fmla="*/ 920262 h 2139635"/>
              <a:gd name="connsiteX6" fmla="*/ 86048 w 527173"/>
              <a:gd name="connsiteY6" fmla="*/ 808892 h 2139635"/>
              <a:gd name="connsiteX7" fmla="*/ 86048 w 527173"/>
              <a:gd name="connsiteY7" fmla="*/ 1629508 h 2139635"/>
              <a:gd name="connsiteX8" fmla="*/ 3987 w 527173"/>
              <a:gd name="connsiteY8" fmla="*/ 1377462 h 2139635"/>
              <a:gd name="connsiteX9" fmla="*/ 21571 w 527173"/>
              <a:gd name="connsiteY9" fmla="*/ 2139462 h 2139635"/>
              <a:gd name="connsiteX10" fmla="*/ 97771 w 527173"/>
              <a:gd name="connsiteY10" fmla="*/ 1301262 h 2139635"/>
              <a:gd name="connsiteX11" fmla="*/ 215002 w 527173"/>
              <a:gd name="connsiteY11" fmla="*/ 638908 h 2139635"/>
              <a:gd name="connsiteX12" fmla="*/ 115356 w 527173"/>
              <a:gd name="connsiteY12" fmla="*/ 756139 h 2139635"/>
              <a:gd name="connsiteX13" fmla="*/ 373264 w 527173"/>
              <a:gd name="connsiteY13" fmla="*/ 117231 h 2139635"/>
              <a:gd name="connsiteX14" fmla="*/ 343956 w 527173"/>
              <a:gd name="connsiteY14" fmla="*/ 205154 h 2139635"/>
              <a:gd name="connsiteX15" fmla="*/ 519802 w 527173"/>
              <a:gd name="connsiteY15" fmla="*/ 93785 h 2139635"/>
              <a:gd name="connsiteX16" fmla="*/ 226725 w 527173"/>
              <a:gd name="connsiteY16" fmla="*/ 0 h 21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7173" h="2139635">
                <a:moveTo>
                  <a:pt x="226725" y="0"/>
                </a:moveTo>
                <a:cubicBezTo>
                  <a:pt x="227702" y="0"/>
                  <a:pt x="505149" y="59593"/>
                  <a:pt x="525664" y="93785"/>
                </a:cubicBezTo>
                <a:cubicBezTo>
                  <a:pt x="546179" y="127977"/>
                  <a:pt x="350795" y="186593"/>
                  <a:pt x="349818" y="205154"/>
                </a:cubicBezTo>
                <a:cubicBezTo>
                  <a:pt x="348841" y="223715"/>
                  <a:pt x="542271" y="158262"/>
                  <a:pt x="519802" y="205154"/>
                </a:cubicBezTo>
                <a:cubicBezTo>
                  <a:pt x="497333" y="252046"/>
                  <a:pt x="295110" y="367323"/>
                  <a:pt x="215002" y="486508"/>
                </a:cubicBezTo>
                <a:cubicBezTo>
                  <a:pt x="134894" y="605693"/>
                  <a:pt x="60648" y="866532"/>
                  <a:pt x="39156" y="920262"/>
                </a:cubicBezTo>
                <a:cubicBezTo>
                  <a:pt x="17664" y="973992"/>
                  <a:pt x="78233" y="690684"/>
                  <a:pt x="86048" y="808892"/>
                </a:cubicBezTo>
                <a:cubicBezTo>
                  <a:pt x="93863" y="927100"/>
                  <a:pt x="99725" y="1534746"/>
                  <a:pt x="86048" y="1629508"/>
                </a:cubicBezTo>
                <a:cubicBezTo>
                  <a:pt x="72371" y="1724270"/>
                  <a:pt x="14733" y="1292470"/>
                  <a:pt x="3987" y="1377462"/>
                </a:cubicBezTo>
                <a:cubicBezTo>
                  <a:pt x="-6759" y="1462454"/>
                  <a:pt x="5940" y="2152162"/>
                  <a:pt x="21571" y="2139462"/>
                </a:cubicBezTo>
                <a:cubicBezTo>
                  <a:pt x="37202" y="2126762"/>
                  <a:pt x="65533" y="1551354"/>
                  <a:pt x="97771" y="1301262"/>
                </a:cubicBezTo>
                <a:cubicBezTo>
                  <a:pt x="130009" y="1051170"/>
                  <a:pt x="212071" y="729762"/>
                  <a:pt x="215002" y="638908"/>
                </a:cubicBezTo>
                <a:cubicBezTo>
                  <a:pt x="217933" y="548054"/>
                  <a:pt x="88979" y="843085"/>
                  <a:pt x="115356" y="756139"/>
                </a:cubicBezTo>
                <a:cubicBezTo>
                  <a:pt x="141733" y="669193"/>
                  <a:pt x="335164" y="209062"/>
                  <a:pt x="373264" y="117231"/>
                </a:cubicBezTo>
                <a:cubicBezTo>
                  <a:pt x="411364" y="25400"/>
                  <a:pt x="319533" y="209062"/>
                  <a:pt x="343956" y="205154"/>
                </a:cubicBezTo>
                <a:cubicBezTo>
                  <a:pt x="368379" y="201246"/>
                  <a:pt x="541294" y="125046"/>
                  <a:pt x="519802" y="93785"/>
                </a:cubicBezTo>
                <a:cubicBezTo>
                  <a:pt x="498310" y="62524"/>
                  <a:pt x="225748" y="0"/>
                  <a:pt x="226725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6013AC0D-781C-DF7A-3E46-768AC5DB4610}"/>
              </a:ext>
            </a:extLst>
          </p:cNvPr>
          <p:cNvSpPr/>
          <p:nvPr/>
        </p:nvSpPr>
        <p:spPr>
          <a:xfrm>
            <a:off x="6777860" y="8457832"/>
            <a:ext cx="307749" cy="2189865"/>
          </a:xfrm>
          <a:custGeom>
            <a:avLst/>
            <a:gdLst>
              <a:gd name="connsiteX0" fmla="*/ 291155 w 307749"/>
              <a:gd name="connsiteY0" fmla="*/ 82430 h 2189865"/>
              <a:gd name="connsiteX1" fmla="*/ 273571 w 307749"/>
              <a:gd name="connsiteY1" fmla="*/ 158630 h 2189865"/>
              <a:gd name="connsiteX2" fmla="*/ 9802 w 307749"/>
              <a:gd name="connsiteY2" fmla="*/ 1495060 h 2189865"/>
              <a:gd name="connsiteX3" fmla="*/ 62555 w 307749"/>
              <a:gd name="connsiteY3" fmla="*/ 1454030 h 2189865"/>
              <a:gd name="connsiteX4" fmla="*/ 121171 w 307749"/>
              <a:gd name="connsiteY4" fmla="*/ 2169137 h 2189865"/>
              <a:gd name="connsiteX5" fmla="*/ 132894 w 307749"/>
              <a:gd name="connsiteY5" fmla="*/ 1864337 h 2189865"/>
              <a:gd name="connsiteX6" fmla="*/ 97725 w 307749"/>
              <a:gd name="connsiteY6" fmla="*/ 533768 h 2189865"/>
              <a:gd name="connsiteX7" fmla="*/ 97725 w 307749"/>
              <a:gd name="connsiteY7" fmla="*/ 727199 h 2189865"/>
              <a:gd name="connsiteX8" fmla="*/ 132894 w 307749"/>
              <a:gd name="connsiteY8" fmla="*/ 334476 h 2189865"/>
              <a:gd name="connsiteX9" fmla="*/ 150478 w 307749"/>
              <a:gd name="connsiteY9" fmla="*/ 674445 h 2189865"/>
              <a:gd name="connsiteX10" fmla="*/ 291155 w 307749"/>
              <a:gd name="connsiteY10" fmla="*/ 82430 h 2189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7749" h="2189865">
                <a:moveTo>
                  <a:pt x="291155" y="82430"/>
                </a:moveTo>
                <a:cubicBezTo>
                  <a:pt x="311670" y="-3539"/>
                  <a:pt x="320463" y="-76808"/>
                  <a:pt x="273571" y="158630"/>
                </a:cubicBezTo>
                <a:cubicBezTo>
                  <a:pt x="226679" y="394068"/>
                  <a:pt x="44971" y="1279160"/>
                  <a:pt x="9802" y="1495060"/>
                </a:cubicBezTo>
                <a:cubicBezTo>
                  <a:pt x="-25367" y="1710960"/>
                  <a:pt x="43993" y="1341684"/>
                  <a:pt x="62555" y="1454030"/>
                </a:cubicBezTo>
                <a:cubicBezTo>
                  <a:pt x="81116" y="1566376"/>
                  <a:pt x="109448" y="2100753"/>
                  <a:pt x="121171" y="2169137"/>
                </a:cubicBezTo>
                <a:cubicBezTo>
                  <a:pt x="132894" y="2237522"/>
                  <a:pt x="136802" y="2136898"/>
                  <a:pt x="132894" y="1864337"/>
                </a:cubicBezTo>
                <a:cubicBezTo>
                  <a:pt x="128986" y="1591776"/>
                  <a:pt x="103586" y="723291"/>
                  <a:pt x="97725" y="533768"/>
                </a:cubicBezTo>
                <a:cubicBezTo>
                  <a:pt x="91864" y="344245"/>
                  <a:pt x="91864" y="760414"/>
                  <a:pt x="97725" y="727199"/>
                </a:cubicBezTo>
                <a:cubicBezTo>
                  <a:pt x="103586" y="693984"/>
                  <a:pt x="124102" y="343268"/>
                  <a:pt x="132894" y="334476"/>
                </a:cubicBezTo>
                <a:cubicBezTo>
                  <a:pt x="141686" y="325684"/>
                  <a:pt x="122147" y="719383"/>
                  <a:pt x="150478" y="674445"/>
                </a:cubicBezTo>
                <a:cubicBezTo>
                  <a:pt x="178809" y="629507"/>
                  <a:pt x="270640" y="168399"/>
                  <a:pt x="291155" y="824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69A153DB-B174-8CA3-CC0C-05FB8759F368}"/>
              </a:ext>
            </a:extLst>
          </p:cNvPr>
          <p:cNvSpPr/>
          <p:nvPr/>
        </p:nvSpPr>
        <p:spPr>
          <a:xfrm>
            <a:off x="5533657" y="9117367"/>
            <a:ext cx="1163625" cy="1904907"/>
          </a:xfrm>
          <a:custGeom>
            <a:avLst/>
            <a:gdLst>
              <a:gd name="connsiteX0" fmla="*/ 1160220 w 1163625"/>
              <a:gd name="connsiteY0" fmla="*/ 9048 h 1904907"/>
              <a:gd name="connsiteX1" fmla="*/ 849558 w 1163625"/>
              <a:gd name="connsiteY1" fmla="*/ 905864 h 1904907"/>
              <a:gd name="connsiteX2" fmla="*/ 925758 w 1163625"/>
              <a:gd name="connsiteY2" fmla="*/ 853110 h 1904907"/>
              <a:gd name="connsiteX3" fmla="*/ 533035 w 1163625"/>
              <a:gd name="connsiteY3" fmla="*/ 1486156 h 1904907"/>
              <a:gd name="connsiteX4" fmla="*/ 574066 w 1163625"/>
              <a:gd name="connsiteY4" fmla="*/ 1409956 h 1904907"/>
              <a:gd name="connsiteX5" fmla="*/ 5497 w 1163625"/>
              <a:gd name="connsiteY5" fmla="*/ 1867156 h 1904907"/>
              <a:gd name="connsiteX6" fmla="*/ 310297 w 1163625"/>
              <a:gd name="connsiteY6" fmla="*/ 1597525 h 1904907"/>
              <a:gd name="connsiteX7" fmla="*/ 714743 w 1163625"/>
              <a:gd name="connsiteY7" fmla="*/ 1134464 h 1904907"/>
              <a:gd name="connsiteX8" fmla="*/ 333743 w 1163625"/>
              <a:gd name="connsiteY8" fmla="*/ 1902325 h 1904907"/>
              <a:gd name="connsiteX9" fmla="*/ 615097 w 1163625"/>
              <a:gd name="connsiteY9" fmla="*/ 1345479 h 1904907"/>
              <a:gd name="connsiteX10" fmla="*/ 1001958 w 1163625"/>
              <a:gd name="connsiteY10" fmla="*/ 337295 h 1904907"/>
              <a:gd name="connsiteX11" fmla="*/ 1013681 w 1163625"/>
              <a:gd name="connsiteY11" fmla="*/ 436941 h 1904907"/>
              <a:gd name="connsiteX12" fmla="*/ 1160220 w 1163625"/>
              <a:gd name="connsiteY12" fmla="*/ 9048 h 190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63625" h="1904907">
                <a:moveTo>
                  <a:pt x="1160220" y="9048"/>
                </a:moveTo>
                <a:cubicBezTo>
                  <a:pt x="1132866" y="87202"/>
                  <a:pt x="888635" y="765187"/>
                  <a:pt x="849558" y="905864"/>
                </a:cubicBezTo>
                <a:cubicBezTo>
                  <a:pt x="810481" y="1046541"/>
                  <a:pt x="978512" y="756395"/>
                  <a:pt x="925758" y="853110"/>
                </a:cubicBezTo>
                <a:cubicBezTo>
                  <a:pt x="873004" y="949825"/>
                  <a:pt x="591650" y="1393348"/>
                  <a:pt x="533035" y="1486156"/>
                </a:cubicBezTo>
                <a:cubicBezTo>
                  <a:pt x="474420" y="1578964"/>
                  <a:pt x="661989" y="1346456"/>
                  <a:pt x="574066" y="1409956"/>
                </a:cubicBezTo>
                <a:cubicBezTo>
                  <a:pt x="486143" y="1473456"/>
                  <a:pt x="49458" y="1835895"/>
                  <a:pt x="5497" y="1867156"/>
                </a:cubicBezTo>
                <a:cubicBezTo>
                  <a:pt x="-38464" y="1898417"/>
                  <a:pt x="192089" y="1719640"/>
                  <a:pt x="310297" y="1597525"/>
                </a:cubicBezTo>
                <a:cubicBezTo>
                  <a:pt x="428505" y="1475410"/>
                  <a:pt x="710835" y="1083664"/>
                  <a:pt x="714743" y="1134464"/>
                </a:cubicBezTo>
                <a:cubicBezTo>
                  <a:pt x="718651" y="1185264"/>
                  <a:pt x="350351" y="1867156"/>
                  <a:pt x="333743" y="1902325"/>
                </a:cubicBezTo>
                <a:cubicBezTo>
                  <a:pt x="317135" y="1937494"/>
                  <a:pt x="503728" y="1606317"/>
                  <a:pt x="615097" y="1345479"/>
                </a:cubicBezTo>
                <a:cubicBezTo>
                  <a:pt x="726466" y="1084641"/>
                  <a:pt x="935527" y="488718"/>
                  <a:pt x="1001958" y="337295"/>
                </a:cubicBezTo>
                <a:cubicBezTo>
                  <a:pt x="1068389" y="185872"/>
                  <a:pt x="985350" y="490672"/>
                  <a:pt x="1013681" y="436941"/>
                </a:cubicBezTo>
                <a:cubicBezTo>
                  <a:pt x="1042012" y="383210"/>
                  <a:pt x="1187574" y="-69106"/>
                  <a:pt x="1160220" y="90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7D1BF8D6-D435-1E70-39C5-E87B4C147FE2}"/>
              </a:ext>
            </a:extLst>
          </p:cNvPr>
          <p:cNvSpPr/>
          <p:nvPr/>
        </p:nvSpPr>
        <p:spPr>
          <a:xfrm>
            <a:off x="6697295" y="9437777"/>
            <a:ext cx="122296" cy="1700553"/>
          </a:xfrm>
          <a:custGeom>
            <a:avLst/>
            <a:gdLst>
              <a:gd name="connsiteX0" fmla="*/ 119674 w 122296"/>
              <a:gd name="connsiteY0" fmla="*/ 5161 h 1700553"/>
              <a:gd name="connsiteX1" fmla="*/ 43474 w 122296"/>
              <a:gd name="connsiteY1" fmla="*/ 855085 h 1700553"/>
              <a:gd name="connsiteX2" fmla="*/ 2443 w 122296"/>
              <a:gd name="connsiteY2" fmla="*/ 790608 h 1700553"/>
              <a:gd name="connsiteX3" fmla="*/ 113813 w 122296"/>
              <a:gd name="connsiteY3" fmla="*/ 1576054 h 1700553"/>
              <a:gd name="connsiteX4" fmla="*/ 107951 w 122296"/>
              <a:gd name="connsiteY4" fmla="*/ 1652254 h 1700553"/>
              <a:gd name="connsiteX5" fmla="*/ 55197 w 122296"/>
              <a:gd name="connsiteY5" fmla="*/ 1107131 h 1700553"/>
              <a:gd name="connsiteX6" fmla="*/ 20028 w 122296"/>
              <a:gd name="connsiteY6" fmla="*/ 350992 h 1700553"/>
              <a:gd name="connsiteX7" fmla="*/ 66920 w 122296"/>
              <a:gd name="connsiteY7" fmla="*/ 491669 h 1700553"/>
              <a:gd name="connsiteX8" fmla="*/ 119674 w 122296"/>
              <a:gd name="connsiteY8" fmla="*/ 5161 h 1700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296" h="1700553">
                <a:moveTo>
                  <a:pt x="119674" y="5161"/>
                </a:moveTo>
                <a:cubicBezTo>
                  <a:pt x="115766" y="65730"/>
                  <a:pt x="63012" y="724177"/>
                  <a:pt x="43474" y="855085"/>
                </a:cubicBezTo>
                <a:cubicBezTo>
                  <a:pt x="23935" y="985993"/>
                  <a:pt x="-9280" y="670447"/>
                  <a:pt x="2443" y="790608"/>
                </a:cubicBezTo>
                <a:cubicBezTo>
                  <a:pt x="14166" y="910769"/>
                  <a:pt x="96228" y="1432446"/>
                  <a:pt x="113813" y="1576054"/>
                </a:cubicBezTo>
                <a:cubicBezTo>
                  <a:pt x="131398" y="1719662"/>
                  <a:pt x="117720" y="1730408"/>
                  <a:pt x="107951" y="1652254"/>
                </a:cubicBezTo>
                <a:cubicBezTo>
                  <a:pt x="98182" y="1574100"/>
                  <a:pt x="69851" y="1324008"/>
                  <a:pt x="55197" y="1107131"/>
                </a:cubicBezTo>
                <a:cubicBezTo>
                  <a:pt x="40543" y="890254"/>
                  <a:pt x="18074" y="453569"/>
                  <a:pt x="20028" y="350992"/>
                </a:cubicBezTo>
                <a:cubicBezTo>
                  <a:pt x="21982" y="248415"/>
                  <a:pt x="51289" y="547353"/>
                  <a:pt x="66920" y="491669"/>
                </a:cubicBezTo>
                <a:cubicBezTo>
                  <a:pt x="82551" y="435985"/>
                  <a:pt x="123582" y="-55408"/>
                  <a:pt x="119674" y="51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38BB5585-A15F-21E4-F567-A0A38D93AF0C}"/>
              </a:ext>
            </a:extLst>
          </p:cNvPr>
          <p:cNvSpPr/>
          <p:nvPr/>
        </p:nvSpPr>
        <p:spPr>
          <a:xfrm>
            <a:off x="5269810" y="3637757"/>
            <a:ext cx="458408" cy="3141102"/>
          </a:xfrm>
          <a:custGeom>
            <a:avLst/>
            <a:gdLst>
              <a:gd name="connsiteX0" fmla="*/ 26090 w 458408"/>
              <a:gd name="connsiteY0" fmla="*/ 83343 h 3141102"/>
              <a:gd name="connsiteX1" fmla="*/ 64190 w 458408"/>
              <a:gd name="connsiteY1" fmla="*/ 197643 h 3141102"/>
              <a:gd name="connsiteX2" fmla="*/ 407090 w 458408"/>
              <a:gd name="connsiteY2" fmla="*/ 1645443 h 3141102"/>
              <a:gd name="connsiteX3" fmla="*/ 432490 w 458408"/>
              <a:gd name="connsiteY3" fmla="*/ 1518443 h 3141102"/>
              <a:gd name="connsiteX4" fmla="*/ 356290 w 458408"/>
              <a:gd name="connsiteY4" fmla="*/ 2318543 h 3141102"/>
              <a:gd name="connsiteX5" fmla="*/ 419790 w 458408"/>
              <a:gd name="connsiteY5" fmla="*/ 2204243 h 3141102"/>
              <a:gd name="connsiteX6" fmla="*/ 229290 w 458408"/>
              <a:gd name="connsiteY6" fmla="*/ 2559843 h 3141102"/>
              <a:gd name="connsiteX7" fmla="*/ 356290 w 458408"/>
              <a:gd name="connsiteY7" fmla="*/ 2394743 h 3141102"/>
              <a:gd name="connsiteX8" fmla="*/ 318190 w 458408"/>
              <a:gd name="connsiteY8" fmla="*/ 2826543 h 3141102"/>
              <a:gd name="connsiteX9" fmla="*/ 267390 w 458408"/>
              <a:gd name="connsiteY9" fmla="*/ 3131343 h 3141102"/>
              <a:gd name="connsiteX10" fmla="*/ 432490 w 458408"/>
              <a:gd name="connsiteY10" fmla="*/ 2458243 h 3141102"/>
              <a:gd name="connsiteX11" fmla="*/ 457890 w 458408"/>
              <a:gd name="connsiteY11" fmla="*/ 1289843 h 3141102"/>
              <a:gd name="connsiteX12" fmla="*/ 432490 w 458408"/>
              <a:gd name="connsiteY12" fmla="*/ 1493043 h 3141102"/>
              <a:gd name="connsiteX13" fmla="*/ 368990 w 458408"/>
              <a:gd name="connsiteY13" fmla="*/ 756443 h 3141102"/>
              <a:gd name="connsiteX14" fmla="*/ 356290 w 458408"/>
              <a:gd name="connsiteY14" fmla="*/ 858043 h 3141102"/>
              <a:gd name="connsiteX15" fmla="*/ 26090 w 458408"/>
              <a:gd name="connsiteY15" fmla="*/ 83343 h 314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8408" h="3141102">
                <a:moveTo>
                  <a:pt x="26090" y="83343"/>
                </a:moveTo>
                <a:cubicBezTo>
                  <a:pt x="-22593" y="-26724"/>
                  <a:pt x="690" y="-62707"/>
                  <a:pt x="64190" y="197643"/>
                </a:cubicBezTo>
                <a:cubicBezTo>
                  <a:pt x="127690" y="457993"/>
                  <a:pt x="345707" y="1425310"/>
                  <a:pt x="407090" y="1645443"/>
                </a:cubicBezTo>
                <a:cubicBezTo>
                  <a:pt x="468473" y="1865576"/>
                  <a:pt x="440957" y="1406260"/>
                  <a:pt x="432490" y="1518443"/>
                </a:cubicBezTo>
                <a:cubicBezTo>
                  <a:pt x="424023" y="1630626"/>
                  <a:pt x="358407" y="2204243"/>
                  <a:pt x="356290" y="2318543"/>
                </a:cubicBezTo>
                <a:cubicBezTo>
                  <a:pt x="354173" y="2432843"/>
                  <a:pt x="440957" y="2164026"/>
                  <a:pt x="419790" y="2204243"/>
                </a:cubicBezTo>
                <a:cubicBezTo>
                  <a:pt x="398623" y="2244460"/>
                  <a:pt x="239873" y="2528093"/>
                  <a:pt x="229290" y="2559843"/>
                </a:cubicBezTo>
                <a:cubicBezTo>
                  <a:pt x="218707" y="2591593"/>
                  <a:pt x="341473" y="2350293"/>
                  <a:pt x="356290" y="2394743"/>
                </a:cubicBezTo>
                <a:cubicBezTo>
                  <a:pt x="371107" y="2439193"/>
                  <a:pt x="333007" y="2703776"/>
                  <a:pt x="318190" y="2826543"/>
                </a:cubicBezTo>
                <a:cubicBezTo>
                  <a:pt x="303373" y="2949310"/>
                  <a:pt x="248340" y="3192726"/>
                  <a:pt x="267390" y="3131343"/>
                </a:cubicBezTo>
                <a:cubicBezTo>
                  <a:pt x="286440" y="3069960"/>
                  <a:pt x="400740" y="2765160"/>
                  <a:pt x="432490" y="2458243"/>
                </a:cubicBezTo>
                <a:cubicBezTo>
                  <a:pt x="464240" y="2151326"/>
                  <a:pt x="457890" y="1450710"/>
                  <a:pt x="457890" y="1289843"/>
                </a:cubicBezTo>
                <a:cubicBezTo>
                  <a:pt x="457890" y="1128976"/>
                  <a:pt x="447307" y="1581943"/>
                  <a:pt x="432490" y="1493043"/>
                </a:cubicBezTo>
                <a:cubicBezTo>
                  <a:pt x="417673" y="1404143"/>
                  <a:pt x="381690" y="862276"/>
                  <a:pt x="368990" y="756443"/>
                </a:cubicBezTo>
                <a:cubicBezTo>
                  <a:pt x="356290" y="650610"/>
                  <a:pt x="413440" y="974460"/>
                  <a:pt x="356290" y="858043"/>
                </a:cubicBezTo>
                <a:cubicBezTo>
                  <a:pt x="299140" y="741626"/>
                  <a:pt x="74773" y="193410"/>
                  <a:pt x="26090" y="8334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25E250EC-9B2D-6522-E85A-C8A67380B2F2}"/>
              </a:ext>
            </a:extLst>
          </p:cNvPr>
          <p:cNvSpPr/>
          <p:nvPr/>
        </p:nvSpPr>
        <p:spPr>
          <a:xfrm>
            <a:off x="4107126" y="6474736"/>
            <a:ext cx="1826904" cy="786706"/>
          </a:xfrm>
          <a:custGeom>
            <a:avLst/>
            <a:gdLst>
              <a:gd name="connsiteX0" fmla="*/ 7674 w 1826904"/>
              <a:gd name="connsiteY0" fmla="*/ 776964 h 786706"/>
              <a:gd name="connsiteX1" fmla="*/ 1188774 w 1826904"/>
              <a:gd name="connsiteY1" fmla="*/ 205464 h 786706"/>
              <a:gd name="connsiteX2" fmla="*/ 985574 w 1826904"/>
              <a:gd name="connsiteY2" fmla="*/ 421364 h 786706"/>
              <a:gd name="connsiteX3" fmla="*/ 1823774 w 1826904"/>
              <a:gd name="connsiteY3" fmla="*/ 2264 h 786706"/>
              <a:gd name="connsiteX4" fmla="*/ 1290374 w 1826904"/>
              <a:gd name="connsiteY4" fmla="*/ 243564 h 786706"/>
              <a:gd name="connsiteX5" fmla="*/ 668074 w 1826904"/>
              <a:gd name="connsiteY5" fmla="*/ 522964 h 786706"/>
              <a:gd name="connsiteX6" fmla="*/ 680774 w 1826904"/>
              <a:gd name="connsiteY6" fmla="*/ 561064 h 786706"/>
              <a:gd name="connsiteX7" fmla="*/ 7674 w 1826904"/>
              <a:gd name="connsiteY7" fmla="*/ 776964 h 78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26904" h="786706">
                <a:moveTo>
                  <a:pt x="7674" y="776964"/>
                </a:moveTo>
                <a:cubicBezTo>
                  <a:pt x="92341" y="717697"/>
                  <a:pt x="1025791" y="264731"/>
                  <a:pt x="1188774" y="205464"/>
                </a:cubicBezTo>
                <a:cubicBezTo>
                  <a:pt x="1351757" y="146197"/>
                  <a:pt x="879741" y="455231"/>
                  <a:pt x="985574" y="421364"/>
                </a:cubicBezTo>
                <a:cubicBezTo>
                  <a:pt x="1091407" y="387497"/>
                  <a:pt x="1772974" y="31897"/>
                  <a:pt x="1823774" y="2264"/>
                </a:cubicBezTo>
                <a:cubicBezTo>
                  <a:pt x="1874574" y="-27369"/>
                  <a:pt x="1290374" y="243564"/>
                  <a:pt x="1290374" y="243564"/>
                </a:cubicBezTo>
                <a:cubicBezTo>
                  <a:pt x="1097757" y="330347"/>
                  <a:pt x="769674" y="470047"/>
                  <a:pt x="668074" y="522964"/>
                </a:cubicBezTo>
                <a:cubicBezTo>
                  <a:pt x="566474" y="575881"/>
                  <a:pt x="797191" y="514497"/>
                  <a:pt x="680774" y="561064"/>
                </a:cubicBezTo>
                <a:cubicBezTo>
                  <a:pt x="564357" y="607631"/>
                  <a:pt x="-76993" y="836231"/>
                  <a:pt x="7674" y="77696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EE4196CF-5E7C-4E14-5BA6-E8E0B02B6717}"/>
              </a:ext>
            </a:extLst>
          </p:cNvPr>
          <p:cNvSpPr/>
          <p:nvPr/>
        </p:nvSpPr>
        <p:spPr>
          <a:xfrm>
            <a:off x="3222463" y="4818313"/>
            <a:ext cx="326094" cy="1006885"/>
          </a:xfrm>
          <a:custGeom>
            <a:avLst/>
            <a:gdLst>
              <a:gd name="connsiteX0" fmla="*/ 320837 w 326094"/>
              <a:gd name="connsiteY0" fmla="*/ 7687 h 1006885"/>
              <a:gd name="connsiteX1" fmla="*/ 66837 w 326094"/>
              <a:gd name="connsiteY1" fmla="*/ 541087 h 1006885"/>
              <a:gd name="connsiteX2" fmla="*/ 92237 w 326094"/>
              <a:gd name="connsiteY2" fmla="*/ 998287 h 1006885"/>
              <a:gd name="connsiteX3" fmla="*/ 41437 w 326094"/>
              <a:gd name="connsiteY3" fmla="*/ 807787 h 1006885"/>
              <a:gd name="connsiteX4" fmla="*/ 16037 w 326094"/>
              <a:gd name="connsiteY4" fmla="*/ 414087 h 1006885"/>
              <a:gd name="connsiteX5" fmla="*/ 16037 w 326094"/>
              <a:gd name="connsiteY5" fmla="*/ 579187 h 1006885"/>
              <a:gd name="connsiteX6" fmla="*/ 219237 w 326094"/>
              <a:gd name="connsiteY6" fmla="*/ 248987 h 1006885"/>
              <a:gd name="connsiteX7" fmla="*/ 320837 w 326094"/>
              <a:gd name="connsiteY7" fmla="*/ 7687 h 100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094" h="1006885">
                <a:moveTo>
                  <a:pt x="320837" y="7687"/>
                </a:moveTo>
                <a:cubicBezTo>
                  <a:pt x="295437" y="56370"/>
                  <a:pt x="104937" y="375987"/>
                  <a:pt x="66837" y="541087"/>
                </a:cubicBezTo>
                <a:cubicBezTo>
                  <a:pt x="28737" y="706187"/>
                  <a:pt x="96470" y="953837"/>
                  <a:pt x="92237" y="998287"/>
                </a:cubicBezTo>
                <a:cubicBezTo>
                  <a:pt x="88004" y="1042737"/>
                  <a:pt x="54137" y="905154"/>
                  <a:pt x="41437" y="807787"/>
                </a:cubicBezTo>
                <a:cubicBezTo>
                  <a:pt x="28737" y="710420"/>
                  <a:pt x="20270" y="452187"/>
                  <a:pt x="16037" y="414087"/>
                </a:cubicBezTo>
                <a:cubicBezTo>
                  <a:pt x="11804" y="375987"/>
                  <a:pt x="-17830" y="606704"/>
                  <a:pt x="16037" y="579187"/>
                </a:cubicBezTo>
                <a:cubicBezTo>
                  <a:pt x="49904" y="551670"/>
                  <a:pt x="164204" y="344237"/>
                  <a:pt x="219237" y="248987"/>
                </a:cubicBezTo>
                <a:cubicBezTo>
                  <a:pt x="274270" y="153737"/>
                  <a:pt x="346237" y="-40996"/>
                  <a:pt x="320837" y="768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F58A2799-DAAD-5395-4CAF-61ABABCDDCD1}"/>
              </a:ext>
            </a:extLst>
          </p:cNvPr>
          <p:cNvSpPr/>
          <p:nvPr/>
        </p:nvSpPr>
        <p:spPr>
          <a:xfrm>
            <a:off x="3065813" y="4662553"/>
            <a:ext cx="1204682" cy="449888"/>
          </a:xfrm>
          <a:custGeom>
            <a:avLst/>
            <a:gdLst>
              <a:gd name="connsiteX0" fmla="*/ 1201387 w 1204682"/>
              <a:gd name="connsiteY0" fmla="*/ 6429 h 449888"/>
              <a:gd name="connsiteX1" fmla="*/ 758042 w 1204682"/>
              <a:gd name="connsiteY1" fmla="*/ 228102 h 449888"/>
              <a:gd name="connsiteX2" fmla="*/ 9896 w 1204682"/>
              <a:gd name="connsiteY2" fmla="*/ 449774 h 449888"/>
              <a:gd name="connsiteX3" fmla="*/ 342405 w 1204682"/>
              <a:gd name="connsiteY3" fmla="*/ 255811 h 449888"/>
              <a:gd name="connsiteX4" fmla="*/ 536369 w 1204682"/>
              <a:gd name="connsiteY4" fmla="*/ 75702 h 449888"/>
              <a:gd name="connsiteX5" fmla="*/ 1201387 w 1204682"/>
              <a:gd name="connsiteY5" fmla="*/ 6429 h 44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4682" h="449888">
                <a:moveTo>
                  <a:pt x="1201387" y="6429"/>
                </a:moveTo>
                <a:cubicBezTo>
                  <a:pt x="1238332" y="31829"/>
                  <a:pt x="956624" y="154211"/>
                  <a:pt x="758042" y="228102"/>
                </a:cubicBezTo>
                <a:cubicBezTo>
                  <a:pt x="559460" y="301993"/>
                  <a:pt x="79169" y="445156"/>
                  <a:pt x="9896" y="449774"/>
                </a:cubicBezTo>
                <a:cubicBezTo>
                  <a:pt x="-59377" y="454392"/>
                  <a:pt x="254660" y="318156"/>
                  <a:pt x="342405" y="255811"/>
                </a:cubicBezTo>
                <a:cubicBezTo>
                  <a:pt x="430150" y="193466"/>
                  <a:pt x="393205" y="114957"/>
                  <a:pt x="536369" y="75702"/>
                </a:cubicBezTo>
                <a:cubicBezTo>
                  <a:pt x="679533" y="36447"/>
                  <a:pt x="1164442" y="-18971"/>
                  <a:pt x="1201387" y="64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EC4E3773-3BF6-34B6-1B20-FDF7510C524E}"/>
              </a:ext>
            </a:extLst>
          </p:cNvPr>
          <p:cNvSpPr/>
          <p:nvPr/>
        </p:nvSpPr>
        <p:spPr>
          <a:xfrm>
            <a:off x="6545308" y="11708912"/>
            <a:ext cx="682166" cy="455536"/>
          </a:xfrm>
          <a:custGeom>
            <a:avLst/>
            <a:gdLst>
              <a:gd name="connsiteX0" fmla="*/ 11067 w 682166"/>
              <a:gd name="connsiteY0" fmla="*/ 448163 h 455536"/>
              <a:gd name="connsiteX1" fmla="*/ 484142 w 682166"/>
              <a:gd name="connsiteY1" fmla="*/ 210038 h 455536"/>
              <a:gd name="connsiteX2" fmla="*/ 455567 w 682166"/>
              <a:gd name="connsiteY2" fmla="*/ 238613 h 455536"/>
              <a:gd name="connsiteX3" fmla="*/ 674642 w 682166"/>
              <a:gd name="connsiteY3" fmla="*/ 6838 h 455536"/>
              <a:gd name="connsiteX4" fmla="*/ 633367 w 682166"/>
              <a:gd name="connsiteY4" fmla="*/ 70338 h 455536"/>
              <a:gd name="connsiteX5" fmla="*/ 652417 w 682166"/>
              <a:gd name="connsiteY5" fmla="*/ 162413 h 455536"/>
              <a:gd name="connsiteX6" fmla="*/ 636542 w 682166"/>
              <a:gd name="connsiteY6" fmla="*/ 105263 h 455536"/>
              <a:gd name="connsiteX7" fmla="*/ 407942 w 682166"/>
              <a:gd name="connsiteY7" fmla="*/ 213213 h 455536"/>
              <a:gd name="connsiteX8" fmla="*/ 169817 w 682166"/>
              <a:gd name="connsiteY8" fmla="*/ 378313 h 455536"/>
              <a:gd name="connsiteX9" fmla="*/ 11067 w 682166"/>
              <a:gd name="connsiteY9" fmla="*/ 448163 h 455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2166" h="455536">
                <a:moveTo>
                  <a:pt x="11067" y="448163"/>
                </a:moveTo>
                <a:cubicBezTo>
                  <a:pt x="63454" y="420117"/>
                  <a:pt x="410059" y="244963"/>
                  <a:pt x="484142" y="210038"/>
                </a:cubicBezTo>
                <a:cubicBezTo>
                  <a:pt x="558225" y="175113"/>
                  <a:pt x="455567" y="238613"/>
                  <a:pt x="455567" y="238613"/>
                </a:cubicBezTo>
                <a:cubicBezTo>
                  <a:pt x="487317" y="204746"/>
                  <a:pt x="645009" y="34884"/>
                  <a:pt x="674642" y="6838"/>
                </a:cubicBezTo>
                <a:cubicBezTo>
                  <a:pt x="704275" y="-21208"/>
                  <a:pt x="637071" y="44409"/>
                  <a:pt x="633367" y="70338"/>
                </a:cubicBezTo>
                <a:cubicBezTo>
                  <a:pt x="629663" y="96267"/>
                  <a:pt x="651888" y="156592"/>
                  <a:pt x="652417" y="162413"/>
                </a:cubicBezTo>
                <a:cubicBezTo>
                  <a:pt x="652946" y="168234"/>
                  <a:pt x="677288" y="96796"/>
                  <a:pt x="636542" y="105263"/>
                </a:cubicBezTo>
                <a:cubicBezTo>
                  <a:pt x="595796" y="113730"/>
                  <a:pt x="485729" y="167705"/>
                  <a:pt x="407942" y="213213"/>
                </a:cubicBezTo>
                <a:cubicBezTo>
                  <a:pt x="330155" y="258721"/>
                  <a:pt x="233846" y="338626"/>
                  <a:pt x="169817" y="378313"/>
                </a:cubicBezTo>
                <a:cubicBezTo>
                  <a:pt x="105788" y="418000"/>
                  <a:pt x="-41320" y="476209"/>
                  <a:pt x="11067" y="4481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5C7311F7-83DF-2947-11C9-C58A81255B7D}"/>
              </a:ext>
            </a:extLst>
          </p:cNvPr>
          <p:cNvSpPr/>
          <p:nvPr/>
        </p:nvSpPr>
        <p:spPr>
          <a:xfrm>
            <a:off x="6358682" y="12157271"/>
            <a:ext cx="1000903" cy="85951"/>
          </a:xfrm>
          <a:custGeom>
            <a:avLst/>
            <a:gdLst>
              <a:gd name="connsiteX0" fmla="*/ 23068 w 1000903"/>
              <a:gd name="connsiteY0" fmla="*/ 85529 h 85951"/>
              <a:gd name="connsiteX1" fmla="*/ 969218 w 1000903"/>
              <a:gd name="connsiteY1" fmla="*/ 2979 h 85951"/>
              <a:gd name="connsiteX2" fmla="*/ 718393 w 1000903"/>
              <a:gd name="connsiteY2" fmla="*/ 18854 h 85951"/>
              <a:gd name="connsiteX3" fmla="*/ 143718 w 1000903"/>
              <a:gd name="connsiteY3" fmla="*/ 25204 h 85951"/>
              <a:gd name="connsiteX4" fmla="*/ 277068 w 1000903"/>
              <a:gd name="connsiteY4" fmla="*/ 34729 h 85951"/>
              <a:gd name="connsiteX5" fmla="*/ 23068 w 1000903"/>
              <a:gd name="connsiteY5" fmla="*/ 85529 h 8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903" h="85951">
                <a:moveTo>
                  <a:pt x="23068" y="85529"/>
                </a:moveTo>
                <a:cubicBezTo>
                  <a:pt x="138426" y="80237"/>
                  <a:pt x="853331" y="14091"/>
                  <a:pt x="969218" y="2979"/>
                </a:cubicBezTo>
                <a:cubicBezTo>
                  <a:pt x="1085106" y="-8134"/>
                  <a:pt x="855976" y="15150"/>
                  <a:pt x="718393" y="18854"/>
                </a:cubicBezTo>
                <a:cubicBezTo>
                  <a:pt x="580810" y="22558"/>
                  <a:pt x="217272" y="22558"/>
                  <a:pt x="143718" y="25204"/>
                </a:cubicBezTo>
                <a:cubicBezTo>
                  <a:pt x="70164" y="27850"/>
                  <a:pt x="292414" y="24675"/>
                  <a:pt x="277068" y="34729"/>
                </a:cubicBezTo>
                <a:cubicBezTo>
                  <a:pt x="261722" y="44783"/>
                  <a:pt x="-92290" y="90821"/>
                  <a:pt x="23068" y="855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86FC0194-0AD0-3B25-332D-46561589A793}"/>
              </a:ext>
            </a:extLst>
          </p:cNvPr>
          <p:cNvSpPr/>
          <p:nvPr/>
        </p:nvSpPr>
        <p:spPr>
          <a:xfrm>
            <a:off x="6812912" y="11292576"/>
            <a:ext cx="73717" cy="667815"/>
          </a:xfrm>
          <a:custGeom>
            <a:avLst/>
            <a:gdLst>
              <a:gd name="connsiteX0" fmla="*/ 64138 w 73717"/>
              <a:gd name="connsiteY0" fmla="*/ 4074 h 667815"/>
              <a:gd name="connsiteX1" fmla="*/ 638 w 73717"/>
              <a:gd name="connsiteY1" fmla="*/ 454924 h 667815"/>
              <a:gd name="connsiteX2" fmla="*/ 32388 w 73717"/>
              <a:gd name="connsiteY2" fmla="*/ 413649 h 667815"/>
              <a:gd name="connsiteX3" fmla="*/ 48263 w 73717"/>
              <a:gd name="connsiteY3" fmla="*/ 664474 h 667815"/>
              <a:gd name="connsiteX4" fmla="*/ 26038 w 73717"/>
              <a:gd name="connsiteY4" fmla="*/ 534299 h 667815"/>
              <a:gd name="connsiteX5" fmla="*/ 73663 w 73717"/>
              <a:gd name="connsiteY5" fmla="*/ 207274 h 667815"/>
              <a:gd name="connsiteX6" fmla="*/ 35563 w 73717"/>
              <a:gd name="connsiteY6" fmla="*/ 327924 h 667815"/>
              <a:gd name="connsiteX7" fmla="*/ 35563 w 73717"/>
              <a:gd name="connsiteY7" fmla="*/ 235849 h 667815"/>
              <a:gd name="connsiteX8" fmla="*/ 64138 w 73717"/>
              <a:gd name="connsiteY8" fmla="*/ 4074 h 667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717" h="667815">
                <a:moveTo>
                  <a:pt x="64138" y="4074"/>
                </a:moveTo>
                <a:cubicBezTo>
                  <a:pt x="58317" y="40586"/>
                  <a:pt x="5930" y="386661"/>
                  <a:pt x="638" y="454924"/>
                </a:cubicBezTo>
                <a:cubicBezTo>
                  <a:pt x="-4654" y="523187"/>
                  <a:pt x="24451" y="378724"/>
                  <a:pt x="32388" y="413649"/>
                </a:cubicBezTo>
                <a:cubicBezTo>
                  <a:pt x="40325" y="448574"/>
                  <a:pt x="49321" y="644366"/>
                  <a:pt x="48263" y="664474"/>
                </a:cubicBezTo>
                <a:cubicBezTo>
                  <a:pt x="47205" y="684582"/>
                  <a:pt x="21805" y="610499"/>
                  <a:pt x="26038" y="534299"/>
                </a:cubicBezTo>
                <a:cubicBezTo>
                  <a:pt x="30271" y="458099"/>
                  <a:pt x="72076" y="241670"/>
                  <a:pt x="73663" y="207274"/>
                </a:cubicBezTo>
                <a:cubicBezTo>
                  <a:pt x="75251" y="172878"/>
                  <a:pt x="41913" y="323162"/>
                  <a:pt x="35563" y="327924"/>
                </a:cubicBezTo>
                <a:cubicBezTo>
                  <a:pt x="29213" y="332686"/>
                  <a:pt x="30800" y="284532"/>
                  <a:pt x="35563" y="235849"/>
                </a:cubicBezTo>
                <a:cubicBezTo>
                  <a:pt x="40325" y="187166"/>
                  <a:pt x="69959" y="-32438"/>
                  <a:pt x="64138" y="40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2E652108-89AE-E373-A524-CA871FEC3D12}"/>
              </a:ext>
            </a:extLst>
          </p:cNvPr>
          <p:cNvSpPr/>
          <p:nvPr/>
        </p:nvSpPr>
        <p:spPr>
          <a:xfrm>
            <a:off x="5383119" y="6930567"/>
            <a:ext cx="204820" cy="142164"/>
          </a:xfrm>
          <a:custGeom>
            <a:avLst/>
            <a:gdLst>
              <a:gd name="connsiteX0" fmla="*/ 201706 w 204820"/>
              <a:gd name="connsiteY0" fmla="*/ 458 h 142164"/>
              <a:gd name="connsiteX1" fmla="*/ 4856 w 204820"/>
              <a:gd name="connsiteY1" fmla="*/ 136983 h 142164"/>
              <a:gd name="connsiteX2" fmla="*/ 65181 w 204820"/>
              <a:gd name="connsiteY2" fmla="*/ 111583 h 142164"/>
              <a:gd name="connsiteX3" fmla="*/ 122331 w 204820"/>
              <a:gd name="connsiteY3" fmla="*/ 92533 h 142164"/>
              <a:gd name="connsiteX4" fmla="*/ 201706 w 204820"/>
              <a:gd name="connsiteY4" fmla="*/ 458 h 14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20" h="142164">
                <a:moveTo>
                  <a:pt x="201706" y="458"/>
                </a:moveTo>
                <a:cubicBezTo>
                  <a:pt x="182127" y="7866"/>
                  <a:pt x="27610" y="118462"/>
                  <a:pt x="4856" y="136983"/>
                </a:cubicBezTo>
                <a:cubicBezTo>
                  <a:pt x="-17898" y="155504"/>
                  <a:pt x="45602" y="118991"/>
                  <a:pt x="65181" y="111583"/>
                </a:cubicBezTo>
                <a:cubicBezTo>
                  <a:pt x="84760" y="104175"/>
                  <a:pt x="101694" y="107350"/>
                  <a:pt x="122331" y="92533"/>
                </a:cubicBezTo>
                <a:cubicBezTo>
                  <a:pt x="142968" y="77716"/>
                  <a:pt x="221285" y="-6950"/>
                  <a:pt x="201706" y="45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A534EA04-AD39-4FC6-863F-49BF9768CA57}"/>
              </a:ext>
            </a:extLst>
          </p:cNvPr>
          <p:cNvSpPr/>
          <p:nvPr/>
        </p:nvSpPr>
        <p:spPr>
          <a:xfrm>
            <a:off x="5485208" y="6949599"/>
            <a:ext cx="166816" cy="106179"/>
          </a:xfrm>
          <a:custGeom>
            <a:avLst/>
            <a:gdLst>
              <a:gd name="connsiteX0" fmla="*/ 1192 w 166816"/>
              <a:gd name="connsiteY0" fmla="*/ 476 h 106179"/>
              <a:gd name="connsiteX1" fmla="*/ 55167 w 166816"/>
              <a:gd name="connsiteY1" fmla="*/ 38576 h 106179"/>
              <a:gd name="connsiteX2" fmla="*/ 80567 w 166816"/>
              <a:gd name="connsiteY2" fmla="*/ 105251 h 106179"/>
              <a:gd name="connsiteX3" fmla="*/ 166292 w 166816"/>
              <a:gd name="connsiteY3" fmla="*/ 76676 h 106179"/>
              <a:gd name="connsiteX4" fmla="*/ 112317 w 166816"/>
              <a:gd name="connsiteY4" fmla="*/ 63976 h 106179"/>
              <a:gd name="connsiteX5" fmla="*/ 1192 w 166816"/>
              <a:gd name="connsiteY5" fmla="*/ 476 h 106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816" h="106179">
                <a:moveTo>
                  <a:pt x="1192" y="476"/>
                </a:moveTo>
                <a:cubicBezTo>
                  <a:pt x="-8333" y="-3757"/>
                  <a:pt x="41938" y="21114"/>
                  <a:pt x="55167" y="38576"/>
                </a:cubicBezTo>
                <a:cubicBezTo>
                  <a:pt x="68396" y="56039"/>
                  <a:pt x="62046" y="98901"/>
                  <a:pt x="80567" y="105251"/>
                </a:cubicBezTo>
                <a:cubicBezTo>
                  <a:pt x="99088" y="111601"/>
                  <a:pt x="161000" y="83555"/>
                  <a:pt x="166292" y="76676"/>
                </a:cubicBezTo>
                <a:cubicBezTo>
                  <a:pt x="171584" y="69797"/>
                  <a:pt x="135600" y="75088"/>
                  <a:pt x="112317" y="63976"/>
                </a:cubicBezTo>
                <a:cubicBezTo>
                  <a:pt x="89034" y="52864"/>
                  <a:pt x="10717" y="4709"/>
                  <a:pt x="1192" y="47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976546E2-03A3-DC2D-9219-349B140DD84A}"/>
              </a:ext>
            </a:extLst>
          </p:cNvPr>
          <p:cNvSpPr/>
          <p:nvPr/>
        </p:nvSpPr>
        <p:spPr>
          <a:xfrm>
            <a:off x="5384785" y="6959284"/>
            <a:ext cx="137665" cy="190834"/>
          </a:xfrm>
          <a:custGeom>
            <a:avLst/>
            <a:gdLst>
              <a:gd name="connsiteX0" fmla="*/ 76215 w 137665"/>
              <a:gd name="connsiteY0" fmla="*/ 316 h 190834"/>
              <a:gd name="connsiteX1" fmla="*/ 79390 w 137665"/>
              <a:gd name="connsiteY1" fmla="*/ 79691 h 190834"/>
              <a:gd name="connsiteX2" fmla="*/ 63515 w 137665"/>
              <a:gd name="connsiteY2" fmla="*/ 133666 h 190834"/>
              <a:gd name="connsiteX3" fmla="*/ 38115 w 137665"/>
              <a:gd name="connsiteY3" fmla="*/ 168591 h 190834"/>
              <a:gd name="connsiteX4" fmla="*/ 15 w 137665"/>
              <a:gd name="connsiteY4" fmla="*/ 190816 h 190834"/>
              <a:gd name="connsiteX5" fmla="*/ 34940 w 137665"/>
              <a:gd name="connsiteY5" fmla="*/ 171766 h 190834"/>
              <a:gd name="connsiteX6" fmla="*/ 136540 w 137665"/>
              <a:gd name="connsiteY6" fmla="*/ 140016 h 190834"/>
              <a:gd name="connsiteX7" fmla="*/ 88915 w 137665"/>
              <a:gd name="connsiteY7" fmla="*/ 117791 h 190834"/>
              <a:gd name="connsiteX8" fmla="*/ 82565 w 137665"/>
              <a:gd name="connsiteY8" fmla="*/ 111441 h 190834"/>
              <a:gd name="connsiteX9" fmla="*/ 76215 w 137665"/>
              <a:gd name="connsiteY9" fmla="*/ 316 h 19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665" h="190834">
                <a:moveTo>
                  <a:pt x="76215" y="316"/>
                </a:moveTo>
                <a:cubicBezTo>
                  <a:pt x="75686" y="-4976"/>
                  <a:pt x="81507" y="57466"/>
                  <a:pt x="79390" y="79691"/>
                </a:cubicBezTo>
                <a:cubicBezTo>
                  <a:pt x="77273" y="101916"/>
                  <a:pt x="70394" y="118849"/>
                  <a:pt x="63515" y="133666"/>
                </a:cubicBezTo>
                <a:cubicBezTo>
                  <a:pt x="56636" y="148483"/>
                  <a:pt x="48698" y="159066"/>
                  <a:pt x="38115" y="168591"/>
                </a:cubicBezTo>
                <a:cubicBezTo>
                  <a:pt x="27532" y="178116"/>
                  <a:pt x="544" y="190287"/>
                  <a:pt x="15" y="190816"/>
                </a:cubicBezTo>
                <a:cubicBezTo>
                  <a:pt x="-514" y="191345"/>
                  <a:pt x="12186" y="180233"/>
                  <a:pt x="34940" y="171766"/>
                </a:cubicBezTo>
                <a:cubicBezTo>
                  <a:pt x="57694" y="163299"/>
                  <a:pt x="127544" y="149012"/>
                  <a:pt x="136540" y="140016"/>
                </a:cubicBezTo>
                <a:cubicBezTo>
                  <a:pt x="145536" y="131020"/>
                  <a:pt x="97911" y="122553"/>
                  <a:pt x="88915" y="117791"/>
                </a:cubicBezTo>
                <a:cubicBezTo>
                  <a:pt x="79919" y="113029"/>
                  <a:pt x="83094" y="124141"/>
                  <a:pt x="82565" y="111441"/>
                </a:cubicBezTo>
                <a:cubicBezTo>
                  <a:pt x="82036" y="98741"/>
                  <a:pt x="76744" y="5608"/>
                  <a:pt x="76215" y="31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7BE77001-0315-E26D-0B8B-5F1E6C9F7830}"/>
              </a:ext>
            </a:extLst>
          </p:cNvPr>
          <p:cNvSpPr/>
          <p:nvPr/>
        </p:nvSpPr>
        <p:spPr>
          <a:xfrm>
            <a:off x="5486394" y="6993981"/>
            <a:ext cx="111148" cy="166040"/>
          </a:xfrm>
          <a:custGeom>
            <a:avLst/>
            <a:gdLst>
              <a:gd name="connsiteX0" fmla="*/ 111131 w 111148"/>
              <a:gd name="connsiteY0" fmla="*/ 544 h 166040"/>
              <a:gd name="connsiteX1" fmla="*/ 47631 w 111148"/>
              <a:gd name="connsiteY1" fmla="*/ 70394 h 166040"/>
              <a:gd name="connsiteX2" fmla="*/ 6 w 111148"/>
              <a:gd name="connsiteY2" fmla="*/ 98969 h 166040"/>
              <a:gd name="connsiteX3" fmla="*/ 50806 w 111148"/>
              <a:gd name="connsiteY3" fmla="*/ 156119 h 166040"/>
              <a:gd name="connsiteX4" fmla="*/ 63506 w 111148"/>
              <a:gd name="connsiteY4" fmla="*/ 162469 h 166040"/>
              <a:gd name="connsiteX5" fmla="*/ 38106 w 111148"/>
              <a:gd name="connsiteY5" fmla="*/ 118019 h 166040"/>
              <a:gd name="connsiteX6" fmla="*/ 76206 w 111148"/>
              <a:gd name="connsiteY6" fmla="*/ 89444 h 166040"/>
              <a:gd name="connsiteX7" fmla="*/ 41281 w 111148"/>
              <a:gd name="connsiteY7" fmla="*/ 111669 h 166040"/>
              <a:gd name="connsiteX8" fmla="*/ 111131 w 111148"/>
              <a:gd name="connsiteY8" fmla="*/ 544 h 16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148" h="166040">
                <a:moveTo>
                  <a:pt x="111131" y="544"/>
                </a:moveTo>
                <a:cubicBezTo>
                  <a:pt x="112189" y="-6335"/>
                  <a:pt x="66152" y="53990"/>
                  <a:pt x="47631" y="70394"/>
                </a:cubicBezTo>
                <a:cubicBezTo>
                  <a:pt x="29110" y="86798"/>
                  <a:pt x="-523" y="84682"/>
                  <a:pt x="6" y="98969"/>
                </a:cubicBezTo>
                <a:cubicBezTo>
                  <a:pt x="535" y="113257"/>
                  <a:pt x="40223" y="145536"/>
                  <a:pt x="50806" y="156119"/>
                </a:cubicBezTo>
                <a:cubicBezTo>
                  <a:pt x="61389" y="166702"/>
                  <a:pt x="65623" y="168819"/>
                  <a:pt x="63506" y="162469"/>
                </a:cubicBezTo>
                <a:cubicBezTo>
                  <a:pt x="61389" y="156119"/>
                  <a:pt x="35989" y="130190"/>
                  <a:pt x="38106" y="118019"/>
                </a:cubicBezTo>
                <a:cubicBezTo>
                  <a:pt x="40223" y="105848"/>
                  <a:pt x="75677" y="90502"/>
                  <a:pt x="76206" y="89444"/>
                </a:cubicBezTo>
                <a:cubicBezTo>
                  <a:pt x="76735" y="88386"/>
                  <a:pt x="33873" y="124898"/>
                  <a:pt x="41281" y="111669"/>
                </a:cubicBezTo>
                <a:cubicBezTo>
                  <a:pt x="48689" y="98440"/>
                  <a:pt x="110073" y="7423"/>
                  <a:pt x="111131" y="54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11FA135E-BCB3-465D-B15B-A2A6F574DDAB}"/>
              </a:ext>
            </a:extLst>
          </p:cNvPr>
          <p:cNvSpPr/>
          <p:nvPr/>
        </p:nvSpPr>
        <p:spPr>
          <a:xfrm>
            <a:off x="3568552" y="11773370"/>
            <a:ext cx="265855" cy="687269"/>
          </a:xfrm>
          <a:custGeom>
            <a:avLst/>
            <a:gdLst>
              <a:gd name="connsiteX0" fmla="*/ 11930 w 265855"/>
              <a:gd name="connsiteY0" fmla="*/ 14678 h 687269"/>
              <a:gd name="connsiteX1" fmla="*/ 265318 w 265855"/>
              <a:gd name="connsiteY1" fmla="*/ 664673 h 687269"/>
              <a:gd name="connsiteX2" fmla="*/ 78031 w 265855"/>
              <a:gd name="connsiteY2" fmla="*/ 510437 h 687269"/>
              <a:gd name="connsiteX3" fmla="*/ 44981 w 265855"/>
              <a:gd name="connsiteY3" fmla="*/ 235016 h 687269"/>
              <a:gd name="connsiteX4" fmla="*/ 11930 w 265855"/>
              <a:gd name="connsiteY4" fmla="*/ 14678 h 68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855" h="687269">
                <a:moveTo>
                  <a:pt x="11930" y="14678"/>
                </a:moveTo>
                <a:cubicBezTo>
                  <a:pt x="48653" y="86287"/>
                  <a:pt x="254301" y="582047"/>
                  <a:pt x="265318" y="664673"/>
                </a:cubicBezTo>
                <a:cubicBezTo>
                  <a:pt x="276335" y="747300"/>
                  <a:pt x="114754" y="582046"/>
                  <a:pt x="78031" y="510437"/>
                </a:cubicBezTo>
                <a:cubicBezTo>
                  <a:pt x="41308" y="438828"/>
                  <a:pt x="55998" y="317643"/>
                  <a:pt x="44981" y="235016"/>
                </a:cubicBezTo>
                <a:cubicBezTo>
                  <a:pt x="33964" y="152390"/>
                  <a:pt x="-24793" y="-56931"/>
                  <a:pt x="11930" y="146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D5B59341-4D43-D0AC-5E5A-6BCE50685FBC}"/>
              </a:ext>
            </a:extLst>
          </p:cNvPr>
          <p:cNvSpPr/>
          <p:nvPr/>
        </p:nvSpPr>
        <p:spPr>
          <a:xfrm>
            <a:off x="4847816" y="11566972"/>
            <a:ext cx="817517" cy="583711"/>
          </a:xfrm>
          <a:custGeom>
            <a:avLst/>
            <a:gdLst>
              <a:gd name="connsiteX0" fmla="*/ 32656 w 817517"/>
              <a:gd name="connsiteY0" fmla="*/ 739 h 583711"/>
              <a:gd name="connsiteX1" fmla="*/ 495365 w 817517"/>
              <a:gd name="connsiteY1" fmla="*/ 309211 h 583711"/>
              <a:gd name="connsiteX2" fmla="*/ 440280 w 817517"/>
              <a:gd name="connsiteY2" fmla="*/ 188026 h 583711"/>
              <a:gd name="connsiteX3" fmla="*/ 814854 w 817517"/>
              <a:gd name="connsiteY3" fmla="*/ 430397 h 583711"/>
              <a:gd name="connsiteX4" fmla="*/ 583500 w 817517"/>
              <a:gd name="connsiteY4" fmla="*/ 562599 h 583711"/>
              <a:gd name="connsiteX5" fmla="*/ 131808 w 817517"/>
              <a:gd name="connsiteY5" fmla="*/ 551582 h 583711"/>
              <a:gd name="connsiteX6" fmla="*/ 175876 w 817517"/>
              <a:gd name="connsiteY6" fmla="*/ 562599 h 583711"/>
              <a:gd name="connsiteX7" fmla="*/ 54690 w 817517"/>
              <a:gd name="connsiteY7" fmla="*/ 232093 h 583711"/>
              <a:gd name="connsiteX8" fmla="*/ 32656 w 817517"/>
              <a:gd name="connsiteY8" fmla="*/ 739 h 58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517" h="583711">
                <a:moveTo>
                  <a:pt x="32656" y="739"/>
                </a:moveTo>
                <a:cubicBezTo>
                  <a:pt x="106102" y="13592"/>
                  <a:pt x="427428" y="277997"/>
                  <a:pt x="495365" y="309211"/>
                </a:cubicBezTo>
                <a:cubicBezTo>
                  <a:pt x="563302" y="340425"/>
                  <a:pt x="387032" y="167828"/>
                  <a:pt x="440280" y="188026"/>
                </a:cubicBezTo>
                <a:cubicBezTo>
                  <a:pt x="493528" y="208224"/>
                  <a:pt x="790984" y="367968"/>
                  <a:pt x="814854" y="430397"/>
                </a:cubicBezTo>
                <a:cubicBezTo>
                  <a:pt x="838724" y="492826"/>
                  <a:pt x="697341" y="542402"/>
                  <a:pt x="583500" y="562599"/>
                </a:cubicBezTo>
                <a:cubicBezTo>
                  <a:pt x="469659" y="582796"/>
                  <a:pt x="199745" y="551582"/>
                  <a:pt x="131808" y="551582"/>
                </a:cubicBezTo>
                <a:cubicBezTo>
                  <a:pt x="63871" y="551582"/>
                  <a:pt x="188729" y="615847"/>
                  <a:pt x="175876" y="562599"/>
                </a:cubicBezTo>
                <a:cubicBezTo>
                  <a:pt x="163023" y="509351"/>
                  <a:pt x="80396" y="318392"/>
                  <a:pt x="54690" y="232093"/>
                </a:cubicBezTo>
                <a:cubicBezTo>
                  <a:pt x="28984" y="145794"/>
                  <a:pt x="-40790" y="-12114"/>
                  <a:pt x="32656" y="7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E3F82702-8F5E-0AA6-EAED-CB1B7F1735E6}"/>
              </a:ext>
            </a:extLst>
          </p:cNvPr>
          <p:cNvSpPr/>
          <p:nvPr/>
        </p:nvSpPr>
        <p:spPr>
          <a:xfrm>
            <a:off x="6734028" y="5435479"/>
            <a:ext cx="177631" cy="206525"/>
          </a:xfrm>
          <a:custGeom>
            <a:avLst/>
            <a:gdLst>
              <a:gd name="connsiteX0" fmla="*/ 31897 w 177631"/>
              <a:gd name="connsiteY0" fmla="*/ 121 h 206525"/>
              <a:gd name="connsiteX1" fmla="*/ 146197 w 177631"/>
              <a:gd name="connsiteY1" fmla="*/ 92196 h 206525"/>
              <a:gd name="connsiteX2" fmla="*/ 114447 w 177631"/>
              <a:gd name="connsiteY2" fmla="*/ 158871 h 206525"/>
              <a:gd name="connsiteX3" fmla="*/ 147 w 177631"/>
              <a:gd name="connsiteY3" fmla="*/ 206496 h 206525"/>
              <a:gd name="connsiteX4" fmla="*/ 92222 w 177631"/>
              <a:gd name="connsiteY4" fmla="*/ 165221 h 206525"/>
              <a:gd name="connsiteX5" fmla="*/ 171597 w 177631"/>
              <a:gd name="connsiteY5" fmla="*/ 120771 h 206525"/>
              <a:gd name="connsiteX6" fmla="*/ 158897 w 177631"/>
              <a:gd name="connsiteY6" fmla="*/ 73146 h 206525"/>
              <a:gd name="connsiteX7" fmla="*/ 31897 w 177631"/>
              <a:gd name="connsiteY7" fmla="*/ 121 h 20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631" h="206525">
                <a:moveTo>
                  <a:pt x="31897" y="121"/>
                </a:moveTo>
                <a:cubicBezTo>
                  <a:pt x="29780" y="3296"/>
                  <a:pt x="132439" y="65738"/>
                  <a:pt x="146197" y="92196"/>
                </a:cubicBezTo>
                <a:cubicBezTo>
                  <a:pt x="159955" y="118654"/>
                  <a:pt x="138789" y="139821"/>
                  <a:pt x="114447" y="158871"/>
                </a:cubicBezTo>
                <a:cubicBezTo>
                  <a:pt x="90105" y="177921"/>
                  <a:pt x="3851" y="205438"/>
                  <a:pt x="147" y="206496"/>
                </a:cubicBezTo>
                <a:cubicBezTo>
                  <a:pt x="-3557" y="207554"/>
                  <a:pt x="63647" y="179508"/>
                  <a:pt x="92222" y="165221"/>
                </a:cubicBezTo>
                <a:cubicBezTo>
                  <a:pt x="120797" y="150934"/>
                  <a:pt x="160485" y="136117"/>
                  <a:pt x="171597" y="120771"/>
                </a:cubicBezTo>
                <a:cubicBezTo>
                  <a:pt x="182709" y="105425"/>
                  <a:pt x="178476" y="89550"/>
                  <a:pt x="158897" y="73146"/>
                </a:cubicBezTo>
                <a:cubicBezTo>
                  <a:pt x="139318" y="56742"/>
                  <a:pt x="34014" y="-3054"/>
                  <a:pt x="31897" y="12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76078BD9-B7EE-AB0E-6CDA-2214CD147F9B}"/>
              </a:ext>
            </a:extLst>
          </p:cNvPr>
          <p:cNvSpPr/>
          <p:nvPr/>
        </p:nvSpPr>
        <p:spPr>
          <a:xfrm>
            <a:off x="6776649" y="5422486"/>
            <a:ext cx="178400" cy="248119"/>
          </a:xfrm>
          <a:custGeom>
            <a:avLst/>
            <a:gdLst>
              <a:gd name="connsiteX0" fmla="*/ 1976 w 178400"/>
              <a:gd name="connsiteY0" fmla="*/ 414 h 248119"/>
              <a:gd name="connsiteX1" fmla="*/ 138501 w 178400"/>
              <a:gd name="connsiteY1" fmla="*/ 98839 h 248119"/>
              <a:gd name="connsiteX2" fmla="*/ 144851 w 178400"/>
              <a:gd name="connsiteY2" fmla="*/ 136939 h 248119"/>
              <a:gd name="connsiteX3" fmla="*/ 71826 w 178400"/>
              <a:gd name="connsiteY3" fmla="*/ 213139 h 248119"/>
              <a:gd name="connsiteX4" fmla="*/ 1976 w 178400"/>
              <a:gd name="connsiteY4" fmla="*/ 248064 h 248119"/>
              <a:gd name="connsiteX5" fmla="*/ 90876 w 178400"/>
              <a:gd name="connsiteY5" fmla="*/ 219489 h 248119"/>
              <a:gd name="connsiteX6" fmla="*/ 173426 w 178400"/>
              <a:gd name="connsiteY6" fmla="*/ 155989 h 248119"/>
              <a:gd name="connsiteX7" fmla="*/ 157551 w 178400"/>
              <a:gd name="connsiteY7" fmla="*/ 98839 h 248119"/>
              <a:gd name="connsiteX8" fmla="*/ 62301 w 178400"/>
              <a:gd name="connsiteY8" fmla="*/ 63914 h 248119"/>
              <a:gd name="connsiteX9" fmla="*/ 1976 w 178400"/>
              <a:gd name="connsiteY9" fmla="*/ 414 h 24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400" h="248119">
                <a:moveTo>
                  <a:pt x="1976" y="414"/>
                </a:moveTo>
                <a:cubicBezTo>
                  <a:pt x="14676" y="6235"/>
                  <a:pt x="114689" y="76085"/>
                  <a:pt x="138501" y="98839"/>
                </a:cubicBezTo>
                <a:cubicBezTo>
                  <a:pt x="162313" y="121593"/>
                  <a:pt x="155963" y="117889"/>
                  <a:pt x="144851" y="136939"/>
                </a:cubicBezTo>
                <a:cubicBezTo>
                  <a:pt x="133739" y="155989"/>
                  <a:pt x="95638" y="194618"/>
                  <a:pt x="71826" y="213139"/>
                </a:cubicBezTo>
                <a:cubicBezTo>
                  <a:pt x="48014" y="231660"/>
                  <a:pt x="-1199" y="247006"/>
                  <a:pt x="1976" y="248064"/>
                </a:cubicBezTo>
                <a:cubicBezTo>
                  <a:pt x="5151" y="249122"/>
                  <a:pt x="62301" y="234835"/>
                  <a:pt x="90876" y="219489"/>
                </a:cubicBezTo>
                <a:cubicBezTo>
                  <a:pt x="119451" y="204143"/>
                  <a:pt x="162314" y="176097"/>
                  <a:pt x="173426" y="155989"/>
                </a:cubicBezTo>
                <a:cubicBezTo>
                  <a:pt x="184538" y="135881"/>
                  <a:pt x="176072" y="114185"/>
                  <a:pt x="157551" y="98839"/>
                </a:cubicBezTo>
                <a:cubicBezTo>
                  <a:pt x="139030" y="83493"/>
                  <a:pt x="83468" y="76085"/>
                  <a:pt x="62301" y="63914"/>
                </a:cubicBezTo>
                <a:cubicBezTo>
                  <a:pt x="41134" y="51743"/>
                  <a:pt x="-10724" y="-5407"/>
                  <a:pt x="1976" y="41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F3ECCAAB-0A53-683B-0B5F-DE8E09158443}"/>
              </a:ext>
            </a:extLst>
          </p:cNvPr>
          <p:cNvSpPr/>
          <p:nvPr/>
        </p:nvSpPr>
        <p:spPr>
          <a:xfrm>
            <a:off x="7130960" y="8753784"/>
            <a:ext cx="492596" cy="1128330"/>
          </a:xfrm>
          <a:custGeom>
            <a:avLst/>
            <a:gdLst>
              <a:gd name="connsiteX0" fmla="*/ 308931 w 492596"/>
              <a:gd name="connsiteY0" fmla="*/ 2289 h 1128330"/>
              <a:gd name="connsiteX1" fmla="*/ 350495 w 492596"/>
              <a:gd name="connsiteY1" fmla="*/ 445634 h 1128330"/>
              <a:gd name="connsiteX2" fmla="*/ 392058 w 492596"/>
              <a:gd name="connsiteY2" fmla="*/ 445634 h 1128330"/>
              <a:gd name="connsiteX3" fmla="*/ 475185 w 492596"/>
              <a:gd name="connsiteY3" fmla="*/ 1110652 h 1128330"/>
              <a:gd name="connsiteX4" fmla="*/ 447476 w 492596"/>
              <a:gd name="connsiteY4" fmla="*/ 875125 h 1128330"/>
              <a:gd name="connsiteX5" fmla="*/ 31840 w 492596"/>
              <a:gd name="connsiteY5" fmla="*/ 223961 h 1128330"/>
              <a:gd name="connsiteX6" fmla="*/ 31840 w 492596"/>
              <a:gd name="connsiteY6" fmla="*/ 348652 h 1128330"/>
              <a:gd name="connsiteX7" fmla="*/ 59549 w 492596"/>
              <a:gd name="connsiteY7" fmla="*/ 140834 h 1128330"/>
              <a:gd name="connsiteX8" fmla="*/ 198095 w 492596"/>
              <a:gd name="connsiteY8" fmla="*/ 265525 h 1128330"/>
              <a:gd name="connsiteX9" fmla="*/ 308931 w 492596"/>
              <a:gd name="connsiteY9" fmla="*/ 2289 h 112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2596" h="1128330">
                <a:moveTo>
                  <a:pt x="308931" y="2289"/>
                </a:moveTo>
                <a:cubicBezTo>
                  <a:pt x="334331" y="32307"/>
                  <a:pt x="336641" y="371743"/>
                  <a:pt x="350495" y="445634"/>
                </a:cubicBezTo>
                <a:cubicBezTo>
                  <a:pt x="364349" y="519525"/>
                  <a:pt x="371276" y="334798"/>
                  <a:pt x="392058" y="445634"/>
                </a:cubicBezTo>
                <a:cubicBezTo>
                  <a:pt x="412840" y="556470"/>
                  <a:pt x="465949" y="1039070"/>
                  <a:pt x="475185" y="1110652"/>
                </a:cubicBezTo>
                <a:cubicBezTo>
                  <a:pt x="484421" y="1182234"/>
                  <a:pt x="521367" y="1022907"/>
                  <a:pt x="447476" y="875125"/>
                </a:cubicBezTo>
                <a:cubicBezTo>
                  <a:pt x="373585" y="727343"/>
                  <a:pt x="101113" y="311707"/>
                  <a:pt x="31840" y="223961"/>
                </a:cubicBezTo>
                <a:cubicBezTo>
                  <a:pt x="-37433" y="136215"/>
                  <a:pt x="27222" y="362506"/>
                  <a:pt x="31840" y="348652"/>
                </a:cubicBezTo>
                <a:cubicBezTo>
                  <a:pt x="36458" y="334798"/>
                  <a:pt x="31840" y="154688"/>
                  <a:pt x="59549" y="140834"/>
                </a:cubicBezTo>
                <a:cubicBezTo>
                  <a:pt x="87258" y="126980"/>
                  <a:pt x="156531" y="283998"/>
                  <a:pt x="198095" y="265525"/>
                </a:cubicBezTo>
                <a:cubicBezTo>
                  <a:pt x="239659" y="247052"/>
                  <a:pt x="283531" y="-27729"/>
                  <a:pt x="308931" y="228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41DFD271-CD43-F7C0-B974-A83278E5FD82}"/>
              </a:ext>
            </a:extLst>
          </p:cNvPr>
          <p:cNvSpPr/>
          <p:nvPr/>
        </p:nvSpPr>
        <p:spPr>
          <a:xfrm>
            <a:off x="7688566" y="10193258"/>
            <a:ext cx="561127" cy="675035"/>
          </a:xfrm>
          <a:custGeom>
            <a:avLst/>
            <a:gdLst>
              <a:gd name="connsiteX0" fmla="*/ 707 w 561127"/>
              <a:gd name="connsiteY0" fmla="*/ 668706 h 675035"/>
              <a:gd name="connsiteX1" fmla="*/ 194670 w 561127"/>
              <a:gd name="connsiteY1" fmla="*/ 225360 h 675035"/>
              <a:gd name="connsiteX2" fmla="*/ 554889 w 561127"/>
              <a:gd name="connsiteY2" fmla="*/ 3687 h 675035"/>
              <a:gd name="connsiteX3" fmla="*/ 402489 w 561127"/>
              <a:gd name="connsiteY3" fmla="*/ 114524 h 675035"/>
              <a:gd name="connsiteX4" fmla="*/ 139252 w 561127"/>
              <a:gd name="connsiteY4" fmla="*/ 460887 h 675035"/>
              <a:gd name="connsiteX5" fmla="*/ 707 w 561127"/>
              <a:gd name="connsiteY5" fmla="*/ 668706 h 675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127" h="675035">
                <a:moveTo>
                  <a:pt x="707" y="668706"/>
                </a:moveTo>
                <a:cubicBezTo>
                  <a:pt x="9943" y="629451"/>
                  <a:pt x="102306" y="336196"/>
                  <a:pt x="194670" y="225360"/>
                </a:cubicBezTo>
                <a:cubicBezTo>
                  <a:pt x="287034" y="114524"/>
                  <a:pt x="520253" y="22160"/>
                  <a:pt x="554889" y="3687"/>
                </a:cubicBezTo>
                <a:cubicBezTo>
                  <a:pt x="589526" y="-14786"/>
                  <a:pt x="471762" y="38324"/>
                  <a:pt x="402489" y="114524"/>
                </a:cubicBezTo>
                <a:cubicBezTo>
                  <a:pt x="333216" y="190724"/>
                  <a:pt x="203907" y="366214"/>
                  <a:pt x="139252" y="460887"/>
                </a:cubicBezTo>
                <a:cubicBezTo>
                  <a:pt x="74597" y="555560"/>
                  <a:pt x="-8529" y="707961"/>
                  <a:pt x="707" y="66870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DA0B0F21-545E-BEEE-A5D4-279A8FEC9FAA}"/>
              </a:ext>
            </a:extLst>
          </p:cNvPr>
          <p:cNvSpPr/>
          <p:nvPr/>
        </p:nvSpPr>
        <p:spPr>
          <a:xfrm>
            <a:off x="7606063" y="11909822"/>
            <a:ext cx="679160" cy="753272"/>
          </a:xfrm>
          <a:custGeom>
            <a:avLst/>
            <a:gdLst>
              <a:gd name="connsiteX0" fmla="*/ 678955 w 679160"/>
              <a:gd name="connsiteY0" fmla="*/ 5087 h 753272"/>
              <a:gd name="connsiteX1" fmla="*/ 291028 w 679160"/>
              <a:gd name="connsiteY1" fmla="*/ 282178 h 753272"/>
              <a:gd name="connsiteX2" fmla="*/ 124773 w 679160"/>
              <a:gd name="connsiteY2" fmla="*/ 573123 h 753272"/>
              <a:gd name="connsiteX3" fmla="*/ 207901 w 679160"/>
              <a:gd name="connsiteY3" fmla="*/ 517705 h 753272"/>
              <a:gd name="connsiteX4" fmla="*/ 82 w 679160"/>
              <a:gd name="connsiteY4" fmla="*/ 753233 h 753272"/>
              <a:gd name="connsiteX5" fmla="*/ 235610 w 679160"/>
              <a:gd name="connsiteY5" fmla="*/ 531560 h 753272"/>
              <a:gd name="connsiteX6" fmla="*/ 678955 w 679160"/>
              <a:gd name="connsiteY6" fmla="*/ 5087 h 75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9160" h="753272">
                <a:moveTo>
                  <a:pt x="678955" y="5087"/>
                </a:moveTo>
                <a:cubicBezTo>
                  <a:pt x="688191" y="-36477"/>
                  <a:pt x="383392" y="187505"/>
                  <a:pt x="291028" y="282178"/>
                </a:cubicBezTo>
                <a:cubicBezTo>
                  <a:pt x="198664" y="376851"/>
                  <a:pt x="138627" y="533869"/>
                  <a:pt x="124773" y="573123"/>
                </a:cubicBezTo>
                <a:cubicBezTo>
                  <a:pt x="110919" y="612377"/>
                  <a:pt x="228683" y="487687"/>
                  <a:pt x="207901" y="517705"/>
                </a:cubicBezTo>
                <a:cubicBezTo>
                  <a:pt x="187119" y="547723"/>
                  <a:pt x="-4536" y="750924"/>
                  <a:pt x="82" y="753233"/>
                </a:cubicBezTo>
                <a:cubicBezTo>
                  <a:pt x="4700" y="755542"/>
                  <a:pt x="120155" y="656251"/>
                  <a:pt x="235610" y="531560"/>
                </a:cubicBezTo>
                <a:cubicBezTo>
                  <a:pt x="351065" y="406869"/>
                  <a:pt x="669719" y="46651"/>
                  <a:pt x="678955" y="508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63C24EDD-6ABB-405F-E1D6-0E33017DBD92}"/>
              </a:ext>
            </a:extLst>
          </p:cNvPr>
          <p:cNvSpPr/>
          <p:nvPr/>
        </p:nvSpPr>
        <p:spPr>
          <a:xfrm>
            <a:off x="1358071" y="8580197"/>
            <a:ext cx="1109234" cy="3369409"/>
          </a:xfrm>
          <a:custGeom>
            <a:avLst/>
            <a:gdLst>
              <a:gd name="connsiteX0" fmla="*/ 55093 w 1109234"/>
              <a:gd name="connsiteY0" fmla="*/ 78894 h 3369409"/>
              <a:gd name="connsiteX1" fmla="*/ 512293 w 1109234"/>
              <a:gd name="connsiteY1" fmla="*/ 1339658 h 3369409"/>
              <a:gd name="connsiteX2" fmla="*/ 526147 w 1109234"/>
              <a:gd name="connsiteY2" fmla="*/ 1284239 h 3369409"/>
              <a:gd name="connsiteX3" fmla="*/ 872511 w 1109234"/>
              <a:gd name="connsiteY3" fmla="*/ 2475730 h 3369409"/>
              <a:gd name="connsiteX4" fmla="*/ 886365 w 1109234"/>
              <a:gd name="connsiteY4" fmla="*/ 2295621 h 3369409"/>
              <a:gd name="connsiteX5" fmla="*/ 1108038 w 1109234"/>
              <a:gd name="connsiteY5" fmla="*/ 3362421 h 3369409"/>
              <a:gd name="connsiteX6" fmla="*/ 775529 w 1109234"/>
              <a:gd name="connsiteY6" fmla="*/ 2669694 h 3369409"/>
              <a:gd name="connsiteX7" fmla="*/ 262911 w 1109234"/>
              <a:gd name="connsiteY7" fmla="*/ 1021003 h 3369409"/>
              <a:gd name="connsiteX8" fmla="*/ 276765 w 1109234"/>
              <a:gd name="connsiteY8" fmla="*/ 1131839 h 3369409"/>
              <a:gd name="connsiteX9" fmla="*/ 13529 w 1109234"/>
              <a:gd name="connsiteY9" fmla="*/ 120458 h 3369409"/>
              <a:gd name="connsiteX10" fmla="*/ 41238 w 1109234"/>
              <a:gd name="connsiteY10" fmla="*/ 134312 h 3369409"/>
              <a:gd name="connsiteX11" fmla="*/ 55093 w 1109234"/>
              <a:gd name="connsiteY11" fmla="*/ 78894 h 336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9234" h="3369409">
                <a:moveTo>
                  <a:pt x="55093" y="78894"/>
                </a:moveTo>
                <a:cubicBezTo>
                  <a:pt x="133602" y="279785"/>
                  <a:pt x="433784" y="1138767"/>
                  <a:pt x="512293" y="1339658"/>
                </a:cubicBezTo>
                <a:cubicBezTo>
                  <a:pt x="590802" y="1540549"/>
                  <a:pt x="466111" y="1094894"/>
                  <a:pt x="526147" y="1284239"/>
                </a:cubicBezTo>
                <a:cubicBezTo>
                  <a:pt x="586183" y="1473584"/>
                  <a:pt x="812475" y="2307166"/>
                  <a:pt x="872511" y="2475730"/>
                </a:cubicBezTo>
                <a:cubicBezTo>
                  <a:pt x="932547" y="2644294"/>
                  <a:pt x="847111" y="2147839"/>
                  <a:pt x="886365" y="2295621"/>
                </a:cubicBezTo>
                <a:cubicBezTo>
                  <a:pt x="925619" y="2443403"/>
                  <a:pt x="1126511" y="3300076"/>
                  <a:pt x="1108038" y="3362421"/>
                </a:cubicBezTo>
                <a:cubicBezTo>
                  <a:pt x="1089565" y="3424766"/>
                  <a:pt x="916383" y="3059930"/>
                  <a:pt x="775529" y="2669694"/>
                </a:cubicBezTo>
                <a:cubicBezTo>
                  <a:pt x="634675" y="2279458"/>
                  <a:pt x="346038" y="1277312"/>
                  <a:pt x="262911" y="1021003"/>
                </a:cubicBezTo>
                <a:cubicBezTo>
                  <a:pt x="179784" y="764694"/>
                  <a:pt x="318329" y="1281930"/>
                  <a:pt x="276765" y="1131839"/>
                </a:cubicBezTo>
                <a:cubicBezTo>
                  <a:pt x="235201" y="981748"/>
                  <a:pt x="52783" y="286712"/>
                  <a:pt x="13529" y="120458"/>
                </a:cubicBezTo>
                <a:cubicBezTo>
                  <a:pt x="-25725" y="-45796"/>
                  <a:pt x="32002" y="145857"/>
                  <a:pt x="41238" y="134312"/>
                </a:cubicBezTo>
                <a:cubicBezTo>
                  <a:pt x="50474" y="122767"/>
                  <a:pt x="-23416" y="-121997"/>
                  <a:pt x="55093" y="7889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BC030B8B-18DC-462C-ACC0-0865AE968D60}"/>
              </a:ext>
            </a:extLst>
          </p:cNvPr>
          <p:cNvSpPr/>
          <p:nvPr/>
        </p:nvSpPr>
        <p:spPr>
          <a:xfrm>
            <a:off x="3710224" y="7489690"/>
            <a:ext cx="740125" cy="1299288"/>
          </a:xfrm>
          <a:custGeom>
            <a:avLst/>
            <a:gdLst>
              <a:gd name="connsiteX0" fmla="*/ 16649 w 740125"/>
              <a:gd name="connsiteY0" fmla="*/ 5619 h 1299288"/>
              <a:gd name="connsiteX1" fmla="*/ 709376 w 740125"/>
              <a:gd name="connsiteY1" fmla="*/ 1238674 h 1299288"/>
              <a:gd name="connsiteX2" fmla="*/ 570831 w 740125"/>
              <a:gd name="connsiteY2" fmla="*/ 1044710 h 1299288"/>
              <a:gd name="connsiteX3" fmla="*/ 141340 w 740125"/>
              <a:gd name="connsiteY3" fmla="*/ 476674 h 1299288"/>
              <a:gd name="connsiteX4" fmla="*/ 210612 w 740125"/>
              <a:gd name="connsiteY4" fmla="*/ 767619 h 1299288"/>
              <a:gd name="connsiteX5" fmla="*/ 16649 w 740125"/>
              <a:gd name="connsiteY5" fmla="*/ 5619 h 129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0125" h="1299288">
                <a:moveTo>
                  <a:pt x="16649" y="5619"/>
                </a:moveTo>
                <a:cubicBezTo>
                  <a:pt x="99776" y="84128"/>
                  <a:pt x="617012" y="1065492"/>
                  <a:pt x="709376" y="1238674"/>
                </a:cubicBezTo>
                <a:cubicBezTo>
                  <a:pt x="801740" y="1411856"/>
                  <a:pt x="665504" y="1171710"/>
                  <a:pt x="570831" y="1044710"/>
                </a:cubicBezTo>
                <a:cubicBezTo>
                  <a:pt x="476158" y="917710"/>
                  <a:pt x="201377" y="522856"/>
                  <a:pt x="141340" y="476674"/>
                </a:cubicBezTo>
                <a:cubicBezTo>
                  <a:pt x="81304" y="430492"/>
                  <a:pt x="233703" y="839201"/>
                  <a:pt x="210612" y="767619"/>
                </a:cubicBezTo>
                <a:cubicBezTo>
                  <a:pt x="187521" y="696037"/>
                  <a:pt x="-66478" y="-72890"/>
                  <a:pt x="16649" y="561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CA89596F-4F13-E04B-BEAF-D726A5D53060}"/>
              </a:ext>
            </a:extLst>
          </p:cNvPr>
          <p:cNvSpPr/>
          <p:nvPr/>
        </p:nvSpPr>
        <p:spPr>
          <a:xfrm>
            <a:off x="5503334" y="7940641"/>
            <a:ext cx="580011" cy="2654672"/>
          </a:xfrm>
          <a:custGeom>
            <a:avLst/>
            <a:gdLst>
              <a:gd name="connsiteX0" fmla="*/ 578811 w 580011"/>
              <a:gd name="connsiteY0" fmla="*/ 39577 h 2654672"/>
              <a:gd name="connsiteX1" fmla="*/ 38484 w 580011"/>
              <a:gd name="connsiteY1" fmla="*/ 2561104 h 2654672"/>
              <a:gd name="connsiteX2" fmla="*/ 80048 w 580011"/>
              <a:gd name="connsiteY2" fmla="*/ 1979214 h 2654672"/>
              <a:gd name="connsiteX3" fmla="*/ 370993 w 580011"/>
              <a:gd name="connsiteY3" fmla="*/ 690741 h 2654672"/>
              <a:gd name="connsiteX4" fmla="*/ 190884 w 580011"/>
              <a:gd name="connsiteY4" fmla="*/ 995541 h 2654672"/>
              <a:gd name="connsiteX5" fmla="*/ 578811 w 580011"/>
              <a:gd name="connsiteY5" fmla="*/ 39577 h 265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011" h="2654672">
                <a:moveTo>
                  <a:pt x="578811" y="39577"/>
                </a:moveTo>
                <a:cubicBezTo>
                  <a:pt x="553411" y="300504"/>
                  <a:pt x="121611" y="2237831"/>
                  <a:pt x="38484" y="2561104"/>
                </a:cubicBezTo>
                <a:cubicBezTo>
                  <a:pt x="-44643" y="2884377"/>
                  <a:pt x="24630" y="2290941"/>
                  <a:pt x="80048" y="1979214"/>
                </a:cubicBezTo>
                <a:cubicBezTo>
                  <a:pt x="135466" y="1667487"/>
                  <a:pt x="352520" y="854687"/>
                  <a:pt x="370993" y="690741"/>
                </a:cubicBezTo>
                <a:cubicBezTo>
                  <a:pt x="389466" y="526796"/>
                  <a:pt x="163175" y="1101759"/>
                  <a:pt x="190884" y="995541"/>
                </a:cubicBezTo>
                <a:cubicBezTo>
                  <a:pt x="218593" y="889323"/>
                  <a:pt x="604211" y="-221350"/>
                  <a:pt x="578811" y="395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4830DA61-032D-DF10-0C32-F3E7E3B81F47}"/>
              </a:ext>
            </a:extLst>
          </p:cNvPr>
          <p:cNvSpPr/>
          <p:nvPr/>
        </p:nvSpPr>
        <p:spPr>
          <a:xfrm>
            <a:off x="3873320" y="8024471"/>
            <a:ext cx="518821" cy="2947363"/>
          </a:xfrm>
          <a:custGeom>
            <a:avLst/>
            <a:gdLst>
              <a:gd name="connsiteX0" fmla="*/ 5953 w 518821"/>
              <a:gd name="connsiteY0" fmla="*/ 38874 h 2947363"/>
              <a:gd name="connsiteX1" fmla="*/ 352316 w 518821"/>
              <a:gd name="connsiteY1" fmla="*/ 1770693 h 2947363"/>
              <a:gd name="connsiteX2" fmla="*/ 380025 w 518821"/>
              <a:gd name="connsiteY2" fmla="*/ 1493602 h 2947363"/>
              <a:gd name="connsiteX3" fmla="*/ 504716 w 518821"/>
              <a:gd name="connsiteY3" fmla="*/ 2934474 h 2947363"/>
              <a:gd name="connsiteX4" fmla="*/ 477007 w 518821"/>
              <a:gd name="connsiteY4" fmla="*/ 2117056 h 2947363"/>
              <a:gd name="connsiteX5" fmla="*/ 158353 w 518821"/>
              <a:gd name="connsiteY5" fmla="*/ 690038 h 2947363"/>
              <a:gd name="connsiteX6" fmla="*/ 5953 w 518821"/>
              <a:gd name="connsiteY6" fmla="*/ 38874 h 294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8821" h="2947363">
                <a:moveTo>
                  <a:pt x="5953" y="38874"/>
                </a:moveTo>
                <a:cubicBezTo>
                  <a:pt x="38280" y="218983"/>
                  <a:pt x="289971" y="1528238"/>
                  <a:pt x="352316" y="1770693"/>
                </a:cubicBezTo>
                <a:cubicBezTo>
                  <a:pt x="414661" y="2013148"/>
                  <a:pt x="354625" y="1299638"/>
                  <a:pt x="380025" y="1493602"/>
                </a:cubicBezTo>
                <a:cubicBezTo>
                  <a:pt x="405425" y="1687566"/>
                  <a:pt x="488552" y="2830565"/>
                  <a:pt x="504716" y="2934474"/>
                </a:cubicBezTo>
                <a:cubicBezTo>
                  <a:pt x="520880" y="3038383"/>
                  <a:pt x="534734" y="2491129"/>
                  <a:pt x="477007" y="2117056"/>
                </a:cubicBezTo>
                <a:cubicBezTo>
                  <a:pt x="419280" y="1742983"/>
                  <a:pt x="236862" y="1036402"/>
                  <a:pt x="158353" y="690038"/>
                </a:cubicBezTo>
                <a:cubicBezTo>
                  <a:pt x="79844" y="343674"/>
                  <a:pt x="-26374" y="-141235"/>
                  <a:pt x="5953" y="3887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7A3D1CE9-9A92-DC59-FE60-AB891F8EBBA5}"/>
              </a:ext>
            </a:extLst>
          </p:cNvPr>
          <p:cNvSpPr/>
          <p:nvPr/>
        </p:nvSpPr>
        <p:spPr>
          <a:xfrm>
            <a:off x="3956431" y="8025759"/>
            <a:ext cx="1019607" cy="2948910"/>
          </a:xfrm>
          <a:custGeom>
            <a:avLst/>
            <a:gdLst>
              <a:gd name="connsiteX0" fmla="*/ 50419 w 1019607"/>
              <a:gd name="connsiteY0" fmla="*/ 172091 h 2948910"/>
              <a:gd name="connsiteX1" fmla="*/ 94869 w 1019607"/>
              <a:gd name="connsiteY1" fmla="*/ 235591 h 2948910"/>
              <a:gd name="connsiteX2" fmla="*/ 983869 w 1019607"/>
              <a:gd name="connsiteY2" fmla="*/ 2807341 h 2948910"/>
              <a:gd name="connsiteX3" fmla="*/ 793369 w 1019607"/>
              <a:gd name="connsiteY3" fmla="*/ 2413641 h 2948910"/>
              <a:gd name="connsiteX4" fmla="*/ 317119 w 1019607"/>
              <a:gd name="connsiteY4" fmla="*/ 724541 h 2948910"/>
              <a:gd name="connsiteX5" fmla="*/ 50419 w 1019607"/>
              <a:gd name="connsiteY5" fmla="*/ 172091 h 294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9607" h="2948910">
                <a:moveTo>
                  <a:pt x="50419" y="172091"/>
                </a:moveTo>
                <a:cubicBezTo>
                  <a:pt x="13377" y="90599"/>
                  <a:pt x="-60706" y="-203617"/>
                  <a:pt x="94869" y="235591"/>
                </a:cubicBezTo>
                <a:cubicBezTo>
                  <a:pt x="250444" y="674799"/>
                  <a:pt x="867452" y="2444333"/>
                  <a:pt x="983869" y="2807341"/>
                </a:cubicBezTo>
                <a:cubicBezTo>
                  <a:pt x="1100286" y="3170349"/>
                  <a:pt x="904494" y="2760774"/>
                  <a:pt x="793369" y="2413641"/>
                </a:cubicBezTo>
                <a:cubicBezTo>
                  <a:pt x="682244" y="2066508"/>
                  <a:pt x="437769" y="1101308"/>
                  <a:pt x="317119" y="724541"/>
                </a:cubicBezTo>
                <a:cubicBezTo>
                  <a:pt x="196469" y="347774"/>
                  <a:pt x="87461" y="253583"/>
                  <a:pt x="50419" y="17209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3F5F6E6B-B0D8-BB0D-BD5C-DE1CF07F41AB}"/>
              </a:ext>
            </a:extLst>
          </p:cNvPr>
          <p:cNvSpPr/>
          <p:nvPr/>
        </p:nvSpPr>
        <p:spPr>
          <a:xfrm>
            <a:off x="5833964" y="7796572"/>
            <a:ext cx="763771" cy="2473973"/>
          </a:xfrm>
          <a:custGeom>
            <a:avLst/>
            <a:gdLst>
              <a:gd name="connsiteX0" fmla="*/ 744636 w 763771"/>
              <a:gd name="connsiteY0" fmla="*/ 39328 h 2473973"/>
              <a:gd name="connsiteX1" fmla="*/ 452536 w 763771"/>
              <a:gd name="connsiteY1" fmla="*/ 642578 h 2473973"/>
              <a:gd name="connsiteX2" fmla="*/ 389036 w 763771"/>
              <a:gd name="connsiteY2" fmla="*/ 769578 h 2473973"/>
              <a:gd name="connsiteX3" fmla="*/ 306486 w 763771"/>
              <a:gd name="connsiteY3" fmla="*/ 579078 h 2473973"/>
              <a:gd name="connsiteX4" fmla="*/ 452536 w 763771"/>
              <a:gd name="connsiteY4" fmla="*/ 553678 h 2473973"/>
              <a:gd name="connsiteX5" fmla="*/ 319186 w 763771"/>
              <a:gd name="connsiteY5" fmla="*/ 782278 h 2473973"/>
              <a:gd name="connsiteX6" fmla="*/ 268386 w 763771"/>
              <a:gd name="connsiteY6" fmla="*/ 864828 h 2473973"/>
              <a:gd name="connsiteX7" fmla="*/ 1686 w 763771"/>
              <a:gd name="connsiteY7" fmla="*/ 1595078 h 2473973"/>
              <a:gd name="connsiteX8" fmla="*/ 154086 w 763771"/>
              <a:gd name="connsiteY8" fmla="*/ 1271228 h 2473973"/>
              <a:gd name="connsiteX9" fmla="*/ 141386 w 763771"/>
              <a:gd name="connsiteY9" fmla="*/ 1836378 h 2473973"/>
              <a:gd name="connsiteX10" fmla="*/ 135036 w 763771"/>
              <a:gd name="connsiteY10" fmla="*/ 2204678 h 2473973"/>
              <a:gd name="connsiteX11" fmla="*/ 274736 w 763771"/>
              <a:gd name="connsiteY11" fmla="*/ 2033228 h 2473973"/>
              <a:gd name="connsiteX12" fmla="*/ 141386 w 763771"/>
              <a:gd name="connsiteY12" fmla="*/ 1918928 h 2473973"/>
              <a:gd name="connsiteX13" fmla="*/ 135036 w 763771"/>
              <a:gd name="connsiteY13" fmla="*/ 2407878 h 2473973"/>
              <a:gd name="connsiteX14" fmla="*/ 141386 w 763771"/>
              <a:gd name="connsiteY14" fmla="*/ 2287228 h 2473973"/>
              <a:gd name="connsiteX15" fmla="*/ 363636 w 763771"/>
              <a:gd name="connsiteY15" fmla="*/ 756878 h 2473973"/>
              <a:gd name="connsiteX16" fmla="*/ 401736 w 763771"/>
              <a:gd name="connsiteY16" fmla="*/ 521928 h 2473973"/>
              <a:gd name="connsiteX17" fmla="*/ 496986 w 763771"/>
              <a:gd name="connsiteY17" fmla="*/ 712428 h 2473973"/>
              <a:gd name="connsiteX18" fmla="*/ 414436 w 763771"/>
              <a:gd name="connsiteY18" fmla="*/ 553678 h 2473973"/>
              <a:gd name="connsiteX19" fmla="*/ 579536 w 763771"/>
              <a:gd name="connsiteY19" fmla="*/ 210778 h 2473973"/>
              <a:gd name="connsiteX20" fmla="*/ 573186 w 763771"/>
              <a:gd name="connsiteY20" fmla="*/ 1228 h 2473973"/>
              <a:gd name="connsiteX21" fmla="*/ 719236 w 763771"/>
              <a:gd name="connsiteY21" fmla="*/ 121878 h 2473973"/>
              <a:gd name="connsiteX22" fmla="*/ 744636 w 763771"/>
              <a:gd name="connsiteY22" fmla="*/ 39328 h 2473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63771" h="2473973">
                <a:moveTo>
                  <a:pt x="744636" y="39328"/>
                </a:moveTo>
                <a:cubicBezTo>
                  <a:pt x="700186" y="126111"/>
                  <a:pt x="511803" y="520870"/>
                  <a:pt x="452536" y="642578"/>
                </a:cubicBezTo>
                <a:cubicBezTo>
                  <a:pt x="393269" y="764286"/>
                  <a:pt x="413378" y="780161"/>
                  <a:pt x="389036" y="769578"/>
                </a:cubicBezTo>
                <a:cubicBezTo>
                  <a:pt x="364694" y="758995"/>
                  <a:pt x="295903" y="615061"/>
                  <a:pt x="306486" y="579078"/>
                </a:cubicBezTo>
                <a:cubicBezTo>
                  <a:pt x="317069" y="543095"/>
                  <a:pt x="450419" y="519811"/>
                  <a:pt x="452536" y="553678"/>
                </a:cubicBezTo>
                <a:cubicBezTo>
                  <a:pt x="454653" y="587545"/>
                  <a:pt x="349878" y="730420"/>
                  <a:pt x="319186" y="782278"/>
                </a:cubicBezTo>
                <a:cubicBezTo>
                  <a:pt x="288494" y="834136"/>
                  <a:pt x="321303" y="729361"/>
                  <a:pt x="268386" y="864828"/>
                </a:cubicBezTo>
                <a:cubicBezTo>
                  <a:pt x="215469" y="1000295"/>
                  <a:pt x="20736" y="1527345"/>
                  <a:pt x="1686" y="1595078"/>
                </a:cubicBezTo>
                <a:cubicBezTo>
                  <a:pt x="-17364" y="1662811"/>
                  <a:pt x="130803" y="1231011"/>
                  <a:pt x="154086" y="1271228"/>
                </a:cubicBezTo>
                <a:cubicBezTo>
                  <a:pt x="177369" y="1311445"/>
                  <a:pt x="144561" y="1680803"/>
                  <a:pt x="141386" y="1836378"/>
                </a:cubicBezTo>
                <a:cubicBezTo>
                  <a:pt x="138211" y="1991953"/>
                  <a:pt x="112811" y="2171870"/>
                  <a:pt x="135036" y="2204678"/>
                </a:cubicBezTo>
                <a:cubicBezTo>
                  <a:pt x="157261" y="2237486"/>
                  <a:pt x="273678" y="2080853"/>
                  <a:pt x="274736" y="2033228"/>
                </a:cubicBezTo>
                <a:cubicBezTo>
                  <a:pt x="275794" y="1985603"/>
                  <a:pt x="164669" y="1856486"/>
                  <a:pt x="141386" y="1918928"/>
                </a:cubicBezTo>
                <a:cubicBezTo>
                  <a:pt x="118103" y="1981370"/>
                  <a:pt x="135036" y="2346495"/>
                  <a:pt x="135036" y="2407878"/>
                </a:cubicBezTo>
                <a:cubicBezTo>
                  <a:pt x="135036" y="2469261"/>
                  <a:pt x="103286" y="2562395"/>
                  <a:pt x="141386" y="2287228"/>
                </a:cubicBezTo>
                <a:cubicBezTo>
                  <a:pt x="179486" y="2012061"/>
                  <a:pt x="320244" y="1051095"/>
                  <a:pt x="363636" y="756878"/>
                </a:cubicBezTo>
                <a:cubicBezTo>
                  <a:pt x="407028" y="462661"/>
                  <a:pt x="379511" y="529336"/>
                  <a:pt x="401736" y="521928"/>
                </a:cubicBezTo>
                <a:cubicBezTo>
                  <a:pt x="423961" y="514520"/>
                  <a:pt x="494869" y="707136"/>
                  <a:pt x="496986" y="712428"/>
                </a:cubicBezTo>
                <a:cubicBezTo>
                  <a:pt x="499103" y="717720"/>
                  <a:pt x="400678" y="637286"/>
                  <a:pt x="414436" y="553678"/>
                </a:cubicBezTo>
                <a:cubicBezTo>
                  <a:pt x="428194" y="470070"/>
                  <a:pt x="553078" y="302853"/>
                  <a:pt x="579536" y="210778"/>
                </a:cubicBezTo>
                <a:cubicBezTo>
                  <a:pt x="605994" y="118703"/>
                  <a:pt x="549903" y="16045"/>
                  <a:pt x="573186" y="1228"/>
                </a:cubicBezTo>
                <a:cubicBezTo>
                  <a:pt x="596469" y="-13589"/>
                  <a:pt x="692778" y="110236"/>
                  <a:pt x="719236" y="121878"/>
                </a:cubicBezTo>
                <a:cubicBezTo>
                  <a:pt x="745694" y="133520"/>
                  <a:pt x="789086" y="-47455"/>
                  <a:pt x="744636" y="3932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89918405-34CA-7BDB-ED42-602A1AEAADAD}"/>
              </a:ext>
            </a:extLst>
          </p:cNvPr>
          <p:cNvSpPr/>
          <p:nvPr/>
        </p:nvSpPr>
        <p:spPr>
          <a:xfrm>
            <a:off x="3828239" y="9388423"/>
            <a:ext cx="498692" cy="1332119"/>
          </a:xfrm>
          <a:custGeom>
            <a:avLst/>
            <a:gdLst>
              <a:gd name="connsiteX0" fmla="*/ 178611 w 498692"/>
              <a:gd name="connsiteY0" fmla="*/ 41327 h 1332119"/>
              <a:gd name="connsiteX1" fmla="*/ 419911 w 498692"/>
              <a:gd name="connsiteY1" fmla="*/ 866827 h 1332119"/>
              <a:gd name="connsiteX2" fmla="*/ 419911 w 498692"/>
              <a:gd name="connsiteY2" fmla="*/ 873177 h 1332119"/>
              <a:gd name="connsiteX3" fmla="*/ 496111 w 498692"/>
              <a:gd name="connsiteY3" fmla="*/ 1330377 h 1332119"/>
              <a:gd name="connsiteX4" fmla="*/ 311961 w 498692"/>
              <a:gd name="connsiteY4" fmla="*/ 682677 h 1332119"/>
              <a:gd name="connsiteX5" fmla="*/ 254811 w 498692"/>
              <a:gd name="connsiteY5" fmla="*/ 847777 h 1332119"/>
              <a:gd name="connsiteX6" fmla="*/ 13511 w 498692"/>
              <a:gd name="connsiteY6" fmla="*/ 422327 h 1332119"/>
              <a:gd name="connsiteX7" fmla="*/ 38911 w 498692"/>
              <a:gd name="connsiteY7" fmla="*/ 301677 h 1332119"/>
              <a:gd name="connsiteX8" fmla="*/ 108761 w 498692"/>
              <a:gd name="connsiteY8" fmla="*/ 403277 h 1332119"/>
              <a:gd name="connsiteX9" fmla="*/ 229411 w 498692"/>
              <a:gd name="connsiteY9" fmla="*/ 149277 h 1332119"/>
              <a:gd name="connsiteX10" fmla="*/ 178611 w 498692"/>
              <a:gd name="connsiteY10" fmla="*/ 41327 h 133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8692" h="1332119">
                <a:moveTo>
                  <a:pt x="178611" y="41327"/>
                </a:moveTo>
                <a:cubicBezTo>
                  <a:pt x="210361" y="160919"/>
                  <a:pt x="379694" y="728185"/>
                  <a:pt x="419911" y="866827"/>
                </a:cubicBezTo>
                <a:cubicBezTo>
                  <a:pt x="460128" y="1005469"/>
                  <a:pt x="407211" y="795919"/>
                  <a:pt x="419911" y="873177"/>
                </a:cubicBezTo>
                <a:cubicBezTo>
                  <a:pt x="432611" y="950435"/>
                  <a:pt x="514103" y="1362127"/>
                  <a:pt x="496111" y="1330377"/>
                </a:cubicBezTo>
                <a:cubicBezTo>
                  <a:pt x="478119" y="1298627"/>
                  <a:pt x="352178" y="763110"/>
                  <a:pt x="311961" y="682677"/>
                </a:cubicBezTo>
                <a:cubicBezTo>
                  <a:pt x="271744" y="602244"/>
                  <a:pt x="304552" y="891169"/>
                  <a:pt x="254811" y="847777"/>
                </a:cubicBezTo>
                <a:cubicBezTo>
                  <a:pt x="205070" y="804385"/>
                  <a:pt x="49494" y="513344"/>
                  <a:pt x="13511" y="422327"/>
                </a:cubicBezTo>
                <a:cubicBezTo>
                  <a:pt x="-22472" y="331310"/>
                  <a:pt x="23036" y="304852"/>
                  <a:pt x="38911" y="301677"/>
                </a:cubicBezTo>
                <a:cubicBezTo>
                  <a:pt x="54786" y="298502"/>
                  <a:pt x="77011" y="428677"/>
                  <a:pt x="108761" y="403277"/>
                </a:cubicBezTo>
                <a:cubicBezTo>
                  <a:pt x="140511" y="377877"/>
                  <a:pt x="215653" y="204310"/>
                  <a:pt x="229411" y="149277"/>
                </a:cubicBezTo>
                <a:cubicBezTo>
                  <a:pt x="243169" y="94244"/>
                  <a:pt x="146861" y="-78265"/>
                  <a:pt x="178611" y="413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58BD9F32-47B1-DC00-F481-CE878CD3AEE1}"/>
              </a:ext>
            </a:extLst>
          </p:cNvPr>
          <p:cNvSpPr/>
          <p:nvPr/>
        </p:nvSpPr>
        <p:spPr>
          <a:xfrm>
            <a:off x="5048423" y="4438470"/>
            <a:ext cx="735870" cy="512178"/>
          </a:xfrm>
          <a:custGeom>
            <a:avLst/>
            <a:gdLst>
              <a:gd name="connsiteX0" fmla="*/ 1097 w 735870"/>
              <a:gd name="connsiteY0" fmla="*/ 1450 h 512178"/>
              <a:gd name="connsiteX1" fmla="*/ 397337 w 735870"/>
              <a:gd name="connsiteY1" fmla="*/ 214810 h 512178"/>
              <a:gd name="connsiteX2" fmla="*/ 382097 w 735870"/>
              <a:gd name="connsiteY2" fmla="*/ 164010 h 512178"/>
              <a:gd name="connsiteX3" fmla="*/ 519257 w 735870"/>
              <a:gd name="connsiteY3" fmla="*/ 351970 h 512178"/>
              <a:gd name="connsiteX4" fmla="*/ 504017 w 735870"/>
              <a:gd name="connsiteY4" fmla="*/ 291010 h 512178"/>
              <a:gd name="connsiteX5" fmla="*/ 732617 w 735870"/>
              <a:gd name="connsiteY5" fmla="*/ 509450 h 512178"/>
              <a:gd name="connsiteX6" fmla="*/ 615777 w 735870"/>
              <a:gd name="connsiteY6" fmla="*/ 402770 h 512178"/>
              <a:gd name="connsiteX7" fmla="*/ 305897 w 735870"/>
              <a:gd name="connsiteY7" fmla="*/ 245290 h 512178"/>
              <a:gd name="connsiteX8" fmla="*/ 412577 w 735870"/>
              <a:gd name="connsiteY8" fmla="*/ 301170 h 512178"/>
              <a:gd name="connsiteX9" fmla="*/ 341457 w 735870"/>
              <a:gd name="connsiteY9" fmla="*/ 184330 h 512178"/>
              <a:gd name="connsiteX10" fmla="*/ 280497 w 735870"/>
              <a:gd name="connsiteY10" fmla="*/ 123370 h 512178"/>
              <a:gd name="connsiteX11" fmla="*/ 1097 w 735870"/>
              <a:gd name="connsiteY11" fmla="*/ 1450 h 512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5870" h="512178">
                <a:moveTo>
                  <a:pt x="1097" y="1450"/>
                </a:moveTo>
                <a:cubicBezTo>
                  <a:pt x="20570" y="16690"/>
                  <a:pt x="333837" y="187717"/>
                  <a:pt x="397337" y="214810"/>
                </a:cubicBezTo>
                <a:cubicBezTo>
                  <a:pt x="460837" y="241903"/>
                  <a:pt x="361777" y="141150"/>
                  <a:pt x="382097" y="164010"/>
                </a:cubicBezTo>
                <a:cubicBezTo>
                  <a:pt x="402417" y="186870"/>
                  <a:pt x="498937" y="330803"/>
                  <a:pt x="519257" y="351970"/>
                </a:cubicBezTo>
                <a:cubicBezTo>
                  <a:pt x="539577" y="373137"/>
                  <a:pt x="468457" y="264763"/>
                  <a:pt x="504017" y="291010"/>
                </a:cubicBezTo>
                <a:cubicBezTo>
                  <a:pt x="539577" y="317257"/>
                  <a:pt x="713990" y="490823"/>
                  <a:pt x="732617" y="509450"/>
                </a:cubicBezTo>
                <a:cubicBezTo>
                  <a:pt x="751244" y="528077"/>
                  <a:pt x="686897" y="446797"/>
                  <a:pt x="615777" y="402770"/>
                </a:cubicBezTo>
                <a:cubicBezTo>
                  <a:pt x="544657" y="358743"/>
                  <a:pt x="339764" y="262223"/>
                  <a:pt x="305897" y="245290"/>
                </a:cubicBezTo>
                <a:cubicBezTo>
                  <a:pt x="272030" y="228357"/>
                  <a:pt x="406650" y="311330"/>
                  <a:pt x="412577" y="301170"/>
                </a:cubicBezTo>
                <a:cubicBezTo>
                  <a:pt x="418504" y="291010"/>
                  <a:pt x="363470" y="213963"/>
                  <a:pt x="341457" y="184330"/>
                </a:cubicBezTo>
                <a:cubicBezTo>
                  <a:pt x="319444" y="154697"/>
                  <a:pt x="333837" y="151310"/>
                  <a:pt x="280497" y="123370"/>
                </a:cubicBezTo>
                <a:cubicBezTo>
                  <a:pt x="227157" y="95430"/>
                  <a:pt x="-18376" y="-13790"/>
                  <a:pt x="1097" y="145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078F47E0-6FCA-38EA-CCC6-244ADFCE2F56}"/>
              </a:ext>
            </a:extLst>
          </p:cNvPr>
          <p:cNvSpPr/>
          <p:nvPr/>
        </p:nvSpPr>
        <p:spPr>
          <a:xfrm>
            <a:off x="4673269" y="4584034"/>
            <a:ext cx="952346" cy="95349"/>
          </a:xfrm>
          <a:custGeom>
            <a:avLst/>
            <a:gdLst>
              <a:gd name="connsiteX0" fmla="*/ 331 w 952346"/>
              <a:gd name="connsiteY0" fmla="*/ 94646 h 95349"/>
              <a:gd name="connsiteX1" fmla="*/ 300051 w 952346"/>
              <a:gd name="connsiteY1" fmla="*/ 43846 h 95349"/>
              <a:gd name="connsiteX2" fmla="*/ 503251 w 952346"/>
              <a:gd name="connsiteY2" fmla="*/ 13366 h 95349"/>
              <a:gd name="connsiteX3" fmla="*/ 416891 w 952346"/>
              <a:gd name="connsiteY3" fmla="*/ 28606 h 95349"/>
              <a:gd name="connsiteX4" fmla="*/ 742011 w 952346"/>
              <a:gd name="connsiteY4" fmla="*/ 8286 h 95349"/>
              <a:gd name="connsiteX5" fmla="*/ 604851 w 952346"/>
              <a:gd name="connsiteY5" fmla="*/ 38766 h 95349"/>
              <a:gd name="connsiteX6" fmla="*/ 950291 w 952346"/>
              <a:gd name="connsiteY6" fmla="*/ 28606 h 95349"/>
              <a:gd name="connsiteX7" fmla="*/ 757251 w 952346"/>
              <a:gd name="connsiteY7" fmla="*/ 23526 h 95349"/>
              <a:gd name="connsiteX8" fmla="*/ 284811 w 952346"/>
              <a:gd name="connsiteY8" fmla="*/ 13366 h 95349"/>
              <a:gd name="connsiteX9" fmla="*/ 361011 w 952346"/>
              <a:gd name="connsiteY9" fmla="*/ 3206 h 95349"/>
              <a:gd name="connsiteX10" fmla="*/ 331 w 952346"/>
              <a:gd name="connsiteY10" fmla="*/ 94646 h 9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2346" h="95349">
                <a:moveTo>
                  <a:pt x="331" y="94646"/>
                </a:moveTo>
                <a:cubicBezTo>
                  <a:pt x="-9829" y="101419"/>
                  <a:pt x="216231" y="57393"/>
                  <a:pt x="300051" y="43846"/>
                </a:cubicBezTo>
                <a:cubicBezTo>
                  <a:pt x="383871" y="30299"/>
                  <a:pt x="483778" y="15906"/>
                  <a:pt x="503251" y="13366"/>
                </a:cubicBezTo>
                <a:cubicBezTo>
                  <a:pt x="522724" y="10826"/>
                  <a:pt x="377098" y="29453"/>
                  <a:pt x="416891" y="28606"/>
                </a:cubicBezTo>
                <a:cubicBezTo>
                  <a:pt x="456684" y="27759"/>
                  <a:pt x="710684" y="6593"/>
                  <a:pt x="742011" y="8286"/>
                </a:cubicBezTo>
                <a:cubicBezTo>
                  <a:pt x="773338" y="9979"/>
                  <a:pt x="570138" y="35379"/>
                  <a:pt x="604851" y="38766"/>
                </a:cubicBezTo>
                <a:cubicBezTo>
                  <a:pt x="639564" y="42153"/>
                  <a:pt x="924891" y="31146"/>
                  <a:pt x="950291" y="28606"/>
                </a:cubicBezTo>
                <a:cubicBezTo>
                  <a:pt x="975691" y="26066"/>
                  <a:pt x="757251" y="23526"/>
                  <a:pt x="757251" y="23526"/>
                </a:cubicBezTo>
                <a:lnTo>
                  <a:pt x="284811" y="13366"/>
                </a:lnTo>
                <a:cubicBezTo>
                  <a:pt x="218771" y="9979"/>
                  <a:pt x="405884" y="-6954"/>
                  <a:pt x="361011" y="3206"/>
                </a:cubicBezTo>
                <a:cubicBezTo>
                  <a:pt x="316138" y="13366"/>
                  <a:pt x="10491" y="87873"/>
                  <a:pt x="331" y="94646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3A76AFA4-3555-2BD2-694E-C0E6CE06B78D}"/>
              </a:ext>
            </a:extLst>
          </p:cNvPr>
          <p:cNvSpPr/>
          <p:nvPr/>
        </p:nvSpPr>
        <p:spPr>
          <a:xfrm>
            <a:off x="3055900" y="4795341"/>
            <a:ext cx="253245" cy="1825245"/>
          </a:xfrm>
          <a:custGeom>
            <a:avLst/>
            <a:gdLst>
              <a:gd name="connsiteX0" fmla="*/ 241020 w 253245"/>
              <a:gd name="connsiteY0" fmla="*/ 5259 h 1825245"/>
              <a:gd name="connsiteX1" fmla="*/ 190220 w 253245"/>
              <a:gd name="connsiteY1" fmla="*/ 680899 h 1825245"/>
              <a:gd name="connsiteX2" fmla="*/ 180060 w 253245"/>
              <a:gd name="connsiteY2" fmla="*/ 487859 h 1825245"/>
              <a:gd name="connsiteX3" fmla="*/ 174980 w 253245"/>
              <a:gd name="connsiteY3" fmla="*/ 721539 h 1825245"/>
              <a:gd name="connsiteX4" fmla="*/ 159740 w 253245"/>
              <a:gd name="connsiteY4" fmla="*/ 1092379 h 1825245"/>
              <a:gd name="connsiteX5" fmla="*/ 154660 w 253245"/>
              <a:gd name="connsiteY5" fmla="*/ 980619 h 1825245"/>
              <a:gd name="connsiteX6" fmla="*/ 251180 w 253245"/>
              <a:gd name="connsiteY6" fmla="*/ 1793419 h 1825245"/>
              <a:gd name="connsiteX7" fmla="*/ 210540 w 253245"/>
              <a:gd name="connsiteY7" fmla="*/ 1590219 h 1825245"/>
              <a:gd name="connsiteX8" fmla="*/ 93700 w 253245"/>
              <a:gd name="connsiteY8" fmla="*/ 934899 h 1825245"/>
              <a:gd name="connsiteX9" fmla="*/ 17500 w 253245"/>
              <a:gd name="connsiteY9" fmla="*/ 355779 h 1825245"/>
              <a:gd name="connsiteX10" fmla="*/ 7340 w 253245"/>
              <a:gd name="connsiteY10" fmla="*/ 492939 h 1825245"/>
              <a:gd name="connsiteX11" fmla="*/ 108940 w 253245"/>
              <a:gd name="connsiteY11" fmla="*/ 162739 h 1825245"/>
              <a:gd name="connsiteX12" fmla="*/ 58140 w 253245"/>
              <a:gd name="connsiteY12" fmla="*/ 355779 h 1825245"/>
              <a:gd name="connsiteX13" fmla="*/ 241020 w 253245"/>
              <a:gd name="connsiteY13" fmla="*/ 5259 h 1825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3245" h="1825245">
                <a:moveTo>
                  <a:pt x="241020" y="5259"/>
                </a:moveTo>
                <a:cubicBezTo>
                  <a:pt x="263033" y="59446"/>
                  <a:pt x="200380" y="600466"/>
                  <a:pt x="190220" y="680899"/>
                </a:cubicBezTo>
                <a:cubicBezTo>
                  <a:pt x="180060" y="761332"/>
                  <a:pt x="182600" y="481086"/>
                  <a:pt x="180060" y="487859"/>
                </a:cubicBezTo>
                <a:cubicBezTo>
                  <a:pt x="177520" y="494632"/>
                  <a:pt x="178367" y="620786"/>
                  <a:pt x="174980" y="721539"/>
                </a:cubicBezTo>
                <a:cubicBezTo>
                  <a:pt x="171593" y="822292"/>
                  <a:pt x="163127" y="1049199"/>
                  <a:pt x="159740" y="1092379"/>
                </a:cubicBezTo>
                <a:cubicBezTo>
                  <a:pt x="156353" y="1135559"/>
                  <a:pt x="139420" y="863779"/>
                  <a:pt x="154660" y="980619"/>
                </a:cubicBezTo>
                <a:cubicBezTo>
                  <a:pt x="169900" y="1097459"/>
                  <a:pt x="241867" y="1691819"/>
                  <a:pt x="251180" y="1793419"/>
                </a:cubicBezTo>
                <a:cubicBezTo>
                  <a:pt x="260493" y="1895019"/>
                  <a:pt x="236787" y="1733306"/>
                  <a:pt x="210540" y="1590219"/>
                </a:cubicBezTo>
                <a:cubicBezTo>
                  <a:pt x="184293" y="1447132"/>
                  <a:pt x="125873" y="1140639"/>
                  <a:pt x="93700" y="934899"/>
                </a:cubicBezTo>
                <a:cubicBezTo>
                  <a:pt x="61527" y="729159"/>
                  <a:pt x="31893" y="429439"/>
                  <a:pt x="17500" y="355779"/>
                </a:cubicBezTo>
                <a:cubicBezTo>
                  <a:pt x="3107" y="282119"/>
                  <a:pt x="-7900" y="525112"/>
                  <a:pt x="7340" y="492939"/>
                </a:cubicBezTo>
                <a:cubicBezTo>
                  <a:pt x="22580" y="460766"/>
                  <a:pt x="100473" y="185599"/>
                  <a:pt x="108940" y="162739"/>
                </a:cubicBezTo>
                <a:cubicBezTo>
                  <a:pt x="117407" y="139879"/>
                  <a:pt x="32740" y="378639"/>
                  <a:pt x="58140" y="355779"/>
                </a:cubicBezTo>
                <a:cubicBezTo>
                  <a:pt x="83540" y="332919"/>
                  <a:pt x="219007" y="-48928"/>
                  <a:pt x="241020" y="525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FC57F855-770D-1597-BE7D-63DFA7E6B41A}"/>
              </a:ext>
            </a:extLst>
          </p:cNvPr>
          <p:cNvSpPr/>
          <p:nvPr/>
        </p:nvSpPr>
        <p:spPr>
          <a:xfrm>
            <a:off x="2995210" y="6191422"/>
            <a:ext cx="618559" cy="1056583"/>
          </a:xfrm>
          <a:custGeom>
            <a:avLst/>
            <a:gdLst>
              <a:gd name="connsiteX0" fmla="*/ 134070 w 618559"/>
              <a:gd name="connsiteY0" fmla="*/ 6178 h 1056583"/>
              <a:gd name="connsiteX1" fmla="*/ 433790 w 618559"/>
              <a:gd name="connsiteY1" fmla="*/ 478618 h 1056583"/>
              <a:gd name="connsiteX2" fmla="*/ 347430 w 618559"/>
              <a:gd name="connsiteY2" fmla="*/ 351618 h 1056583"/>
              <a:gd name="connsiteX3" fmla="*/ 611590 w 618559"/>
              <a:gd name="connsiteY3" fmla="*/ 1037418 h 1056583"/>
              <a:gd name="connsiteX4" fmla="*/ 494750 w 618559"/>
              <a:gd name="connsiteY4" fmla="*/ 818978 h 1056583"/>
              <a:gd name="connsiteX5" fmla="*/ 7070 w 618559"/>
              <a:gd name="connsiteY5" fmla="*/ 321138 h 1056583"/>
              <a:gd name="connsiteX6" fmla="*/ 210270 w 618559"/>
              <a:gd name="connsiteY6" fmla="*/ 509098 h 1056583"/>
              <a:gd name="connsiteX7" fmla="*/ 281390 w 618559"/>
              <a:gd name="connsiteY7" fmla="*/ 321138 h 1056583"/>
              <a:gd name="connsiteX8" fmla="*/ 240750 w 618559"/>
              <a:gd name="connsiteY8" fmla="*/ 214458 h 1056583"/>
              <a:gd name="connsiteX9" fmla="*/ 134070 w 618559"/>
              <a:gd name="connsiteY9" fmla="*/ 6178 h 105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8559" h="1056583">
                <a:moveTo>
                  <a:pt x="134070" y="6178"/>
                </a:moveTo>
                <a:cubicBezTo>
                  <a:pt x="166243" y="50205"/>
                  <a:pt x="398230" y="421045"/>
                  <a:pt x="433790" y="478618"/>
                </a:cubicBezTo>
                <a:cubicBezTo>
                  <a:pt x="469350" y="536191"/>
                  <a:pt x="317797" y="258485"/>
                  <a:pt x="347430" y="351618"/>
                </a:cubicBezTo>
                <a:cubicBezTo>
                  <a:pt x="377063" y="444751"/>
                  <a:pt x="587037" y="959525"/>
                  <a:pt x="611590" y="1037418"/>
                </a:cubicBezTo>
                <a:cubicBezTo>
                  <a:pt x="636143" y="1115311"/>
                  <a:pt x="595503" y="938358"/>
                  <a:pt x="494750" y="818978"/>
                </a:cubicBezTo>
                <a:cubicBezTo>
                  <a:pt x="393997" y="699598"/>
                  <a:pt x="54483" y="372785"/>
                  <a:pt x="7070" y="321138"/>
                </a:cubicBezTo>
                <a:cubicBezTo>
                  <a:pt x="-40343" y="269491"/>
                  <a:pt x="164550" y="509098"/>
                  <a:pt x="210270" y="509098"/>
                </a:cubicBezTo>
                <a:cubicBezTo>
                  <a:pt x="255990" y="509098"/>
                  <a:pt x="276310" y="370245"/>
                  <a:pt x="281390" y="321138"/>
                </a:cubicBezTo>
                <a:cubicBezTo>
                  <a:pt x="286470" y="272031"/>
                  <a:pt x="261917" y="262718"/>
                  <a:pt x="240750" y="214458"/>
                </a:cubicBezTo>
                <a:cubicBezTo>
                  <a:pt x="219583" y="166198"/>
                  <a:pt x="101897" y="-37849"/>
                  <a:pt x="134070" y="617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6178FF4F-6E48-AD4A-EC8C-7C3AF262B5F8}"/>
              </a:ext>
            </a:extLst>
          </p:cNvPr>
          <p:cNvSpPr/>
          <p:nvPr/>
        </p:nvSpPr>
        <p:spPr>
          <a:xfrm>
            <a:off x="1515611" y="8389729"/>
            <a:ext cx="995121" cy="2948202"/>
          </a:xfrm>
          <a:custGeom>
            <a:avLst/>
            <a:gdLst>
              <a:gd name="connsiteX0" fmla="*/ 8389 w 995121"/>
              <a:gd name="connsiteY0" fmla="*/ 4971 h 2948202"/>
              <a:gd name="connsiteX1" fmla="*/ 592589 w 995121"/>
              <a:gd name="connsiteY1" fmla="*/ 1274971 h 2948202"/>
              <a:gd name="connsiteX2" fmla="*/ 503689 w 995121"/>
              <a:gd name="connsiteY2" fmla="*/ 1059071 h 2948202"/>
              <a:gd name="connsiteX3" fmla="*/ 948189 w 995121"/>
              <a:gd name="connsiteY3" fmla="*/ 2887871 h 2948202"/>
              <a:gd name="connsiteX4" fmla="*/ 897389 w 995121"/>
              <a:gd name="connsiteY4" fmla="*/ 2367171 h 2948202"/>
              <a:gd name="connsiteX5" fmla="*/ 198889 w 995121"/>
              <a:gd name="connsiteY5" fmla="*/ 970171 h 2948202"/>
              <a:gd name="connsiteX6" fmla="*/ 275089 w 995121"/>
              <a:gd name="connsiteY6" fmla="*/ 1097171 h 2948202"/>
              <a:gd name="connsiteX7" fmla="*/ 249689 w 995121"/>
              <a:gd name="connsiteY7" fmla="*/ 843171 h 2948202"/>
              <a:gd name="connsiteX8" fmla="*/ 8389 w 995121"/>
              <a:gd name="connsiteY8" fmla="*/ 4971 h 294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5121" h="2948202">
                <a:moveTo>
                  <a:pt x="8389" y="4971"/>
                </a:moveTo>
                <a:cubicBezTo>
                  <a:pt x="65539" y="76938"/>
                  <a:pt x="510039" y="1099288"/>
                  <a:pt x="592589" y="1274971"/>
                </a:cubicBezTo>
                <a:cubicBezTo>
                  <a:pt x="675139" y="1450654"/>
                  <a:pt x="444422" y="790254"/>
                  <a:pt x="503689" y="1059071"/>
                </a:cubicBezTo>
                <a:cubicBezTo>
                  <a:pt x="562956" y="1327888"/>
                  <a:pt x="882572" y="2669854"/>
                  <a:pt x="948189" y="2887871"/>
                </a:cubicBezTo>
                <a:cubicBezTo>
                  <a:pt x="1013806" y="3105888"/>
                  <a:pt x="1022272" y="2686788"/>
                  <a:pt x="897389" y="2367171"/>
                </a:cubicBezTo>
                <a:cubicBezTo>
                  <a:pt x="772506" y="2047554"/>
                  <a:pt x="302606" y="1181838"/>
                  <a:pt x="198889" y="970171"/>
                </a:cubicBezTo>
                <a:cubicBezTo>
                  <a:pt x="95172" y="758504"/>
                  <a:pt x="266622" y="1118338"/>
                  <a:pt x="275089" y="1097171"/>
                </a:cubicBezTo>
                <a:cubicBezTo>
                  <a:pt x="283556" y="1076004"/>
                  <a:pt x="296256" y="1023088"/>
                  <a:pt x="249689" y="843171"/>
                </a:cubicBezTo>
                <a:cubicBezTo>
                  <a:pt x="203122" y="663254"/>
                  <a:pt x="-48761" y="-66996"/>
                  <a:pt x="8389" y="497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97A885FF-A2FA-532F-5408-CC7EB1AAC207}"/>
              </a:ext>
            </a:extLst>
          </p:cNvPr>
          <p:cNvSpPr/>
          <p:nvPr/>
        </p:nvSpPr>
        <p:spPr>
          <a:xfrm>
            <a:off x="4856425" y="10667872"/>
            <a:ext cx="2388461" cy="2137997"/>
          </a:xfrm>
          <a:custGeom>
            <a:avLst/>
            <a:gdLst>
              <a:gd name="connsiteX0" fmla="*/ 20375 w 2388461"/>
              <a:gd name="connsiteY0" fmla="*/ 2121028 h 2137997"/>
              <a:gd name="connsiteX1" fmla="*/ 172775 w 2388461"/>
              <a:gd name="connsiteY1" fmla="*/ 2057528 h 2137997"/>
              <a:gd name="connsiteX2" fmla="*/ 2344475 w 2388461"/>
              <a:gd name="connsiteY2" fmla="*/ 1079628 h 2137997"/>
              <a:gd name="connsiteX3" fmla="*/ 1658675 w 2388461"/>
              <a:gd name="connsiteY3" fmla="*/ 1219328 h 2137997"/>
              <a:gd name="connsiteX4" fmla="*/ 2001575 w 2388461"/>
              <a:gd name="connsiteY4" fmla="*/ 660528 h 2137997"/>
              <a:gd name="connsiteX5" fmla="*/ 2128575 w 2388461"/>
              <a:gd name="connsiteY5" fmla="*/ 128 h 2137997"/>
              <a:gd name="connsiteX6" fmla="*/ 1912675 w 2388461"/>
              <a:gd name="connsiteY6" fmla="*/ 609728 h 2137997"/>
              <a:gd name="connsiteX7" fmla="*/ 1531675 w 2388461"/>
              <a:gd name="connsiteY7" fmla="*/ 1244728 h 2137997"/>
              <a:gd name="connsiteX8" fmla="*/ 2039675 w 2388461"/>
              <a:gd name="connsiteY8" fmla="*/ 1155828 h 2137997"/>
              <a:gd name="connsiteX9" fmla="*/ 1201475 w 2388461"/>
              <a:gd name="connsiteY9" fmla="*/ 1473328 h 2137997"/>
              <a:gd name="connsiteX10" fmla="*/ 363275 w 2388461"/>
              <a:gd name="connsiteY10" fmla="*/ 1765428 h 2137997"/>
              <a:gd name="connsiteX11" fmla="*/ 718875 w 2388461"/>
              <a:gd name="connsiteY11" fmla="*/ 1689228 h 2137997"/>
              <a:gd name="connsiteX12" fmla="*/ 20375 w 2388461"/>
              <a:gd name="connsiteY12" fmla="*/ 2121028 h 213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88461" h="2137997">
                <a:moveTo>
                  <a:pt x="20375" y="2121028"/>
                </a:moveTo>
                <a:cubicBezTo>
                  <a:pt x="-70642" y="2182411"/>
                  <a:pt x="172775" y="2057528"/>
                  <a:pt x="172775" y="2057528"/>
                </a:cubicBezTo>
                <a:cubicBezTo>
                  <a:pt x="560125" y="1883961"/>
                  <a:pt x="2096825" y="1219328"/>
                  <a:pt x="2344475" y="1079628"/>
                </a:cubicBezTo>
                <a:cubicBezTo>
                  <a:pt x="2592125" y="939928"/>
                  <a:pt x="1715825" y="1289178"/>
                  <a:pt x="1658675" y="1219328"/>
                </a:cubicBezTo>
                <a:cubicBezTo>
                  <a:pt x="1601525" y="1149478"/>
                  <a:pt x="1923258" y="863728"/>
                  <a:pt x="2001575" y="660528"/>
                </a:cubicBezTo>
                <a:cubicBezTo>
                  <a:pt x="2079892" y="457328"/>
                  <a:pt x="2143392" y="8595"/>
                  <a:pt x="2128575" y="128"/>
                </a:cubicBezTo>
                <a:cubicBezTo>
                  <a:pt x="2113758" y="-8339"/>
                  <a:pt x="2012158" y="402295"/>
                  <a:pt x="1912675" y="609728"/>
                </a:cubicBezTo>
                <a:cubicBezTo>
                  <a:pt x="1813192" y="817161"/>
                  <a:pt x="1510508" y="1153711"/>
                  <a:pt x="1531675" y="1244728"/>
                </a:cubicBezTo>
                <a:cubicBezTo>
                  <a:pt x="1552842" y="1335745"/>
                  <a:pt x="2094708" y="1117728"/>
                  <a:pt x="2039675" y="1155828"/>
                </a:cubicBezTo>
                <a:cubicBezTo>
                  <a:pt x="1984642" y="1193928"/>
                  <a:pt x="1480875" y="1371728"/>
                  <a:pt x="1201475" y="1473328"/>
                </a:cubicBezTo>
                <a:cubicBezTo>
                  <a:pt x="922075" y="1574928"/>
                  <a:pt x="443708" y="1729445"/>
                  <a:pt x="363275" y="1765428"/>
                </a:cubicBezTo>
                <a:cubicBezTo>
                  <a:pt x="282842" y="1801411"/>
                  <a:pt x="773908" y="1629961"/>
                  <a:pt x="718875" y="1689228"/>
                </a:cubicBezTo>
                <a:cubicBezTo>
                  <a:pt x="663842" y="1748495"/>
                  <a:pt x="111392" y="2059645"/>
                  <a:pt x="20375" y="212102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FBDF4EBC-A403-C78D-A31D-C51AD3789D42}"/>
              </a:ext>
            </a:extLst>
          </p:cNvPr>
          <p:cNvSpPr/>
          <p:nvPr/>
        </p:nvSpPr>
        <p:spPr>
          <a:xfrm>
            <a:off x="2483063" y="7235758"/>
            <a:ext cx="1019855" cy="4232187"/>
          </a:xfrm>
          <a:custGeom>
            <a:avLst/>
            <a:gdLst>
              <a:gd name="connsiteX0" fmla="*/ 476037 w 1019855"/>
              <a:gd name="connsiteY0" fmla="*/ 15942 h 4232187"/>
              <a:gd name="connsiteX1" fmla="*/ 260137 w 1019855"/>
              <a:gd name="connsiteY1" fmla="*/ 1133542 h 4232187"/>
              <a:gd name="connsiteX2" fmla="*/ 272837 w 1019855"/>
              <a:gd name="connsiteY2" fmla="*/ 981142 h 4232187"/>
              <a:gd name="connsiteX3" fmla="*/ 704637 w 1019855"/>
              <a:gd name="connsiteY3" fmla="*/ 2949642 h 4232187"/>
              <a:gd name="connsiteX4" fmla="*/ 653837 w 1019855"/>
              <a:gd name="connsiteY4" fmla="*/ 2644842 h 4232187"/>
              <a:gd name="connsiteX5" fmla="*/ 984037 w 1019855"/>
              <a:gd name="connsiteY5" fmla="*/ 4092642 h 4232187"/>
              <a:gd name="connsiteX6" fmla="*/ 933237 w 1019855"/>
              <a:gd name="connsiteY6" fmla="*/ 3889442 h 4232187"/>
              <a:gd name="connsiteX7" fmla="*/ 984037 w 1019855"/>
              <a:gd name="connsiteY7" fmla="*/ 4168842 h 4232187"/>
              <a:gd name="connsiteX8" fmla="*/ 310937 w 1019855"/>
              <a:gd name="connsiteY8" fmla="*/ 2467042 h 4232187"/>
              <a:gd name="connsiteX9" fmla="*/ 6137 w 1019855"/>
              <a:gd name="connsiteY9" fmla="*/ 1108142 h 4232187"/>
              <a:gd name="connsiteX10" fmla="*/ 120437 w 1019855"/>
              <a:gd name="connsiteY10" fmla="*/ 1362142 h 4232187"/>
              <a:gd name="connsiteX11" fmla="*/ 285537 w 1019855"/>
              <a:gd name="connsiteY11" fmla="*/ 536642 h 4232187"/>
              <a:gd name="connsiteX12" fmla="*/ 476037 w 1019855"/>
              <a:gd name="connsiteY12" fmla="*/ 15942 h 423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9855" h="4232187">
                <a:moveTo>
                  <a:pt x="476037" y="15942"/>
                </a:moveTo>
                <a:cubicBezTo>
                  <a:pt x="471804" y="115425"/>
                  <a:pt x="294004" y="972675"/>
                  <a:pt x="260137" y="1133542"/>
                </a:cubicBezTo>
                <a:cubicBezTo>
                  <a:pt x="226270" y="1294409"/>
                  <a:pt x="198754" y="678459"/>
                  <a:pt x="272837" y="981142"/>
                </a:cubicBezTo>
                <a:cubicBezTo>
                  <a:pt x="346920" y="1283825"/>
                  <a:pt x="641137" y="2672359"/>
                  <a:pt x="704637" y="2949642"/>
                </a:cubicBezTo>
                <a:cubicBezTo>
                  <a:pt x="768137" y="3226925"/>
                  <a:pt x="607270" y="2454342"/>
                  <a:pt x="653837" y="2644842"/>
                </a:cubicBezTo>
                <a:cubicBezTo>
                  <a:pt x="700404" y="2835342"/>
                  <a:pt x="937470" y="3885209"/>
                  <a:pt x="984037" y="4092642"/>
                </a:cubicBezTo>
                <a:cubicBezTo>
                  <a:pt x="1030604" y="4300075"/>
                  <a:pt x="933237" y="3876742"/>
                  <a:pt x="933237" y="3889442"/>
                </a:cubicBezTo>
                <a:cubicBezTo>
                  <a:pt x="933237" y="3902142"/>
                  <a:pt x="1087754" y="4405909"/>
                  <a:pt x="984037" y="4168842"/>
                </a:cubicBezTo>
                <a:cubicBezTo>
                  <a:pt x="880320" y="3931775"/>
                  <a:pt x="473920" y="2977159"/>
                  <a:pt x="310937" y="2467042"/>
                </a:cubicBezTo>
                <a:cubicBezTo>
                  <a:pt x="147954" y="1956925"/>
                  <a:pt x="37887" y="1292292"/>
                  <a:pt x="6137" y="1108142"/>
                </a:cubicBezTo>
                <a:cubicBezTo>
                  <a:pt x="-25613" y="923992"/>
                  <a:pt x="73870" y="1457392"/>
                  <a:pt x="120437" y="1362142"/>
                </a:cubicBezTo>
                <a:cubicBezTo>
                  <a:pt x="167004" y="1266892"/>
                  <a:pt x="222037" y="767359"/>
                  <a:pt x="285537" y="536642"/>
                </a:cubicBezTo>
                <a:cubicBezTo>
                  <a:pt x="349037" y="305925"/>
                  <a:pt x="480270" y="-83541"/>
                  <a:pt x="476037" y="1594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DD5505FC-C03D-D53A-BFA1-9A4551CFE1AE}"/>
              </a:ext>
            </a:extLst>
          </p:cNvPr>
          <p:cNvSpPr/>
          <p:nvPr/>
        </p:nvSpPr>
        <p:spPr>
          <a:xfrm>
            <a:off x="5104488" y="7822750"/>
            <a:ext cx="2454269" cy="4726069"/>
          </a:xfrm>
          <a:custGeom>
            <a:avLst/>
            <a:gdLst>
              <a:gd name="connsiteX0" fmla="*/ 912 w 2454269"/>
              <a:gd name="connsiteY0" fmla="*/ 4724850 h 4726069"/>
              <a:gd name="connsiteX1" fmla="*/ 1639212 w 2454269"/>
              <a:gd name="connsiteY1" fmla="*/ 3442150 h 4726069"/>
              <a:gd name="connsiteX2" fmla="*/ 585112 w 2454269"/>
              <a:gd name="connsiteY2" fmla="*/ 4318450 h 4726069"/>
              <a:gd name="connsiteX3" fmla="*/ 1156612 w 2454269"/>
              <a:gd name="connsiteY3" fmla="*/ 3988250 h 4726069"/>
              <a:gd name="connsiteX4" fmla="*/ 1601112 w 2454269"/>
              <a:gd name="connsiteY4" fmla="*/ 3607250 h 4726069"/>
              <a:gd name="connsiteX5" fmla="*/ 1931312 w 2454269"/>
              <a:gd name="connsiteY5" fmla="*/ 2883350 h 4726069"/>
              <a:gd name="connsiteX6" fmla="*/ 1918612 w 2454269"/>
              <a:gd name="connsiteY6" fmla="*/ 1384750 h 4726069"/>
              <a:gd name="connsiteX7" fmla="*/ 2185312 w 2454269"/>
              <a:gd name="connsiteY7" fmla="*/ 229050 h 4726069"/>
              <a:gd name="connsiteX8" fmla="*/ 2083712 w 2454269"/>
              <a:gd name="connsiteY8" fmla="*/ 622750 h 4726069"/>
              <a:gd name="connsiteX9" fmla="*/ 2452012 w 2454269"/>
              <a:gd name="connsiteY9" fmla="*/ 51250 h 4726069"/>
              <a:gd name="connsiteX10" fmla="*/ 1880512 w 2454269"/>
              <a:gd name="connsiteY10" fmla="*/ 2172150 h 4726069"/>
              <a:gd name="connsiteX11" fmla="*/ 1715412 w 2454269"/>
              <a:gd name="connsiteY11" fmla="*/ 3353250 h 4726069"/>
              <a:gd name="connsiteX12" fmla="*/ 1410612 w 2454269"/>
              <a:gd name="connsiteY12" fmla="*/ 3670750 h 4726069"/>
              <a:gd name="connsiteX13" fmla="*/ 912 w 2454269"/>
              <a:gd name="connsiteY13" fmla="*/ 4724850 h 472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54269" h="4726069">
                <a:moveTo>
                  <a:pt x="912" y="4724850"/>
                </a:moveTo>
                <a:cubicBezTo>
                  <a:pt x="39012" y="4686750"/>
                  <a:pt x="1541845" y="3509883"/>
                  <a:pt x="1639212" y="3442150"/>
                </a:cubicBezTo>
                <a:cubicBezTo>
                  <a:pt x="1736579" y="3374417"/>
                  <a:pt x="665545" y="4227433"/>
                  <a:pt x="585112" y="4318450"/>
                </a:cubicBezTo>
                <a:cubicBezTo>
                  <a:pt x="504679" y="4409467"/>
                  <a:pt x="987279" y="4106783"/>
                  <a:pt x="1156612" y="3988250"/>
                </a:cubicBezTo>
                <a:cubicBezTo>
                  <a:pt x="1325945" y="3869717"/>
                  <a:pt x="1471995" y="3791400"/>
                  <a:pt x="1601112" y="3607250"/>
                </a:cubicBezTo>
                <a:cubicBezTo>
                  <a:pt x="1730229" y="3423100"/>
                  <a:pt x="1878395" y="3253767"/>
                  <a:pt x="1931312" y="2883350"/>
                </a:cubicBezTo>
                <a:cubicBezTo>
                  <a:pt x="1984229" y="2512933"/>
                  <a:pt x="1876279" y="1827133"/>
                  <a:pt x="1918612" y="1384750"/>
                </a:cubicBezTo>
                <a:cubicBezTo>
                  <a:pt x="1960945" y="942367"/>
                  <a:pt x="2157795" y="356050"/>
                  <a:pt x="2185312" y="229050"/>
                </a:cubicBezTo>
                <a:cubicBezTo>
                  <a:pt x="2212829" y="102050"/>
                  <a:pt x="2039262" y="652383"/>
                  <a:pt x="2083712" y="622750"/>
                </a:cubicBezTo>
                <a:cubicBezTo>
                  <a:pt x="2128162" y="593117"/>
                  <a:pt x="2485879" y="-206983"/>
                  <a:pt x="2452012" y="51250"/>
                </a:cubicBezTo>
                <a:cubicBezTo>
                  <a:pt x="2418145" y="309483"/>
                  <a:pt x="2003279" y="1621817"/>
                  <a:pt x="1880512" y="2172150"/>
                </a:cubicBezTo>
                <a:cubicBezTo>
                  <a:pt x="1757745" y="2722483"/>
                  <a:pt x="1793729" y="3103483"/>
                  <a:pt x="1715412" y="3353250"/>
                </a:cubicBezTo>
                <a:cubicBezTo>
                  <a:pt x="1637095" y="3603017"/>
                  <a:pt x="1692129" y="3444267"/>
                  <a:pt x="1410612" y="3670750"/>
                </a:cubicBezTo>
                <a:cubicBezTo>
                  <a:pt x="1129095" y="3897233"/>
                  <a:pt x="-37188" y="4762950"/>
                  <a:pt x="912" y="472485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98873F3E-8219-FED3-E4CC-11611813A798}"/>
              </a:ext>
            </a:extLst>
          </p:cNvPr>
          <p:cNvSpPr/>
          <p:nvPr/>
        </p:nvSpPr>
        <p:spPr>
          <a:xfrm>
            <a:off x="6452733" y="7556463"/>
            <a:ext cx="980074" cy="2142475"/>
          </a:xfrm>
          <a:custGeom>
            <a:avLst/>
            <a:gdLst>
              <a:gd name="connsiteX0" fmla="*/ 417967 w 980074"/>
              <a:gd name="connsiteY0" fmla="*/ 37 h 2142475"/>
              <a:gd name="connsiteX1" fmla="*/ 786267 w 980074"/>
              <a:gd name="connsiteY1" fmla="*/ 165137 h 2142475"/>
              <a:gd name="connsiteX2" fmla="*/ 621167 w 980074"/>
              <a:gd name="connsiteY2" fmla="*/ 584237 h 2142475"/>
              <a:gd name="connsiteX3" fmla="*/ 646567 w 980074"/>
              <a:gd name="connsiteY3" fmla="*/ 495337 h 2142475"/>
              <a:gd name="connsiteX4" fmla="*/ 11567 w 980074"/>
              <a:gd name="connsiteY4" fmla="*/ 2095537 h 2142475"/>
              <a:gd name="connsiteX5" fmla="*/ 290967 w 980074"/>
              <a:gd name="connsiteY5" fmla="*/ 1574837 h 2142475"/>
              <a:gd name="connsiteX6" fmla="*/ 964067 w 980074"/>
              <a:gd name="connsiteY6" fmla="*/ 127037 h 2142475"/>
              <a:gd name="connsiteX7" fmla="*/ 773567 w 980074"/>
              <a:gd name="connsiteY7" fmla="*/ 406437 h 2142475"/>
              <a:gd name="connsiteX8" fmla="*/ 824367 w 980074"/>
              <a:gd name="connsiteY8" fmla="*/ 152437 h 2142475"/>
              <a:gd name="connsiteX9" fmla="*/ 417967 w 980074"/>
              <a:gd name="connsiteY9" fmla="*/ 37 h 214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0074" h="2142475">
                <a:moveTo>
                  <a:pt x="417967" y="37"/>
                </a:moveTo>
                <a:cubicBezTo>
                  <a:pt x="411617" y="2154"/>
                  <a:pt x="752400" y="67770"/>
                  <a:pt x="786267" y="165137"/>
                </a:cubicBezTo>
                <a:cubicBezTo>
                  <a:pt x="820134" y="262504"/>
                  <a:pt x="621167" y="584237"/>
                  <a:pt x="621167" y="584237"/>
                </a:cubicBezTo>
                <a:cubicBezTo>
                  <a:pt x="597884" y="639270"/>
                  <a:pt x="748167" y="243454"/>
                  <a:pt x="646567" y="495337"/>
                </a:cubicBezTo>
                <a:cubicBezTo>
                  <a:pt x="544967" y="747220"/>
                  <a:pt x="70834" y="1915620"/>
                  <a:pt x="11567" y="2095537"/>
                </a:cubicBezTo>
                <a:cubicBezTo>
                  <a:pt x="-47700" y="2275454"/>
                  <a:pt x="132217" y="1902920"/>
                  <a:pt x="290967" y="1574837"/>
                </a:cubicBezTo>
                <a:cubicBezTo>
                  <a:pt x="449717" y="1246754"/>
                  <a:pt x="883634" y="321770"/>
                  <a:pt x="964067" y="127037"/>
                </a:cubicBezTo>
                <a:cubicBezTo>
                  <a:pt x="1044500" y="-67696"/>
                  <a:pt x="796850" y="402204"/>
                  <a:pt x="773567" y="406437"/>
                </a:cubicBezTo>
                <a:cubicBezTo>
                  <a:pt x="750284" y="410670"/>
                  <a:pt x="881517" y="218054"/>
                  <a:pt x="824367" y="152437"/>
                </a:cubicBezTo>
                <a:cubicBezTo>
                  <a:pt x="767217" y="86820"/>
                  <a:pt x="424317" y="-2080"/>
                  <a:pt x="417967" y="3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 1419">
            <a:extLst>
              <a:ext uri="{FF2B5EF4-FFF2-40B4-BE49-F238E27FC236}">
                <a16:creationId xmlns:a16="http://schemas.microsoft.com/office/drawing/2014/main" id="{6D9C5AC4-4991-FD94-980B-085C36EE22CE}"/>
              </a:ext>
            </a:extLst>
          </p:cNvPr>
          <p:cNvSpPr/>
          <p:nvPr/>
        </p:nvSpPr>
        <p:spPr>
          <a:xfrm>
            <a:off x="3116470" y="8122024"/>
            <a:ext cx="1520017" cy="3885202"/>
          </a:xfrm>
          <a:custGeom>
            <a:avLst/>
            <a:gdLst>
              <a:gd name="connsiteX0" fmla="*/ 7730 w 1520017"/>
              <a:gd name="connsiteY0" fmla="*/ 31376 h 3885202"/>
              <a:gd name="connsiteX1" fmla="*/ 617330 w 1520017"/>
              <a:gd name="connsiteY1" fmla="*/ 2114176 h 3885202"/>
              <a:gd name="connsiteX2" fmla="*/ 604630 w 1520017"/>
              <a:gd name="connsiteY2" fmla="*/ 1847476 h 3885202"/>
              <a:gd name="connsiteX3" fmla="*/ 1226930 w 1520017"/>
              <a:gd name="connsiteY3" fmla="*/ 3244476 h 3885202"/>
              <a:gd name="connsiteX4" fmla="*/ 1519030 w 1520017"/>
              <a:gd name="connsiteY4" fmla="*/ 3879476 h 3885202"/>
              <a:gd name="connsiteX5" fmla="*/ 1138030 w 1520017"/>
              <a:gd name="connsiteY5" fmla="*/ 2914276 h 3885202"/>
              <a:gd name="connsiteX6" fmla="*/ 109330 w 1520017"/>
              <a:gd name="connsiteY6" fmla="*/ 844176 h 3885202"/>
              <a:gd name="connsiteX7" fmla="*/ 261730 w 1520017"/>
              <a:gd name="connsiteY7" fmla="*/ 856876 h 3885202"/>
              <a:gd name="connsiteX8" fmla="*/ 7730 w 1520017"/>
              <a:gd name="connsiteY8" fmla="*/ 31376 h 3885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017" h="3885202">
                <a:moveTo>
                  <a:pt x="7730" y="31376"/>
                </a:moveTo>
                <a:cubicBezTo>
                  <a:pt x="66997" y="240926"/>
                  <a:pt x="517847" y="1811493"/>
                  <a:pt x="617330" y="2114176"/>
                </a:cubicBezTo>
                <a:cubicBezTo>
                  <a:pt x="716813" y="2416859"/>
                  <a:pt x="503030" y="1659093"/>
                  <a:pt x="604630" y="1847476"/>
                </a:cubicBezTo>
                <a:cubicBezTo>
                  <a:pt x="706230" y="2035859"/>
                  <a:pt x="1074530" y="2905809"/>
                  <a:pt x="1226930" y="3244476"/>
                </a:cubicBezTo>
                <a:cubicBezTo>
                  <a:pt x="1379330" y="3583143"/>
                  <a:pt x="1533847" y="3934509"/>
                  <a:pt x="1519030" y="3879476"/>
                </a:cubicBezTo>
                <a:cubicBezTo>
                  <a:pt x="1504213" y="3824443"/>
                  <a:pt x="1372980" y="3420159"/>
                  <a:pt x="1138030" y="2914276"/>
                </a:cubicBezTo>
                <a:cubicBezTo>
                  <a:pt x="903080" y="2408393"/>
                  <a:pt x="255380" y="1187076"/>
                  <a:pt x="109330" y="844176"/>
                </a:cubicBezTo>
                <a:cubicBezTo>
                  <a:pt x="-36720" y="501276"/>
                  <a:pt x="274430" y="988109"/>
                  <a:pt x="261730" y="856876"/>
                </a:cubicBezTo>
                <a:cubicBezTo>
                  <a:pt x="249030" y="725643"/>
                  <a:pt x="-51537" y="-178174"/>
                  <a:pt x="7730" y="3137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960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F159C7-1A64-54B9-89E3-F2A6C6D34B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世界で活躍する日本人モデル、岡本多緒（Tao Okamoto）の画像！外国人モデル顔負けのプロポーションが素晴らしい☆ -  世界の美女画像！☆外国人美女ドットコム☆">
            <a:extLst>
              <a:ext uri="{FF2B5EF4-FFF2-40B4-BE49-F238E27FC236}">
                <a16:creationId xmlns:a16="http://schemas.microsoft.com/office/drawing/2014/main" id="{2E456CAD-98F3-634D-0358-571AD6928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740" y="3304870"/>
            <a:ext cx="6903720" cy="947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41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8AD8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906</TotalTime>
  <Words>0</Words>
  <Application>Microsoft Macintosh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18</cp:revision>
  <dcterms:created xsi:type="dcterms:W3CDTF">2024-02-10T14:23:01Z</dcterms:created>
  <dcterms:modified xsi:type="dcterms:W3CDTF">2024-02-12T14:57:40Z</dcterms:modified>
</cp:coreProperties>
</file>