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D16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366"/>
  </p:normalViewPr>
  <p:slideViewPr>
    <p:cSldViewPr snapToGrid="0">
      <p:cViewPr>
        <p:scale>
          <a:sx n="105" d="100"/>
          <a:sy n="105" d="100"/>
        </p:scale>
        <p:origin x="4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47B3F-3AE1-F301-841F-C52C1E9B8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947841-23F6-0696-A76B-2D1AA43FA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C1A84E-D7C4-2A69-9AD5-EF82EC28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DA14BC-29FE-A1EF-B690-91B73794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F6FEC-B233-BAC3-5932-82BE130B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4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B51F40-7964-5268-6962-36BCAAB8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DE1A66-5350-56F1-8906-C088DDB1B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FF5E3-AA81-6951-8852-829F27FB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CF4C3B-FB22-1F4F-B155-E22F0C3A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9DB99-0DA8-2F25-77CF-0322DA6A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87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AE60AF7-69AE-D943-BB45-B22260F3B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3CA649-F443-E9D5-A85B-F35504F1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894EE1-4139-0C8B-E115-F91E6FB1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EA253-77CA-30C3-90DC-25114E07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9039A7-7FBF-C547-1125-D3EB5F99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63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D558F-83C6-3E42-9D8F-542F0321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9D9745-C80C-8148-0E21-987C5D544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10529-6173-7958-4185-7A83A214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5127DD-915B-7D21-5A70-2D601FB0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DFFF9-5B49-E171-EFF6-C2D5E82A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30E37-C991-2B08-B61F-A4D75582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767826-F671-33E4-2E74-A3F435AAC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82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DCCD00-3465-525A-65D2-234591D6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D3BA38-F7BA-EAA4-31C7-FE3E1478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A5E3D3-1C0C-E3C4-BFD2-60DBB4CE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9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64A223-BD03-058B-8368-0397D8F2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43DC9C-48AB-99BB-6E7E-35C39C169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7B81F2-8193-EE46-2010-BDAB14670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2026A7-B074-7844-AE66-C4F7C361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0D88ED-402D-1402-EF5F-679670A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EBCF0C-9917-8549-0C1B-34B58087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8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D1A28-E50A-DE2A-88EB-486B43DC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DFE0EF-DB7E-7583-57B2-1B2045C9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1C10DF-531A-01A4-85FF-AC3F3666F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E333F51-2F38-8AA7-D2FC-43195E452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87B46F-E700-577F-4E82-7C19602CE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7A4C2A-BBE6-E841-BA53-5E4A6344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CF72C4-4BB3-CF4F-8C93-307E8E66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87912F-F4AE-21E3-A654-41A8A6F7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2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B28A5-9DE6-756D-A7CA-C30732EC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53271A-A46D-393E-71BC-4A7516D7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3B75FF-24A7-7CF4-572B-DD4D56AF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26D398-3126-3B81-AC0F-48C48279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5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EAEC91-EBB8-4F49-5FB2-BA32E19F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2BB3E1-9C0D-78AE-76F7-773BB9C2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C14064-0B0E-4D0C-F45C-4B4B8A4F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48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47CE4-C194-E8B8-BD8A-A07C90E33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EA5C5B-4456-2EC5-11DE-D2E2D086D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FE1199-70CC-B992-599C-11880F467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5BE98A-5652-6B3D-042D-263BCD56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C02392-46DA-0DAF-2C84-DCC17C51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65382-CAC5-0461-1B38-A3DF10A9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3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FB748-23D9-7B6C-5842-BC884662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E7913E6-EC7B-5486-BD97-F3BE2E233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05972D-CD1F-824C-83A9-9E83C38F5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1D6039-C644-8FED-9CA3-1D620908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BF662E-08DD-224C-4B56-3B581ADB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292783-B129-38F6-FDEC-79C6D1F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1AFF445-FDEB-C10F-F0B4-95291CB9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4DEAB4-9D0B-6807-2BD4-76E16051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D04591-7DBC-54C4-A5B0-C8B729A69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E107B1-C5F1-7243-AEAF-C48EBDF6A0E4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38B7E-005F-0783-EC79-1CB9BA838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DF90D-AAA8-4E9B-2286-EC4EFC41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35E418-15C6-B042-9274-FEF09B20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kumimoji="1"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A0E24-8E4D-AA98-229C-417415C3D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F9955EB3-08ED-8EEF-D511-80F43AE41416}"/>
              </a:ext>
            </a:extLst>
          </p:cNvPr>
          <p:cNvSpPr/>
          <p:nvPr/>
        </p:nvSpPr>
        <p:spPr>
          <a:xfrm>
            <a:off x="3348923" y="4878091"/>
            <a:ext cx="3050301" cy="5340533"/>
          </a:xfrm>
          <a:custGeom>
            <a:avLst/>
            <a:gdLst>
              <a:gd name="connsiteX0" fmla="*/ 47420 w 3050301"/>
              <a:gd name="connsiteY0" fmla="*/ 85795 h 5340533"/>
              <a:gd name="connsiteX1" fmla="*/ 210706 w 3050301"/>
              <a:gd name="connsiteY1" fmla="*/ 412366 h 5340533"/>
              <a:gd name="connsiteX2" fmla="*/ 1223077 w 3050301"/>
              <a:gd name="connsiteY2" fmla="*/ 1310438 h 5340533"/>
              <a:gd name="connsiteX3" fmla="*/ 2317091 w 3050301"/>
              <a:gd name="connsiteY3" fmla="*/ 722609 h 5340533"/>
              <a:gd name="connsiteX4" fmla="*/ 2398734 w 3050301"/>
              <a:gd name="connsiteY4" fmla="*/ 1016523 h 5340533"/>
              <a:gd name="connsiteX5" fmla="*/ 2790620 w 3050301"/>
              <a:gd name="connsiteY5" fmla="*/ 1114495 h 5340533"/>
              <a:gd name="connsiteX6" fmla="*/ 2839606 w 3050301"/>
              <a:gd name="connsiteY6" fmla="*/ 2698366 h 5340533"/>
              <a:gd name="connsiteX7" fmla="*/ 2970234 w 3050301"/>
              <a:gd name="connsiteY7" fmla="*/ 5033352 h 5340533"/>
              <a:gd name="connsiteX8" fmla="*/ 2970234 w 3050301"/>
              <a:gd name="connsiteY8" fmla="*/ 4919052 h 5340533"/>
              <a:gd name="connsiteX9" fmla="*/ 1957863 w 3050301"/>
              <a:gd name="connsiteY9" fmla="*/ 1424738 h 5340533"/>
              <a:gd name="connsiteX10" fmla="*/ 1468006 w 3050301"/>
              <a:gd name="connsiteY10" fmla="*/ 2045223 h 5340533"/>
              <a:gd name="connsiteX11" fmla="*/ 1549648 w 3050301"/>
              <a:gd name="connsiteY11" fmla="*/ 3498466 h 5340533"/>
              <a:gd name="connsiteX12" fmla="*/ 1223077 w 3050301"/>
              <a:gd name="connsiteY12" fmla="*/ 2535080 h 5340533"/>
              <a:gd name="connsiteX13" fmla="*/ 635248 w 3050301"/>
              <a:gd name="connsiteY13" fmla="*/ 1310438 h 5340533"/>
              <a:gd name="connsiteX14" fmla="*/ 831191 w 3050301"/>
              <a:gd name="connsiteY14" fmla="*/ 1947252 h 5340533"/>
              <a:gd name="connsiteX15" fmla="*/ 47420 w 3050301"/>
              <a:gd name="connsiteY15" fmla="*/ 85795 h 534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50301" h="5340533">
                <a:moveTo>
                  <a:pt x="47420" y="85795"/>
                </a:moveTo>
                <a:cubicBezTo>
                  <a:pt x="-55994" y="-170019"/>
                  <a:pt x="14763" y="208259"/>
                  <a:pt x="210706" y="412366"/>
                </a:cubicBezTo>
                <a:cubicBezTo>
                  <a:pt x="406649" y="616473"/>
                  <a:pt x="872013" y="1258731"/>
                  <a:pt x="1223077" y="1310438"/>
                </a:cubicBezTo>
                <a:cubicBezTo>
                  <a:pt x="1574141" y="1362145"/>
                  <a:pt x="2121148" y="771595"/>
                  <a:pt x="2317091" y="722609"/>
                </a:cubicBezTo>
                <a:cubicBezTo>
                  <a:pt x="2513034" y="673623"/>
                  <a:pt x="2319813" y="951209"/>
                  <a:pt x="2398734" y="1016523"/>
                </a:cubicBezTo>
                <a:cubicBezTo>
                  <a:pt x="2477655" y="1081837"/>
                  <a:pt x="2717141" y="834188"/>
                  <a:pt x="2790620" y="1114495"/>
                </a:cubicBezTo>
                <a:cubicBezTo>
                  <a:pt x="2864099" y="1394802"/>
                  <a:pt x="2809670" y="2045223"/>
                  <a:pt x="2839606" y="2698366"/>
                </a:cubicBezTo>
                <a:cubicBezTo>
                  <a:pt x="2869542" y="3351509"/>
                  <a:pt x="2970234" y="5033352"/>
                  <a:pt x="2970234" y="5033352"/>
                </a:cubicBezTo>
                <a:cubicBezTo>
                  <a:pt x="2992005" y="5403466"/>
                  <a:pt x="3138963" y="5520488"/>
                  <a:pt x="2970234" y="4919052"/>
                </a:cubicBezTo>
                <a:cubicBezTo>
                  <a:pt x="2801506" y="4317616"/>
                  <a:pt x="2208234" y="1903710"/>
                  <a:pt x="1957863" y="1424738"/>
                </a:cubicBezTo>
                <a:cubicBezTo>
                  <a:pt x="1707492" y="945767"/>
                  <a:pt x="1536042" y="1699602"/>
                  <a:pt x="1468006" y="2045223"/>
                </a:cubicBezTo>
                <a:cubicBezTo>
                  <a:pt x="1399970" y="2390844"/>
                  <a:pt x="1590470" y="3416823"/>
                  <a:pt x="1549648" y="3498466"/>
                </a:cubicBezTo>
                <a:cubicBezTo>
                  <a:pt x="1508827" y="3580109"/>
                  <a:pt x="1375477" y="2899751"/>
                  <a:pt x="1223077" y="2535080"/>
                </a:cubicBezTo>
                <a:cubicBezTo>
                  <a:pt x="1070677" y="2170409"/>
                  <a:pt x="700562" y="1408409"/>
                  <a:pt x="635248" y="1310438"/>
                </a:cubicBezTo>
                <a:cubicBezTo>
                  <a:pt x="569934" y="1212467"/>
                  <a:pt x="929162" y="2148638"/>
                  <a:pt x="831191" y="1947252"/>
                </a:cubicBezTo>
                <a:cubicBezTo>
                  <a:pt x="733220" y="1745866"/>
                  <a:pt x="150834" y="341609"/>
                  <a:pt x="47420" y="8579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82A9B8BE-21FF-C4B0-DF26-773B2A9B40FC}"/>
              </a:ext>
            </a:extLst>
          </p:cNvPr>
          <p:cNvSpPr/>
          <p:nvPr/>
        </p:nvSpPr>
        <p:spPr>
          <a:xfrm>
            <a:off x="5994675" y="5256882"/>
            <a:ext cx="3837229" cy="6401232"/>
          </a:xfrm>
          <a:custGeom>
            <a:avLst/>
            <a:gdLst>
              <a:gd name="connsiteX0" fmla="*/ 30568 w 3837229"/>
              <a:gd name="connsiteY0" fmla="*/ 17247 h 6401232"/>
              <a:gd name="connsiteX1" fmla="*/ 63225 w 3837229"/>
              <a:gd name="connsiteY1" fmla="*/ 82561 h 6401232"/>
              <a:gd name="connsiteX2" fmla="*/ 798011 w 3837229"/>
              <a:gd name="connsiteY2" fmla="*/ 1715418 h 6401232"/>
              <a:gd name="connsiteX3" fmla="*/ 210182 w 3837229"/>
              <a:gd name="connsiteY3" fmla="*/ 4262675 h 6401232"/>
              <a:gd name="connsiteX4" fmla="*/ 373468 w 3837229"/>
              <a:gd name="connsiteY4" fmla="*/ 4458618 h 6401232"/>
              <a:gd name="connsiteX5" fmla="*/ 95882 w 3837229"/>
              <a:gd name="connsiteY5" fmla="*/ 5470989 h 6401232"/>
              <a:gd name="connsiteX6" fmla="*/ 1140911 w 3837229"/>
              <a:gd name="connsiteY6" fmla="*/ 4099389 h 6401232"/>
              <a:gd name="connsiteX7" fmla="*/ 2512511 w 3837229"/>
              <a:gd name="connsiteY7" fmla="*/ 5128089 h 6401232"/>
              <a:gd name="connsiteX8" fmla="*/ 3835125 w 3837229"/>
              <a:gd name="connsiteY8" fmla="*/ 6352732 h 6401232"/>
              <a:gd name="connsiteX9" fmla="*/ 2822754 w 3837229"/>
              <a:gd name="connsiteY9" fmla="*/ 3348275 h 6401232"/>
              <a:gd name="connsiteX10" fmla="*/ 2953382 w 3837229"/>
              <a:gd name="connsiteY10" fmla="*/ 1601118 h 6401232"/>
              <a:gd name="connsiteX11" fmla="*/ 1353182 w 3837229"/>
              <a:gd name="connsiteY11" fmla="*/ 1192904 h 6401232"/>
              <a:gd name="connsiteX12" fmla="*/ 1712411 w 3837229"/>
              <a:gd name="connsiteY12" fmla="*/ 1013289 h 6401232"/>
              <a:gd name="connsiteX13" fmla="*/ 2169611 w 3837229"/>
              <a:gd name="connsiteY13" fmla="*/ 1094932 h 6401232"/>
              <a:gd name="connsiteX14" fmla="*/ 569411 w 3837229"/>
              <a:gd name="connsiteY14" fmla="*/ 458118 h 6401232"/>
              <a:gd name="connsiteX15" fmla="*/ 30568 w 3837229"/>
              <a:gd name="connsiteY15" fmla="*/ 17247 h 640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37229" h="6401232">
                <a:moveTo>
                  <a:pt x="30568" y="17247"/>
                </a:moveTo>
                <a:cubicBezTo>
                  <a:pt x="-53796" y="-45346"/>
                  <a:pt x="63225" y="82561"/>
                  <a:pt x="63225" y="82561"/>
                </a:cubicBezTo>
                <a:cubicBezTo>
                  <a:pt x="191132" y="365589"/>
                  <a:pt x="773518" y="1018732"/>
                  <a:pt x="798011" y="1715418"/>
                </a:cubicBezTo>
                <a:cubicBezTo>
                  <a:pt x="822504" y="2412104"/>
                  <a:pt x="280939" y="3805475"/>
                  <a:pt x="210182" y="4262675"/>
                </a:cubicBezTo>
                <a:cubicBezTo>
                  <a:pt x="139425" y="4719875"/>
                  <a:pt x="392518" y="4257232"/>
                  <a:pt x="373468" y="4458618"/>
                </a:cubicBezTo>
                <a:cubicBezTo>
                  <a:pt x="354418" y="4660004"/>
                  <a:pt x="-32025" y="5530861"/>
                  <a:pt x="95882" y="5470989"/>
                </a:cubicBezTo>
                <a:cubicBezTo>
                  <a:pt x="223789" y="5411118"/>
                  <a:pt x="738140" y="4156539"/>
                  <a:pt x="1140911" y="4099389"/>
                </a:cubicBezTo>
                <a:cubicBezTo>
                  <a:pt x="1543682" y="4042239"/>
                  <a:pt x="2063475" y="4752532"/>
                  <a:pt x="2512511" y="5128089"/>
                </a:cubicBezTo>
                <a:cubicBezTo>
                  <a:pt x="2961547" y="5503646"/>
                  <a:pt x="3783418" y="6649368"/>
                  <a:pt x="3835125" y="6352732"/>
                </a:cubicBezTo>
                <a:cubicBezTo>
                  <a:pt x="3886832" y="6056096"/>
                  <a:pt x="2969711" y="4140211"/>
                  <a:pt x="2822754" y="3348275"/>
                </a:cubicBezTo>
                <a:cubicBezTo>
                  <a:pt x="2675797" y="2556339"/>
                  <a:pt x="3198311" y="1960347"/>
                  <a:pt x="2953382" y="1601118"/>
                </a:cubicBezTo>
                <a:cubicBezTo>
                  <a:pt x="2708453" y="1241889"/>
                  <a:pt x="1560010" y="1290875"/>
                  <a:pt x="1353182" y="1192904"/>
                </a:cubicBezTo>
                <a:cubicBezTo>
                  <a:pt x="1146354" y="1094933"/>
                  <a:pt x="1576340" y="1029618"/>
                  <a:pt x="1712411" y="1013289"/>
                </a:cubicBezTo>
                <a:cubicBezTo>
                  <a:pt x="1848483" y="996960"/>
                  <a:pt x="2360111" y="1187460"/>
                  <a:pt x="2169611" y="1094932"/>
                </a:cubicBezTo>
                <a:cubicBezTo>
                  <a:pt x="1979111" y="1002404"/>
                  <a:pt x="934082" y="637732"/>
                  <a:pt x="569411" y="458118"/>
                </a:cubicBezTo>
                <a:cubicBezTo>
                  <a:pt x="204740" y="278504"/>
                  <a:pt x="114932" y="79840"/>
                  <a:pt x="30568" y="17247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E921CCE1-0146-C8DC-9328-02E95F61C006}"/>
              </a:ext>
            </a:extLst>
          </p:cNvPr>
          <p:cNvSpPr/>
          <p:nvPr/>
        </p:nvSpPr>
        <p:spPr>
          <a:xfrm>
            <a:off x="-39140" y="5233199"/>
            <a:ext cx="5378993" cy="7116756"/>
          </a:xfrm>
          <a:custGeom>
            <a:avLst/>
            <a:gdLst>
              <a:gd name="connsiteX0" fmla="*/ 3027269 w 5378993"/>
              <a:gd name="connsiteY0" fmla="*/ 8272 h 7116756"/>
              <a:gd name="connsiteX1" fmla="*/ 3206883 w 5378993"/>
              <a:gd name="connsiteY1" fmla="*/ 285858 h 7116756"/>
              <a:gd name="connsiteX2" fmla="*/ 4660126 w 5378993"/>
              <a:gd name="connsiteY2" fmla="*/ 2604515 h 7116756"/>
              <a:gd name="connsiteX3" fmla="*/ 4627469 w 5378993"/>
              <a:gd name="connsiteY3" fmla="*/ 2408572 h 7116756"/>
              <a:gd name="connsiteX4" fmla="*/ 5378583 w 5378993"/>
              <a:gd name="connsiteY4" fmla="*/ 5755930 h 7116756"/>
              <a:gd name="connsiteX5" fmla="*/ 4513169 w 5378993"/>
              <a:gd name="connsiteY5" fmla="*/ 4074087 h 7116756"/>
              <a:gd name="connsiteX6" fmla="*/ 3517126 w 5378993"/>
              <a:gd name="connsiteY6" fmla="*/ 5086458 h 7116756"/>
              <a:gd name="connsiteX7" fmla="*/ 3484469 w 5378993"/>
              <a:gd name="connsiteY7" fmla="*/ 3943458 h 7116756"/>
              <a:gd name="connsiteX8" fmla="*/ 2031226 w 5378993"/>
              <a:gd name="connsiteY8" fmla="*/ 2098330 h 7116756"/>
              <a:gd name="connsiteX9" fmla="*/ 1410740 w 5378993"/>
              <a:gd name="connsiteY9" fmla="*/ 3878144 h 7116756"/>
              <a:gd name="connsiteX10" fmla="*/ 1394411 w 5378993"/>
              <a:gd name="connsiteY10" fmla="*/ 5511001 h 7116756"/>
              <a:gd name="connsiteX11" fmla="*/ 2374126 w 5378993"/>
              <a:gd name="connsiteY11" fmla="*/ 5413030 h 7116756"/>
              <a:gd name="connsiteX12" fmla="*/ 2374126 w 5378993"/>
              <a:gd name="connsiteY12" fmla="*/ 6588687 h 7116756"/>
              <a:gd name="connsiteX13" fmla="*/ 545326 w 5378993"/>
              <a:gd name="connsiteY13" fmla="*/ 7094872 h 7116756"/>
              <a:gd name="connsiteX14" fmla="*/ 6483 w 5378993"/>
              <a:gd name="connsiteY14" fmla="*/ 5919215 h 7116756"/>
              <a:gd name="connsiteX15" fmla="*/ 284069 w 5378993"/>
              <a:gd name="connsiteY15" fmla="*/ 3551572 h 7116756"/>
              <a:gd name="connsiteX16" fmla="*/ 822911 w 5378993"/>
              <a:gd name="connsiteY16" fmla="*/ 1477844 h 7116756"/>
              <a:gd name="connsiteX17" fmla="*/ 577983 w 5378993"/>
              <a:gd name="connsiteY17" fmla="*/ 2016687 h 7116756"/>
              <a:gd name="connsiteX18" fmla="*/ 2178183 w 5378993"/>
              <a:gd name="connsiteY18" fmla="*/ 857358 h 7116756"/>
              <a:gd name="connsiteX19" fmla="*/ 2863983 w 5378993"/>
              <a:gd name="connsiteY19" fmla="*/ 677744 h 7116756"/>
              <a:gd name="connsiteX20" fmla="*/ 3027269 w 5378993"/>
              <a:gd name="connsiteY20" fmla="*/ 8272 h 711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8993" h="7116756">
                <a:moveTo>
                  <a:pt x="3027269" y="8272"/>
                </a:moveTo>
                <a:cubicBezTo>
                  <a:pt x="3084419" y="-57042"/>
                  <a:pt x="3206883" y="285858"/>
                  <a:pt x="3206883" y="285858"/>
                </a:cubicBezTo>
                <a:cubicBezTo>
                  <a:pt x="3479026" y="718565"/>
                  <a:pt x="4423362" y="2250729"/>
                  <a:pt x="4660126" y="2604515"/>
                </a:cubicBezTo>
                <a:cubicBezTo>
                  <a:pt x="4896890" y="2958301"/>
                  <a:pt x="4507726" y="1883336"/>
                  <a:pt x="4627469" y="2408572"/>
                </a:cubicBezTo>
                <a:cubicBezTo>
                  <a:pt x="4747212" y="2933808"/>
                  <a:pt x="5397633" y="5478344"/>
                  <a:pt x="5378583" y="5755930"/>
                </a:cubicBezTo>
                <a:cubicBezTo>
                  <a:pt x="5359533" y="6033516"/>
                  <a:pt x="4823412" y="4185666"/>
                  <a:pt x="4513169" y="4074087"/>
                </a:cubicBezTo>
                <a:cubicBezTo>
                  <a:pt x="4202926" y="3962508"/>
                  <a:pt x="3688576" y="5108229"/>
                  <a:pt x="3517126" y="5086458"/>
                </a:cubicBezTo>
                <a:cubicBezTo>
                  <a:pt x="3345676" y="5064687"/>
                  <a:pt x="3732119" y="4441479"/>
                  <a:pt x="3484469" y="3943458"/>
                </a:cubicBezTo>
                <a:cubicBezTo>
                  <a:pt x="3236819" y="3445437"/>
                  <a:pt x="2376847" y="2109216"/>
                  <a:pt x="2031226" y="2098330"/>
                </a:cubicBezTo>
                <a:cubicBezTo>
                  <a:pt x="1685604" y="2087444"/>
                  <a:pt x="1516876" y="3309366"/>
                  <a:pt x="1410740" y="3878144"/>
                </a:cubicBezTo>
                <a:cubicBezTo>
                  <a:pt x="1304604" y="4446923"/>
                  <a:pt x="1233847" y="5255187"/>
                  <a:pt x="1394411" y="5511001"/>
                </a:cubicBezTo>
                <a:cubicBezTo>
                  <a:pt x="1554975" y="5766815"/>
                  <a:pt x="2210840" y="5233416"/>
                  <a:pt x="2374126" y="5413030"/>
                </a:cubicBezTo>
                <a:cubicBezTo>
                  <a:pt x="2537412" y="5592644"/>
                  <a:pt x="2678926" y="6308380"/>
                  <a:pt x="2374126" y="6588687"/>
                </a:cubicBezTo>
                <a:cubicBezTo>
                  <a:pt x="2069326" y="6868994"/>
                  <a:pt x="939933" y="7206451"/>
                  <a:pt x="545326" y="7094872"/>
                </a:cubicBezTo>
                <a:cubicBezTo>
                  <a:pt x="150719" y="6983293"/>
                  <a:pt x="50026" y="6509765"/>
                  <a:pt x="6483" y="5919215"/>
                </a:cubicBezTo>
                <a:cubicBezTo>
                  <a:pt x="-37060" y="5328665"/>
                  <a:pt x="147998" y="4291800"/>
                  <a:pt x="284069" y="3551572"/>
                </a:cubicBezTo>
                <a:cubicBezTo>
                  <a:pt x="420140" y="2811344"/>
                  <a:pt x="773925" y="1733658"/>
                  <a:pt x="822911" y="1477844"/>
                </a:cubicBezTo>
                <a:cubicBezTo>
                  <a:pt x="871897" y="1222030"/>
                  <a:pt x="352104" y="2120101"/>
                  <a:pt x="577983" y="2016687"/>
                </a:cubicBezTo>
                <a:cubicBezTo>
                  <a:pt x="803862" y="1913273"/>
                  <a:pt x="1797183" y="1080515"/>
                  <a:pt x="2178183" y="857358"/>
                </a:cubicBezTo>
                <a:cubicBezTo>
                  <a:pt x="2559183" y="634201"/>
                  <a:pt x="2719747" y="813815"/>
                  <a:pt x="2863983" y="677744"/>
                </a:cubicBezTo>
                <a:cubicBezTo>
                  <a:pt x="3008219" y="541673"/>
                  <a:pt x="2970119" y="73586"/>
                  <a:pt x="3027269" y="827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65846617-41CA-226B-67FB-07CB379EEDDA}"/>
              </a:ext>
            </a:extLst>
          </p:cNvPr>
          <p:cNvSpPr/>
          <p:nvPr/>
        </p:nvSpPr>
        <p:spPr>
          <a:xfrm>
            <a:off x="2851337" y="1377891"/>
            <a:ext cx="1024442" cy="1657843"/>
          </a:xfrm>
          <a:custGeom>
            <a:avLst/>
            <a:gdLst>
              <a:gd name="connsiteX0" fmla="*/ 964205 w 1024442"/>
              <a:gd name="connsiteY0" fmla="*/ 118400 h 1657843"/>
              <a:gd name="connsiteX1" fmla="*/ 964205 w 1024442"/>
              <a:gd name="connsiteY1" fmla="*/ 176589 h 1657843"/>
              <a:gd name="connsiteX2" fmla="*/ 573507 w 1024442"/>
              <a:gd name="connsiteY2" fmla="*/ 766793 h 1657843"/>
              <a:gd name="connsiteX3" fmla="*/ 307499 w 1024442"/>
              <a:gd name="connsiteY3" fmla="*/ 1623004 h 1657843"/>
              <a:gd name="connsiteX4" fmla="*/ 398939 w 1024442"/>
              <a:gd name="connsiteY4" fmla="*/ 1207367 h 1657843"/>
              <a:gd name="connsiteX5" fmla="*/ 16554 w 1024442"/>
              <a:gd name="connsiteY5" fmla="*/ 1656254 h 1657843"/>
              <a:gd name="connsiteX6" fmla="*/ 66430 w 1024442"/>
              <a:gd name="connsiteY6" fmla="*/ 1307120 h 1657843"/>
              <a:gd name="connsiteX7" fmla="*/ 41492 w 1024442"/>
              <a:gd name="connsiteY7" fmla="*/ 143338 h 1657843"/>
              <a:gd name="connsiteX8" fmla="*/ 66430 w 1024442"/>
              <a:gd name="connsiteY8" fmla="*/ 425971 h 1657843"/>
              <a:gd name="connsiteX9" fmla="*/ 182808 w 1024442"/>
              <a:gd name="connsiteY9" fmla="*/ 243091 h 1657843"/>
              <a:gd name="connsiteX10" fmla="*/ 947579 w 1024442"/>
              <a:gd name="connsiteY10" fmla="*/ 2022 h 1657843"/>
              <a:gd name="connsiteX11" fmla="*/ 398939 w 1024442"/>
              <a:gd name="connsiteY11" fmla="*/ 126713 h 1657843"/>
              <a:gd name="connsiteX12" fmla="*/ 964205 w 1024442"/>
              <a:gd name="connsiteY12" fmla="*/ 118400 h 165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4442" h="1657843">
                <a:moveTo>
                  <a:pt x="964205" y="118400"/>
                </a:moveTo>
                <a:cubicBezTo>
                  <a:pt x="1058416" y="126713"/>
                  <a:pt x="1029321" y="68523"/>
                  <a:pt x="964205" y="176589"/>
                </a:cubicBezTo>
                <a:cubicBezTo>
                  <a:pt x="899089" y="284655"/>
                  <a:pt x="682958" y="525724"/>
                  <a:pt x="573507" y="766793"/>
                </a:cubicBezTo>
                <a:cubicBezTo>
                  <a:pt x="464056" y="1007862"/>
                  <a:pt x="336594" y="1549575"/>
                  <a:pt x="307499" y="1623004"/>
                </a:cubicBezTo>
                <a:cubicBezTo>
                  <a:pt x="278404" y="1696433"/>
                  <a:pt x="447430" y="1201825"/>
                  <a:pt x="398939" y="1207367"/>
                </a:cubicBezTo>
                <a:cubicBezTo>
                  <a:pt x="350448" y="1212909"/>
                  <a:pt x="71972" y="1639629"/>
                  <a:pt x="16554" y="1656254"/>
                </a:cubicBezTo>
                <a:cubicBezTo>
                  <a:pt x="-38864" y="1672879"/>
                  <a:pt x="62274" y="1559273"/>
                  <a:pt x="66430" y="1307120"/>
                </a:cubicBezTo>
                <a:cubicBezTo>
                  <a:pt x="70586" y="1054967"/>
                  <a:pt x="41492" y="290196"/>
                  <a:pt x="41492" y="143338"/>
                </a:cubicBezTo>
                <a:cubicBezTo>
                  <a:pt x="41492" y="-3520"/>
                  <a:pt x="42877" y="409346"/>
                  <a:pt x="66430" y="425971"/>
                </a:cubicBezTo>
                <a:cubicBezTo>
                  <a:pt x="89983" y="442596"/>
                  <a:pt x="35950" y="313749"/>
                  <a:pt x="182808" y="243091"/>
                </a:cubicBezTo>
                <a:cubicBezTo>
                  <a:pt x="329666" y="172433"/>
                  <a:pt x="911557" y="21418"/>
                  <a:pt x="947579" y="2022"/>
                </a:cubicBezTo>
                <a:cubicBezTo>
                  <a:pt x="983601" y="-17374"/>
                  <a:pt x="400324" y="108702"/>
                  <a:pt x="398939" y="126713"/>
                </a:cubicBezTo>
                <a:cubicBezTo>
                  <a:pt x="397554" y="144724"/>
                  <a:pt x="869994" y="110087"/>
                  <a:pt x="964205" y="1184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1EBFD663-C29E-E123-5050-3333F3BEA79A}"/>
              </a:ext>
            </a:extLst>
          </p:cNvPr>
          <p:cNvSpPr/>
          <p:nvPr/>
        </p:nvSpPr>
        <p:spPr>
          <a:xfrm>
            <a:off x="3401779" y="736488"/>
            <a:ext cx="3042143" cy="2883690"/>
          </a:xfrm>
          <a:custGeom>
            <a:avLst/>
            <a:gdLst>
              <a:gd name="connsiteX0" fmla="*/ 6439 w 3042143"/>
              <a:gd name="connsiteY0" fmla="*/ 851243 h 2883690"/>
              <a:gd name="connsiteX1" fmla="*/ 338948 w 3042143"/>
              <a:gd name="connsiteY1" fmla="*/ 202850 h 2883690"/>
              <a:gd name="connsiteX2" fmla="*/ 1186846 w 3042143"/>
              <a:gd name="connsiteY2" fmla="*/ 3345 h 2883690"/>
              <a:gd name="connsiteX3" fmla="*/ 1053843 w 3042143"/>
              <a:gd name="connsiteY3" fmla="*/ 94785 h 2883690"/>
              <a:gd name="connsiteX4" fmla="*/ 2009806 w 3042143"/>
              <a:gd name="connsiteY4" fmla="*/ 310916 h 2883690"/>
              <a:gd name="connsiteX5" fmla="*/ 1968243 w 3042143"/>
              <a:gd name="connsiteY5" fmla="*/ 285977 h 2883690"/>
              <a:gd name="connsiteX6" fmla="*/ 2874330 w 3042143"/>
              <a:gd name="connsiteY6" fmla="*/ 1449759 h 2883690"/>
              <a:gd name="connsiteX7" fmla="*/ 2791203 w 3042143"/>
              <a:gd name="connsiteY7" fmla="*/ 1266879 h 2883690"/>
              <a:gd name="connsiteX8" fmla="*/ 3040585 w 3042143"/>
              <a:gd name="connsiteY8" fmla="*/ 2189592 h 2883690"/>
              <a:gd name="connsiteX9" fmla="*/ 2882643 w 3042143"/>
              <a:gd name="connsiteY9" fmla="*/ 1915272 h 2883690"/>
              <a:gd name="connsiteX10" fmla="*/ 2600010 w 3042143"/>
              <a:gd name="connsiteY10" fmla="*/ 2879548 h 2883690"/>
              <a:gd name="connsiteX11" fmla="*/ 2558446 w 3042143"/>
              <a:gd name="connsiteY11" fmla="*/ 2206217 h 2883690"/>
              <a:gd name="connsiteX12" fmla="*/ 1818614 w 3042143"/>
              <a:gd name="connsiteY12" fmla="*/ 867868 h 2883690"/>
              <a:gd name="connsiteX13" fmla="*/ 846025 w 3042143"/>
              <a:gd name="connsiteY13" fmla="*/ 917745 h 2883690"/>
              <a:gd name="connsiteX14" fmla="*/ 870963 w 3042143"/>
              <a:gd name="connsiteY14" fmla="*/ 709927 h 2883690"/>
              <a:gd name="connsiteX15" fmla="*/ 347261 w 3042143"/>
              <a:gd name="connsiteY15" fmla="*/ 635112 h 2883690"/>
              <a:gd name="connsiteX16" fmla="*/ 596643 w 3042143"/>
              <a:gd name="connsiteY16" fmla="*/ 261039 h 2883690"/>
              <a:gd name="connsiteX17" fmla="*/ 6439 w 3042143"/>
              <a:gd name="connsiteY17" fmla="*/ 851243 h 288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2143" h="2883690">
                <a:moveTo>
                  <a:pt x="6439" y="851243"/>
                </a:moveTo>
                <a:cubicBezTo>
                  <a:pt x="-36510" y="841545"/>
                  <a:pt x="142214" y="344166"/>
                  <a:pt x="338948" y="202850"/>
                </a:cubicBezTo>
                <a:cubicBezTo>
                  <a:pt x="535682" y="61534"/>
                  <a:pt x="1067697" y="21356"/>
                  <a:pt x="1186846" y="3345"/>
                </a:cubicBezTo>
                <a:cubicBezTo>
                  <a:pt x="1305995" y="-14666"/>
                  <a:pt x="916683" y="43523"/>
                  <a:pt x="1053843" y="94785"/>
                </a:cubicBezTo>
                <a:cubicBezTo>
                  <a:pt x="1191003" y="146047"/>
                  <a:pt x="1857406" y="279051"/>
                  <a:pt x="2009806" y="310916"/>
                </a:cubicBezTo>
                <a:cubicBezTo>
                  <a:pt x="2162206" y="342781"/>
                  <a:pt x="1824156" y="96170"/>
                  <a:pt x="1968243" y="285977"/>
                </a:cubicBezTo>
                <a:cubicBezTo>
                  <a:pt x="2112330" y="475784"/>
                  <a:pt x="2737170" y="1286275"/>
                  <a:pt x="2874330" y="1449759"/>
                </a:cubicBezTo>
                <a:cubicBezTo>
                  <a:pt x="3011490" y="1613243"/>
                  <a:pt x="2763494" y="1143573"/>
                  <a:pt x="2791203" y="1266879"/>
                </a:cubicBezTo>
                <a:cubicBezTo>
                  <a:pt x="2818912" y="1390185"/>
                  <a:pt x="3025345" y="2081527"/>
                  <a:pt x="3040585" y="2189592"/>
                </a:cubicBezTo>
                <a:cubicBezTo>
                  <a:pt x="3055825" y="2297657"/>
                  <a:pt x="2956072" y="1800279"/>
                  <a:pt x="2882643" y="1915272"/>
                </a:cubicBezTo>
                <a:cubicBezTo>
                  <a:pt x="2809214" y="2030265"/>
                  <a:pt x="2654043" y="2831057"/>
                  <a:pt x="2600010" y="2879548"/>
                </a:cubicBezTo>
                <a:cubicBezTo>
                  <a:pt x="2545977" y="2928039"/>
                  <a:pt x="2688679" y="2541497"/>
                  <a:pt x="2558446" y="2206217"/>
                </a:cubicBezTo>
                <a:cubicBezTo>
                  <a:pt x="2428213" y="1870937"/>
                  <a:pt x="2104018" y="1082613"/>
                  <a:pt x="1818614" y="867868"/>
                </a:cubicBezTo>
                <a:cubicBezTo>
                  <a:pt x="1533211" y="653123"/>
                  <a:pt x="1003967" y="944068"/>
                  <a:pt x="846025" y="917745"/>
                </a:cubicBezTo>
                <a:cubicBezTo>
                  <a:pt x="688083" y="891422"/>
                  <a:pt x="954090" y="757032"/>
                  <a:pt x="870963" y="709927"/>
                </a:cubicBezTo>
                <a:cubicBezTo>
                  <a:pt x="787836" y="662822"/>
                  <a:pt x="392981" y="709927"/>
                  <a:pt x="347261" y="635112"/>
                </a:cubicBezTo>
                <a:cubicBezTo>
                  <a:pt x="301541" y="560297"/>
                  <a:pt x="654832" y="231945"/>
                  <a:pt x="596643" y="261039"/>
                </a:cubicBezTo>
                <a:cubicBezTo>
                  <a:pt x="538454" y="290133"/>
                  <a:pt x="49388" y="860941"/>
                  <a:pt x="6439" y="8512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D73DDEDA-DD5F-2B4E-2C23-B5C25046850B}"/>
              </a:ext>
            </a:extLst>
          </p:cNvPr>
          <p:cNvSpPr/>
          <p:nvPr/>
        </p:nvSpPr>
        <p:spPr>
          <a:xfrm>
            <a:off x="4819429" y="7032679"/>
            <a:ext cx="1020003" cy="1596575"/>
          </a:xfrm>
          <a:custGeom>
            <a:avLst/>
            <a:gdLst>
              <a:gd name="connsiteX0" fmla="*/ 89121 w 1020003"/>
              <a:gd name="connsiteY0" fmla="*/ 69796 h 1596575"/>
              <a:gd name="connsiteX1" fmla="*/ 178021 w 1020003"/>
              <a:gd name="connsiteY1" fmla="*/ 69796 h 1596575"/>
              <a:gd name="connsiteX2" fmla="*/ 695546 w 1020003"/>
              <a:gd name="connsiteY2" fmla="*/ 41221 h 1596575"/>
              <a:gd name="connsiteX3" fmla="*/ 962246 w 1020003"/>
              <a:gd name="connsiteY3" fmla="*/ 701621 h 1596575"/>
              <a:gd name="connsiteX4" fmla="*/ 997171 w 1020003"/>
              <a:gd name="connsiteY4" fmla="*/ 1060396 h 1596575"/>
              <a:gd name="connsiteX5" fmla="*/ 682846 w 1020003"/>
              <a:gd name="connsiteY5" fmla="*/ 1438221 h 1596575"/>
              <a:gd name="connsiteX6" fmla="*/ 108171 w 1020003"/>
              <a:gd name="connsiteY6" fmla="*/ 1558871 h 1596575"/>
              <a:gd name="connsiteX7" fmla="*/ 51021 w 1020003"/>
              <a:gd name="connsiteY7" fmla="*/ 800046 h 1596575"/>
              <a:gd name="connsiteX8" fmla="*/ 44671 w 1020003"/>
              <a:gd name="connsiteY8" fmla="*/ 968321 h 1596575"/>
              <a:gd name="connsiteX9" fmla="*/ 47846 w 1020003"/>
              <a:gd name="connsiteY9" fmla="*/ 390471 h 1596575"/>
              <a:gd name="connsiteX10" fmla="*/ 221 w 1020003"/>
              <a:gd name="connsiteY10" fmla="*/ 520646 h 1596575"/>
              <a:gd name="connsiteX11" fmla="*/ 70071 w 1020003"/>
              <a:gd name="connsiteY11" fmla="*/ 196796 h 1596575"/>
              <a:gd name="connsiteX12" fmla="*/ 89121 w 1020003"/>
              <a:gd name="connsiteY12" fmla="*/ 69796 h 159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0003" h="1596575">
                <a:moveTo>
                  <a:pt x="89121" y="69796"/>
                </a:moveTo>
                <a:cubicBezTo>
                  <a:pt x="107113" y="48629"/>
                  <a:pt x="178021" y="69796"/>
                  <a:pt x="178021" y="69796"/>
                </a:cubicBezTo>
                <a:cubicBezTo>
                  <a:pt x="279092" y="65034"/>
                  <a:pt x="564842" y="-64083"/>
                  <a:pt x="695546" y="41221"/>
                </a:cubicBezTo>
                <a:cubicBezTo>
                  <a:pt x="826250" y="146525"/>
                  <a:pt x="911975" y="531759"/>
                  <a:pt x="962246" y="701621"/>
                </a:cubicBezTo>
                <a:cubicBezTo>
                  <a:pt x="1012517" y="871484"/>
                  <a:pt x="1043738" y="937629"/>
                  <a:pt x="997171" y="1060396"/>
                </a:cubicBezTo>
                <a:cubicBezTo>
                  <a:pt x="950604" y="1183163"/>
                  <a:pt x="831013" y="1355142"/>
                  <a:pt x="682846" y="1438221"/>
                </a:cubicBezTo>
                <a:cubicBezTo>
                  <a:pt x="534679" y="1521300"/>
                  <a:pt x="213475" y="1665233"/>
                  <a:pt x="108171" y="1558871"/>
                </a:cubicBezTo>
                <a:cubicBezTo>
                  <a:pt x="2867" y="1452509"/>
                  <a:pt x="61604" y="898471"/>
                  <a:pt x="51021" y="800046"/>
                </a:cubicBezTo>
                <a:cubicBezTo>
                  <a:pt x="40438" y="701621"/>
                  <a:pt x="45200" y="1036583"/>
                  <a:pt x="44671" y="968321"/>
                </a:cubicBezTo>
                <a:cubicBezTo>
                  <a:pt x="44142" y="900059"/>
                  <a:pt x="55254" y="465084"/>
                  <a:pt x="47846" y="390471"/>
                </a:cubicBezTo>
                <a:cubicBezTo>
                  <a:pt x="40438" y="315859"/>
                  <a:pt x="-3483" y="552925"/>
                  <a:pt x="221" y="520646"/>
                </a:cubicBezTo>
                <a:cubicBezTo>
                  <a:pt x="3925" y="488367"/>
                  <a:pt x="53667" y="270350"/>
                  <a:pt x="70071" y="196796"/>
                </a:cubicBezTo>
                <a:cubicBezTo>
                  <a:pt x="86475" y="123242"/>
                  <a:pt x="71129" y="90963"/>
                  <a:pt x="89121" y="697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16307D25-4ED6-779E-12CB-D11F9B4D6FDF}"/>
              </a:ext>
            </a:extLst>
          </p:cNvPr>
          <p:cNvSpPr/>
          <p:nvPr/>
        </p:nvSpPr>
        <p:spPr>
          <a:xfrm>
            <a:off x="4796633" y="7771097"/>
            <a:ext cx="1318766" cy="3454152"/>
          </a:xfrm>
          <a:custGeom>
            <a:avLst/>
            <a:gdLst>
              <a:gd name="connsiteX0" fmla="*/ 814458 w 1318766"/>
              <a:gd name="connsiteY0" fmla="*/ 59492 h 3454152"/>
              <a:gd name="connsiteX1" fmla="*/ 847709 w 1318766"/>
              <a:gd name="connsiteY1" fmla="*/ 109368 h 3454152"/>
              <a:gd name="connsiteX2" fmla="*/ 1196843 w 1318766"/>
              <a:gd name="connsiteY2" fmla="*/ 899078 h 3454152"/>
              <a:gd name="connsiteX3" fmla="*/ 1255032 w 1318766"/>
              <a:gd name="connsiteY3" fmla="*/ 2162612 h 3454152"/>
              <a:gd name="connsiteX4" fmla="*/ 1313222 w 1318766"/>
              <a:gd name="connsiteY4" fmla="*/ 2012983 h 3454152"/>
              <a:gd name="connsiteX5" fmla="*/ 1246720 w 1318766"/>
              <a:gd name="connsiteY5" fmla="*/ 3201703 h 3454152"/>
              <a:gd name="connsiteX6" fmla="*/ 698080 w 1318766"/>
              <a:gd name="connsiteY6" fmla="*/ 3417834 h 3454152"/>
              <a:gd name="connsiteX7" fmla="*/ 515200 w 1318766"/>
              <a:gd name="connsiteY7" fmla="*/ 2678001 h 3454152"/>
              <a:gd name="connsiteX8" fmla="*/ 24749 w 1318766"/>
              <a:gd name="connsiteY8" fmla="*/ 624758 h 3454152"/>
              <a:gd name="connsiteX9" fmla="*/ 99563 w 1318766"/>
              <a:gd name="connsiteY9" fmla="*/ 899078 h 3454152"/>
              <a:gd name="connsiteX10" fmla="*/ 332320 w 1318766"/>
              <a:gd name="connsiteY10" fmla="*/ 433565 h 3454152"/>
              <a:gd name="connsiteX11" fmla="*/ 340632 w 1318766"/>
              <a:gd name="connsiteY11" fmla="*/ 608132 h 3454152"/>
              <a:gd name="connsiteX12" fmla="*/ 814458 w 1318766"/>
              <a:gd name="connsiteY12" fmla="*/ 59492 h 345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766" h="3454152">
                <a:moveTo>
                  <a:pt x="814458" y="59492"/>
                </a:moveTo>
                <a:cubicBezTo>
                  <a:pt x="898971" y="-23635"/>
                  <a:pt x="783978" y="-30563"/>
                  <a:pt x="847709" y="109368"/>
                </a:cubicBezTo>
                <a:cubicBezTo>
                  <a:pt x="911440" y="249299"/>
                  <a:pt x="1128956" y="556871"/>
                  <a:pt x="1196843" y="899078"/>
                </a:cubicBezTo>
                <a:cubicBezTo>
                  <a:pt x="1264730" y="1241285"/>
                  <a:pt x="1235636" y="1976961"/>
                  <a:pt x="1255032" y="2162612"/>
                </a:cubicBezTo>
                <a:cubicBezTo>
                  <a:pt x="1274428" y="2348263"/>
                  <a:pt x="1314607" y="1839801"/>
                  <a:pt x="1313222" y="2012983"/>
                </a:cubicBezTo>
                <a:cubicBezTo>
                  <a:pt x="1311837" y="2186165"/>
                  <a:pt x="1349244" y="2967561"/>
                  <a:pt x="1246720" y="3201703"/>
                </a:cubicBezTo>
                <a:cubicBezTo>
                  <a:pt x="1144196" y="3435845"/>
                  <a:pt x="820000" y="3505118"/>
                  <a:pt x="698080" y="3417834"/>
                </a:cubicBezTo>
                <a:cubicBezTo>
                  <a:pt x="576160" y="3330550"/>
                  <a:pt x="627422" y="3143514"/>
                  <a:pt x="515200" y="2678001"/>
                </a:cubicBezTo>
                <a:cubicBezTo>
                  <a:pt x="402978" y="2212488"/>
                  <a:pt x="94022" y="921245"/>
                  <a:pt x="24749" y="624758"/>
                </a:cubicBezTo>
                <a:cubicBezTo>
                  <a:pt x="-44524" y="328271"/>
                  <a:pt x="48301" y="930943"/>
                  <a:pt x="99563" y="899078"/>
                </a:cubicBezTo>
                <a:cubicBezTo>
                  <a:pt x="150825" y="867213"/>
                  <a:pt x="292142" y="482056"/>
                  <a:pt x="332320" y="433565"/>
                </a:cubicBezTo>
                <a:cubicBezTo>
                  <a:pt x="372498" y="385074"/>
                  <a:pt x="263047" y="667707"/>
                  <a:pt x="340632" y="608132"/>
                </a:cubicBezTo>
                <a:cubicBezTo>
                  <a:pt x="418217" y="548558"/>
                  <a:pt x="729945" y="142619"/>
                  <a:pt x="814458" y="5949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EA10D473-D0CD-7508-0C5C-C4E3FAA962F0}"/>
              </a:ext>
            </a:extLst>
          </p:cNvPr>
          <p:cNvSpPr/>
          <p:nvPr/>
        </p:nvSpPr>
        <p:spPr>
          <a:xfrm>
            <a:off x="4772024" y="6298601"/>
            <a:ext cx="815290" cy="1068303"/>
          </a:xfrm>
          <a:custGeom>
            <a:avLst/>
            <a:gdLst>
              <a:gd name="connsiteX0" fmla="*/ 279401 w 815290"/>
              <a:gd name="connsiteY0" fmla="*/ 599 h 1068303"/>
              <a:gd name="connsiteX1" fmla="*/ 44451 w 815290"/>
              <a:gd name="connsiteY1" fmla="*/ 349849 h 1068303"/>
              <a:gd name="connsiteX2" fmla="*/ 244476 w 815290"/>
              <a:gd name="connsiteY2" fmla="*/ 600674 h 1068303"/>
              <a:gd name="connsiteX3" fmla="*/ 152401 w 815290"/>
              <a:gd name="connsiteY3" fmla="*/ 927699 h 1068303"/>
              <a:gd name="connsiteX4" fmla="*/ 184151 w 815290"/>
              <a:gd name="connsiteY4" fmla="*/ 899124 h 1068303"/>
              <a:gd name="connsiteX5" fmla="*/ 6351 w 815290"/>
              <a:gd name="connsiteY5" fmla="*/ 1067399 h 1068303"/>
              <a:gd name="connsiteX6" fmla="*/ 447676 w 815290"/>
              <a:gd name="connsiteY6" fmla="*/ 813399 h 1068303"/>
              <a:gd name="connsiteX7" fmla="*/ 812801 w 815290"/>
              <a:gd name="connsiteY7" fmla="*/ 927699 h 1068303"/>
              <a:gd name="connsiteX8" fmla="*/ 615951 w 815290"/>
              <a:gd name="connsiteY8" fmla="*/ 533999 h 1068303"/>
              <a:gd name="connsiteX9" fmla="*/ 771526 w 815290"/>
              <a:gd name="connsiteY9" fmla="*/ 508599 h 1068303"/>
              <a:gd name="connsiteX10" fmla="*/ 517526 w 815290"/>
              <a:gd name="connsiteY10" fmla="*/ 222849 h 1068303"/>
              <a:gd name="connsiteX11" fmla="*/ 619126 w 815290"/>
              <a:gd name="connsiteY11" fmla="*/ 264124 h 1068303"/>
              <a:gd name="connsiteX12" fmla="*/ 279401 w 815290"/>
              <a:gd name="connsiteY12" fmla="*/ 599 h 106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290" h="1068303">
                <a:moveTo>
                  <a:pt x="279401" y="599"/>
                </a:moveTo>
                <a:cubicBezTo>
                  <a:pt x="183622" y="14886"/>
                  <a:pt x="50272" y="249837"/>
                  <a:pt x="44451" y="349849"/>
                </a:cubicBezTo>
                <a:cubicBezTo>
                  <a:pt x="38630" y="449862"/>
                  <a:pt x="226484" y="504366"/>
                  <a:pt x="244476" y="600674"/>
                </a:cubicBezTo>
                <a:cubicBezTo>
                  <a:pt x="262468" y="696982"/>
                  <a:pt x="162455" y="877957"/>
                  <a:pt x="152401" y="927699"/>
                </a:cubicBezTo>
                <a:cubicBezTo>
                  <a:pt x="142347" y="977441"/>
                  <a:pt x="208493" y="875841"/>
                  <a:pt x="184151" y="899124"/>
                </a:cubicBezTo>
                <a:cubicBezTo>
                  <a:pt x="159809" y="922407"/>
                  <a:pt x="-37570" y="1081686"/>
                  <a:pt x="6351" y="1067399"/>
                </a:cubicBezTo>
                <a:cubicBezTo>
                  <a:pt x="50272" y="1053112"/>
                  <a:pt x="313268" y="836682"/>
                  <a:pt x="447676" y="813399"/>
                </a:cubicBezTo>
                <a:cubicBezTo>
                  <a:pt x="582084" y="790116"/>
                  <a:pt x="784755" y="974266"/>
                  <a:pt x="812801" y="927699"/>
                </a:cubicBezTo>
                <a:cubicBezTo>
                  <a:pt x="840847" y="881132"/>
                  <a:pt x="622830" y="603849"/>
                  <a:pt x="615951" y="533999"/>
                </a:cubicBezTo>
                <a:cubicBezTo>
                  <a:pt x="609072" y="464149"/>
                  <a:pt x="787930" y="560457"/>
                  <a:pt x="771526" y="508599"/>
                </a:cubicBezTo>
                <a:cubicBezTo>
                  <a:pt x="755122" y="456741"/>
                  <a:pt x="542926" y="263595"/>
                  <a:pt x="517526" y="222849"/>
                </a:cubicBezTo>
                <a:cubicBezTo>
                  <a:pt x="492126" y="182103"/>
                  <a:pt x="658813" y="296403"/>
                  <a:pt x="619126" y="264124"/>
                </a:cubicBezTo>
                <a:cubicBezTo>
                  <a:pt x="579439" y="231845"/>
                  <a:pt x="375180" y="-13688"/>
                  <a:pt x="279401" y="5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豊田章男から世界の仲間たちへ 会長として迎える新年に伝えたこと" hidden="1">
            <a:extLst>
              <a:ext uri="{FF2B5EF4-FFF2-40B4-BE49-F238E27FC236}">
                <a16:creationId xmlns:a16="http://schemas.microsoft.com/office/drawing/2014/main" id="{D8C4B403-09BE-ACCA-F59E-98DC1A8907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0" r="27697"/>
          <a:stretch/>
        </p:blipFill>
        <p:spPr bwMode="auto">
          <a:xfrm>
            <a:off x="0" y="507848"/>
            <a:ext cx="9601200" cy="117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630A45F-9214-ADC8-7B0E-E0CB8D1C0DE9}"/>
              </a:ext>
            </a:extLst>
          </p:cNvPr>
          <p:cNvSpPr/>
          <p:nvPr/>
        </p:nvSpPr>
        <p:spPr>
          <a:xfrm>
            <a:off x="3703837" y="3056806"/>
            <a:ext cx="320742" cy="177261"/>
          </a:xfrm>
          <a:custGeom>
            <a:avLst/>
            <a:gdLst>
              <a:gd name="connsiteX0" fmla="*/ 4563 w 320742"/>
              <a:gd name="connsiteY0" fmla="*/ 175344 h 177261"/>
              <a:gd name="connsiteX1" fmla="*/ 191888 w 320742"/>
              <a:gd name="connsiteY1" fmla="*/ 41994 h 177261"/>
              <a:gd name="connsiteX2" fmla="*/ 131563 w 320742"/>
              <a:gd name="connsiteY2" fmla="*/ 67394 h 177261"/>
              <a:gd name="connsiteX3" fmla="*/ 318888 w 320742"/>
              <a:gd name="connsiteY3" fmla="*/ 719 h 177261"/>
              <a:gd name="connsiteX4" fmla="*/ 220463 w 320742"/>
              <a:gd name="connsiteY4" fmla="*/ 32469 h 177261"/>
              <a:gd name="connsiteX5" fmla="*/ 106163 w 320742"/>
              <a:gd name="connsiteY5" fmla="*/ 38819 h 177261"/>
              <a:gd name="connsiteX6" fmla="*/ 188713 w 320742"/>
              <a:gd name="connsiteY6" fmla="*/ 10244 h 177261"/>
              <a:gd name="connsiteX7" fmla="*/ 99813 w 320742"/>
              <a:gd name="connsiteY7" fmla="*/ 64219 h 177261"/>
              <a:gd name="connsiteX8" fmla="*/ 20438 w 320742"/>
              <a:gd name="connsiteY8" fmla="*/ 102319 h 177261"/>
              <a:gd name="connsiteX9" fmla="*/ 68063 w 320742"/>
              <a:gd name="connsiteY9" fmla="*/ 105494 h 177261"/>
              <a:gd name="connsiteX10" fmla="*/ 58538 w 320742"/>
              <a:gd name="connsiteY10" fmla="*/ 121369 h 177261"/>
              <a:gd name="connsiteX11" fmla="*/ 4563 w 320742"/>
              <a:gd name="connsiteY11" fmla="*/ 175344 h 17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742" h="177261">
                <a:moveTo>
                  <a:pt x="4563" y="175344"/>
                </a:moveTo>
                <a:cubicBezTo>
                  <a:pt x="26788" y="162115"/>
                  <a:pt x="170721" y="59986"/>
                  <a:pt x="191888" y="41994"/>
                </a:cubicBezTo>
                <a:cubicBezTo>
                  <a:pt x="213055" y="24002"/>
                  <a:pt x="110397" y="74273"/>
                  <a:pt x="131563" y="67394"/>
                </a:cubicBezTo>
                <a:cubicBezTo>
                  <a:pt x="152729" y="60515"/>
                  <a:pt x="304071" y="6540"/>
                  <a:pt x="318888" y="719"/>
                </a:cubicBezTo>
                <a:cubicBezTo>
                  <a:pt x="333705" y="-5102"/>
                  <a:pt x="255917" y="26119"/>
                  <a:pt x="220463" y="32469"/>
                </a:cubicBezTo>
                <a:cubicBezTo>
                  <a:pt x="185009" y="38819"/>
                  <a:pt x="111455" y="42523"/>
                  <a:pt x="106163" y="38819"/>
                </a:cubicBezTo>
                <a:cubicBezTo>
                  <a:pt x="100871" y="35115"/>
                  <a:pt x="189771" y="6011"/>
                  <a:pt x="188713" y="10244"/>
                </a:cubicBezTo>
                <a:cubicBezTo>
                  <a:pt x="187655" y="14477"/>
                  <a:pt x="127859" y="48873"/>
                  <a:pt x="99813" y="64219"/>
                </a:cubicBezTo>
                <a:cubicBezTo>
                  <a:pt x="71767" y="79565"/>
                  <a:pt x="25730" y="95440"/>
                  <a:pt x="20438" y="102319"/>
                </a:cubicBezTo>
                <a:cubicBezTo>
                  <a:pt x="15146" y="109198"/>
                  <a:pt x="61713" y="102319"/>
                  <a:pt x="68063" y="105494"/>
                </a:cubicBezTo>
                <a:cubicBezTo>
                  <a:pt x="74413" y="108669"/>
                  <a:pt x="69121" y="113432"/>
                  <a:pt x="58538" y="121369"/>
                </a:cubicBezTo>
                <a:cubicBezTo>
                  <a:pt x="47955" y="129306"/>
                  <a:pt x="-17662" y="188573"/>
                  <a:pt x="4563" y="1753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1F7AE28-E26A-A948-82DE-1BE77A98B904}"/>
              </a:ext>
            </a:extLst>
          </p:cNvPr>
          <p:cNvSpPr/>
          <p:nvPr/>
        </p:nvSpPr>
        <p:spPr>
          <a:xfrm>
            <a:off x="3790913" y="3033270"/>
            <a:ext cx="499284" cy="116416"/>
          </a:xfrm>
          <a:custGeom>
            <a:avLst/>
            <a:gdLst>
              <a:gd name="connsiteX0" fmla="*/ 66712 w 499284"/>
              <a:gd name="connsiteY0" fmla="*/ 78230 h 116416"/>
              <a:gd name="connsiteX1" fmla="*/ 215937 w 499284"/>
              <a:gd name="connsiteY1" fmla="*/ 24255 h 116416"/>
              <a:gd name="connsiteX2" fmla="*/ 320712 w 499284"/>
              <a:gd name="connsiteY2" fmla="*/ 33780 h 116416"/>
              <a:gd name="connsiteX3" fmla="*/ 285787 w 499284"/>
              <a:gd name="connsiteY3" fmla="*/ 17905 h 116416"/>
              <a:gd name="connsiteX4" fmla="*/ 412787 w 499284"/>
              <a:gd name="connsiteY4" fmla="*/ 75055 h 116416"/>
              <a:gd name="connsiteX5" fmla="*/ 349287 w 499284"/>
              <a:gd name="connsiteY5" fmla="*/ 52830 h 116416"/>
              <a:gd name="connsiteX6" fmla="*/ 473112 w 499284"/>
              <a:gd name="connsiteY6" fmla="*/ 103630 h 116416"/>
              <a:gd name="connsiteX7" fmla="*/ 435012 w 499284"/>
              <a:gd name="connsiteY7" fmla="*/ 68705 h 116416"/>
              <a:gd name="connsiteX8" fmla="*/ 498512 w 499284"/>
              <a:gd name="connsiteY8" fmla="*/ 116330 h 116416"/>
              <a:gd name="connsiteX9" fmla="*/ 460412 w 499284"/>
              <a:gd name="connsiteY9" fmla="*/ 78230 h 116416"/>
              <a:gd name="connsiteX10" fmla="*/ 323887 w 499284"/>
              <a:gd name="connsiteY10" fmla="*/ 2030 h 116416"/>
              <a:gd name="connsiteX11" fmla="*/ 361987 w 499284"/>
              <a:gd name="connsiteY11" fmla="*/ 21080 h 116416"/>
              <a:gd name="connsiteX12" fmla="*/ 200062 w 499284"/>
              <a:gd name="connsiteY12" fmla="*/ 11555 h 116416"/>
              <a:gd name="connsiteX13" fmla="*/ 228637 w 499284"/>
              <a:gd name="connsiteY13" fmla="*/ 5205 h 116416"/>
              <a:gd name="connsiteX14" fmla="*/ 130212 w 499284"/>
              <a:gd name="connsiteY14" fmla="*/ 11555 h 116416"/>
              <a:gd name="connsiteX15" fmla="*/ 161962 w 499284"/>
              <a:gd name="connsiteY15" fmla="*/ 17905 h 116416"/>
              <a:gd name="connsiteX16" fmla="*/ 37 w 499284"/>
              <a:gd name="connsiteY16" fmla="*/ 81405 h 116416"/>
              <a:gd name="connsiteX17" fmla="*/ 146087 w 499284"/>
              <a:gd name="connsiteY17" fmla="*/ 33780 h 116416"/>
              <a:gd name="connsiteX18" fmla="*/ 66712 w 499284"/>
              <a:gd name="connsiteY18" fmla="*/ 78230 h 11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9284" h="116416">
                <a:moveTo>
                  <a:pt x="66712" y="78230"/>
                </a:moveTo>
                <a:cubicBezTo>
                  <a:pt x="78354" y="76643"/>
                  <a:pt x="173604" y="31663"/>
                  <a:pt x="215937" y="24255"/>
                </a:cubicBezTo>
                <a:cubicBezTo>
                  <a:pt x="258270" y="16847"/>
                  <a:pt x="309070" y="34838"/>
                  <a:pt x="320712" y="33780"/>
                </a:cubicBezTo>
                <a:cubicBezTo>
                  <a:pt x="332354" y="32722"/>
                  <a:pt x="285787" y="17905"/>
                  <a:pt x="285787" y="17905"/>
                </a:cubicBezTo>
                <a:lnTo>
                  <a:pt x="412787" y="75055"/>
                </a:lnTo>
                <a:cubicBezTo>
                  <a:pt x="423370" y="80876"/>
                  <a:pt x="339233" y="48067"/>
                  <a:pt x="349287" y="52830"/>
                </a:cubicBezTo>
                <a:cubicBezTo>
                  <a:pt x="359341" y="57592"/>
                  <a:pt x="458825" y="100984"/>
                  <a:pt x="473112" y="103630"/>
                </a:cubicBezTo>
                <a:cubicBezTo>
                  <a:pt x="487399" y="106276"/>
                  <a:pt x="430779" y="66588"/>
                  <a:pt x="435012" y="68705"/>
                </a:cubicBezTo>
                <a:cubicBezTo>
                  <a:pt x="439245" y="70822"/>
                  <a:pt x="494279" y="114743"/>
                  <a:pt x="498512" y="116330"/>
                </a:cubicBezTo>
                <a:cubicBezTo>
                  <a:pt x="502745" y="117917"/>
                  <a:pt x="489516" y="97280"/>
                  <a:pt x="460412" y="78230"/>
                </a:cubicBezTo>
                <a:cubicBezTo>
                  <a:pt x="431308" y="59180"/>
                  <a:pt x="340291" y="11555"/>
                  <a:pt x="323887" y="2030"/>
                </a:cubicBezTo>
                <a:cubicBezTo>
                  <a:pt x="307483" y="-7495"/>
                  <a:pt x="382624" y="19493"/>
                  <a:pt x="361987" y="21080"/>
                </a:cubicBezTo>
                <a:cubicBezTo>
                  <a:pt x="341350" y="22667"/>
                  <a:pt x="222287" y="14201"/>
                  <a:pt x="200062" y="11555"/>
                </a:cubicBezTo>
                <a:cubicBezTo>
                  <a:pt x="177837" y="8909"/>
                  <a:pt x="240279" y="5205"/>
                  <a:pt x="228637" y="5205"/>
                </a:cubicBezTo>
                <a:cubicBezTo>
                  <a:pt x="216995" y="5205"/>
                  <a:pt x="141324" y="9438"/>
                  <a:pt x="130212" y="11555"/>
                </a:cubicBezTo>
                <a:cubicBezTo>
                  <a:pt x="119100" y="13672"/>
                  <a:pt x="183658" y="6263"/>
                  <a:pt x="161962" y="17905"/>
                </a:cubicBezTo>
                <a:cubicBezTo>
                  <a:pt x="140266" y="29547"/>
                  <a:pt x="2683" y="78759"/>
                  <a:pt x="37" y="81405"/>
                </a:cubicBezTo>
                <a:cubicBezTo>
                  <a:pt x="-2609" y="84051"/>
                  <a:pt x="134975" y="35367"/>
                  <a:pt x="146087" y="33780"/>
                </a:cubicBezTo>
                <a:cubicBezTo>
                  <a:pt x="157199" y="32193"/>
                  <a:pt x="55070" y="79817"/>
                  <a:pt x="66712" y="78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37F6C50-2F7B-0240-6EBA-02635EFF7A1B}"/>
              </a:ext>
            </a:extLst>
          </p:cNvPr>
          <p:cNvSpPr/>
          <p:nvPr/>
        </p:nvSpPr>
        <p:spPr>
          <a:xfrm>
            <a:off x="3717649" y="3152022"/>
            <a:ext cx="248536" cy="125611"/>
          </a:xfrm>
          <a:custGeom>
            <a:avLst/>
            <a:gdLst>
              <a:gd name="connsiteX0" fmla="*/ 276 w 248536"/>
              <a:gd name="connsiteY0" fmla="*/ 124578 h 125611"/>
              <a:gd name="connsiteX1" fmla="*/ 143151 w 248536"/>
              <a:gd name="connsiteY1" fmla="*/ 26153 h 125611"/>
              <a:gd name="connsiteX2" fmla="*/ 117751 w 248536"/>
              <a:gd name="connsiteY2" fmla="*/ 51553 h 125611"/>
              <a:gd name="connsiteX3" fmla="*/ 244751 w 248536"/>
              <a:gd name="connsiteY3" fmla="*/ 753 h 125611"/>
              <a:gd name="connsiteX4" fmla="*/ 213001 w 248536"/>
              <a:gd name="connsiteY4" fmla="*/ 22978 h 125611"/>
              <a:gd name="connsiteX5" fmla="*/ 190776 w 248536"/>
              <a:gd name="connsiteY5" fmla="*/ 48378 h 125611"/>
              <a:gd name="connsiteX6" fmla="*/ 197126 w 248536"/>
              <a:gd name="connsiteY6" fmla="*/ 76953 h 125611"/>
              <a:gd name="connsiteX7" fmla="*/ 162201 w 248536"/>
              <a:gd name="connsiteY7" fmla="*/ 67428 h 125611"/>
              <a:gd name="connsiteX8" fmla="*/ 136801 w 248536"/>
              <a:gd name="connsiteY8" fmla="*/ 83303 h 125611"/>
              <a:gd name="connsiteX9" fmla="*/ 184426 w 248536"/>
              <a:gd name="connsiteY9" fmla="*/ 76953 h 125611"/>
              <a:gd name="connsiteX10" fmla="*/ 108226 w 248536"/>
              <a:gd name="connsiteY10" fmla="*/ 76953 h 125611"/>
              <a:gd name="connsiteX11" fmla="*/ 276 w 248536"/>
              <a:gd name="connsiteY11" fmla="*/ 124578 h 12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36" h="125611">
                <a:moveTo>
                  <a:pt x="276" y="124578"/>
                </a:moveTo>
                <a:cubicBezTo>
                  <a:pt x="6097" y="116111"/>
                  <a:pt x="123572" y="38324"/>
                  <a:pt x="143151" y="26153"/>
                </a:cubicBezTo>
                <a:cubicBezTo>
                  <a:pt x="162730" y="13982"/>
                  <a:pt x="100818" y="55786"/>
                  <a:pt x="117751" y="51553"/>
                </a:cubicBezTo>
                <a:cubicBezTo>
                  <a:pt x="134684" y="47320"/>
                  <a:pt x="228876" y="5515"/>
                  <a:pt x="244751" y="753"/>
                </a:cubicBezTo>
                <a:cubicBezTo>
                  <a:pt x="260626" y="-4009"/>
                  <a:pt x="221997" y="15040"/>
                  <a:pt x="213001" y="22978"/>
                </a:cubicBezTo>
                <a:cubicBezTo>
                  <a:pt x="204005" y="30915"/>
                  <a:pt x="193422" y="39382"/>
                  <a:pt x="190776" y="48378"/>
                </a:cubicBezTo>
                <a:cubicBezTo>
                  <a:pt x="188130" y="57374"/>
                  <a:pt x="201888" y="73778"/>
                  <a:pt x="197126" y="76953"/>
                </a:cubicBezTo>
                <a:cubicBezTo>
                  <a:pt x="192364" y="80128"/>
                  <a:pt x="172255" y="66370"/>
                  <a:pt x="162201" y="67428"/>
                </a:cubicBezTo>
                <a:cubicBezTo>
                  <a:pt x="152147" y="68486"/>
                  <a:pt x="133097" y="81716"/>
                  <a:pt x="136801" y="83303"/>
                </a:cubicBezTo>
                <a:cubicBezTo>
                  <a:pt x="140505" y="84890"/>
                  <a:pt x="189188" y="78011"/>
                  <a:pt x="184426" y="76953"/>
                </a:cubicBezTo>
                <a:cubicBezTo>
                  <a:pt x="179664" y="75895"/>
                  <a:pt x="134155" y="66899"/>
                  <a:pt x="108226" y="76953"/>
                </a:cubicBezTo>
                <a:cubicBezTo>
                  <a:pt x="82297" y="87007"/>
                  <a:pt x="-5545" y="133045"/>
                  <a:pt x="276" y="1245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503A435E-4B1F-3093-7511-2517628768E9}"/>
              </a:ext>
            </a:extLst>
          </p:cNvPr>
          <p:cNvSpPr/>
          <p:nvPr/>
        </p:nvSpPr>
        <p:spPr>
          <a:xfrm>
            <a:off x="3901419" y="3140034"/>
            <a:ext cx="417301" cy="101929"/>
          </a:xfrm>
          <a:custGeom>
            <a:avLst/>
            <a:gdLst>
              <a:gd name="connsiteX0" fmla="*/ 3831 w 417301"/>
              <a:gd name="connsiteY0" fmla="*/ 44491 h 101929"/>
              <a:gd name="connsiteX1" fmla="*/ 172106 w 417301"/>
              <a:gd name="connsiteY1" fmla="*/ 3216 h 101929"/>
              <a:gd name="connsiteX2" fmla="*/ 270531 w 417301"/>
              <a:gd name="connsiteY2" fmla="*/ 19091 h 101929"/>
              <a:gd name="connsiteX3" fmla="*/ 216556 w 417301"/>
              <a:gd name="connsiteY3" fmla="*/ 41 h 101929"/>
              <a:gd name="connsiteX4" fmla="*/ 314981 w 417301"/>
              <a:gd name="connsiteY4" fmla="*/ 25441 h 101929"/>
              <a:gd name="connsiteX5" fmla="*/ 416581 w 417301"/>
              <a:gd name="connsiteY5" fmla="*/ 57191 h 101929"/>
              <a:gd name="connsiteX6" fmla="*/ 359431 w 417301"/>
              <a:gd name="connsiteY6" fmla="*/ 41316 h 101929"/>
              <a:gd name="connsiteX7" fmla="*/ 340381 w 417301"/>
              <a:gd name="connsiteY7" fmla="*/ 66716 h 101929"/>
              <a:gd name="connsiteX8" fmla="*/ 314981 w 417301"/>
              <a:gd name="connsiteY8" fmla="*/ 50841 h 101929"/>
              <a:gd name="connsiteX9" fmla="*/ 222906 w 417301"/>
              <a:gd name="connsiteY9" fmla="*/ 73066 h 101929"/>
              <a:gd name="connsiteX10" fmla="*/ 156231 w 417301"/>
              <a:gd name="connsiteY10" fmla="*/ 88941 h 101929"/>
              <a:gd name="connsiteX11" fmla="*/ 95906 w 417301"/>
              <a:gd name="connsiteY11" fmla="*/ 101641 h 101929"/>
              <a:gd name="connsiteX12" fmla="*/ 54631 w 417301"/>
              <a:gd name="connsiteY12" fmla="*/ 76241 h 101929"/>
              <a:gd name="connsiteX13" fmla="*/ 3831 w 417301"/>
              <a:gd name="connsiteY13" fmla="*/ 44491 h 10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301" h="101929">
                <a:moveTo>
                  <a:pt x="3831" y="44491"/>
                </a:moveTo>
                <a:cubicBezTo>
                  <a:pt x="23410" y="32320"/>
                  <a:pt x="127656" y="7449"/>
                  <a:pt x="172106" y="3216"/>
                </a:cubicBezTo>
                <a:cubicBezTo>
                  <a:pt x="216556" y="-1017"/>
                  <a:pt x="263123" y="19620"/>
                  <a:pt x="270531" y="19091"/>
                </a:cubicBezTo>
                <a:cubicBezTo>
                  <a:pt x="277939" y="18562"/>
                  <a:pt x="209148" y="-1017"/>
                  <a:pt x="216556" y="41"/>
                </a:cubicBezTo>
                <a:cubicBezTo>
                  <a:pt x="223964" y="1099"/>
                  <a:pt x="281644" y="15916"/>
                  <a:pt x="314981" y="25441"/>
                </a:cubicBezTo>
                <a:cubicBezTo>
                  <a:pt x="348319" y="34966"/>
                  <a:pt x="409173" y="54545"/>
                  <a:pt x="416581" y="57191"/>
                </a:cubicBezTo>
                <a:cubicBezTo>
                  <a:pt x="423989" y="59837"/>
                  <a:pt x="372131" y="39729"/>
                  <a:pt x="359431" y="41316"/>
                </a:cubicBezTo>
                <a:cubicBezTo>
                  <a:pt x="346731" y="42903"/>
                  <a:pt x="347789" y="65129"/>
                  <a:pt x="340381" y="66716"/>
                </a:cubicBezTo>
                <a:cubicBezTo>
                  <a:pt x="332973" y="68303"/>
                  <a:pt x="334560" y="49783"/>
                  <a:pt x="314981" y="50841"/>
                </a:cubicBezTo>
                <a:cubicBezTo>
                  <a:pt x="295402" y="51899"/>
                  <a:pt x="222906" y="73066"/>
                  <a:pt x="222906" y="73066"/>
                </a:cubicBezTo>
                <a:lnTo>
                  <a:pt x="156231" y="88941"/>
                </a:lnTo>
                <a:cubicBezTo>
                  <a:pt x="135064" y="93703"/>
                  <a:pt x="112839" y="103758"/>
                  <a:pt x="95906" y="101641"/>
                </a:cubicBezTo>
                <a:cubicBezTo>
                  <a:pt x="78973" y="99524"/>
                  <a:pt x="63627" y="83649"/>
                  <a:pt x="54631" y="76241"/>
                </a:cubicBezTo>
                <a:cubicBezTo>
                  <a:pt x="45635" y="68833"/>
                  <a:pt x="-15748" y="56662"/>
                  <a:pt x="3831" y="444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BAE1BBE-01B3-092B-82CA-BFE435D908D2}"/>
              </a:ext>
            </a:extLst>
          </p:cNvPr>
          <p:cNvSpPr/>
          <p:nvPr/>
        </p:nvSpPr>
        <p:spPr>
          <a:xfrm>
            <a:off x="3925111" y="3127354"/>
            <a:ext cx="358068" cy="60456"/>
          </a:xfrm>
          <a:custGeom>
            <a:avLst/>
            <a:gdLst>
              <a:gd name="connsiteX0" fmla="*/ 2364 w 358068"/>
              <a:gd name="connsiteY0" fmla="*/ 50821 h 60456"/>
              <a:gd name="connsiteX1" fmla="*/ 176989 w 358068"/>
              <a:gd name="connsiteY1" fmla="*/ 19071 h 60456"/>
              <a:gd name="connsiteX2" fmla="*/ 284939 w 358068"/>
              <a:gd name="connsiteY2" fmla="*/ 50821 h 60456"/>
              <a:gd name="connsiteX3" fmla="*/ 262714 w 358068"/>
              <a:gd name="connsiteY3" fmla="*/ 31771 h 60456"/>
              <a:gd name="connsiteX4" fmla="*/ 357964 w 358068"/>
              <a:gd name="connsiteY4" fmla="*/ 60346 h 60456"/>
              <a:gd name="connsiteX5" fmla="*/ 278589 w 358068"/>
              <a:gd name="connsiteY5" fmla="*/ 19071 h 60456"/>
              <a:gd name="connsiteX6" fmla="*/ 154764 w 358068"/>
              <a:gd name="connsiteY6" fmla="*/ 21 h 60456"/>
              <a:gd name="connsiteX7" fmla="*/ 208739 w 358068"/>
              <a:gd name="connsiteY7" fmla="*/ 22246 h 60456"/>
              <a:gd name="connsiteX8" fmla="*/ 81739 w 358068"/>
              <a:gd name="connsiteY8" fmla="*/ 19071 h 60456"/>
              <a:gd name="connsiteX9" fmla="*/ 2364 w 358068"/>
              <a:gd name="connsiteY9" fmla="*/ 50821 h 6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68" h="60456">
                <a:moveTo>
                  <a:pt x="2364" y="50821"/>
                </a:moveTo>
                <a:cubicBezTo>
                  <a:pt x="18239" y="50821"/>
                  <a:pt x="129893" y="19071"/>
                  <a:pt x="176989" y="19071"/>
                </a:cubicBezTo>
                <a:cubicBezTo>
                  <a:pt x="224085" y="19071"/>
                  <a:pt x="270652" y="48704"/>
                  <a:pt x="284939" y="50821"/>
                </a:cubicBezTo>
                <a:cubicBezTo>
                  <a:pt x="299227" y="52938"/>
                  <a:pt x="250543" y="30184"/>
                  <a:pt x="262714" y="31771"/>
                </a:cubicBezTo>
                <a:cubicBezTo>
                  <a:pt x="274885" y="33358"/>
                  <a:pt x="355318" y="62463"/>
                  <a:pt x="357964" y="60346"/>
                </a:cubicBezTo>
                <a:cubicBezTo>
                  <a:pt x="360610" y="58229"/>
                  <a:pt x="312456" y="29125"/>
                  <a:pt x="278589" y="19071"/>
                </a:cubicBezTo>
                <a:cubicBezTo>
                  <a:pt x="244722" y="9017"/>
                  <a:pt x="166406" y="-508"/>
                  <a:pt x="154764" y="21"/>
                </a:cubicBezTo>
                <a:cubicBezTo>
                  <a:pt x="143122" y="550"/>
                  <a:pt x="220910" y="19071"/>
                  <a:pt x="208739" y="22246"/>
                </a:cubicBezTo>
                <a:cubicBezTo>
                  <a:pt x="196568" y="25421"/>
                  <a:pt x="108726" y="17484"/>
                  <a:pt x="81739" y="19071"/>
                </a:cubicBezTo>
                <a:cubicBezTo>
                  <a:pt x="54752" y="20658"/>
                  <a:pt x="-13511" y="50821"/>
                  <a:pt x="2364" y="508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B423804-9511-85FE-C2B3-CECECF8707A0}"/>
              </a:ext>
            </a:extLst>
          </p:cNvPr>
          <p:cNvSpPr/>
          <p:nvPr/>
        </p:nvSpPr>
        <p:spPr>
          <a:xfrm>
            <a:off x="3762339" y="3122045"/>
            <a:ext cx="362659" cy="113396"/>
          </a:xfrm>
          <a:custGeom>
            <a:avLst/>
            <a:gdLst>
              <a:gd name="connsiteX0" fmla="*/ 36 w 362659"/>
              <a:gd name="connsiteY0" fmla="*/ 113280 h 113396"/>
              <a:gd name="connsiteX1" fmla="*/ 187361 w 362659"/>
              <a:gd name="connsiteY1" fmla="*/ 24380 h 113396"/>
              <a:gd name="connsiteX2" fmla="*/ 139736 w 362659"/>
              <a:gd name="connsiteY2" fmla="*/ 49780 h 113396"/>
              <a:gd name="connsiteX3" fmla="*/ 260386 w 362659"/>
              <a:gd name="connsiteY3" fmla="*/ 2155 h 113396"/>
              <a:gd name="connsiteX4" fmla="*/ 361986 w 362659"/>
              <a:gd name="connsiteY4" fmla="*/ 8505 h 113396"/>
              <a:gd name="connsiteX5" fmla="*/ 301661 w 362659"/>
              <a:gd name="connsiteY5" fmla="*/ 11680 h 113396"/>
              <a:gd name="connsiteX6" fmla="*/ 244511 w 362659"/>
              <a:gd name="connsiteY6" fmla="*/ 27555 h 113396"/>
              <a:gd name="connsiteX7" fmla="*/ 171486 w 362659"/>
              <a:gd name="connsiteY7" fmla="*/ 43430 h 113396"/>
              <a:gd name="connsiteX8" fmla="*/ 36 w 362659"/>
              <a:gd name="connsiteY8" fmla="*/ 113280 h 11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59" h="113396">
                <a:moveTo>
                  <a:pt x="36" y="113280"/>
                </a:moveTo>
                <a:cubicBezTo>
                  <a:pt x="2682" y="110105"/>
                  <a:pt x="164078" y="34963"/>
                  <a:pt x="187361" y="24380"/>
                </a:cubicBezTo>
                <a:cubicBezTo>
                  <a:pt x="210644" y="13797"/>
                  <a:pt x="127565" y="53484"/>
                  <a:pt x="139736" y="49780"/>
                </a:cubicBezTo>
                <a:cubicBezTo>
                  <a:pt x="151907" y="46076"/>
                  <a:pt x="223344" y="9034"/>
                  <a:pt x="260386" y="2155"/>
                </a:cubicBezTo>
                <a:cubicBezTo>
                  <a:pt x="297428" y="-4724"/>
                  <a:pt x="355107" y="6918"/>
                  <a:pt x="361986" y="8505"/>
                </a:cubicBezTo>
                <a:cubicBezTo>
                  <a:pt x="368865" y="10092"/>
                  <a:pt x="321240" y="8505"/>
                  <a:pt x="301661" y="11680"/>
                </a:cubicBezTo>
                <a:cubicBezTo>
                  <a:pt x="282082" y="14855"/>
                  <a:pt x="266207" y="22263"/>
                  <a:pt x="244511" y="27555"/>
                </a:cubicBezTo>
                <a:cubicBezTo>
                  <a:pt x="222815" y="32847"/>
                  <a:pt x="205353" y="32847"/>
                  <a:pt x="171486" y="43430"/>
                </a:cubicBezTo>
                <a:cubicBezTo>
                  <a:pt x="137619" y="54013"/>
                  <a:pt x="-2610" y="116455"/>
                  <a:pt x="36" y="113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3FE2C379-DF3A-9DC0-8720-FB5939C2AF73}"/>
              </a:ext>
            </a:extLst>
          </p:cNvPr>
          <p:cNvSpPr/>
          <p:nvPr/>
        </p:nvSpPr>
        <p:spPr>
          <a:xfrm>
            <a:off x="4289326" y="3124198"/>
            <a:ext cx="98557" cy="146052"/>
          </a:xfrm>
          <a:custGeom>
            <a:avLst/>
            <a:gdLst>
              <a:gd name="connsiteX0" fmla="*/ 99 w 98557"/>
              <a:gd name="connsiteY0" fmla="*/ 2 h 146052"/>
              <a:gd name="connsiteX1" fmla="*/ 73124 w 98557"/>
              <a:gd name="connsiteY1" fmla="*/ 88902 h 146052"/>
              <a:gd name="connsiteX2" fmla="*/ 66774 w 98557"/>
              <a:gd name="connsiteY2" fmla="*/ 60327 h 146052"/>
              <a:gd name="connsiteX3" fmla="*/ 98524 w 98557"/>
              <a:gd name="connsiteY3" fmla="*/ 114302 h 146052"/>
              <a:gd name="connsiteX4" fmla="*/ 73124 w 98557"/>
              <a:gd name="connsiteY4" fmla="*/ 146052 h 146052"/>
              <a:gd name="connsiteX5" fmla="*/ 85824 w 98557"/>
              <a:gd name="connsiteY5" fmla="*/ 114302 h 146052"/>
              <a:gd name="connsiteX6" fmla="*/ 54074 w 98557"/>
              <a:gd name="connsiteY6" fmla="*/ 53977 h 146052"/>
              <a:gd name="connsiteX7" fmla="*/ 57249 w 98557"/>
              <a:gd name="connsiteY7" fmla="*/ 85727 h 146052"/>
              <a:gd name="connsiteX8" fmla="*/ 99 w 98557"/>
              <a:gd name="connsiteY8" fmla="*/ 2 h 14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7" h="146052">
                <a:moveTo>
                  <a:pt x="99" y="2"/>
                </a:moveTo>
                <a:cubicBezTo>
                  <a:pt x="2745" y="531"/>
                  <a:pt x="62012" y="78848"/>
                  <a:pt x="73124" y="88902"/>
                </a:cubicBezTo>
                <a:cubicBezTo>
                  <a:pt x="84236" y="98956"/>
                  <a:pt x="62541" y="56094"/>
                  <a:pt x="66774" y="60327"/>
                </a:cubicBezTo>
                <a:cubicBezTo>
                  <a:pt x="71007" y="64560"/>
                  <a:pt x="97466" y="100015"/>
                  <a:pt x="98524" y="114302"/>
                </a:cubicBezTo>
                <a:cubicBezTo>
                  <a:pt x="99582" y="128589"/>
                  <a:pt x="75241" y="146052"/>
                  <a:pt x="73124" y="146052"/>
                </a:cubicBezTo>
                <a:cubicBezTo>
                  <a:pt x="71007" y="146052"/>
                  <a:pt x="88999" y="129648"/>
                  <a:pt x="85824" y="114302"/>
                </a:cubicBezTo>
                <a:cubicBezTo>
                  <a:pt x="82649" y="98956"/>
                  <a:pt x="58836" y="58739"/>
                  <a:pt x="54074" y="53977"/>
                </a:cubicBezTo>
                <a:cubicBezTo>
                  <a:pt x="49312" y="49215"/>
                  <a:pt x="66245" y="89431"/>
                  <a:pt x="57249" y="85727"/>
                </a:cubicBezTo>
                <a:cubicBezTo>
                  <a:pt x="48253" y="82023"/>
                  <a:pt x="-2547" y="-527"/>
                  <a:pt x="99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BCE7DA8B-8C16-72A1-1A58-CECAF0D54E2D}"/>
              </a:ext>
            </a:extLst>
          </p:cNvPr>
          <p:cNvSpPr/>
          <p:nvPr/>
        </p:nvSpPr>
        <p:spPr>
          <a:xfrm>
            <a:off x="3801046" y="3193258"/>
            <a:ext cx="548911" cy="67502"/>
          </a:xfrm>
          <a:custGeom>
            <a:avLst/>
            <a:gdLst>
              <a:gd name="connsiteX0" fmla="*/ 5779 w 548911"/>
              <a:gd name="connsiteY0" fmla="*/ 61117 h 67502"/>
              <a:gd name="connsiteX1" fmla="*/ 348679 w 548911"/>
              <a:gd name="connsiteY1" fmla="*/ 45242 h 67502"/>
              <a:gd name="connsiteX2" fmla="*/ 278829 w 548911"/>
              <a:gd name="connsiteY2" fmla="*/ 51592 h 67502"/>
              <a:gd name="connsiteX3" fmla="*/ 386779 w 548911"/>
              <a:gd name="connsiteY3" fmla="*/ 16667 h 67502"/>
              <a:gd name="connsiteX4" fmla="*/ 450279 w 548911"/>
              <a:gd name="connsiteY4" fmla="*/ 29367 h 67502"/>
              <a:gd name="connsiteX5" fmla="*/ 447104 w 548911"/>
              <a:gd name="connsiteY5" fmla="*/ 7142 h 67502"/>
              <a:gd name="connsiteX6" fmla="*/ 478854 w 548911"/>
              <a:gd name="connsiteY6" fmla="*/ 29367 h 67502"/>
              <a:gd name="connsiteX7" fmla="*/ 469329 w 548911"/>
              <a:gd name="connsiteY7" fmla="*/ 792 h 67502"/>
              <a:gd name="connsiteX8" fmla="*/ 548704 w 548911"/>
              <a:gd name="connsiteY8" fmla="*/ 67467 h 67502"/>
              <a:gd name="connsiteX9" fmla="*/ 488379 w 548911"/>
              <a:gd name="connsiteY9" fmla="*/ 10317 h 67502"/>
              <a:gd name="connsiteX10" fmla="*/ 370904 w 548911"/>
              <a:gd name="connsiteY10" fmla="*/ 26192 h 67502"/>
              <a:gd name="connsiteX11" fmla="*/ 313754 w 548911"/>
              <a:gd name="connsiteY11" fmla="*/ 42067 h 67502"/>
              <a:gd name="connsiteX12" fmla="*/ 183579 w 548911"/>
              <a:gd name="connsiteY12" fmla="*/ 42067 h 67502"/>
              <a:gd name="connsiteX13" fmla="*/ 291529 w 548911"/>
              <a:gd name="connsiteY13" fmla="*/ 45242 h 67502"/>
              <a:gd name="connsiteX14" fmla="*/ 142304 w 548911"/>
              <a:gd name="connsiteY14" fmla="*/ 51592 h 67502"/>
              <a:gd name="connsiteX15" fmla="*/ 5779 w 548911"/>
              <a:gd name="connsiteY15" fmla="*/ 61117 h 6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8911" h="67502">
                <a:moveTo>
                  <a:pt x="5779" y="61117"/>
                </a:moveTo>
                <a:cubicBezTo>
                  <a:pt x="40175" y="60059"/>
                  <a:pt x="303171" y="46829"/>
                  <a:pt x="348679" y="45242"/>
                </a:cubicBezTo>
                <a:cubicBezTo>
                  <a:pt x="394187" y="43654"/>
                  <a:pt x="272479" y="56354"/>
                  <a:pt x="278829" y="51592"/>
                </a:cubicBezTo>
                <a:cubicBezTo>
                  <a:pt x="285179" y="46830"/>
                  <a:pt x="358204" y="20371"/>
                  <a:pt x="386779" y="16667"/>
                </a:cubicBezTo>
                <a:cubicBezTo>
                  <a:pt x="415354" y="12963"/>
                  <a:pt x="440225" y="30954"/>
                  <a:pt x="450279" y="29367"/>
                </a:cubicBezTo>
                <a:cubicBezTo>
                  <a:pt x="460333" y="27780"/>
                  <a:pt x="442342" y="7142"/>
                  <a:pt x="447104" y="7142"/>
                </a:cubicBezTo>
                <a:cubicBezTo>
                  <a:pt x="451866" y="7142"/>
                  <a:pt x="475150" y="30425"/>
                  <a:pt x="478854" y="29367"/>
                </a:cubicBezTo>
                <a:cubicBezTo>
                  <a:pt x="482558" y="28309"/>
                  <a:pt x="457687" y="-5558"/>
                  <a:pt x="469329" y="792"/>
                </a:cubicBezTo>
                <a:cubicBezTo>
                  <a:pt x="480971" y="7142"/>
                  <a:pt x="545529" y="65880"/>
                  <a:pt x="548704" y="67467"/>
                </a:cubicBezTo>
                <a:cubicBezTo>
                  <a:pt x="551879" y="69054"/>
                  <a:pt x="518012" y="17196"/>
                  <a:pt x="488379" y="10317"/>
                </a:cubicBezTo>
                <a:cubicBezTo>
                  <a:pt x="458746" y="3438"/>
                  <a:pt x="400008" y="20900"/>
                  <a:pt x="370904" y="26192"/>
                </a:cubicBezTo>
                <a:cubicBezTo>
                  <a:pt x="341800" y="31484"/>
                  <a:pt x="344975" y="39421"/>
                  <a:pt x="313754" y="42067"/>
                </a:cubicBezTo>
                <a:cubicBezTo>
                  <a:pt x="282533" y="44713"/>
                  <a:pt x="187283" y="41538"/>
                  <a:pt x="183579" y="42067"/>
                </a:cubicBezTo>
                <a:cubicBezTo>
                  <a:pt x="179875" y="42596"/>
                  <a:pt x="298408" y="43655"/>
                  <a:pt x="291529" y="45242"/>
                </a:cubicBezTo>
                <a:cubicBezTo>
                  <a:pt x="284650" y="46829"/>
                  <a:pt x="184637" y="51063"/>
                  <a:pt x="142304" y="51592"/>
                </a:cubicBezTo>
                <a:cubicBezTo>
                  <a:pt x="99971" y="52121"/>
                  <a:pt x="-28617" y="62175"/>
                  <a:pt x="5779" y="6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996D0F6-F8AA-CC2B-A586-2DD0194C1514}"/>
              </a:ext>
            </a:extLst>
          </p:cNvPr>
          <p:cNvSpPr/>
          <p:nvPr/>
        </p:nvSpPr>
        <p:spPr>
          <a:xfrm>
            <a:off x="4257598" y="3219313"/>
            <a:ext cx="123995" cy="75315"/>
          </a:xfrm>
          <a:custGeom>
            <a:avLst/>
            <a:gdLst>
              <a:gd name="connsiteX0" fmla="*/ 77 w 123995"/>
              <a:gd name="connsiteY0" fmla="*/ 137 h 75315"/>
              <a:gd name="connsiteX1" fmla="*/ 88977 w 123995"/>
              <a:gd name="connsiteY1" fmla="*/ 73162 h 75315"/>
              <a:gd name="connsiteX2" fmla="*/ 88977 w 123995"/>
              <a:gd name="connsiteY2" fmla="*/ 54112 h 75315"/>
              <a:gd name="connsiteX3" fmla="*/ 123902 w 123995"/>
              <a:gd name="connsiteY3" fmla="*/ 35062 h 75315"/>
              <a:gd name="connsiteX4" fmla="*/ 98502 w 123995"/>
              <a:gd name="connsiteY4" fmla="*/ 54112 h 75315"/>
              <a:gd name="connsiteX5" fmla="*/ 76277 w 123995"/>
              <a:gd name="connsiteY5" fmla="*/ 38237 h 75315"/>
              <a:gd name="connsiteX6" fmla="*/ 73102 w 123995"/>
              <a:gd name="connsiteY6" fmla="*/ 54112 h 75315"/>
              <a:gd name="connsiteX7" fmla="*/ 77 w 123995"/>
              <a:gd name="connsiteY7" fmla="*/ 137 h 7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995" h="75315">
                <a:moveTo>
                  <a:pt x="77" y="137"/>
                </a:moveTo>
                <a:cubicBezTo>
                  <a:pt x="2723" y="3312"/>
                  <a:pt x="88977" y="73162"/>
                  <a:pt x="88977" y="73162"/>
                </a:cubicBezTo>
                <a:cubicBezTo>
                  <a:pt x="103794" y="82158"/>
                  <a:pt x="83156" y="60462"/>
                  <a:pt x="88977" y="54112"/>
                </a:cubicBezTo>
                <a:cubicBezTo>
                  <a:pt x="94798" y="47762"/>
                  <a:pt x="122315" y="35062"/>
                  <a:pt x="123902" y="35062"/>
                </a:cubicBezTo>
                <a:cubicBezTo>
                  <a:pt x="125489" y="35062"/>
                  <a:pt x="106440" y="53583"/>
                  <a:pt x="98502" y="54112"/>
                </a:cubicBezTo>
                <a:cubicBezTo>
                  <a:pt x="90565" y="54641"/>
                  <a:pt x="80510" y="38237"/>
                  <a:pt x="76277" y="38237"/>
                </a:cubicBezTo>
                <a:cubicBezTo>
                  <a:pt x="72044" y="38237"/>
                  <a:pt x="82627" y="58345"/>
                  <a:pt x="73102" y="54112"/>
                </a:cubicBezTo>
                <a:cubicBezTo>
                  <a:pt x="63577" y="49879"/>
                  <a:pt x="-2569" y="-3038"/>
                  <a:pt x="77" y="1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217D0D8-1468-FAB9-505A-E9400795E88A}"/>
              </a:ext>
            </a:extLst>
          </p:cNvPr>
          <p:cNvSpPr/>
          <p:nvPr/>
        </p:nvSpPr>
        <p:spPr>
          <a:xfrm>
            <a:off x="3729504" y="3234971"/>
            <a:ext cx="553620" cy="35675"/>
          </a:xfrm>
          <a:custGeom>
            <a:avLst/>
            <a:gdLst>
              <a:gd name="connsiteX0" fmla="*/ 1121 w 553620"/>
              <a:gd name="connsiteY0" fmla="*/ 35279 h 35675"/>
              <a:gd name="connsiteX1" fmla="*/ 324971 w 553620"/>
              <a:gd name="connsiteY1" fmla="*/ 35279 h 35675"/>
              <a:gd name="connsiteX2" fmla="*/ 270996 w 553620"/>
              <a:gd name="connsiteY2" fmla="*/ 32104 h 35675"/>
              <a:gd name="connsiteX3" fmla="*/ 382121 w 553620"/>
              <a:gd name="connsiteY3" fmla="*/ 13054 h 35675"/>
              <a:gd name="connsiteX4" fmla="*/ 436096 w 553620"/>
              <a:gd name="connsiteY4" fmla="*/ 354 h 35675"/>
              <a:gd name="connsiteX5" fmla="*/ 553571 w 553620"/>
              <a:gd name="connsiteY5" fmla="*/ 3529 h 35675"/>
              <a:gd name="connsiteX6" fmla="*/ 451971 w 553620"/>
              <a:gd name="connsiteY6" fmla="*/ 3529 h 35675"/>
              <a:gd name="connsiteX7" fmla="*/ 213846 w 553620"/>
              <a:gd name="connsiteY7" fmla="*/ 6704 h 35675"/>
              <a:gd name="connsiteX8" fmla="*/ 293221 w 553620"/>
              <a:gd name="connsiteY8" fmla="*/ 28929 h 35675"/>
              <a:gd name="connsiteX9" fmla="*/ 220196 w 553620"/>
              <a:gd name="connsiteY9" fmla="*/ 32104 h 35675"/>
              <a:gd name="connsiteX10" fmla="*/ 1121 w 553620"/>
              <a:gd name="connsiteY10" fmla="*/ 35279 h 3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620" h="35675">
                <a:moveTo>
                  <a:pt x="1121" y="35279"/>
                </a:moveTo>
                <a:cubicBezTo>
                  <a:pt x="18583" y="35808"/>
                  <a:pt x="279992" y="35808"/>
                  <a:pt x="324971" y="35279"/>
                </a:cubicBezTo>
                <a:cubicBezTo>
                  <a:pt x="369950" y="34750"/>
                  <a:pt x="261471" y="35808"/>
                  <a:pt x="270996" y="32104"/>
                </a:cubicBezTo>
                <a:cubicBezTo>
                  <a:pt x="280521" y="28400"/>
                  <a:pt x="354604" y="18346"/>
                  <a:pt x="382121" y="13054"/>
                </a:cubicBezTo>
                <a:cubicBezTo>
                  <a:pt x="409638" y="7762"/>
                  <a:pt x="407521" y="1941"/>
                  <a:pt x="436096" y="354"/>
                </a:cubicBezTo>
                <a:cubicBezTo>
                  <a:pt x="464671" y="-1234"/>
                  <a:pt x="550925" y="3000"/>
                  <a:pt x="553571" y="3529"/>
                </a:cubicBezTo>
                <a:cubicBezTo>
                  <a:pt x="556217" y="4058"/>
                  <a:pt x="451971" y="3529"/>
                  <a:pt x="451971" y="3529"/>
                </a:cubicBezTo>
                <a:lnTo>
                  <a:pt x="213846" y="6704"/>
                </a:lnTo>
                <a:cubicBezTo>
                  <a:pt x="187388" y="10937"/>
                  <a:pt x="292163" y="24696"/>
                  <a:pt x="293221" y="28929"/>
                </a:cubicBezTo>
                <a:cubicBezTo>
                  <a:pt x="294279" y="33162"/>
                  <a:pt x="265175" y="32104"/>
                  <a:pt x="220196" y="32104"/>
                </a:cubicBezTo>
                <a:cubicBezTo>
                  <a:pt x="175217" y="32104"/>
                  <a:pt x="-16341" y="34750"/>
                  <a:pt x="1121" y="352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A9AE5BD-AB8D-EBB0-5A78-4920C909CD10}"/>
              </a:ext>
            </a:extLst>
          </p:cNvPr>
          <p:cNvSpPr/>
          <p:nvPr/>
        </p:nvSpPr>
        <p:spPr>
          <a:xfrm>
            <a:off x="3633115" y="2684691"/>
            <a:ext cx="564251" cy="116306"/>
          </a:xfrm>
          <a:custGeom>
            <a:avLst/>
            <a:gdLst>
              <a:gd name="connsiteX0" fmla="*/ 5435 w 564251"/>
              <a:gd name="connsiteY0" fmla="*/ 115659 h 116306"/>
              <a:gd name="connsiteX1" fmla="*/ 211810 w 564251"/>
              <a:gd name="connsiteY1" fmla="*/ 36284 h 116306"/>
              <a:gd name="connsiteX2" fmla="*/ 170535 w 564251"/>
              <a:gd name="connsiteY2" fmla="*/ 29934 h 116306"/>
              <a:gd name="connsiteX3" fmla="*/ 319760 w 564251"/>
              <a:gd name="connsiteY3" fmla="*/ 17234 h 116306"/>
              <a:gd name="connsiteX4" fmla="*/ 472160 w 564251"/>
              <a:gd name="connsiteY4" fmla="*/ 64859 h 116306"/>
              <a:gd name="connsiteX5" fmla="*/ 434060 w 564251"/>
              <a:gd name="connsiteY5" fmla="*/ 29934 h 116306"/>
              <a:gd name="connsiteX6" fmla="*/ 564235 w 564251"/>
              <a:gd name="connsiteY6" fmla="*/ 71209 h 116306"/>
              <a:gd name="connsiteX7" fmla="*/ 424535 w 564251"/>
              <a:gd name="connsiteY7" fmla="*/ 42634 h 116306"/>
              <a:gd name="connsiteX8" fmla="*/ 326110 w 564251"/>
              <a:gd name="connsiteY8" fmla="*/ 1359 h 116306"/>
              <a:gd name="connsiteX9" fmla="*/ 316585 w 564251"/>
              <a:gd name="connsiteY9" fmla="*/ 10884 h 116306"/>
              <a:gd name="connsiteX10" fmla="*/ 97510 w 564251"/>
              <a:gd name="connsiteY10" fmla="*/ 20409 h 116306"/>
              <a:gd name="connsiteX11" fmla="*/ 189585 w 564251"/>
              <a:gd name="connsiteY11" fmla="*/ 23584 h 116306"/>
              <a:gd name="connsiteX12" fmla="*/ 141960 w 564251"/>
              <a:gd name="connsiteY12" fmla="*/ 36284 h 116306"/>
              <a:gd name="connsiteX13" fmla="*/ 135610 w 564251"/>
              <a:gd name="connsiteY13" fmla="*/ 58509 h 116306"/>
              <a:gd name="connsiteX14" fmla="*/ 37185 w 564251"/>
              <a:gd name="connsiteY14" fmla="*/ 58509 h 116306"/>
              <a:gd name="connsiteX15" fmla="*/ 107035 w 564251"/>
              <a:gd name="connsiteY15" fmla="*/ 58509 h 116306"/>
              <a:gd name="connsiteX16" fmla="*/ 62585 w 564251"/>
              <a:gd name="connsiteY16" fmla="*/ 74384 h 116306"/>
              <a:gd name="connsiteX17" fmla="*/ 5435 w 564251"/>
              <a:gd name="connsiteY17" fmla="*/ 115659 h 1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4251" h="116306">
                <a:moveTo>
                  <a:pt x="5435" y="115659"/>
                </a:moveTo>
                <a:cubicBezTo>
                  <a:pt x="30306" y="109309"/>
                  <a:pt x="184293" y="50571"/>
                  <a:pt x="211810" y="36284"/>
                </a:cubicBezTo>
                <a:cubicBezTo>
                  <a:pt x="239327" y="21996"/>
                  <a:pt x="152543" y="33109"/>
                  <a:pt x="170535" y="29934"/>
                </a:cubicBezTo>
                <a:cubicBezTo>
                  <a:pt x="188527" y="26759"/>
                  <a:pt x="269489" y="11413"/>
                  <a:pt x="319760" y="17234"/>
                </a:cubicBezTo>
                <a:cubicBezTo>
                  <a:pt x="370031" y="23055"/>
                  <a:pt x="453110" y="62742"/>
                  <a:pt x="472160" y="64859"/>
                </a:cubicBezTo>
                <a:cubicBezTo>
                  <a:pt x="491210" y="66976"/>
                  <a:pt x="418714" y="28876"/>
                  <a:pt x="434060" y="29934"/>
                </a:cubicBezTo>
                <a:cubicBezTo>
                  <a:pt x="449406" y="30992"/>
                  <a:pt x="565823" y="69092"/>
                  <a:pt x="564235" y="71209"/>
                </a:cubicBezTo>
                <a:cubicBezTo>
                  <a:pt x="562647" y="73326"/>
                  <a:pt x="464223" y="54276"/>
                  <a:pt x="424535" y="42634"/>
                </a:cubicBezTo>
                <a:cubicBezTo>
                  <a:pt x="384848" y="30992"/>
                  <a:pt x="326110" y="1359"/>
                  <a:pt x="326110" y="1359"/>
                </a:cubicBezTo>
                <a:cubicBezTo>
                  <a:pt x="308118" y="-3933"/>
                  <a:pt x="354685" y="7709"/>
                  <a:pt x="316585" y="10884"/>
                </a:cubicBezTo>
                <a:cubicBezTo>
                  <a:pt x="278485" y="14059"/>
                  <a:pt x="118677" y="18292"/>
                  <a:pt x="97510" y="20409"/>
                </a:cubicBezTo>
                <a:cubicBezTo>
                  <a:pt x="76343" y="22526"/>
                  <a:pt x="182177" y="20938"/>
                  <a:pt x="189585" y="23584"/>
                </a:cubicBezTo>
                <a:cubicBezTo>
                  <a:pt x="196993" y="26230"/>
                  <a:pt x="150956" y="30463"/>
                  <a:pt x="141960" y="36284"/>
                </a:cubicBezTo>
                <a:cubicBezTo>
                  <a:pt x="132964" y="42105"/>
                  <a:pt x="153072" y="54805"/>
                  <a:pt x="135610" y="58509"/>
                </a:cubicBezTo>
                <a:cubicBezTo>
                  <a:pt x="118148" y="62213"/>
                  <a:pt x="37185" y="58509"/>
                  <a:pt x="37185" y="58509"/>
                </a:cubicBezTo>
                <a:cubicBezTo>
                  <a:pt x="32423" y="58509"/>
                  <a:pt x="102802" y="55863"/>
                  <a:pt x="107035" y="58509"/>
                </a:cubicBezTo>
                <a:cubicBezTo>
                  <a:pt x="111268" y="61155"/>
                  <a:pt x="76872" y="69092"/>
                  <a:pt x="62585" y="74384"/>
                </a:cubicBezTo>
                <a:cubicBezTo>
                  <a:pt x="48298" y="79676"/>
                  <a:pt x="-19436" y="122009"/>
                  <a:pt x="5435" y="115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265569F-DD81-27F5-712A-52F5FD38A952}"/>
              </a:ext>
            </a:extLst>
          </p:cNvPr>
          <p:cNvSpPr/>
          <p:nvPr/>
        </p:nvSpPr>
        <p:spPr>
          <a:xfrm>
            <a:off x="4083045" y="2641573"/>
            <a:ext cx="220758" cy="146302"/>
          </a:xfrm>
          <a:custGeom>
            <a:avLst/>
            <a:gdLst>
              <a:gd name="connsiteX0" fmla="*/ 53980 w 220758"/>
              <a:gd name="connsiteY0" fmla="*/ 27 h 146302"/>
              <a:gd name="connsiteX1" fmla="*/ 25405 w 220758"/>
              <a:gd name="connsiteY1" fmla="*/ 44477 h 146302"/>
              <a:gd name="connsiteX2" fmla="*/ 133355 w 220758"/>
              <a:gd name="connsiteY2" fmla="*/ 92102 h 146302"/>
              <a:gd name="connsiteX3" fmla="*/ 79380 w 220758"/>
              <a:gd name="connsiteY3" fmla="*/ 98452 h 146302"/>
              <a:gd name="connsiteX4" fmla="*/ 158755 w 220758"/>
              <a:gd name="connsiteY4" fmla="*/ 88927 h 146302"/>
              <a:gd name="connsiteX5" fmla="*/ 219080 w 220758"/>
              <a:gd name="connsiteY5" fmla="*/ 146077 h 146302"/>
              <a:gd name="connsiteX6" fmla="*/ 193680 w 220758"/>
              <a:gd name="connsiteY6" fmla="*/ 107977 h 146302"/>
              <a:gd name="connsiteX7" fmla="*/ 88905 w 220758"/>
              <a:gd name="connsiteY7" fmla="*/ 85752 h 146302"/>
              <a:gd name="connsiteX8" fmla="*/ 25405 w 220758"/>
              <a:gd name="connsiteY8" fmla="*/ 60352 h 146302"/>
              <a:gd name="connsiteX9" fmla="*/ 44455 w 220758"/>
              <a:gd name="connsiteY9" fmla="*/ 50827 h 146302"/>
              <a:gd name="connsiteX10" fmla="*/ 5 w 220758"/>
              <a:gd name="connsiteY10" fmla="*/ 50827 h 146302"/>
              <a:gd name="connsiteX11" fmla="*/ 53980 w 220758"/>
              <a:gd name="connsiteY11" fmla="*/ 27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758" h="146302">
                <a:moveTo>
                  <a:pt x="53980" y="27"/>
                </a:moveTo>
                <a:cubicBezTo>
                  <a:pt x="58213" y="-1031"/>
                  <a:pt x="12176" y="29131"/>
                  <a:pt x="25405" y="44477"/>
                </a:cubicBezTo>
                <a:cubicBezTo>
                  <a:pt x="38634" y="59823"/>
                  <a:pt x="124359" y="83106"/>
                  <a:pt x="133355" y="92102"/>
                </a:cubicBezTo>
                <a:cubicBezTo>
                  <a:pt x="142351" y="101098"/>
                  <a:pt x="79380" y="98452"/>
                  <a:pt x="79380" y="98452"/>
                </a:cubicBezTo>
                <a:cubicBezTo>
                  <a:pt x="83613" y="97923"/>
                  <a:pt x="135472" y="80990"/>
                  <a:pt x="158755" y="88927"/>
                </a:cubicBezTo>
                <a:cubicBezTo>
                  <a:pt x="182038" y="96865"/>
                  <a:pt x="213259" y="142902"/>
                  <a:pt x="219080" y="146077"/>
                </a:cubicBezTo>
                <a:cubicBezTo>
                  <a:pt x="224901" y="149252"/>
                  <a:pt x="215376" y="118031"/>
                  <a:pt x="193680" y="107977"/>
                </a:cubicBezTo>
                <a:cubicBezTo>
                  <a:pt x="171984" y="97923"/>
                  <a:pt x="116951" y="93690"/>
                  <a:pt x="88905" y="85752"/>
                </a:cubicBezTo>
                <a:cubicBezTo>
                  <a:pt x="60859" y="77815"/>
                  <a:pt x="25405" y="60352"/>
                  <a:pt x="25405" y="60352"/>
                </a:cubicBezTo>
                <a:cubicBezTo>
                  <a:pt x="17997" y="54531"/>
                  <a:pt x="48688" y="52414"/>
                  <a:pt x="44455" y="50827"/>
                </a:cubicBezTo>
                <a:cubicBezTo>
                  <a:pt x="40222" y="49240"/>
                  <a:pt x="-524" y="56648"/>
                  <a:pt x="5" y="50827"/>
                </a:cubicBezTo>
                <a:cubicBezTo>
                  <a:pt x="534" y="45006"/>
                  <a:pt x="49747" y="1085"/>
                  <a:pt x="53980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6BE9BB52-592A-F8BF-EF20-D3EA6577DE85}"/>
              </a:ext>
            </a:extLst>
          </p:cNvPr>
          <p:cNvSpPr/>
          <p:nvPr/>
        </p:nvSpPr>
        <p:spPr>
          <a:xfrm>
            <a:off x="3651249" y="2733544"/>
            <a:ext cx="358887" cy="76371"/>
          </a:xfrm>
          <a:custGeom>
            <a:avLst/>
            <a:gdLst>
              <a:gd name="connsiteX0" fmla="*/ 1 w 358887"/>
              <a:gd name="connsiteY0" fmla="*/ 69981 h 76371"/>
              <a:gd name="connsiteX1" fmla="*/ 184151 w 358887"/>
              <a:gd name="connsiteY1" fmla="*/ 38231 h 76371"/>
              <a:gd name="connsiteX2" fmla="*/ 266701 w 358887"/>
              <a:gd name="connsiteY2" fmla="*/ 50931 h 76371"/>
              <a:gd name="connsiteX3" fmla="*/ 212726 w 358887"/>
              <a:gd name="connsiteY3" fmla="*/ 76331 h 76371"/>
              <a:gd name="connsiteX4" fmla="*/ 231776 w 358887"/>
              <a:gd name="connsiteY4" fmla="*/ 44581 h 76371"/>
              <a:gd name="connsiteX5" fmla="*/ 298451 w 358887"/>
              <a:gd name="connsiteY5" fmla="*/ 3306 h 76371"/>
              <a:gd name="connsiteX6" fmla="*/ 358776 w 358887"/>
              <a:gd name="connsiteY6" fmla="*/ 3306 h 76371"/>
              <a:gd name="connsiteX7" fmla="*/ 307976 w 358887"/>
              <a:gd name="connsiteY7" fmla="*/ 9656 h 76371"/>
              <a:gd name="connsiteX8" fmla="*/ 136526 w 358887"/>
              <a:gd name="connsiteY8" fmla="*/ 9656 h 76371"/>
              <a:gd name="connsiteX9" fmla="*/ 254001 w 358887"/>
              <a:gd name="connsiteY9" fmla="*/ 22356 h 76371"/>
              <a:gd name="connsiteX10" fmla="*/ 180976 w 358887"/>
              <a:gd name="connsiteY10" fmla="*/ 35056 h 76371"/>
              <a:gd name="connsiteX11" fmla="*/ 1 w 358887"/>
              <a:gd name="connsiteY11" fmla="*/ 69981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887" h="76371">
                <a:moveTo>
                  <a:pt x="1" y="69981"/>
                </a:moveTo>
                <a:cubicBezTo>
                  <a:pt x="530" y="70510"/>
                  <a:pt x="139701" y="41406"/>
                  <a:pt x="184151" y="38231"/>
                </a:cubicBezTo>
                <a:cubicBezTo>
                  <a:pt x="228601" y="35056"/>
                  <a:pt x="261939" y="44581"/>
                  <a:pt x="266701" y="50931"/>
                </a:cubicBezTo>
                <a:cubicBezTo>
                  <a:pt x="271463" y="57281"/>
                  <a:pt x="218547" y="77389"/>
                  <a:pt x="212726" y="76331"/>
                </a:cubicBezTo>
                <a:cubicBezTo>
                  <a:pt x="206905" y="75273"/>
                  <a:pt x="217489" y="56752"/>
                  <a:pt x="231776" y="44581"/>
                </a:cubicBezTo>
                <a:cubicBezTo>
                  <a:pt x="246063" y="32410"/>
                  <a:pt x="277285" y="10185"/>
                  <a:pt x="298451" y="3306"/>
                </a:cubicBezTo>
                <a:cubicBezTo>
                  <a:pt x="319617" y="-3573"/>
                  <a:pt x="357188" y="2248"/>
                  <a:pt x="358776" y="3306"/>
                </a:cubicBezTo>
                <a:cubicBezTo>
                  <a:pt x="360364" y="4364"/>
                  <a:pt x="345018" y="8598"/>
                  <a:pt x="307976" y="9656"/>
                </a:cubicBezTo>
                <a:cubicBezTo>
                  <a:pt x="270934" y="10714"/>
                  <a:pt x="145522" y="7539"/>
                  <a:pt x="136526" y="9656"/>
                </a:cubicBezTo>
                <a:cubicBezTo>
                  <a:pt x="127530" y="11773"/>
                  <a:pt x="246593" y="18123"/>
                  <a:pt x="254001" y="22356"/>
                </a:cubicBezTo>
                <a:cubicBezTo>
                  <a:pt x="261409" y="26589"/>
                  <a:pt x="218018" y="30823"/>
                  <a:pt x="180976" y="35056"/>
                </a:cubicBezTo>
                <a:cubicBezTo>
                  <a:pt x="143934" y="39289"/>
                  <a:pt x="-528" y="69452"/>
                  <a:pt x="1" y="699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CDE04FD-BB4D-D272-3C1A-A79DEAF09FC4}"/>
              </a:ext>
            </a:extLst>
          </p:cNvPr>
          <p:cNvSpPr/>
          <p:nvPr/>
        </p:nvSpPr>
        <p:spPr>
          <a:xfrm>
            <a:off x="3641154" y="2773892"/>
            <a:ext cx="264756" cy="51930"/>
          </a:xfrm>
          <a:custGeom>
            <a:avLst/>
            <a:gdLst>
              <a:gd name="connsiteX0" fmla="*/ 571 w 264756"/>
              <a:gd name="connsiteY0" fmla="*/ 35983 h 51930"/>
              <a:gd name="connsiteX1" fmla="*/ 51371 w 264756"/>
              <a:gd name="connsiteY1" fmla="*/ 20108 h 51930"/>
              <a:gd name="connsiteX2" fmla="*/ 98996 w 264756"/>
              <a:gd name="connsiteY2" fmla="*/ 39158 h 51930"/>
              <a:gd name="connsiteX3" fmla="*/ 98996 w 264756"/>
              <a:gd name="connsiteY3" fmla="*/ 26458 h 51930"/>
              <a:gd name="connsiteX4" fmla="*/ 102171 w 264756"/>
              <a:gd name="connsiteY4" fmla="*/ 51858 h 51930"/>
              <a:gd name="connsiteX5" fmla="*/ 130746 w 264756"/>
              <a:gd name="connsiteY5" fmla="*/ 16933 h 51930"/>
              <a:gd name="connsiteX6" fmla="*/ 264096 w 264756"/>
              <a:gd name="connsiteY6" fmla="*/ 26458 h 51930"/>
              <a:gd name="connsiteX7" fmla="*/ 178371 w 264756"/>
              <a:gd name="connsiteY7" fmla="*/ 4233 h 51930"/>
              <a:gd name="connsiteX8" fmla="*/ 95821 w 264756"/>
              <a:gd name="connsiteY8" fmla="*/ 1058 h 51930"/>
              <a:gd name="connsiteX9" fmla="*/ 133921 w 264756"/>
              <a:gd name="connsiteY9" fmla="*/ 16933 h 51930"/>
              <a:gd name="connsiteX10" fmla="*/ 86296 w 264756"/>
              <a:gd name="connsiteY10" fmla="*/ 23283 h 51930"/>
              <a:gd name="connsiteX11" fmla="*/ 571 w 264756"/>
              <a:gd name="connsiteY11" fmla="*/ 35983 h 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756" h="51930">
                <a:moveTo>
                  <a:pt x="571" y="35983"/>
                </a:moveTo>
                <a:cubicBezTo>
                  <a:pt x="-5250" y="35454"/>
                  <a:pt x="34967" y="19579"/>
                  <a:pt x="51371" y="20108"/>
                </a:cubicBezTo>
                <a:cubicBezTo>
                  <a:pt x="67775" y="20637"/>
                  <a:pt x="98996" y="39158"/>
                  <a:pt x="98996" y="39158"/>
                </a:cubicBezTo>
                <a:cubicBezTo>
                  <a:pt x="106933" y="40216"/>
                  <a:pt x="98467" y="24341"/>
                  <a:pt x="98996" y="26458"/>
                </a:cubicBezTo>
                <a:cubicBezTo>
                  <a:pt x="99525" y="28575"/>
                  <a:pt x="96879" y="53445"/>
                  <a:pt x="102171" y="51858"/>
                </a:cubicBezTo>
                <a:cubicBezTo>
                  <a:pt x="107463" y="50271"/>
                  <a:pt x="103759" y="21166"/>
                  <a:pt x="130746" y="16933"/>
                </a:cubicBezTo>
                <a:cubicBezTo>
                  <a:pt x="157734" y="12700"/>
                  <a:pt x="256159" y="28575"/>
                  <a:pt x="264096" y="26458"/>
                </a:cubicBezTo>
                <a:cubicBezTo>
                  <a:pt x="272033" y="24341"/>
                  <a:pt x="206417" y="8466"/>
                  <a:pt x="178371" y="4233"/>
                </a:cubicBezTo>
                <a:cubicBezTo>
                  <a:pt x="150325" y="0"/>
                  <a:pt x="103229" y="-1059"/>
                  <a:pt x="95821" y="1058"/>
                </a:cubicBezTo>
                <a:cubicBezTo>
                  <a:pt x="88413" y="3175"/>
                  <a:pt x="135508" y="13229"/>
                  <a:pt x="133921" y="16933"/>
                </a:cubicBezTo>
                <a:cubicBezTo>
                  <a:pt x="132334" y="20637"/>
                  <a:pt x="102171" y="21695"/>
                  <a:pt x="86296" y="23283"/>
                </a:cubicBezTo>
                <a:cubicBezTo>
                  <a:pt x="70421" y="24870"/>
                  <a:pt x="6392" y="36512"/>
                  <a:pt x="571" y="35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FB7DEE1-318D-A39D-29E0-4CEB9F07BB6D}"/>
              </a:ext>
            </a:extLst>
          </p:cNvPr>
          <p:cNvSpPr/>
          <p:nvPr/>
        </p:nvSpPr>
        <p:spPr>
          <a:xfrm>
            <a:off x="3854448" y="2717782"/>
            <a:ext cx="422593" cy="120722"/>
          </a:xfrm>
          <a:custGeom>
            <a:avLst/>
            <a:gdLst>
              <a:gd name="connsiteX0" fmla="*/ 2 w 422593"/>
              <a:gd name="connsiteY0" fmla="*/ 73043 h 120722"/>
              <a:gd name="connsiteX1" fmla="*/ 142877 w 422593"/>
              <a:gd name="connsiteY1" fmla="*/ 57168 h 120722"/>
              <a:gd name="connsiteX2" fmla="*/ 263527 w 422593"/>
              <a:gd name="connsiteY2" fmla="*/ 92093 h 120722"/>
              <a:gd name="connsiteX3" fmla="*/ 247652 w 422593"/>
              <a:gd name="connsiteY3" fmla="*/ 63518 h 120722"/>
              <a:gd name="connsiteX4" fmla="*/ 355602 w 422593"/>
              <a:gd name="connsiteY4" fmla="*/ 92093 h 120722"/>
              <a:gd name="connsiteX5" fmla="*/ 330202 w 422593"/>
              <a:gd name="connsiteY5" fmla="*/ 73043 h 120722"/>
              <a:gd name="connsiteX6" fmla="*/ 422277 w 422593"/>
              <a:gd name="connsiteY6" fmla="*/ 120668 h 120722"/>
              <a:gd name="connsiteX7" fmla="*/ 352427 w 422593"/>
              <a:gd name="connsiteY7" fmla="*/ 82568 h 120722"/>
              <a:gd name="connsiteX8" fmla="*/ 155577 w 422593"/>
              <a:gd name="connsiteY8" fmla="*/ 82568 h 120722"/>
              <a:gd name="connsiteX9" fmla="*/ 190502 w 422593"/>
              <a:gd name="connsiteY9" fmla="*/ 76218 h 120722"/>
              <a:gd name="connsiteX10" fmla="*/ 142877 w 422593"/>
              <a:gd name="connsiteY10" fmla="*/ 44468 h 120722"/>
              <a:gd name="connsiteX11" fmla="*/ 228602 w 422593"/>
              <a:gd name="connsiteY11" fmla="*/ 60343 h 120722"/>
              <a:gd name="connsiteX12" fmla="*/ 92077 w 422593"/>
              <a:gd name="connsiteY12" fmla="*/ 18 h 120722"/>
              <a:gd name="connsiteX13" fmla="*/ 193677 w 422593"/>
              <a:gd name="connsiteY13" fmla="*/ 53993 h 120722"/>
              <a:gd name="connsiteX14" fmla="*/ 146052 w 422593"/>
              <a:gd name="connsiteY14" fmla="*/ 66693 h 120722"/>
              <a:gd name="connsiteX15" fmla="*/ 2 w 422593"/>
              <a:gd name="connsiteY15" fmla="*/ 73043 h 12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593" h="120722">
                <a:moveTo>
                  <a:pt x="2" y="73043"/>
                </a:moveTo>
                <a:cubicBezTo>
                  <a:pt x="-527" y="71456"/>
                  <a:pt x="98956" y="53993"/>
                  <a:pt x="142877" y="57168"/>
                </a:cubicBezTo>
                <a:cubicBezTo>
                  <a:pt x="186798" y="60343"/>
                  <a:pt x="246065" y="91035"/>
                  <a:pt x="263527" y="92093"/>
                </a:cubicBezTo>
                <a:cubicBezTo>
                  <a:pt x="280989" y="93151"/>
                  <a:pt x="232306" y="63518"/>
                  <a:pt x="247652" y="63518"/>
                </a:cubicBezTo>
                <a:cubicBezTo>
                  <a:pt x="262998" y="63518"/>
                  <a:pt x="341844" y="90506"/>
                  <a:pt x="355602" y="92093"/>
                </a:cubicBezTo>
                <a:cubicBezTo>
                  <a:pt x="369360" y="93680"/>
                  <a:pt x="319090" y="68281"/>
                  <a:pt x="330202" y="73043"/>
                </a:cubicBezTo>
                <a:cubicBezTo>
                  <a:pt x="341314" y="77805"/>
                  <a:pt x="418573" y="119081"/>
                  <a:pt x="422277" y="120668"/>
                </a:cubicBezTo>
                <a:cubicBezTo>
                  <a:pt x="425981" y="122255"/>
                  <a:pt x="396877" y="88918"/>
                  <a:pt x="352427" y="82568"/>
                </a:cubicBezTo>
                <a:cubicBezTo>
                  <a:pt x="307977" y="76218"/>
                  <a:pt x="182564" y="83626"/>
                  <a:pt x="155577" y="82568"/>
                </a:cubicBezTo>
                <a:cubicBezTo>
                  <a:pt x="128590" y="81510"/>
                  <a:pt x="192619" y="82568"/>
                  <a:pt x="190502" y="76218"/>
                </a:cubicBezTo>
                <a:cubicBezTo>
                  <a:pt x="188385" y="69868"/>
                  <a:pt x="136527" y="47114"/>
                  <a:pt x="142877" y="44468"/>
                </a:cubicBezTo>
                <a:cubicBezTo>
                  <a:pt x="149227" y="41822"/>
                  <a:pt x="237069" y="67751"/>
                  <a:pt x="228602" y="60343"/>
                </a:cubicBezTo>
                <a:cubicBezTo>
                  <a:pt x="220135" y="52935"/>
                  <a:pt x="97898" y="1076"/>
                  <a:pt x="92077" y="18"/>
                </a:cubicBezTo>
                <a:cubicBezTo>
                  <a:pt x="86256" y="-1040"/>
                  <a:pt x="184681" y="42881"/>
                  <a:pt x="193677" y="53993"/>
                </a:cubicBezTo>
                <a:cubicBezTo>
                  <a:pt x="202673" y="65105"/>
                  <a:pt x="174627" y="61931"/>
                  <a:pt x="146052" y="66693"/>
                </a:cubicBezTo>
                <a:cubicBezTo>
                  <a:pt x="117477" y="71455"/>
                  <a:pt x="531" y="74630"/>
                  <a:pt x="2" y="730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52639F-539C-2D48-BB98-5B79BD86248D}"/>
              </a:ext>
            </a:extLst>
          </p:cNvPr>
          <p:cNvSpPr/>
          <p:nvPr/>
        </p:nvSpPr>
        <p:spPr>
          <a:xfrm>
            <a:off x="4143336" y="2763203"/>
            <a:ext cx="311235" cy="63134"/>
          </a:xfrm>
          <a:custGeom>
            <a:avLst/>
            <a:gdLst>
              <a:gd name="connsiteX0" fmla="*/ 39 w 311235"/>
              <a:gd name="connsiteY0" fmla="*/ 2222 h 63134"/>
              <a:gd name="connsiteX1" fmla="*/ 177839 w 311235"/>
              <a:gd name="connsiteY1" fmla="*/ 2222 h 63134"/>
              <a:gd name="connsiteX2" fmla="*/ 111164 w 311235"/>
              <a:gd name="connsiteY2" fmla="*/ 14922 h 63134"/>
              <a:gd name="connsiteX3" fmla="*/ 238164 w 311235"/>
              <a:gd name="connsiteY3" fmla="*/ 53022 h 63134"/>
              <a:gd name="connsiteX4" fmla="*/ 174664 w 311235"/>
              <a:gd name="connsiteY4" fmla="*/ 62547 h 63134"/>
              <a:gd name="connsiteX5" fmla="*/ 250864 w 311235"/>
              <a:gd name="connsiteY5" fmla="*/ 40322 h 63134"/>
              <a:gd name="connsiteX6" fmla="*/ 311189 w 311235"/>
              <a:gd name="connsiteY6" fmla="*/ 27622 h 63134"/>
              <a:gd name="connsiteX7" fmla="*/ 241339 w 311235"/>
              <a:gd name="connsiteY7" fmla="*/ 40322 h 63134"/>
              <a:gd name="connsiteX8" fmla="*/ 161964 w 311235"/>
              <a:gd name="connsiteY8" fmla="*/ 24447 h 63134"/>
              <a:gd name="connsiteX9" fmla="*/ 39 w 311235"/>
              <a:gd name="connsiteY9" fmla="*/ 2222 h 6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35" h="63134">
                <a:moveTo>
                  <a:pt x="39" y="2222"/>
                </a:moveTo>
                <a:cubicBezTo>
                  <a:pt x="2685" y="-1482"/>
                  <a:pt x="159318" y="105"/>
                  <a:pt x="177839" y="2222"/>
                </a:cubicBezTo>
                <a:cubicBezTo>
                  <a:pt x="196360" y="4339"/>
                  <a:pt x="101110" y="6455"/>
                  <a:pt x="111164" y="14922"/>
                </a:cubicBezTo>
                <a:cubicBezTo>
                  <a:pt x="121218" y="23389"/>
                  <a:pt x="227581" y="45085"/>
                  <a:pt x="238164" y="53022"/>
                </a:cubicBezTo>
                <a:cubicBezTo>
                  <a:pt x="248747" y="60959"/>
                  <a:pt x="172547" y="64664"/>
                  <a:pt x="174664" y="62547"/>
                </a:cubicBezTo>
                <a:cubicBezTo>
                  <a:pt x="176781" y="60430"/>
                  <a:pt x="228110" y="46143"/>
                  <a:pt x="250864" y="40322"/>
                </a:cubicBezTo>
                <a:cubicBezTo>
                  <a:pt x="273618" y="34501"/>
                  <a:pt x="312776" y="27622"/>
                  <a:pt x="311189" y="27622"/>
                </a:cubicBezTo>
                <a:cubicBezTo>
                  <a:pt x="309602" y="27622"/>
                  <a:pt x="266210" y="40851"/>
                  <a:pt x="241339" y="40322"/>
                </a:cubicBezTo>
                <a:cubicBezTo>
                  <a:pt x="216468" y="39793"/>
                  <a:pt x="195831" y="28680"/>
                  <a:pt x="161964" y="24447"/>
                </a:cubicBezTo>
                <a:cubicBezTo>
                  <a:pt x="128097" y="20214"/>
                  <a:pt x="-2607" y="5926"/>
                  <a:pt x="39" y="2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ECB65F15-9ACC-2AF8-FEE2-5B5466934332}"/>
              </a:ext>
            </a:extLst>
          </p:cNvPr>
          <p:cNvSpPr/>
          <p:nvPr/>
        </p:nvSpPr>
        <p:spPr>
          <a:xfrm>
            <a:off x="4289258" y="2797040"/>
            <a:ext cx="153615" cy="74889"/>
          </a:xfrm>
          <a:custGeom>
            <a:avLst/>
            <a:gdLst>
              <a:gd name="connsiteX0" fmla="*/ 133517 w 153615"/>
              <a:gd name="connsiteY0" fmla="*/ 135 h 74889"/>
              <a:gd name="connsiteX1" fmla="*/ 123992 w 153615"/>
              <a:gd name="connsiteY1" fmla="*/ 54110 h 74889"/>
              <a:gd name="connsiteX2" fmla="*/ 167 w 153615"/>
              <a:gd name="connsiteY2" fmla="*/ 22360 h 74889"/>
              <a:gd name="connsiteX3" fmla="*/ 98592 w 153615"/>
              <a:gd name="connsiteY3" fmla="*/ 60460 h 74889"/>
              <a:gd name="connsiteX4" fmla="*/ 152567 w 153615"/>
              <a:gd name="connsiteY4" fmla="*/ 73160 h 74889"/>
              <a:gd name="connsiteX5" fmla="*/ 133517 w 153615"/>
              <a:gd name="connsiteY5" fmla="*/ 135 h 7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615" h="74889">
                <a:moveTo>
                  <a:pt x="133517" y="135"/>
                </a:moveTo>
                <a:cubicBezTo>
                  <a:pt x="128755" y="-3040"/>
                  <a:pt x="146217" y="50406"/>
                  <a:pt x="123992" y="54110"/>
                </a:cubicBezTo>
                <a:cubicBezTo>
                  <a:pt x="101767" y="57814"/>
                  <a:pt x="4400" y="21302"/>
                  <a:pt x="167" y="22360"/>
                </a:cubicBezTo>
                <a:cubicBezTo>
                  <a:pt x="-4066" y="23418"/>
                  <a:pt x="73192" y="51993"/>
                  <a:pt x="98592" y="60460"/>
                </a:cubicBezTo>
                <a:cubicBezTo>
                  <a:pt x="123992" y="68927"/>
                  <a:pt x="146746" y="78981"/>
                  <a:pt x="152567" y="73160"/>
                </a:cubicBezTo>
                <a:cubicBezTo>
                  <a:pt x="158388" y="67339"/>
                  <a:pt x="138279" y="3310"/>
                  <a:pt x="133517" y="1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891DE7AB-B100-3BAF-692B-A8F7F9BC23B0}"/>
              </a:ext>
            </a:extLst>
          </p:cNvPr>
          <p:cNvSpPr/>
          <p:nvPr/>
        </p:nvSpPr>
        <p:spPr>
          <a:xfrm>
            <a:off x="4930982" y="3062721"/>
            <a:ext cx="405014" cy="109284"/>
          </a:xfrm>
          <a:custGeom>
            <a:avLst/>
            <a:gdLst>
              <a:gd name="connsiteX0" fmla="*/ 2968 w 405014"/>
              <a:gd name="connsiteY0" fmla="*/ 109104 h 109284"/>
              <a:gd name="connsiteX1" fmla="*/ 218868 w 405014"/>
              <a:gd name="connsiteY1" fmla="*/ 13854 h 109284"/>
              <a:gd name="connsiteX2" fmla="*/ 155368 w 405014"/>
              <a:gd name="connsiteY2" fmla="*/ 61479 h 109284"/>
              <a:gd name="connsiteX3" fmla="*/ 206168 w 405014"/>
              <a:gd name="connsiteY3" fmla="*/ 71004 h 109284"/>
              <a:gd name="connsiteX4" fmla="*/ 222043 w 405014"/>
              <a:gd name="connsiteY4" fmla="*/ 77354 h 109284"/>
              <a:gd name="connsiteX5" fmla="*/ 241093 w 405014"/>
              <a:gd name="connsiteY5" fmla="*/ 83704 h 109284"/>
              <a:gd name="connsiteX6" fmla="*/ 387143 w 405014"/>
              <a:gd name="connsiteY6" fmla="*/ 74179 h 109284"/>
              <a:gd name="connsiteX7" fmla="*/ 396668 w 405014"/>
              <a:gd name="connsiteY7" fmla="*/ 32904 h 109284"/>
              <a:gd name="connsiteX8" fmla="*/ 333168 w 405014"/>
              <a:gd name="connsiteY8" fmla="*/ 17029 h 109284"/>
              <a:gd name="connsiteX9" fmla="*/ 228393 w 405014"/>
              <a:gd name="connsiteY9" fmla="*/ 1154 h 109284"/>
              <a:gd name="connsiteX10" fmla="*/ 304593 w 405014"/>
              <a:gd name="connsiteY10" fmla="*/ 10679 h 109284"/>
              <a:gd name="connsiteX11" fmla="*/ 104568 w 405014"/>
              <a:gd name="connsiteY11" fmla="*/ 4329 h 109284"/>
              <a:gd name="connsiteX12" fmla="*/ 193468 w 405014"/>
              <a:gd name="connsiteY12" fmla="*/ 4329 h 109284"/>
              <a:gd name="connsiteX13" fmla="*/ 133143 w 405014"/>
              <a:gd name="connsiteY13" fmla="*/ 1154 h 109284"/>
              <a:gd name="connsiteX14" fmla="*/ 56943 w 405014"/>
              <a:gd name="connsiteY14" fmla="*/ 26554 h 109284"/>
              <a:gd name="connsiteX15" fmla="*/ 85518 w 405014"/>
              <a:gd name="connsiteY15" fmla="*/ 17029 h 109284"/>
              <a:gd name="connsiteX16" fmla="*/ 31543 w 405014"/>
              <a:gd name="connsiteY16" fmla="*/ 58304 h 109284"/>
              <a:gd name="connsiteX17" fmla="*/ 88693 w 405014"/>
              <a:gd name="connsiteY17" fmla="*/ 39254 h 109284"/>
              <a:gd name="connsiteX18" fmla="*/ 2968 w 405014"/>
              <a:gd name="connsiteY18" fmla="*/ 109104 h 1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5014" h="109284">
                <a:moveTo>
                  <a:pt x="2968" y="109104"/>
                </a:moveTo>
                <a:cubicBezTo>
                  <a:pt x="24664" y="104871"/>
                  <a:pt x="193468" y="21791"/>
                  <a:pt x="218868" y="13854"/>
                </a:cubicBezTo>
                <a:cubicBezTo>
                  <a:pt x="244268" y="5917"/>
                  <a:pt x="157485" y="51954"/>
                  <a:pt x="155368" y="61479"/>
                </a:cubicBezTo>
                <a:cubicBezTo>
                  <a:pt x="153251" y="71004"/>
                  <a:pt x="195055" y="68358"/>
                  <a:pt x="206168" y="71004"/>
                </a:cubicBezTo>
                <a:cubicBezTo>
                  <a:pt x="217281" y="73650"/>
                  <a:pt x="216222" y="75237"/>
                  <a:pt x="222043" y="77354"/>
                </a:cubicBezTo>
                <a:cubicBezTo>
                  <a:pt x="227864" y="79471"/>
                  <a:pt x="213576" y="84233"/>
                  <a:pt x="241093" y="83704"/>
                </a:cubicBezTo>
                <a:cubicBezTo>
                  <a:pt x="268610" y="83175"/>
                  <a:pt x="361214" y="82646"/>
                  <a:pt x="387143" y="74179"/>
                </a:cubicBezTo>
                <a:cubicBezTo>
                  <a:pt x="413072" y="65712"/>
                  <a:pt x="405664" y="42429"/>
                  <a:pt x="396668" y="32904"/>
                </a:cubicBezTo>
                <a:cubicBezTo>
                  <a:pt x="387672" y="23379"/>
                  <a:pt x="361214" y="22321"/>
                  <a:pt x="333168" y="17029"/>
                </a:cubicBezTo>
                <a:cubicBezTo>
                  <a:pt x="305122" y="11737"/>
                  <a:pt x="233155" y="2212"/>
                  <a:pt x="228393" y="1154"/>
                </a:cubicBezTo>
                <a:cubicBezTo>
                  <a:pt x="223631" y="96"/>
                  <a:pt x="304593" y="10679"/>
                  <a:pt x="304593" y="10679"/>
                </a:cubicBezTo>
                <a:lnTo>
                  <a:pt x="104568" y="4329"/>
                </a:lnTo>
                <a:cubicBezTo>
                  <a:pt x="86047" y="3271"/>
                  <a:pt x="188706" y="4858"/>
                  <a:pt x="193468" y="4329"/>
                </a:cubicBezTo>
                <a:cubicBezTo>
                  <a:pt x="198231" y="3800"/>
                  <a:pt x="155897" y="-2550"/>
                  <a:pt x="133143" y="1154"/>
                </a:cubicBezTo>
                <a:cubicBezTo>
                  <a:pt x="110389" y="4858"/>
                  <a:pt x="56943" y="26554"/>
                  <a:pt x="56943" y="26554"/>
                </a:cubicBezTo>
                <a:cubicBezTo>
                  <a:pt x="49006" y="29200"/>
                  <a:pt x="89751" y="11737"/>
                  <a:pt x="85518" y="17029"/>
                </a:cubicBezTo>
                <a:cubicBezTo>
                  <a:pt x="81285" y="22321"/>
                  <a:pt x="31014" y="54600"/>
                  <a:pt x="31543" y="58304"/>
                </a:cubicBezTo>
                <a:cubicBezTo>
                  <a:pt x="32072" y="62008"/>
                  <a:pt x="91868" y="36608"/>
                  <a:pt x="88693" y="39254"/>
                </a:cubicBezTo>
                <a:cubicBezTo>
                  <a:pt x="85518" y="41900"/>
                  <a:pt x="-18728" y="113337"/>
                  <a:pt x="2968" y="1091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0DA8EA79-DA22-B645-3CC4-E5F20FD6CDE6}"/>
              </a:ext>
            </a:extLst>
          </p:cNvPr>
          <p:cNvSpPr/>
          <p:nvPr/>
        </p:nvSpPr>
        <p:spPr>
          <a:xfrm>
            <a:off x="5118044" y="3062936"/>
            <a:ext cx="408686" cy="74008"/>
          </a:xfrm>
          <a:custGeom>
            <a:avLst/>
            <a:gdLst>
              <a:gd name="connsiteX0" fmla="*/ 56 w 408686"/>
              <a:gd name="connsiteY0" fmla="*/ 939 h 74008"/>
              <a:gd name="connsiteX1" fmla="*/ 181031 w 408686"/>
              <a:gd name="connsiteY1" fmla="*/ 10464 h 74008"/>
              <a:gd name="connsiteX2" fmla="*/ 314381 w 408686"/>
              <a:gd name="connsiteY2" fmla="*/ 45389 h 74008"/>
              <a:gd name="connsiteX3" fmla="*/ 244531 w 408686"/>
              <a:gd name="connsiteY3" fmla="*/ 39039 h 74008"/>
              <a:gd name="connsiteX4" fmla="*/ 406456 w 408686"/>
              <a:gd name="connsiteY4" fmla="*/ 42214 h 74008"/>
              <a:gd name="connsiteX5" fmla="*/ 336606 w 408686"/>
              <a:gd name="connsiteY5" fmla="*/ 51739 h 74008"/>
              <a:gd name="connsiteX6" fmla="*/ 304856 w 408686"/>
              <a:gd name="connsiteY6" fmla="*/ 73964 h 74008"/>
              <a:gd name="connsiteX7" fmla="*/ 228656 w 408686"/>
              <a:gd name="connsiteY7" fmla="*/ 45389 h 74008"/>
              <a:gd name="connsiteX8" fmla="*/ 161981 w 408686"/>
              <a:gd name="connsiteY8" fmla="*/ 29514 h 74008"/>
              <a:gd name="connsiteX9" fmla="*/ 56 w 408686"/>
              <a:gd name="connsiteY9" fmla="*/ 939 h 7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686" h="74008">
                <a:moveTo>
                  <a:pt x="56" y="939"/>
                </a:moveTo>
                <a:cubicBezTo>
                  <a:pt x="3231" y="-2236"/>
                  <a:pt x="128644" y="3056"/>
                  <a:pt x="181031" y="10464"/>
                </a:cubicBezTo>
                <a:cubicBezTo>
                  <a:pt x="233419" y="17872"/>
                  <a:pt x="303798" y="40627"/>
                  <a:pt x="314381" y="45389"/>
                </a:cubicBezTo>
                <a:cubicBezTo>
                  <a:pt x="324964" y="50152"/>
                  <a:pt x="229185" y="39568"/>
                  <a:pt x="244531" y="39039"/>
                </a:cubicBezTo>
                <a:cubicBezTo>
                  <a:pt x="259877" y="38510"/>
                  <a:pt x="391110" y="40097"/>
                  <a:pt x="406456" y="42214"/>
                </a:cubicBezTo>
                <a:cubicBezTo>
                  <a:pt x="421802" y="44331"/>
                  <a:pt x="353539" y="46447"/>
                  <a:pt x="336606" y="51739"/>
                </a:cubicBezTo>
                <a:cubicBezTo>
                  <a:pt x="319673" y="57031"/>
                  <a:pt x="322847" y="75022"/>
                  <a:pt x="304856" y="73964"/>
                </a:cubicBezTo>
                <a:cubicBezTo>
                  <a:pt x="286865" y="72906"/>
                  <a:pt x="252469" y="52797"/>
                  <a:pt x="228656" y="45389"/>
                </a:cubicBezTo>
                <a:cubicBezTo>
                  <a:pt x="204844" y="37981"/>
                  <a:pt x="194789" y="35864"/>
                  <a:pt x="161981" y="29514"/>
                </a:cubicBezTo>
                <a:cubicBezTo>
                  <a:pt x="129173" y="23164"/>
                  <a:pt x="-3119" y="4114"/>
                  <a:pt x="56" y="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06D591B-B525-8BC4-EDC8-54F57436E809}"/>
              </a:ext>
            </a:extLst>
          </p:cNvPr>
          <p:cNvSpPr/>
          <p:nvPr/>
        </p:nvSpPr>
        <p:spPr>
          <a:xfrm>
            <a:off x="5062157" y="3025327"/>
            <a:ext cx="368992" cy="79948"/>
          </a:xfrm>
          <a:custGeom>
            <a:avLst/>
            <a:gdLst>
              <a:gd name="connsiteX0" fmla="*/ 5143 w 368992"/>
              <a:gd name="connsiteY0" fmla="*/ 44898 h 79948"/>
              <a:gd name="connsiteX1" fmla="*/ 281368 w 368992"/>
              <a:gd name="connsiteY1" fmla="*/ 48073 h 79948"/>
              <a:gd name="connsiteX2" fmla="*/ 217868 w 368992"/>
              <a:gd name="connsiteY2" fmla="*/ 44898 h 79948"/>
              <a:gd name="connsiteX3" fmla="*/ 367093 w 368992"/>
              <a:gd name="connsiteY3" fmla="*/ 79823 h 79948"/>
              <a:gd name="connsiteX4" fmla="*/ 294068 w 368992"/>
              <a:gd name="connsiteY4" fmla="*/ 54423 h 79948"/>
              <a:gd name="connsiteX5" fmla="*/ 176593 w 368992"/>
              <a:gd name="connsiteY5" fmla="*/ 448 h 79948"/>
              <a:gd name="connsiteX6" fmla="*/ 211518 w 368992"/>
              <a:gd name="connsiteY6" fmla="*/ 29023 h 79948"/>
              <a:gd name="connsiteX7" fmla="*/ 55943 w 368992"/>
              <a:gd name="connsiteY7" fmla="*/ 35373 h 79948"/>
              <a:gd name="connsiteX8" fmla="*/ 97218 w 368992"/>
              <a:gd name="connsiteY8" fmla="*/ 22673 h 79948"/>
              <a:gd name="connsiteX9" fmla="*/ 5143 w 368992"/>
              <a:gd name="connsiteY9" fmla="*/ 44898 h 7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992" h="79948">
                <a:moveTo>
                  <a:pt x="5143" y="44898"/>
                </a:moveTo>
                <a:cubicBezTo>
                  <a:pt x="35835" y="49131"/>
                  <a:pt x="245914" y="48073"/>
                  <a:pt x="281368" y="48073"/>
                </a:cubicBezTo>
                <a:cubicBezTo>
                  <a:pt x="316822" y="48073"/>
                  <a:pt x="203581" y="39606"/>
                  <a:pt x="217868" y="44898"/>
                </a:cubicBezTo>
                <a:cubicBezTo>
                  <a:pt x="232155" y="50190"/>
                  <a:pt x="354393" y="78236"/>
                  <a:pt x="367093" y="79823"/>
                </a:cubicBezTo>
                <a:cubicBezTo>
                  <a:pt x="379793" y="81410"/>
                  <a:pt x="325818" y="67652"/>
                  <a:pt x="294068" y="54423"/>
                </a:cubicBezTo>
                <a:cubicBezTo>
                  <a:pt x="262318" y="41194"/>
                  <a:pt x="190351" y="4681"/>
                  <a:pt x="176593" y="448"/>
                </a:cubicBezTo>
                <a:cubicBezTo>
                  <a:pt x="162835" y="-3785"/>
                  <a:pt x="231626" y="23202"/>
                  <a:pt x="211518" y="29023"/>
                </a:cubicBezTo>
                <a:cubicBezTo>
                  <a:pt x="191410" y="34844"/>
                  <a:pt x="74993" y="36431"/>
                  <a:pt x="55943" y="35373"/>
                </a:cubicBezTo>
                <a:cubicBezTo>
                  <a:pt x="36893" y="34315"/>
                  <a:pt x="103568" y="24790"/>
                  <a:pt x="97218" y="22673"/>
                </a:cubicBezTo>
                <a:cubicBezTo>
                  <a:pt x="90868" y="20556"/>
                  <a:pt x="-25549" y="40665"/>
                  <a:pt x="5143" y="44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EA7568D-1ADB-5F57-0A8E-195201DDF482}"/>
              </a:ext>
            </a:extLst>
          </p:cNvPr>
          <p:cNvSpPr/>
          <p:nvPr/>
        </p:nvSpPr>
        <p:spPr>
          <a:xfrm>
            <a:off x="4909975" y="2971753"/>
            <a:ext cx="404977" cy="130421"/>
          </a:xfrm>
          <a:custGeom>
            <a:avLst/>
            <a:gdLst>
              <a:gd name="connsiteX0" fmla="*/ 1750 w 404977"/>
              <a:gd name="connsiteY0" fmla="*/ 130222 h 130421"/>
              <a:gd name="connsiteX1" fmla="*/ 224000 w 404977"/>
              <a:gd name="connsiteY1" fmla="*/ 15922 h 130421"/>
              <a:gd name="connsiteX2" fmla="*/ 179550 w 404977"/>
              <a:gd name="connsiteY2" fmla="*/ 28622 h 130421"/>
              <a:gd name="connsiteX3" fmla="*/ 306550 w 404977"/>
              <a:gd name="connsiteY3" fmla="*/ 25447 h 130421"/>
              <a:gd name="connsiteX4" fmla="*/ 404975 w 404977"/>
              <a:gd name="connsiteY4" fmla="*/ 38147 h 130421"/>
              <a:gd name="connsiteX5" fmla="*/ 309725 w 404977"/>
              <a:gd name="connsiteY5" fmla="*/ 22272 h 130421"/>
              <a:gd name="connsiteX6" fmla="*/ 262100 w 404977"/>
              <a:gd name="connsiteY6" fmla="*/ 47 h 130421"/>
              <a:gd name="connsiteX7" fmla="*/ 389100 w 404977"/>
              <a:gd name="connsiteY7" fmla="*/ 28622 h 130421"/>
              <a:gd name="connsiteX8" fmla="*/ 201775 w 404977"/>
              <a:gd name="connsiteY8" fmla="*/ 3222 h 130421"/>
              <a:gd name="connsiteX9" fmla="*/ 154150 w 404977"/>
              <a:gd name="connsiteY9" fmla="*/ 9572 h 130421"/>
              <a:gd name="connsiteX10" fmla="*/ 74775 w 404977"/>
              <a:gd name="connsiteY10" fmla="*/ 47672 h 130421"/>
              <a:gd name="connsiteX11" fmla="*/ 138275 w 404977"/>
              <a:gd name="connsiteY11" fmla="*/ 19097 h 130421"/>
              <a:gd name="connsiteX12" fmla="*/ 39850 w 404977"/>
              <a:gd name="connsiteY12" fmla="*/ 69897 h 130421"/>
              <a:gd name="connsiteX13" fmla="*/ 116050 w 404977"/>
              <a:gd name="connsiteY13" fmla="*/ 44497 h 130421"/>
              <a:gd name="connsiteX14" fmla="*/ 1750 w 404977"/>
              <a:gd name="connsiteY14" fmla="*/ 130222 h 13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977" h="130421">
                <a:moveTo>
                  <a:pt x="1750" y="130222"/>
                </a:moveTo>
                <a:cubicBezTo>
                  <a:pt x="19742" y="125459"/>
                  <a:pt x="194367" y="32855"/>
                  <a:pt x="224000" y="15922"/>
                </a:cubicBezTo>
                <a:cubicBezTo>
                  <a:pt x="253633" y="-1011"/>
                  <a:pt x="165792" y="27035"/>
                  <a:pt x="179550" y="28622"/>
                </a:cubicBezTo>
                <a:cubicBezTo>
                  <a:pt x="193308" y="30209"/>
                  <a:pt x="268979" y="23860"/>
                  <a:pt x="306550" y="25447"/>
                </a:cubicBezTo>
                <a:cubicBezTo>
                  <a:pt x="344121" y="27034"/>
                  <a:pt x="404446" y="38676"/>
                  <a:pt x="404975" y="38147"/>
                </a:cubicBezTo>
                <a:cubicBezTo>
                  <a:pt x="405504" y="37618"/>
                  <a:pt x="333537" y="28622"/>
                  <a:pt x="309725" y="22272"/>
                </a:cubicBezTo>
                <a:cubicBezTo>
                  <a:pt x="285913" y="15922"/>
                  <a:pt x="248871" y="-1011"/>
                  <a:pt x="262100" y="47"/>
                </a:cubicBezTo>
                <a:cubicBezTo>
                  <a:pt x="275329" y="1105"/>
                  <a:pt x="399154" y="28093"/>
                  <a:pt x="389100" y="28622"/>
                </a:cubicBezTo>
                <a:cubicBezTo>
                  <a:pt x="379046" y="29151"/>
                  <a:pt x="240933" y="6397"/>
                  <a:pt x="201775" y="3222"/>
                </a:cubicBezTo>
                <a:cubicBezTo>
                  <a:pt x="162617" y="47"/>
                  <a:pt x="175317" y="2164"/>
                  <a:pt x="154150" y="9572"/>
                </a:cubicBezTo>
                <a:cubicBezTo>
                  <a:pt x="132983" y="16980"/>
                  <a:pt x="77421" y="46084"/>
                  <a:pt x="74775" y="47672"/>
                </a:cubicBezTo>
                <a:cubicBezTo>
                  <a:pt x="72129" y="49259"/>
                  <a:pt x="144096" y="15393"/>
                  <a:pt x="138275" y="19097"/>
                </a:cubicBezTo>
                <a:cubicBezTo>
                  <a:pt x="132454" y="22801"/>
                  <a:pt x="43554" y="65664"/>
                  <a:pt x="39850" y="69897"/>
                </a:cubicBezTo>
                <a:cubicBezTo>
                  <a:pt x="36146" y="74130"/>
                  <a:pt x="121871" y="36030"/>
                  <a:pt x="116050" y="44497"/>
                </a:cubicBezTo>
                <a:cubicBezTo>
                  <a:pt x="110229" y="52964"/>
                  <a:pt x="-16242" y="134985"/>
                  <a:pt x="1750" y="130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41EDDC05-A1F2-FFA2-C87D-73DA55C44818}"/>
              </a:ext>
            </a:extLst>
          </p:cNvPr>
          <p:cNvSpPr/>
          <p:nvPr/>
        </p:nvSpPr>
        <p:spPr>
          <a:xfrm>
            <a:off x="5286328" y="2968478"/>
            <a:ext cx="232293" cy="106773"/>
          </a:xfrm>
          <a:custGeom>
            <a:avLst/>
            <a:gdLst>
              <a:gd name="connsiteX0" fmla="*/ 47 w 232293"/>
              <a:gd name="connsiteY0" fmla="*/ 147 h 106773"/>
              <a:gd name="connsiteX1" fmla="*/ 101647 w 232293"/>
              <a:gd name="connsiteY1" fmla="*/ 50947 h 106773"/>
              <a:gd name="connsiteX2" fmla="*/ 85772 w 232293"/>
              <a:gd name="connsiteY2" fmla="*/ 28722 h 106773"/>
              <a:gd name="connsiteX3" fmla="*/ 225472 w 232293"/>
              <a:gd name="connsiteY3" fmla="*/ 104922 h 106773"/>
              <a:gd name="connsiteX4" fmla="*/ 200072 w 232293"/>
              <a:gd name="connsiteY4" fmla="*/ 82697 h 106773"/>
              <a:gd name="connsiteX5" fmla="*/ 107997 w 232293"/>
              <a:gd name="connsiteY5" fmla="*/ 76347 h 106773"/>
              <a:gd name="connsiteX6" fmla="*/ 155622 w 232293"/>
              <a:gd name="connsiteY6" fmla="*/ 85872 h 106773"/>
              <a:gd name="connsiteX7" fmla="*/ 88947 w 232293"/>
              <a:gd name="connsiteY7" fmla="*/ 69997 h 106773"/>
              <a:gd name="connsiteX8" fmla="*/ 47 w 232293"/>
              <a:gd name="connsiteY8" fmla="*/ 147 h 1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93" h="106773">
                <a:moveTo>
                  <a:pt x="47" y="147"/>
                </a:moveTo>
                <a:cubicBezTo>
                  <a:pt x="2164" y="-3028"/>
                  <a:pt x="87359" y="46184"/>
                  <a:pt x="101647" y="50947"/>
                </a:cubicBezTo>
                <a:cubicBezTo>
                  <a:pt x="115935" y="55710"/>
                  <a:pt x="65135" y="19726"/>
                  <a:pt x="85772" y="28722"/>
                </a:cubicBezTo>
                <a:cubicBezTo>
                  <a:pt x="106410" y="37718"/>
                  <a:pt x="206422" y="95926"/>
                  <a:pt x="225472" y="104922"/>
                </a:cubicBezTo>
                <a:cubicBezTo>
                  <a:pt x="244522" y="113918"/>
                  <a:pt x="219651" y="87459"/>
                  <a:pt x="200072" y="82697"/>
                </a:cubicBezTo>
                <a:cubicBezTo>
                  <a:pt x="180493" y="77935"/>
                  <a:pt x="115405" y="75818"/>
                  <a:pt x="107997" y="76347"/>
                </a:cubicBezTo>
                <a:cubicBezTo>
                  <a:pt x="100589" y="76876"/>
                  <a:pt x="158797" y="86930"/>
                  <a:pt x="155622" y="85872"/>
                </a:cubicBezTo>
                <a:cubicBezTo>
                  <a:pt x="152447" y="84814"/>
                  <a:pt x="110643" y="81109"/>
                  <a:pt x="88947" y="69997"/>
                </a:cubicBezTo>
                <a:cubicBezTo>
                  <a:pt x="67251" y="58885"/>
                  <a:pt x="-2070" y="3322"/>
                  <a:pt x="47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8553784-47B3-5D99-B6D0-F45303B8000F}"/>
              </a:ext>
            </a:extLst>
          </p:cNvPr>
          <p:cNvSpPr/>
          <p:nvPr/>
        </p:nvSpPr>
        <p:spPr>
          <a:xfrm>
            <a:off x="4871745" y="2602590"/>
            <a:ext cx="370242" cy="115420"/>
          </a:xfrm>
          <a:custGeom>
            <a:avLst/>
            <a:gdLst>
              <a:gd name="connsiteX0" fmla="*/ 1880 w 370242"/>
              <a:gd name="connsiteY0" fmla="*/ 115210 h 115420"/>
              <a:gd name="connsiteX1" fmla="*/ 186030 w 370242"/>
              <a:gd name="connsiteY1" fmla="*/ 42185 h 115420"/>
              <a:gd name="connsiteX2" fmla="*/ 78080 w 370242"/>
              <a:gd name="connsiteY2" fmla="*/ 115210 h 115420"/>
              <a:gd name="connsiteX3" fmla="*/ 205080 w 370242"/>
              <a:gd name="connsiteY3" fmla="*/ 13610 h 115420"/>
              <a:gd name="connsiteX4" fmla="*/ 370180 w 370242"/>
              <a:gd name="connsiteY4" fmla="*/ 4085 h 115420"/>
              <a:gd name="connsiteX5" fmla="*/ 186030 w 370242"/>
              <a:gd name="connsiteY5" fmla="*/ 42185 h 115420"/>
              <a:gd name="connsiteX6" fmla="*/ 122530 w 370242"/>
              <a:gd name="connsiteY6" fmla="*/ 45360 h 115420"/>
              <a:gd name="connsiteX7" fmla="*/ 109830 w 370242"/>
              <a:gd name="connsiteY7" fmla="*/ 10435 h 115420"/>
              <a:gd name="connsiteX8" fmla="*/ 65380 w 370242"/>
              <a:gd name="connsiteY8" fmla="*/ 42185 h 115420"/>
              <a:gd name="connsiteX9" fmla="*/ 109830 w 370242"/>
              <a:gd name="connsiteY9" fmla="*/ 51710 h 115420"/>
              <a:gd name="connsiteX10" fmla="*/ 116180 w 370242"/>
              <a:gd name="connsiteY10" fmla="*/ 10435 h 115420"/>
              <a:gd name="connsiteX11" fmla="*/ 90780 w 370242"/>
              <a:gd name="connsiteY11" fmla="*/ 19960 h 115420"/>
              <a:gd name="connsiteX12" fmla="*/ 1880 w 370242"/>
              <a:gd name="connsiteY12" fmla="*/ 115210 h 11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242" h="115420">
                <a:moveTo>
                  <a:pt x="1880" y="115210"/>
                </a:moveTo>
                <a:cubicBezTo>
                  <a:pt x="17755" y="118914"/>
                  <a:pt x="173330" y="42185"/>
                  <a:pt x="186030" y="42185"/>
                </a:cubicBezTo>
                <a:cubicBezTo>
                  <a:pt x="198730" y="42185"/>
                  <a:pt x="74905" y="119972"/>
                  <a:pt x="78080" y="115210"/>
                </a:cubicBezTo>
                <a:cubicBezTo>
                  <a:pt x="81255" y="110448"/>
                  <a:pt x="156397" y="32131"/>
                  <a:pt x="205080" y="13610"/>
                </a:cubicBezTo>
                <a:cubicBezTo>
                  <a:pt x="253763" y="-4911"/>
                  <a:pt x="373355" y="-677"/>
                  <a:pt x="370180" y="4085"/>
                </a:cubicBezTo>
                <a:cubicBezTo>
                  <a:pt x="367005" y="8847"/>
                  <a:pt x="227305" y="35306"/>
                  <a:pt x="186030" y="42185"/>
                </a:cubicBezTo>
                <a:cubicBezTo>
                  <a:pt x="144755" y="49064"/>
                  <a:pt x="135230" y="50652"/>
                  <a:pt x="122530" y="45360"/>
                </a:cubicBezTo>
                <a:cubicBezTo>
                  <a:pt x="109830" y="40068"/>
                  <a:pt x="119355" y="10964"/>
                  <a:pt x="109830" y="10435"/>
                </a:cubicBezTo>
                <a:cubicBezTo>
                  <a:pt x="100305" y="9906"/>
                  <a:pt x="65380" y="35306"/>
                  <a:pt x="65380" y="42185"/>
                </a:cubicBezTo>
                <a:cubicBezTo>
                  <a:pt x="65380" y="49064"/>
                  <a:pt x="101363" y="57002"/>
                  <a:pt x="109830" y="51710"/>
                </a:cubicBezTo>
                <a:cubicBezTo>
                  <a:pt x="118297" y="46418"/>
                  <a:pt x="119355" y="15727"/>
                  <a:pt x="116180" y="10435"/>
                </a:cubicBezTo>
                <a:cubicBezTo>
                  <a:pt x="113005" y="5143"/>
                  <a:pt x="106126" y="5143"/>
                  <a:pt x="90780" y="19960"/>
                </a:cubicBezTo>
                <a:cubicBezTo>
                  <a:pt x="75434" y="34777"/>
                  <a:pt x="-13995" y="111506"/>
                  <a:pt x="1880" y="115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3BA3277-C349-8B2E-0030-71A150B6D084}"/>
              </a:ext>
            </a:extLst>
          </p:cNvPr>
          <p:cNvSpPr/>
          <p:nvPr/>
        </p:nvSpPr>
        <p:spPr>
          <a:xfrm>
            <a:off x="4851345" y="2609380"/>
            <a:ext cx="593954" cy="181445"/>
          </a:xfrm>
          <a:custGeom>
            <a:avLst/>
            <a:gdLst>
              <a:gd name="connsiteX0" fmla="*/ 55 w 593954"/>
              <a:gd name="connsiteY0" fmla="*/ 181445 h 181445"/>
              <a:gd name="connsiteX1" fmla="*/ 282630 w 593954"/>
              <a:gd name="connsiteY1" fmla="*/ 48095 h 181445"/>
              <a:gd name="connsiteX2" fmla="*/ 409630 w 593954"/>
              <a:gd name="connsiteY2" fmla="*/ 22695 h 181445"/>
              <a:gd name="connsiteX3" fmla="*/ 317555 w 593954"/>
              <a:gd name="connsiteY3" fmla="*/ 25870 h 181445"/>
              <a:gd name="connsiteX4" fmla="*/ 489005 w 593954"/>
              <a:gd name="connsiteY4" fmla="*/ 6820 h 181445"/>
              <a:gd name="connsiteX5" fmla="*/ 396930 w 593954"/>
              <a:gd name="connsiteY5" fmla="*/ 470 h 181445"/>
              <a:gd name="connsiteX6" fmla="*/ 590605 w 593954"/>
              <a:gd name="connsiteY6" fmla="*/ 470 h 181445"/>
              <a:gd name="connsiteX7" fmla="*/ 504880 w 593954"/>
              <a:gd name="connsiteY7" fmla="*/ 470 h 181445"/>
              <a:gd name="connsiteX8" fmla="*/ 317555 w 593954"/>
              <a:gd name="connsiteY8" fmla="*/ 6820 h 181445"/>
              <a:gd name="connsiteX9" fmla="*/ 371530 w 593954"/>
              <a:gd name="connsiteY9" fmla="*/ 13170 h 181445"/>
              <a:gd name="connsiteX10" fmla="*/ 181030 w 593954"/>
              <a:gd name="connsiteY10" fmla="*/ 89370 h 181445"/>
              <a:gd name="connsiteX11" fmla="*/ 327080 w 593954"/>
              <a:gd name="connsiteY11" fmla="*/ 29045 h 181445"/>
              <a:gd name="connsiteX12" fmla="*/ 139755 w 593954"/>
              <a:gd name="connsiteY12" fmla="*/ 105245 h 181445"/>
              <a:gd name="connsiteX13" fmla="*/ 257230 w 593954"/>
              <a:gd name="connsiteY13" fmla="*/ 48095 h 181445"/>
              <a:gd name="connsiteX14" fmla="*/ 55 w 593954"/>
              <a:gd name="connsiteY14" fmla="*/ 181445 h 18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3954" h="181445">
                <a:moveTo>
                  <a:pt x="55" y="181445"/>
                </a:moveTo>
                <a:cubicBezTo>
                  <a:pt x="4288" y="181445"/>
                  <a:pt x="214368" y="74553"/>
                  <a:pt x="282630" y="48095"/>
                </a:cubicBezTo>
                <a:cubicBezTo>
                  <a:pt x="350892" y="21637"/>
                  <a:pt x="403809" y="26399"/>
                  <a:pt x="409630" y="22695"/>
                </a:cubicBezTo>
                <a:cubicBezTo>
                  <a:pt x="415451" y="18991"/>
                  <a:pt x="304326" y="28516"/>
                  <a:pt x="317555" y="25870"/>
                </a:cubicBezTo>
                <a:cubicBezTo>
                  <a:pt x="330784" y="23224"/>
                  <a:pt x="475776" y="11053"/>
                  <a:pt x="489005" y="6820"/>
                </a:cubicBezTo>
                <a:cubicBezTo>
                  <a:pt x="502234" y="2587"/>
                  <a:pt x="379997" y="1528"/>
                  <a:pt x="396930" y="470"/>
                </a:cubicBezTo>
                <a:cubicBezTo>
                  <a:pt x="413863" y="-588"/>
                  <a:pt x="590605" y="470"/>
                  <a:pt x="590605" y="470"/>
                </a:cubicBezTo>
                <a:cubicBezTo>
                  <a:pt x="608597" y="470"/>
                  <a:pt x="550388" y="-588"/>
                  <a:pt x="504880" y="470"/>
                </a:cubicBezTo>
                <a:cubicBezTo>
                  <a:pt x="459372" y="1528"/>
                  <a:pt x="339780" y="4703"/>
                  <a:pt x="317555" y="6820"/>
                </a:cubicBezTo>
                <a:cubicBezTo>
                  <a:pt x="295330" y="8937"/>
                  <a:pt x="394284" y="-588"/>
                  <a:pt x="371530" y="13170"/>
                </a:cubicBezTo>
                <a:cubicBezTo>
                  <a:pt x="348776" y="26928"/>
                  <a:pt x="188438" y="86724"/>
                  <a:pt x="181030" y="89370"/>
                </a:cubicBezTo>
                <a:cubicBezTo>
                  <a:pt x="173622" y="92016"/>
                  <a:pt x="333959" y="26399"/>
                  <a:pt x="327080" y="29045"/>
                </a:cubicBezTo>
                <a:cubicBezTo>
                  <a:pt x="320201" y="31691"/>
                  <a:pt x="151397" y="102070"/>
                  <a:pt x="139755" y="105245"/>
                </a:cubicBezTo>
                <a:cubicBezTo>
                  <a:pt x="128113" y="108420"/>
                  <a:pt x="277868" y="39628"/>
                  <a:pt x="257230" y="48095"/>
                </a:cubicBezTo>
                <a:cubicBezTo>
                  <a:pt x="236592" y="56562"/>
                  <a:pt x="-4178" y="181445"/>
                  <a:pt x="55" y="181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EA727F73-F874-C611-87E3-EBF5E4817114}"/>
              </a:ext>
            </a:extLst>
          </p:cNvPr>
          <p:cNvSpPr/>
          <p:nvPr/>
        </p:nvSpPr>
        <p:spPr>
          <a:xfrm>
            <a:off x="4885524" y="2650942"/>
            <a:ext cx="401266" cy="156507"/>
          </a:xfrm>
          <a:custGeom>
            <a:avLst/>
            <a:gdLst>
              <a:gd name="connsiteX0" fmla="*/ 801 w 401266"/>
              <a:gd name="connsiteY0" fmla="*/ 155758 h 156507"/>
              <a:gd name="connsiteX1" fmla="*/ 213526 w 401266"/>
              <a:gd name="connsiteY1" fmla="*/ 16058 h 156507"/>
              <a:gd name="connsiteX2" fmla="*/ 156376 w 401266"/>
              <a:gd name="connsiteY2" fmla="*/ 92258 h 156507"/>
              <a:gd name="connsiteX3" fmla="*/ 226226 w 401266"/>
              <a:gd name="connsiteY3" fmla="*/ 63683 h 156507"/>
              <a:gd name="connsiteX4" fmla="*/ 159551 w 401266"/>
              <a:gd name="connsiteY4" fmla="*/ 95433 h 156507"/>
              <a:gd name="connsiteX5" fmla="*/ 394501 w 401266"/>
              <a:gd name="connsiteY5" fmla="*/ 19233 h 156507"/>
              <a:gd name="connsiteX6" fmla="*/ 299251 w 401266"/>
              <a:gd name="connsiteY6" fmla="*/ 54158 h 156507"/>
              <a:gd name="connsiteX7" fmla="*/ 400851 w 401266"/>
              <a:gd name="connsiteY7" fmla="*/ 28758 h 156507"/>
              <a:gd name="connsiteX8" fmla="*/ 251626 w 401266"/>
              <a:gd name="connsiteY8" fmla="*/ 63683 h 156507"/>
              <a:gd name="connsiteX9" fmla="*/ 162726 w 401266"/>
              <a:gd name="connsiteY9" fmla="*/ 92258 h 156507"/>
              <a:gd name="connsiteX10" fmla="*/ 238926 w 401266"/>
              <a:gd name="connsiteY10" fmla="*/ 183 h 156507"/>
              <a:gd name="connsiteX11" fmla="*/ 143676 w 401266"/>
              <a:gd name="connsiteY11" fmla="*/ 70033 h 156507"/>
              <a:gd name="connsiteX12" fmla="*/ 801 w 401266"/>
              <a:gd name="connsiteY12" fmla="*/ 155758 h 15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266" h="156507">
                <a:moveTo>
                  <a:pt x="801" y="155758"/>
                </a:moveTo>
                <a:cubicBezTo>
                  <a:pt x="12443" y="146762"/>
                  <a:pt x="187597" y="26641"/>
                  <a:pt x="213526" y="16058"/>
                </a:cubicBezTo>
                <a:cubicBezTo>
                  <a:pt x="239455" y="5475"/>
                  <a:pt x="154259" y="84321"/>
                  <a:pt x="156376" y="92258"/>
                </a:cubicBezTo>
                <a:cubicBezTo>
                  <a:pt x="158493" y="100195"/>
                  <a:pt x="225697" y="63154"/>
                  <a:pt x="226226" y="63683"/>
                </a:cubicBezTo>
                <a:cubicBezTo>
                  <a:pt x="226755" y="64212"/>
                  <a:pt x="131505" y="102841"/>
                  <a:pt x="159551" y="95433"/>
                </a:cubicBezTo>
                <a:cubicBezTo>
                  <a:pt x="187597" y="88025"/>
                  <a:pt x="371218" y="26112"/>
                  <a:pt x="394501" y="19233"/>
                </a:cubicBezTo>
                <a:cubicBezTo>
                  <a:pt x="417784" y="12354"/>
                  <a:pt x="298193" y="52570"/>
                  <a:pt x="299251" y="54158"/>
                </a:cubicBezTo>
                <a:cubicBezTo>
                  <a:pt x="300309" y="55746"/>
                  <a:pt x="408789" y="27170"/>
                  <a:pt x="400851" y="28758"/>
                </a:cubicBezTo>
                <a:cubicBezTo>
                  <a:pt x="392913" y="30346"/>
                  <a:pt x="291314" y="53100"/>
                  <a:pt x="251626" y="63683"/>
                </a:cubicBezTo>
                <a:cubicBezTo>
                  <a:pt x="211939" y="74266"/>
                  <a:pt x="164843" y="102841"/>
                  <a:pt x="162726" y="92258"/>
                </a:cubicBezTo>
                <a:cubicBezTo>
                  <a:pt x="160609" y="81675"/>
                  <a:pt x="242101" y="3887"/>
                  <a:pt x="238926" y="183"/>
                </a:cubicBezTo>
                <a:cubicBezTo>
                  <a:pt x="235751" y="-3521"/>
                  <a:pt x="179659" y="49925"/>
                  <a:pt x="143676" y="70033"/>
                </a:cubicBezTo>
                <a:cubicBezTo>
                  <a:pt x="107693" y="90141"/>
                  <a:pt x="-10841" y="164754"/>
                  <a:pt x="801" y="1557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6AFB208-C4AA-04B2-0275-95809764823E}"/>
              </a:ext>
            </a:extLst>
          </p:cNvPr>
          <p:cNvSpPr/>
          <p:nvPr/>
        </p:nvSpPr>
        <p:spPr>
          <a:xfrm>
            <a:off x="5108246" y="2628771"/>
            <a:ext cx="400958" cy="69994"/>
          </a:xfrm>
          <a:custGeom>
            <a:avLst/>
            <a:gdLst>
              <a:gd name="connsiteX0" fmla="*/ 329 w 400958"/>
              <a:gd name="connsiteY0" fmla="*/ 69979 h 69994"/>
              <a:gd name="connsiteX1" fmla="*/ 171779 w 400958"/>
              <a:gd name="connsiteY1" fmla="*/ 12829 h 69994"/>
              <a:gd name="connsiteX2" fmla="*/ 279729 w 400958"/>
              <a:gd name="connsiteY2" fmla="*/ 38229 h 69994"/>
              <a:gd name="connsiteX3" fmla="*/ 270204 w 400958"/>
              <a:gd name="connsiteY3" fmla="*/ 129 h 69994"/>
              <a:gd name="connsiteX4" fmla="*/ 400379 w 400958"/>
              <a:gd name="connsiteY4" fmla="*/ 47754 h 69994"/>
              <a:gd name="connsiteX5" fmla="*/ 314654 w 400958"/>
              <a:gd name="connsiteY5" fmla="*/ 6479 h 69994"/>
              <a:gd name="connsiteX6" fmla="*/ 235279 w 400958"/>
              <a:gd name="connsiteY6" fmla="*/ 129 h 69994"/>
              <a:gd name="connsiteX7" fmla="*/ 130504 w 400958"/>
              <a:gd name="connsiteY7" fmla="*/ 6479 h 69994"/>
              <a:gd name="connsiteX8" fmla="*/ 329 w 400958"/>
              <a:gd name="connsiteY8" fmla="*/ 69979 h 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958" h="69994">
                <a:moveTo>
                  <a:pt x="329" y="69979"/>
                </a:moveTo>
                <a:cubicBezTo>
                  <a:pt x="7208" y="71037"/>
                  <a:pt x="125212" y="18121"/>
                  <a:pt x="171779" y="12829"/>
                </a:cubicBezTo>
                <a:cubicBezTo>
                  <a:pt x="218346" y="7537"/>
                  <a:pt x="263325" y="40346"/>
                  <a:pt x="279729" y="38229"/>
                </a:cubicBezTo>
                <a:cubicBezTo>
                  <a:pt x="296133" y="36112"/>
                  <a:pt x="250096" y="-1459"/>
                  <a:pt x="270204" y="129"/>
                </a:cubicBezTo>
                <a:cubicBezTo>
                  <a:pt x="290312" y="1716"/>
                  <a:pt x="392971" y="46696"/>
                  <a:pt x="400379" y="47754"/>
                </a:cubicBezTo>
                <a:cubicBezTo>
                  <a:pt x="407787" y="48812"/>
                  <a:pt x="342170" y="14416"/>
                  <a:pt x="314654" y="6479"/>
                </a:cubicBezTo>
                <a:cubicBezTo>
                  <a:pt x="287138" y="-1458"/>
                  <a:pt x="265971" y="129"/>
                  <a:pt x="235279" y="129"/>
                </a:cubicBezTo>
                <a:cubicBezTo>
                  <a:pt x="204587" y="129"/>
                  <a:pt x="164900" y="1187"/>
                  <a:pt x="130504" y="6479"/>
                </a:cubicBezTo>
                <a:cubicBezTo>
                  <a:pt x="96108" y="11771"/>
                  <a:pt x="-6550" y="68921"/>
                  <a:pt x="329" y="699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40A8D21-6729-ED32-BF0F-6DA5393C6FC3}"/>
              </a:ext>
            </a:extLst>
          </p:cNvPr>
          <p:cNvSpPr/>
          <p:nvPr/>
        </p:nvSpPr>
        <p:spPr>
          <a:xfrm>
            <a:off x="5041109" y="3069922"/>
            <a:ext cx="130667" cy="79108"/>
          </a:xfrm>
          <a:custGeom>
            <a:avLst/>
            <a:gdLst>
              <a:gd name="connsiteX0" fmla="*/ 121441 w 130667"/>
              <a:gd name="connsiteY0" fmla="*/ 303 h 79108"/>
              <a:gd name="connsiteX1" fmla="*/ 3966 w 130667"/>
              <a:gd name="connsiteY1" fmla="*/ 44753 h 79108"/>
              <a:gd name="connsiteX2" fmla="*/ 35716 w 130667"/>
              <a:gd name="connsiteY2" fmla="*/ 44753 h 79108"/>
              <a:gd name="connsiteX3" fmla="*/ 115091 w 130667"/>
              <a:gd name="connsiteY3" fmla="*/ 76503 h 79108"/>
              <a:gd name="connsiteX4" fmla="*/ 791 w 130667"/>
              <a:gd name="connsiteY4" fmla="*/ 76503 h 79108"/>
              <a:gd name="connsiteX5" fmla="*/ 111916 w 130667"/>
              <a:gd name="connsiteY5" fmla="*/ 70153 h 79108"/>
              <a:gd name="connsiteX6" fmla="*/ 121441 w 130667"/>
              <a:gd name="connsiteY6" fmla="*/ 303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67" h="79108">
                <a:moveTo>
                  <a:pt x="121441" y="303"/>
                </a:moveTo>
                <a:cubicBezTo>
                  <a:pt x="103449" y="-3930"/>
                  <a:pt x="18253" y="37345"/>
                  <a:pt x="3966" y="44753"/>
                </a:cubicBezTo>
                <a:cubicBezTo>
                  <a:pt x="-10321" y="52161"/>
                  <a:pt x="17195" y="39461"/>
                  <a:pt x="35716" y="44753"/>
                </a:cubicBezTo>
                <a:cubicBezTo>
                  <a:pt x="54237" y="50045"/>
                  <a:pt x="120912" y="71211"/>
                  <a:pt x="115091" y="76503"/>
                </a:cubicBezTo>
                <a:cubicBezTo>
                  <a:pt x="109270" y="81795"/>
                  <a:pt x="1320" y="77561"/>
                  <a:pt x="791" y="76503"/>
                </a:cubicBezTo>
                <a:cubicBezTo>
                  <a:pt x="262" y="75445"/>
                  <a:pt x="95512" y="75974"/>
                  <a:pt x="111916" y="70153"/>
                </a:cubicBezTo>
                <a:cubicBezTo>
                  <a:pt x="128320" y="64332"/>
                  <a:pt x="139433" y="4536"/>
                  <a:pt x="121441" y="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CF5D8EE-BCA5-D87F-3E5C-AA6937455AC7}"/>
              </a:ext>
            </a:extLst>
          </p:cNvPr>
          <p:cNvSpPr/>
          <p:nvPr/>
        </p:nvSpPr>
        <p:spPr>
          <a:xfrm>
            <a:off x="5076264" y="3127036"/>
            <a:ext cx="457761" cy="54687"/>
          </a:xfrm>
          <a:custGeom>
            <a:avLst/>
            <a:gdLst>
              <a:gd name="connsiteX0" fmla="*/ 561 w 457761"/>
              <a:gd name="connsiteY0" fmla="*/ 54314 h 54687"/>
              <a:gd name="connsiteX1" fmla="*/ 359336 w 457761"/>
              <a:gd name="connsiteY1" fmla="*/ 41614 h 54687"/>
              <a:gd name="connsiteX2" fmla="*/ 241861 w 457761"/>
              <a:gd name="connsiteY2" fmla="*/ 35264 h 54687"/>
              <a:gd name="connsiteX3" fmla="*/ 419661 w 457761"/>
              <a:gd name="connsiteY3" fmla="*/ 9864 h 54687"/>
              <a:gd name="connsiteX4" fmla="*/ 365686 w 457761"/>
              <a:gd name="connsiteY4" fmla="*/ 22564 h 54687"/>
              <a:gd name="connsiteX5" fmla="*/ 457761 w 457761"/>
              <a:gd name="connsiteY5" fmla="*/ 22564 h 54687"/>
              <a:gd name="connsiteX6" fmla="*/ 365686 w 457761"/>
              <a:gd name="connsiteY6" fmla="*/ 19389 h 54687"/>
              <a:gd name="connsiteX7" fmla="*/ 200586 w 457761"/>
              <a:gd name="connsiteY7" fmla="*/ 339 h 54687"/>
              <a:gd name="connsiteX8" fmla="*/ 283136 w 457761"/>
              <a:gd name="connsiteY8" fmla="*/ 6689 h 54687"/>
              <a:gd name="connsiteX9" fmla="*/ 276786 w 457761"/>
              <a:gd name="connsiteY9" fmla="*/ 25739 h 54687"/>
              <a:gd name="connsiteX10" fmla="*/ 561 w 457761"/>
              <a:gd name="connsiteY10" fmla="*/ 54314 h 5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761" h="54687">
                <a:moveTo>
                  <a:pt x="561" y="54314"/>
                </a:moveTo>
                <a:cubicBezTo>
                  <a:pt x="14319" y="56960"/>
                  <a:pt x="319119" y="44789"/>
                  <a:pt x="359336" y="41614"/>
                </a:cubicBezTo>
                <a:cubicBezTo>
                  <a:pt x="399553" y="38439"/>
                  <a:pt x="231807" y="40556"/>
                  <a:pt x="241861" y="35264"/>
                </a:cubicBezTo>
                <a:cubicBezTo>
                  <a:pt x="251915" y="29972"/>
                  <a:pt x="399024" y="11981"/>
                  <a:pt x="419661" y="9864"/>
                </a:cubicBezTo>
                <a:cubicBezTo>
                  <a:pt x="440298" y="7747"/>
                  <a:pt x="359336" y="20447"/>
                  <a:pt x="365686" y="22564"/>
                </a:cubicBezTo>
                <a:cubicBezTo>
                  <a:pt x="372036" y="24681"/>
                  <a:pt x="457761" y="23093"/>
                  <a:pt x="457761" y="22564"/>
                </a:cubicBezTo>
                <a:cubicBezTo>
                  <a:pt x="457761" y="22035"/>
                  <a:pt x="408549" y="23093"/>
                  <a:pt x="365686" y="19389"/>
                </a:cubicBezTo>
                <a:cubicBezTo>
                  <a:pt x="322823" y="15685"/>
                  <a:pt x="214344" y="2456"/>
                  <a:pt x="200586" y="339"/>
                </a:cubicBezTo>
                <a:cubicBezTo>
                  <a:pt x="186828" y="-1778"/>
                  <a:pt x="283136" y="6689"/>
                  <a:pt x="283136" y="6689"/>
                </a:cubicBezTo>
                <a:cubicBezTo>
                  <a:pt x="295836" y="10922"/>
                  <a:pt x="323353" y="18860"/>
                  <a:pt x="276786" y="25739"/>
                </a:cubicBezTo>
                <a:cubicBezTo>
                  <a:pt x="230219" y="32618"/>
                  <a:pt x="-13197" y="51668"/>
                  <a:pt x="561" y="54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E565E6A-684D-A6B4-D021-FF597663D271}"/>
              </a:ext>
            </a:extLst>
          </p:cNvPr>
          <p:cNvSpPr/>
          <p:nvPr/>
        </p:nvSpPr>
        <p:spPr>
          <a:xfrm>
            <a:off x="5098954" y="3174974"/>
            <a:ext cx="459625" cy="28709"/>
          </a:xfrm>
          <a:custGeom>
            <a:avLst/>
            <a:gdLst>
              <a:gd name="connsiteX0" fmla="*/ 96 w 459625"/>
              <a:gd name="connsiteY0" fmla="*/ 28601 h 28709"/>
              <a:gd name="connsiteX1" fmla="*/ 289021 w 459625"/>
              <a:gd name="connsiteY1" fmla="*/ 12726 h 28709"/>
              <a:gd name="connsiteX2" fmla="*/ 212821 w 459625"/>
              <a:gd name="connsiteY2" fmla="*/ 22251 h 28709"/>
              <a:gd name="connsiteX3" fmla="*/ 454121 w 459625"/>
              <a:gd name="connsiteY3" fmla="*/ 6376 h 28709"/>
              <a:gd name="connsiteX4" fmla="*/ 387446 w 459625"/>
              <a:gd name="connsiteY4" fmla="*/ 3201 h 28709"/>
              <a:gd name="connsiteX5" fmla="*/ 295371 w 459625"/>
              <a:gd name="connsiteY5" fmla="*/ 26 h 28709"/>
              <a:gd name="connsiteX6" fmla="*/ 323946 w 459625"/>
              <a:gd name="connsiteY6" fmla="*/ 3201 h 28709"/>
              <a:gd name="connsiteX7" fmla="*/ 96 w 459625"/>
              <a:gd name="connsiteY7" fmla="*/ 28601 h 2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625" h="28709">
                <a:moveTo>
                  <a:pt x="96" y="28601"/>
                </a:moveTo>
                <a:cubicBezTo>
                  <a:pt x="-5725" y="30189"/>
                  <a:pt x="253567" y="13784"/>
                  <a:pt x="289021" y="12726"/>
                </a:cubicBezTo>
                <a:cubicBezTo>
                  <a:pt x="324475" y="11668"/>
                  <a:pt x="185304" y="23309"/>
                  <a:pt x="212821" y="22251"/>
                </a:cubicBezTo>
                <a:cubicBezTo>
                  <a:pt x="240338" y="21193"/>
                  <a:pt x="425017" y="9551"/>
                  <a:pt x="454121" y="6376"/>
                </a:cubicBezTo>
                <a:cubicBezTo>
                  <a:pt x="483225" y="3201"/>
                  <a:pt x="387446" y="3201"/>
                  <a:pt x="387446" y="3201"/>
                </a:cubicBezTo>
                <a:lnTo>
                  <a:pt x="295371" y="26"/>
                </a:lnTo>
                <a:cubicBezTo>
                  <a:pt x="284788" y="26"/>
                  <a:pt x="367867" y="-503"/>
                  <a:pt x="323946" y="3201"/>
                </a:cubicBezTo>
                <a:lnTo>
                  <a:pt x="96" y="2860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C3298F87-6BA2-92EA-249F-D3108055D366}"/>
              </a:ext>
            </a:extLst>
          </p:cNvPr>
          <p:cNvSpPr/>
          <p:nvPr/>
        </p:nvSpPr>
        <p:spPr>
          <a:xfrm>
            <a:off x="5049967" y="3204980"/>
            <a:ext cx="517405" cy="43045"/>
          </a:xfrm>
          <a:custGeom>
            <a:avLst/>
            <a:gdLst>
              <a:gd name="connsiteX0" fmla="*/ 1458 w 517405"/>
              <a:gd name="connsiteY0" fmla="*/ 8120 h 43045"/>
              <a:gd name="connsiteX1" fmla="*/ 220533 w 517405"/>
              <a:gd name="connsiteY1" fmla="*/ 11295 h 43045"/>
              <a:gd name="connsiteX2" fmla="*/ 99883 w 517405"/>
              <a:gd name="connsiteY2" fmla="*/ 33520 h 43045"/>
              <a:gd name="connsiteX3" fmla="*/ 264983 w 517405"/>
              <a:gd name="connsiteY3" fmla="*/ 33520 h 43045"/>
              <a:gd name="connsiteX4" fmla="*/ 252283 w 517405"/>
              <a:gd name="connsiteY4" fmla="*/ 27170 h 43045"/>
              <a:gd name="connsiteX5" fmla="*/ 353883 w 517405"/>
              <a:gd name="connsiteY5" fmla="*/ 14470 h 43045"/>
              <a:gd name="connsiteX6" fmla="*/ 309433 w 517405"/>
              <a:gd name="connsiteY6" fmla="*/ 4945 h 43045"/>
              <a:gd name="connsiteX7" fmla="*/ 515808 w 517405"/>
              <a:gd name="connsiteY7" fmla="*/ 1770 h 43045"/>
              <a:gd name="connsiteX8" fmla="*/ 398333 w 517405"/>
              <a:gd name="connsiteY8" fmla="*/ 1770 h 43045"/>
              <a:gd name="connsiteX9" fmla="*/ 274508 w 517405"/>
              <a:gd name="connsiteY9" fmla="*/ 23995 h 43045"/>
              <a:gd name="connsiteX10" fmla="*/ 274508 w 517405"/>
              <a:gd name="connsiteY10" fmla="*/ 43045 h 43045"/>
              <a:gd name="connsiteX11" fmla="*/ 214183 w 517405"/>
              <a:gd name="connsiteY11" fmla="*/ 23995 h 43045"/>
              <a:gd name="connsiteX12" fmla="*/ 118933 w 517405"/>
              <a:gd name="connsiteY12" fmla="*/ 33520 h 43045"/>
              <a:gd name="connsiteX13" fmla="*/ 125283 w 517405"/>
              <a:gd name="connsiteY13" fmla="*/ 14470 h 43045"/>
              <a:gd name="connsiteX14" fmla="*/ 1458 w 517405"/>
              <a:gd name="connsiteY14" fmla="*/ 8120 h 4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7405" h="43045">
                <a:moveTo>
                  <a:pt x="1458" y="8120"/>
                </a:moveTo>
                <a:cubicBezTo>
                  <a:pt x="17333" y="7591"/>
                  <a:pt x="204129" y="7062"/>
                  <a:pt x="220533" y="11295"/>
                </a:cubicBezTo>
                <a:cubicBezTo>
                  <a:pt x="236937" y="15528"/>
                  <a:pt x="92475" y="29816"/>
                  <a:pt x="99883" y="33520"/>
                </a:cubicBezTo>
                <a:cubicBezTo>
                  <a:pt x="107291" y="37224"/>
                  <a:pt x="264983" y="33520"/>
                  <a:pt x="264983" y="33520"/>
                </a:cubicBezTo>
                <a:cubicBezTo>
                  <a:pt x="290383" y="32462"/>
                  <a:pt x="237466" y="30345"/>
                  <a:pt x="252283" y="27170"/>
                </a:cubicBezTo>
                <a:cubicBezTo>
                  <a:pt x="267100" y="23995"/>
                  <a:pt x="344358" y="18174"/>
                  <a:pt x="353883" y="14470"/>
                </a:cubicBezTo>
                <a:cubicBezTo>
                  <a:pt x="363408" y="10766"/>
                  <a:pt x="282446" y="7062"/>
                  <a:pt x="309433" y="4945"/>
                </a:cubicBezTo>
                <a:cubicBezTo>
                  <a:pt x="336421" y="2828"/>
                  <a:pt x="500991" y="2299"/>
                  <a:pt x="515808" y="1770"/>
                </a:cubicBezTo>
                <a:cubicBezTo>
                  <a:pt x="530625" y="1241"/>
                  <a:pt x="438550" y="-1934"/>
                  <a:pt x="398333" y="1770"/>
                </a:cubicBezTo>
                <a:cubicBezTo>
                  <a:pt x="358116" y="5474"/>
                  <a:pt x="274508" y="23995"/>
                  <a:pt x="274508" y="23995"/>
                </a:cubicBezTo>
                <a:cubicBezTo>
                  <a:pt x="253871" y="30874"/>
                  <a:pt x="284562" y="43045"/>
                  <a:pt x="274508" y="43045"/>
                </a:cubicBezTo>
                <a:cubicBezTo>
                  <a:pt x="264454" y="43045"/>
                  <a:pt x="240112" y="25583"/>
                  <a:pt x="214183" y="23995"/>
                </a:cubicBezTo>
                <a:cubicBezTo>
                  <a:pt x="188254" y="22408"/>
                  <a:pt x="133750" y="35107"/>
                  <a:pt x="118933" y="33520"/>
                </a:cubicBezTo>
                <a:cubicBezTo>
                  <a:pt x="104116" y="31933"/>
                  <a:pt x="146450" y="17645"/>
                  <a:pt x="125283" y="14470"/>
                </a:cubicBezTo>
                <a:cubicBezTo>
                  <a:pt x="104116" y="11295"/>
                  <a:pt x="-14417" y="8649"/>
                  <a:pt x="1458" y="8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34F8D41-8C09-352C-2425-F61DAF87561F}"/>
              </a:ext>
            </a:extLst>
          </p:cNvPr>
          <p:cNvSpPr/>
          <p:nvPr/>
        </p:nvSpPr>
        <p:spPr>
          <a:xfrm>
            <a:off x="4149431" y="3224639"/>
            <a:ext cx="190803" cy="144132"/>
          </a:xfrm>
          <a:custGeom>
            <a:avLst/>
            <a:gdLst>
              <a:gd name="connsiteX0" fmla="*/ 187619 w 190803"/>
              <a:gd name="connsiteY0" fmla="*/ 1161 h 144132"/>
              <a:gd name="connsiteX1" fmla="*/ 136819 w 190803"/>
              <a:gd name="connsiteY1" fmla="*/ 20211 h 144132"/>
              <a:gd name="connsiteX2" fmla="*/ 54269 w 190803"/>
              <a:gd name="connsiteY2" fmla="*/ 80536 h 144132"/>
              <a:gd name="connsiteX3" fmla="*/ 101894 w 190803"/>
              <a:gd name="connsiteY3" fmla="*/ 36086 h 144132"/>
              <a:gd name="connsiteX4" fmla="*/ 294 w 190803"/>
              <a:gd name="connsiteY4" fmla="*/ 144036 h 144132"/>
              <a:gd name="connsiteX5" fmla="*/ 70144 w 190803"/>
              <a:gd name="connsiteY5" fmla="*/ 55136 h 144132"/>
              <a:gd name="connsiteX6" fmla="*/ 44744 w 190803"/>
              <a:gd name="connsiteY6" fmla="*/ 48786 h 144132"/>
              <a:gd name="connsiteX7" fmla="*/ 187619 w 190803"/>
              <a:gd name="connsiteY7" fmla="*/ 1161 h 14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803" h="144132">
                <a:moveTo>
                  <a:pt x="187619" y="1161"/>
                </a:moveTo>
                <a:cubicBezTo>
                  <a:pt x="202965" y="-3602"/>
                  <a:pt x="159044" y="6982"/>
                  <a:pt x="136819" y="20211"/>
                </a:cubicBezTo>
                <a:cubicBezTo>
                  <a:pt x="114594" y="33440"/>
                  <a:pt x="60090" y="77890"/>
                  <a:pt x="54269" y="80536"/>
                </a:cubicBezTo>
                <a:cubicBezTo>
                  <a:pt x="48448" y="83182"/>
                  <a:pt x="110890" y="25503"/>
                  <a:pt x="101894" y="36086"/>
                </a:cubicBezTo>
                <a:cubicBezTo>
                  <a:pt x="92898" y="46669"/>
                  <a:pt x="5586" y="140861"/>
                  <a:pt x="294" y="144036"/>
                </a:cubicBezTo>
                <a:cubicBezTo>
                  <a:pt x="-4998" y="147211"/>
                  <a:pt x="62736" y="71011"/>
                  <a:pt x="70144" y="55136"/>
                </a:cubicBezTo>
                <a:cubicBezTo>
                  <a:pt x="77552" y="39261"/>
                  <a:pt x="28869" y="56194"/>
                  <a:pt x="44744" y="48786"/>
                </a:cubicBezTo>
                <a:cubicBezTo>
                  <a:pt x="60619" y="41378"/>
                  <a:pt x="172273" y="5924"/>
                  <a:pt x="187619" y="1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2FE7306-2010-611F-06F0-5EC4EAC49ECC}"/>
              </a:ext>
            </a:extLst>
          </p:cNvPr>
          <p:cNvSpPr/>
          <p:nvPr/>
        </p:nvSpPr>
        <p:spPr>
          <a:xfrm>
            <a:off x="5210167" y="3187429"/>
            <a:ext cx="413073" cy="70400"/>
          </a:xfrm>
          <a:custGeom>
            <a:avLst/>
            <a:gdLst>
              <a:gd name="connsiteX0" fmla="*/ 8 w 413073"/>
              <a:gd name="connsiteY0" fmla="*/ 70121 h 70400"/>
              <a:gd name="connsiteX1" fmla="*/ 250833 w 413073"/>
              <a:gd name="connsiteY1" fmla="*/ 25671 h 70400"/>
              <a:gd name="connsiteX2" fmla="*/ 396883 w 413073"/>
              <a:gd name="connsiteY2" fmla="*/ 19321 h 70400"/>
              <a:gd name="connsiteX3" fmla="*/ 374658 w 413073"/>
              <a:gd name="connsiteY3" fmla="*/ 271 h 70400"/>
              <a:gd name="connsiteX4" fmla="*/ 412758 w 413073"/>
              <a:gd name="connsiteY4" fmla="*/ 35196 h 70400"/>
              <a:gd name="connsiteX5" fmla="*/ 349258 w 413073"/>
              <a:gd name="connsiteY5" fmla="*/ 25671 h 70400"/>
              <a:gd name="connsiteX6" fmla="*/ 168283 w 413073"/>
              <a:gd name="connsiteY6" fmla="*/ 57421 h 70400"/>
              <a:gd name="connsiteX7" fmla="*/ 241308 w 413073"/>
              <a:gd name="connsiteY7" fmla="*/ 44721 h 70400"/>
              <a:gd name="connsiteX8" fmla="*/ 8 w 413073"/>
              <a:gd name="connsiteY8" fmla="*/ 70121 h 7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73" h="70400">
                <a:moveTo>
                  <a:pt x="8" y="70121"/>
                </a:moveTo>
                <a:cubicBezTo>
                  <a:pt x="1595" y="66946"/>
                  <a:pt x="184687" y="34138"/>
                  <a:pt x="250833" y="25671"/>
                </a:cubicBezTo>
                <a:cubicBezTo>
                  <a:pt x="316979" y="17204"/>
                  <a:pt x="376246" y="23554"/>
                  <a:pt x="396883" y="19321"/>
                </a:cubicBezTo>
                <a:cubicBezTo>
                  <a:pt x="417520" y="15088"/>
                  <a:pt x="372012" y="-2375"/>
                  <a:pt x="374658" y="271"/>
                </a:cubicBezTo>
                <a:cubicBezTo>
                  <a:pt x="377304" y="2917"/>
                  <a:pt x="416991" y="30963"/>
                  <a:pt x="412758" y="35196"/>
                </a:cubicBezTo>
                <a:cubicBezTo>
                  <a:pt x="408525" y="39429"/>
                  <a:pt x="390004" y="21967"/>
                  <a:pt x="349258" y="25671"/>
                </a:cubicBezTo>
                <a:cubicBezTo>
                  <a:pt x="308512" y="29375"/>
                  <a:pt x="168283" y="57421"/>
                  <a:pt x="168283" y="57421"/>
                </a:cubicBezTo>
                <a:cubicBezTo>
                  <a:pt x="150291" y="60596"/>
                  <a:pt x="274116" y="41017"/>
                  <a:pt x="241308" y="44721"/>
                </a:cubicBezTo>
                <a:cubicBezTo>
                  <a:pt x="208500" y="48425"/>
                  <a:pt x="-1579" y="73296"/>
                  <a:pt x="8" y="70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FCE2C56B-8EE9-CDBC-EED9-1D7B89B23E09}"/>
              </a:ext>
            </a:extLst>
          </p:cNvPr>
          <p:cNvSpPr/>
          <p:nvPr/>
        </p:nvSpPr>
        <p:spPr>
          <a:xfrm>
            <a:off x="4640810" y="2637258"/>
            <a:ext cx="81692" cy="243880"/>
          </a:xfrm>
          <a:custGeom>
            <a:avLst/>
            <a:gdLst>
              <a:gd name="connsiteX0" fmla="*/ 1040 w 81692"/>
              <a:gd name="connsiteY0" fmla="*/ 1167 h 243880"/>
              <a:gd name="connsiteX1" fmla="*/ 77240 w 81692"/>
              <a:gd name="connsiteY1" fmla="*/ 232942 h 243880"/>
              <a:gd name="connsiteX2" fmla="*/ 67715 w 81692"/>
              <a:gd name="connsiteY2" fmla="*/ 198017 h 243880"/>
              <a:gd name="connsiteX3" fmla="*/ 26440 w 81692"/>
              <a:gd name="connsiteY3" fmla="*/ 124992 h 243880"/>
              <a:gd name="connsiteX4" fmla="*/ 32790 w 81692"/>
              <a:gd name="connsiteY4" fmla="*/ 140867 h 243880"/>
              <a:gd name="connsiteX5" fmla="*/ 1040 w 81692"/>
              <a:gd name="connsiteY5" fmla="*/ 1167 h 24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92" h="243880">
                <a:moveTo>
                  <a:pt x="1040" y="1167"/>
                </a:moveTo>
                <a:cubicBezTo>
                  <a:pt x="8448" y="16513"/>
                  <a:pt x="66128" y="200134"/>
                  <a:pt x="77240" y="232942"/>
                </a:cubicBezTo>
                <a:cubicBezTo>
                  <a:pt x="88353" y="265750"/>
                  <a:pt x="76182" y="216009"/>
                  <a:pt x="67715" y="198017"/>
                </a:cubicBezTo>
                <a:cubicBezTo>
                  <a:pt x="59248" y="180025"/>
                  <a:pt x="26440" y="124992"/>
                  <a:pt x="26440" y="124992"/>
                </a:cubicBezTo>
                <a:cubicBezTo>
                  <a:pt x="20619" y="115467"/>
                  <a:pt x="37553" y="155155"/>
                  <a:pt x="32790" y="140867"/>
                </a:cubicBezTo>
                <a:cubicBezTo>
                  <a:pt x="28027" y="126579"/>
                  <a:pt x="-6368" y="-14179"/>
                  <a:pt x="1040" y="1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9447D1C-3312-D178-8D3E-7EFADFD860D9}"/>
              </a:ext>
            </a:extLst>
          </p:cNvPr>
          <p:cNvSpPr/>
          <p:nvPr/>
        </p:nvSpPr>
        <p:spPr>
          <a:xfrm>
            <a:off x="4524138" y="2552594"/>
            <a:ext cx="108216" cy="232058"/>
          </a:xfrm>
          <a:custGeom>
            <a:avLst/>
            <a:gdLst>
              <a:gd name="connsiteX0" fmla="*/ 41512 w 108216"/>
              <a:gd name="connsiteY0" fmla="*/ 106 h 232058"/>
              <a:gd name="connsiteX1" fmla="*/ 41512 w 108216"/>
              <a:gd name="connsiteY1" fmla="*/ 158856 h 232058"/>
              <a:gd name="connsiteX2" fmla="*/ 60562 w 108216"/>
              <a:gd name="connsiteY2" fmla="*/ 206481 h 232058"/>
              <a:gd name="connsiteX3" fmla="*/ 73262 w 108216"/>
              <a:gd name="connsiteY3" fmla="*/ 158856 h 232058"/>
              <a:gd name="connsiteX4" fmla="*/ 98662 w 108216"/>
              <a:gd name="connsiteY4" fmla="*/ 231881 h 232058"/>
              <a:gd name="connsiteX5" fmla="*/ 108187 w 108216"/>
              <a:gd name="connsiteY5" fmla="*/ 133456 h 232058"/>
              <a:gd name="connsiteX6" fmla="*/ 98662 w 108216"/>
              <a:gd name="connsiteY6" fmla="*/ 181081 h 232058"/>
              <a:gd name="connsiteX7" fmla="*/ 44687 w 108216"/>
              <a:gd name="connsiteY7" fmla="*/ 212831 h 232058"/>
              <a:gd name="connsiteX8" fmla="*/ 6587 w 108216"/>
              <a:gd name="connsiteY8" fmla="*/ 177906 h 232058"/>
              <a:gd name="connsiteX9" fmla="*/ 38337 w 108216"/>
              <a:gd name="connsiteY9" fmla="*/ 193781 h 232058"/>
              <a:gd name="connsiteX10" fmla="*/ 237 w 108216"/>
              <a:gd name="connsiteY10" fmla="*/ 44556 h 232058"/>
              <a:gd name="connsiteX11" fmla="*/ 60562 w 108216"/>
              <a:gd name="connsiteY11" fmla="*/ 146156 h 232058"/>
              <a:gd name="connsiteX12" fmla="*/ 28812 w 108216"/>
              <a:gd name="connsiteY12" fmla="*/ 104881 h 232058"/>
              <a:gd name="connsiteX13" fmla="*/ 28812 w 108216"/>
              <a:gd name="connsiteY13" fmla="*/ 133456 h 232058"/>
              <a:gd name="connsiteX14" fmla="*/ 41512 w 108216"/>
              <a:gd name="connsiteY14" fmla="*/ 106 h 23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216" h="232058">
                <a:moveTo>
                  <a:pt x="41512" y="106"/>
                </a:moveTo>
                <a:cubicBezTo>
                  <a:pt x="43629" y="4339"/>
                  <a:pt x="38337" y="124460"/>
                  <a:pt x="41512" y="158856"/>
                </a:cubicBezTo>
                <a:cubicBezTo>
                  <a:pt x="44687" y="193252"/>
                  <a:pt x="55270" y="206481"/>
                  <a:pt x="60562" y="206481"/>
                </a:cubicBezTo>
                <a:cubicBezTo>
                  <a:pt x="65854" y="206481"/>
                  <a:pt x="66912" y="154623"/>
                  <a:pt x="73262" y="158856"/>
                </a:cubicBezTo>
                <a:cubicBezTo>
                  <a:pt x="79612" y="163089"/>
                  <a:pt x="92841" y="236114"/>
                  <a:pt x="98662" y="231881"/>
                </a:cubicBezTo>
                <a:cubicBezTo>
                  <a:pt x="104483" y="227648"/>
                  <a:pt x="108187" y="141923"/>
                  <a:pt x="108187" y="133456"/>
                </a:cubicBezTo>
                <a:cubicBezTo>
                  <a:pt x="108187" y="124989"/>
                  <a:pt x="109245" y="167852"/>
                  <a:pt x="98662" y="181081"/>
                </a:cubicBezTo>
                <a:cubicBezTo>
                  <a:pt x="88079" y="194310"/>
                  <a:pt x="60033" y="213360"/>
                  <a:pt x="44687" y="212831"/>
                </a:cubicBezTo>
                <a:cubicBezTo>
                  <a:pt x="29341" y="212302"/>
                  <a:pt x="7645" y="181081"/>
                  <a:pt x="6587" y="177906"/>
                </a:cubicBezTo>
                <a:cubicBezTo>
                  <a:pt x="5529" y="174731"/>
                  <a:pt x="39395" y="216006"/>
                  <a:pt x="38337" y="193781"/>
                </a:cubicBezTo>
                <a:cubicBezTo>
                  <a:pt x="37279" y="171556"/>
                  <a:pt x="-3467" y="52493"/>
                  <a:pt x="237" y="44556"/>
                </a:cubicBezTo>
                <a:cubicBezTo>
                  <a:pt x="3941" y="36619"/>
                  <a:pt x="55800" y="136102"/>
                  <a:pt x="60562" y="146156"/>
                </a:cubicBezTo>
                <a:cubicBezTo>
                  <a:pt x="65325" y="156210"/>
                  <a:pt x="34104" y="106998"/>
                  <a:pt x="28812" y="104881"/>
                </a:cubicBezTo>
                <a:cubicBezTo>
                  <a:pt x="23520" y="102764"/>
                  <a:pt x="27225" y="147743"/>
                  <a:pt x="28812" y="133456"/>
                </a:cubicBezTo>
                <a:cubicBezTo>
                  <a:pt x="30399" y="119169"/>
                  <a:pt x="39395" y="-4127"/>
                  <a:pt x="41512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E1D8F3C-F431-3A33-D5E6-798382FAF0AB}"/>
              </a:ext>
            </a:extLst>
          </p:cNvPr>
          <p:cNvSpPr/>
          <p:nvPr/>
        </p:nvSpPr>
        <p:spPr>
          <a:xfrm>
            <a:off x="4530718" y="2800319"/>
            <a:ext cx="203322" cy="101803"/>
          </a:xfrm>
          <a:custGeom>
            <a:avLst/>
            <a:gdLst>
              <a:gd name="connsiteX0" fmla="*/ 7 w 203322"/>
              <a:gd name="connsiteY0" fmla="*/ 31 h 101803"/>
              <a:gd name="connsiteX1" fmla="*/ 41282 w 203322"/>
              <a:gd name="connsiteY1" fmla="*/ 73056 h 101803"/>
              <a:gd name="connsiteX2" fmla="*/ 146057 w 203322"/>
              <a:gd name="connsiteY2" fmla="*/ 57181 h 101803"/>
              <a:gd name="connsiteX3" fmla="*/ 111132 w 203322"/>
              <a:gd name="connsiteY3" fmla="*/ 76231 h 101803"/>
              <a:gd name="connsiteX4" fmla="*/ 203207 w 203322"/>
              <a:gd name="connsiteY4" fmla="*/ 66706 h 101803"/>
              <a:gd name="connsiteX5" fmla="*/ 88907 w 203322"/>
              <a:gd name="connsiteY5" fmla="*/ 69881 h 101803"/>
              <a:gd name="connsiteX6" fmla="*/ 19057 w 203322"/>
              <a:gd name="connsiteY6" fmla="*/ 101631 h 101803"/>
              <a:gd name="connsiteX7" fmla="*/ 107957 w 203322"/>
              <a:gd name="connsiteY7" fmla="*/ 54006 h 101803"/>
              <a:gd name="connsiteX8" fmla="*/ 88907 w 203322"/>
              <a:gd name="connsiteY8" fmla="*/ 31781 h 101803"/>
              <a:gd name="connsiteX9" fmla="*/ 66682 w 203322"/>
              <a:gd name="connsiteY9" fmla="*/ 63531 h 101803"/>
              <a:gd name="connsiteX10" fmla="*/ 38107 w 203322"/>
              <a:gd name="connsiteY10" fmla="*/ 63531 h 101803"/>
              <a:gd name="connsiteX11" fmla="*/ 7 w 203322"/>
              <a:gd name="connsiteY11" fmla="*/ 31 h 1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322" h="101803">
                <a:moveTo>
                  <a:pt x="7" y="31"/>
                </a:moveTo>
                <a:cubicBezTo>
                  <a:pt x="536" y="1618"/>
                  <a:pt x="16940" y="63531"/>
                  <a:pt x="41282" y="73056"/>
                </a:cubicBezTo>
                <a:cubicBezTo>
                  <a:pt x="65624" y="82581"/>
                  <a:pt x="134415" y="56652"/>
                  <a:pt x="146057" y="57181"/>
                </a:cubicBezTo>
                <a:cubicBezTo>
                  <a:pt x="157699" y="57710"/>
                  <a:pt x="101607" y="74644"/>
                  <a:pt x="111132" y="76231"/>
                </a:cubicBezTo>
                <a:cubicBezTo>
                  <a:pt x="120657" y="77819"/>
                  <a:pt x="206911" y="67764"/>
                  <a:pt x="203207" y="66706"/>
                </a:cubicBezTo>
                <a:cubicBezTo>
                  <a:pt x="199503" y="65648"/>
                  <a:pt x="119599" y="64060"/>
                  <a:pt x="88907" y="69881"/>
                </a:cubicBezTo>
                <a:cubicBezTo>
                  <a:pt x="58215" y="75702"/>
                  <a:pt x="15882" y="104277"/>
                  <a:pt x="19057" y="101631"/>
                </a:cubicBezTo>
                <a:cubicBezTo>
                  <a:pt x="22232" y="98985"/>
                  <a:pt x="96315" y="65648"/>
                  <a:pt x="107957" y="54006"/>
                </a:cubicBezTo>
                <a:cubicBezTo>
                  <a:pt x="119599" y="42364"/>
                  <a:pt x="95786" y="30194"/>
                  <a:pt x="88907" y="31781"/>
                </a:cubicBezTo>
                <a:cubicBezTo>
                  <a:pt x="82028" y="33368"/>
                  <a:pt x="75149" y="58239"/>
                  <a:pt x="66682" y="63531"/>
                </a:cubicBezTo>
                <a:cubicBezTo>
                  <a:pt x="58215" y="68823"/>
                  <a:pt x="48161" y="69352"/>
                  <a:pt x="38107" y="63531"/>
                </a:cubicBezTo>
                <a:cubicBezTo>
                  <a:pt x="28053" y="57710"/>
                  <a:pt x="-522" y="-1556"/>
                  <a:pt x="7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1D2A30C3-F2A7-7842-AA97-6A5826384DC0}"/>
              </a:ext>
            </a:extLst>
          </p:cNvPr>
          <p:cNvSpPr/>
          <p:nvPr/>
        </p:nvSpPr>
        <p:spPr>
          <a:xfrm>
            <a:off x="4678896" y="3208370"/>
            <a:ext cx="124913" cy="393012"/>
          </a:xfrm>
          <a:custGeom>
            <a:avLst/>
            <a:gdLst>
              <a:gd name="connsiteX0" fmla="*/ 1054 w 124913"/>
              <a:gd name="connsiteY0" fmla="*/ 1555 h 393012"/>
              <a:gd name="connsiteX1" fmla="*/ 89954 w 124913"/>
              <a:gd name="connsiteY1" fmla="*/ 277780 h 393012"/>
              <a:gd name="connsiteX2" fmla="*/ 86779 w 124913"/>
              <a:gd name="connsiteY2" fmla="*/ 236505 h 393012"/>
              <a:gd name="connsiteX3" fmla="*/ 124879 w 124913"/>
              <a:gd name="connsiteY3" fmla="*/ 392080 h 393012"/>
              <a:gd name="connsiteX4" fmla="*/ 93129 w 124913"/>
              <a:gd name="connsiteY4" fmla="*/ 293655 h 393012"/>
              <a:gd name="connsiteX5" fmla="*/ 70904 w 124913"/>
              <a:gd name="connsiteY5" fmla="*/ 138080 h 393012"/>
              <a:gd name="connsiteX6" fmla="*/ 109004 w 124913"/>
              <a:gd name="connsiteY6" fmla="*/ 287305 h 393012"/>
              <a:gd name="connsiteX7" fmla="*/ 93129 w 124913"/>
              <a:gd name="connsiteY7" fmla="*/ 141255 h 393012"/>
              <a:gd name="connsiteX8" fmla="*/ 80429 w 124913"/>
              <a:gd name="connsiteY8" fmla="*/ 211105 h 393012"/>
              <a:gd name="connsiteX9" fmla="*/ 42329 w 124913"/>
              <a:gd name="connsiteY9" fmla="*/ 166655 h 393012"/>
              <a:gd name="connsiteX10" fmla="*/ 1054 w 124913"/>
              <a:gd name="connsiteY10" fmla="*/ 1555 h 39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913" h="393012">
                <a:moveTo>
                  <a:pt x="1054" y="1555"/>
                </a:moveTo>
                <a:cubicBezTo>
                  <a:pt x="8991" y="20076"/>
                  <a:pt x="75667" y="238622"/>
                  <a:pt x="89954" y="277780"/>
                </a:cubicBezTo>
                <a:cubicBezTo>
                  <a:pt x="104241" y="316938"/>
                  <a:pt x="80958" y="217455"/>
                  <a:pt x="86779" y="236505"/>
                </a:cubicBezTo>
                <a:cubicBezTo>
                  <a:pt x="92600" y="255555"/>
                  <a:pt x="123821" y="382555"/>
                  <a:pt x="124879" y="392080"/>
                </a:cubicBezTo>
                <a:cubicBezTo>
                  <a:pt x="125937" y="401605"/>
                  <a:pt x="102125" y="335988"/>
                  <a:pt x="93129" y="293655"/>
                </a:cubicBezTo>
                <a:cubicBezTo>
                  <a:pt x="84133" y="251322"/>
                  <a:pt x="68258" y="139138"/>
                  <a:pt x="70904" y="138080"/>
                </a:cubicBezTo>
                <a:cubicBezTo>
                  <a:pt x="73550" y="137022"/>
                  <a:pt x="105300" y="286776"/>
                  <a:pt x="109004" y="287305"/>
                </a:cubicBezTo>
                <a:cubicBezTo>
                  <a:pt x="112708" y="287834"/>
                  <a:pt x="97892" y="153955"/>
                  <a:pt x="93129" y="141255"/>
                </a:cubicBezTo>
                <a:cubicBezTo>
                  <a:pt x="88366" y="128555"/>
                  <a:pt x="88896" y="206872"/>
                  <a:pt x="80429" y="211105"/>
                </a:cubicBezTo>
                <a:cubicBezTo>
                  <a:pt x="71962" y="215338"/>
                  <a:pt x="52383" y="197876"/>
                  <a:pt x="42329" y="166655"/>
                </a:cubicBezTo>
                <a:cubicBezTo>
                  <a:pt x="32275" y="135434"/>
                  <a:pt x="-6883" y="-16966"/>
                  <a:pt x="1054" y="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CE94E6C-1FB2-114C-6D4B-19DC30653039}"/>
              </a:ext>
            </a:extLst>
          </p:cNvPr>
          <p:cNvSpPr/>
          <p:nvPr/>
        </p:nvSpPr>
        <p:spPr>
          <a:xfrm>
            <a:off x="4654356" y="3203284"/>
            <a:ext cx="39822" cy="651166"/>
          </a:xfrm>
          <a:custGeom>
            <a:avLst/>
            <a:gdLst>
              <a:gd name="connsiteX0" fmla="*/ 194 w 39822"/>
              <a:gd name="connsiteY0" fmla="*/ 291 h 651166"/>
              <a:gd name="connsiteX1" fmla="*/ 12894 w 39822"/>
              <a:gd name="connsiteY1" fmla="*/ 333666 h 651166"/>
              <a:gd name="connsiteX2" fmla="*/ 35119 w 39822"/>
              <a:gd name="connsiteY2" fmla="*/ 273341 h 651166"/>
              <a:gd name="connsiteX3" fmla="*/ 38294 w 39822"/>
              <a:gd name="connsiteY3" fmla="*/ 508291 h 651166"/>
              <a:gd name="connsiteX4" fmla="*/ 16069 w 39822"/>
              <a:gd name="connsiteY4" fmla="*/ 647991 h 651166"/>
              <a:gd name="connsiteX5" fmla="*/ 16069 w 39822"/>
              <a:gd name="connsiteY5" fmla="*/ 568616 h 651166"/>
              <a:gd name="connsiteX6" fmla="*/ 35119 w 39822"/>
              <a:gd name="connsiteY6" fmla="*/ 174916 h 651166"/>
              <a:gd name="connsiteX7" fmla="*/ 35119 w 39822"/>
              <a:gd name="connsiteY7" fmla="*/ 254291 h 651166"/>
              <a:gd name="connsiteX8" fmla="*/ 25594 w 39822"/>
              <a:gd name="connsiteY8" fmla="*/ 190791 h 651166"/>
              <a:gd name="connsiteX9" fmla="*/ 22419 w 39822"/>
              <a:gd name="connsiteY9" fmla="*/ 273341 h 651166"/>
              <a:gd name="connsiteX10" fmla="*/ 194 w 39822"/>
              <a:gd name="connsiteY10" fmla="*/ 291 h 65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822" h="651166">
                <a:moveTo>
                  <a:pt x="194" y="291"/>
                </a:moveTo>
                <a:cubicBezTo>
                  <a:pt x="-1393" y="10345"/>
                  <a:pt x="7073" y="288158"/>
                  <a:pt x="12894" y="333666"/>
                </a:cubicBezTo>
                <a:cubicBezTo>
                  <a:pt x="18715" y="379174"/>
                  <a:pt x="30886" y="244237"/>
                  <a:pt x="35119" y="273341"/>
                </a:cubicBezTo>
                <a:cubicBezTo>
                  <a:pt x="39352" y="302445"/>
                  <a:pt x="41469" y="445849"/>
                  <a:pt x="38294" y="508291"/>
                </a:cubicBezTo>
                <a:cubicBezTo>
                  <a:pt x="35119" y="570733"/>
                  <a:pt x="19773" y="637937"/>
                  <a:pt x="16069" y="647991"/>
                </a:cubicBezTo>
                <a:cubicBezTo>
                  <a:pt x="12365" y="658045"/>
                  <a:pt x="12894" y="647462"/>
                  <a:pt x="16069" y="568616"/>
                </a:cubicBezTo>
                <a:cubicBezTo>
                  <a:pt x="19244" y="489770"/>
                  <a:pt x="31944" y="227303"/>
                  <a:pt x="35119" y="174916"/>
                </a:cubicBezTo>
                <a:cubicBezTo>
                  <a:pt x="38294" y="122529"/>
                  <a:pt x="36707" y="251645"/>
                  <a:pt x="35119" y="254291"/>
                </a:cubicBezTo>
                <a:cubicBezTo>
                  <a:pt x="33532" y="256937"/>
                  <a:pt x="27711" y="187616"/>
                  <a:pt x="25594" y="190791"/>
                </a:cubicBezTo>
                <a:cubicBezTo>
                  <a:pt x="23477" y="193966"/>
                  <a:pt x="27181" y="302974"/>
                  <a:pt x="22419" y="273341"/>
                </a:cubicBezTo>
                <a:cubicBezTo>
                  <a:pt x="17657" y="243708"/>
                  <a:pt x="1781" y="-9763"/>
                  <a:pt x="194" y="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5B81DFA1-A22A-5373-593F-810D4BB165BD}"/>
              </a:ext>
            </a:extLst>
          </p:cNvPr>
          <p:cNvSpPr/>
          <p:nvPr/>
        </p:nvSpPr>
        <p:spPr>
          <a:xfrm>
            <a:off x="4575175" y="3727450"/>
            <a:ext cx="216289" cy="206704"/>
          </a:xfrm>
          <a:custGeom>
            <a:avLst/>
            <a:gdLst>
              <a:gd name="connsiteX0" fmla="*/ 165100 w 216289"/>
              <a:gd name="connsiteY0" fmla="*/ 0 h 206704"/>
              <a:gd name="connsiteX1" fmla="*/ 212725 w 216289"/>
              <a:gd name="connsiteY1" fmla="*/ 107950 h 206704"/>
              <a:gd name="connsiteX2" fmla="*/ 200025 w 216289"/>
              <a:gd name="connsiteY2" fmla="*/ 146050 h 206704"/>
              <a:gd name="connsiteX3" fmla="*/ 98425 w 216289"/>
              <a:gd name="connsiteY3" fmla="*/ 165100 h 206704"/>
              <a:gd name="connsiteX4" fmla="*/ 149225 w 216289"/>
              <a:gd name="connsiteY4" fmla="*/ 165100 h 206704"/>
              <a:gd name="connsiteX5" fmla="*/ 79375 w 216289"/>
              <a:gd name="connsiteY5" fmla="*/ 174625 h 206704"/>
              <a:gd name="connsiteX6" fmla="*/ 0 w 216289"/>
              <a:gd name="connsiteY6" fmla="*/ 206375 h 206704"/>
              <a:gd name="connsiteX7" fmla="*/ 79375 w 216289"/>
              <a:gd name="connsiteY7" fmla="*/ 152400 h 206704"/>
              <a:gd name="connsiteX8" fmla="*/ 177800 w 216289"/>
              <a:gd name="connsiteY8" fmla="*/ 127000 h 206704"/>
              <a:gd name="connsiteX9" fmla="*/ 88900 w 216289"/>
              <a:gd name="connsiteY9" fmla="*/ 149225 h 206704"/>
              <a:gd name="connsiteX10" fmla="*/ 187325 w 216289"/>
              <a:gd name="connsiteY10" fmla="*/ 130175 h 206704"/>
              <a:gd name="connsiteX11" fmla="*/ 114300 w 216289"/>
              <a:gd name="connsiteY11" fmla="*/ 44450 h 206704"/>
              <a:gd name="connsiteX12" fmla="*/ 180975 w 216289"/>
              <a:gd name="connsiteY12" fmla="*/ 107950 h 206704"/>
              <a:gd name="connsiteX13" fmla="*/ 165100 w 216289"/>
              <a:gd name="connsiteY13" fmla="*/ 0 h 2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89" h="206704">
                <a:moveTo>
                  <a:pt x="165100" y="0"/>
                </a:moveTo>
                <a:cubicBezTo>
                  <a:pt x="170392" y="0"/>
                  <a:pt x="206904" y="83608"/>
                  <a:pt x="212725" y="107950"/>
                </a:cubicBezTo>
                <a:cubicBezTo>
                  <a:pt x="218546" y="132292"/>
                  <a:pt x="219075" y="136525"/>
                  <a:pt x="200025" y="146050"/>
                </a:cubicBezTo>
                <a:cubicBezTo>
                  <a:pt x="180975" y="155575"/>
                  <a:pt x="106892" y="161925"/>
                  <a:pt x="98425" y="165100"/>
                </a:cubicBezTo>
                <a:cubicBezTo>
                  <a:pt x="89958" y="168275"/>
                  <a:pt x="152400" y="163513"/>
                  <a:pt x="149225" y="165100"/>
                </a:cubicBezTo>
                <a:cubicBezTo>
                  <a:pt x="146050" y="166687"/>
                  <a:pt x="104246" y="167746"/>
                  <a:pt x="79375" y="174625"/>
                </a:cubicBezTo>
                <a:cubicBezTo>
                  <a:pt x="54504" y="181504"/>
                  <a:pt x="0" y="210079"/>
                  <a:pt x="0" y="206375"/>
                </a:cubicBezTo>
                <a:cubicBezTo>
                  <a:pt x="0" y="202671"/>
                  <a:pt x="49742" y="165629"/>
                  <a:pt x="79375" y="152400"/>
                </a:cubicBezTo>
                <a:cubicBezTo>
                  <a:pt x="109008" y="139171"/>
                  <a:pt x="176213" y="127529"/>
                  <a:pt x="177800" y="127000"/>
                </a:cubicBezTo>
                <a:cubicBezTo>
                  <a:pt x="179387" y="126471"/>
                  <a:pt x="87313" y="148696"/>
                  <a:pt x="88900" y="149225"/>
                </a:cubicBezTo>
                <a:cubicBezTo>
                  <a:pt x="90487" y="149754"/>
                  <a:pt x="183092" y="147637"/>
                  <a:pt x="187325" y="130175"/>
                </a:cubicBezTo>
                <a:cubicBezTo>
                  <a:pt x="191558" y="112713"/>
                  <a:pt x="115358" y="48154"/>
                  <a:pt x="114300" y="44450"/>
                </a:cubicBezTo>
                <a:cubicBezTo>
                  <a:pt x="113242" y="40746"/>
                  <a:pt x="171450" y="110596"/>
                  <a:pt x="180975" y="107950"/>
                </a:cubicBezTo>
                <a:cubicBezTo>
                  <a:pt x="190500" y="105304"/>
                  <a:pt x="159808" y="0"/>
                  <a:pt x="16510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523ED6A-0588-21CD-3246-6181D784CD6B}"/>
              </a:ext>
            </a:extLst>
          </p:cNvPr>
          <p:cNvSpPr/>
          <p:nvPr/>
        </p:nvSpPr>
        <p:spPr>
          <a:xfrm>
            <a:off x="4648200" y="3927151"/>
            <a:ext cx="57468" cy="44774"/>
          </a:xfrm>
          <a:custGeom>
            <a:avLst/>
            <a:gdLst>
              <a:gd name="connsiteX0" fmla="*/ 0 w 57468"/>
              <a:gd name="connsiteY0" fmla="*/ 44774 h 44774"/>
              <a:gd name="connsiteX1" fmla="*/ 57150 w 57468"/>
              <a:gd name="connsiteY1" fmla="*/ 324 h 44774"/>
              <a:gd name="connsiteX2" fmla="*/ 0 w 57468"/>
              <a:gd name="connsiteY2" fmla="*/ 44774 h 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8" h="44774">
                <a:moveTo>
                  <a:pt x="0" y="44774"/>
                </a:moveTo>
                <a:cubicBezTo>
                  <a:pt x="0" y="44774"/>
                  <a:pt x="51858" y="-4439"/>
                  <a:pt x="57150" y="324"/>
                </a:cubicBezTo>
                <a:cubicBezTo>
                  <a:pt x="62442" y="5086"/>
                  <a:pt x="0" y="44774"/>
                  <a:pt x="0" y="44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DB5295D-B9AB-56CF-E7ED-CE768C46B759}"/>
              </a:ext>
            </a:extLst>
          </p:cNvPr>
          <p:cNvSpPr/>
          <p:nvPr/>
        </p:nvSpPr>
        <p:spPr>
          <a:xfrm>
            <a:off x="4631696" y="3906915"/>
            <a:ext cx="169400" cy="150735"/>
          </a:xfrm>
          <a:custGeom>
            <a:avLst/>
            <a:gdLst>
              <a:gd name="connsiteX0" fmla="*/ 76829 w 169400"/>
              <a:gd name="connsiteY0" fmla="*/ 150735 h 150735"/>
              <a:gd name="connsiteX1" fmla="*/ 73654 w 169400"/>
              <a:gd name="connsiteY1" fmla="*/ 61835 h 150735"/>
              <a:gd name="connsiteX2" fmla="*/ 124454 w 169400"/>
              <a:gd name="connsiteY2" fmla="*/ 20560 h 150735"/>
              <a:gd name="connsiteX3" fmla="*/ 76829 w 169400"/>
              <a:gd name="connsiteY3" fmla="*/ 20560 h 150735"/>
              <a:gd name="connsiteX4" fmla="*/ 162554 w 169400"/>
              <a:gd name="connsiteY4" fmla="*/ 14210 h 150735"/>
              <a:gd name="connsiteX5" fmla="*/ 162554 w 169400"/>
              <a:gd name="connsiteY5" fmla="*/ 77710 h 150735"/>
              <a:gd name="connsiteX6" fmla="*/ 149854 w 169400"/>
              <a:gd name="connsiteY6" fmla="*/ 1510 h 150735"/>
              <a:gd name="connsiteX7" fmla="*/ 92704 w 169400"/>
              <a:gd name="connsiteY7" fmla="*/ 30085 h 150735"/>
              <a:gd name="connsiteX8" fmla="*/ 629 w 169400"/>
              <a:gd name="connsiteY8" fmla="*/ 68185 h 150735"/>
              <a:gd name="connsiteX9" fmla="*/ 54604 w 169400"/>
              <a:gd name="connsiteY9" fmla="*/ 61835 h 150735"/>
              <a:gd name="connsiteX10" fmla="*/ 76829 w 169400"/>
              <a:gd name="connsiteY10" fmla="*/ 150735 h 1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00" h="150735">
                <a:moveTo>
                  <a:pt x="76829" y="150735"/>
                </a:moveTo>
                <a:cubicBezTo>
                  <a:pt x="80004" y="150735"/>
                  <a:pt x="65717" y="83531"/>
                  <a:pt x="73654" y="61835"/>
                </a:cubicBezTo>
                <a:cubicBezTo>
                  <a:pt x="81591" y="40139"/>
                  <a:pt x="123925" y="27439"/>
                  <a:pt x="124454" y="20560"/>
                </a:cubicBezTo>
                <a:cubicBezTo>
                  <a:pt x="124983" y="13681"/>
                  <a:pt x="70479" y="21618"/>
                  <a:pt x="76829" y="20560"/>
                </a:cubicBezTo>
                <a:cubicBezTo>
                  <a:pt x="83179" y="19502"/>
                  <a:pt x="148267" y="4685"/>
                  <a:pt x="162554" y="14210"/>
                </a:cubicBezTo>
                <a:cubicBezTo>
                  <a:pt x="176841" y="23735"/>
                  <a:pt x="164671" y="79827"/>
                  <a:pt x="162554" y="77710"/>
                </a:cubicBezTo>
                <a:cubicBezTo>
                  <a:pt x="160437" y="75593"/>
                  <a:pt x="161496" y="9447"/>
                  <a:pt x="149854" y="1510"/>
                </a:cubicBezTo>
                <a:cubicBezTo>
                  <a:pt x="138212" y="-6428"/>
                  <a:pt x="117575" y="18973"/>
                  <a:pt x="92704" y="30085"/>
                </a:cubicBezTo>
                <a:cubicBezTo>
                  <a:pt x="67833" y="41197"/>
                  <a:pt x="6979" y="62893"/>
                  <a:pt x="629" y="68185"/>
                </a:cubicBezTo>
                <a:cubicBezTo>
                  <a:pt x="-5721" y="73477"/>
                  <a:pt x="37671" y="48606"/>
                  <a:pt x="54604" y="61835"/>
                </a:cubicBezTo>
                <a:cubicBezTo>
                  <a:pt x="71537" y="75064"/>
                  <a:pt x="73654" y="150735"/>
                  <a:pt x="76829" y="150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83F271A3-0464-8794-4B6E-5CA91B47055F}"/>
              </a:ext>
            </a:extLst>
          </p:cNvPr>
          <p:cNvSpPr/>
          <p:nvPr/>
        </p:nvSpPr>
        <p:spPr>
          <a:xfrm>
            <a:off x="4731320" y="3380895"/>
            <a:ext cx="126492" cy="365605"/>
          </a:xfrm>
          <a:custGeom>
            <a:avLst/>
            <a:gdLst>
              <a:gd name="connsiteX0" fmla="*/ 2605 w 126492"/>
              <a:gd name="connsiteY0" fmla="*/ 480 h 365605"/>
              <a:gd name="connsiteX1" fmla="*/ 2605 w 126492"/>
              <a:gd name="connsiteY1" fmla="*/ 302105 h 365605"/>
              <a:gd name="connsiteX2" fmla="*/ 34355 w 126492"/>
              <a:gd name="connsiteY2" fmla="*/ 235430 h 365605"/>
              <a:gd name="connsiteX3" fmla="*/ 66105 w 126492"/>
              <a:gd name="connsiteY3" fmla="*/ 314805 h 365605"/>
              <a:gd name="connsiteX4" fmla="*/ 66105 w 126492"/>
              <a:gd name="connsiteY4" fmla="*/ 365605 h 365605"/>
              <a:gd name="connsiteX5" fmla="*/ 66105 w 126492"/>
              <a:gd name="connsiteY5" fmla="*/ 276705 h 365605"/>
              <a:gd name="connsiteX6" fmla="*/ 126430 w 126492"/>
              <a:gd name="connsiteY6" fmla="*/ 317980 h 365605"/>
              <a:gd name="connsiteX7" fmla="*/ 53405 w 126492"/>
              <a:gd name="connsiteY7" fmla="*/ 264005 h 365605"/>
              <a:gd name="connsiteX8" fmla="*/ 18480 w 126492"/>
              <a:gd name="connsiteY8" fmla="*/ 289405 h 365605"/>
              <a:gd name="connsiteX9" fmla="*/ 31180 w 126492"/>
              <a:gd name="connsiteY9" fmla="*/ 143355 h 365605"/>
              <a:gd name="connsiteX10" fmla="*/ 8955 w 126492"/>
              <a:gd name="connsiteY10" fmla="*/ 229080 h 365605"/>
              <a:gd name="connsiteX11" fmla="*/ 2605 w 126492"/>
              <a:gd name="connsiteY11" fmla="*/ 480 h 3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92" h="365605">
                <a:moveTo>
                  <a:pt x="2605" y="480"/>
                </a:moveTo>
                <a:cubicBezTo>
                  <a:pt x="1547" y="12651"/>
                  <a:pt x="-2687" y="262947"/>
                  <a:pt x="2605" y="302105"/>
                </a:cubicBezTo>
                <a:cubicBezTo>
                  <a:pt x="7897" y="341263"/>
                  <a:pt x="23772" y="233313"/>
                  <a:pt x="34355" y="235430"/>
                </a:cubicBezTo>
                <a:cubicBezTo>
                  <a:pt x="44938" y="237547"/>
                  <a:pt x="60813" y="293109"/>
                  <a:pt x="66105" y="314805"/>
                </a:cubicBezTo>
                <a:cubicBezTo>
                  <a:pt x="71397" y="336501"/>
                  <a:pt x="66105" y="365605"/>
                  <a:pt x="66105" y="365605"/>
                </a:cubicBezTo>
                <a:cubicBezTo>
                  <a:pt x="66105" y="359255"/>
                  <a:pt x="56051" y="284642"/>
                  <a:pt x="66105" y="276705"/>
                </a:cubicBezTo>
                <a:cubicBezTo>
                  <a:pt x="76159" y="268768"/>
                  <a:pt x="128547" y="320097"/>
                  <a:pt x="126430" y="317980"/>
                </a:cubicBezTo>
                <a:cubicBezTo>
                  <a:pt x="124313" y="315863"/>
                  <a:pt x="71397" y="268768"/>
                  <a:pt x="53405" y="264005"/>
                </a:cubicBezTo>
                <a:cubicBezTo>
                  <a:pt x="35413" y="259243"/>
                  <a:pt x="22184" y="309513"/>
                  <a:pt x="18480" y="289405"/>
                </a:cubicBezTo>
                <a:cubicBezTo>
                  <a:pt x="14776" y="269297"/>
                  <a:pt x="32767" y="153409"/>
                  <a:pt x="31180" y="143355"/>
                </a:cubicBezTo>
                <a:cubicBezTo>
                  <a:pt x="29593" y="133301"/>
                  <a:pt x="11601" y="247072"/>
                  <a:pt x="8955" y="229080"/>
                </a:cubicBezTo>
                <a:cubicBezTo>
                  <a:pt x="6309" y="211088"/>
                  <a:pt x="3663" y="-11691"/>
                  <a:pt x="2605" y="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2CB2C996-3402-65EA-D819-2516809396A9}"/>
              </a:ext>
            </a:extLst>
          </p:cNvPr>
          <p:cNvSpPr/>
          <p:nvPr/>
        </p:nvSpPr>
        <p:spPr>
          <a:xfrm>
            <a:off x="4654526" y="3911529"/>
            <a:ext cx="216742" cy="155692"/>
          </a:xfrm>
          <a:custGeom>
            <a:avLst/>
            <a:gdLst>
              <a:gd name="connsiteX0" fmla="*/ 24 w 216742"/>
              <a:gd name="connsiteY0" fmla="*/ 111196 h 155692"/>
              <a:gd name="connsiteX1" fmla="*/ 101624 w 216742"/>
              <a:gd name="connsiteY1" fmla="*/ 155646 h 155692"/>
              <a:gd name="connsiteX2" fmla="*/ 155599 w 216742"/>
              <a:gd name="connsiteY2" fmla="*/ 101671 h 155692"/>
              <a:gd name="connsiteX3" fmla="*/ 203224 w 216742"/>
              <a:gd name="connsiteY3" fmla="*/ 136596 h 155692"/>
              <a:gd name="connsiteX4" fmla="*/ 193699 w 216742"/>
              <a:gd name="connsiteY4" fmla="*/ 101671 h 155692"/>
              <a:gd name="connsiteX5" fmla="*/ 215924 w 216742"/>
              <a:gd name="connsiteY5" fmla="*/ 71 h 155692"/>
              <a:gd name="connsiteX6" fmla="*/ 206399 w 216742"/>
              <a:gd name="connsiteY6" fmla="*/ 85796 h 155692"/>
              <a:gd name="connsiteX7" fmla="*/ 155599 w 216742"/>
              <a:gd name="connsiteY7" fmla="*/ 101671 h 155692"/>
              <a:gd name="connsiteX8" fmla="*/ 82574 w 216742"/>
              <a:gd name="connsiteY8" fmla="*/ 130246 h 155692"/>
              <a:gd name="connsiteX9" fmla="*/ 111149 w 216742"/>
              <a:gd name="connsiteY9" fmla="*/ 85796 h 155692"/>
              <a:gd name="connsiteX10" fmla="*/ 101624 w 216742"/>
              <a:gd name="connsiteY10" fmla="*/ 85796 h 155692"/>
              <a:gd name="connsiteX11" fmla="*/ 111149 w 216742"/>
              <a:gd name="connsiteY11" fmla="*/ 117546 h 155692"/>
              <a:gd name="connsiteX12" fmla="*/ 24 w 216742"/>
              <a:gd name="connsiteY12" fmla="*/ 111196 h 15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742" h="155692">
                <a:moveTo>
                  <a:pt x="24" y="111196"/>
                </a:moveTo>
                <a:cubicBezTo>
                  <a:pt x="-1564" y="117546"/>
                  <a:pt x="75695" y="157234"/>
                  <a:pt x="101624" y="155646"/>
                </a:cubicBezTo>
                <a:cubicBezTo>
                  <a:pt x="127553" y="154059"/>
                  <a:pt x="138666" y="104846"/>
                  <a:pt x="155599" y="101671"/>
                </a:cubicBezTo>
                <a:cubicBezTo>
                  <a:pt x="172532" y="98496"/>
                  <a:pt x="196874" y="136596"/>
                  <a:pt x="203224" y="136596"/>
                </a:cubicBezTo>
                <a:cubicBezTo>
                  <a:pt x="209574" y="136596"/>
                  <a:pt x="191582" y="124425"/>
                  <a:pt x="193699" y="101671"/>
                </a:cubicBezTo>
                <a:cubicBezTo>
                  <a:pt x="195816" y="78917"/>
                  <a:pt x="213807" y="2717"/>
                  <a:pt x="215924" y="71"/>
                </a:cubicBezTo>
                <a:cubicBezTo>
                  <a:pt x="218041" y="-2575"/>
                  <a:pt x="216453" y="68863"/>
                  <a:pt x="206399" y="85796"/>
                </a:cubicBezTo>
                <a:cubicBezTo>
                  <a:pt x="196345" y="102729"/>
                  <a:pt x="176236" y="94263"/>
                  <a:pt x="155599" y="101671"/>
                </a:cubicBezTo>
                <a:cubicBezTo>
                  <a:pt x="134962" y="109079"/>
                  <a:pt x="89982" y="132892"/>
                  <a:pt x="82574" y="130246"/>
                </a:cubicBezTo>
                <a:cubicBezTo>
                  <a:pt x="75166" y="127600"/>
                  <a:pt x="107974" y="93204"/>
                  <a:pt x="111149" y="85796"/>
                </a:cubicBezTo>
                <a:cubicBezTo>
                  <a:pt x="114324" y="78388"/>
                  <a:pt x="101624" y="80504"/>
                  <a:pt x="101624" y="85796"/>
                </a:cubicBezTo>
                <a:cubicBezTo>
                  <a:pt x="101624" y="91088"/>
                  <a:pt x="126495" y="112783"/>
                  <a:pt x="111149" y="117546"/>
                </a:cubicBezTo>
                <a:cubicBezTo>
                  <a:pt x="95803" y="122309"/>
                  <a:pt x="1612" y="104846"/>
                  <a:pt x="24" y="111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5433DE67-EE2F-AB6D-051F-5EDF4BACA74F}"/>
              </a:ext>
            </a:extLst>
          </p:cNvPr>
          <p:cNvSpPr/>
          <p:nvPr/>
        </p:nvSpPr>
        <p:spPr>
          <a:xfrm>
            <a:off x="4549321" y="3230219"/>
            <a:ext cx="108747" cy="792678"/>
          </a:xfrm>
          <a:custGeom>
            <a:avLst/>
            <a:gdLst>
              <a:gd name="connsiteX0" fmla="*/ 86179 w 108747"/>
              <a:gd name="connsiteY0" fmla="*/ 1931 h 792678"/>
              <a:gd name="connsiteX1" fmla="*/ 67129 w 108747"/>
              <a:gd name="connsiteY1" fmla="*/ 452781 h 792678"/>
              <a:gd name="connsiteX2" fmla="*/ 102054 w 108747"/>
              <a:gd name="connsiteY2" fmla="*/ 424206 h 792678"/>
              <a:gd name="connsiteX3" fmla="*/ 83004 w 108747"/>
              <a:gd name="connsiteY3" fmla="*/ 560731 h 792678"/>
              <a:gd name="connsiteX4" fmla="*/ 92529 w 108747"/>
              <a:gd name="connsiteY4" fmla="*/ 614706 h 792678"/>
              <a:gd name="connsiteX5" fmla="*/ 19504 w 108747"/>
              <a:gd name="connsiteY5" fmla="*/ 630581 h 792678"/>
              <a:gd name="connsiteX6" fmla="*/ 454 w 108747"/>
              <a:gd name="connsiteY6" fmla="*/ 744881 h 792678"/>
              <a:gd name="connsiteX7" fmla="*/ 6804 w 108747"/>
              <a:gd name="connsiteY7" fmla="*/ 694081 h 792678"/>
              <a:gd name="connsiteX8" fmla="*/ 16329 w 108747"/>
              <a:gd name="connsiteY8" fmla="*/ 792506 h 792678"/>
              <a:gd name="connsiteX9" fmla="*/ 9979 w 108747"/>
              <a:gd name="connsiteY9" fmla="*/ 665506 h 792678"/>
              <a:gd name="connsiteX10" fmla="*/ 73479 w 108747"/>
              <a:gd name="connsiteY10" fmla="*/ 617881 h 792678"/>
              <a:gd name="connsiteX11" fmla="*/ 60779 w 108747"/>
              <a:gd name="connsiteY11" fmla="*/ 557556 h 792678"/>
              <a:gd name="connsiteX12" fmla="*/ 35379 w 108747"/>
              <a:gd name="connsiteY12" fmla="*/ 506756 h 792678"/>
              <a:gd name="connsiteX13" fmla="*/ 70304 w 108747"/>
              <a:gd name="connsiteY13" fmla="*/ 541681 h 792678"/>
              <a:gd name="connsiteX14" fmla="*/ 73479 w 108747"/>
              <a:gd name="connsiteY14" fmla="*/ 462306 h 792678"/>
              <a:gd name="connsiteX15" fmla="*/ 108404 w 108747"/>
              <a:gd name="connsiteY15" fmla="*/ 309906 h 792678"/>
              <a:gd name="connsiteX16" fmla="*/ 89354 w 108747"/>
              <a:gd name="connsiteY16" fmla="*/ 398806 h 792678"/>
              <a:gd name="connsiteX17" fmla="*/ 57604 w 108747"/>
              <a:gd name="connsiteY17" fmla="*/ 294031 h 792678"/>
              <a:gd name="connsiteX18" fmla="*/ 86179 w 108747"/>
              <a:gd name="connsiteY18" fmla="*/ 1931 h 79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747" h="792678">
                <a:moveTo>
                  <a:pt x="86179" y="1931"/>
                </a:moveTo>
                <a:cubicBezTo>
                  <a:pt x="87767" y="28389"/>
                  <a:pt x="64483" y="382402"/>
                  <a:pt x="67129" y="452781"/>
                </a:cubicBezTo>
                <a:cubicBezTo>
                  <a:pt x="69775" y="523160"/>
                  <a:pt x="99408" y="406214"/>
                  <a:pt x="102054" y="424206"/>
                </a:cubicBezTo>
                <a:cubicBezTo>
                  <a:pt x="104700" y="442198"/>
                  <a:pt x="84592" y="528981"/>
                  <a:pt x="83004" y="560731"/>
                </a:cubicBezTo>
                <a:cubicBezTo>
                  <a:pt x="81416" y="592481"/>
                  <a:pt x="103112" y="603064"/>
                  <a:pt x="92529" y="614706"/>
                </a:cubicBezTo>
                <a:cubicBezTo>
                  <a:pt x="81946" y="626348"/>
                  <a:pt x="34850" y="608885"/>
                  <a:pt x="19504" y="630581"/>
                </a:cubicBezTo>
                <a:cubicBezTo>
                  <a:pt x="4158" y="652277"/>
                  <a:pt x="2571" y="734298"/>
                  <a:pt x="454" y="744881"/>
                </a:cubicBezTo>
                <a:cubicBezTo>
                  <a:pt x="-1663" y="755464"/>
                  <a:pt x="4158" y="686144"/>
                  <a:pt x="6804" y="694081"/>
                </a:cubicBezTo>
                <a:cubicBezTo>
                  <a:pt x="9450" y="702018"/>
                  <a:pt x="15800" y="797269"/>
                  <a:pt x="16329" y="792506"/>
                </a:cubicBezTo>
                <a:cubicBezTo>
                  <a:pt x="16858" y="787744"/>
                  <a:pt x="454" y="694610"/>
                  <a:pt x="9979" y="665506"/>
                </a:cubicBezTo>
                <a:cubicBezTo>
                  <a:pt x="19504" y="636402"/>
                  <a:pt x="65012" y="635873"/>
                  <a:pt x="73479" y="617881"/>
                </a:cubicBezTo>
                <a:cubicBezTo>
                  <a:pt x="81946" y="599889"/>
                  <a:pt x="67129" y="576077"/>
                  <a:pt x="60779" y="557556"/>
                </a:cubicBezTo>
                <a:cubicBezTo>
                  <a:pt x="54429" y="539035"/>
                  <a:pt x="33791" y="509402"/>
                  <a:pt x="35379" y="506756"/>
                </a:cubicBezTo>
                <a:cubicBezTo>
                  <a:pt x="36966" y="504110"/>
                  <a:pt x="63954" y="549089"/>
                  <a:pt x="70304" y="541681"/>
                </a:cubicBezTo>
                <a:cubicBezTo>
                  <a:pt x="76654" y="534273"/>
                  <a:pt x="67129" y="500935"/>
                  <a:pt x="73479" y="462306"/>
                </a:cubicBezTo>
                <a:cubicBezTo>
                  <a:pt x="79829" y="423677"/>
                  <a:pt x="105758" y="320489"/>
                  <a:pt x="108404" y="309906"/>
                </a:cubicBezTo>
                <a:cubicBezTo>
                  <a:pt x="111050" y="299323"/>
                  <a:pt x="97821" y="401452"/>
                  <a:pt x="89354" y="398806"/>
                </a:cubicBezTo>
                <a:cubicBezTo>
                  <a:pt x="80887" y="396160"/>
                  <a:pt x="57075" y="359648"/>
                  <a:pt x="57604" y="294031"/>
                </a:cubicBezTo>
                <a:cubicBezTo>
                  <a:pt x="58133" y="228414"/>
                  <a:pt x="84591" y="-24527"/>
                  <a:pt x="86179" y="19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1EEC3A1-4E49-AA0C-E92A-62EFE44D3A76}"/>
              </a:ext>
            </a:extLst>
          </p:cNvPr>
          <p:cNvSpPr/>
          <p:nvPr/>
        </p:nvSpPr>
        <p:spPr>
          <a:xfrm>
            <a:off x="4501769" y="3809934"/>
            <a:ext cx="70517" cy="191782"/>
          </a:xfrm>
          <a:custGeom>
            <a:avLst/>
            <a:gdLst>
              <a:gd name="connsiteX0" fmla="*/ 70231 w 70517"/>
              <a:gd name="connsiteY0" fmla="*/ 66 h 191782"/>
              <a:gd name="connsiteX1" fmla="*/ 25781 w 70517"/>
              <a:gd name="connsiteY1" fmla="*/ 82616 h 191782"/>
              <a:gd name="connsiteX2" fmla="*/ 41656 w 70517"/>
              <a:gd name="connsiteY2" fmla="*/ 187391 h 191782"/>
              <a:gd name="connsiteX3" fmla="*/ 35306 w 70517"/>
              <a:gd name="connsiteY3" fmla="*/ 161991 h 191782"/>
              <a:gd name="connsiteX4" fmla="*/ 381 w 70517"/>
              <a:gd name="connsiteY4" fmla="*/ 69916 h 191782"/>
              <a:gd name="connsiteX5" fmla="*/ 70231 w 70517"/>
              <a:gd name="connsiteY5" fmla="*/ 66 h 19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7" h="191782">
                <a:moveTo>
                  <a:pt x="70231" y="66"/>
                </a:moveTo>
                <a:cubicBezTo>
                  <a:pt x="74464" y="2183"/>
                  <a:pt x="30543" y="51395"/>
                  <a:pt x="25781" y="82616"/>
                </a:cubicBezTo>
                <a:cubicBezTo>
                  <a:pt x="21019" y="113837"/>
                  <a:pt x="40069" y="174162"/>
                  <a:pt x="41656" y="187391"/>
                </a:cubicBezTo>
                <a:cubicBezTo>
                  <a:pt x="43243" y="200620"/>
                  <a:pt x="42185" y="181570"/>
                  <a:pt x="35306" y="161991"/>
                </a:cubicBezTo>
                <a:cubicBezTo>
                  <a:pt x="28427" y="142412"/>
                  <a:pt x="-3852" y="92670"/>
                  <a:pt x="381" y="69916"/>
                </a:cubicBezTo>
                <a:cubicBezTo>
                  <a:pt x="4614" y="47162"/>
                  <a:pt x="65998" y="-2051"/>
                  <a:pt x="70231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EEB53592-CAFF-7A2E-BDEE-1CCC588DBEBC}"/>
              </a:ext>
            </a:extLst>
          </p:cNvPr>
          <p:cNvSpPr/>
          <p:nvPr/>
        </p:nvSpPr>
        <p:spPr>
          <a:xfrm>
            <a:off x="4768716" y="3697831"/>
            <a:ext cx="83037" cy="249090"/>
          </a:xfrm>
          <a:custGeom>
            <a:avLst/>
            <a:gdLst>
              <a:gd name="connsiteX0" fmla="*/ 63634 w 83037"/>
              <a:gd name="connsiteY0" fmla="*/ 248694 h 249090"/>
              <a:gd name="connsiteX1" fmla="*/ 66809 w 83037"/>
              <a:gd name="connsiteY1" fmla="*/ 169319 h 249090"/>
              <a:gd name="connsiteX2" fmla="*/ 38234 w 83037"/>
              <a:gd name="connsiteY2" fmla="*/ 96294 h 249090"/>
              <a:gd name="connsiteX3" fmla="*/ 57284 w 83037"/>
              <a:gd name="connsiteY3" fmla="*/ 124869 h 249090"/>
              <a:gd name="connsiteX4" fmla="*/ 79509 w 83037"/>
              <a:gd name="connsiteY4" fmla="*/ 1044 h 249090"/>
              <a:gd name="connsiteX5" fmla="*/ 79509 w 83037"/>
              <a:gd name="connsiteY5" fmla="*/ 70894 h 249090"/>
              <a:gd name="connsiteX6" fmla="*/ 82684 w 83037"/>
              <a:gd name="connsiteY6" fmla="*/ 166144 h 249090"/>
              <a:gd name="connsiteX7" fmla="*/ 69984 w 83037"/>
              <a:gd name="connsiteY7" fmla="*/ 16919 h 249090"/>
              <a:gd name="connsiteX8" fmla="*/ 60459 w 83037"/>
              <a:gd name="connsiteY8" fmla="*/ 115344 h 249090"/>
              <a:gd name="connsiteX9" fmla="*/ 134 w 83037"/>
              <a:gd name="connsiteY9" fmla="*/ 229644 h 249090"/>
              <a:gd name="connsiteX10" fmla="*/ 44584 w 83037"/>
              <a:gd name="connsiteY10" fmla="*/ 134394 h 249090"/>
              <a:gd name="connsiteX11" fmla="*/ 63634 w 83037"/>
              <a:gd name="connsiteY11" fmla="*/ 248694 h 24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37" h="249090">
                <a:moveTo>
                  <a:pt x="63634" y="248694"/>
                </a:moveTo>
                <a:cubicBezTo>
                  <a:pt x="67338" y="254515"/>
                  <a:pt x="71042" y="194719"/>
                  <a:pt x="66809" y="169319"/>
                </a:cubicBezTo>
                <a:cubicBezTo>
                  <a:pt x="62576" y="143919"/>
                  <a:pt x="39821" y="103702"/>
                  <a:pt x="38234" y="96294"/>
                </a:cubicBezTo>
                <a:cubicBezTo>
                  <a:pt x="36647" y="88886"/>
                  <a:pt x="50405" y="140744"/>
                  <a:pt x="57284" y="124869"/>
                </a:cubicBezTo>
                <a:cubicBezTo>
                  <a:pt x="64163" y="108994"/>
                  <a:pt x="75805" y="10040"/>
                  <a:pt x="79509" y="1044"/>
                </a:cubicBezTo>
                <a:cubicBezTo>
                  <a:pt x="83213" y="-7952"/>
                  <a:pt x="78980" y="43377"/>
                  <a:pt x="79509" y="70894"/>
                </a:cubicBezTo>
                <a:cubicBezTo>
                  <a:pt x="80038" y="98411"/>
                  <a:pt x="84271" y="175140"/>
                  <a:pt x="82684" y="166144"/>
                </a:cubicBezTo>
                <a:cubicBezTo>
                  <a:pt x="81097" y="157148"/>
                  <a:pt x="73688" y="25386"/>
                  <a:pt x="69984" y="16919"/>
                </a:cubicBezTo>
                <a:cubicBezTo>
                  <a:pt x="66280" y="8452"/>
                  <a:pt x="72101" y="79890"/>
                  <a:pt x="60459" y="115344"/>
                </a:cubicBezTo>
                <a:cubicBezTo>
                  <a:pt x="48817" y="150798"/>
                  <a:pt x="2780" y="226469"/>
                  <a:pt x="134" y="229644"/>
                </a:cubicBezTo>
                <a:cubicBezTo>
                  <a:pt x="-2512" y="232819"/>
                  <a:pt x="34530" y="132807"/>
                  <a:pt x="44584" y="134394"/>
                </a:cubicBezTo>
                <a:cubicBezTo>
                  <a:pt x="54638" y="135981"/>
                  <a:pt x="59930" y="242873"/>
                  <a:pt x="63634" y="248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67AB2E7A-0BBE-9089-7CE0-BB4AE26F6C19}"/>
              </a:ext>
            </a:extLst>
          </p:cNvPr>
          <p:cNvSpPr/>
          <p:nvPr/>
        </p:nvSpPr>
        <p:spPr>
          <a:xfrm>
            <a:off x="4323718" y="3819120"/>
            <a:ext cx="99057" cy="207888"/>
          </a:xfrm>
          <a:custGeom>
            <a:avLst/>
            <a:gdLst>
              <a:gd name="connsiteX0" fmla="*/ 99057 w 99057"/>
              <a:gd name="connsiteY0" fmla="*/ 405 h 207888"/>
              <a:gd name="connsiteX1" fmla="*/ 32382 w 99057"/>
              <a:gd name="connsiteY1" fmla="*/ 89305 h 207888"/>
              <a:gd name="connsiteX2" fmla="*/ 64132 w 99057"/>
              <a:gd name="connsiteY2" fmla="*/ 133755 h 207888"/>
              <a:gd name="connsiteX3" fmla="*/ 26032 w 99057"/>
              <a:gd name="connsiteY3" fmla="*/ 108355 h 207888"/>
              <a:gd name="connsiteX4" fmla="*/ 95882 w 99057"/>
              <a:gd name="connsiteY4" fmla="*/ 206780 h 207888"/>
              <a:gd name="connsiteX5" fmla="*/ 57782 w 99057"/>
              <a:gd name="connsiteY5" fmla="*/ 155980 h 207888"/>
              <a:gd name="connsiteX6" fmla="*/ 632 w 99057"/>
              <a:gd name="connsiteY6" fmla="*/ 73430 h 207888"/>
              <a:gd name="connsiteX7" fmla="*/ 26032 w 99057"/>
              <a:gd name="connsiteY7" fmla="*/ 108355 h 207888"/>
              <a:gd name="connsiteX8" fmla="*/ 6982 w 99057"/>
              <a:gd name="connsiteY8" fmla="*/ 13105 h 207888"/>
              <a:gd name="connsiteX9" fmla="*/ 32382 w 99057"/>
              <a:gd name="connsiteY9" fmla="*/ 54380 h 207888"/>
              <a:gd name="connsiteX10" fmla="*/ 99057 w 99057"/>
              <a:gd name="connsiteY10" fmla="*/ 405 h 2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57" h="207888">
                <a:moveTo>
                  <a:pt x="99057" y="405"/>
                </a:moveTo>
                <a:cubicBezTo>
                  <a:pt x="99057" y="6226"/>
                  <a:pt x="38203" y="67080"/>
                  <a:pt x="32382" y="89305"/>
                </a:cubicBezTo>
                <a:cubicBezTo>
                  <a:pt x="26561" y="111530"/>
                  <a:pt x="65190" y="130580"/>
                  <a:pt x="64132" y="133755"/>
                </a:cubicBezTo>
                <a:cubicBezTo>
                  <a:pt x="63074" y="136930"/>
                  <a:pt x="20740" y="96184"/>
                  <a:pt x="26032" y="108355"/>
                </a:cubicBezTo>
                <a:cubicBezTo>
                  <a:pt x="31324" y="120526"/>
                  <a:pt x="90590" y="198843"/>
                  <a:pt x="95882" y="206780"/>
                </a:cubicBezTo>
                <a:cubicBezTo>
                  <a:pt x="101174" y="214717"/>
                  <a:pt x="73657" y="178205"/>
                  <a:pt x="57782" y="155980"/>
                </a:cubicBezTo>
                <a:cubicBezTo>
                  <a:pt x="41907" y="133755"/>
                  <a:pt x="5924" y="81367"/>
                  <a:pt x="632" y="73430"/>
                </a:cubicBezTo>
                <a:cubicBezTo>
                  <a:pt x="-4660" y="65493"/>
                  <a:pt x="24974" y="118409"/>
                  <a:pt x="26032" y="108355"/>
                </a:cubicBezTo>
                <a:cubicBezTo>
                  <a:pt x="27090" y="98301"/>
                  <a:pt x="5924" y="22101"/>
                  <a:pt x="6982" y="13105"/>
                </a:cubicBezTo>
                <a:cubicBezTo>
                  <a:pt x="8040" y="4109"/>
                  <a:pt x="20740" y="55438"/>
                  <a:pt x="32382" y="54380"/>
                </a:cubicBezTo>
                <a:cubicBezTo>
                  <a:pt x="44024" y="53322"/>
                  <a:pt x="99057" y="-5416"/>
                  <a:pt x="99057" y="4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9240243-17CB-28F7-C9F0-B611E49E200E}"/>
              </a:ext>
            </a:extLst>
          </p:cNvPr>
          <p:cNvSpPr/>
          <p:nvPr/>
        </p:nvSpPr>
        <p:spPr>
          <a:xfrm>
            <a:off x="5045075" y="3784598"/>
            <a:ext cx="80298" cy="149749"/>
          </a:xfrm>
          <a:custGeom>
            <a:avLst/>
            <a:gdLst>
              <a:gd name="connsiteX0" fmla="*/ 19050 w 80298"/>
              <a:gd name="connsiteY0" fmla="*/ 2 h 149749"/>
              <a:gd name="connsiteX1" fmla="*/ 79375 w 80298"/>
              <a:gd name="connsiteY1" fmla="*/ 101602 h 149749"/>
              <a:gd name="connsiteX2" fmla="*/ 53975 w 80298"/>
              <a:gd name="connsiteY2" fmla="*/ 149227 h 149749"/>
              <a:gd name="connsiteX3" fmla="*/ 31750 w 80298"/>
              <a:gd name="connsiteY3" fmla="*/ 127002 h 149749"/>
              <a:gd name="connsiteX4" fmla="*/ 0 w 80298"/>
              <a:gd name="connsiteY4" fmla="*/ 127002 h 149749"/>
              <a:gd name="connsiteX5" fmla="*/ 44450 w 80298"/>
              <a:gd name="connsiteY5" fmla="*/ 127002 h 149749"/>
              <a:gd name="connsiteX6" fmla="*/ 60325 w 80298"/>
              <a:gd name="connsiteY6" fmla="*/ 98427 h 149749"/>
              <a:gd name="connsiteX7" fmla="*/ 19050 w 80298"/>
              <a:gd name="connsiteY7" fmla="*/ 2 h 14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98" h="149749">
                <a:moveTo>
                  <a:pt x="19050" y="2"/>
                </a:moveTo>
                <a:cubicBezTo>
                  <a:pt x="22225" y="531"/>
                  <a:pt x="73554" y="76731"/>
                  <a:pt x="79375" y="101602"/>
                </a:cubicBezTo>
                <a:cubicBezTo>
                  <a:pt x="85196" y="126473"/>
                  <a:pt x="61912" y="144994"/>
                  <a:pt x="53975" y="149227"/>
                </a:cubicBezTo>
                <a:cubicBezTo>
                  <a:pt x="46038" y="153460"/>
                  <a:pt x="40746" y="130706"/>
                  <a:pt x="31750" y="127002"/>
                </a:cubicBezTo>
                <a:cubicBezTo>
                  <a:pt x="22754" y="123298"/>
                  <a:pt x="0" y="127002"/>
                  <a:pt x="0" y="127002"/>
                </a:cubicBezTo>
                <a:cubicBezTo>
                  <a:pt x="2117" y="127002"/>
                  <a:pt x="34396" y="131765"/>
                  <a:pt x="44450" y="127002"/>
                </a:cubicBezTo>
                <a:cubicBezTo>
                  <a:pt x="54504" y="122240"/>
                  <a:pt x="61383" y="115360"/>
                  <a:pt x="60325" y="98427"/>
                </a:cubicBezTo>
                <a:cubicBezTo>
                  <a:pt x="59267" y="81494"/>
                  <a:pt x="15875" y="-527"/>
                  <a:pt x="1905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47C10882-13BF-5476-8757-6E24C8B353FE}"/>
              </a:ext>
            </a:extLst>
          </p:cNvPr>
          <p:cNvSpPr/>
          <p:nvPr/>
        </p:nvSpPr>
        <p:spPr>
          <a:xfrm>
            <a:off x="4431336" y="3762346"/>
            <a:ext cx="131139" cy="244698"/>
          </a:xfrm>
          <a:custGeom>
            <a:avLst/>
            <a:gdLst>
              <a:gd name="connsiteX0" fmla="*/ 131139 w 131139"/>
              <a:gd name="connsiteY0" fmla="*/ 29 h 244698"/>
              <a:gd name="connsiteX1" fmla="*/ 61289 w 131139"/>
              <a:gd name="connsiteY1" fmla="*/ 85754 h 244698"/>
              <a:gd name="connsiteX2" fmla="*/ 77164 w 131139"/>
              <a:gd name="connsiteY2" fmla="*/ 149254 h 244698"/>
              <a:gd name="connsiteX3" fmla="*/ 35889 w 131139"/>
              <a:gd name="connsiteY3" fmla="*/ 117504 h 244698"/>
              <a:gd name="connsiteX4" fmla="*/ 99389 w 131139"/>
              <a:gd name="connsiteY4" fmla="*/ 244504 h 244698"/>
              <a:gd name="connsiteX5" fmla="*/ 29539 w 131139"/>
              <a:gd name="connsiteY5" fmla="*/ 146079 h 244698"/>
              <a:gd name="connsiteX6" fmla="*/ 964 w 131139"/>
              <a:gd name="connsiteY6" fmla="*/ 130204 h 244698"/>
              <a:gd name="connsiteX7" fmla="*/ 61289 w 131139"/>
              <a:gd name="connsiteY7" fmla="*/ 123854 h 244698"/>
              <a:gd name="connsiteX8" fmla="*/ 61289 w 131139"/>
              <a:gd name="connsiteY8" fmla="*/ 76229 h 244698"/>
              <a:gd name="connsiteX9" fmla="*/ 131139 w 131139"/>
              <a:gd name="connsiteY9" fmla="*/ 29 h 2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139" h="244698">
                <a:moveTo>
                  <a:pt x="131139" y="29"/>
                </a:moveTo>
                <a:cubicBezTo>
                  <a:pt x="131139" y="1616"/>
                  <a:pt x="70285" y="60883"/>
                  <a:pt x="61289" y="85754"/>
                </a:cubicBezTo>
                <a:cubicBezTo>
                  <a:pt x="52293" y="110625"/>
                  <a:pt x="81397" y="143962"/>
                  <a:pt x="77164" y="149254"/>
                </a:cubicBezTo>
                <a:cubicBezTo>
                  <a:pt x="72931" y="154546"/>
                  <a:pt x="32185" y="101629"/>
                  <a:pt x="35889" y="117504"/>
                </a:cubicBezTo>
                <a:cubicBezTo>
                  <a:pt x="39593" y="133379"/>
                  <a:pt x="100447" y="239742"/>
                  <a:pt x="99389" y="244504"/>
                </a:cubicBezTo>
                <a:cubicBezTo>
                  <a:pt x="98331" y="249266"/>
                  <a:pt x="45943" y="165129"/>
                  <a:pt x="29539" y="146079"/>
                </a:cubicBezTo>
                <a:cubicBezTo>
                  <a:pt x="13135" y="127029"/>
                  <a:pt x="-4328" y="133908"/>
                  <a:pt x="964" y="130204"/>
                </a:cubicBezTo>
                <a:cubicBezTo>
                  <a:pt x="6256" y="126500"/>
                  <a:pt x="51235" y="132850"/>
                  <a:pt x="61289" y="123854"/>
                </a:cubicBezTo>
                <a:cubicBezTo>
                  <a:pt x="71343" y="114858"/>
                  <a:pt x="50176" y="92104"/>
                  <a:pt x="61289" y="76229"/>
                </a:cubicBezTo>
                <a:cubicBezTo>
                  <a:pt x="72401" y="60354"/>
                  <a:pt x="131139" y="-1558"/>
                  <a:pt x="13113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448D853-C52C-A157-AE3D-71B908DADC93}"/>
              </a:ext>
            </a:extLst>
          </p:cNvPr>
          <p:cNvSpPr/>
          <p:nvPr/>
        </p:nvSpPr>
        <p:spPr>
          <a:xfrm>
            <a:off x="4883131" y="3711013"/>
            <a:ext cx="63650" cy="343501"/>
          </a:xfrm>
          <a:custGeom>
            <a:avLst/>
            <a:gdLst>
              <a:gd name="connsiteX0" fmla="*/ 15894 w 63650"/>
              <a:gd name="connsiteY0" fmla="*/ 562 h 343501"/>
              <a:gd name="connsiteX1" fmla="*/ 3194 w 63650"/>
              <a:gd name="connsiteY1" fmla="*/ 111687 h 343501"/>
              <a:gd name="connsiteX2" fmla="*/ 22244 w 63650"/>
              <a:gd name="connsiteY2" fmla="*/ 181537 h 343501"/>
              <a:gd name="connsiteX3" fmla="*/ 19069 w 63650"/>
              <a:gd name="connsiteY3" fmla="*/ 213287 h 343501"/>
              <a:gd name="connsiteX4" fmla="*/ 53994 w 63650"/>
              <a:gd name="connsiteY4" fmla="*/ 267262 h 343501"/>
              <a:gd name="connsiteX5" fmla="*/ 19 w 63650"/>
              <a:gd name="connsiteY5" fmla="*/ 343462 h 343501"/>
              <a:gd name="connsiteX6" fmla="*/ 47644 w 63650"/>
              <a:gd name="connsiteY6" fmla="*/ 276787 h 343501"/>
              <a:gd name="connsiteX7" fmla="*/ 41294 w 63650"/>
              <a:gd name="connsiteY7" fmla="*/ 216462 h 343501"/>
              <a:gd name="connsiteX8" fmla="*/ 63519 w 63650"/>
              <a:gd name="connsiteY8" fmla="*/ 181537 h 343501"/>
              <a:gd name="connsiteX9" fmla="*/ 50819 w 63650"/>
              <a:gd name="connsiteY9" fmla="*/ 146612 h 343501"/>
              <a:gd name="connsiteX10" fmla="*/ 57169 w 63650"/>
              <a:gd name="connsiteY10" fmla="*/ 83112 h 343501"/>
              <a:gd name="connsiteX11" fmla="*/ 57169 w 63650"/>
              <a:gd name="connsiteY11" fmla="*/ 178362 h 343501"/>
              <a:gd name="connsiteX12" fmla="*/ 19069 w 63650"/>
              <a:gd name="connsiteY12" fmla="*/ 162487 h 343501"/>
              <a:gd name="connsiteX13" fmla="*/ 15894 w 63650"/>
              <a:gd name="connsiteY13" fmla="*/ 562 h 3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50" h="343501">
                <a:moveTo>
                  <a:pt x="15894" y="562"/>
                </a:moveTo>
                <a:cubicBezTo>
                  <a:pt x="13248" y="-7905"/>
                  <a:pt x="2136" y="81525"/>
                  <a:pt x="3194" y="111687"/>
                </a:cubicBezTo>
                <a:cubicBezTo>
                  <a:pt x="4252" y="141849"/>
                  <a:pt x="19598" y="164604"/>
                  <a:pt x="22244" y="181537"/>
                </a:cubicBezTo>
                <a:cubicBezTo>
                  <a:pt x="24890" y="198470"/>
                  <a:pt x="13777" y="199000"/>
                  <a:pt x="19069" y="213287"/>
                </a:cubicBezTo>
                <a:cubicBezTo>
                  <a:pt x="24361" y="227574"/>
                  <a:pt x="57169" y="245566"/>
                  <a:pt x="53994" y="267262"/>
                </a:cubicBezTo>
                <a:cubicBezTo>
                  <a:pt x="50819" y="288958"/>
                  <a:pt x="1077" y="341874"/>
                  <a:pt x="19" y="343462"/>
                </a:cubicBezTo>
                <a:cubicBezTo>
                  <a:pt x="-1039" y="345050"/>
                  <a:pt x="40765" y="297953"/>
                  <a:pt x="47644" y="276787"/>
                </a:cubicBezTo>
                <a:cubicBezTo>
                  <a:pt x="54523" y="255621"/>
                  <a:pt x="38648" y="232337"/>
                  <a:pt x="41294" y="216462"/>
                </a:cubicBezTo>
                <a:cubicBezTo>
                  <a:pt x="43940" y="200587"/>
                  <a:pt x="61932" y="193179"/>
                  <a:pt x="63519" y="181537"/>
                </a:cubicBezTo>
                <a:cubicBezTo>
                  <a:pt x="65106" y="169895"/>
                  <a:pt x="51877" y="163016"/>
                  <a:pt x="50819" y="146612"/>
                </a:cubicBezTo>
                <a:cubicBezTo>
                  <a:pt x="49761" y="130208"/>
                  <a:pt x="56111" y="77821"/>
                  <a:pt x="57169" y="83112"/>
                </a:cubicBezTo>
                <a:cubicBezTo>
                  <a:pt x="58227" y="88403"/>
                  <a:pt x="63519" y="165133"/>
                  <a:pt x="57169" y="178362"/>
                </a:cubicBezTo>
                <a:cubicBezTo>
                  <a:pt x="50819" y="191591"/>
                  <a:pt x="26477" y="190533"/>
                  <a:pt x="19069" y="162487"/>
                </a:cubicBezTo>
                <a:cubicBezTo>
                  <a:pt x="11661" y="134441"/>
                  <a:pt x="18540" y="9029"/>
                  <a:pt x="15894" y="5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16A61CBA-E664-46B1-35B7-CDA60A652C83}"/>
              </a:ext>
            </a:extLst>
          </p:cNvPr>
          <p:cNvSpPr/>
          <p:nvPr/>
        </p:nvSpPr>
        <p:spPr>
          <a:xfrm>
            <a:off x="4542017" y="3173487"/>
            <a:ext cx="71424" cy="571148"/>
          </a:xfrm>
          <a:custGeom>
            <a:avLst/>
            <a:gdLst>
              <a:gd name="connsiteX0" fmla="*/ 71258 w 71424"/>
              <a:gd name="connsiteY0" fmla="*/ 1513 h 571148"/>
              <a:gd name="connsiteX1" fmla="*/ 20458 w 71424"/>
              <a:gd name="connsiteY1" fmla="*/ 468238 h 571148"/>
              <a:gd name="connsiteX2" fmla="*/ 45858 w 71424"/>
              <a:gd name="connsiteY2" fmla="*/ 372988 h 571148"/>
              <a:gd name="connsiteX3" fmla="*/ 4583 w 71424"/>
              <a:gd name="connsiteY3" fmla="*/ 541263 h 571148"/>
              <a:gd name="connsiteX4" fmla="*/ 4583 w 71424"/>
              <a:gd name="connsiteY4" fmla="*/ 563488 h 571148"/>
              <a:gd name="connsiteX5" fmla="*/ 36333 w 71424"/>
              <a:gd name="connsiteY5" fmla="*/ 455538 h 571148"/>
              <a:gd name="connsiteX6" fmla="*/ 20458 w 71424"/>
              <a:gd name="connsiteY6" fmla="*/ 239638 h 571148"/>
              <a:gd name="connsiteX7" fmla="*/ 36333 w 71424"/>
              <a:gd name="connsiteY7" fmla="*/ 315838 h 571148"/>
              <a:gd name="connsiteX8" fmla="*/ 71258 w 71424"/>
              <a:gd name="connsiteY8" fmla="*/ 1513 h 57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24" h="571148">
                <a:moveTo>
                  <a:pt x="71258" y="1513"/>
                </a:moveTo>
                <a:cubicBezTo>
                  <a:pt x="68612" y="26913"/>
                  <a:pt x="24691" y="406325"/>
                  <a:pt x="20458" y="468238"/>
                </a:cubicBezTo>
                <a:cubicBezTo>
                  <a:pt x="16225" y="530151"/>
                  <a:pt x="48504" y="360817"/>
                  <a:pt x="45858" y="372988"/>
                </a:cubicBezTo>
                <a:cubicBezTo>
                  <a:pt x="43212" y="385159"/>
                  <a:pt x="11462" y="509513"/>
                  <a:pt x="4583" y="541263"/>
                </a:cubicBezTo>
                <a:cubicBezTo>
                  <a:pt x="-2296" y="573013"/>
                  <a:pt x="-709" y="577775"/>
                  <a:pt x="4583" y="563488"/>
                </a:cubicBezTo>
                <a:cubicBezTo>
                  <a:pt x="9875" y="549201"/>
                  <a:pt x="33687" y="509513"/>
                  <a:pt x="36333" y="455538"/>
                </a:cubicBezTo>
                <a:cubicBezTo>
                  <a:pt x="38979" y="401563"/>
                  <a:pt x="20458" y="262921"/>
                  <a:pt x="20458" y="239638"/>
                </a:cubicBezTo>
                <a:cubicBezTo>
                  <a:pt x="20458" y="216355"/>
                  <a:pt x="28396" y="353409"/>
                  <a:pt x="36333" y="315838"/>
                </a:cubicBezTo>
                <a:cubicBezTo>
                  <a:pt x="44270" y="278267"/>
                  <a:pt x="73904" y="-23887"/>
                  <a:pt x="71258" y="1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C7FB307-C4AB-CA48-3B5E-F95A6604E884}"/>
              </a:ext>
            </a:extLst>
          </p:cNvPr>
          <p:cNvSpPr/>
          <p:nvPr/>
        </p:nvSpPr>
        <p:spPr>
          <a:xfrm>
            <a:off x="4515907" y="3375730"/>
            <a:ext cx="75298" cy="364807"/>
          </a:xfrm>
          <a:custGeom>
            <a:avLst/>
            <a:gdLst>
              <a:gd name="connsiteX0" fmla="*/ 75143 w 75298"/>
              <a:gd name="connsiteY0" fmla="*/ 2470 h 364807"/>
              <a:gd name="connsiteX1" fmla="*/ 5293 w 75298"/>
              <a:gd name="connsiteY1" fmla="*/ 237420 h 364807"/>
              <a:gd name="connsiteX2" fmla="*/ 5293 w 75298"/>
              <a:gd name="connsiteY2" fmla="*/ 364420 h 364807"/>
              <a:gd name="connsiteX3" fmla="*/ 8468 w 75298"/>
              <a:gd name="connsiteY3" fmla="*/ 199320 h 364807"/>
              <a:gd name="connsiteX4" fmla="*/ 24343 w 75298"/>
              <a:gd name="connsiteY4" fmla="*/ 116770 h 364807"/>
              <a:gd name="connsiteX5" fmla="*/ 75143 w 75298"/>
              <a:gd name="connsiteY5" fmla="*/ 2470 h 36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98" h="364807">
                <a:moveTo>
                  <a:pt x="75143" y="2470"/>
                </a:moveTo>
                <a:cubicBezTo>
                  <a:pt x="71968" y="22578"/>
                  <a:pt x="16935" y="177095"/>
                  <a:pt x="5293" y="237420"/>
                </a:cubicBezTo>
                <a:cubicBezTo>
                  <a:pt x="-6349" y="297745"/>
                  <a:pt x="4764" y="370770"/>
                  <a:pt x="5293" y="364420"/>
                </a:cubicBezTo>
                <a:cubicBezTo>
                  <a:pt x="5822" y="358070"/>
                  <a:pt x="5293" y="240595"/>
                  <a:pt x="8468" y="199320"/>
                </a:cubicBezTo>
                <a:cubicBezTo>
                  <a:pt x="11643" y="158045"/>
                  <a:pt x="16935" y="142699"/>
                  <a:pt x="24343" y="116770"/>
                </a:cubicBezTo>
                <a:cubicBezTo>
                  <a:pt x="31751" y="90841"/>
                  <a:pt x="78318" y="-17638"/>
                  <a:pt x="75143" y="24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6D36FE-9B38-F580-84F5-7528BDF2D6EA}"/>
              </a:ext>
            </a:extLst>
          </p:cNvPr>
          <p:cNvSpPr/>
          <p:nvPr/>
        </p:nvSpPr>
        <p:spPr>
          <a:xfrm>
            <a:off x="4329162" y="3743325"/>
            <a:ext cx="181598" cy="130264"/>
          </a:xfrm>
          <a:custGeom>
            <a:avLst/>
            <a:gdLst>
              <a:gd name="connsiteX0" fmla="*/ 1538 w 181598"/>
              <a:gd name="connsiteY0" fmla="*/ 101600 h 130264"/>
              <a:gd name="connsiteX1" fmla="*/ 68213 w 181598"/>
              <a:gd name="connsiteY1" fmla="*/ 53975 h 130264"/>
              <a:gd name="connsiteX2" fmla="*/ 157113 w 181598"/>
              <a:gd name="connsiteY2" fmla="*/ 53975 h 130264"/>
              <a:gd name="connsiteX3" fmla="*/ 176163 w 181598"/>
              <a:gd name="connsiteY3" fmla="*/ 31750 h 130264"/>
              <a:gd name="connsiteX4" fmla="*/ 125363 w 181598"/>
              <a:gd name="connsiteY4" fmla="*/ 130175 h 130264"/>
              <a:gd name="connsiteX5" fmla="*/ 172988 w 181598"/>
              <a:gd name="connsiteY5" fmla="*/ 50800 h 130264"/>
              <a:gd name="connsiteX6" fmla="*/ 176163 w 181598"/>
              <a:gd name="connsiteY6" fmla="*/ 34925 h 130264"/>
              <a:gd name="connsiteX7" fmla="*/ 115838 w 181598"/>
              <a:gd name="connsiteY7" fmla="*/ 0 h 130264"/>
              <a:gd name="connsiteX8" fmla="*/ 134888 w 181598"/>
              <a:gd name="connsiteY8" fmla="*/ 34925 h 130264"/>
              <a:gd name="connsiteX9" fmla="*/ 1538 w 181598"/>
              <a:gd name="connsiteY9" fmla="*/ 101600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98" h="130264">
                <a:moveTo>
                  <a:pt x="1538" y="101600"/>
                </a:moveTo>
                <a:cubicBezTo>
                  <a:pt x="-9575" y="104775"/>
                  <a:pt x="42284" y="61912"/>
                  <a:pt x="68213" y="53975"/>
                </a:cubicBezTo>
                <a:cubicBezTo>
                  <a:pt x="94142" y="46038"/>
                  <a:pt x="139121" y="57679"/>
                  <a:pt x="157113" y="53975"/>
                </a:cubicBezTo>
                <a:cubicBezTo>
                  <a:pt x="175105" y="50271"/>
                  <a:pt x="181455" y="19050"/>
                  <a:pt x="176163" y="31750"/>
                </a:cubicBezTo>
                <a:cubicBezTo>
                  <a:pt x="170871" y="44450"/>
                  <a:pt x="125892" y="127000"/>
                  <a:pt x="125363" y="130175"/>
                </a:cubicBezTo>
                <a:cubicBezTo>
                  <a:pt x="124834" y="133350"/>
                  <a:pt x="172988" y="50800"/>
                  <a:pt x="172988" y="50800"/>
                </a:cubicBezTo>
                <a:cubicBezTo>
                  <a:pt x="181455" y="34925"/>
                  <a:pt x="185688" y="43392"/>
                  <a:pt x="176163" y="34925"/>
                </a:cubicBezTo>
                <a:cubicBezTo>
                  <a:pt x="166638" y="26458"/>
                  <a:pt x="122717" y="0"/>
                  <a:pt x="115838" y="0"/>
                </a:cubicBezTo>
                <a:cubicBezTo>
                  <a:pt x="108959" y="0"/>
                  <a:pt x="150234" y="24871"/>
                  <a:pt x="134888" y="34925"/>
                </a:cubicBezTo>
                <a:cubicBezTo>
                  <a:pt x="119542" y="44979"/>
                  <a:pt x="12651" y="98425"/>
                  <a:pt x="1538" y="1016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A445B45-0577-A9B1-991C-EE9805A9B6FF}"/>
              </a:ext>
            </a:extLst>
          </p:cNvPr>
          <p:cNvSpPr/>
          <p:nvPr/>
        </p:nvSpPr>
        <p:spPr>
          <a:xfrm>
            <a:off x="4543307" y="3990849"/>
            <a:ext cx="304918" cy="133480"/>
          </a:xfrm>
          <a:custGeom>
            <a:avLst/>
            <a:gdLst>
              <a:gd name="connsiteX0" fmla="*/ 118 w 304918"/>
              <a:gd name="connsiteY0" fmla="*/ 126 h 133480"/>
              <a:gd name="connsiteX1" fmla="*/ 203318 w 304918"/>
              <a:gd name="connsiteY1" fmla="*/ 111251 h 133480"/>
              <a:gd name="connsiteX2" fmla="*/ 193793 w 304918"/>
              <a:gd name="connsiteY2" fmla="*/ 89026 h 133480"/>
              <a:gd name="connsiteX3" fmla="*/ 250943 w 304918"/>
              <a:gd name="connsiteY3" fmla="*/ 133476 h 133480"/>
              <a:gd name="connsiteX4" fmla="*/ 244593 w 304918"/>
              <a:gd name="connsiteY4" fmla="*/ 92201 h 133480"/>
              <a:gd name="connsiteX5" fmla="*/ 263643 w 304918"/>
              <a:gd name="connsiteY5" fmla="*/ 101726 h 133480"/>
              <a:gd name="connsiteX6" fmla="*/ 263643 w 304918"/>
              <a:gd name="connsiteY6" fmla="*/ 85851 h 133480"/>
              <a:gd name="connsiteX7" fmla="*/ 304918 w 304918"/>
              <a:gd name="connsiteY7" fmla="*/ 95376 h 133480"/>
              <a:gd name="connsiteX8" fmla="*/ 263643 w 304918"/>
              <a:gd name="connsiteY8" fmla="*/ 89026 h 133480"/>
              <a:gd name="connsiteX9" fmla="*/ 174743 w 304918"/>
              <a:gd name="connsiteY9" fmla="*/ 89026 h 133480"/>
              <a:gd name="connsiteX10" fmla="*/ 118 w 304918"/>
              <a:gd name="connsiteY10" fmla="*/ 126 h 13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918" h="133480">
                <a:moveTo>
                  <a:pt x="118" y="126"/>
                </a:moveTo>
                <a:cubicBezTo>
                  <a:pt x="4880" y="3830"/>
                  <a:pt x="171039" y="96434"/>
                  <a:pt x="203318" y="111251"/>
                </a:cubicBezTo>
                <a:cubicBezTo>
                  <a:pt x="235597" y="126068"/>
                  <a:pt x="185856" y="85322"/>
                  <a:pt x="193793" y="89026"/>
                </a:cubicBezTo>
                <a:cubicBezTo>
                  <a:pt x="201730" y="92730"/>
                  <a:pt x="242476" y="132947"/>
                  <a:pt x="250943" y="133476"/>
                </a:cubicBezTo>
                <a:cubicBezTo>
                  <a:pt x="259410" y="134005"/>
                  <a:pt x="244593" y="92201"/>
                  <a:pt x="244593" y="92201"/>
                </a:cubicBezTo>
                <a:cubicBezTo>
                  <a:pt x="246710" y="86909"/>
                  <a:pt x="263643" y="101726"/>
                  <a:pt x="263643" y="101726"/>
                </a:cubicBezTo>
                <a:cubicBezTo>
                  <a:pt x="266818" y="100668"/>
                  <a:pt x="256764" y="86909"/>
                  <a:pt x="263643" y="85851"/>
                </a:cubicBezTo>
                <a:cubicBezTo>
                  <a:pt x="270522" y="84793"/>
                  <a:pt x="304918" y="94847"/>
                  <a:pt x="304918" y="95376"/>
                </a:cubicBezTo>
                <a:cubicBezTo>
                  <a:pt x="304918" y="95905"/>
                  <a:pt x="285339" y="90084"/>
                  <a:pt x="263643" y="89026"/>
                </a:cubicBezTo>
                <a:cubicBezTo>
                  <a:pt x="241947" y="87968"/>
                  <a:pt x="214430" y="102784"/>
                  <a:pt x="174743" y="89026"/>
                </a:cubicBezTo>
                <a:cubicBezTo>
                  <a:pt x="135056" y="75268"/>
                  <a:pt x="-4644" y="-3578"/>
                  <a:pt x="118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4547AB67-2ECA-0FCE-BD31-518D6D83FFAA}"/>
              </a:ext>
            </a:extLst>
          </p:cNvPr>
          <p:cNvSpPr/>
          <p:nvPr/>
        </p:nvSpPr>
        <p:spPr>
          <a:xfrm>
            <a:off x="4972050" y="3714011"/>
            <a:ext cx="104886" cy="218798"/>
          </a:xfrm>
          <a:custGeom>
            <a:avLst/>
            <a:gdLst>
              <a:gd name="connsiteX0" fmla="*/ 0 w 104886"/>
              <a:gd name="connsiteY0" fmla="*/ 739 h 218798"/>
              <a:gd name="connsiteX1" fmla="*/ 53975 w 104886"/>
              <a:gd name="connsiteY1" fmla="*/ 115039 h 218798"/>
              <a:gd name="connsiteX2" fmla="*/ 34925 w 104886"/>
              <a:gd name="connsiteY2" fmla="*/ 216639 h 218798"/>
              <a:gd name="connsiteX3" fmla="*/ 57150 w 104886"/>
              <a:gd name="connsiteY3" fmla="*/ 172189 h 218798"/>
              <a:gd name="connsiteX4" fmla="*/ 104775 w 104886"/>
              <a:gd name="connsiteY4" fmla="*/ 32489 h 218798"/>
              <a:gd name="connsiteX5" fmla="*/ 69850 w 104886"/>
              <a:gd name="connsiteY5" fmla="*/ 121389 h 218798"/>
              <a:gd name="connsiteX6" fmla="*/ 53975 w 104886"/>
              <a:gd name="connsiteY6" fmla="*/ 67414 h 218798"/>
              <a:gd name="connsiteX7" fmla="*/ 0 w 104886"/>
              <a:gd name="connsiteY7" fmla="*/ 739 h 21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86" h="218798">
                <a:moveTo>
                  <a:pt x="0" y="739"/>
                </a:moveTo>
                <a:cubicBezTo>
                  <a:pt x="0" y="8676"/>
                  <a:pt x="48154" y="79056"/>
                  <a:pt x="53975" y="115039"/>
                </a:cubicBezTo>
                <a:cubicBezTo>
                  <a:pt x="59796" y="151022"/>
                  <a:pt x="34396" y="207114"/>
                  <a:pt x="34925" y="216639"/>
                </a:cubicBezTo>
                <a:cubicBezTo>
                  <a:pt x="35454" y="226164"/>
                  <a:pt x="45508" y="202881"/>
                  <a:pt x="57150" y="172189"/>
                </a:cubicBezTo>
                <a:cubicBezTo>
                  <a:pt x="68792" y="141497"/>
                  <a:pt x="102658" y="40956"/>
                  <a:pt x="104775" y="32489"/>
                </a:cubicBezTo>
                <a:cubicBezTo>
                  <a:pt x="106892" y="24022"/>
                  <a:pt x="78317" y="115568"/>
                  <a:pt x="69850" y="121389"/>
                </a:cubicBezTo>
                <a:cubicBezTo>
                  <a:pt x="61383" y="127210"/>
                  <a:pt x="62442" y="83818"/>
                  <a:pt x="53975" y="67414"/>
                </a:cubicBezTo>
                <a:cubicBezTo>
                  <a:pt x="45508" y="51010"/>
                  <a:pt x="0" y="-7198"/>
                  <a:pt x="0" y="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28EC982E-4BE3-7A30-7FDF-F3D013AAE09C}"/>
              </a:ext>
            </a:extLst>
          </p:cNvPr>
          <p:cNvSpPr/>
          <p:nvPr/>
        </p:nvSpPr>
        <p:spPr>
          <a:xfrm>
            <a:off x="4298130" y="3746263"/>
            <a:ext cx="100553" cy="275418"/>
          </a:xfrm>
          <a:custGeom>
            <a:avLst/>
            <a:gdLst>
              <a:gd name="connsiteX0" fmla="*/ 99245 w 100553"/>
              <a:gd name="connsiteY0" fmla="*/ 237 h 275418"/>
              <a:gd name="connsiteX1" fmla="*/ 13520 w 100553"/>
              <a:gd name="connsiteY1" fmla="*/ 108187 h 275418"/>
              <a:gd name="connsiteX2" fmla="*/ 32570 w 100553"/>
              <a:gd name="connsiteY2" fmla="*/ 232012 h 275418"/>
              <a:gd name="connsiteX3" fmla="*/ 35745 w 100553"/>
              <a:gd name="connsiteY3" fmla="*/ 168512 h 275418"/>
              <a:gd name="connsiteX4" fmla="*/ 99245 w 100553"/>
              <a:gd name="connsiteY4" fmla="*/ 273287 h 275418"/>
              <a:gd name="connsiteX5" fmla="*/ 80195 w 100553"/>
              <a:gd name="connsiteY5" fmla="*/ 241537 h 275418"/>
              <a:gd name="connsiteX6" fmla="*/ 42095 w 100553"/>
              <a:gd name="connsiteY6" fmla="*/ 178037 h 275418"/>
              <a:gd name="connsiteX7" fmla="*/ 7170 w 100553"/>
              <a:gd name="connsiteY7" fmla="*/ 120887 h 275418"/>
              <a:gd name="connsiteX8" fmla="*/ 7170 w 100553"/>
              <a:gd name="connsiteY8" fmla="*/ 79612 h 275418"/>
              <a:gd name="connsiteX9" fmla="*/ 99245 w 100553"/>
              <a:gd name="connsiteY9" fmla="*/ 237 h 27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53" h="275418">
                <a:moveTo>
                  <a:pt x="99245" y="237"/>
                </a:moveTo>
                <a:cubicBezTo>
                  <a:pt x="100303" y="4999"/>
                  <a:pt x="24632" y="69558"/>
                  <a:pt x="13520" y="108187"/>
                </a:cubicBezTo>
                <a:cubicBezTo>
                  <a:pt x="2408" y="146816"/>
                  <a:pt x="28866" y="221958"/>
                  <a:pt x="32570" y="232012"/>
                </a:cubicBezTo>
                <a:cubicBezTo>
                  <a:pt x="36274" y="242066"/>
                  <a:pt x="24633" y="161633"/>
                  <a:pt x="35745" y="168512"/>
                </a:cubicBezTo>
                <a:cubicBezTo>
                  <a:pt x="46857" y="175391"/>
                  <a:pt x="91837" y="261116"/>
                  <a:pt x="99245" y="273287"/>
                </a:cubicBezTo>
                <a:cubicBezTo>
                  <a:pt x="106653" y="285458"/>
                  <a:pt x="80195" y="241537"/>
                  <a:pt x="80195" y="241537"/>
                </a:cubicBezTo>
                <a:lnTo>
                  <a:pt x="42095" y="178037"/>
                </a:lnTo>
                <a:cubicBezTo>
                  <a:pt x="29924" y="157929"/>
                  <a:pt x="12991" y="137291"/>
                  <a:pt x="7170" y="120887"/>
                </a:cubicBezTo>
                <a:cubicBezTo>
                  <a:pt x="1349" y="104483"/>
                  <a:pt x="-5530" y="95487"/>
                  <a:pt x="7170" y="79612"/>
                </a:cubicBezTo>
                <a:cubicBezTo>
                  <a:pt x="19870" y="63737"/>
                  <a:pt x="98187" y="-4525"/>
                  <a:pt x="99245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DE829CD4-743E-DF13-AA0B-43DF727ADBF8}"/>
              </a:ext>
            </a:extLst>
          </p:cNvPr>
          <p:cNvSpPr/>
          <p:nvPr/>
        </p:nvSpPr>
        <p:spPr>
          <a:xfrm>
            <a:off x="4397187" y="3803586"/>
            <a:ext cx="73219" cy="226819"/>
          </a:xfrm>
          <a:custGeom>
            <a:avLst/>
            <a:gdLst>
              <a:gd name="connsiteX0" fmla="*/ 73213 w 73219"/>
              <a:gd name="connsiteY0" fmla="*/ 64 h 226819"/>
              <a:gd name="connsiteX1" fmla="*/ 31938 w 73219"/>
              <a:gd name="connsiteY1" fmla="*/ 82614 h 226819"/>
              <a:gd name="connsiteX2" fmla="*/ 19238 w 73219"/>
              <a:gd name="connsiteY2" fmla="*/ 161989 h 226819"/>
              <a:gd name="connsiteX3" fmla="*/ 9713 w 73219"/>
              <a:gd name="connsiteY3" fmla="*/ 82614 h 226819"/>
              <a:gd name="connsiteX4" fmla="*/ 16063 w 73219"/>
              <a:gd name="connsiteY4" fmla="*/ 225489 h 226819"/>
              <a:gd name="connsiteX5" fmla="*/ 188 w 73219"/>
              <a:gd name="connsiteY5" fmla="*/ 149289 h 226819"/>
              <a:gd name="connsiteX6" fmla="*/ 28763 w 73219"/>
              <a:gd name="connsiteY6" fmla="*/ 69914 h 226819"/>
              <a:gd name="connsiteX7" fmla="*/ 73213 w 73219"/>
              <a:gd name="connsiteY7" fmla="*/ 64 h 2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19" h="226819">
                <a:moveTo>
                  <a:pt x="73213" y="64"/>
                </a:moveTo>
                <a:cubicBezTo>
                  <a:pt x="73742" y="2181"/>
                  <a:pt x="40934" y="55627"/>
                  <a:pt x="31938" y="82614"/>
                </a:cubicBezTo>
                <a:cubicBezTo>
                  <a:pt x="22942" y="109601"/>
                  <a:pt x="22942" y="161989"/>
                  <a:pt x="19238" y="161989"/>
                </a:cubicBezTo>
                <a:cubicBezTo>
                  <a:pt x="15534" y="161989"/>
                  <a:pt x="10242" y="72031"/>
                  <a:pt x="9713" y="82614"/>
                </a:cubicBezTo>
                <a:cubicBezTo>
                  <a:pt x="9184" y="93197"/>
                  <a:pt x="17650" y="214377"/>
                  <a:pt x="16063" y="225489"/>
                </a:cubicBezTo>
                <a:cubicBezTo>
                  <a:pt x="14476" y="236601"/>
                  <a:pt x="-1929" y="175218"/>
                  <a:pt x="188" y="149289"/>
                </a:cubicBezTo>
                <a:cubicBezTo>
                  <a:pt x="2305" y="123360"/>
                  <a:pt x="14475" y="91081"/>
                  <a:pt x="28763" y="69914"/>
                </a:cubicBezTo>
                <a:cubicBezTo>
                  <a:pt x="43050" y="48747"/>
                  <a:pt x="72684" y="-2053"/>
                  <a:pt x="73213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6A893B-52B8-149F-656A-B309443EC508}"/>
              </a:ext>
            </a:extLst>
          </p:cNvPr>
          <p:cNvSpPr/>
          <p:nvPr/>
        </p:nvSpPr>
        <p:spPr>
          <a:xfrm>
            <a:off x="4434886" y="3948403"/>
            <a:ext cx="232373" cy="131475"/>
          </a:xfrm>
          <a:custGeom>
            <a:avLst/>
            <a:gdLst>
              <a:gd name="connsiteX0" fmla="*/ 589 w 232373"/>
              <a:gd name="connsiteY0" fmla="*/ 1297 h 131475"/>
              <a:gd name="connsiteX1" fmla="*/ 127589 w 232373"/>
              <a:gd name="connsiteY1" fmla="*/ 87022 h 131475"/>
              <a:gd name="connsiteX2" fmla="*/ 130764 w 232373"/>
              <a:gd name="connsiteY2" fmla="*/ 55272 h 131475"/>
              <a:gd name="connsiteX3" fmla="*/ 232364 w 232373"/>
              <a:gd name="connsiteY3" fmla="*/ 131472 h 131475"/>
              <a:gd name="connsiteX4" fmla="*/ 124414 w 232373"/>
              <a:gd name="connsiteY4" fmla="*/ 52097 h 131475"/>
              <a:gd name="connsiteX5" fmla="*/ 108539 w 232373"/>
              <a:gd name="connsiteY5" fmla="*/ 13997 h 131475"/>
              <a:gd name="connsiteX6" fmla="*/ 79964 w 232373"/>
              <a:gd name="connsiteY6" fmla="*/ 33047 h 131475"/>
              <a:gd name="connsiteX7" fmla="*/ 589 w 232373"/>
              <a:gd name="connsiteY7" fmla="*/ 1297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373" h="131475">
                <a:moveTo>
                  <a:pt x="589" y="1297"/>
                </a:moveTo>
                <a:cubicBezTo>
                  <a:pt x="8527" y="10293"/>
                  <a:pt x="105893" y="78026"/>
                  <a:pt x="127589" y="87022"/>
                </a:cubicBezTo>
                <a:cubicBezTo>
                  <a:pt x="149285" y="96018"/>
                  <a:pt x="113302" y="47864"/>
                  <a:pt x="130764" y="55272"/>
                </a:cubicBezTo>
                <a:cubicBezTo>
                  <a:pt x="148226" y="62680"/>
                  <a:pt x="233422" y="132001"/>
                  <a:pt x="232364" y="131472"/>
                </a:cubicBezTo>
                <a:cubicBezTo>
                  <a:pt x="231306" y="130943"/>
                  <a:pt x="145051" y="71676"/>
                  <a:pt x="124414" y="52097"/>
                </a:cubicBezTo>
                <a:cubicBezTo>
                  <a:pt x="103777" y="32518"/>
                  <a:pt x="115947" y="17172"/>
                  <a:pt x="108539" y="13997"/>
                </a:cubicBezTo>
                <a:cubicBezTo>
                  <a:pt x="101131" y="10822"/>
                  <a:pt x="92664" y="33047"/>
                  <a:pt x="79964" y="33047"/>
                </a:cubicBezTo>
                <a:cubicBezTo>
                  <a:pt x="67264" y="33047"/>
                  <a:pt x="-7349" y="-7699"/>
                  <a:pt x="589" y="1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0BCC1C9-7E3E-77AC-CA62-7B3C9AD9F64E}"/>
              </a:ext>
            </a:extLst>
          </p:cNvPr>
          <p:cNvSpPr/>
          <p:nvPr/>
        </p:nvSpPr>
        <p:spPr>
          <a:xfrm>
            <a:off x="4635361" y="4165596"/>
            <a:ext cx="88012" cy="130258"/>
          </a:xfrm>
          <a:custGeom>
            <a:avLst/>
            <a:gdLst>
              <a:gd name="connsiteX0" fmla="*/ 57289 w 88012"/>
              <a:gd name="connsiteY0" fmla="*/ 4 h 130258"/>
              <a:gd name="connsiteX1" fmla="*/ 57289 w 88012"/>
              <a:gd name="connsiteY1" fmla="*/ 66679 h 130258"/>
              <a:gd name="connsiteX2" fmla="*/ 85864 w 88012"/>
              <a:gd name="connsiteY2" fmla="*/ 127004 h 130258"/>
              <a:gd name="connsiteX3" fmla="*/ 76339 w 88012"/>
              <a:gd name="connsiteY3" fmla="*/ 120654 h 130258"/>
              <a:gd name="connsiteX4" fmla="*/ 139 w 88012"/>
              <a:gd name="connsiteY4" fmla="*/ 107954 h 130258"/>
              <a:gd name="connsiteX5" fmla="*/ 57289 w 88012"/>
              <a:gd name="connsiteY5" fmla="*/ 107954 h 130258"/>
              <a:gd name="connsiteX6" fmla="*/ 50939 w 88012"/>
              <a:gd name="connsiteY6" fmla="*/ 69854 h 130258"/>
              <a:gd name="connsiteX7" fmla="*/ 57289 w 88012"/>
              <a:gd name="connsiteY7" fmla="*/ 4 h 1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12" h="130258">
                <a:moveTo>
                  <a:pt x="57289" y="4"/>
                </a:moveTo>
                <a:cubicBezTo>
                  <a:pt x="58347" y="-525"/>
                  <a:pt x="52527" y="45512"/>
                  <a:pt x="57289" y="66679"/>
                </a:cubicBezTo>
                <a:cubicBezTo>
                  <a:pt x="62051" y="87846"/>
                  <a:pt x="85864" y="127004"/>
                  <a:pt x="85864" y="127004"/>
                </a:cubicBezTo>
                <a:cubicBezTo>
                  <a:pt x="89039" y="136000"/>
                  <a:pt x="90626" y="123829"/>
                  <a:pt x="76339" y="120654"/>
                </a:cubicBezTo>
                <a:cubicBezTo>
                  <a:pt x="62052" y="117479"/>
                  <a:pt x="3314" y="110071"/>
                  <a:pt x="139" y="107954"/>
                </a:cubicBezTo>
                <a:cubicBezTo>
                  <a:pt x="-3036" y="105837"/>
                  <a:pt x="48822" y="114304"/>
                  <a:pt x="57289" y="107954"/>
                </a:cubicBezTo>
                <a:cubicBezTo>
                  <a:pt x="65756" y="101604"/>
                  <a:pt x="50939" y="82025"/>
                  <a:pt x="50939" y="69854"/>
                </a:cubicBezTo>
                <a:cubicBezTo>
                  <a:pt x="50939" y="57683"/>
                  <a:pt x="56231" y="533"/>
                  <a:pt x="5728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A8F7C594-9286-CAAF-362B-A2370B7F8296}"/>
              </a:ext>
            </a:extLst>
          </p:cNvPr>
          <p:cNvSpPr/>
          <p:nvPr/>
        </p:nvSpPr>
        <p:spPr>
          <a:xfrm>
            <a:off x="4530558" y="4146417"/>
            <a:ext cx="124294" cy="117843"/>
          </a:xfrm>
          <a:custGeom>
            <a:avLst/>
            <a:gdLst>
              <a:gd name="connsiteX0" fmla="*/ 123992 w 124294"/>
              <a:gd name="connsiteY0" fmla="*/ 133 h 117843"/>
              <a:gd name="connsiteX1" fmla="*/ 98592 w 124294"/>
              <a:gd name="connsiteY1" fmla="*/ 69983 h 117843"/>
              <a:gd name="connsiteX2" fmla="*/ 89067 w 124294"/>
              <a:gd name="connsiteY2" fmla="*/ 111258 h 117843"/>
              <a:gd name="connsiteX3" fmla="*/ 167 w 124294"/>
              <a:gd name="connsiteY3" fmla="*/ 117608 h 117843"/>
              <a:gd name="connsiteX4" fmla="*/ 66842 w 124294"/>
              <a:gd name="connsiteY4" fmla="*/ 111258 h 117843"/>
              <a:gd name="connsiteX5" fmla="*/ 70017 w 124294"/>
              <a:gd name="connsiteY5" fmla="*/ 66808 h 117843"/>
              <a:gd name="connsiteX6" fmla="*/ 79542 w 124294"/>
              <a:gd name="connsiteY6" fmla="*/ 89033 h 117843"/>
              <a:gd name="connsiteX7" fmla="*/ 123992 w 124294"/>
              <a:gd name="connsiteY7" fmla="*/ 133 h 11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94" h="117843">
                <a:moveTo>
                  <a:pt x="123992" y="133"/>
                </a:moveTo>
                <a:cubicBezTo>
                  <a:pt x="127167" y="-3042"/>
                  <a:pt x="104413" y="51462"/>
                  <a:pt x="98592" y="69983"/>
                </a:cubicBezTo>
                <a:cubicBezTo>
                  <a:pt x="92771" y="88504"/>
                  <a:pt x="105471" y="103321"/>
                  <a:pt x="89067" y="111258"/>
                </a:cubicBezTo>
                <a:cubicBezTo>
                  <a:pt x="72663" y="119196"/>
                  <a:pt x="3871" y="117608"/>
                  <a:pt x="167" y="117608"/>
                </a:cubicBezTo>
                <a:cubicBezTo>
                  <a:pt x="-3537" y="117608"/>
                  <a:pt x="55200" y="119725"/>
                  <a:pt x="66842" y="111258"/>
                </a:cubicBezTo>
                <a:cubicBezTo>
                  <a:pt x="78484" y="102791"/>
                  <a:pt x="67900" y="70512"/>
                  <a:pt x="70017" y="66808"/>
                </a:cubicBezTo>
                <a:cubicBezTo>
                  <a:pt x="72134" y="63104"/>
                  <a:pt x="73721" y="94854"/>
                  <a:pt x="79542" y="89033"/>
                </a:cubicBezTo>
                <a:cubicBezTo>
                  <a:pt x="85363" y="83212"/>
                  <a:pt x="120817" y="3308"/>
                  <a:pt x="123992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8ECC5E11-EC0B-C7B0-8A05-984C90190458}"/>
              </a:ext>
            </a:extLst>
          </p:cNvPr>
          <p:cNvSpPr/>
          <p:nvPr/>
        </p:nvSpPr>
        <p:spPr>
          <a:xfrm>
            <a:off x="4755607" y="4171940"/>
            <a:ext cx="175457" cy="118460"/>
          </a:xfrm>
          <a:custGeom>
            <a:avLst/>
            <a:gdLst>
              <a:gd name="connsiteX0" fmla="*/ 543 w 175457"/>
              <a:gd name="connsiteY0" fmla="*/ 10 h 118460"/>
              <a:gd name="connsiteX1" fmla="*/ 38643 w 175457"/>
              <a:gd name="connsiteY1" fmla="*/ 82560 h 118460"/>
              <a:gd name="connsiteX2" fmla="*/ 6893 w 175457"/>
              <a:gd name="connsiteY2" fmla="*/ 117485 h 118460"/>
              <a:gd name="connsiteX3" fmla="*/ 64043 w 175457"/>
              <a:gd name="connsiteY3" fmla="*/ 104785 h 118460"/>
              <a:gd name="connsiteX4" fmla="*/ 175168 w 175457"/>
              <a:gd name="connsiteY4" fmla="*/ 63510 h 118460"/>
              <a:gd name="connsiteX5" fmla="*/ 95793 w 175457"/>
              <a:gd name="connsiteY5" fmla="*/ 85735 h 118460"/>
              <a:gd name="connsiteX6" fmla="*/ 79918 w 175457"/>
              <a:gd name="connsiteY6" fmla="*/ 19060 h 118460"/>
              <a:gd name="connsiteX7" fmla="*/ 73568 w 175457"/>
              <a:gd name="connsiteY7" fmla="*/ 76210 h 118460"/>
              <a:gd name="connsiteX8" fmla="*/ 543 w 175457"/>
              <a:gd name="connsiteY8" fmla="*/ 10 h 11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457" h="118460">
                <a:moveTo>
                  <a:pt x="543" y="10"/>
                </a:moveTo>
                <a:cubicBezTo>
                  <a:pt x="-5278" y="1068"/>
                  <a:pt x="37585" y="62981"/>
                  <a:pt x="38643" y="82560"/>
                </a:cubicBezTo>
                <a:cubicBezTo>
                  <a:pt x="39701" y="102139"/>
                  <a:pt x="2660" y="113781"/>
                  <a:pt x="6893" y="117485"/>
                </a:cubicBezTo>
                <a:cubicBezTo>
                  <a:pt x="11126" y="121189"/>
                  <a:pt x="35997" y="113781"/>
                  <a:pt x="64043" y="104785"/>
                </a:cubicBezTo>
                <a:cubicBezTo>
                  <a:pt x="92089" y="95789"/>
                  <a:pt x="169876" y="66685"/>
                  <a:pt x="175168" y="63510"/>
                </a:cubicBezTo>
                <a:cubicBezTo>
                  <a:pt x="180460" y="60335"/>
                  <a:pt x="111668" y="93143"/>
                  <a:pt x="95793" y="85735"/>
                </a:cubicBezTo>
                <a:cubicBezTo>
                  <a:pt x="79918" y="78327"/>
                  <a:pt x="83622" y="20647"/>
                  <a:pt x="79918" y="19060"/>
                </a:cubicBezTo>
                <a:cubicBezTo>
                  <a:pt x="76214" y="17473"/>
                  <a:pt x="82564" y="74093"/>
                  <a:pt x="73568" y="76210"/>
                </a:cubicBezTo>
                <a:cubicBezTo>
                  <a:pt x="64572" y="78327"/>
                  <a:pt x="6364" y="-1048"/>
                  <a:pt x="54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F6BD99D-7837-5B1A-940F-B03BFE712DA2}"/>
              </a:ext>
            </a:extLst>
          </p:cNvPr>
          <p:cNvSpPr/>
          <p:nvPr/>
        </p:nvSpPr>
        <p:spPr>
          <a:xfrm>
            <a:off x="4217974" y="4343400"/>
            <a:ext cx="522404" cy="181612"/>
          </a:xfrm>
          <a:custGeom>
            <a:avLst/>
            <a:gdLst>
              <a:gd name="connsiteX0" fmla="*/ 1601 w 522404"/>
              <a:gd name="connsiteY0" fmla="*/ 180975 h 181612"/>
              <a:gd name="connsiteX1" fmla="*/ 230201 w 522404"/>
              <a:gd name="connsiteY1" fmla="*/ 41275 h 181612"/>
              <a:gd name="connsiteX2" fmla="*/ 341326 w 522404"/>
              <a:gd name="connsiteY2" fmla="*/ 38100 h 181612"/>
              <a:gd name="connsiteX3" fmla="*/ 341326 w 522404"/>
              <a:gd name="connsiteY3" fmla="*/ 9525 h 181612"/>
              <a:gd name="connsiteX4" fmla="*/ 487376 w 522404"/>
              <a:gd name="connsiteY4" fmla="*/ 12700 h 181612"/>
              <a:gd name="connsiteX5" fmla="*/ 458801 w 522404"/>
              <a:gd name="connsiteY5" fmla="*/ 0 h 181612"/>
              <a:gd name="connsiteX6" fmla="*/ 522301 w 522404"/>
              <a:gd name="connsiteY6" fmla="*/ 28575 h 181612"/>
              <a:gd name="connsiteX7" fmla="*/ 471501 w 522404"/>
              <a:gd name="connsiteY7" fmla="*/ 12700 h 181612"/>
              <a:gd name="connsiteX8" fmla="*/ 388951 w 522404"/>
              <a:gd name="connsiteY8" fmla="*/ 9525 h 181612"/>
              <a:gd name="connsiteX9" fmla="*/ 233376 w 522404"/>
              <a:gd name="connsiteY9" fmla="*/ 28575 h 181612"/>
              <a:gd name="connsiteX10" fmla="*/ 192101 w 522404"/>
              <a:gd name="connsiteY10" fmla="*/ 34925 h 181612"/>
              <a:gd name="connsiteX11" fmla="*/ 265126 w 522404"/>
              <a:gd name="connsiteY11" fmla="*/ 34925 h 181612"/>
              <a:gd name="connsiteX12" fmla="*/ 185751 w 522404"/>
              <a:gd name="connsiteY12" fmla="*/ 63500 h 181612"/>
              <a:gd name="connsiteX13" fmla="*/ 131776 w 522404"/>
              <a:gd name="connsiteY13" fmla="*/ 92075 h 181612"/>
              <a:gd name="connsiteX14" fmla="*/ 1601 w 522404"/>
              <a:gd name="connsiteY14" fmla="*/ 180975 h 18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404" h="181612">
                <a:moveTo>
                  <a:pt x="1601" y="180975"/>
                </a:moveTo>
                <a:cubicBezTo>
                  <a:pt x="18005" y="172508"/>
                  <a:pt x="173580" y="65088"/>
                  <a:pt x="230201" y="41275"/>
                </a:cubicBezTo>
                <a:cubicBezTo>
                  <a:pt x="286822" y="17462"/>
                  <a:pt x="322805" y="43392"/>
                  <a:pt x="341326" y="38100"/>
                </a:cubicBezTo>
                <a:cubicBezTo>
                  <a:pt x="359847" y="32808"/>
                  <a:pt x="316984" y="13758"/>
                  <a:pt x="341326" y="9525"/>
                </a:cubicBezTo>
                <a:cubicBezTo>
                  <a:pt x="365668" y="5292"/>
                  <a:pt x="467797" y="14287"/>
                  <a:pt x="487376" y="12700"/>
                </a:cubicBezTo>
                <a:cubicBezTo>
                  <a:pt x="506955" y="11113"/>
                  <a:pt x="458801" y="0"/>
                  <a:pt x="458801" y="0"/>
                </a:cubicBezTo>
                <a:cubicBezTo>
                  <a:pt x="464622" y="2646"/>
                  <a:pt x="520184" y="26458"/>
                  <a:pt x="522301" y="28575"/>
                </a:cubicBezTo>
                <a:cubicBezTo>
                  <a:pt x="524418" y="30692"/>
                  <a:pt x="493726" y="15875"/>
                  <a:pt x="471501" y="12700"/>
                </a:cubicBezTo>
                <a:cubicBezTo>
                  <a:pt x="449276" y="9525"/>
                  <a:pt x="428638" y="6879"/>
                  <a:pt x="388951" y="9525"/>
                </a:cubicBezTo>
                <a:cubicBezTo>
                  <a:pt x="349264" y="12171"/>
                  <a:pt x="266184" y="24342"/>
                  <a:pt x="233376" y="28575"/>
                </a:cubicBezTo>
                <a:cubicBezTo>
                  <a:pt x="200568" y="32808"/>
                  <a:pt x="186810" y="33867"/>
                  <a:pt x="192101" y="34925"/>
                </a:cubicBezTo>
                <a:cubicBezTo>
                  <a:pt x="197392" y="35983"/>
                  <a:pt x="266184" y="30163"/>
                  <a:pt x="265126" y="34925"/>
                </a:cubicBezTo>
                <a:cubicBezTo>
                  <a:pt x="264068" y="39687"/>
                  <a:pt x="207976" y="53975"/>
                  <a:pt x="185751" y="63500"/>
                </a:cubicBezTo>
                <a:cubicBezTo>
                  <a:pt x="163526" y="73025"/>
                  <a:pt x="164055" y="73025"/>
                  <a:pt x="131776" y="92075"/>
                </a:cubicBezTo>
                <a:cubicBezTo>
                  <a:pt x="99497" y="111125"/>
                  <a:pt x="-14803" y="189442"/>
                  <a:pt x="1601" y="180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B65B577-ABBB-FEA0-C9B0-70C3740EB9D0}"/>
              </a:ext>
            </a:extLst>
          </p:cNvPr>
          <p:cNvSpPr/>
          <p:nvPr/>
        </p:nvSpPr>
        <p:spPr>
          <a:xfrm>
            <a:off x="4564882" y="4330667"/>
            <a:ext cx="200244" cy="54510"/>
          </a:xfrm>
          <a:custGeom>
            <a:avLst/>
            <a:gdLst>
              <a:gd name="connsiteX0" fmla="*/ 768 w 200244"/>
              <a:gd name="connsiteY0" fmla="*/ 3208 h 54510"/>
              <a:gd name="connsiteX1" fmla="*/ 105543 w 200244"/>
              <a:gd name="connsiteY1" fmla="*/ 6383 h 54510"/>
              <a:gd name="connsiteX2" fmla="*/ 197618 w 200244"/>
              <a:gd name="connsiteY2" fmla="*/ 54008 h 54510"/>
              <a:gd name="connsiteX3" fmla="*/ 162693 w 200244"/>
              <a:gd name="connsiteY3" fmla="*/ 31783 h 54510"/>
              <a:gd name="connsiteX4" fmla="*/ 768 w 200244"/>
              <a:gd name="connsiteY4" fmla="*/ 3208 h 5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44" h="54510">
                <a:moveTo>
                  <a:pt x="768" y="3208"/>
                </a:moveTo>
                <a:cubicBezTo>
                  <a:pt x="-8757" y="-1025"/>
                  <a:pt x="72735" y="-2084"/>
                  <a:pt x="105543" y="6383"/>
                </a:cubicBezTo>
                <a:cubicBezTo>
                  <a:pt x="138351" y="14850"/>
                  <a:pt x="188093" y="49775"/>
                  <a:pt x="197618" y="54008"/>
                </a:cubicBezTo>
                <a:cubicBezTo>
                  <a:pt x="207143" y="58241"/>
                  <a:pt x="189681" y="34429"/>
                  <a:pt x="162693" y="31783"/>
                </a:cubicBezTo>
                <a:cubicBezTo>
                  <a:pt x="135706" y="29137"/>
                  <a:pt x="10293" y="7441"/>
                  <a:pt x="768" y="32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57EAC3E-E06F-1C98-28A1-FCAB9DD29AC5}"/>
              </a:ext>
            </a:extLst>
          </p:cNvPr>
          <p:cNvSpPr/>
          <p:nvPr/>
        </p:nvSpPr>
        <p:spPr>
          <a:xfrm>
            <a:off x="4733786" y="4307932"/>
            <a:ext cx="451025" cy="57698"/>
          </a:xfrm>
          <a:custGeom>
            <a:avLst/>
            <a:gdLst>
              <a:gd name="connsiteX0" fmla="*/ 139 w 451025"/>
              <a:gd name="connsiteY0" fmla="*/ 54518 h 57698"/>
              <a:gd name="connsiteX1" fmla="*/ 152539 w 451025"/>
              <a:gd name="connsiteY1" fmla="*/ 543 h 57698"/>
              <a:gd name="connsiteX2" fmla="*/ 123964 w 451025"/>
              <a:gd name="connsiteY2" fmla="*/ 25943 h 57698"/>
              <a:gd name="connsiteX3" fmla="*/ 244614 w 451025"/>
              <a:gd name="connsiteY3" fmla="*/ 13243 h 57698"/>
              <a:gd name="connsiteX4" fmla="*/ 177939 w 451025"/>
              <a:gd name="connsiteY4" fmla="*/ 25943 h 57698"/>
              <a:gd name="connsiteX5" fmla="*/ 349389 w 451025"/>
              <a:gd name="connsiteY5" fmla="*/ 10068 h 57698"/>
              <a:gd name="connsiteX6" fmla="*/ 450989 w 451025"/>
              <a:gd name="connsiteY6" fmla="*/ 6893 h 57698"/>
              <a:gd name="connsiteX7" fmla="*/ 362089 w 451025"/>
              <a:gd name="connsiteY7" fmla="*/ 6893 h 57698"/>
              <a:gd name="connsiteX8" fmla="*/ 209689 w 451025"/>
              <a:gd name="connsiteY8" fmla="*/ 6893 h 57698"/>
              <a:gd name="connsiteX9" fmla="*/ 165239 w 451025"/>
              <a:gd name="connsiteY9" fmla="*/ 16418 h 57698"/>
              <a:gd name="connsiteX10" fmla="*/ 101739 w 451025"/>
              <a:gd name="connsiteY10" fmla="*/ 57693 h 57698"/>
              <a:gd name="connsiteX11" fmla="*/ 123964 w 451025"/>
              <a:gd name="connsiteY11" fmla="*/ 19593 h 57698"/>
              <a:gd name="connsiteX12" fmla="*/ 139 w 451025"/>
              <a:gd name="connsiteY12" fmla="*/ 54518 h 5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025" h="57698">
                <a:moveTo>
                  <a:pt x="139" y="54518"/>
                </a:moveTo>
                <a:cubicBezTo>
                  <a:pt x="4901" y="51343"/>
                  <a:pt x="131902" y="5305"/>
                  <a:pt x="152539" y="543"/>
                </a:cubicBezTo>
                <a:cubicBezTo>
                  <a:pt x="173176" y="-4219"/>
                  <a:pt x="108618" y="23826"/>
                  <a:pt x="123964" y="25943"/>
                </a:cubicBezTo>
                <a:cubicBezTo>
                  <a:pt x="139310" y="28060"/>
                  <a:pt x="235618" y="13243"/>
                  <a:pt x="244614" y="13243"/>
                </a:cubicBezTo>
                <a:cubicBezTo>
                  <a:pt x="253610" y="13243"/>
                  <a:pt x="160477" y="26472"/>
                  <a:pt x="177939" y="25943"/>
                </a:cubicBezTo>
                <a:cubicBezTo>
                  <a:pt x="195401" y="25414"/>
                  <a:pt x="303881" y="13243"/>
                  <a:pt x="349389" y="10068"/>
                </a:cubicBezTo>
                <a:cubicBezTo>
                  <a:pt x="394897" y="6893"/>
                  <a:pt x="448872" y="7422"/>
                  <a:pt x="450989" y="6893"/>
                </a:cubicBezTo>
                <a:cubicBezTo>
                  <a:pt x="453106" y="6364"/>
                  <a:pt x="362089" y="6893"/>
                  <a:pt x="362089" y="6893"/>
                </a:cubicBezTo>
                <a:cubicBezTo>
                  <a:pt x="321872" y="6893"/>
                  <a:pt x="242497" y="5305"/>
                  <a:pt x="209689" y="6893"/>
                </a:cubicBezTo>
                <a:cubicBezTo>
                  <a:pt x="176881" y="8480"/>
                  <a:pt x="183231" y="7951"/>
                  <a:pt x="165239" y="16418"/>
                </a:cubicBezTo>
                <a:cubicBezTo>
                  <a:pt x="147247" y="24885"/>
                  <a:pt x="108618" y="57164"/>
                  <a:pt x="101739" y="57693"/>
                </a:cubicBezTo>
                <a:cubicBezTo>
                  <a:pt x="94860" y="58222"/>
                  <a:pt x="134018" y="20651"/>
                  <a:pt x="123964" y="19593"/>
                </a:cubicBezTo>
                <a:cubicBezTo>
                  <a:pt x="113910" y="18535"/>
                  <a:pt x="-4623" y="57693"/>
                  <a:pt x="139" y="545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84A9B637-7417-B2BB-1550-1CAC8FDA606E}"/>
              </a:ext>
            </a:extLst>
          </p:cNvPr>
          <p:cNvSpPr/>
          <p:nvPr/>
        </p:nvSpPr>
        <p:spPr>
          <a:xfrm>
            <a:off x="4585608" y="4706762"/>
            <a:ext cx="192522" cy="31387"/>
          </a:xfrm>
          <a:custGeom>
            <a:avLst/>
            <a:gdLst>
              <a:gd name="connsiteX0" fmla="*/ 2267 w 192522"/>
              <a:gd name="connsiteY0" fmla="*/ 27163 h 31387"/>
              <a:gd name="connsiteX1" fmla="*/ 183242 w 192522"/>
              <a:gd name="connsiteY1" fmla="*/ 1763 h 31387"/>
              <a:gd name="connsiteX2" fmla="*/ 157842 w 192522"/>
              <a:gd name="connsiteY2" fmla="*/ 4938 h 31387"/>
              <a:gd name="connsiteX3" fmla="*/ 84817 w 192522"/>
              <a:gd name="connsiteY3" fmla="*/ 27163 h 31387"/>
              <a:gd name="connsiteX4" fmla="*/ 2267 w 192522"/>
              <a:gd name="connsiteY4" fmla="*/ 27163 h 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2" h="31387">
                <a:moveTo>
                  <a:pt x="2267" y="27163"/>
                </a:moveTo>
                <a:cubicBezTo>
                  <a:pt x="18671" y="22930"/>
                  <a:pt x="157313" y="5467"/>
                  <a:pt x="183242" y="1763"/>
                </a:cubicBezTo>
                <a:cubicBezTo>
                  <a:pt x="209171" y="-1941"/>
                  <a:pt x="174246" y="705"/>
                  <a:pt x="157842" y="4938"/>
                </a:cubicBezTo>
                <a:cubicBezTo>
                  <a:pt x="141438" y="9171"/>
                  <a:pt x="106513" y="20284"/>
                  <a:pt x="84817" y="27163"/>
                </a:cubicBezTo>
                <a:cubicBezTo>
                  <a:pt x="63121" y="34042"/>
                  <a:pt x="-14137" y="31396"/>
                  <a:pt x="2267" y="27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5B6D6E9-9B8A-5FCD-0A11-CE78129E45B8}"/>
              </a:ext>
            </a:extLst>
          </p:cNvPr>
          <p:cNvSpPr/>
          <p:nvPr/>
        </p:nvSpPr>
        <p:spPr>
          <a:xfrm>
            <a:off x="4438034" y="4670425"/>
            <a:ext cx="274709" cy="48192"/>
          </a:xfrm>
          <a:custGeom>
            <a:avLst/>
            <a:gdLst>
              <a:gd name="connsiteX0" fmla="*/ 616 w 274709"/>
              <a:gd name="connsiteY0" fmla="*/ 19050 h 48192"/>
              <a:gd name="connsiteX1" fmla="*/ 118091 w 274709"/>
              <a:gd name="connsiteY1" fmla="*/ 19050 h 48192"/>
              <a:gd name="connsiteX2" fmla="*/ 92691 w 274709"/>
              <a:gd name="connsiteY2" fmla="*/ 47625 h 48192"/>
              <a:gd name="connsiteX3" fmla="*/ 270491 w 274709"/>
              <a:gd name="connsiteY3" fmla="*/ 38100 h 48192"/>
              <a:gd name="connsiteX4" fmla="*/ 210166 w 274709"/>
              <a:gd name="connsiteY4" fmla="*/ 38100 h 48192"/>
              <a:gd name="connsiteX5" fmla="*/ 111741 w 274709"/>
              <a:gd name="connsiteY5" fmla="*/ 0 h 48192"/>
              <a:gd name="connsiteX6" fmla="*/ 124441 w 274709"/>
              <a:gd name="connsiteY6" fmla="*/ 38100 h 48192"/>
              <a:gd name="connsiteX7" fmla="*/ 73641 w 274709"/>
              <a:gd name="connsiteY7" fmla="*/ 31750 h 48192"/>
              <a:gd name="connsiteX8" fmla="*/ 616 w 274709"/>
              <a:gd name="connsiteY8" fmla="*/ 19050 h 4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709" h="48192">
                <a:moveTo>
                  <a:pt x="616" y="19050"/>
                </a:moveTo>
                <a:cubicBezTo>
                  <a:pt x="8024" y="16933"/>
                  <a:pt x="102745" y="14287"/>
                  <a:pt x="118091" y="19050"/>
                </a:cubicBezTo>
                <a:cubicBezTo>
                  <a:pt x="133437" y="23813"/>
                  <a:pt x="67291" y="44450"/>
                  <a:pt x="92691" y="47625"/>
                </a:cubicBezTo>
                <a:cubicBezTo>
                  <a:pt x="118091" y="50800"/>
                  <a:pt x="250912" y="39687"/>
                  <a:pt x="270491" y="38100"/>
                </a:cubicBezTo>
                <a:cubicBezTo>
                  <a:pt x="290070" y="36513"/>
                  <a:pt x="236624" y="44450"/>
                  <a:pt x="210166" y="38100"/>
                </a:cubicBezTo>
                <a:cubicBezTo>
                  <a:pt x="183708" y="31750"/>
                  <a:pt x="126028" y="0"/>
                  <a:pt x="111741" y="0"/>
                </a:cubicBezTo>
                <a:cubicBezTo>
                  <a:pt x="97454" y="0"/>
                  <a:pt x="130791" y="32808"/>
                  <a:pt x="124441" y="38100"/>
                </a:cubicBezTo>
                <a:cubicBezTo>
                  <a:pt x="118091" y="43392"/>
                  <a:pt x="92691" y="32808"/>
                  <a:pt x="73641" y="31750"/>
                </a:cubicBezTo>
                <a:cubicBezTo>
                  <a:pt x="54591" y="30692"/>
                  <a:pt x="-6792" y="21167"/>
                  <a:pt x="61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9F23938E-88AE-BEC1-1D5A-B21615D8CAAE}"/>
              </a:ext>
            </a:extLst>
          </p:cNvPr>
          <p:cNvSpPr/>
          <p:nvPr/>
        </p:nvSpPr>
        <p:spPr>
          <a:xfrm>
            <a:off x="4756075" y="4332479"/>
            <a:ext cx="387037" cy="80775"/>
          </a:xfrm>
          <a:custGeom>
            <a:avLst/>
            <a:gdLst>
              <a:gd name="connsiteX0" fmla="*/ 75 w 387037"/>
              <a:gd name="connsiteY0" fmla="*/ 80771 h 80775"/>
              <a:gd name="connsiteX1" fmla="*/ 174700 w 387037"/>
              <a:gd name="connsiteY1" fmla="*/ 23621 h 80775"/>
              <a:gd name="connsiteX2" fmla="*/ 257250 w 387037"/>
              <a:gd name="connsiteY2" fmla="*/ 26796 h 80775"/>
              <a:gd name="connsiteX3" fmla="*/ 241375 w 387037"/>
              <a:gd name="connsiteY3" fmla="*/ 10921 h 80775"/>
              <a:gd name="connsiteX4" fmla="*/ 384250 w 387037"/>
              <a:gd name="connsiteY4" fmla="*/ 1396 h 80775"/>
              <a:gd name="connsiteX5" fmla="*/ 327100 w 387037"/>
              <a:gd name="connsiteY5" fmla="*/ 1396 h 80775"/>
              <a:gd name="connsiteX6" fmla="*/ 219150 w 387037"/>
              <a:gd name="connsiteY6" fmla="*/ 14096 h 80775"/>
              <a:gd name="connsiteX7" fmla="*/ 136600 w 387037"/>
              <a:gd name="connsiteY7" fmla="*/ 42671 h 80775"/>
              <a:gd name="connsiteX8" fmla="*/ 152475 w 387037"/>
              <a:gd name="connsiteY8" fmla="*/ 26796 h 80775"/>
              <a:gd name="connsiteX9" fmla="*/ 75 w 387037"/>
              <a:gd name="connsiteY9" fmla="*/ 80771 h 8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037" h="80775">
                <a:moveTo>
                  <a:pt x="75" y="80771"/>
                </a:moveTo>
                <a:cubicBezTo>
                  <a:pt x="3779" y="80242"/>
                  <a:pt x="131838" y="32617"/>
                  <a:pt x="174700" y="23621"/>
                </a:cubicBezTo>
                <a:cubicBezTo>
                  <a:pt x="217563" y="14625"/>
                  <a:pt x="257250" y="26796"/>
                  <a:pt x="257250" y="26796"/>
                </a:cubicBezTo>
                <a:cubicBezTo>
                  <a:pt x="268362" y="24679"/>
                  <a:pt x="220208" y="15154"/>
                  <a:pt x="241375" y="10921"/>
                </a:cubicBezTo>
                <a:cubicBezTo>
                  <a:pt x="262542" y="6688"/>
                  <a:pt x="369963" y="2983"/>
                  <a:pt x="384250" y="1396"/>
                </a:cubicBezTo>
                <a:cubicBezTo>
                  <a:pt x="398537" y="-191"/>
                  <a:pt x="354617" y="-721"/>
                  <a:pt x="327100" y="1396"/>
                </a:cubicBezTo>
                <a:cubicBezTo>
                  <a:pt x="299583" y="3513"/>
                  <a:pt x="250900" y="7217"/>
                  <a:pt x="219150" y="14096"/>
                </a:cubicBezTo>
                <a:cubicBezTo>
                  <a:pt x="187400" y="20975"/>
                  <a:pt x="136600" y="42671"/>
                  <a:pt x="136600" y="42671"/>
                </a:cubicBezTo>
                <a:cubicBezTo>
                  <a:pt x="125488" y="44788"/>
                  <a:pt x="174171" y="19388"/>
                  <a:pt x="152475" y="26796"/>
                </a:cubicBezTo>
                <a:cubicBezTo>
                  <a:pt x="130779" y="34204"/>
                  <a:pt x="-3629" y="81300"/>
                  <a:pt x="75" y="80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6214281D-12FB-DC27-9354-31E0F425A9E3}"/>
              </a:ext>
            </a:extLst>
          </p:cNvPr>
          <p:cNvSpPr/>
          <p:nvPr/>
        </p:nvSpPr>
        <p:spPr>
          <a:xfrm>
            <a:off x="4495789" y="4362354"/>
            <a:ext cx="272991" cy="60647"/>
          </a:xfrm>
          <a:custGeom>
            <a:avLst/>
            <a:gdLst>
              <a:gd name="connsiteX0" fmla="*/ 11 w 272991"/>
              <a:gd name="connsiteY0" fmla="*/ 19146 h 60647"/>
              <a:gd name="connsiteX1" fmla="*/ 212736 w 272991"/>
              <a:gd name="connsiteY1" fmla="*/ 15971 h 60647"/>
              <a:gd name="connsiteX2" fmla="*/ 269886 w 272991"/>
              <a:gd name="connsiteY2" fmla="*/ 60421 h 60647"/>
              <a:gd name="connsiteX3" fmla="*/ 254011 w 272991"/>
              <a:gd name="connsiteY3" fmla="*/ 31846 h 60647"/>
              <a:gd name="connsiteX4" fmla="*/ 158761 w 272991"/>
              <a:gd name="connsiteY4" fmla="*/ 96 h 60647"/>
              <a:gd name="connsiteX5" fmla="*/ 222261 w 272991"/>
              <a:gd name="connsiteY5" fmla="*/ 22321 h 60647"/>
              <a:gd name="connsiteX6" fmla="*/ 11 w 272991"/>
              <a:gd name="connsiteY6" fmla="*/ 19146 h 6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991" h="60647">
                <a:moveTo>
                  <a:pt x="11" y="19146"/>
                </a:moveTo>
                <a:cubicBezTo>
                  <a:pt x="-1577" y="18088"/>
                  <a:pt x="167757" y="9092"/>
                  <a:pt x="212736" y="15971"/>
                </a:cubicBezTo>
                <a:cubicBezTo>
                  <a:pt x="257715" y="22850"/>
                  <a:pt x="263007" y="57775"/>
                  <a:pt x="269886" y="60421"/>
                </a:cubicBezTo>
                <a:cubicBezTo>
                  <a:pt x="276765" y="63067"/>
                  <a:pt x="272532" y="41900"/>
                  <a:pt x="254011" y="31846"/>
                </a:cubicBezTo>
                <a:cubicBezTo>
                  <a:pt x="235490" y="21792"/>
                  <a:pt x="164053" y="1683"/>
                  <a:pt x="158761" y="96"/>
                </a:cubicBezTo>
                <a:cubicBezTo>
                  <a:pt x="153469" y="-1491"/>
                  <a:pt x="242898" y="17029"/>
                  <a:pt x="222261" y="22321"/>
                </a:cubicBezTo>
                <a:cubicBezTo>
                  <a:pt x="201624" y="27613"/>
                  <a:pt x="1599" y="20204"/>
                  <a:pt x="11" y="19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3F91D86C-7D9F-7C86-5F01-D8433E5F6F01}"/>
              </a:ext>
            </a:extLst>
          </p:cNvPr>
          <p:cNvSpPr/>
          <p:nvPr/>
        </p:nvSpPr>
        <p:spPr>
          <a:xfrm>
            <a:off x="4417787" y="4654531"/>
            <a:ext cx="374264" cy="146069"/>
          </a:xfrm>
          <a:custGeom>
            <a:avLst/>
            <a:gdLst>
              <a:gd name="connsiteX0" fmla="*/ 14513 w 374264"/>
              <a:gd name="connsiteY0" fmla="*/ 19 h 146069"/>
              <a:gd name="connsiteX1" fmla="*/ 4988 w 374264"/>
              <a:gd name="connsiteY1" fmla="*/ 50819 h 146069"/>
              <a:gd name="connsiteX2" fmla="*/ 103413 w 374264"/>
              <a:gd name="connsiteY2" fmla="*/ 60344 h 146069"/>
              <a:gd name="connsiteX3" fmla="*/ 58963 w 374264"/>
              <a:gd name="connsiteY3" fmla="*/ 44469 h 146069"/>
              <a:gd name="connsiteX4" fmla="*/ 176438 w 374264"/>
              <a:gd name="connsiteY4" fmla="*/ 79394 h 146069"/>
              <a:gd name="connsiteX5" fmla="*/ 189138 w 374264"/>
              <a:gd name="connsiteY5" fmla="*/ 127019 h 146069"/>
              <a:gd name="connsiteX6" fmla="*/ 166913 w 374264"/>
              <a:gd name="connsiteY6" fmla="*/ 98444 h 146069"/>
              <a:gd name="connsiteX7" fmla="*/ 319313 w 374264"/>
              <a:gd name="connsiteY7" fmla="*/ 114319 h 146069"/>
              <a:gd name="connsiteX8" fmla="*/ 373288 w 374264"/>
              <a:gd name="connsiteY8" fmla="*/ 146069 h 146069"/>
              <a:gd name="connsiteX9" fmla="*/ 344713 w 374264"/>
              <a:gd name="connsiteY9" fmla="*/ 114319 h 146069"/>
              <a:gd name="connsiteX10" fmla="*/ 233588 w 374264"/>
              <a:gd name="connsiteY10" fmla="*/ 104794 h 146069"/>
              <a:gd name="connsiteX11" fmla="*/ 163738 w 374264"/>
              <a:gd name="connsiteY11" fmla="*/ 79394 h 146069"/>
              <a:gd name="connsiteX12" fmla="*/ 46263 w 374264"/>
              <a:gd name="connsiteY12" fmla="*/ 50819 h 146069"/>
              <a:gd name="connsiteX13" fmla="*/ 14513 w 374264"/>
              <a:gd name="connsiteY13" fmla="*/ 57169 h 146069"/>
              <a:gd name="connsiteX14" fmla="*/ 14513 w 374264"/>
              <a:gd name="connsiteY14" fmla="*/ 19 h 14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264" h="146069">
                <a:moveTo>
                  <a:pt x="14513" y="19"/>
                </a:moveTo>
                <a:cubicBezTo>
                  <a:pt x="12925" y="-1039"/>
                  <a:pt x="-9829" y="40765"/>
                  <a:pt x="4988" y="50819"/>
                </a:cubicBezTo>
                <a:cubicBezTo>
                  <a:pt x="19805" y="60873"/>
                  <a:pt x="94417" y="61402"/>
                  <a:pt x="103413" y="60344"/>
                </a:cubicBezTo>
                <a:cubicBezTo>
                  <a:pt x="112409" y="59286"/>
                  <a:pt x="46792" y="41294"/>
                  <a:pt x="58963" y="44469"/>
                </a:cubicBezTo>
                <a:cubicBezTo>
                  <a:pt x="71134" y="47644"/>
                  <a:pt x="154742" y="65636"/>
                  <a:pt x="176438" y="79394"/>
                </a:cubicBezTo>
                <a:cubicBezTo>
                  <a:pt x="198134" y="93152"/>
                  <a:pt x="190725" y="123844"/>
                  <a:pt x="189138" y="127019"/>
                </a:cubicBezTo>
                <a:cubicBezTo>
                  <a:pt x="187551" y="130194"/>
                  <a:pt x="145217" y="100561"/>
                  <a:pt x="166913" y="98444"/>
                </a:cubicBezTo>
                <a:cubicBezTo>
                  <a:pt x="188609" y="96327"/>
                  <a:pt x="284917" y="106382"/>
                  <a:pt x="319313" y="114319"/>
                </a:cubicBezTo>
                <a:cubicBezTo>
                  <a:pt x="353709" y="122256"/>
                  <a:pt x="369055" y="146069"/>
                  <a:pt x="373288" y="146069"/>
                </a:cubicBezTo>
                <a:cubicBezTo>
                  <a:pt x="377521" y="146069"/>
                  <a:pt x="367996" y="121198"/>
                  <a:pt x="344713" y="114319"/>
                </a:cubicBezTo>
                <a:cubicBezTo>
                  <a:pt x="321430" y="107440"/>
                  <a:pt x="263751" y="110615"/>
                  <a:pt x="233588" y="104794"/>
                </a:cubicBezTo>
                <a:cubicBezTo>
                  <a:pt x="203425" y="98973"/>
                  <a:pt x="194959" y="88390"/>
                  <a:pt x="163738" y="79394"/>
                </a:cubicBezTo>
                <a:cubicBezTo>
                  <a:pt x="132517" y="70398"/>
                  <a:pt x="71134" y="54523"/>
                  <a:pt x="46263" y="50819"/>
                </a:cubicBezTo>
                <a:cubicBezTo>
                  <a:pt x="21392" y="47115"/>
                  <a:pt x="19275" y="60344"/>
                  <a:pt x="14513" y="57169"/>
                </a:cubicBezTo>
                <a:cubicBezTo>
                  <a:pt x="9751" y="53994"/>
                  <a:pt x="16101" y="1077"/>
                  <a:pt x="14513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6137A54E-4C7F-0C85-4CFB-6FE633A63030}"/>
              </a:ext>
            </a:extLst>
          </p:cNvPr>
          <p:cNvSpPr/>
          <p:nvPr/>
        </p:nvSpPr>
        <p:spPr>
          <a:xfrm>
            <a:off x="4787407" y="4603281"/>
            <a:ext cx="315285" cy="187891"/>
          </a:xfrm>
          <a:custGeom>
            <a:avLst/>
            <a:gdLst>
              <a:gd name="connsiteX0" fmla="*/ 493 w 315285"/>
              <a:gd name="connsiteY0" fmla="*/ 95719 h 187891"/>
              <a:gd name="connsiteX1" fmla="*/ 168768 w 315285"/>
              <a:gd name="connsiteY1" fmla="*/ 79844 h 187891"/>
              <a:gd name="connsiteX2" fmla="*/ 124318 w 315285"/>
              <a:gd name="connsiteY2" fmla="*/ 108419 h 187891"/>
              <a:gd name="connsiteX3" fmla="*/ 248143 w 315285"/>
              <a:gd name="connsiteY3" fmla="*/ 60794 h 187891"/>
              <a:gd name="connsiteX4" fmla="*/ 314818 w 315285"/>
              <a:gd name="connsiteY4" fmla="*/ 469 h 187891"/>
              <a:gd name="connsiteX5" fmla="*/ 273543 w 315285"/>
              <a:gd name="connsiteY5" fmla="*/ 35394 h 187891"/>
              <a:gd name="connsiteX6" fmla="*/ 194168 w 315285"/>
              <a:gd name="connsiteY6" fmla="*/ 83019 h 187891"/>
              <a:gd name="connsiteX7" fmla="*/ 92568 w 315285"/>
              <a:gd name="connsiteY7" fmla="*/ 121119 h 187891"/>
              <a:gd name="connsiteX8" fmla="*/ 60818 w 315285"/>
              <a:gd name="connsiteY8" fmla="*/ 187794 h 187891"/>
              <a:gd name="connsiteX9" fmla="*/ 114793 w 315285"/>
              <a:gd name="connsiteY9" fmla="*/ 105244 h 187891"/>
              <a:gd name="connsiteX10" fmla="*/ 493 w 315285"/>
              <a:gd name="connsiteY10" fmla="*/ 95719 h 18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285" h="187891">
                <a:moveTo>
                  <a:pt x="493" y="95719"/>
                </a:moveTo>
                <a:cubicBezTo>
                  <a:pt x="9489" y="91486"/>
                  <a:pt x="148131" y="77727"/>
                  <a:pt x="168768" y="79844"/>
                </a:cubicBezTo>
                <a:cubicBezTo>
                  <a:pt x="189405" y="81961"/>
                  <a:pt x="111089" y="111594"/>
                  <a:pt x="124318" y="108419"/>
                </a:cubicBezTo>
                <a:cubicBezTo>
                  <a:pt x="137547" y="105244"/>
                  <a:pt x="216393" y="78786"/>
                  <a:pt x="248143" y="60794"/>
                </a:cubicBezTo>
                <a:cubicBezTo>
                  <a:pt x="279893" y="42802"/>
                  <a:pt x="310585" y="4702"/>
                  <a:pt x="314818" y="469"/>
                </a:cubicBezTo>
                <a:cubicBezTo>
                  <a:pt x="319051" y="-3764"/>
                  <a:pt x="293651" y="21636"/>
                  <a:pt x="273543" y="35394"/>
                </a:cubicBezTo>
                <a:cubicBezTo>
                  <a:pt x="253435" y="49152"/>
                  <a:pt x="224330" y="68732"/>
                  <a:pt x="194168" y="83019"/>
                </a:cubicBezTo>
                <a:cubicBezTo>
                  <a:pt x="164006" y="97306"/>
                  <a:pt x="114793" y="103657"/>
                  <a:pt x="92568" y="121119"/>
                </a:cubicBezTo>
                <a:cubicBezTo>
                  <a:pt x="70343" y="138581"/>
                  <a:pt x="57114" y="190440"/>
                  <a:pt x="60818" y="187794"/>
                </a:cubicBezTo>
                <a:cubicBezTo>
                  <a:pt x="64522" y="185148"/>
                  <a:pt x="121143" y="118473"/>
                  <a:pt x="114793" y="105244"/>
                </a:cubicBezTo>
                <a:cubicBezTo>
                  <a:pt x="108443" y="92015"/>
                  <a:pt x="-8503" y="99952"/>
                  <a:pt x="493" y="957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853940B-3061-2777-5AA4-F93CACDDF9C8}"/>
              </a:ext>
            </a:extLst>
          </p:cNvPr>
          <p:cNvSpPr/>
          <p:nvPr/>
        </p:nvSpPr>
        <p:spPr>
          <a:xfrm>
            <a:off x="4629062" y="4692584"/>
            <a:ext cx="244596" cy="120741"/>
          </a:xfrm>
          <a:custGeom>
            <a:avLst/>
            <a:gdLst>
              <a:gd name="connsiteX0" fmla="*/ 88 w 244596"/>
              <a:gd name="connsiteY0" fmla="*/ 9591 h 120741"/>
              <a:gd name="connsiteX1" fmla="*/ 155663 w 244596"/>
              <a:gd name="connsiteY1" fmla="*/ 63566 h 120741"/>
              <a:gd name="connsiteX2" fmla="*/ 152488 w 244596"/>
              <a:gd name="connsiteY2" fmla="*/ 120716 h 120741"/>
              <a:gd name="connsiteX3" fmla="*/ 174713 w 244596"/>
              <a:gd name="connsiteY3" fmla="*/ 69916 h 120741"/>
              <a:gd name="connsiteX4" fmla="*/ 244563 w 244596"/>
              <a:gd name="connsiteY4" fmla="*/ 66 h 120741"/>
              <a:gd name="connsiteX5" fmla="*/ 165188 w 244596"/>
              <a:gd name="connsiteY5" fmla="*/ 57216 h 120741"/>
              <a:gd name="connsiteX6" fmla="*/ 133438 w 244596"/>
              <a:gd name="connsiteY6" fmla="*/ 63566 h 120741"/>
              <a:gd name="connsiteX7" fmla="*/ 88 w 244596"/>
              <a:gd name="connsiteY7" fmla="*/ 9591 h 12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596" h="120741">
                <a:moveTo>
                  <a:pt x="88" y="9591"/>
                </a:moveTo>
                <a:cubicBezTo>
                  <a:pt x="3792" y="9591"/>
                  <a:pt x="130263" y="45045"/>
                  <a:pt x="155663" y="63566"/>
                </a:cubicBezTo>
                <a:cubicBezTo>
                  <a:pt x="181063" y="82087"/>
                  <a:pt x="149313" y="119658"/>
                  <a:pt x="152488" y="120716"/>
                </a:cubicBezTo>
                <a:cubicBezTo>
                  <a:pt x="155663" y="121774"/>
                  <a:pt x="159367" y="90024"/>
                  <a:pt x="174713" y="69916"/>
                </a:cubicBezTo>
                <a:cubicBezTo>
                  <a:pt x="190059" y="49808"/>
                  <a:pt x="246151" y="2183"/>
                  <a:pt x="244563" y="66"/>
                </a:cubicBezTo>
                <a:cubicBezTo>
                  <a:pt x="242975" y="-2051"/>
                  <a:pt x="183709" y="46633"/>
                  <a:pt x="165188" y="57216"/>
                </a:cubicBezTo>
                <a:cubicBezTo>
                  <a:pt x="146667" y="67799"/>
                  <a:pt x="156192" y="70974"/>
                  <a:pt x="133438" y="63566"/>
                </a:cubicBezTo>
                <a:cubicBezTo>
                  <a:pt x="110684" y="56158"/>
                  <a:pt x="-3616" y="9591"/>
                  <a:pt x="88" y="95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15CDCA1C-EC25-DF98-4858-42C5357AC03F}"/>
              </a:ext>
            </a:extLst>
          </p:cNvPr>
          <p:cNvSpPr/>
          <p:nvPr/>
        </p:nvSpPr>
        <p:spPr>
          <a:xfrm>
            <a:off x="4958545" y="4441815"/>
            <a:ext cx="350058" cy="290240"/>
          </a:xfrm>
          <a:custGeom>
            <a:avLst/>
            <a:gdLst>
              <a:gd name="connsiteX0" fmla="*/ 805 w 350058"/>
              <a:gd name="connsiteY0" fmla="*/ 288935 h 290240"/>
              <a:gd name="connsiteX1" fmla="*/ 229405 w 350058"/>
              <a:gd name="connsiteY1" fmla="*/ 123835 h 290240"/>
              <a:gd name="connsiteX2" fmla="*/ 200830 w 350058"/>
              <a:gd name="connsiteY2" fmla="*/ 152410 h 290240"/>
              <a:gd name="connsiteX3" fmla="*/ 305605 w 350058"/>
              <a:gd name="connsiteY3" fmla="*/ 31760 h 290240"/>
              <a:gd name="connsiteX4" fmla="*/ 257980 w 350058"/>
              <a:gd name="connsiteY4" fmla="*/ 85735 h 290240"/>
              <a:gd name="connsiteX5" fmla="*/ 350055 w 350058"/>
              <a:gd name="connsiteY5" fmla="*/ 10 h 290240"/>
              <a:gd name="connsiteX6" fmla="*/ 261155 w 350058"/>
              <a:gd name="connsiteY6" fmla="*/ 92085 h 290240"/>
              <a:gd name="connsiteX7" fmla="*/ 156380 w 350058"/>
              <a:gd name="connsiteY7" fmla="*/ 196860 h 290240"/>
              <a:gd name="connsiteX8" fmla="*/ 805 w 350058"/>
              <a:gd name="connsiteY8" fmla="*/ 288935 h 29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58" h="290240">
                <a:moveTo>
                  <a:pt x="805" y="288935"/>
                </a:moveTo>
                <a:cubicBezTo>
                  <a:pt x="12976" y="276764"/>
                  <a:pt x="196068" y="146589"/>
                  <a:pt x="229405" y="123835"/>
                </a:cubicBezTo>
                <a:cubicBezTo>
                  <a:pt x="262743" y="101081"/>
                  <a:pt x="188130" y="167756"/>
                  <a:pt x="200830" y="152410"/>
                </a:cubicBezTo>
                <a:cubicBezTo>
                  <a:pt x="213530" y="137064"/>
                  <a:pt x="296080" y="42872"/>
                  <a:pt x="305605" y="31760"/>
                </a:cubicBezTo>
                <a:cubicBezTo>
                  <a:pt x="315130" y="20647"/>
                  <a:pt x="250572" y="91027"/>
                  <a:pt x="257980" y="85735"/>
                </a:cubicBezTo>
                <a:cubicBezTo>
                  <a:pt x="265388" y="80443"/>
                  <a:pt x="349526" y="-1048"/>
                  <a:pt x="350055" y="10"/>
                </a:cubicBezTo>
                <a:cubicBezTo>
                  <a:pt x="350584" y="1068"/>
                  <a:pt x="293434" y="59277"/>
                  <a:pt x="261155" y="92085"/>
                </a:cubicBezTo>
                <a:cubicBezTo>
                  <a:pt x="228876" y="124893"/>
                  <a:pt x="195009" y="168814"/>
                  <a:pt x="156380" y="196860"/>
                </a:cubicBezTo>
                <a:cubicBezTo>
                  <a:pt x="117751" y="224906"/>
                  <a:pt x="-11366" y="301106"/>
                  <a:pt x="805" y="2889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8825E916-AF00-B8E6-C351-F356D7D2BD40}"/>
              </a:ext>
            </a:extLst>
          </p:cNvPr>
          <p:cNvSpPr/>
          <p:nvPr/>
        </p:nvSpPr>
        <p:spPr>
          <a:xfrm>
            <a:off x="4890063" y="4457592"/>
            <a:ext cx="450291" cy="338022"/>
          </a:xfrm>
          <a:custGeom>
            <a:avLst/>
            <a:gdLst>
              <a:gd name="connsiteX0" fmla="*/ 43887 w 450291"/>
              <a:gd name="connsiteY0" fmla="*/ 336658 h 338022"/>
              <a:gd name="connsiteX1" fmla="*/ 269312 w 450291"/>
              <a:gd name="connsiteY1" fmla="*/ 193783 h 338022"/>
              <a:gd name="connsiteX2" fmla="*/ 247087 w 450291"/>
              <a:gd name="connsiteY2" fmla="*/ 235058 h 338022"/>
              <a:gd name="connsiteX3" fmla="*/ 320112 w 450291"/>
              <a:gd name="connsiteY3" fmla="*/ 127108 h 338022"/>
              <a:gd name="connsiteX4" fmla="*/ 297887 w 450291"/>
              <a:gd name="connsiteY4" fmla="*/ 174733 h 338022"/>
              <a:gd name="connsiteX5" fmla="*/ 367737 w 450291"/>
              <a:gd name="connsiteY5" fmla="*/ 79483 h 338022"/>
              <a:gd name="connsiteX6" fmla="*/ 339162 w 450291"/>
              <a:gd name="connsiteY6" fmla="*/ 155683 h 338022"/>
              <a:gd name="connsiteX7" fmla="*/ 386787 w 450291"/>
              <a:gd name="connsiteY7" fmla="*/ 69958 h 338022"/>
              <a:gd name="connsiteX8" fmla="*/ 450287 w 450291"/>
              <a:gd name="connsiteY8" fmla="*/ 108 h 338022"/>
              <a:gd name="connsiteX9" fmla="*/ 383612 w 450291"/>
              <a:gd name="connsiteY9" fmla="*/ 85833 h 338022"/>
              <a:gd name="connsiteX10" fmla="*/ 199462 w 450291"/>
              <a:gd name="connsiteY10" fmla="*/ 212833 h 338022"/>
              <a:gd name="connsiteX11" fmla="*/ 50237 w 450291"/>
              <a:gd name="connsiteY11" fmla="*/ 247758 h 338022"/>
              <a:gd name="connsiteX12" fmla="*/ 2612 w 450291"/>
              <a:gd name="connsiteY12" fmla="*/ 304908 h 338022"/>
              <a:gd name="connsiteX13" fmla="*/ 116912 w 450291"/>
              <a:gd name="connsiteY13" fmla="*/ 216008 h 338022"/>
              <a:gd name="connsiteX14" fmla="*/ 81987 w 450291"/>
              <a:gd name="connsiteY14" fmla="*/ 263633 h 338022"/>
              <a:gd name="connsiteX15" fmla="*/ 43887 w 450291"/>
              <a:gd name="connsiteY15" fmla="*/ 336658 h 33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291" h="338022">
                <a:moveTo>
                  <a:pt x="43887" y="336658"/>
                </a:moveTo>
                <a:cubicBezTo>
                  <a:pt x="75108" y="325016"/>
                  <a:pt x="235445" y="210716"/>
                  <a:pt x="269312" y="193783"/>
                </a:cubicBezTo>
                <a:cubicBezTo>
                  <a:pt x="303179" y="176850"/>
                  <a:pt x="238620" y="246170"/>
                  <a:pt x="247087" y="235058"/>
                </a:cubicBezTo>
                <a:cubicBezTo>
                  <a:pt x="255554" y="223946"/>
                  <a:pt x="311645" y="137162"/>
                  <a:pt x="320112" y="127108"/>
                </a:cubicBezTo>
                <a:cubicBezTo>
                  <a:pt x="328579" y="117054"/>
                  <a:pt x="289950" y="182670"/>
                  <a:pt x="297887" y="174733"/>
                </a:cubicBezTo>
                <a:cubicBezTo>
                  <a:pt x="305824" y="166796"/>
                  <a:pt x="360858" y="82658"/>
                  <a:pt x="367737" y="79483"/>
                </a:cubicBezTo>
                <a:cubicBezTo>
                  <a:pt x="374616" y="76308"/>
                  <a:pt x="335987" y="157270"/>
                  <a:pt x="339162" y="155683"/>
                </a:cubicBezTo>
                <a:cubicBezTo>
                  <a:pt x="342337" y="154096"/>
                  <a:pt x="368266" y="95887"/>
                  <a:pt x="386787" y="69958"/>
                </a:cubicBezTo>
                <a:cubicBezTo>
                  <a:pt x="405308" y="44029"/>
                  <a:pt x="450816" y="-2538"/>
                  <a:pt x="450287" y="108"/>
                </a:cubicBezTo>
                <a:cubicBezTo>
                  <a:pt x="449758" y="2754"/>
                  <a:pt x="425416" y="50379"/>
                  <a:pt x="383612" y="85833"/>
                </a:cubicBezTo>
                <a:cubicBezTo>
                  <a:pt x="341808" y="121287"/>
                  <a:pt x="255024" y="185846"/>
                  <a:pt x="199462" y="212833"/>
                </a:cubicBezTo>
                <a:cubicBezTo>
                  <a:pt x="143900" y="239820"/>
                  <a:pt x="83045" y="232412"/>
                  <a:pt x="50237" y="247758"/>
                </a:cubicBezTo>
                <a:cubicBezTo>
                  <a:pt x="17429" y="263104"/>
                  <a:pt x="-8501" y="310200"/>
                  <a:pt x="2612" y="304908"/>
                </a:cubicBezTo>
                <a:cubicBezTo>
                  <a:pt x="13724" y="299616"/>
                  <a:pt x="103683" y="222887"/>
                  <a:pt x="116912" y="216008"/>
                </a:cubicBezTo>
                <a:cubicBezTo>
                  <a:pt x="130141" y="209129"/>
                  <a:pt x="89924" y="245112"/>
                  <a:pt x="81987" y="263633"/>
                </a:cubicBezTo>
                <a:cubicBezTo>
                  <a:pt x="74050" y="282154"/>
                  <a:pt x="12666" y="348300"/>
                  <a:pt x="43887" y="3366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6893ED11-94EA-2C60-2518-DD6182556E1C}"/>
              </a:ext>
            </a:extLst>
          </p:cNvPr>
          <p:cNvSpPr/>
          <p:nvPr/>
        </p:nvSpPr>
        <p:spPr>
          <a:xfrm>
            <a:off x="4927094" y="4310110"/>
            <a:ext cx="418106" cy="239966"/>
          </a:xfrm>
          <a:custGeom>
            <a:avLst/>
            <a:gdLst>
              <a:gd name="connsiteX0" fmla="*/ 506 w 418106"/>
              <a:gd name="connsiteY0" fmla="*/ 61865 h 239966"/>
              <a:gd name="connsiteX1" fmla="*/ 260856 w 418106"/>
              <a:gd name="connsiteY1" fmla="*/ 17415 h 239966"/>
              <a:gd name="connsiteX2" fmla="*/ 337056 w 418106"/>
              <a:gd name="connsiteY2" fmla="*/ 36465 h 239966"/>
              <a:gd name="connsiteX3" fmla="*/ 308481 w 418106"/>
              <a:gd name="connsiteY3" fmla="*/ 1540 h 239966"/>
              <a:gd name="connsiteX4" fmla="*/ 416431 w 418106"/>
              <a:gd name="connsiteY4" fmla="*/ 96790 h 239966"/>
              <a:gd name="connsiteX5" fmla="*/ 375156 w 418106"/>
              <a:gd name="connsiteY5" fmla="*/ 39640 h 239966"/>
              <a:gd name="connsiteX6" fmla="*/ 387856 w 418106"/>
              <a:gd name="connsiteY6" fmla="*/ 90440 h 239966"/>
              <a:gd name="connsiteX7" fmla="*/ 349756 w 418106"/>
              <a:gd name="connsiteY7" fmla="*/ 141240 h 239966"/>
              <a:gd name="connsiteX8" fmla="*/ 251331 w 418106"/>
              <a:gd name="connsiteY8" fmla="*/ 239665 h 239966"/>
              <a:gd name="connsiteX9" fmla="*/ 308481 w 418106"/>
              <a:gd name="connsiteY9" fmla="*/ 169815 h 239966"/>
              <a:gd name="connsiteX10" fmla="*/ 318006 w 418106"/>
              <a:gd name="connsiteY10" fmla="*/ 109490 h 239966"/>
              <a:gd name="connsiteX11" fmla="*/ 232281 w 418106"/>
              <a:gd name="connsiteY11" fmla="*/ 39640 h 239966"/>
              <a:gd name="connsiteX12" fmla="*/ 292606 w 418106"/>
              <a:gd name="connsiteY12" fmla="*/ 80915 h 239966"/>
              <a:gd name="connsiteX13" fmla="*/ 197356 w 418106"/>
              <a:gd name="connsiteY13" fmla="*/ 52340 h 239966"/>
              <a:gd name="connsiteX14" fmla="*/ 506 w 418106"/>
              <a:gd name="connsiteY14" fmla="*/ 61865 h 23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106" h="239966">
                <a:moveTo>
                  <a:pt x="506" y="61865"/>
                </a:moveTo>
                <a:cubicBezTo>
                  <a:pt x="11089" y="56044"/>
                  <a:pt x="204764" y="21648"/>
                  <a:pt x="260856" y="17415"/>
                </a:cubicBezTo>
                <a:cubicBezTo>
                  <a:pt x="316948" y="13182"/>
                  <a:pt x="329119" y="39111"/>
                  <a:pt x="337056" y="36465"/>
                </a:cubicBezTo>
                <a:cubicBezTo>
                  <a:pt x="344993" y="33819"/>
                  <a:pt x="295252" y="-8514"/>
                  <a:pt x="308481" y="1540"/>
                </a:cubicBezTo>
                <a:cubicBezTo>
                  <a:pt x="321710" y="11594"/>
                  <a:pt x="405319" y="90440"/>
                  <a:pt x="416431" y="96790"/>
                </a:cubicBezTo>
                <a:cubicBezTo>
                  <a:pt x="427543" y="103140"/>
                  <a:pt x="379918" y="40698"/>
                  <a:pt x="375156" y="39640"/>
                </a:cubicBezTo>
                <a:cubicBezTo>
                  <a:pt x="370394" y="38582"/>
                  <a:pt x="392089" y="73507"/>
                  <a:pt x="387856" y="90440"/>
                </a:cubicBezTo>
                <a:cubicBezTo>
                  <a:pt x="383623" y="107373"/>
                  <a:pt x="372510" y="116369"/>
                  <a:pt x="349756" y="141240"/>
                </a:cubicBezTo>
                <a:cubicBezTo>
                  <a:pt x="327002" y="166111"/>
                  <a:pt x="258210" y="234903"/>
                  <a:pt x="251331" y="239665"/>
                </a:cubicBezTo>
                <a:cubicBezTo>
                  <a:pt x="244452" y="244427"/>
                  <a:pt x="297369" y="191511"/>
                  <a:pt x="308481" y="169815"/>
                </a:cubicBezTo>
                <a:cubicBezTo>
                  <a:pt x="319593" y="148119"/>
                  <a:pt x="330706" y="131186"/>
                  <a:pt x="318006" y="109490"/>
                </a:cubicBezTo>
                <a:cubicBezTo>
                  <a:pt x="305306" y="87794"/>
                  <a:pt x="236514" y="44402"/>
                  <a:pt x="232281" y="39640"/>
                </a:cubicBezTo>
                <a:cubicBezTo>
                  <a:pt x="228048" y="34878"/>
                  <a:pt x="298427" y="78798"/>
                  <a:pt x="292606" y="80915"/>
                </a:cubicBezTo>
                <a:cubicBezTo>
                  <a:pt x="286785" y="83032"/>
                  <a:pt x="246569" y="56573"/>
                  <a:pt x="197356" y="52340"/>
                </a:cubicBezTo>
                <a:cubicBezTo>
                  <a:pt x="148144" y="48107"/>
                  <a:pt x="-10077" y="67686"/>
                  <a:pt x="506" y="618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4DF945C-1CB5-4867-5BED-46C0B748C7E9}"/>
              </a:ext>
            </a:extLst>
          </p:cNvPr>
          <p:cNvSpPr/>
          <p:nvPr/>
        </p:nvSpPr>
        <p:spPr>
          <a:xfrm>
            <a:off x="4126809" y="4390976"/>
            <a:ext cx="256785" cy="225965"/>
          </a:xfrm>
          <a:custGeom>
            <a:avLst/>
            <a:gdLst>
              <a:gd name="connsiteX0" fmla="*/ 254691 w 256785"/>
              <a:gd name="connsiteY0" fmla="*/ 49 h 225965"/>
              <a:gd name="connsiteX1" fmla="*/ 83241 w 256785"/>
              <a:gd name="connsiteY1" fmla="*/ 127049 h 225965"/>
              <a:gd name="connsiteX2" fmla="*/ 691 w 256785"/>
              <a:gd name="connsiteY2" fmla="*/ 193724 h 225965"/>
              <a:gd name="connsiteX3" fmla="*/ 45141 w 256785"/>
              <a:gd name="connsiteY3" fmla="*/ 158799 h 225965"/>
              <a:gd name="connsiteX4" fmla="*/ 70541 w 256785"/>
              <a:gd name="connsiteY4" fmla="*/ 152449 h 225965"/>
              <a:gd name="connsiteX5" fmla="*/ 143566 w 256785"/>
              <a:gd name="connsiteY5" fmla="*/ 209599 h 225965"/>
              <a:gd name="connsiteX6" fmla="*/ 111816 w 256785"/>
              <a:gd name="connsiteY6" fmla="*/ 136574 h 225965"/>
              <a:gd name="connsiteX7" fmla="*/ 184841 w 256785"/>
              <a:gd name="connsiteY7" fmla="*/ 225474 h 225965"/>
              <a:gd name="connsiteX8" fmla="*/ 159441 w 256785"/>
              <a:gd name="connsiteY8" fmla="*/ 168324 h 225965"/>
              <a:gd name="connsiteX9" fmla="*/ 216591 w 256785"/>
              <a:gd name="connsiteY9" fmla="*/ 82599 h 225965"/>
              <a:gd name="connsiteX10" fmla="*/ 181666 w 256785"/>
              <a:gd name="connsiteY10" fmla="*/ 111174 h 225965"/>
              <a:gd name="connsiteX11" fmla="*/ 254691 w 256785"/>
              <a:gd name="connsiteY11" fmla="*/ 49 h 22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85" h="225965">
                <a:moveTo>
                  <a:pt x="254691" y="49"/>
                </a:moveTo>
                <a:cubicBezTo>
                  <a:pt x="238287" y="2695"/>
                  <a:pt x="125574" y="94770"/>
                  <a:pt x="83241" y="127049"/>
                </a:cubicBezTo>
                <a:cubicBezTo>
                  <a:pt x="40908" y="159328"/>
                  <a:pt x="7041" y="188432"/>
                  <a:pt x="691" y="193724"/>
                </a:cubicBezTo>
                <a:cubicBezTo>
                  <a:pt x="-5659" y="199016"/>
                  <a:pt x="33499" y="165678"/>
                  <a:pt x="45141" y="158799"/>
                </a:cubicBezTo>
                <a:cubicBezTo>
                  <a:pt x="56783" y="151920"/>
                  <a:pt x="54137" y="143982"/>
                  <a:pt x="70541" y="152449"/>
                </a:cubicBezTo>
                <a:cubicBezTo>
                  <a:pt x="86945" y="160916"/>
                  <a:pt x="136687" y="212245"/>
                  <a:pt x="143566" y="209599"/>
                </a:cubicBezTo>
                <a:cubicBezTo>
                  <a:pt x="150445" y="206953"/>
                  <a:pt x="104937" y="133928"/>
                  <a:pt x="111816" y="136574"/>
                </a:cubicBezTo>
                <a:cubicBezTo>
                  <a:pt x="118695" y="139220"/>
                  <a:pt x="176904" y="220182"/>
                  <a:pt x="184841" y="225474"/>
                </a:cubicBezTo>
                <a:cubicBezTo>
                  <a:pt x="192778" y="230766"/>
                  <a:pt x="154149" y="192137"/>
                  <a:pt x="159441" y="168324"/>
                </a:cubicBezTo>
                <a:cubicBezTo>
                  <a:pt x="164733" y="144511"/>
                  <a:pt x="212887" y="92124"/>
                  <a:pt x="216591" y="82599"/>
                </a:cubicBezTo>
                <a:cubicBezTo>
                  <a:pt x="220295" y="73074"/>
                  <a:pt x="177433" y="120699"/>
                  <a:pt x="181666" y="111174"/>
                </a:cubicBezTo>
                <a:cubicBezTo>
                  <a:pt x="185899" y="101649"/>
                  <a:pt x="271095" y="-2597"/>
                  <a:pt x="254691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F062E7C-94DF-CA58-045D-7AD599658721}"/>
              </a:ext>
            </a:extLst>
          </p:cNvPr>
          <p:cNvSpPr/>
          <p:nvPr/>
        </p:nvSpPr>
        <p:spPr>
          <a:xfrm>
            <a:off x="4400122" y="4393477"/>
            <a:ext cx="365601" cy="35678"/>
          </a:xfrm>
          <a:custGeom>
            <a:avLst/>
            <a:gdLst>
              <a:gd name="connsiteX0" fmla="*/ 428 w 365601"/>
              <a:gd name="connsiteY0" fmla="*/ 35648 h 35678"/>
              <a:gd name="connsiteX1" fmla="*/ 187753 w 365601"/>
              <a:gd name="connsiteY1" fmla="*/ 7073 h 35678"/>
              <a:gd name="connsiteX2" fmla="*/ 298878 w 365601"/>
              <a:gd name="connsiteY2" fmla="*/ 16598 h 35678"/>
              <a:gd name="connsiteX3" fmla="*/ 289353 w 365601"/>
              <a:gd name="connsiteY3" fmla="*/ 7073 h 35678"/>
              <a:gd name="connsiteX4" fmla="*/ 365553 w 365601"/>
              <a:gd name="connsiteY4" fmla="*/ 29298 h 35678"/>
              <a:gd name="connsiteX5" fmla="*/ 276653 w 365601"/>
              <a:gd name="connsiteY5" fmla="*/ 10248 h 35678"/>
              <a:gd name="connsiteX6" fmla="*/ 111553 w 365601"/>
              <a:gd name="connsiteY6" fmla="*/ 10248 h 35678"/>
              <a:gd name="connsiteX7" fmla="*/ 136953 w 365601"/>
              <a:gd name="connsiteY7" fmla="*/ 723 h 35678"/>
              <a:gd name="connsiteX8" fmla="*/ 428 w 365601"/>
              <a:gd name="connsiteY8" fmla="*/ 35648 h 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601" h="35678">
                <a:moveTo>
                  <a:pt x="428" y="35648"/>
                </a:moveTo>
                <a:cubicBezTo>
                  <a:pt x="8895" y="36706"/>
                  <a:pt x="138011" y="10248"/>
                  <a:pt x="187753" y="7073"/>
                </a:cubicBezTo>
                <a:cubicBezTo>
                  <a:pt x="237495" y="3898"/>
                  <a:pt x="298878" y="16598"/>
                  <a:pt x="298878" y="16598"/>
                </a:cubicBezTo>
                <a:cubicBezTo>
                  <a:pt x="315811" y="16598"/>
                  <a:pt x="278241" y="4956"/>
                  <a:pt x="289353" y="7073"/>
                </a:cubicBezTo>
                <a:cubicBezTo>
                  <a:pt x="300465" y="9190"/>
                  <a:pt x="367670" y="28769"/>
                  <a:pt x="365553" y="29298"/>
                </a:cubicBezTo>
                <a:cubicBezTo>
                  <a:pt x="363436" y="29827"/>
                  <a:pt x="318986" y="13423"/>
                  <a:pt x="276653" y="10248"/>
                </a:cubicBezTo>
                <a:cubicBezTo>
                  <a:pt x="234320" y="7073"/>
                  <a:pt x="134836" y="11835"/>
                  <a:pt x="111553" y="10248"/>
                </a:cubicBezTo>
                <a:cubicBezTo>
                  <a:pt x="88270" y="8660"/>
                  <a:pt x="162353" y="-2981"/>
                  <a:pt x="136953" y="723"/>
                </a:cubicBezTo>
                <a:cubicBezTo>
                  <a:pt x="111553" y="4427"/>
                  <a:pt x="-8039" y="34590"/>
                  <a:pt x="428" y="356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A2F613A8-1064-5156-3C01-51D5C3836EC5}"/>
              </a:ext>
            </a:extLst>
          </p:cNvPr>
          <p:cNvSpPr/>
          <p:nvPr/>
        </p:nvSpPr>
        <p:spPr>
          <a:xfrm>
            <a:off x="4746512" y="4347750"/>
            <a:ext cx="288769" cy="78580"/>
          </a:xfrm>
          <a:custGeom>
            <a:avLst/>
            <a:gdLst>
              <a:gd name="connsiteX0" fmla="*/ 3288 w 288769"/>
              <a:gd name="connsiteY0" fmla="*/ 78200 h 78580"/>
              <a:gd name="connsiteX1" fmla="*/ 282688 w 288769"/>
              <a:gd name="connsiteY1" fmla="*/ 2000 h 78580"/>
              <a:gd name="connsiteX2" fmla="*/ 190613 w 288769"/>
              <a:gd name="connsiteY2" fmla="*/ 21050 h 78580"/>
              <a:gd name="connsiteX3" fmla="*/ 130288 w 288769"/>
              <a:gd name="connsiteY3" fmla="*/ 8350 h 78580"/>
              <a:gd name="connsiteX4" fmla="*/ 111238 w 288769"/>
              <a:gd name="connsiteY4" fmla="*/ 5175 h 78580"/>
              <a:gd name="connsiteX5" fmla="*/ 69963 w 288769"/>
              <a:gd name="connsiteY5" fmla="*/ 17875 h 78580"/>
              <a:gd name="connsiteX6" fmla="*/ 127113 w 288769"/>
              <a:gd name="connsiteY6" fmla="*/ 2000 h 78580"/>
              <a:gd name="connsiteX7" fmla="*/ 127113 w 288769"/>
              <a:gd name="connsiteY7" fmla="*/ 30575 h 78580"/>
              <a:gd name="connsiteX8" fmla="*/ 3288 w 288769"/>
              <a:gd name="connsiteY8" fmla="*/ 78200 h 7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69" h="78580">
                <a:moveTo>
                  <a:pt x="3288" y="78200"/>
                </a:moveTo>
                <a:cubicBezTo>
                  <a:pt x="29217" y="73438"/>
                  <a:pt x="251467" y="11525"/>
                  <a:pt x="282688" y="2000"/>
                </a:cubicBezTo>
                <a:cubicBezTo>
                  <a:pt x="313909" y="-7525"/>
                  <a:pt x="216013" y="19992"/>
                  <a:pt x="190613" y="21050"/>
                </a:cubicBezTo>
                <a:cubicBezTo>
                  <a:pt x="165213" y="22108"/>
                  <a:pt x="143517" y="10996"/>
                  <a:pt x="130288" y="8350"/>
                </a:cubicBezTo>
                <a:cubicBezTo>
                  <a:pt x="117059" y="5704"/>
                  <a:pt x="121292" y="3588"/>
                  <a:pt x="111238" y="5175"/>
                </a:cubicBezTo>
                <a:cubicBezTo>
                  <a:pt x="101184" y="6762"/>
                  <a:pt x="67317" y="18404"/>
                  <a:pt x="69963" y="17875"/>
                </a:cubicBezTo>
                <a:cubicBezTo>
                  <a:pt x="72609" y="17346"/>
                  <a:pt x="117588" y="-117"/>
                  <a:pt x="127113" y="2000"/>
                </a:cubicBezTo>
                <a:cubicBezTo>
                  <a:pt x="136638" y="4117"/>
                  <a:pt x="141401" y="19462"/>
                  <a:pt x="127113" y="30575"/>
                </a:cubicBezTo>
                <a:cubicBezTo>
                  <a:pt x="112826" y="41687"/>
                  <a:pt x="-22641" y="82962"/>
                  <a:pt x="3288" y="78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013ACDE-841B-8834-09A7-71A331E47225}"/>
              </a:ext>
            </a:extLst>
          </p:cNvPr>
          <p:cNvSpPr/>
          <p:nvPr/>
        </p:nvSpPr>
        <p:spPr>
          <a:xfrm>
            <a:off x="4362398" y="4427709"/>
            <a:ext cx="50564" cy="144171"/>
          </a:xfrm>
          <a:custGeom>
            <a:avLst/>
            <a:gdLst>
              <a:gd name="connsiteX0" fmla="*/ 52 w 50564"/>
              <a:gd name="connsiteY0" fmla="*/ 1416 h 144171"/>
              <a:gd name="connsiteX1" fmla="*/ 47677 w 50564"/>
              <a:gd name="connsiteY1" fmla="*/ 137941 h 144171"/>
              <a:gd name="connsiteX2" fmla="*/ 44502 w 50564"/>
              <a:gd name="connsiteY2" fmla="*/ 115716 h 144171"/>
              <a:gd name="connsiteX3" fmla="*/ 38152 w 50564"/>
              <a:gd name="connsiteY3" fmla="*/ 68091 h 144171"/>
              <a:gd name="connsiteX4" fmla="*/ 52 w 50564"/>
              <a:gd name="connsiteY4" fmla="*/ 1416 h 1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4" h="144171">
                <a:moveTo>
                  <a:pt x="52" y="1416"/>
                </a:moveTo>
                <a:cubicBezTo>
                  <a:pt x="1639" y="13058"/>
                  <a:pt x="47677" y="137941"/>
                  <a:pt x="47677" y="137941"/>
                </a:cubicBezTo>
                <a:cubicBezTo>
                  <a:pt x="55085" y="156991"/>
                  <a:pt x="46089" y="127358"/>
                  <a:pt x="44502" y="115716"/>
                </a:cubicBezTo>
                <a:cubicBezTo>
                  <a:pt x="42915" y="104074"/>
                  <a:pt x="42915" y="82908"/>
                  <a:pt x="38152" y="68091"/>
                </a:cubicBezTo>
                <a:cubicBezTo>
                  <a:pt x="33389" y="53274"/>
                  <a:pt x="-1535" y="-10226"/>
                  <a:pt x="52" y="1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484D85A-5117-B11E-0A31-288E1D129259}"/>
              </a:ext>
            </a:extLst>
          </p:cNvPr>
          <p:cNvSpPr/>
          <p:nvPr/>
        </p:nvSpPr>
        <p:spPr>
          <a:xfrm>
            <a:off x="4459649" y="4429091"/>
            <a:ext cx="93385" cy="162082"/>
          </a:xfrm>
          <a:custGeom>
            <a:avLst/>
            <a:gdLst>
              <a:gd name="connsiteX0" fmla="*/ 32976 w 93385"/>
              <a:gd name="connsiteY0" fmla="*/ 34 h 162082"/>
              <a:gd name="connsiteX1" fmla="*/ 36151 w 93385"/>
              <a:gd name="connsiteY1" fmla="*/ 79409 h 162082"/>
              <a:gd name="connsiteX2" fmla="*/ 64726 w 93385"/>
              <a:gd name="connsiteY2" fmla="*/ 130209 h 162082"/>
              <a:gd name="connsiteX3" fmla="*/ 48851 w 93385"/>
              <a:gd name="connsiteY3" fmla="*/ 104809 h 162082"/>
              <a:gd name="connsiteX4" fmla="*/ 93301 w 93385"/>
              <a:gd name="connsiteY4" fmla="*/ 161959 h 162082"/>
              <a:gd name="connsiteX5" fmla="*/ 58376 w 93385"/>
              <a:gd name="connsiteY5" fmla="*/ 120684 h 162082"/>
              <a:gd name="connsiteX6" fmla="*/ 1226 w 93385"/>
              <a:gd name="connsiteY6" fmla="*/ 142909 h 162082"/>
              <a:gd name="connsiteX7" fmla="*/ 20276 w 93385"/>
              <a:gd name="connsiteY7" fmla="*/ 117509 h 162082"/>
              <a:gd name="connsiteX8" fmla="*/ 32976 w 93385"/>
              <a:gd name="connsiteY8" fmla="*/ 69884 h 162082"/>
              <a:gd name="connsiteX9" fmla="*/ 32976 w 93385"/>
              <a:gd name="connsiteY9" fmla="*/ 34 h 16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85" h="162082">
                <a:moveTo>
                  <a:pt x="32976" y="34"/>
                </a:moveTo>
                <a:cubicBezTo>
                  <a:pt x="33505" y="1621"/>
                  <a:pt x="30859" y="57713"/>
                  <a:pt x="36151" y="79409"/>
                </a:cubicBezTo>
                <a:cubicBezTo>
                  <a:pt x="41443" y="101105"/>
                  <a:pt x="62609" y="125976"/>
                  <a:pt x="64726" y="130209"/>
                </a:cubicBezTo>
                <a:cubicBezTo>
                  <a:pt x="66843" y="134442"/>
                  <a:pt x="44089" y="99517"/>
                  <a:pt x="48851" y="104809"/>
                </a:cubicBezTo>
                <a:cubicBezTo>
                  <a:pt x="53614" y="110101"/>
                  <a:pt x="91714" y="159313"/>
                  <a:pt x="93301" y="161959"/>
                </a:cubicBezTo>
                <a:cubicBezTo>
                  <a:pt x="94889" y="164605"/>
                  <a:pt x="73722" y="123859"/>
                  <a:pt x="58376" y="120684"/>
                </a:cubicBezTo>
                <a:cubicBezTo>
                  <a:pt x="43030" y="117509"/>
                  <a:pt x="7576" y="143438"/>
                  <a:pt x="1226" y="142909"/>
                </a:cubicBezTo>
                <a:cubicBezTo>
                  <a:pt x="-5124" y="142380"/>
                  <a:pt x="14984" y="129680"/>
                  <a:pt x="20276" y="117509"/>
                </a:cubicBezTo>
                <a:cubicBezTo>
                  <a:pt x="25568" y="105338"/>
                  <a:pt x="30859" y="88405"/>
                  <a:pt x="32976" y="69884"/>
                </a:cubicBezTo>
                <a:cubicBezTo>
                  <a:pt x="35093" y="51363"/>
                  <a:pt x="32447" y="-1553"/>
                  <a:pt x="32976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4DF4EF5-64BF-1EE1-0DCB-AFB6FA0C57E9}"/>
              </a:ext>
            </a:extLst>
          </p:cNvPr>
          <p:cNvSpPr/>
          <p:nvPr/>
        </p:nvSpPr>
        <p:spPr>
          <a:xfrm>
            <a:off x="4584472" y="4425697"/>
            <a:ext cx="35210" cy="174975"/>
          </a:xfrm>
          <a:custGeom>
            <a:avLst/>
            <a:gdLst>
              <a:gd name="connsiteX0" fmla="*/ 35153 w 35210"/>
              <a:gd name="connsiteY0" fmla="*/ 253 h 174975"/>
              <a:gd name="connsiteX1" fmla="*/ 25628 w 35210"/>
              <a:gd name="connsiteY1" fmla="*/ 127253 h 174975"/>
              <a:gd name="connsiteX2" fmla="*/ 228 w 35210"/>
              <a:gd name="connsiteY2" fmla="*/ 174878 h 174975"/>
              <a:gd name="connsiteX3" fmla="*/ 12928 w 35210"/>
              <a:gd name="connsiteY3" fmla="*/ 136778 h 174975"/>
              <a:gd name="connsiteX4" fmla="*/ 9753 w 35210"/>
              <a:gd name="connsiteY4" fmla="*/ 44703 h 174975"/>
              <a:gd name="connsiteX5" fmla="*/ 28803 w 35210"/>
              <a:gd name="connsiteY5" fmla="*/ 92328 h 174975"/>
              <a:gd name="connsiteX6" fmla="*/ 35153 w 35210"/>
              <a:gd name="connsiteY6" fmla="*/ 253 h 17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0" h="174975">
                <a:moveTo>
                  <a:pt x="35153" y="253"/>
                </a:moveTo>
                <a:cubicBezTo>
                  <a:pt x="34624" y="6074"/>
                  <a:pt x="31449" y="98149"/>
                  <a:pt x="25628" y="127253"/>
                </a:cubicBezTo>
                <a:cubicBezTo>
                  <a:pt x="19807" y="156357"/>
                  <a:pt x="2345" y="173290"/>
                  <a:pt x="228" y="174878"/>
                </a:cubicBezTo>
                <a:cubicBezTo>
                  <a:pt x="-1889" y="176466"/>
                  <a:pt x="11341" y="158474"/>
                  <a:pt x="12928" y="136778"/>
                </a:cubicBezTo>
                <a:cubicBezTo>
                  <a:pt x="14515" y="115082"/>
                  <a:pt x="7107" y="52111"/>
                  <a:pt x="9753" y="44703"/>
                </a:cubicBezTo>
                <a:cubicBezTo>
                  <a:pt x="12399" y="37295"/>
                  <a:pt x="25099" y="93915"/>
                  <a:pt x="28803" y="92328"/>
                </a:cubicBezTo>
                <a:cubicBezTo>
                  <a:pt x="32507" y="90741"/>
                  <a:pt x="35682" y="-5568"/>
                  <a:pt x="35153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9DC90AD-7239-0B42-A13C-3311D7AEC403}"/>
              </a:ext>
            </a:extLst>
          </p:cNvPr>
          <p:cNvSpPr/>
          <p:nvPr/>
        </p:nvSpPr>
        <p:spPr>
          <a:xfrm>
            <a:off x="4724317" y="4416126"/>
            <a:ext cx="57956" cy="174932"/>
          </a:xfrm>
          <a:custGeom>
            <a:avLst/>
            <a:gdLst>
              <a:gd name="connsiteX0" fmla="*/ 83 w 57956"/>
              <a:gd name="connsiteY0" fmla="*/ 299 h 174932"/>
              <a:gd name="connsiteX1" fmla="*/ 44533 w 57956"/>
              <a:gd name="connsiteY1" fmla="*/ 120949 h 174932"/>
              <a:gd name="connsiteX2" fmla="*/ 47708 w 57956"/>
              <a:gd name="connsiteY2" fmla="*/ 174924 h 174932"/>
              <a:gd name="connsiteX3" fmla="*/ 47708 w 57956"/>
              <a:gd name="connsiteY3" fmla="*/ 117774 h 174932"/>
              <a:gd name="connsiteX4" fmla="*/ 47708 w 57956"/>
              <a:gd name="connsiteY4" fmla="*/ 73324 h 174932"/>
              <a:gd name="connsiteX5" fmla="*/ 57233 w 57956"/>
              <a:gd name="connsiteY5" fmla="*/ 86024 h 174932"/>
              <a:gd name="connsiteX6" fmla="*/ 83 w 57956"/>
              <a:gd name="connsiteY6" fmla="*/ 299 h 1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6" h="174932">
                <a:moveTo>
                  <a:pt x="83" y="299"/>
                </a:moveTo>
                <a:cubicBezTo>
                  <a:pt x="-2034" y="6120"/>
                  <a:pt x="36596" y="91845"/>
                  <a:pt x="44533" y="120949"/>
                </a:cubicBezTo>
                <a:cubicBezTo>
                  <a:pt x="52470" y="150053"/>
                  <a:pt x="47179" y="175453"/>
                  <a:pt x="47708" y="174924"/>
                </a:cubicBezTo>
                <a:lnTo>
                  <a:pt x="47708" y="117774"/>
                </a:lnTo>
                <a:lnTo>
                  <a:pt x="47708" y="73324"/>
                </a:lnTo>
                <a:cubicBezTo>
                  <a:pt x="49295" y="68032"/>
                  <a:pt x="60937" y="96607"/>
                  <a:pt x="57233" y="86024"/>
                </a:cubicBezTo>
                <a:cubicBezTo>
                  <a:pt x="53529" y="75441"/>
                  <a:pt x="2200" y="-5522"/>
                  <a:pt x="83" y="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CC00FF7B-D2F7-4E6D-C097-F3400DD2B53A}"/>
              </a:ext>
            </a:extLst>
          </p:cNvPr>
          <p:cNvSpPr/>
          <p:nvPr/>
        </p:nvSpPr>
        <p:spPr>
          <a:xfrm>
            <a:off x="4768428" y="4421924"/>
            <a:ext cx="22700" cy="159920"/>
          </a:xfrm>
          <a:custGeom>
            <a:avLst/>
            <a:gdLst>
              <a:gd name="connsiteX0" fmla="*/ 22647 w 22700"/>
              <a:gd name="connsiteY0" fmla="*/ 851 h 159920"/>
              <a:gd name="connsiteX1" fmla="*/ 6772 w 22700"/>
              <a:gd name="connsiteY1" fmla="*/ 105626 h 159920"/>
              <a:gd name="connsiteX2" fmla="*/ 9947 w 22700"/>
              <a:gd name="connsiteY2" fmla="*/ 159601 h 159920"/>
              <a:gd name="connsiteX3" fmla="*/ 9947 w 22700"/>
              <a:gd name="connsiteY3" fmla="*/ 124676 h 159920"/>
              <a:gd name="connsiteX4" fmla="*/ 422 w 22700"/>
              <a:gd name="connsiteY4" fmla="*/ 58001 h 159920"/>
              <a:gd name="connsiteX5" fmla="*/ 22647 w 22700"/>
              <a:gd name="connsiteY5" fmla="*/ 851 h 15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0" h="159920">
                <a:moveTo>
                  <a:pt x="22647" y="851"/>
                </a:moveTo>
                <a:cubicBezTo>
                  <a:pt x="23705" y="8788"/>
                  <a:pt x="8889" y="79168"/>
                  <a:pt x="6772" y="105626"/>
                </a:cubicBezTo>
                <a:cubicBezTo>
                  <a:pt x="4655" y="132084"/>
                  <a:pt x="9418" y="156426"/>
                  <a:pt x="9947" y="159601"/>
                </a:cubicBezTo>
                <a:cubicBezTo>
                  <a:pt x="10476" y="162776"/>
                  <a:pt x="11534" y="141609"/>
                  <a:pt x="9947" y="124676"/>
                </a:cubicBezTo>
                <a:cubicBezTo>
                  <a:pt x="8359" y="107743"/>
                  <a:pt x="-2224" y="73347"/>
                  <a:pt x="422" y="58001"/>
                </a:cubicBezTo>
                <a:cubicBezTo>
                  <a:pt x="3068" y="42655"/>
                  <a:pt x="21589" y="-7086"/>
                  <a:pt x="22647" y="8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D536278-B9A9-5860-82B9-13A7F5388FEA}"/>
              </a:ext>
            </a:extLst>
          </p:cNvPr>
          <p:cNvSpPr/>
          <p:nvPr/>
        </p:nvSpPr>
        <p:spPr>
          <a:xfrm>
            <a:off x="4778348" y="4390931"/>
            <a:ext cx="163068" cy="197426"/>
          </a:xfrm>
          <a:custGeom>
            <a:avLst/>
            <a:gdLst>
              <a:gd name="connsiteX0" fmla="*/ 127027 w 163068"/>
              <a:gd name="connsiteY0" fmla="*/ 94 h 197426"/>
              <a:gd name="connsiteX1" fmla="*/ 161952 w 163068"/>
              <a:gd name="connsiteY1" fmla="*/ 184244 h 197426"/>
              <a:gd name="connsiteX2" fmla="*/ 142902 w 163068"/>
              <a:gd name="connsiteY2" fmla="*/ 184244 h 197426"/>
              <a:gd name="connsiteX3" fmla="*/ 34952 w 163068"/>
              <a:gd name="connsiteY3" fmla="*/ 196944 h 197426"/>
              <a:gd name="connsiteX4" fmla="*/ 27 w 163068"/>
              <a:gd name="connsiteY4" fmla="*/ 174719 h 197426"/>
              <a:gd name="connsiteX5" fmla="*/ 31777 w 163068"/>
              <a:gd name="connsiteY5" fmla="*/ 196944 h 197426"/>
              <a:gd name="connsiteX6" fmla="*/ 152427 w 163068"/>
              <a:gd name="connsiteY6" fmla="*/ 181069 h 197426"/>
              <a:gd name="connsiteX7" fmla="*/ 139727 w 163068"/>
              <a:gd name="connsiteY7" fmla="*/ 158844 h 197426"/>
              <a:gd name="connsiteX8" fmla="*/ 127027 w 163068"/>
              <a:gd name="connsiteY8" fmla="*/ 94 h 1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068" h="197426">
                <a:moveTo>
                  <a:pt x="127027" y="94"/>
                </a:moveTo>
                <a:cubicBezTo>
                  <a:pt x="130731" y="4327"/>
                  <a:pt x="161952" y="184244"/>
                  <a:pt x="161952" y="184244"/>
                </a:cubicBezTo>
                <a:cubicBezTo>
                  <a:pt x="164598" y="214936"/>
                  <a:pt x="164069" y="182127"/>
                  <a:pt x="142902" y="184244"/>
                </a:cubicBezTo>
                <a:cubicBezTo>
                  <a:pt x="121735" y="186361"/>
                  <a:pt x="58765" y="198532"/>
                  <a:pt x="34952" y="196944"/>
                </a:cubicBezTo>
                <a:cubicBezTo>
                  <a:pt x="11139" y="195356"/>
                  <a:pt x="556" y="174719"/>
                  <a:pt x="27" y="174719"/>
                </a:cubicBezTo>
                <a:cubicBezTo>
                  <a:pt x="-502" y="174719"/>
                  <a:pt x="6377" y="195886"/>
                  <a:pt x="31777" y="196944"/>
                </a:cubicBezTo>
                <a:cubicBezTo>
                  <a:pt x="57177" y="198002"/>
                  <a:pt x="134435" y="187419"/>
                  <a:pt x="152427" y="181069"/>
                </a:cubicBezTo>
                <a:cubicBezTo>
                  <a:pt x="170419" y="174719"/>
                  <a:pt x="142373" y="183186"/>
                  <a:pt x="139727" y="158844"/>
                </a:cubicBezTo>
                <a:cubicBezTo>
                  <a:pt x="137081" y="134502"/>
                  <a:pt x="123323" y="-4139"/>
                  <a:pt x="127027" y="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0265916-E0D1-B9EB-039C-24D1FA5BB694}"/>
              </a:ext>
            </a:extLst>
          </p:cNvPr>
          <p:cNvSpPr/>
          <p:nvPr/>
        </p:nvSpPr>
        <p:spPr>
          <a:xfrm>
            <a:off x="4603398" y="4416184"/>
            <a:ext cx="38485" cy="171698"/>
          </a:xfrm>
          <a:custGeom>
            <a:avLst/>
            <a:gdLst>
              <a:gd name="connsiteX0" fmla="*/ 38452 w 38485"/>
              <a:gd name="connsiteY0" fmla="*/ 241 h 171698"/>
              <a:gd name="connsiteX1" fmla="*/ 9877 w 38485"/>
              <a:gd name="connsiteY1" fmla="*/ 127241 h 171698"/>
              <a:gd name="connsiteX2" fmla="*/ 6702 w 38485"/>
              <a:gd name="connsiteY2" fmla="*/ 171691 h 171698"/>
              <a:gd name="connsiteX3" fmla="*/ 352 w 38485"/>
              <a:gd name="connsiteY3" fmla="*/ 130416 h 171698"/>
              <a:gd name="connsiteX4" fmla="*/ 3527 w 38485"/>
              <a:gd name="connsiteY4" fmla="*/ 95491 h 171698"/>
              <a:gd name="connsiteX5" fmla="*/ 38452 w 38485"/>
              <a:gd name="connsiteY5" fmla="*/ 241 h 17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5" h="171698">
                <a:moveTo>
                  <a:pt x="38452" y="241"/>
                </a:moveTo>
                <a:cubicBezTo>
                  <a:pt x="39510" y="5532"/>
                  <a:pt x="15169" y="98666"/>
                  <a:pt x="9877" y="127241"/>
                </a:cubicBezTo>
                <a:cubicBezTo>
                  <a:pt x="4585" y="155816"/>
                  <a:pt x="8289" y="171162"/>
                  <a:pt x="6702" y="171691"/>
                </a:cubicBezTo>
                <a:cubicBezTo>
                  <a:pt x="5115" y="172220"/>
                  <a:pt x="881" y="143116"/>
                  <a:pt x="352" y="130416"/>
                </a:cubicBezTo>
                <a:cubicBezTo>
                  <a:pt x="-177" y="117716"/>
                  <a:pt x="-706" y="112953"/>
                  <a:pt x="3527" y="95491"/>
                </a:cubicBezTo>
                <a:cubicBezTo>
                  <a:pt x="7760" y="78029"/>
                  <a:pt x="37394" y="-5050"/>
                  <a:pt x="38452" y="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EE0017C-1F15-76CF-6455-CA7D00822856}"/>
              </a:ext>
            </a:extLst>
          </p:cNvPr>
          <p:cNvSpPr/>
          <p:nvPr/>
        </p:nvSpPr>
        <p:spPr>
          <a:xfrm>
            <a:off x="4584645" y="4546595"/>
            <a:ext cx="368791" cy="63505"/>
          </a:xfrm>
          <a:custGeom>
            <a:avLst/>
            <a:gdLst>
              <a:gd name="connsiteX0" fmla="*/ 55 w 368791"/>
              <a:gd name="connsiteY0" fmla="*/ 22230 h 63505"/>
              <a:gd name="connsiteX1" fmla="*/ 54030 w 368791"/>
              <a:gd name="connsiteY1" fmla="*/ 44455 h 63505"/>
              <a:gd name="connsiteX2" fmla="*/ 136580 w 368791"/>
              <a:gd name="connsiteY2" fmla="*/ 44455 h 63505"/>
              <a:gd name="connsiteX3" fmla="*/ 203255 w 368791"/>
              <a:gd name="connsiteY3" fmla="*/ 5 h 63505"/>
              <a:gd name="connsiteX4" fmla="*/ 200080 w 368791"/>
              <a:gd name="connsiteY4" fmla="*/ 41280 h 63505"/>
              <a:gd name="connsiteX5" fmla="*/ 257230 w 368791"/>
              <a:gd name="connsiteY5" fmla="*/ 41280 h 63505"/>
              <a:gd name="connsiteX6" fmla="*/ 368355 w 368791"/>
              <a:gd name="connsiteY6" fmla="*/ 19055 h 63505"/>
              <a:gd name="connsiteX7" fmla="*/ 298505 w 368791"/>
              <a:gd name="connsiteY7" fmla="*/ 25405 h 63505"/>
              <a:gd name="connsiteX8" fmla="*/ 235005 w 368791"/>
              <a:gd name="connsiteY8" fmla="*/ 31755 h 63505"/>
              <a:gd name="connsiteX9" fmla="*/ 133405 w 368791"/>
              <a:gd name="connsiteY9" fmla="*/ 44455 h 63505"/>
              <a:gd name="connsiteX10" fmla="*/ 63555 w 368791"/>
              <a:gd name="connsiteY10" fmla="*/ 63505 h 63505"/>
              <a:gd name="connsiteX11" fmla="*/ 55 w 368791"/>
              <a:gd name="connsiteY11" fmla="*/ 22230 h 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791" h="63505">
                <a:moveTo>
                  <a:pt x="55" y="22230"/>
                </a:moveTo>
                <a:cubicBezTo>
                  <a:pt x="-1532" y="19055"/>
                  <a:pt x="31276" y="40751"/>
                  <a:pt x="54030" y="44455"/>
                </a:cubicBezTo>
                <a:cubicBezTo>
                  <a:pt x="76784" y="48159"/>
                  <a:pt x="111709" y="51863"/>
                  <a:pt x="136580" y="44455"/>
                </a:cubicBezTo>
                <a:cubicBezTo>
                  <a:pt x="161451" y="37047"/>
                  <a:pt x="192672" y="534"/>
                  <a:pt x="203255" y="5"/>
                </a:cubicBezTo>
                <a:cubicBezTo>
                  <a:pt x="213838" y="-524"/>
                  <a:pt x="191084" y="34401"/>
                  <a:pt x="200080" y="41280"/>
                </a:cubicBezTo>
                <a:cubicBezTo>
                  <a:pt x="209076" y="48159"/>
                  <a:pt x="229184" y="44984"/>
                  <a:pt x="257230" y="41280"/>
                </a:cubicBezTo>
                <a:cubicBezTo>
                  <a:pt x="285276" y="37576"/>
                  <a:pt x="361476" y="21701"/>
                  <a:pt x="368355" y="19055"/>
                </a:cubicBezTo>
                <a:cubicBezTo>
                  <a:pt x="375234" y="16409"/>
                  <a:pt x="298505" y="25405"/>
                  <a:pt x="298505" y="25405"/>
                </a:cubicBezTo>
                <a:lnTo>
                  <a:pt x="235005" y="31755"/>
                </a:lnTo>
                <a:cubicBezTo>
                  <a:pt x="207488" y="34930"/>
                  <a:pt x="161980" y="39163"/>
                  <a:pt x="133405" y="44455"/>
                </a:cubicBezTo>
                <a:cubicBezTo>
                  <a:pt x="104830" y="49747"/>
                  <a:pt x="80488" y="63505"/>
                  <a:pt x="63555" y="63505"/>
                </a:cubicBezTo>
                <a:cubicBezTo>
                  <a:pt x="46622" y="63505"/>
                  <a:pt x="1642" y="25405"/>
                  <a:pt x="55" y="22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8E7568E-5C0C-612C-3EA4-50626CC44423}"/>
              </a:ext>
            </a:extLst>
          </p:cNvPr>
          <p:cNvSpPr/>
          <p:nvPr/>
        </p:nvSpPr>
        <p:spPr>
          <a:xfrm>
            <a:off x="4924402" y="4390603"/>
            <a:ext cx="134324" cy="171883"/>
          </a:xfrm>
          <a:custGeom>
            <a:avLst/>
            <a:gdLst>
              <a:gd name="connsiteX0" fmla="*/ 73048 w 134324"/>
              <a:gd name="connsiteY0" fmla="*/ 422 h 171883"/>
              <a:gd name="connsiteX1" fmla="*/ 111148 w 134324"/>
              <a:gd name="connsiteY1" fmla="*/ 98847 h 171883"/>
              <a:gd name="connsiteX2" fmla="*/ 114323 w 134324"/>
              <a:gd name="connsiteY2" fmla="*/ 133772 h 171883"/>
              <a:gd name="connsiteX3" fmla="*/ 114323 w 134324"/>
              <a:gd name="connsiteY3" fmla="*/ 146472 h 171883"/>
              <a:gd name="connsiteX4" fmla="*/ 107973 w 134324"/>
              <a:gd name="connsiteY4" fmla="*/ 149647 h 171883"/>
              <a:gd name="connsiteX5" fmla="*/ 23 w 134324"/>
              <a:gd name="connsiteY5" fmla="*/ 171872 h 171883"/>
              <a:gd name="connsiteX6" fmla="*/ 98448 w 134324"/>
              <a:gd name="connsiteY6" fmla="*/ 146472 h 171883"/>
              <a:gd name="connsiteX7" fmla="*/ 133373 w 134324"/>
              <a:gd name="connsiteY7" fmla="*/ 133772 h 171883"/>
              <a:gd name="connsiteX8" fmla="*/ 123848 w 134324"/>
              <a:gd name="connsiteY8" fmla="*/ 102022 h 171883"/>
              <a:gd name="connsiteX9" fmla="*/ 117498 w 134324"/>
              <a:gd name="connsiteY9" fmla="*/ 63922 h 171883"/>
              <a:gd name="connsiteX10" fmla="*/ 73048 w 134324"/>
              <a:gd name="connsiteY10" fmla="*/ 422 h 17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324" h="171883">
                <a:moveTo>
                  <a:pt x="73048" y="422"/>
                </a:moveTo>
                <a:cubicBezTo>
                  <a:pt x="71990" y="6243"/>
                  <a:pt x="104269" y="76622"/>
                  <a:pt x="111148" y="98847"/>
                </a:cubicBezTo>
                <a:cubicBezTo>
                  <a:pt x="118027" y="121072"/>
                  <a:pt x="114323" y="133772"/>
                  <a:pt x="114323" y="133772"/>
                </a:cubicBezTo>
                <a:cubicBezTo>
                  <a:pt x="114852" y="141710"/>
                  <a:pt x="114323" y="146472"/>
                  <a:pt x="114323" y="146472"/>
                </a:cubicBezTo>
                <a:cubicBezTo>
                  <a:pt x="113265" y="149118"/>
                  <a:pt x="127023" y="145414"/>
                  <a:pt x="107973" y="149647"/>
                </a:cubicBezTo>
                <a:cubicBezTo>
                  <a:pt x="88923" y="153880"/>
                  <a:pt x="1610" y="172401"/>
                  <a:pt x="23" y="171872"/>
                </a:cubicBezTo>
                <a:cubicBezTo>
                  <a:pt x="-1564" y="171343"/>
                  <a:pt x="76223" y="152822"/>
                  <a:pt x="98448" y="146472"/>
                </a:cubicBezTo>
                <a:cubicBezTo>
                  <a:pt x="120673" y="140122"/>
                  <a:pt x="129140" y="141180"/>
                  <a:pt x="133373" y="133772"/>
                </a:cubicBezTo>
                <a:cubicBezTo>
                  <a:pt x="137606" y="126364"/>
                  <a:pt x="126494" y="113664"/>
                  <a:pt x="123848" y="102022"/>
                </a:cubicBezTo>
                <a:cubicBezTo>
                  <a:pt x="121202" y="90380"/>
                  <a:pt x="125965" y="77151"/>
                  <a:pt x="117498" y="63922"/>
                </a:cubicBezTo>
                <a:cubicBezTo>
                  <a:pt x="109031" y="50693"/>
                  <a:pt x="74106" y="-5399"/>
                  <a:pt x="73048" y="4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8394C95-95D1-5449-ECD2-A900AF091E2F}"/>
              </a:ext>
            </a:extLst>
          </p:cNvPr>
          <p:cNvSpPr/>
          <p:nvPr/>
        </p:nvSpPr>
        <p:spPr>
          <a:xfrm>
            <a:off x="5067280" y="4368404"/>
            <a:ext cx="60557" cy="161130"/>
          </a:xfrm>
          <a:custGeom>
            <a:avLst/>
            <a:gdLst>
              <a:gd name="connsiteX0" fmla="*/ 60345 w 60557"/>
              <a:gd name="connsiteY0" fmla="*/ 396 h 161130"/>
              <a:gd name="connsiteX1" fmla="*/ 57170 w 60557"/>
              <a:gd name="connsiteY1" fmla="*/ 79771 h 161130"/>
              <a:gd name="connsiteX2" fmla="*/ 53995 w 60557"/>
              <a:gd name="connsiteY2" fmla="*/ 152796 h 161130"/>
              <a:gd name="connsiteX3" fmla="*/ 20 w 60557"/>
              <a:gd name="connsiteY3" fmla="*/ 159146 h 161130"/>
              <a:gd name="connsiteX4" fmla="*/ 47645 w 60557"/>
              <a:gd name="connsiteY4" fmla="*/ 149621 h 161130"/>
              <a:gd name="connsiteX5" fmla="*/ 50820 w 60557"/>
              <a:gd name="connsiteY5" fmla="*/ 114696 h 161130"/>
              <a:gd name="connsiteX6" fmla="*/ 60345 w 60557"/>
              <a:gd name="connsiteY6" fmla="*/ 396 h 16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7" h="161130">
                <a:moveTo>
                  <a:pt x="60345" y="396"/>
                </a:moveTo>
                <a:cubicBezTo>
                  <a:pt x="61403" y="-5425"/>
                  <a:pt x="58228" y="54371"/>
                  <a:pt x="57170" y="79771"/>
                </a:cubicBezTo>
                <a:cubicBezTo>
                  <a:pt x="56112" y="105171"/>
                  <a:pt x="63520" y="139567"/>
                  <a:pt x="53995" y="152796"/>
                </a:cubicBezTo>
                <a:cubicBezTo>
                  <a:pt x="44470" y="166025"/>
                  <a:pt x="1078" y="159675"/>
                  <a:pt x="20" y="159146"/>
                </a:cubicBezTo>
                <a:cubicBezTo>
                  <a:pt x="-1038" y="158617"/>
                  <a:pt x="39178" y="157029"/>
                  <a:pt x="47645" y="149621"/>
                </a:cubicBezTo>
                <a:cubicBezTo>
                  <a:pt x="56112" y="142213"/>
                  <a:pt x="50820" y="132158"/>
                  <a:pt x="50820" y="114696"/>
                </a:cubicBezTo>
                <a:cubicBezTo>
                  <a:pt x="50820" y="97234"/>
                  <a:pt x="59287" y="6217"/>
                  <a:pt x="60345" y="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1FE5F06-FD2E-3A49-A954-9CE9F87AC3F5}"/>
              </a:ext>
            </a:extLst>
          </p:cNvPr>
          <p:cNvSpPr/>
          <p:nvPr/>
        </p:nvSpPr>
        <p:spPr>
          <a:xfrm>
            <a:off x="4303857" y="4527054"/>
            <a:ext cx="802115" cy="92596"/>
          </a:xfrm>
          <a:custGeom>
            <a:avLst/>
            <a:gdLst>
              <a:gd name="connsiteX0" fmla="*/ 1443 w 802115"/>
              <a:gd name="connsiteY0" fmla="*/ 51296 h 92596"/>
              <a:gd name="connsiteX1" fmla="*/ 252268 w 802115"/>
              <a:gd name="connsiteY1" fmla="*/ 54471 h 92596"/>
              <a:gd name="connsiteX2" fmla="*/ 290368 w 802115"/>
              <a:gd name="connsiteY2" fmla="*/ 86221 h 92596"/>
              <a:gd name="connsiteX3" fmla="*/ 312593 w 802115"/>
              <a:gd name="connsiteY3" fmla="*/ 70346 h 92596"/>
              <a:gd name="connsiteX4" fmla="*/ 385618 w 802115"/>
              <a:gd name="connsiteY4" fmla="*/ 86221 h 92596"/>
              <a:gd name="connsiteX5" fmla="*/ 426893 w 802115"/>
              <a:gd name="connsiteY5" fmla="*/ 73521 h 92596"/>
              <a:gd name="connsiteX6" fmla="*/ 534843 w 802115"/>
              <a:gd name="connsiteY6" fmla="*/ 92571 h 92596"/>
              <a:gd name="connsiteX7" fmla="*/ 503093 w 802115"/>
              <a:gd name="connsiteY7" fmla="*/ 76696 h 92596"/>
              <a:gd name="connsiteX8" fmla="*/ 630093 w 802115"/>
              <a:gd name="connsiteY8" fmla="*/ 41771 h 92596"/>
              <a:gd name="connsiteX9" fmla="*/ 458643 w 802115"/>
              <a:gd name="connsiteY9" fmla="*/ 54471 h 92596"/>
              <a:gd name="connsiteX10" fmla="*/ 696768 w 802115"/>
              <a:gd name="connsiteY10" fmla="*/ 29071 h 92596"/>
              <a:gd name="connsiteX11" fmla="*/ 798368 w 802115"/>
              <a:gd name="connsiteY11" fmla="*/ 496 h 92596"/>
              <a:gd name="connsiteX12" fmla="*/ 769793 w 802115"/>
              <a:gd name="connsiteY12" fmla="*/ 13196 h 92596"/>
              <a:gd name="connsiteX13" fmla="*/ 671368 w 802115"/>
              <a:gd name="connsiteY13" fmla="*/ 41771 h 92596"/>
              <a:gd name="connsiteX14" fmla="*/ 366568 w 802115"/>
              <a:gd name="connsiteY14" fmla="*/ 73521 h 92596"/>
              <a:gd name="connsiteX15" fmla="*/ 118918 w 802115"/>
              <a:gd name="connsiteY15" fmla="*/ 32246 h 92596"/>
              <a:gd name="connsiteX16" fmla="*/ 74468 w 802115"/>
              <a:gd name="connsiteY16" fmla="*/ 25896 h 92596"/>
              <a:gd name="connsiteX17" fmla="*/ 144318 w 802115"/>
              <a:gd name="connsiteY17" fmla="*/ 67171 h 92596"/>
              <a:gd name="connsiteX18" fmla="*/ 1443 w 802115"/>
              <a:gd name="connsiteY18" fmla="*/ 51296 h 9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2115" h="92596">
                <a:moveTo>
                  <a:pt x="1443" y="51296"/>
                </a:moveTo>
                <a:cubicBezTo>
                  <a:pt x="19435" y="49179"/>
                  <a:pt x="204114" y="48650"/>
                  <a:pt x="252268" y="54471"/>
                </a:cubicBezTo>
                <a:cubicBezTo>
                  <a:pt x="300422" y="60292"/>
                  <a:pt x="290368" y="86221"/>
                  <a:pt x="290368" y="86221"/>
                </a:cubicBezTo>
                <a:cubicBezTo>
                  <a:pt x="300422" y="88867"/>
                  <a:pt x="296718" y="70346"/>
                  <a:pt x="312593" y="70346"/>
                </a:cubicBezTo>
                <a:cubicBezTo>
                  <a:pt x="328468" y="70346"/>
                  <a:pt x="366568" y="85692"/>
                  <a:pt x="385618" y="86221"/>
                </a:cubicBezTo>
                <a:cubicBezTo>
                  <a:pt x="404668" y="86750"/>
                  <a:pt x="402022" y="72463"/>
                  <a:pt x="426893" y="73521"/>
                </a:cubicBezTo>
                <a:cubicBezTo>
                  <a:pt x="451764" y="74579"/>
                  <a:pt x="522143" y="92042"/>
                  <a:pt x="534843" y="92571"/>
                </a:cubicBezTo>
                <a:cubicBezTo>
                  <a:pt x="547543" y="93100"/>
                  <a:pt x="487218" y="85163"/>
                  <a:pt x="503093" y="76696"/>
                </a:cubicBezTo>
                <a:cubicBezTo>
                  <a:pt x="518968" y="68229"/>
                  <a:pt x="637501" y="45475"/>
                  <a:pt x="630093" y="41771"/>
                </a:cubicBezTo>
                <a:cubicBezTo>
                  <a:pt x="622685" y="38067"/>
                  <a:pt x="447531" y="56588"/>
                  <a:pt x="458643" y="54471"/>
                </a:cubicBezTo>
                <a:cubicBezTo>
                  <a:pt x="469755" y="52354"/>
                  <a:pt x="640147" y="38067"/>
                  <a:pt x="696768" y="29071"/>
                </a:cubicBezTo>
                <a:cubicBezTo>
                  <a:pt x="753389" y="20075"/>
                  <a:pt x="786197" y="3142"/>
                  <a:pt x="798368" y="496"/>
                </a:cubicBezTo>
                <a:cubicBezTo>
                  <a:pt x="810539" y="-2150"/>
                  <a:pt x="790959" y="6317"/>
                  <a:pt x="769793" y="13196"/>
                </a:cubicBezTo>
                <a:cubicBezTo>
                  <a:pt x="748627" y="20075"/>
                  <a:pt x="738572" y="31717"/>
                  <a:pt x="671368" y="41771"/>
                </a:cubicBezTo>
                <a:cubicBezTo>
                  <a:pt x="604164" y="51825"/>
                  <a:pt x="458643" y="75109"/>
                  <a:pt x="366568" y="73521"/>
                </a:cubicBezTo>
                <a:cubicBezTo>
                  <a:pt x="274493" y="71934"/>
                  <a:pt x="167601" y="40183"/>
                  <a:pt x="118918" y="32246"/>
                </a:cubicBezTo>
                <a:cubicBezTo>
                  <a:pt x="70235" y="24309"/>
                  <a:pt x="70235" y="20075"/>
                  <a:pt x="74468" y="25896"/>
                </a:cubicBezTo>
                <a:cubicBezTo>
                  <a:pt x="78701" y="31717"/>
                  <a:pt x="149081" y="61879"/>
                  <a:pt x="144318" y="67171"/>
                </a:cubicBezTo>
                <a:cubicBezTo>
                  <a:pt x="139556" y="72463"/>
                  <a:pt x="-16549" y="53413"/>
                  <a:pt x="1443" y="51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716527E4-5F72-3BB4-DA33-AC1EED487D41}"/>
              </a:ext>
            </a:extLst>
          </p:cNvPr>
          <p:cNvSpPr/>
          <p:nvPr/>
        </p:nvSpPr>
        <p:spPr>
          <a:xfrm>
            <a:off x="5107944" y="4374115"/>
            <a:ext cx="137217" cy="151173"/>
          </a:xfrm>
          <a:custGeom>
            <a:avLst/>
            <a:gdLst>
              <a:gd name="connsiteX0" fmla="*/ 51431 w 137217"/>
              <a:gd name="connsiteY0" fmla="*/ 1035 h 151173"/>
              <a:gd name="connsiteX1" fmla="*/ 76831 w 137217"/>
              <a:gd name="connsiteY1" fmla="*/ 51835 h 151173"/>
              <a:gd name="connsiteX2" fmla="*/ 76831 w 137217"/>
              <a:gd name="connsiteY2" fmla="*/ 115335 h 151173"/>
              <a:gd name="connsiteX3" fmla="*/ 137156 w 137217"/>
              <a:gd name="connsiteY3" fmla="*/ 45485 h 151173"/>
              <a:gd name="connsiteX4" fmla="*/ 86356 w 137217"/>
              <a:gd name="connsiteY4" fmla="*/ 96285 h 151173"/>
              <a:gd name="connsiteX5" fmla="*/ 631 w 137217"/>
              <a:gd name="connsiteY5" fmla="*/ 150260 h 151173"/>
              <a:gd name="connsiteX6" fmla="*/ 48256 w 137217"/>
              <a:gd name="connsiteY6" fmla="*/ 128035 h 151173"/>
              <a:gd name="connsiteX7" fmla="*/ 64131 w 137217"/>
              <a:gd name="connsiteY7" fmla="*/ 99460 h 151173"/>
              <a:gd name="connsiteX8" fmla="*/ 51431 w 137217"/>
              <a:gd name="connsiteY8" fmla="*/ 1035 h 1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17" h="151173">
                <a:moveTo>
                  <a:pt x="51431" y="1035"/>
                </a:moveTo>
                <a:cubicBezTo>
                  <a:pt x="53548" y="-6902"/>
                  <a:pt x="72598" y="32785"/>
                  <a:pt x="76831" y="51835"/>
                </a:cubicBezTo>
                <a:cubicBezTo>
                  <a:pt x="81064" y="70885"/>
                  <a:pt x="66777" y="116393"/>
                  <a:pt x="76831" y="115335"/>
                </a:cubicBezTo>
                <a:cubicBezTo>
                  <a:pt x="86885" y="114277"/>
                  <a:pt x="135569" y="48660"/>
                  <a:pt x="137156" y="45485"/>
                </a:cubicBezTo>
                <a:cubicBezTo>
                  <a:pt x="138743" y="42310"/>
                  <a:pt x="109110" y="78823"/>
                  <a:pt x="86356" y="96285"/>
                </a:cubicBezTo>
                <a:cubicBezTo>
                  <a:pt x="63602" y="113748"/>
                  <a:pt x="6981" y="144968"/>
                  <a:pt x="631" y="150260"/>
                </a:cubicBezTo>
                <a:cubicBezTo>
                  <a:pt x="-5719" y="155552"/>
                  <a:pt x="37673" y="136502"/>
                  <a:pt x="48256" y="128035"/>
                </a:cubicBezTo>
                <a:cubicBezTo>
                  <a:pt x="58839" y="119568"/>
                  <a:pt x="62014" y="113218"/>
                  <a:pt x="64131" y="99460"/>
                </a:cubicBezTo>
                <a:cubicBezTo>
                  <a:pt x="66248" y="85702"/>
                  <a:pt x="49314" y="8972"/>
                  <a:pt x="51431" y="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106160B2-EDCC-D405-B36F-8DA2BDDD717E}"/>
              </a:ext>
            </a:extLst>
          </p:cNvPr>
          <p:cNvSpPr/>
          <p:nvPr/>
        </p:nvSpPr>
        <p:spPr>
          <a:xfrm>
            <a:off x="5031517" y="4425947"/>
            <a:ext cx="230301" cy="190561"/>
          </a:xfrm>
          <a:custGeom>
            <a:avLst/>
            <a:gdLst>
              <a:gd name="connsiteX0" fmla="*/ 858 w 230301"/>
              <a:gd name="connsiteY0" fmla="*/ 76203 h 190561"/>
              <a:gd name="connsiteX1" fmla="*/ 89758 w 230301"/>
              <a:gd name="connsiteY1" fmla="*/ 88903 h 190561"/>
              <a:gd name="connsiteX2" fmla="*/ 175483 w 230301"/>
              <a:gd name="connsiteY2" fmla="*/ 53978 h 190561"/>
              <a:gd name="connsiteX3" fmla="*/ 143733 w 230301"/>
              <a:gd name="connsiteY3" fmla="*/ 63503 h 190561"/>
              <a:gd name="connsiteX4" fmla="*/ 229458 w 230301"/>
              <a:gd name="connsiteY4" fmla="*/ 3 h 190561"/>
              <a:gd name="connsiteX5" fmla="*/ 185008 w 230301"/>
              <a:gd name="connsiteY5" fmla="*/ 66678 h 190561"/>
              <a:gd name="connsiteX6" fmla="*/ 143733 w 230301"/>
              <a:gd name="connsiteY6" fmla="*/ 107953 h 190561"/>
              <a:gd name="connsiteX7" fmla="*/ 29433 w 230301"/>
              <a:gd name="connsiteY7" fmla="*/ 190503 h 190561"/>
              <a:gd name="connsiteX8" fmla="*/ 42133 w 230301"/>
              <a:gd name="connsiteY8" fmla="*/ 120653 h 190561"/>
              <a:gd name="connsiteX9" fmla="*/ 858 w 230301"/>
              <a:gd name="connsiteY9" fmla="*/ 76203 h 1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301" h="190561">
                <a:moveTo>
                  <a:pt x="858" y="76203"/>
                </a:moveTo>
                <a:cubicBezTo>
                  <a:pt x="8795" y="70911"/>
                  <a:pt x="60654" y="92607"/>
                  <a:pt x="89758" y="88903"/>
                </a:cubicBezTo>
                <a:cubicBezTo>
                  <a:pt x="118862" y="85199"/>
                  <a:pt x="166487" y="58211"/>
                  <a:pt x="175483" y="53978"/>
                </a:cubicBezTo>
                <a:cubicBezTo>
                  <a:pt x="184479" y="49745"/>
                  <a:pt x="134737" y="72499"/>
                  <a:pt x="143733" y="63503"/>
                </a:cubicBezTo>
                <a:cubicBezTo>
                  <a:pt x="152729" y="54507"/>
                  <a:pt x="222579" y="-526"/>
                  <a:pt x="229458" y="3"/>
                </a:cubicBezTo>
                <a:cubicBezTo>
                  <a:pt x="236337" y="532"/>
                  <a:pt x="199296" y="48686"/>
                  <a:pt x="185008" y="66678"/>
                </a:cubicBezTo>
                <a:cubicBezTo>
                  <a:pt x="170720" y="84670"/>
                  <a:pt x="169662" y="87316"/>
                  <a:pt x="143733" y="107953"/>
                </a:cubicBezTo>
                <a:cubicBezTo>
                  <a:pt x="117804" y="128591"/>
                  <a:pt x="46366" y="188386"/>
                  <a:pt x="29433" y="190503"/>
                </a:cubicBezTo>
                <a:cubicBezTo>
                  <a:pt x="12500" y="192620"/>
                  <a:pt x="41604" y="136528"/>
                  <a:pt x="42133" y="120653"/>
                </a:cubicBezTo>
                <a:cubicBezTo>
                  <a:pt x="42662" y="104778"/>
                  <a:pt x="-7079" y="81495"/>
                  <a:pt x="858" y="76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8B1F308-A5B6-3E8D-B785-6A792F204696}"/>
              </a:ext>
            </a:extLst>
          </p:cNvPr>
          <p:cNvSpPr/>
          <p:nvPr/>
        </p:nvSpPr>
        <p:spPr>
          <a:xfrm>
            <a:off x="4384386" y="4536651"/>
            <a:ext cx="686149" cy="76671"/>
          </a:xfrm>
          <a:custGeom>
            <a:avLst/>
            <a:gdLst>
              <a:gd name="connsiteX0" fmla="*/ 289 w 686149"/>
              <a:gd name="connsiteY0" fmla="*/ 32174 h 76671"/>
              <a:gd name="connsiteX1" fmla="*/ 197139 w 686149"/>
              <a:gd name="connsiteY1" fmla="*/ 41699 h 76671"/>
              <a:gd name="connsiteX2" fmla="*/ 181264 w 686149"/>
              <a:gd name="connsiteY2" fmla="*/ 57574 h 76671"/>
              <a:gd name="connsiteX3" fmla="*/ 349539 w 686149"/>
              <a:gd name="connsiteY3" fmla="*/ 57574 h 76671"/>
              <a:gd name="connsiteX4" fmla="*/ 311439 w 686149"/>
              <a:gd name="connsiteY4" fmla="*/ 76624 h 76671"/>
              <a:gd name="connsiteX5" fmla="*/ 460664 w 686149"/>
              <a:gd name="connsiteY5" fmla="*/ 51224 h 76671"/>
              <a:gd name="connsiteX6" fmla="*/ 606714 w 686149"/>
              <a:gd name="connsiteY6" fmla="*/ 25824 h 76671"/>
              <a:gd name="connsiteX7" fmla="*/ 552739 w 686149"/>
              <a:gd name="connsiteY7" fmla="*/ 60749 h 76671"/>
              <a:gd name="connsiteX8" fmla="*/ 686089 w 686149"/>
              <a:gd name="connsiteY8" fmla="*/ 424 h 76671"/>
              <a:gd name="connsiteX9" fmla="*/ 533689 w 686149"/>
              <a:gd name="connsiteY9" fmla="*/ 35349 h 76671"/>
              <a:gd name="connsiteX10" fmla="*/ 162214 w 686149"/>
              <a:gd name="connsiteY10" fmla="*/ 63924 h 76671"/>
              <a:gd name="connsiteX11" fmla="*/ 289 w 686149"/>
              <a:gd name="connsiteY11" fmla="*/ 32174 h 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149" h="76671">
                <a:moveTo>
                  <a:pt x="289" y="32174"/>
                </a:moveTo>
                <a:cubicBezTo>
                  <a:pt x="6110" y="28470"/>
                  <a:pt x="197139" y="41699"/>
                  <a:pt x="197139" y="41699"/>
                </a:cubicBezTo>
                <a:cubicBezTo>
                  <a:pt x="227301" y="45932"/>
                  <a:pt x="155864" y="54928"/>
                  <a:pt x="181264" y="57574"/>
                </a:cubicBezTo>
                <a:cubicBezTo>
                  <a:pt x="206664" y="60220"/>
                  <a:pt x="327843" y="54399"/>
                  <a:pt x="349539" y="57574"/>
                </a:cubicBezTo>
                <a:cubicBezTo>
                  <a:pt x="371235" y="60749"/>
                  <a:pt x="292918" y="77682"/>
                  <a:pt x="311439" y="76624"/>
                </a:cubicBezTo>
                <a:cubicBezTo>
                  <a:pt x="329960" y="75566"/>
                  <a:pt x="460664" y="51224"/>
                  <a:pt x="460664" y="51224"/>
                </a:cubicBezTo>
                <a:cubicBezTo>
                  <a:pt x="509877" y="42757"/>
                  <a:pt x="591368" y="24236"/>
                  <a:pt x="606714" y="25824"/>
                </a:cubicBezTo>
                <a:cubicBezTo>
                  <a:pt x="622060" y="27411"/>
                  <a:pt x="539510" y="64982"/>
                  <a:pt x="552739" y="60749"/>
                </a:cubicBezTo>
                <a:cubicBezTo>
                  <a:pt x="565968" y="56516"/>
                  <a:pt x="689264" y="4657"/>
                  <a:pt x="686089" y="424"/>
                </a:cubicBezTo>
                <a:cubicBezTo>
                  <a:pt x="682914" y="-3809"/>
                  <a:pt x="621002" y="24766"/>
                  <a:pt x="533689" y="35349"/>
                </a:cubicBezTo>
                <a:cubicBezTo>
                  <a:pt x="446377" y="45932"/>
                  <a:pt x="246881" y="65511"/>
                  <a:pt x="162214" y="63924"/>
                </a:cubicBezTo>
                <a:cubicBezTo>
                  <a:pt x="77547" y="62337"/>
                  <a:pt x="-5532" y="35878"/>
                  <a:pt x="289" y="32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D7BF60C-798C-3116-6611-1086DB7FE40A}"/>
              </a:ext>
            </a:extLst>
          </p:cNvPr>
          <p:cNvSpPr/>
          <p:nvPr/>
        </p:nvSpPr>
        <p:spPr>
          <a:xfrm>
            <a:off x="4381148" y="4625972"/>
            <a:ext cx="448037" cy="180978"/>
          </a:xfrm>
          <a:custGeom>
            <a:avLst/>
            <a:gdLst>
              <a:gd name="connsiteX0" fmla="*/ 44802 w 448037"/>
              <a:gd name="connsiteY0" fmla="*/ 3 h 180978"/>
              <a:gd name="connsiteX1" fmla="*/ 25752 w 448037"/>
              <a:gd name="connsiteY1" fmla="*/ 73028 h 180978"/>
              <a:gd name="connsiteX2" fmla="*/ 108302 w 448037"/>
              <a:gd name="connsiteY2" fmla="*/ 107953 h 180978"/>
              <a:gd name="connsiteX3" fmla="*/ 32102 w 448037"/>
              <a:gd name="connsiteY3" fmla="*/ 117478 h 180978"/>
              <a:gd name="connsiteX4" fmla="*/ 168627 w 448037"/>
              <a:gd name="connsiteY4" fmla="*/ 130178 h 180978"/>
              <a:gd name="connsiteX5" fmla="*/ 238477 w 448037"/>
              <a:gd name="connsiteY5" fmla="*/ 174628 h 180978"/>
              <a:gd name="connsiteX6" fmla="*/ 200377 w 448037"/>
              <a:gd name="connsiteY6" fmla="*/ 171453 h 180978"/>
              <a:gd name="connsiteX7" fmla="*/ 314677 w 448037"/>
              <a:gd name="connsiteY7" fmla="*/ 146053 h 180978"/>
              <a:gd name="connsiteX8" fmla="*/ 448027 w 448037"/>
              <a:gd name="connsiteY8" fmla="*/ 180978 h 180978"/>
              <a:gd name="connsiteX9" fmla="*/ 321027 w 448037"/>
              <a:gd name="connsiteY9" fmla="*/ 146053 h 180978"/>
              <a:gd name="connsiteX10" fmla="*/ 162277 w 448037"/>
              <a:gd name="connsiteY10" fmla="*/ 127003 h 180978"/>
              <a:gd name="connsiteX11" fmla="*/ 79727 w 448037"/>
              <a:gd name="connsiteY11" fmla="*/ 111128 h 180978"/>
              <a:gd name="connsiteX12" fmla="*/ 352 w 448037"/>
              <a:gd name="connsiteY12" fmla="*/ 76203 h 180978"/>
              <a:gd name="connsiteX13" fmla="*/ 44802 w 448037"/>
              <a:gd name="connsiteY13" fmla="*/ 3 h 18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037" h="180978">
                <a:moveTo>
                  <a:pt x="44802" y="3"/>
                </a:moveTo>
                <a:cubicBezTo>
                  <a:pt x="49035" y="-526"/>
                  <a:pt x="15169" y="55036"/>
                  <a:pt x="25752" y="73028"/>
                </a:cubicBezTo>
                <a:cubicBezTo>
                  <a:pt x="36335" y="91020"/>
                  <a:pt x="107244" y="100545"/>
                  <a:pt x="108302" y="107953"/>
                </a:cubicBezTo>
                <a:cubicBezTo>
                  <a:pt x="109360" y="115361"/>
                  <a:pt x="22048" y="113774"/>
                  <a:pt x="32102" y="117478"/>
                </a:cubicBezTo>
                <a:cubicBezTo>
                  <a:pt x="42156" y="121182"/>
                  <a:pt x="134231" y="120653"/>
                  <a:pt x="168627" y="130178"/>
                </a:cubicBezTo>
                <a:cubicBezTo>
                  <a:pt x="203023" y="139703"/>
                  <a:pt x="233185" y="167749"/>
                  <a:pt x="238477" y="174628"/>
                </a:cubicBezTo>
                <a:cubicBezTo>
                  <a:pt x="243769" y="181507"/>
                  <a:pt x="187677" y="176216"/>
                  <a:pt x="200377" y="171453"/>
                </a:cubicBezTo>
                <a:cubicBezTo>
                  <a:pt x="213077" y="166690"/>
                  <a:pt x="273402" y="144466"/>
                  <a:pt x="314677" y="146053"/>
                </a:cubicBezTo>
                <a:cubicBezTo>
                  <a:pt x="355952" y="147640"/>
                  <a:pt x="446969" y="180978"/>
                  <a:pt x="448027" y="180978"/>
                </a:cubicBezTo>
                <a:cubicBezTo>
                  <a:pt x="449085" y="180978"/>
                  <a:pt x="368652" y="155049"/>
                  <a:pt x="321027" y="146053"/>
                </a:cubicBezTo>
                <a:cubicBezTo>
                  <a:pt x="273402" y="137057"/>
                  <a:pt x="202494" y="132824"/>
                  <a:pt x="162277" y="127003"/>
                </a:cubicBezTo>
                <a:cubicBezTo>
                  <a:pt x="122060" y="121182"/>
                  <a:pt x="106715" y="119595"/>
                  <a:pt x="79727" y="111128"/>
                </a:cubicBezTo>
                <a:cubicBezTo>
                  <a:pt x="52739" y="102661"/>
                  <a:pt x="5114" y="89432"/>
                  <a:pt x="352" y="76203"/>
                </a:cubicBezTo>
                <a:cubicBezTo>
                  <a:pt x="-4410" y="62974"/>
                  <a:pt x="40569" y="532"/>
                  <a:pt x="44802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CC6C5EF-F2A0-276E-0072-390AC5C0E1E3}"/>
              </a:ext>
            </a:extLst>
          </p:cNvPr>
          <p:cNvSpPr/>
          <p:nvPr/>
        </p:nvSpPr>
        <p:spPr>
          <a:xfrm>
            <a:off x="4321942" y="4571607"/>
            <a:ext cx="93693" cy="116456"/>
          </a:xfrm>
          <a:custGeom>
            <a:avLst/>
            <a:gdLst>
              <a:gd name="connsiteX0" fmla="*/ 2408 w 93693"/>
              <a:gd name="connsiteY0" fmla="*/ 393 h 116456"/>
              <a:gd name="connsiteX1" fmla="*/ 8758 w 93693"/>
              <a:gd name="connsiteY1" fmla="*/ 54368 h 116456"/>
              <a:gd name="connsiteX2" fmla="*/ 91308 w 93693"/>
              <a:gd name="connsiteY2" fmla="*/ 114693 h 116456"/>
              <a:gd name="connsiteX3" fmla="*/ 65908 w 93693"/>
              <a:gd name="connsiteY3" fmla="*/ 98818 h 116456"/>
              <a:gd name="connsiteX4" fmla="*/ 8758 w 93693"/>
              <a:gd name="connsiteY4" fmla="*/ 82943 h 116456"/>
              <a:gd name="connsiteX5" fmla="*/ 2408 w 93693"/>
              <a:gd name="connsiteY5" fmla="*/ 393 h 1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93" h="116456">
                <a:moveTo>
                  <a:pt x="2408" y="393"/>
                </a:moveTo>
                <a:cubicBezTo>
                  <a:pt x="2408" y="-4369"/>
                  <a:pt x="-6059" y="35318"/>
                  <a:pt x="8758" y="54368"/>
                </a:cubicBezTo>
                <a:cubicBezTo>
                  <a:pt x="23575" y="73418"/>
                  <a:pt x="81783" y="107285"/>
                  <a:pt x="91308" y="114693"/>
                </a:cubicBezTo>
                <a:cubicBezTo>
                  <a:pt x="100833" y="122101"/>
                  <a:pt x="79666" y="104110"/>
                  <a:pt x="65908" y="98818"/>
                </a:cubicBezTo>
                <a:cubicBezTo>
                  <a:pt x="52150" y="93526"/>
                  <a:pt x="20400" y="92997"/>
                  <a:pt x="8758" y="82943"/>
                </a:cubicBezTo>
                <a:cubicBezTo>
                  <a:pt x="-2884" y="72889"/>
                  <a:pt x="2408" y="5155"/>
                  <a:pt x="2408" y="3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A97E17C-6604-F899-3F7C-3E62AD30D9FD}"/>
              </a:ext>
            </a:extLst>
          </p:cNvPr>
          <p:cNvSpPr/>
          <p:nvPr/>
        </p:nvSpPr>
        <p:spPr>
          <a:xfrm>
            <a:off x="3873496" y="3841742"/>
            <a:ext cx="225498" cy="283978"/>
          </a:xfrm>
          <a:custGeom>
            <a:avLst/>
            <a:gdLst>
              <a:gd name="connsiteX0" fmla="*/ 225429 w 225498"/>
              <a:gd name="connsiteY0" fmla="*/ 8 h 283978"/>
              <a:gd name="connsiteX1" fmla="*/ 92079 w 225498"/>
              <a:gd name="connsiteY1" fmla="*/ 146058 h 283978"/>
              <a:gd name="connsiteX2" fmla="*/ 41279 w 225498"/>
              <a:gd name="connsiteY2" fmla="*/ 282583 h 283978"/>
              <a:gd name="connsiteX3" fmla="*/ 47629 w 225498"/>
              <a:gd name="connsiteY3" fmla="*/ 212733 h 283978"/>
              <a:gd name="connsiteX4" fmla="*/ 50804 w 225498"/>
              <a:gd name="connsiteY4" fmla="*/ 146058 h 283978"/>
              <a:gd name="connsiteX5" fmla="*/ 4 w 225498"/>
              <a:gd name="connsiteY5" fmla="*/ 44458 h 283978"/>
              <a:gd name="connsiteX6" fmla="*/ 53979 w 225498"/>
              <a:gd name="connsiteY6" fmla="*/ 130183 h 283978"/>
              <a:gd name="connsiteX7" fmla="*/ 120654 w 225498"/>
              <a:gd name="connsiteY7" fmla="*/ 53983 h 283978"/>
              <a:gd name="connsiteX8" fmla="*/ 158754 w 225498"/>
              <a:gd name="connsiteY8" fmla="*/ 47633 h 283978"/>
              <a:gd name="connsiteX9" fmla="*/ 73029 w 225498"/>
              <a:gd name="connsiteY9" fmla="*/ 152408 h 283978"/>
              <a:gd name="connsiteX10" fmla="*/ 225429 w 225498"/>
              <a:gd name="connsiteY10" fmla="*/ 8 h 28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98" h="283978">
                <a:moveTo>
                  <a:pt x="225429" y="8"/>
                </a:moveTo>
                <a:cubicBezTo>
                  <a:pt x="228604" y="-1050"/>
                  <a:pt x="122771" y="98962"/>
                  <a:pt x="92079" y="146058"/>
                </a:cubicBezTo>
                <a:cubicBezTo>
                  <a:pt x="61387" y="193154"/>
                  <a:pt x="48687" y="271471"/>
                  <a:pt x="41279" y="282583"/>
                </a:cubicBezTo>
                <a:cubicBezTo>
                  <a:pt x="33871" y="293696"/>
                  <a:pt x="46042" y="235487"/>
                  <a:pt x="47629" y="212733"/>
                </a:cubicBezTo>
                <a:cubicBezTo>
                  <a:pt x="49216" y="189979"/>
                  <a:pt x="58741" y="174104"/>
                  <a:pt x="50804" y="146058"/>
                </a:cubicBezTo>
                <a:cubicBezTo>
                  <a:pt x="42866" y="118012"/>
                  <a:pt x="-525" y="47104"/>
                  <a:pt x="4" y="44458"/>
                </a:cubicBezTo>
                <a:cubicBezTo>
                  <a:pt x="533" y="41812"/>
                  <a:pt x="33871" y="128596"/>
                  <a:pt x="53979" y="130183"/>
                </a:cubicBezTo>
                <a:cubicBezTo>
                  <a:pt x="74087" y="131771"/>
                  <a:pt x="103192" y="67741"/>
                  <a:pt x="120654" y="53983"/>
                </a:cubicBezTo>
                <a:cubicBezTo>
                  <a:pt x="138116" y="40225"/>
                  <a:pt x="166691" y="31229"/>
                  <a:pt x="158754" y="47633"/>
                </a:cubicBezTo>
                <a:cubicBezTo>
                  <a:pt x="150816" y="64037"/>
                  <a:pt x="60858" y="157700"/>
                  <a:pt x="73029" y="152408"/>
                </a:cubicBezTo>
                <a:cubicBezTo>
                  <a:pt x="85200" y="147116"/>
                  <a:pt x="222254" y="1066"/>
                  <a:pt x="225429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BDD873E-E0CE-2C5A-75FE-9138BB680A11}"/>
              </a:ext>
            </a:extLst>
          </p:cNvPr>
          <p:cNvSpPr/>
          <p:nvPr/>
        </p:nvSpPr>
        <p:spPr>
          <a:xfrm>
            <a:off x="3781326" y="3787755"/>
            <a:ext cx="85829" cy="211573"/>
          </a:xfrm>
          <a:custGeom>
            <a:avLst/>
            <a:gdLst>
              <a:gd name="connsiteX0" fmla="*/ 85824 w 85829"/>
              <a:gd name="connsiteY0" fmla="*/ 20 h 211573"/>
              <a:gd name="connsiteX1" fmla="*/ 44549 w 85829"/>
              <a:gd name="connsiteY1" fmla="*/ 101620 h 211573"/>
              <a:gd name="connsiteX2" fmla="*/ 63599 w 85829"/>
              <a:gd name="connsiteY2" fmla="*/ 209570 h 211573"/>
              <a:gd name="connsiteX3" fmla="*/ 54074 w 85829"/>
              <a:gd name="connsiteY3" fmla="*/ 161945 h 211573"/>
              <a:gd name="connsiteX4" fmla="*/ 99 w 85829"/>
              <a:gd name="connsiteY4" fmla="*/ 41295 h 211573"/>
              <a:gd name="connsiteX5" fmla="*/ 41374 w 85829"/>
              <a:gd name="connsiteY5" fmla="*/ 92095 h 211573"/>
              <a:gd name="connsiteX6" fmla="*/ 85824 w 85829"/>
              <a:gd name="connsiteY6" fmla="*/ 20 h 21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29" h="211573">
                <a:moveTo>
                  <a:pt x="85824" y="20"/>
                </a:moveTo>
                <a:cubicBezTo>
                  <a:pt x="86353" y="1607"/>
                  <a:pt x="48253" y="66695"/>
                  <a:pt x="44549" y="101620"/>
                </a:cubicBezTo>
                <a:cubicBezTo>
                  <a:pt x="40845" y="136545"/>
                  <a:pt x="62012" y="199516"/>
                  <a:pt x="63599" y="209570"/>
                </a:cubicBezTo>
                <a:cubicBezTo>
                  <a:pt x="65186" y="219624"/>
                  <a:pt x="64657" y="189991"/>
                  <a:pt x="54074" y="161945"/>
                </a:cubicBezTo>
                <a:cubicBezTo>
                  <a:pt x="43491" y="133899"/>
                  <a:pt x="2216" y="52937"/>
                  <a:pt x="99" y="41295"/>
                </a:cubicBezTo>
                <a:cubicBezTo>
                  <a:pt x="-2018" y="29653"/>
                  <a:pt x="30261" y="95270"/>
                  <a:pt x="41374" y="92095"/>
                </a:cubicBezTo>
                <a:cubicBezTo>
                  <a:pt x="52487" y="88920"/>
                  <a:pt x="85295" y="-1567"/>
                  <a:pt x="85824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EC9AD0A9-FC1F-F3C3-C95A-3DF7C132CC96}"/>
              </a:ext>
            </a:extLst>
          </p:cNvPr>
          <p:cNvSpPr/>
          <p:nvPr/>
        </p:nvSpPr>
        <p:spPr>
          <a:xfrm>
            <a:off x="5338306" y="3813172"/>
            <a:ext cx="109518" cy="191867"/>
          </a:xfrm>
          <a:custGeom>
            <a:avLst/>
            <a:gdLst>
              <a:gd name="connsiteX0" fmla="*/ 33794 w 109518"/>
              <a:gd name="connsiteY0" fmla="*/ 3 h 191867"/>
              <a:gd name="connsiteX1" fmla="*/ 33794 w 109518"/>
              <a:gd name="connsiteY1" fmla="*/ 92078 h 191867"/>
              <a:gd name="connsiteX2" fmla="*/ 103644 w 109518"/>
              <a:gd name="connsiteY2" fmla="*/ 187328 h 191867"/>
              <a:gd name="connsiteX3" fmla="*/ 94119 w 109518"/>
              <a:gd name="connsiteY3" fmla="*/ 168278 h 191867"/>
              <a:gd name="connsiteX4" fmla="*/ 2044 w 109518"/>
              <a:gd name="connsiteY4" fmla="*/ 95253 h 191867"/>
              <a:gd name="connsiteX5" fmla="*/ 33794 w 109518"/>
              <a:gd name="connsiteY5" fmla="*/ 3 h 1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18" h="191867">
                <a:moveTo>
                  <a:pt x="33794" y="3"/>
                </a:moveTo>
                <a:cubicBezTo>
                  <a:pt x="39086" y="-526"/>
                  <a:pt x="22152" y="60857"/>
                  <a:pt x="33794" y="92078"/>
                </a:cubicBezTo>
                <a:cubicBezTo>
                  <a:pt x="45436" y="123299"/>
                  <a:pt x="103644" y="187328"/>
                  <a:pt x="103644" y="187328"/>
                </a:cubicBezTo>
                <a:cubicBezTo>
                  <a:pt x="113698" y="200028"/>
                  <a:pt x="111052" y="183624"/>
                  <a:pt x="94119" y="168278"/>
                </a:cubicBezTo>
                <a:cubicBezTo>
                  <a:pt x="77186" y="152932"/>
                  <a:pt x="13156" y="119066"/>
                  <a:pt x="2044" y="95253"/>
                </a:cubicBezTo>
                <a:cubicBezTo>
                  <a:pt x="-9069" y="71441"/>
                  <a:pt x="28502" y="532"/>
                  <a:pt x="33794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1C4F49A-BDD9-CAA0-8174-98958B9C0467}"/>
              </a:ext>
            </a:extLst>
          </p:cNvPr>
          <p:cNvSpPr/>
          <p:nvPr/>
        </p:nvSpPr>
        <p:spPr>
          <a:xfrm>
            <a:off x="5492746" y="3812963"/>
            <a:ext cx="48156" cy="80227"/>
          </a:xfrm>
          <a:custGeom>
            <a:avLst/>
            <a:gdLst>
              <a:gd name="connsiteX0" fmla="*/ 4 w 48156"/>
              <a:gd name="connsiteY0" fmla="*/ 212 h 80227"/>
              <a:gd name="connsiteX1" fmla="*/ 44454 w 48156"/>
              <a:gd name="connsiteY1" fmla="*/ 60537 h 80227"/>
              <a:gd name="connsiteX2" fmla="*/ 38104 w 48156"/>
              <a:gd name="connsiteY2" fmla="*/ 79587 h 80227"/>
              <a:gd name="connsiteX3" fmla="*/ 47629 w 48156"/>
              <a:gd name="connsiteY3" fmla="*/ 41487 h 80227"/>
              <a:gd name="connsiteX4" fmla="*/ 4 w 48156"/>
              <a:gd name="connsiteY4" fmla="*/ 212 h 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6" h="80227">
                <a:moveTo>
                  <a:pt x="4" y="212"/>
                </a:moveTo>
                <a:cubicBezTo>
                  <a:pt x="-525" y="3387"/>
                  <a:pt x="44454" y="60537"/>
                  <a:pt x="44454" y="60537"/>
                </a:cubicBezTo>
                <a:cubicBezTo>
                  <a:pt x="50804" y="73766"/>
                  <a:pt x="37575" y="82762"/>
                  <a:pt x="38104" y="79587"/>
                </a:cubicBezTo>
                <a:cubicBezTo>
                  <a:pt x="38633" y="76412"/>
                  <a:pt x="50804" y="52600"/>
                  <a:pt x="47629" y="41487"/>
                </a:cubicBezTo>
                <a:cubicBezTo>
                  <a:pt x="44454" y="30374"/>
                  <a:pt x="533" y="-2963"/>
                  <a:pt x="4" y="2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F03737FD-A762-C5EA-9510-220D129489C3}"/>
              </a:ext>
            </a:extLst>
          </p:cNvPr>
          <p:cNvSpPr/>
          <p:nvPr/>
        </p:nvSpPr>
        <p:spPr>
          <a:xfrm>
            <a:off x="5740366" y="3689096"/>
            <a:ext cx="83760" cy="362615"/>
          </a:xfrm>
          <a:custGeom>
            <a:avLst/>
            <a:gdLst>
              <a:gd name="connsiteX0" fmla="*/ 34 w 83760"/>
              <a:gd name="connsiteY0" fmla="*/ 19304 h 362615"/>
              <a:gd name="connsiteX1" fmla="*/ 63534 w 83760"/>
              <a:gd name="connsiteY1" fmla="*/ 149479 h 362615"/>
              <a:gd name="connsiteX2" fmla="*/ 73059 w 83760"/>
              <a:gd name="connsiteY2" fmla="*/ 257429 h 362615"/>
              <a:gd name="connsiteX3" fmla="*/ 66709 w 83760"/>
              <a:gd name="connsiteY3" fmla="*/ 212979 h 362615"/>
              <a:gd name="connsiteX4" fmla="*/ 82584 w 83760"/>
              <a:gd name="connsiteY4" fmla="*/ 362204 h 362615"/>
              <a:gd name="connsiteX5" fmla="*/ 82584 w 83760"/>
              <a:gd name="connsiteY5" fmla="*/ 260604 h 362615"/>
              <a:gd name="connsiteX6" fmla="*/ 82584 w 83760"/>
              <a:gd name="connsiteY6" fmla="*/ 3429 h 362615"/>
              <a:gd name="connsiteX7" fmla="*/ 73059 w 83760"/>
              <a:gd name="connsiteY7" fmla="*/ 108204 h 362615"/>
              <a:gd name="connsiteX8" fmla="*/ 34 w 83760"/>
              <a:gd name="connsiteY8" fmla="*/ 19304 h 36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60" h="362615">
                <a:moveTo>
                  <a:pt x="34" y="19304"/>
                </a:moveTo>
                <a:cubicBezTo>
                  <a:pt x="-1553" y="26183"/>
                  <a:pt x="51363" y="109792"/>
                  <a:pt x="63534" y="149479"/>
                </a:cubicBezTo>
                <a:cubicBezTo>
                  <a:pt x="75705" y="189166"/>
                  <a:pt x="72530" y="246846"/>
                  <a:pt x="73059" y="257429"/>
                </a:cubicBezTo>
                <a:cubicBezTo>
                  <a:pt x="73588" y="268012"/>
                  <a:pt x="65122" y="195517"/>
                  <a:pt x="66709" y="212979"/>
                </a:cubicBezTo>
                <a:cubicBezTo>
                  <a:pt x="68296" y="230441"/>
                  <a:pt x="79938" y="354267"/>
                  <a:pt x="82584" y="362204"/>
                </a:cubicBezTo>
                <a:cubicBezTo>
                  <a:pt x="85230" y="370141"/>
                  <a:pt x="82584" y="260604"/>
                  <a:pt x="82584" y="260604"/>
                </a:cubicBezTo>
                <a:cubicBezTo>
                  <a:pt x="82584" y="200808"/>
                  <a:pt x="84172" y="28829"/>
                  <a:pt x="82584" y="3429"/>
                </a:cubicBezTo>
                <a:cubicBezTo>
                  <a:pt x="80997" y="-21971"/>
                  <a:pt x="82055" y="101854"/>
                  <a:pt x="73059" y="108204"/>
                </a:cubicBezTo>
                <a:cubicBezTo>
                  <a:pt x="64063" y="114554"/>
                  <a:pt x="1621" y="12425"/>
                  <a:pt x="34" y="193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74B1551A-580D-DFE9-52FD-6112088C6501}"/>
              </a:ext>
            </a:extLst>
          </p:cNvPr>
          <p:cNvSpPr/>
          <p:nvPr/>
        </p:nvSpPr>
        <p:spPr>
          <a:xfrm>
            <a:off x="4642022" y="5133965"/>
            <a:ext cx="102819" cy="211544"/>
          </a:xfrm>
          <a:custGeom>
            <a:avLst/>
            <a:gdLst>
              <a:gd name="connsiteX0" fmla="*/ 22053 w 102819"/>
              <a:gd name="connsiteY0" fmla="*/ 10 h 211544"/>
              <a:gd name="connsiteX1" fmla="*/ 18878 w 102819"/>
              <a:gd name="connsiteY1" fmla="*/ 107960 h 211544"/>
              <a:gd name="connsiteX2" fmla="*/ 101428 w 102819"/>
              <a:gd name="connsiteY2" fmla="*/ 209560 h 211544"/>
              <a:gd name="connsiteX3" fmla="*/ 72853 w 102819"/>
              <a:gd name="connsiteY3" fmla="*/ 177810 h 211544"/>
              <a:gd name="connsiteX4" fmla="*/ 3003 w 102819"/>
              <a:gd name="connsiteY4" fmla="*/ 101610 h 211544"/>
              <a:gd name="connsiteX5" fmla="*/ 22053 w 102819"/>
              <a:gd name="connsiteY5" fmla="*/ 10 h 2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9" h="211544">
                <a:moveTo>
                  <a:pt x="22053" y="10"/>
                </a:moveTo>
                <a:cubicBezTo>
                  <a:pt x="24699" y="1068"/>
                  <a:pt x="5649" y="73035"/>
                  <a:pt x="18878" y="107960"/>
                </a:cubicBezTo>
                <a:cubicBezTo>
                  <a:pt x="32107" y="142885"/>
                  <a:pt x="92432" y="197918"/>
                  <a:pt x="101428" y="209560"/>
                </a:cubicBezTo>
                <a:cubicBezTo>
                  <a:pt x="110424" y="221202"/>
                  <a:pt x="72853" y="177810"/>
                  <a:pt x="72853" y="177810"/>
                </a:cubicBezTo>
                <a:cubicBezTo>
                  <a:pt x="56449" y="159818"/>
                  <a:pt x="15174" y="127539"/>
                  <a:pt x="3003" y="101610"/>
                </a:cubicBezTo>
                <a:cubicBezTo>
                  <a:pt x="-9168" y="75681"/>
                  <a:pt x="19407" y="-1048"/>
                  <a:pt x="2205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5692711-CF93-A73F-3A5F-42E31A14A0AB}"/>
              </a:ext>
            </a:extLst>
          </p:cNvPr>
          <p:cNvSpPr/>
          <p:nvPr/>
        </p:nvSpPr>
        <p:spPr>
          <a:xfrm>
            <a:off x="5185084" y="4965608"/>
            <a:ext cx="244077" cy="508240"/>
          </a:xfrm>
          <a:custGeom>
            <a:avLst/>
            <a:gdLst>
              <a:gd name="connsiteX0" fmla="*/ 240991 w 244077"/>
              <a:gd name="connsiteY0" fmla="*/ 92 h 508240"/>
              <a:gd name="connsiteX1" fmla="*/ 183841 w 244077"/>
              <a:gd name="connsiteY1" fmla="*/ 193767 h 508240"/>
              <a:gd name="connsiteX2" fmla="*/ 187016 w 244077"/>
              <a:gd name="connsiteY2" fmla="*/ 111217 h 508240"/>
              <a:gd name="connsiteX3" fmla="*/ 2866 w 244077"/>
              <a:gd name="connsiteY3" fmla="*/ 498567 h 508240"/>
              <a:gd name="connsiteX4" fmla="*/ 75891 w 244077"/>
              <a:gd name="connsiteY4" fmla="*/ 377917 h 508240"/>
              <a:gd name="connsiteX5" fmla="*/ 91766 w 244077"/>
              <a:gd name="connsiteY5" fmla="*/ 231867 h 508240"/>
              <a:gd name="connsiteX6" fmla="*/ 79066 w 244077"/>
              <a:gd name="connsiteY6" fmla="*/ 276317 h 508240"/>
              <a:gd name="connsiteX7" fmla="*/ 155266 w 244077"/>
              <a:gd name="connsiteY7" fmla="*/ 54067 h 508240"/>
              <a:gd name="connsiteX8" fmla="*/ 75891 w 244077"/>
              <a:gd name="connsiteY8" fmla="*/ 222342 h 508240"/>
              <a:gd name="connsiteX9" fmla="*/ 240991 w 244077"/>
              <a:gd name="connsiteY9" fmla="*/ 92 h 50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077" h="508240">
                <a:moveTo>
                  <a:pt x="240991" y="92"/>
                </a:moveTo>
                <a:cubicBezTo>
                  <a:pt x="258983" y="-4671"/>
                  <a:pt x="192837" y="175246"/>
                  <a:pt x="183841" y="193767"/>
                </a:cubicBezTo>
                <a:cubicBezTo>
                  <a:pt x="174845" y="212288"/>
                  <a:pt x="217178" y="60417"/>
                  <a:pt x="187016" y="111217"/>
                </a:cubicBezTo>
                <a:cubicBezTo>
                  <a:pt x="156854" y="162017"/>
                  <a:pt x="21387" y="454117"/>
                  <a:pt x="2866" y="498567"/>
                </a:cubicBezTo>
                <a:cubicBezTo>
                  <a:pt x="-15655" y="543017"/>
                  <a:pt x="61074" y="422367"/>
                  <a:pt x="75891" y="377917"/>
                </a:cubicBezTo>
                <a:cubicBezTo>
                  <a:pt x="90708" y="333467"/>
                  <a:pt x="91237" y="248800"/>
                  <a:pt x="91766" y="231867"/>
                </a:cubicBezTo>
                <a:cubicBezTo>
                  <a:pt x="92295" y="214934"/>
                  <a:pt x="68483" y="305950"/>
                  <a:pt x="79066" y="276317"/>
                </a:cubicBezTo>
                <a:cubicBezTo>
                  <a:pt x="89649" y="246684"/>
                  <a:pt x="155795" y="63063"/>
                  <a:pt x="155266" y="54067"/>
                </a:cubicBezTo>
                <a:cubicBezTo>
                  <a:pt x="154737" y="45071"/>
                  <a:pt x="60016" y="232925"/>
                  <a:pt x="75891" y="222342"/>
                </a:cubicBezTo>
                <a:cubicBezTo>
                  <a:pt x="91766" y="211759"/>
                  <a:pt x="222999" y="4855"/>
                  <a:pt x="240991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864F4954-0841-1AB8-7846-FB15CA9A0EA2}"/>
              </a:ext>
            </a:extLst>
          </p:cNvPr>
          <p:cNvSpPr/>
          <p:nvPr/>
        </p:nvSpPr>
        <p:spPr>
          <a:xfrm>
            <a:off x="4267080" y="5121263"/>
            <a:ext cx="295463" cy="305133"/>
          </a:xfrm>
          <a:custGeom>
            <a:avLst/>
            <a:gdLst>
              <a:gd name="connsiteX0" fmla="*/ 120 w 295463"/>
              <a:gd name="connsiteY0" fmla="*/ 12 h 305133"/>
              <a:gd name="connsiteX1" fmla="*/ 216020 w 295463"/>
              <a:gd name="connsiteY1" fmla="*/ 190512 h 305133"/>
              <a:gd name="connsiteX2" fmla="*/ 184270 w 295463"/>
              <a:gd name="connsiteY2" fmla="*/ 161937 h 305133"/>
              <a:gd name="connsiteX3" fmla="*/ 295395 w 295463"/>
              <a:gd name="connsiteY3" fmla="*/ 304812 h 305133"/>
              <a:gd name="connsiteX4" fmla="*/ 200145 w 295463"/>
              <a:gd name="connsiteY4" fmla="*/ 200037 h 305133"/>
              <a:gd name="connsiteX5" fmla="*/ 155695 w 295463"/>
              <a:gd name="connsiteY5" fmla="*/ 174637 h 305133"/>
              <a:gd name="connsiteX6" fmla="*/ 184270 w 295463"/>
              <a:gd name="connsiteY6" fmla="*/ 180987 h 305133"/>
              <a:gd name="connsiteX7" fmla="*/ 120 w 295463"/>
              <a:gd name="connsiteY7" fmla="*/ 12 h 30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63" h="305133">
                <a:moveTo>
                  <a:pt x="120" y="12"/>
                </a:moveTo>
                <a:cubicBezTo>
                  <a:pt x="5412" y="1599"/>
                  <a:pt x="185328" y="163525"/>
                  <a:pt x="216020" y="190512"/>
                </a:cubicBezTo>
                <a:cubicBezTo>
                  <a:pt x="246712" y="217499"/>
                  <a:pt x="171041" y="142887"/>
                  <a:pt x="184270" y="161937"/>
                </a:cubicBezTo>
                <a:cubicBezTo>
                  <a:pt x="197499" y="180987"/>
                  <a:pt x="292749" y="298462"/>
                  <a:pt x="295395" y="304812"/>
                </a:cubicBezTo>
                <a:cubicBezTo>
                  <a:pt x="298041" y="311162"/>
                  <a:pt x="223428" y="221733"/>
                  <a:pt x="200145" y="200037"/>
                </a:cubicBezTo>
                <a:cubicBezTo>
                  <a:pt x="176862" y="178341"/>
                  <a:pt x="158341" y="177812"/>
                  <a:pt x="155695" y="174637"/>
                </a:cubicBezTo>
                <a:cubicBezTo>
                  <a:pt x="153049" y="171462"/>
                  <a:pt x="202791" y="209562"/>
                  <a:pt x="184270" y="180987"/>
                </a:cubicBezTo>
                <a:cubicBezTo>
                  <a:pt x="165749" y="152412"/>
                  <a:pt x="-5172" y="-1575"/>
                  <a:pt x="120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711C4E0-509D-5BAE-62B7-9D9CD5D48D3A}"/>
              </a:ext>
            </a:extLst>
          </p:cNvPr>
          <p:cNvSpPr/>
          <p:nvPr/>
        </p:nvSpPr>
        <p:spPr>
          <a:xfrm>
            <a:off x="4334943" y="5331561"/>
            <a:ext cx="268019" cy="153270"/>
          </a:xfrm>
          <a:custGeom>
            <a:avLst/>
            <a:gdLst>
              <a:gd name="connsiteX0" fmla="*/ 2107 w 268019"/>
              <a:gd name="connsiteY0" fmla="*/ 2439 h 153270"/>
              <a:gd name="connsiteX1" fmla="*/ 262457 w 268019"/>
              <a:gd name="connsiteY1" fmla="*/ 151664 h 153270"/>
              <a:gd name="connsiteX2" fmla="*/ 173557 w 268019"/>
              <a:gd name="connsiteY2" fmla="*/ 78639 h 153270"/>
              <a:gd name="connsiteX3" fmla="*/ 94182 w 268019"/>
              <a:gd name="connsiteY3" fmla="*/ 34189 h 153270"/>
              <a:gd name="connsiteX4" fmla="*/ 135457 w 268019"/>
              <a:gd name="connsiteY4" fmla="*/ 56414 h 153270"/>
              <a:gd name="connsiteX5" fmla="*/ 2107 w 268019"/>
              <a:gd name="connsiteY5" fmla="*/ 2439 h 15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19" h="153270">
                <a:moveTo>
                  <a:pt x="2107" y="2439"/>
                </a:moveTo>
                <a:cubicBezTo>
                  <a:pt x="23274" y="18314"/>
                  <a:pt x="233882" y="138964"/>
                  <a:pt x="262457" y="151664"/>
                </a:cubicBezTo>
                <a:cubicBezTo>
                  <a:pt x="291032" y="164364"/>
                  <a:pt x="201603" y="98218"/>
                  <a:pt x="173557" y="78639"/>
                </a:cubicBezTo>
                <a:cubicBezTo>
                  <a:pt x="145511" y="59060"/>
                  <a:pt x="100532" y="37893"/>
                  <a:pt x="94182" y="34189"/>
                </a:cubicBezTo>
                <a:cubicBezTo>
                  <a:pt x="87832" y="30485"/>
                  <a:pt x="144982" y="59589"/>
                  <a:pt x="135457" y="56414"/>
                </a:cubicBezTo>
                <a:cubicBezTo>
                  <a:pt x="125932" y="53239"/>
                  <a:pt x="-19060" y="-13436"/>
                  <a:pt x="2107" y="2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11DB1F57-BA32-530F-CA68-DBC74186C7DF}"/>
              </a:ext>
            </a:extLst>
          </p:cNvPr>
          <p:cNvSpPr/>
          <p:nvPr/>
        </p:nvSpPr>
        <p:spPr>
          <a:xfrm>
            <a:off x="6152231" y="2862645"/>
            <a:ext cx="280322" cy="820041"/>
          </a:xfrm>
          <a:custGeom>
            <a:avLst/>
            <a:gdLst>
              <a:gd name="connsiteX0" fmla="*/ 919 w 280322"/>
              <a:gd name="connsiteY0" fmla="*/ 26605 h 820041"/>
              <a:gd name="connsiteX1" fmla="*/ 156494 w 280322"/>
              <a:gd name="connsiteY1" fmla="*/ 4380 h 820041"/>
              <a:gd name="connsiteX2" fmla="*/ 213644 w 280322"/>
              <a:gd name="connsiteY2" fmla="*/ 17080 h 820041"/>
              <a:gd name="connsiteX3" fmla="*/ 213644 w 280322"/>
              <a:gd name="connsiteY3" fmla="*/ 4380 h 820041"/>
              <a:gd name="connsiteX4" fmla="*/ 280319 w 280322"/>
              <a:gd name="connsiteY4" fmla="*/ 105980 h 820041"/>
              <a:gd name="connsiteX5" fmla="*/ 216819 w 280322"/>
              <a:gd name="connsiteY5" fmla="*/ 309180 h 820041"/>
              <a:gd name="connsiteX6" fmla="*/ 258094 w 280322"/>
              <a:gd name="connsiteY6" fmla="*/ 290130 h 820041"/>
              <a:gd name="connsiteX7" fmla="*/ 166019 w 280322"/>
              <a:gd name="connsiteY7" fmla="*/ 515555 h 820041"/>
              <a:gd name="connsiteX8" fmla="*/ 200944 w 280322"/>
              <a:gd name="connsiteY8" fmla="*/ 452055 h 820041"/>
              <a:gd name="connsiteX9" fmla="*/ 159669 w 280322"/>
              <a:gd name="connsiteY9" fmla="*/ 810830 h 820041"/>
              <a:gd name="connsiteX10" fmla="*/ 175544 w 280322"/>
              <a:gd name="connsiteY10" fmla="*/ 671130 h 820041"/>
              <a:gd name="connsiteX11" fmla="*/ 270794 w 280322"/>
              <a:gd name="connsiteY11" fmla="*/ 217105 h 820041"/>
              <a:gd name="connsiteX12" fmla="*/ 235869 w 280322"/>
              <a:gd name="connsiteY12" fmla="*/ 45655 h 820041"/>
              <a:gd name="connsiteX13" fmla="*/ 919 w 280322"/>
              <a:gd name="connsiteY13" fmla="*/ 26605 h 8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322" h="820041">
                <a:moveTo>
                  <a:pt x="919" y="26605"/>
                </a:moveTo>
                <a:cubicBezTo>
                  <a:pt x="-12310" y="19726"/>
                  <a:pt x="121040" y="5967"/>
                  <a:pt x="156494" y="4380"/>
                </a:cubicBezTo>
                <a:cubicBezTo>
                  <a:pt x="191948" y="2793"/>
                  <a:pt x="213644" y="17080"/>
                  <a:pt x="213644" y="17080"/>
                </a:cubicBezTo>
                <a:cubicBezTo>
                  <a:pt x="223169" y="17080"/>
                  <a:pt x="202532" y="-10436"/>
                  <a:pt x="213644" y="4380"/>
                </a:cubicBezTo>
                <a:cubicBezTo>
                  <a:pt x="224756" y="19196"/>
                  <a:pt x="279790" y="55180"/>
                  <a:pt x="280319" y="105980"/>
                </a:cubicBezTo>
                <a:cubicBezTo>
                  <a:pt x="280848" y="156780"/>
                  <a:pt x="220523" y="278488"/>
                  <a:pt x="216819" y="309180"/>
                </a:cubicBezTo>
                <a:cubicBezTo>
                  <a:pt x="213115" y="339872"/>
                  <a:pt x="266561" y="255734"/>
                  <a:pt x="258094" y="290130"/>
                </a:cubicBezTo>
                <a:cubicBezTo>
                  <a:pt x="249627" y="324526"/>
                  <a:pt x="175544" y="488568"/>
                  <a:pt x="166019" y="515555"/>
                </a:cubicBezTo>
                <a:cubicBezTo>
                  <a:pt x="156494" y="542542"/>
                  <a:pt x="202002" y="402843"/>
                  <a:pt x="200944" y="452055"/>
                </a:cubicBezTo>
                <a:cubicBezTo>
                  <a:pt x="199886" y="501267"/>
                  <a:pt x="163902" y="774318"/>
                  <a:pt x="159669" y="810830"/>
                </a:cubicBezTo>
                <a:cubicBezTo>
                  <a:pt x="155436" y="847343"/>
                  <a:pt x="157023" y="770084"/>
                  <a:pt x="175544" y="671130"/>
                </a:cubicBezTo>
                <a:cubicBezTo>
                  <a:pt x="194065" y="572176"/>
                  <a:pt x="260740" y="321351"/>
                  <a:pt x="270794" y="217105"/>
                </a:cubicBezTo>
                <a:cubicBezTo>
                  <a:pt x="280848" y="112859"/>
                  <a:pt x="276615" y="74759"/>
                  <a:pt x="235869" y="45655"/>
                </a:cubicBezTo>
                <a:cubicBezTo>
                  <a:pt x="195123" y="16551"/>
                  <a:pt x="14148" y="33484"/>
                  <a:pt x="919" y="266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49458A0-F6FC-A9DB-4B9C-362EBF34F71C}"/>
              </a:ext>
            </a:extLst>
          </p:cNvPr>
          <p:cNvSpPr/>
          <p:nvPr/>
        </p:nvSpPr>
        <p:spPr>
          <a:xfrm>
            <a:off x="6111875" y="2809081"/>
            <a:ext cx="368318" cy="617109"/>
          </a:xfrm>
          <a:custGeom>
            <a:avLst/>
            <a:gdLst>
              <a:gd name="connsiteX0" fmla="*/ 0 w 368318"/>
              <a:gd name="connsiteY0" fmla="*/ 45244 h 617109"/>
              <a:gd name="connsiteX1" fmla="*/ 247650 w 368318"/>
              <a:gd name="connsiteY1" fmla="*/ 3969 h 617109"/>
              <a:gd name="connsiteX2" fmla="*/ 295275 w 368318"/>
              <a:gd name="connsiteY2" fmla="*/ 51594 h 617109"/>
              <a:gd name="connsiteX3" fmla="*/ 298450 w 368318"/>
              <a:gd name="connsiteY3" fmla="*/ 7144 h 617109"/>
              <a:gd name="connsiteX4" fmla="*/ 346075 w 368318"/>
              <a:gd name="connsiteY4" fmla="*/ 232569 h 617109"/>
              <a:gd name="connsiteX5" fmla="*/ 368300 w 368318"/>
              <a:gd name="connsiteY5" fmla="*/ 191294 h 617109"/>
              <a:gd name="connsiteX6" fmla="*/ 342900 w 368318"/>
              <a:gd name="connsiteY6" fmla="*/ 375444 h 617109"/>
              <a:gd name="connsiteX7" fmla="*/ 263525 w 368318"/>
              <a:gd name="connsiteY7" fmla="*/ 616744 h 617109"/>
              <a:gd name="connsiteX8" fmla="*/ 342900 w 368318"/>
              <a:gd name="connsiteY8" fmla="*/ 423069 h 617109"/>
              <a:gd name="connsiteX9" fmla="*/ 355600 w 368318"/>
              <a:gd name="connsiteY9" fmla="*/ 146844 h 617109"/>
              <a:gd name="connsiteX10" fmla="*/ 314325 w 368318"/>
              <a:gd name="connsiteY10" fmla="*/ 54769 h 617109"/>
              <a:gd name="connsiteX11" fmla="*/ 285750 w 368318"/>
              <a:gd name="connsiteY11" fmla="*/ 51594 h 617109"/>
              <a:gd name="connsiteX12" fmla="*/ 0 w 368318"/>
              <a:gd name="connsiteY12" fmla="*/ 45244 h 61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18" h="617109">
                <a:moveTo>
                  <a:pt x="0" y="45244"/>
                </a:moveTo>
                <a:cubicBezTo>
                  <a:pt x="99219" y="24077"/>
                  <a:pt x="198438" y="2911"/>
                  <a:pt x="247650" y="3969"/>
                </a:cubicBezTo>
                <a:cubicBezTo>
                  <a:pt x="296862" y="5027"/>
                  <a:pt x="286808" y="51065"/>
                  <a:pt x="295275" y="51594"/>
                </a:cubicBezTo>
                <a:cubicBezTo>
                  <a:pt x="303742" y="52123"/>
                  <a:pt x="289983" y="-23019"/>
                  <a:pt x="298450" y="7144"/>
                </a:cubicBezTo>
                <a:cubicBezTo>
                  <a:pt x="306917" y="37306"/>
                  <a:pt x="334433" y="201877"/>
                  <a:pt x="346075" y="232569"/>
                </a:cubicBezTo>
                <a:cubicBezTo>
                  <a:pt x="357717" y="263261"/>
                  <a:pt x="368829" y="167482"/>
                  <a:pt x="368300" y="191294"/>
                </a:cubicBezTo>
                <a:cubicBezTo>
                  <a:pt x="367771" y="215106"/>
                  <a:pt x="360362" y="304536"/>
                  <a:pt x="342900" y="375444"/>
                </a:cubicBezTo>
                <a:cubicBezTo>
                  <a:pt x="325438" y="446352"/>
                  <a:pt x="263525" y="608807"/>
                  <a:pt x="263525" y="616744"/>
                </a:cubicBezTo>
                <a:cubicBezTo>
                  <a:pt x="263525" y="624681"/>
                  <a:pt x="327554" y="501386"/>
                  <a:pt x="342900" y="423069"/>
                </a:cubicBezTo>
                <a:cubicBezTo>
                  <a:pt x="358246" y="344752"/>
                  <a:pt x="360362" y="208227"/>
                  <a:pt x="355600" y="146844"/>
                </a:cubicBezTo>
                <a:cubicBezTo>
                  <a:pt x="350838" y="85461"/>
                  <a:pt x="325967" y="70644"/>
                  <a:pt x="314325" y="54769"/>
                </a:cubicBezTo>
                <a:cubicBezTo>
                  <a:pt x="302683" y="38894"/>
                  <a:pt x="285750" y="51594"/>
                  <a:pt x="285750" y="51594"/>
                </a:cubicBezTo>
                <a:lnTo>
                  <a:pt x="0" y="4524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EE620C6-7750-51F9-F139-1EE7018292F9}"/>
              </a:ext>
            </a:extLst>
          </p:cNvPr>
          <p:cNvSpPr/>
          <p:nvPr/>
        </p:nvSpPr>
        <p:spPr>
          <a:xfrm>
            <a:off x="6156205" y="3252611"/>
            <a:ext cx="222468" cy="897324"/>
          </a:xfrm>
          <a:custGeom>
            <a:avLst/>
            <a:gdLst>
              <a:gd name="connsiteX0" fmla="*/ 209670 w 222468"/>
              <a:gd name="connsiteY0" fmla="*/ 1764 h 897324"/>
              <a:gd name="connsiteX1" fmla="*/ 190620 w 222468"/>
              <a:gd name="connsiteY1" fmla="*/ 452614 h 897324"/>
              <a:gd name="connsiteX2" fmla="*/ 174745 w 222468"/>
              <a:gd name="connsiteY2" fmla="*/ 547864 h 897324"/>
              <a:gd name="connsiteX3" fmla="*/ 193795 w 222468"/>
              <a:gd name="connsiteY3" fmla="*/ 493889 h 897324"/>
              <a:gd name="connsiteX4" fmla="*/ 222370 w 222468"/>
              <a:gd name="connsiteY4" fmla="*/ 662164 h 897324"/>
              <a:gd name="connsiteX5" fmla="*/ 196970 w 222468"/>
              <a:gd name="connsiteY5" fmla="*/ 776464 h 897324"/>
              <a:gd name="connsiteX6" fmla="*/ 187445 w 222468"/>
              <a:gd name="connsiteY6" fmla="*/ 808214 h 897324"/>
              <a:gd name="connsiteX7" fmla="*/ 219195 w 222468"/>
              <a:gd name="connsiteY7" fmla="*/ 798689 h 897324"/>
              <a:gd name="connsiteX8" fmla="*/ 95370 w 222468"/>
              <a:gd name="connsiteY8" fmla="*/ 874889 h 897324"/>
              <a:gd name="connsiteX9" fmla="*/ 120770 w 222468"/>
              <a:gd name="connsiteY9" fmla="*/ 897114 h 897324"/>
              <a:gd name="connsiteX10" fmla="*/ 120 w 222468"/>
              <a:gd name="connsiteY10" fmla="*/ 865364 h 897324"/>
              <a:gd name="connsiteX11" fmla="*/ 146170 w 222468"/>
              <a:gd name="connsiteY11" fmla="*/ 874889 h 897324"/>
              <a:gd name="connsiteX12" fmla="*/ 212845 w 222468"/>
              <a:gd name="connsiteY12" fmla="*/ 782814 h 897324"/>
              <a:gd name="connsiteX13" fmla="*/ 162045 w 222468"/>
              <a:gd name="connsiteY13" fmla="*/ 560564 h 897324"/>
              <a:gd name="connsiteX14" fmla="*/ 177920 w 222468"/>
              <a:gd name="connsiteY14" fmla="*/ 579614 h 897324"/>
              <a:gd name="connsiteX15" fmla="*/ 200145 w 222468"/>
              <a:gd name="connsiteY15" fmla="*/ 306564 h 897324"/>
              <a:gd name="connsiteX16" fmla="*/ 209670 w 222468"/>
              <a:gd name="connsiteY16" fmla="*/ 1764 h 8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2468" h="897324">
                <a:moveTo>
                  <a:pt x="209670" y="1764"/>
                </a:moveTo>
                <a:cubicBezTo>
                  <a:pt x="208082" y="26106"/>
                  <a:pt x="196441" y="361598"/>
                  <a:pt x="190620" y="452614"/>
                </a:cubicBezTo>
                <a:cubicBezTo>
                  <a:pt x="184799" y="543630"/>
                  <a:pt x="174216" y="540985"/>
                  <a:pt x="174745" y="547864"/>
                </a:cubicBezTo>
                <a:cubicBezTo>
                  <a:pt x="175274" y="554743"/>
                  <a:pt x="185858" y="474839"/>
                  <a:pt x="193795" y="493889"/>
                </a:cubicBezTo>
                <a:cubicBezTo>
                  <a:pt x="201732" y="512939"/>
                  <a:pt x="221841" y="615068"/>
                  <a:pt x="222370" y="662164"/>
                </a:cubicBezTo>
                <a:cubicBezTo>
                  <a:pt x="222899" y="709260"/>
                  <a:pt x="202791" y="752122"/>
                  <a:pt x="196970" y="776464"/>
                </a:cubicBezTo>
                <a:cubicBezTo>
                  <a:pt x="191149" y="800806"/>
                  <a:pt x="183741" y="804510"/>
                  <a:pt x="187445" y="808214"/>
                </a:cubicBezTo>
                <a:cubicBezTo>
                  <a:pt x="191149" y="811918"/>
                  <a:pt x="234541" y="787577"/>
                  <a:pt x="219195" y="798689"/>
                </a:cubicBezTo>
                <a:cubicBezTo>
                  <a:pt x="203849" y="809801"/>
                  <a:pt x="111774" y="858485"/>
                  <a:pt x="95370" y="874889"/>
                </a:cubicBezTo>
                <a:cubicBezTo>
                  <a:pt x="78966" y="891293"/>
                  <a:pt x="136645" y="898702"/>
                  <a:pt x="120770" y="897114"/>
                </a:cubicBezTo>
                <a:cubicBezTo>
                  <a:pt x="104895" y="895527"/>
                  <a:pt x="-4113" y="869068"/>
                  <a:pt x="120" y="865364"/>
                </a:cubicBezTo>
                <a:cubicBezTo>
                  <a:pt x="4353" y="861660"/>
                  <a:pt x="110716" y="888647"/>
                  <a:pt x="146170" y="874889"/>
                </a:cubicBezTo>
                <a:cubicBezTo>
                  <a:pt x="181624" y="861131"/>
                  <a:pt x="210199" y="835202"/>
                  <a:pt x="212845" y="782814"/>
                </a:cubicBezTo>
                <a:cubicBezTo>
                  <a:pt x="215491" y="730427"/>
                  <a:pt x="167866" y="594431"/>
                  <a:pt x="162045" y="560564"/>
                </a:cubicBezTo>
                <a:cubicBezTo>
                  <a:pt x="156224" y="526697"/>
                  <a:pt x="171570" y="621947"/>
                  <a:pt x="177920" y="579614"/>
                </a:cubicBezTo>
                <a:cubicBezTo>
                  <a:pt x="184270" y="537281"/>
                  <a:pt x="189562" y="401814"/>
                  <a:pt x="200145" y="306564"/>
                </a:cubicBezTo>
                <a:cubicBezTo>
                  <a:pt x="210728" y="211314"/>
                  <a:pt x="211258" y="-22578"/>
                  <a:pt x="209670" y="1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846652C7-2D5C-BCB0-A090-D38E8959E107}"/>
              </a:ext>
            </a:extLst>
          </p:cNvPr>
          <p:cNvSpPr/>
          <p:nvPr/>
        </p:nvSpPr>
        <p:spPr>
          <a:xfrm>
            <a:off x="6243574" y="3532162"/>
            <a:ext cx="111458" cy="382916"/>
          </a:xfrm>
          <a:custGeom>
            <a:avLst/>
            <a:gdLst>
              <a:gd name="connsiteX0" fmla="*/ 1651 w 111458"/>
              <a:gd name="connsiteY0" fmla="*/ 1613 h 382916"/>
              <a:gd name="connsiteX1" fmla="*/ 52451 w 111458"/>
              <a:gd name="connsiteY1" fmla="*/ 239738 h 382916"/>
              <a:gd name="connsiteX2" fmla="*/ 109601 w 111458"/>
              <a:gd name="connsiteY2" fmla="*/ 373088 h 382916"/>
              <a:gd name="connsiteX3" fmla="*/ 96901 w 111458"/>
              <a:gd name="connsiteY3" fmla="*/ 341338 h 382916"/>
              <a:gd name="connsiteX4" fmla="*/ 90551 w 111458"/>
              <a:gd name="connsiteY4" fmla="*/ 90513 h 382916"/>
              <a:gd name="connsiteX5" fmla="*/ 84201 w 111458"/>
              <a:gd name="connsiteY5" fmla="*/ 239738 h 382916"/>
              <a:gd name="connsiteX6" fmla="*/ 17526 w 111458"/>
              <a:gd name="connsiteY6" fmla="*/ 138138 h 382916"/>
              <a:gd name="connsiteX7" fmla="*/ 1651 w 111458"/>
              <a:gd name="connsiteY7" fmla="*/ 1613 h 3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8" h="382916">
                <a:moveTo>
                  <a:pt x="1651" y="1613"/>
                </a:moveTo>
                <a:cubicBezTo>
                  <a:pt x="7472" y="18546"/>
                  <a:pt x="34459" y="177826"/>
                  <a:pt x="52451" y="239738"/>
                </a:cubicBezTo>
                <a:cubicBezTo>
                  <a:pt x="70443" y="301650"/>
                  <a:pt x="102193" y="356155"/>
                  <a:pt x="109601" y="373088"/>
                </a:cubicBezTo>
                <a:cubicBezTo>
                  <a:pt x="117009" y="390021"/>
                  <a:pt x="100076" y="388434"/>
                  <a:pt x="96901" y="341338"/>
                </a:cubicBezTo>
                <a:cubicBezTo>
                  <a:pt x="93726" y="294242"/>
                  <a:pt x="92668" y="107446"/>
                  <a:pt x="90551" y="90513"/>
                </a:cubicBezTo>
                <a:cubicBezTo>
                  <a:pt x="88434" y="73580"/>
                  <a:pt x="96372" y="231801"/>
                  <a:pt x="84201" y="239738"/>
                </a:cubicBezTo>
                <a:cubicBezTo>
                  <a:pt x="72030" y="247675"/>
                  <a:pt x="28639" y="170417"/>
                  <a:pt x="17526" y="138138"/>
                </a:cubicBezTo>
                <a:cubicBezTo>
                  <a:pt x="6414" y="105859"/>
                  <a:pt x="-4170" y="-15320"/>
                  <a:pt x="1651" y="16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729D5F63-0CBF-9F0A-51BC-6158E29B52D0}"/>
              </a:ext>
            </a:extLst>
          </p:cNvPr>
          <p:cNvSpPr/>
          <p:nvPr/>
        </p:nvSpPr>
        <p:spPr>
          <a:xfrm>
            <a:off x="6053285" y="3181239"/>
            <a:ext cx="106308" cy="959936"/>
          </a:xfrm>
          <a:custGeom>
            <a:avLst/>
            <a:gdLst>
              <a:gd name="connsiteX0" fmla="*/ 106215 w 106308"/>
              <a:gd name="connsiteY0" fmla="*/ 111 h 959936"/>
              <a:gd name="connsiteX1" fmla="*/ 39540 w 106308"/>
              <a:gd name="connsiteY1" fmla="*/ 146161 h 959936"/>
              <a:gd name="connsiteX2" fmla="*/ 17315 w 106308"/>
              <a:gd name="connsiteY2" fmla="*/ 362061 h 959936"/>
              <a:gd name="connsiteX3" fmla="*/ 42715 w 106308"/>
              <a:gd name="connsiteY3" fmla="*/ 301736 h 959936"/>
              <a:gd name="connsiteX4" fmla="*/ 49065 w 106308"/>
              <a:gd name="connsiteY4" fmla="*/ 552561 h 959936"/>
              <a:gd name="connsiteX5" fmla="*/ 71290 w 106308"/>
              <a:gd name="connsiteY5" fmla="*/ 473186 h 959936"/>
              <a:gd name="connsiteX6" fmla="*/ 90340 w 106308"/>
              <a:gd name="connsiteY6" fmla="*/ 806561 h 959936"/>
              <a:gd name="connsiteX7" fmla="*/ 90340 w 106308"/>
              <a:gd name="connsiteY7" fmla="*/ 724011 h 959936"/>
              <a:gd name="connsiteX8" fmla="*/ 71290 w 106308"/>
              <a:gd name="connsiteY8" fmla="*/ 958961 h 959936"/>
              <a:gd name="connsiteX9" fmla="*/ 74465 w 106308"/>
              <a:gd name="connsiteY9" fmla="*/ 787511 h 959936"/>
              <a:gd name="connsiteX10" fmla="*/ 58590 w 106308"/>
              <a:gd name="connsiteY10" fmla="*/ 327136 h 959936"/>
              <a:gd name="connsiteX11" fmla="*/ 1440 w 106308"/>
              <a:gd name="connsiteY11" fmla="*/ 76311 h 959936"/>
              <a:gd name="connsiteX12" fmla="*/ 23665 w 106308"/>
              <a:gd name="connsiteY12" fmla="*/ 168386 h 959936"/>
              <a:gd name="connsiteX13" fmla="*/ 106215 w 106308"/>
              <a:gd name="connsiteY13" fmla="*/ 111 h 95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308" h="959936">
                <a:moveTo>
                  <a:pt x="106215" y="111"/>
                </a:moveTo>
                <a:cubicBezTo>
                  <a:pt x="108861" y="-3593"/>
                  <a:pt x="54357" y="85836"/>
                  <a:pt x="39540" y="146161"/>
                </a:cubicBezTo>
                <a:cubicBezTo>
                  <a:pt x="24723" y="206486"/>
                  <a:pt x="16786" y="336132"/>
                  <a:pt x="17315" y="362061"/>
                </a:cubicBezTo>
                <a:cubicBezTo>
                  <a:pt x="17844" y="387990"/>
                  <a:pt x="37423" y="269986"/>
                  <a:pt x="42715" y="301736"/>
                </a:cubicBezTo>
                <a:cubicBezTo>
                  <a:pt x="48007" y="333486"/>
                  <a:pt x="44303" y="523986"/>
                  <a:pt x="49065" y="552561"/>
                </a:cubicBezTo>
                <a:cubicBezTo>
                  <a:pt x="53827" y="581136"/>
                  <a:pt x="64411" y="430853"/>
                  <a:pt x="71290" y="473186"/>
                </a:cubicBezTo>
                <a:cubicBezTo>
                  <a:pt x="78169" y="515519"/>
                  <a:pt x="87165" y="764757"/>
                  <a:pt x="90340" y="806561"/>
                </a:cubicBezTo>
                <a:cubicBezTo>
                  <a:pt x="93515" y="848365"/>
                  <a:pt x="93515" y="698611"/>
                  <a:pt x="90340" y="724011"/>
                </a:cubicBezTo>
                <a:cubicBezTo>
                  <a:pt x="87165" y="749411"/>
                  <a:pt x="73936" y="948378"/>
                  <a:pt x="71290" y="958961"/>
                </a:cubicBezTo>
                <a:cubicBezTo>
                  <a:pt x="68644" y="969544"/>
                  <a:pt x="76582" y="892815"/>
                  <a:pt x="74465" y="787511"/>
                </a:cubicBezTo>
                <a:cubicBezTo>
                  <a:pt x="72348" y="682207"/>
                  <a:pt x="70761" y="445669"/>
                  <a:pt x="58590" y="327136"/>
                </a:cubicBezTo>
                <a:cubicBezTo>
                  <a:pt x="46419" y="208603"/>
                  <a:pt x="7261" y="102769"/>
                  <a:pt x="1440" y="76311"/>
                </a:cubicBezTo>
                <a:cubicBezTo>
                  <a:pt x="-4381" y="49853"/>
                  <a:pt x="8319" y="175794"/>
                  <a:pt x="23665" y="168386"/>
                </a:cubicBezTo>
                <a:cubicBezTo>
                  <a:pt x="39011" y="160978"/>
                  <a:pt x="103569" y="3815"/>
                  <a:pt x="106215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9FCE24C7-20BD-DF2D-7A1F-17DDB60F5755}"/>
              </a:ext>
            </a:extLst>
          </p:cNvPr>
          <p:cNvSpPr/>
          <p:nvPr/>
        </p:nvSpPr>
        <p:spPr>
          <a:xfrm>
            <a:off x="6172164" y="3523365"/>
            <a:ext cx="165192" cy="607508"/>
          </a:xfrm>
          <a:custGeom>
            <a:avLst/>
            <a:gdLst>
              <a:gd name="connsiteX0" fmla="*/ 12736 w 165192"/>
              <a:gd name="connsiteY0" fmla="*/ 397760 h 607508"/>
              <a:gd name="connsiteX1" fmla="*/ 114336 w 165192"/>
              <a:gd name="connsiteY1" fmla="*/ 505710 h 607508"/>
              <a:gd name="connsiteX2" fmla="*/ 107986 w 165192"/>
              <a:gd name="connsiteY2" fmla="*/ 550160 h 607508"/>
              <a:gd name="connsiteX3" fmla="*/ 36 w 165192"/>
              <a:gd name="connsiteY3" fmla="*/ 607310 h 607508"/>
              <a:gd name="connsiteX4" fmla="*/ 120686 w 165192"/>
              <a:gd name="connsiteY4" fmla="*/ 566035 h 607508"/>
              <a:gd name="connsiteX5" fmla="*/ 155611 w 165192"/>
              <a:gd name="connsiteY5" fmla="*/ 489835 h 607508"/>
              <a:gd name="connsiteX6" fmla="*/ 136561 w 165192"/>
              <a:gd name="connsiteY6" fmla="*/ 391410 h 607508"/>
              <a:gd name="connsiteX7" fmla="*/ 88936 w 165192"/>
              <a:gd name="connsiteY7" fmla="*/ 321560 h 607508"/>
              <a:gd name="connsiteX8" fmla="*/ 73061 w 165192"/>
              <a:gd name="connsiteY8" fmla="*/ 267585 h 607508"/>
              <a:gd name="connsiteX9" fmla="*/ 101636 w 165192"/>
              <a:gd name="connsiteY9" fmla="*/ 4060 h 607508"/>
              <a:gd name="connsiteX10" fmla="*/ 69886 w 165192"/>
              <a:gd name="connsiteY10" fmla="*/ 105660 h 607508"/>
              <a:gd name="connsiteX11" fmla="*/ 41311 w 165192"/>
              <a:gd name="connsiteY11" fmla="*/ 80260 h 607508"/>
              <a:gd name="connsiteX12" fmla="*/ 82586 w 165192"/>
              <a:gd name="connsiteY12" fmla="*/ 197735 h 607508"/>
              <a:gd name="connsiteX13" fmla="*/ 63536 w 165192"/>
              <a:gd name="connsiteY13" fmla="*/ 299335 h 607508"/>
              <a:gd name="connsiteX14" fmla="*/ 165136 w 165192"/>
              <a:gd name="connsiteY14" fmla="*/ 442210 h 607508"/>
              <a:gd name="connsiteX15" fmla="*/ 47661 w 165192"/>
              <a:gd name="connsiteY15" fmla="*/ 353310 h 607508"/>
              <a:gd name="connsiteX16" fmla="*/ 149261 w 165192"/>
              <a:gd name="connsiteY16" fmla="*/ 499360 h 607508"/>
              <a:gd name="connsiteX17" fmla="*/ 12736 w 165192"/>
              <a:gd name="connsiteY17" fmla="*/ 397760 h 60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5192" h="607508">
                <a:moveTo>
                  <a:pt x="12736" y="397760"/>
                </a:moveTo>
                <a:cubicBezTo>
                  <a:pt x="6915" y="398818"/>
                  <a:pt x="98461" y="480310"/>
                  <a:pt x="114336" y="505710"/>
                </a:cubicBezTo>
                <a:cubicBezTo>
                  <a:pt x="130211" y="531110"/>
                  <a:pt x="127036" y="533227"/>
                  <a:pt x="107986" y="550160"/>
                </a:cubicBezTo>
                <a:cubicBezTo>
                  <a:pt x="88936" y="567093"/>
                  <a:pt x="-2081" y="604664"/>
                  <a:pt x="36" y="607310"/>
                </a:cubicBezTo>
                <a:cubicBezTo>
                  <a:pt x="2153" y="609956"/>
                  <a:pt x="94757" y="585614"/>
                  <a:pt x="120686" y="566035"/>
                </a:cubicBezTo>
                <a:cubicBezTo>
                  <a:pt x="146615" y="546456"/>
                  <a:pt x="152965" y="518939"/>
                  <a:pt x="155611" y="489835"/>
                </a:cubicBezTo>
                <a:cubicBezTo>
                  <a:pt x="158257" y="460731"/>
                  <a:pt x="147674" y="419456"/>
                  <a:pt x="136561" y="391410"/>
                </a:cubicBezTo>
                <a:cubicBezTo>
                  <a:pt x="125449" y="363364"/>
                  <a:pt x="99519" y="342197"/>
                  <a:pt x="88936" y="321560"/>
                </a:cubicBezTo>
                <a:cubicBezTo>
                  <a:pt x="78353" y="300922"/>
                  <a:pt x="70944" y="320502"/>
                  <a:pt x="73061" y="267585"/>
                </a:cubicBezTo>
                <a:cubicBezTo>
                  <a:pt x="75178" y="214668"/>
                  <a:pt x="102165" y="31047"/>
                  <a:pt x="101636" y="4060"/>
                </a:cubicBezTo>
                <a:cubicBezTo>
                  <a:pt x="101107" y="-22927"/>
                  <a:pt x="79940" y="92960"/>
                  <a:pt x="69886" y="105660"/>
                </a:cubicBezTo>
                <a:cubicBezTo>
                  <a:pt x="59832" y="118360"/>
                  <a:pt x="39194" y="64914"/>
                  <a:pt x="41311" y="80260"/>
                </a:cubicBezTo>
                <a:cubicBezTo>
                  <a:pt x="43428" y="95606"/>
                  <a:pt x="78882" y="161223"/>
                  <a:pt x="82586" y="197735"/>
                </a:cubicBezTo>
                <a:cubicBezTo>
                  <a:pt x="86290" y="234247"/>
                  <a:pt x="49778" y="258589"/>
                  <a:pt x="63536" y="299335"/>
                </a:cubicBezTo>
                <a:cubicBezTo>
                  <a:pt x="77294" y="340081"/>
                  <a:pt x="167782" y="433214"/>
                  <a:pt x="165136" y="442210"/>
                </a:cubicBezTo>
                <a:cubicBezTo>
                  <a:pt x="162490" y="451206"/>
                  <a:pt x="50307" y="343785"/>
                  <a:pt x="47661" y="353310"/>
                </a:cubicBezTo>
                <a:cubicBezTo>
                  <a:pt x="45015" y="362835"/>
                  <a:pt x="152965" y="489306"/>
                  <a:pt x="149261" y="499360"/>
                </a:cubicBezTo>
                <a:cubicBezTo>
                  <a:pt x="145557" y="509414"/>
                  <a:pt x="18557" y="396702"/>
                  <a:pt x="12736" y="3977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EC9F799-7108-1E30-C9C3-6FEA41C4E804}"/>
              </a:ext>
            </a:extLst>
          </p:cNvPr>
          <p:cNvSpPr/>
          <p:nvPr/>
        </p:nvSpPr>
        <p:spPr>
          <a:xfrm>
            <a:off x="6246306" y="2950356"/>
            <a:ext cx="78521" cy="415299"/>
          </a:xfrm>
          <a:custGeom>
            <a:avLst/>
            <a:gdLst>
              <a:gd name="connsiteX0" fmla="*/ 2094 w 78521"/>
              <a:gd name="connsiteY0" fmla="*/ 2394 h 415299"/>
              <a:gd name="connsiteX1" fmla="*/ 49719 w 78521"/>
              <a:gd name="connsiteY1" fmla="*/ 329419 h 415299"/>
              <a:gd name="connsiteX2" fmla="*/ 78294 w 78521"/>
              <a:gd name="connsiteY2" fmla="*/ 415144 h 415299"/>
              <a:gd name="connsiteX3" fmla="*/ 62419 w 78521"/>
              <a:gd name="connsiteY3" fmla="*/ 316719 h 415299"/>
              <a:gd name="connsiteX4" fmla="*/ 49719 w 78521"/>
              <a:gd name="connsiteY4" fmla="*/ 53194 h 415299"/>
              <a:gd name="connsiteX5" fmla="*/ 11619 w 78521"/>
              <a:gd name="connsiteY5" fmla="*/ 173844 h 415299"/>
              <a:gd name="connsiteX6" fmla="*/ 2094 w 78521"/>
              <a:gd name="connsiteY6" fmla="*/ 2394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1" h="415299">
                <a:moveTo>
                  <a:pt x="2094" y="2394"/>
                </a:moveTo>
                <a:cubicBezTo>
                  <a:pt x="8444" y="28323"/>
                  <a:pt x="37019" y="260627"/>
                  <a:pt x="49719" y="329419"/>
                </a:cubicBezTo>
                <a:cubicBezTo>
                  <a:pt x="62419" y="398211"/>
                  <a:pt x="76177" y="417261"/>
                  <a:pt x="78294" y="415144"/>
                </a:cubicBezTo>
                <a:cubicBezTo>
                  <a:pt x="80411" y="413027"/>
                  <a:pt x="67182" y="377044"/>
                  <a:pt x="62419" y="316719"/>
                </a:cubicBezTo>
                <a:cubicBezTo>
                  <a:pt x="57657" y="256394"/>
                  <a:pt x="58186" y="77006"/>
                  <a:pt x="49719" y="53194"/>
                </a:cubicBezTo>
                <a:cubicBezTo>
                  <a:pt x="41252" y="29382"/>
                  <a:pt x="17969" y="178077"/>
                  <a:pt x="11619" y="173844"/>
                </a:cubicBezTo>
                <a:cubicBezTo>
                  <a:pt x="5269" y="169611"/>
                  <a:pt x="-4256" y="-23535"/>
                  <a:pt x="2094" y="2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5FBEEA56-9C0F-BD00-377E-E97A9B156DE5}"/>
              </a:ext>
            </a:extLst>
          </p:cNvPr>
          <p:cNvSpPr/>
          <p:nvPr/>
        </p:nvSpPr>
        <p:spPr>
          <a:xfrm>
            <a:off x="3046190" y="3126515"/>
            <a:ext cx="187217" cy="466708"/>
          </a:xfrm>
          <a:custGeom>
            <a:avLst/>
            <a:gdLst>
              <a:gd name="connsiteX0" fmla="*/ 32408 w 187217"/>
              <a:gd name="connsiteY0" fmla="*/ 5040 h 466708"/>
              <a:gd name="connsiteX1" fmla="*/ 127731 w 187217"/>
              <a:gd name="connsiteY1" fmla="*/ 287480 h 466708"/>
              <a:gd name="connsiteX2" fmla="*/ 103018 w 187217"/>
              <a:gd name="connsiteY2" fmla="*/ 223931 h 466708"/>
              <a:gd name="connsiteX3" fmla="*/ 184219 w 187217"/>
              <a:gd name="connsiteY3" fmla="*/ 456944 h 466708"/>
              <a:gd name="connsiteX4" fmla="*/ 163036 w 187217"/>
              <a:gd name="connsiteY4" fmla="*/ 407517 h 466708"/>
              <a:gd name="connsiteX5" fmla="*/ 99487 w 187217"/>
              <a:gd name="connsiteY5" fmla="*/ 266297 h 466708"/>
              <a:gd name="connsiteX6" fmla="*/ 633 w 187217"/>
              <a:gd name="connsiteY6" fmla="*/ 135669 h 466708"/>
              <a:gd name="connsiteX7" fmla="*/ 57121 w 187217"/>
              <a:gd name="connsiteY7" fmla="*/ 167443 h 466708"/>
              <a:gd name="connsiteX8" fmla="*/ 57121 w 187217"/>
              <a:gd name="connsiteY8" fmla="*/ 107425 h 466708"/>
              <a:gd name="connsiteX9" fmla="*/ 32408 w 187217"/>
              <a:gd name="connsiteY9" fmla="*/ 5040 h 4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17" h="466708">
                <a:moveTo>
                  <a:pt x="32408" y="5040"/>
                </a:moveTo>
                <a:cubicBezTo>
                  <a:pt x="44176" y="35049"/>
                  <a:pt x="115963" y="250998"/>
                  <a:pt x="127731" y="287480"/>
                </a:cubicBezTo>
                <a:cubicBezTo>
                  <a:pt x="139499" y="323962"/>
                  <a:pt x="93603" y="195687"/>
                  <a:pt x="103018" y="223931"/>
                </a:cubicBezTo>
                <a:cubicBezTo>
                  <a:pt x="112433" y="252175"/>
                  <a:pt x="174216" y="426346"/>
                  <a:pt x="184219" y="456944"/>
                </a:cubicBezTo>
                <a:cubicBezTo>
                  <a:pt x="194222" y="487542"/>
                  <a:pt x="177158" y="439291"/>
                  <a:pt x="163036" y="407517"/>
                </a:cubicBezTo>
                <a:cubicBezTo>
                  <a:pt x="148914" y="375743"/>
                  <a:pt x="126554" y="311605"/>
                  <a:pt x="99487" y="266297"/>
                </a:cubicBezTo>
                <a:cubicBezTo>
                  <a:pt x="72420" y="220989"/>
                  <a:pt x="7694" y="152145"/>
                  <a:pt x="633" y="135669"/>
                </a:cubicBezTo>
                <a:cubicBezTo>
                  <a:pt x="-6428" y="119193"/>
                  <a:pt x="47706" y="172150"/>
                  <a:pt x="57121" y="167443"/>
                </a:cubicBezTo>
                <a:cubicBezTo>
                  <a:pt x="66536" y="162736"/>
                  <a:pt x="63005" y="126843"/>
                  <a:pt x="57121" y="107425"/>
                </a:cubicBezTo>
                <a:cubicBezTo>
                  <a:pt x="51237" y="88007"/>
                  <a:pt x="20640" y="-24969"/>
                  <a:pt x="32408" y="50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86426CA6-87A5-1F4D-6ED5-D630BDFBB62E}"/>
              </a:ext>
            </a:extLst>
          </p:cNvPr>
          <p:cNvSpPr/>
          <p:nvPr/>
        </p:nvSpPr>
        <p:spPr>
          <a:xfrm>
            <a:off x="2703291" y="3127115"/>
            <a:ext cx="357955" cy="369109"/>
          </a:xfrm>
          <a:custGeom>
            <a:avLst/>
            <a:gdLst>
              <a:gd name="connsiteX0" fmla="*/ 357654 w 357955"/>
              <a:gd name="connsiteY0" fmla="*/ 96233 h 369109"/>
              <a:gd name="connsiteX1" fmla="*/ 269392 w 357955"/>
              <a:gd name="connsiteY1" fmla="*/ 11501 h 369109"/>
              <a:gd name="connsiteX2" fmla="*/ 89336 w 357955"/>
              <a:gd name="connsiteY2" fmla="*/ 25623 h 369109"/>
              <a:gd name="connsiteX3" fmla="*/ 138763 w 357955"/>
              <a:gd name="connsiteY3" fmla="*/ 25623 h 369109"/>
              <a:gd name="connsiteX4" fmla="*/ 68153 w 357955"/>
              <a:gd name="connsiteY4" fmla="*/ 71520 h 369109"/>
              <a:gd name="connsiteX5" fmla="*/ 1073 w 357955"/>
              <a:gd name="connsiteY5" fmla="*/ 209209 h 369109"/>
              <a:gd name="connsiteX6" fmla="*/ 25787 w 357955"/>
              <a:gd name="connsiteY6" fmla="*/ 173904 h 369109"/>
              <a:gd name="connsiteX7" fmla="*/ 11665 w 357955"/>
              <a:gd name="connsiteY7" fmla="*/ 361021 h 369109"/>
              <a:gd name="connsiteX8" fmla="*/ 11665 w 357955"/>
              <a:gd name="connsiteY8" fmla="*/ 311594 h 369109"/>
              <a:gd name="connsiteX9" fmla="*/ 25787 w 357955"/>
              <a:gd name="connsiteY9" fmla="*/ 99764 h 369109"/>
              <a:gd name="connsiteX10" fmla="*/ 135233 w 357955"/>
              <a:gd name="connsiteY10" fmla="*/ 64459 h 369109"/>
              <a:gd name="connsiteX11" fmla="*/ 177599 w 357955"/>
              <a:gd name="connsiteY11" fmla="*/ 910 h 369109"/>
              <a:gd name="connsiteX12" fmla="*/ 290575 w 357955"/>
              <a:gd name="connsiteY12" fmla="*/ 50337 h 369109"/>
              <a:gd name="connsiteX13" fmla="*/ 297636 w 357955"/>
              <a:gd name="connsiteY13" fmla="*/ 910 h 369109"/>
              <a:gd name="connsiteX14" fmla="*/ 357654 w 357955"/>
              <a:gd name="connsiteY14" fmla="*/ 96233 h 3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955" h="369109">
                <a:moveTo>
                  <a:pt x="357654" y="96233"/>
                </a:moveTo>
                <a:cubicBezTo>
                  <a:pt x="352947" y="97998"/>
                  <a:pt x="314112" y="23269"/>
                  <a:pt x="269392" y="11501"/>
                </a:cubicBezTo>
                <a:cubicBezTo>
                  <a:pt x="224672" y="-267"/>
                  <a:pt x="111107" y="23269"/>
                  <a:pt x="89336" y="25623"/>
                </a:cubicBezTo>
                <a:cubicBezTo>
                  <a:pt x="67565" y="27977"/>
                  <a:pt x="142294" y="17973"/>
                  <a:pt x="138763" y="25623"/>
                </a:cubicBezTo>
                <a:cubicBezTo>
                  <a:pt x="135232" y="33273"/>
                  <a:pt x="91101" y="40922"/>
                  <a:pt x="68153" y="71520"/>
                </a:cubicBezTo>
                <a:cubicBezTo>
                  <a:pt x="45205" y="102118"/>
                  <a:pt x="8134" y="192145"/>
                  <a:pt x="1073" y="209209"/>
                </a:cubicBezTo>
                <a:cubicBezTo>
                  <a:pt x="-5988" y="226273"/>
                  <a:pt x="24022" y="148602"/>
                  <a:pt x="25787" y="173904"/>
                </a:cubicBezTo>
                <a:cubicBezTo>
                  <a:pt x="27552" y="199206"/>
                  <a:pt x="14019" y="338073"/>
                  <a:pt x="11665" y="361021"/>
                </a:cubicBezTo>
                <a:cubicBezTo>
                  <a:pt x="9311" y="383969"/>
                  <a:pt x="9311" y="355137"/>
                  <a:pt x="11665" y="311594"/>
                </a:cubicBezTo>
                <a:cubicBezTo>
                  <a:pt x="14019" y="268051"/>
                  <a:pt x="5192" y="140953"/>
                  <a:pt x="25787" y="99764"/>
                </a:cubicBezTo>
                <a:cubicBezTo>
                  <a:pt x="46382" y="58575"/>
                  <a:pt x="109931" y="80935"/>
                  <a:pt x="135233" y="64459"/>
                </a:cubicBezTo>
                <a:cubicBezTo>
                  <a:pt x="160535" y="47983"/>
                  <a:pt x="151709" y="3264"/>
                  <a:pt x="177599" y="910"/>
                </a:cubicBezTo>
                <a:cubicBezTo>
                  <a:pt x="203489" y="-1444"/>
                  <a:pt x="270569" y="50337"/>
                  <a:pt x="290575" y="50337"/>
                </a:cubicBezTo>
                <a:cubicBezTo>
                  <a:pt x="310581" y="50337"/>
                  <a:pt x="284691" y="-7916"/>
                  <a:pt x="297636" y="910"/>
                </a:cubicBezTo>
                <a:cubicBezTo>
                  <a:pt x="310581" y="9736"/>
                  <a:pt x="362361" y="94468"/>
                  <a:pt x="357654" y="96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8B1B6A46-2492-F2A1-BF21-B5C3D72F1D01}"/>
              </a:ext>
            </a:extLst>
          </p:cNvPr>
          <p:cNvSpPr/>
          <p:nvPr/>
        </p:nvSpPr>
        <p:spPr>
          <a:xfrm>
            <a:off x="2759796" y="3117396"/>
            <a:ext cx="326973" cy="382138"/>
          </a:xfrm>
          <a:custGeom>
            <a:avLst/>
            <a:gdLst>
              <a:gd name="connsiteX0" fmla="*/ 325863 w 326973"/>
              <a:gd name="connsiteY0" fmla="*/ 144788 h 382138"/>
              <a:gd name="connsiteX1" fmla="*/ 166990 w 326973"/>
              <a:gd name="connsiteY1" fmla="*/ 70647 h 382138"/>
              <a:gd name="connsiteX2" fmla="*/ 57545 w 326973"/>
              <a:gd name="connsiteY2" fmla="*/ 95361 h 382138"/>
              <a:gd name="connsiteX3" fmla="*/ 82258 w 326973"/>
              <a:gd name="connsiteY3" fmla="*/ 77708 h 382138"/>
              <a:gd name="connsiteX4" fmla="*/ 29301 w 326973"/>
              <a:gd name="connsiteY4" fmla="*/ 162440 h 382138"/>
              <a:gd name="connsiteX5" fmla="*/ 18709 w 326973"/>
              <a:gd name="connsiteY5" fmla="*/ 264825 h 382138"/>
              <a:gd name="connsiteX6" fmla="*/ 18709 w 326973"/>
              <a:gd name="connsiteY6" fmla="*/ 197745 h 382138"/>
              <a:gd name="connsiteX7" fmla="*/ 11648 w 326973"/>
              <a:gd name="connsiteY7" fmla="*/ 381331 h 382138"/>
              <a:gd name="connsiteX8" fmla="*/ 1057 w 326973"/>
              <a:gd name="connsiteY8" fmla="*/ 257764 h 382138"/>
              <a:gd name="connsiteX9" fmla="*/ 39892 w 326973"/>
              <a:gd name="connsiteY9" fmla="*/ 91830 h 382138"/>
              <a:gd name="connsiteX10" fmla="*/ 82258 w 326973"/>
              <a:gd name="connsiteY10" fmla="*/ 84769 h 382138"/>
              <a:gd name="connsiteX11" fmla="*/ 92850 w 326973"/>
              <a:gd name="connsiteY11" fmla="*/ 45934 h 382138"/>
              <a:gd name="connsiteX12" fmla="*/ 145807 w 326973"/>
              <a:gd name="connsiteY12" fmla="*/ 60056 h 382138"/>
              <a:gd name="connsiteX13" fmla="*/ 142277 w 326973"/>
              <a:gd name="connsiteY13" fmla="*/ 3568 h 382138"/>
              <a:gd name="connsiteX14" fmla="*/ 205826 w 326973"/>
              <a:gd name="connsiteY14" fmla="*/ 60056 h 382138"/>
              <a:gd name="connsiteX15" fmla="*/ 202295 w 326973"/>
              <a:gd name="connsiteY15" fmla="*/ 37 h 382138"/>
              <a:gd name="connsiteX16" fmla="*/ 237600 w 326973"/>
              <a:gd name="connsiteY16" fmla="*/ 70647 h 382138"/>
              <a:gd name="connsiteX17" fmla="*/ 325863 w 326973"/>
              <a:gd name="connsiteY17" fmla="*/ 144788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973" h="382138">
                <a:moveTo>
                  <a:pt x="325863" y="144788"/>
                </a:moveTo>
                <a:cubicBezTo>
                  <a:pt x="314095" y="144788"/>
                  <a:pt x="211710" y="78885"/>
                  <a:pt x="166990" y="70647"/>
                </a:cubicBezTo>
                <a:cubicBezTo>
                  <a:pt x="122270" y="62409"/>
                  <a:pt x="71667" y="94184"/>
                  <a:pt x="57545" y="95361"/>
                </a:cubicBezTo>
                <a:cubicBezTo>
                  <a:pt x="43423" y="96538"/>
                  <a:pt x="86965" y="66528"/>
                  <a:pt x="82258" y="77708"/>
                </a:cubicBezTo>
                <a:cubicBezTo>
                  <a:pt x="77551" y="88888"/>
                  <a:pt x="39892" y="131254"/>
                  <a:pt x="29301" y="162440"/>
                </a:cubicBezTo>
                <a:cubicBezTo>
                  <a:pt x="18710" y="193626"/>
                  <a:pt x="20474" y="258941"/>
                  <a:pt x="18709" y="264825"/>
                </a:cubicBezTo>
                <a:cubicBezTo>
                  <a:pt x="16944" y="270709"/>
                  <a:pt x="19886" y="178327"/>
                  <a:pt x="18709" y="197745"/>
                </a:cubicBezTo>
                <a:cubicBezTo>
                  <a:pt x="17532" y="217163"/>
                  <a:pt x="14590" y="371328"/>
                  <a:pt x="11648" y="381331"/>
                </a:cubicBezTo>
                <a:cubicBezTo>
                  <a:pt x="8706" y="391334"/>
                  <a:pt x="-3650" y="306014"/>
                  <a:pt x="1057" y="257764"/>
                </a:cubicBezTo>
                <a:cubicBezTo>
                  <a:pt x="5764" y="209514"/>
                  <a:pt x="26359" y="120662"/>
                  <a:pt x="39892" y="91830"/>
                </a:cubicBezTo>
                <a:cubicBezTo>
                  <a:pt x="53425" y="62998"/>
                  <a:pt x="73432" y="92418"/>
                  <a:pt x="82258" y="84769"/>
                </a:cubicBezTo>
                <a:cubicBezTo>
                  <a:pt x="91084" y="77120"/>
                  <a:pt x="82259" y="50053"/>
                  <a:pt x="92850" y="45934"/>
                </a:cubicBezTo>
                <a:cubicBezTo>
                  <a:pt x="103441" y="41815"/>
                  <a:pt x="137569" y="67117"/>
                  <a:pt x="145807" y="60056"/>
                </a:cubicBezTo>
                <a:cubicBezTo>
                  <a:pt x="154045" y="52995"/>
                  <a:pt x="132274" y="3568"/>
                  <a:pt x="142277" y="3568"/>
                </a:cubicBezTo>
                <a:cubicBezTo>
                  <a:pt x="152280" y="3568"/>
                  <a:pt x="195823" y="60644"/>
                  <a:pt x="205826" y="60056"/>
                </a:cubicBezTo>
                <a:cubicBezTo>
                  <a:pt x="215829" y="59467"/>
                  <a:pt x="196999" y="-1728"/>
                  <a:pt x="202295" y="37"/>
                </a:cubicBezTo>
                <a:cubicBezTo>
                  <a:pt x="207591" y="1802"/>
                  <a:pt x="222890" y="46522"/>
                  <a:pt x="237600" y="70647"/>
                </a:cubicBezTo>
                <a:cubicBezTo>
                  <a:pt x="252310" y="94772"/>
                  <a:pt x="337631" y="144788"/>
                  <a:pt x="325863" y="144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060784-5D92-3B4E-B04A-C45DE66278BB}"/>
              </a:ext>
            </a:extLst>
          </p:cNvPr>
          <p:cNvSpPr/>
          <p:nvPr/>
        </p:nvSpPr>
        <p:spPr>
          <a:xfrm>
            <a:off x="2812308" y="3488955"/>
            <a:ext cx="188732" cy="223975"/>
          </a:xfrm>
          <a:custGeom>
            <a:avLst/>
            <a:gdLst>
              <a:gd name="connsiteX0" fmla="*/ 15624 w 188732"/>
              <a:gd name="connsiteY0" fmla="*/ 6242 h 223975"/>
              <a:gd name="connsiteX1" fmla="*/ 174497 w 188732"/>
              <a:gd name="connsiteY1" fmla="*/ 214542 h 223975"/>
              <a:gd name="connsiteX2" fmla="*/ 163905 w 188732"/>
              <a:gd name="connsiteY2" fmla="*/ 175706 h 223975"/>
              <a:gd name="connsiteX3" fmla="*/ 22685 w 188732"/>
              <a:gd name="connsiteY3" fmla="*/ 62730 h 223975"/>
              <a:gd name="connsiteX4" fmla="*/ 15624 w 188732"/>
              <a:gd name="connsiteY4" fmla="*/ 6242 h 2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32" h="223975">
                <a:moveTo>
                  <a:pt x="15624" y="6242"/>
                </a:moveTo>
                <a:cubicBezTo>
                  <a:pt x="40926" y="31544"/>
                  <a:pt x="149784" y="186298"/>
                  <a:pt x="174497" y="214542"/>
                </a:cubicBezTo>
                <a:cubicBezTo>
                  <a:pt x="199211" y="242786"/>
                  <a:pt x="189207" y="201008"/>
                  <a:pt x="163905" y="175706"/>
                </a:cubicBezTo>
                <a:cubicBezTo>
                  <a:pt x="138603" y="150404"/>
                  <a:pt x="47399" y="86267"/>
                  <a:pt x="22685" y="62730"/>
                </a:cubicBezTo>
                <a:cubicBezTo>
                  <a:pt x="-2029" y="39193"/>
                  <a:pt x="-9678" y="-19060"/>
                  <a:pt x="15624" y="6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25EF1995-A12E-E12E-36BE-04F202CB20EF}"/>
              </a:ext>
            </a:extLst>
          </p:cNvPr>
          <p:cNvSpPr/>
          <p:nvPr/>
        </p:nvSpPr>
        <p:spPr>
          <a:xfrm>
            <a:off x="2764043" y="3505676"/>
            <a:ext cx="308365" cy="858264"/>
          </a:xfrm>
          <a:custGeom>
            <a:avLst/>
            <a:gdLst>
              <a:gd name="connsiteX0" fmla="*/ 340 w 308365"/>
              <a:gd name="connsiteY0" fmla="*/ 112 h 858264"/>
              <a:gd name="connsiteX1" fmla="*/ 194518 w 308365"/>
              <a:gd name="connsiteY1" fmla="*/ 264900 h 858264"/>
              <a:gd name="connsiteX2" fmla="*/ 212170 w 308365"/>
              <a:gd name="connsiteY2" fmla="*/ 459078 h 858264"/>
              <a:gd name="connsiteX3" fmla="*/ 205109 w 308365"/>
              <a:gd name="connsiteY3" fmla="*/ 409651 h 858264"/>
              <a:gd name="connsiteX4" fmla="*/ 236884 w 308365"/>
              <a:gd name="connsiteY4" fmla="*/ 554401 h 858264"/>
              <a:gd name="connsiteX5" fmla="*/ 243945 w 308365"/>
              <a:gd name="connsiteY5" fmla="*/ 536749 h 858264"/>
              <a:gd name="connsiteX6" fmla="*/ 247475 w 308365"/>
              <a:gd name="connsiteY6" fmla="*/ 759170 h 858264"/>
              <a:gd name="connsiteX7" fmla="*/ 307494 w 308365"/>
              <a:gd name="connsiteY7" fmla="*/ 858024 h 858264"/>
              <a:gd name="connsiteX8" fmla="*/ 279250 w 308365"/>
              <a:gd name="connsiteY8" fmla="*/ 734457 h 858264"/>
              <a:gd name="connsiteX9" fmla="*/ 226292 w 308365"/>
              <a:gd name="connsiteY9" fmla="*/ 487322 h 858264"/>
              <a:gd name="connsiteX10" fmla="*/ 205109 w 308365"/>
              <a:gd name="connsiteY10" fmla="*/ 374346 h 858264"/>
              <a:gd name="connsiteX11" fmla="*/ 148621 w 308365"/>
              <a:gd name="connsiteY11" fmla="*/ 233126 h 858264"/>
              <a:gd name="connsiteX12" fmla="*/ 340 w 308365"/>
              <a:gd name="connsiteY12" fmla="*/ 112 h 85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365" h="858264">
                <a:moveTo>
                  <a:pt x="340" y="112"/>
                </a:moveTo>
                <a:cubicBezTo>
                  <a:pt x="7990" y="5408"/>
                  <a:pt x="159213" y="188406"/>
                  <a:pt x="194518" y="264900"/>
                </a:cubicBezTo>
                <a:cubicBezTo>
                  <a:pt x="229823" y="341394"/>
                  <a:pt x="210405" y="434953"/>
                  <a:pt x="212170" y="459078"/>
                </a:cubicBezTo>
                <a:cubicBezTo>
                  <a:pt x="213935" y="483203"/>
                  <a:pt x="200990" y="393764"/>
                  <a:pt x="205109" y="409651"/>
                </a:cubicBezTo>
                <a:cubicBezTo>
                  <a:pt x="209228" y="425538"/>
                  <a:pt x="230411" y="533218"/>
                  <a:pt x="236884" y="554401"/>
                </a:cubicBezTo>
                <a:cubicBezTo>
                  <a:pt x="243357" y="575584"/>
                  <a:pt x="242180" y="502621"/>
                  <a:pt x="243945" y="536749"/>
                </a:cubicBezTo>
                <a:cubicBezTo>
                  <a:pt x="245710" y="570877"/>
                  <a:pt x="236884" y="705624"/>
                  <a:pt x="247475" y="759170"/>
                </a:cubicBezTo>
                <a:cubicBezTo>
                  <a:pt x="258066" y="812716"/>
                  <a:pt x="302198" y="862143"/>
                  <a:pt x="307494" y="858024"/>
                </a:cubicBezTo>
                <a:cubicBezTo>
                  <a:pt x="312790" y="853905"/>
                  <a:pt x="292784" y="796241"/>
                  <a:pt x="279250" y="734457"/>
                </a:cubicBezTo>
                <a:cubicBezTo>
                  <a:pt x="265716" y="672673"/>
                  <a:pt x="238649" y="547341"/>
                  <a:pt x="226292" y="487322"/>
                </a:cubicBezTo>
                <a:cubicBezTo>
                  <a:pt x="213935" y="427303"/>
                  <a:pt x="218054" y="416712"/>
                  <a:pt x="205109" y="374346"/>
                </a:cubicBezTo>
                <a:cubicBezTo>
                  <a:pt x="192164" y="331980"/>
                  <a:pt x="180984" y="289026"/>
                  <a:pt x="148621" y="233126"/>
                </a:cubicBezTo>
                <a:cubicBezTo>
                  <a:pt x="116258" y="177226"/>
                  <a:pt x="-7310" y="-5184"/>
                  <a:pt x="340" y="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3ADF08FE-8AEE-7EDE-BDCF-E0DC30AA1893}"/>
              </a:ext>
            </a:extLst>
          </p:cNvPr>
          <p:cNvSpPr/>
          <p:nvPr/>
        </p:nvSpPr>
        <p:spPr>
          <a:xfrm>
            <a:off x="3107266" y="3671448"/>
            <a:ext cx="174015" cy="363386"/>
          </a:xfrm>
          <a:custGeom>
            <a:avLst/>
            <a:gdLst>
              <a:gd name="connsiteX0" fmla="*/ 126674 w 174015"/>
              <a:gd name="connsiteY0" fmla="*/ 3805 h 363386"/>
              <a:gd name="connsiteX1" fmla="*/ 87838 w 174015"/>
              <a:gd name="connsiteY1" fmla="*/ 162677 h 363386"/>
              <a:gd name="connsiteX2" fmla="*/ 169040 w 174015"/>
              <a:gd name="connsiteY2" fmla="*/ 356855 h 363386"/>
              <a:gd name="connsiteX3" fmla="*/ 147857 w 174015"/>
              <a:gd name="connsiteY3" fmla="*/ 303897 h 363386"/>
              <a:gd name="connsiteX4" fmla="*/ 6637 w 174015"/>
              <a:gd name="connsiteY4" fmla="*/ 169738 h 363386"/>
              <a:gd name="connsiteX5" fmla="*/ 27820 w 174015"/>
              <a:gd name="connsiteY5" fmla="*/ 183860 h 363386"/>
              <a:gd name="connsiteX6" fmla="*/ 70186 w 174015"/>
              <a:gd name="connsiteY6" fmla="*/ 201513 h 363386"/>
              <a:gd name="connsiteX7" fmla="*/ 66655 w 174015"/>
              <a:gd name="connsiteY7" fmla="*/ 159147 h 363386"/>
              <a:gd name="connsiteX8" fmla="*/ 94899 w 174015"/>
              <a:gd name="connsiteY8" fmla="*/ 56762 h 363386"/>
              <a:gd name="connsiteX9" fmla="*/ 126674 w 174015"/>
              <a:gd name="connsiteY9" fmla="*/ 3805 h 3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15" h="363386">
                <a:moveTo>
                  <a:pt x="126674" y="3805"/>
                </a:moveTo>
                <a:cubicBezTo>
                  <a:pt x="125497" y="21458"/>
                  <a:pt x="80777" y="103835"/>
                  <a:pt x="87838" y="162677"/>
                </a:cubicBezTo>
                <a:cubicBezTo>
                  <a:pt x="94899" y="221519"/>
                  <a:pt x="159037" y="333318"/>
                  <a:pt x="169040" y="356855"/>
                </a:cubicBezTo>
                <a:cubicBezTo>
                  <a:pt x="179043" y="380392"/>
                  <a:pt x="174924" y="335083"/>
                  <a:pt x="147857" y="303897"/>
                </a:cubicBezTo>
                <a:cubicBezTo>
                  <a:pt x="120790" y="272711"/>
                  <a:pt x="26643" y="189744"/>
                  <a:pt x="6637" y="169738"/>
                </a:cubicBezTo>
                <a:cubicBezTo>
                  <a:pt x="-13369" y="149732"/>
                  <a:pt x="17228" y="178564"/>
                  <a:pt x="27820" y="183860"/>
                </a:cubicBezTo>
                <a:cubicBezTo>
                  <a:pt x="38411" y="189156"/>
                  <a:pt x="63714" y="205632"/>
                  <a:pt x="70186" y="201513"/>
                </a:cubicBezTo>
                <a:cubicBezTo>
                  <a:pt x="76658" y="197394"/>
                  <a:pt x="62536" y="183272"/>
                  <a:pt x="66655" y="159147"/>
                </a:cubicBezTo>
                <a:cubicBezTo>
                  <a:pt x="70774" y="135022"/>
                  <a:pt x="87838" y="79122"/>
                  <a:pt x="94899" y="56762"/>
                </a:cubicBezTo>
                <a:cubicBezTo>
                  <a:pt x="101960" y="34402"/>
                  <a:pt x="127851" y="-13848"/>
                  <a:pt x="126674" y="38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F64733A-87ED-8CC7-B16A-51FEAFD0EBFA}"/>
              </a:ext>
            </a:extLst>
          </p:cNvPr>
          <p:cNvSpPr/>
          <p:nvPr/>
        </p:nvSpPr>
        <p:spPr>
          <a:xfrm>
            <a:off x="2805226" y="3223318"/>
            <a:ext cx="182514" cy="243635"/>
          </a:xfrm>
          <a:custGeom>
            <a:avLst/>
            <a:gdLst>
              <a:gd name="connsiteX0" fmla="*/ 181579 w 182514"/>
              <a:gd name="connsiteY0" fmla="*/ 38866 h 243635"/>
              <a:gd name="connsiteX1" fmla="*/ 93316 w 182514"/>
              <a:gd name="connsiteY1" fmla="*/ 30 h 243635"/>
              <a:gd name="connsiteX2" fmla="*/ 29767 w 182514"/>
              <a:gd name="connsiteY2" fmla="*/ 31805 h 243635"/>
              <a:gd name="connsiteX3" fmla="*/ 33298 w 182514"/>
              <a:gd name="connsiteY3" fmla="*/ 24744 h 243635"/>
              <a:gd name="connsiteX4" fmla="*/ 15645 w 182514"/>
              <a:gd name="connsiteY4" fmla="*/ 158903 h 243635"/>
              <a:gd name="connsiteX5" fmla="*/ 5054 w 182514"/>
              <a:gd name="connsiteY5" fmla="*/ 91823 h 243635"/>
              <a:gd name="connsiteX6" fmla="*/ 5054 w 182514"/>
              <a:gd name="connsiteY6" fmla="*/ 243635 h 243635"/>
              <a:gd name="connsiteX7" fmla="*/ 1523 w 182514"/>
              <a:gd name="connsiteY7" fmla="*/ 91823 h 243635"/>
              <a:gd name="connsiteX8" fmla="*/ 33298 w 182514"/>
              <a:gd name="connsiteY8" fmla="*/ 21213 h 243635"/>
              <a:gd name="connsiteX9" fmla="*/ 181579 w 182514"/>
              <a:gd name="connsiteY9" fmla="*/ 38866 h 24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14" h="243635">
                <a:moveTo>
                  <a:pt x="181579" y="38866"/>
                </a:moveTo>
                <a:cubicBezTo>
                  <a:pt x="191582" y="35336"/>
                  <a:pt x="118618" y="1207"/>
                  <a:pt x="93316" y="30"/>
                </a:cubicBezTo>
                <a:cubicBezTo>
                  <a:pt x="68014" y="-1147"/>
                  <a:pt x="29767" y="31805"/>
                  <a:pt x="29767" y="31805"/>
                </a:cubicBezTo>
                <a:cubicBezTo>
                  <a:pt x="19764" y="35924"/>
                  <a:pt x="35652" y="3561"/>
                  <a:pt x="33298" y="24744"/>
                </a:cubicBezTo>
                <a:cubicBezTo>
                  <a:pt x="30944" y="45927"/>
                  <a:pt x="20352" y="147723"/>
                  <a:pt x="15645" y="158903"/>
                </a:cubicBezTo>
                <a:cubicBezTo>
                  <a:pt x="10938" y="170083"/>
                  <a:pt x="6819" y="77701"/>
                  <a:pt x="5054" y="91823"/>
                </a:cubicBezTo>
                <a:cubicBezTo>
                  <a:pt x="3289" y="105945"/>
                  <a:pt x="5642" y="243635"/>
                  <a:pt x="5054" y="243635"/>
                </a:cubicBezTo>
                <a:cubicBezTo>
                  <a:pt x="4466" y="243635"/>
                  <a:pt x="-3184" y="128893"/>
                  <a:pt x="1523" y="91823"/>
                </a:cubicBezTo>
                <a:cubicBezTo>
                  <a:pt x="6230" y="54753"/>
                  <a:pt x="8584" y="32393"/>
                  <a:pt x="33298" y="21213"/>
                </a:cubicBezTo>
                <a:cubicBezTo>
                  <a:pt x="58011" y="10033"/>
                  <a:pt x="171576" y="42396"/>
                  <a:pt x="181579" y="38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0D2C696-4E56-925B-950F-CDEDFD18A526}"/>
              </a:ext>
            </a:extLst>
          </p:cNvPr>
          <p:cNvSpPr/>
          <p:nvPr/>
        </p:nvSpPr>
        <p:spPr>
          <a:xfrm>
            <a:off x="3420570" y="3597483"/>
            <a:ext cx="103714" cy="413177"/>
          </a:xfrm>
          <a:custGeom>
            <a:avLst/>
            <a:gdLst>
              <a:gd name="connsiteX0" fmla="*/ 42852 w 103714"/>
              <a:gd name="connsiteY0" fmla="*/ 98 h 413177"/>
              <a:gd name="connsiteX1" fmla="*/ 25200 w 103714"/>
              <a:gd name="connsiteY1" fmla="*/ 102483 h 413177"/>
              <a:gd name="connsiteX2" fmla="*/ 64035 w 103714"/>
              <a:gd name="connsiteY2" fmla="*/ 250764 h 413177"/>
              <a:gd name="connsiteX3" fmla="*/ 60505 w 103714"/>
              <a:gd name="connsiteY3" fmla="*/ 208398 h 413177"/>
              <a:gd name="connsiteX4" fmla="*/ 102871 w 103714"/>
              <a:gd name="connsiteY4" fmla="*/ 406106 h 413177"/>
              <a:gd name="connsiteX5" fmla="*/ 81688 w 103714"/>
              <a:gd name="connsiteY5" fmla="*/ 349618 h 413177"/>
              <a:gd name="connsiteX6" fmla="*/ 486 w 103714"/>
              <a:gd name="connsiteY6" fmla="*/ 162502 h 413177"/>
              <a:gd name="connsiteX7" fmla="*/ 46383 w 103714"/>
              <a:gd name="connsiteY7" fmla="*/ 229581 h 413177"/>
              <a:gd name="connsiteX8" fmla="*/ 14608 w 103714"/>
              <a:gd name="connsiteY8" fmla="*/ 120136 h 413177"/>
              <a:gd name="connsiteX9" fmla="*/ 42852 w 103714"/>
              <a:gd name="connsiteY9" fmla="*/ 98 h 41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14" h="413177">
                <a:moveTo>
                  <a:pt x="42852" y="98"/>
                </a:moveTo>
                <a:cubicBezTo>
                  <a:pt x="44617" y="-2844"/>
                  <a:pt x="21669" y="60705"/>
                  <a:pt x="25200" y="102483"/>
                </a:cubicBezTo>
                <a:cubicBezTo>
                  <a:pt x="28730" y="144261"/>
                  <a:pt x="58151" y="233112"/>
                  <a:pt x="64035" y="250764"/>
                </a:cubicBezTo>
                <a:cubicBezTo>
                  <a:pt x="69919" y="268417"/>
                  <a:pt x="54032" y="182508"/>
                  <a:pt x="60505" y="208398"/>
                </a:cubicBezTo>
                <a:cubicBezTo>
                  <a:pt x="66978" y="234288"/>
                  <a:pt x="99340" y="382569"/>
                  <a:pt x="102871" y="406106"/>
                </a:cubicBezTo>
                <a:cubicBezTo>
                  <a:pt x="106402" y="429643"/>
                  <a:pt x="98752" y="390219"/>
                  <a:pt x="81688" y="349618"/>
                </a:cubicBezTo>
                <a:cubicBezTo>
                  <a:pt x="64624" y="309017"/>
                  <a:pt x="6370" y="182508"/>
                  <a:pt x="486" y="162502"/>
                </a:cubicBezTo>
                <a:cubicBezTo>
                  <a:pt x="-5398" y="142496"/>
                  <a:pt x="44029" y="236642"/>
                  <a:pt x="46383" y="229581"/>
                </a:cubicBezTo>
                <a:cubicBezTo>
                  <a:pt x="48737" y="222520"/>
                  <a:pt x="16962" y="153087"/>
                  <a:pt x="14608" y="120136"/>
                </a:cubicBezTo>
                <a:cubicBezTo>
                  <a:pt x="12254" y="87185"/>
                  <a:pt x="41087" y="3040"/>
                  <a:pt x="42852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3B5360F4-FDEF-3904-C4CF-E1B364F02B8D}"/>
              </a:ext>
            </a:extLst>
          </p:cNvPr>
          <p:cNvSpPr/>
          <p:nvPr/>
        </p:nvSpPr>
        <p:spPr>
          <a:xfrm>
            <a:off x="3334890" y="3428510"/>
            <a:ext cx="104374" cy="1166775"/>
          </a:xfrm>
          <a:custGeom>
            <a:avLst/>
            <a:gdLst>
              <a:gd name="connsiteX0" fmla="*/ 64983 w 104374"/>
              <a:gd name="connsiteY0" fmla="*/ 49034 h 1166775"/>
              <a:gd name="connsiteX1" fmla="*/ 79105 w 104374"/>
              <a:gd name="connsiteY1" fmla="*/ 733952 h 1166775"/>
              <a:gd name="connsiteX2" fmla="*/ 86166 w 104374"/>
              <a:gd name="connsiteY2" fmla="*/ 1136429 h 1166775"/>
              <a:gd name="connsiteX3" fmla="*/ 100288 w 104374"/>
              <a:gd name="connsiteY3" fmla="*/ 1044636 h 1166775"/>
              <a:gd name="connsiteX4" fmla="*/ 4965 w 104374"/>
              <a:gd name="connsiteY4" fmla="*/ 303231 h 1166775"/>
              <a:gd name="connsiteX5" fmla="*/ 15556 w 104374"/>
              <a:gd name="connsiteY5" fmla="*/ 398554 h 1166775"/>
              <a:gd name="connsiteX6" fmla="*/ 33209 w 104374"/>
              <a:gd name="connsiteY6" fmla="*/ 327944 h 1166775"/>
              <a:gd name="connsiteX7" fmla="*/ 36739 w 104374"/>
              <a:gd name="connsiteY7" fmla="*/ 430329 h 1166775"/>
              <a:gd name="connsiteX8" fmla="*/ 43800 w 104374"/>
              <a:gd name="connsiteY8" fmla="*/ 94931 h 1166775"/>
              <a:gd name="connsiteX9" fmla="*/ 64983 w 104374"/>
              <a:gd name="connsiteY9" fmla="*/ 49034 h 1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74" h="1166775">
                <a:moveTo>
                  <a:pt x="64983" y="49034"/>
                </a:moveTo>
                <a:cubicBezTo>
                  <a:pt x="70867" y="155538"/>
                  <a:pt x="75575" y="552720"/>
                  <a:pt x="79105" y="733952"/>
                </a:cubicBezTo>
                <a:cubicBezTo>
                  <a:pt x="82635" y="915184"/>
                  <a:pt x="82636" y="1084648"/>
                  <a:pt x="86166" y="1136429"/>
                </a:cubicBezTo>
                <a:cubicBezTo>
                  <a:pt x="89697" y="1188210"/>
                  <a:pt x="113822" y="1183502"/>
                  <a:pt x="100288" y="1044636"/>
                </a:cubicBezTo>
                <a:cubicBezTo>
                  <a:pt x="86755" y="905770"/>
                  <a:pt x="19087" y="410911"/>
                  <a:pt x="4965" y="303231"/>
                </a:cubicBezTo>
                <a:cubicBezTo>
                  <a:pt x="-9157" y="195551"/>
                  <a:pt x="10849" y="394435"/>
                  <a:pt x="15556" y="398554"/>
                </a:cubicBezTo>
                <a:cubicBezTo>
                  <a:pt x="20263" y="402673"/>
                  <a:pt x="29679" y="322648"/>
                  <a:pt x="33209" y="327944"/>
                </a:cubicBezTo>
                <a:cubicBezTo>
                  <a:pt x="36739" y="333240"/>
                  <a:pt x="34974" y="469164"/>
                  <a:pt x="36739" y="430329"/>
                </a:cubicBezTo>
                <a:cubicBezTo>
                  <a:pt x="38504" y="391494"/>
                  <a:pt x="41446" y="156126"/>
                  <a:pt x="43800" y="94931"/>
                </a:cubicBezTo>
                <a:cubicBezTo>
                  <a:pt x="46154" y="33736"/>
                  <a:pt x="59099" y="-57470"/>
                  <a:pt x="64983" y="490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319EB70-60A9-C349-94A4-220776FA5E99}"/>
              </a:ext>
            </a:extLst>
          </p:cNvPr>
          <p:cNvSpPr/>
          <p:nvPr/>
        </p:nvSpPr>
        <p:spPr>
          <a:xfrm>
            <a:off x="3473990" y="4458173"/>
            <a:ext cx="318889" cy="556139"/>
          </a:xfrm>
          <a:custGeom>
            <a:avLst/>
            <a:gdLst>
              <a:gd name="connsiteX0" fmla="*/ 14146 w 318889"/>
              <a:gd name="connsiteY0" fmla="*/ 14973 h 556139"/>
              <a:gd name="connsiteX1" fmla="*/ 233037 w 318889"/>
              <a:gd name="connsiteY1" fmla="*/ 435103 h 556139"/>
              <a:gd name="connsiteX2" fmla="*/ 218915 w 318889"/>
              <a:gd name="connsiteY2" fmla="*/ 389206 h 556139"/>
              <a:gd name="connsiteX3" fmla="*/ 317769 w 318889"/>
              <a:gd name="connsiteY3" fmla="*/ 555140 h 556139"/>
              <a:gd name="connsiteX4" fmla="*/ 257751 w 318889"/>
              <a:gd name="connsiteY4" fmla="*/ 442164 h 556139"/>
              <a:gd name="connsiteX5" fmla="*/ 49451 w 318889"/>
              <a:gd name="connsiteY5" fmla="*/ 127949 h 556139"/>
              <a:gd name="connsiteX6" fmla="*/ 14146 w 318889"/>
              <a:gd name="connsiteY6" fmla="*/ 14973 h 55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89" h="556139">
                <a:moveTo>
                  <a:pt x="14146" y="14973"/>
                </a:moveTo>
                <a:cubicBezTo>
                  <a:pt x="44744" y="66165"/>
                  <a:pt x="198909" y="372731"/>
                  <a:pt x="233037" y="435103"/>
                </a:cubicBezTo>
                <a:cubicBezTo>
                  <a:pt x="267165" y="497475"/>
                  <a:pt x="204793" y="369200"/>
                  <a:pt x="218915" y="389206"/>
                </a:cubicBezTo>
                <a:cubicBezTo>
                  <a:pt x="233037" y="409212"/>
                  <a:pt x="311296" y="546314"/>
                  <a:pt x="317769" y="555140"/>
                </a:cubicBezTo>
                <a:cubicBezTo>
                  <a:pt x="324242" y="563966"/>
                  <a:pt x="302471" y="513362"/>
                  <a:pt x="257751" y="442164"/>
                </a:cubicBezTo>
                <a:cubicBezTo>
                  <a:pt x="213031" y="370966"/>
                  <a:pt x="92994" y="201501"/>
                  <a:pt x="49451" y="127949"/>
                </a:cubicBezTo>
                <a:cubicBezTo>
                  <a:pt x="5908" y="54397"/>
                  <a:pt x="-16452" y="-36219"/>
                  <a:pt x="14146" y="149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F7E6429-369D-786E-1D45-9C780186CBFF}"/>
              </a:ext>
            </a:extLst>
          </p:cNvPr>
          <p:cNvSpPr/>
          <p:nvPr/>
        </p:nvSpPr>
        <p:spPr>
          <a:xfrm>
            <a:off x="5927533" y="3649931"/>
            <a:ext cx="182032" cy="823862"/>
          </a:xfrm>
          <a:custGeom>
            <a:avLst/>
            <a:gdLst>
              <a:gd name="connsiteX0" fmla="*/ 180 w 182032"/>
              <a:gd name="connsiteY0" fmla="*/ 14730 h 823862"/>
              <a:gd name="connsiteX1" fmla="*/ 46076 w 182032"/>
              <a:gd name="connsiteY1" fmla="*/ 438390 h 823862"/>
              <a:gd name="connsiteX2" fmla="*/ 31954 w 182032"/>
              <a:gd name="connsiteY2" fmla="*/ 420738 h 823862"/>
              <a:gd name="connsiteX3" fmla="*/ 42546 w 182032"/>
              <a:gd name="connsiteY3" fmla="*/ 794971 h 823862"/>
              <a:gd name="connsiteX4" fmla="*/ 42546 w 182032"/>
              <a:gd name="connsiteY4" fmla="*/ 763196 h 823862"/>
              <a:gd name="connsiteX5" fmla="*/ 176705 w 182032"/>
              <a:gd name="connsiteY5" fmla="*/ 480756 h 823862"/>
              <a:gd name="connsiteX6" fmla="*/ 148461 w 182032"/>
              <a:gd name="connsiteY6" fmla="*/ 290109 h 823862"/>
              <a:gd name="connsiteX7" fmla="*/ 84912 w 182032"/>
              <a:gd name="connsiteY7" fmla="*/ 145359 h 823862"/>
              <a:gd name="connsiteX8" fmla="*/ 102564 w 182032"/>
              <a:gd name="connsiteY8" fmla="*/ 381902 h 823862"/>
              <a:gd name="connsiteX9" fmla="*/ 99034 w 182032"/>
              <a:gd name="connsiteY9" fmla="*/ 371311 h 823862"/>
              <a:gd name="connsiteX10" fmla="*/ 81381 w 182032"/>
              <a:gd name="connsiteY10" fmla="*/ 205377 h 823862"/>
              <a:gd name="connsiteX11" fmla="*/ 67259 w 182032"/>
              <a:gd name="connsiteY11" fmla="*/ 102993 h 823862"/>
              <a:gd name="connsiteX12" fmla="*/ 180 w 182032"/>
              <a:gd name="connsiteY12" fmla="*/ 14730 h 8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032" h="823862">
                <a:moveTo>
                  <a:pt x="180" y="14730"/>
                </a:moveTo>
                <a:cubicBezTo>
                  <a:pt x="-3350" y="70629"/>
                  <a:pt x="46076" y="438390"/>
                  <a:pt x="46076" y="438390"/>
                </a:cubicBezTo>
                <a:cubicBezTo>
                  <a:pt x="51372" y="506058"/>
                  <a:pt x="32542" y="361308"/>
                  <a:pt x="31954" y="420738"/>
                </a:cubicBezTo>
                <a:cubicBezTo>
                  <a:pt x="31366" y="480168"/>
                  <a:pt x="40781" y="737895"/>
                  <a:pt x="42546" y="794971"/>
                </a:cubicBezTo>
                <a:cubicBezTo>
                  <a:pt x="44311" y="852047"/>
                  <a:pt x="20186" y="815565"/>
                  <a:pt x="42546" y="763196"/>
                </a:cubicBezTo>
                <a:cubicBezTo>
                  <a:pt x="64906" y="710827"/>
                  <a:pt x="159053" y="559604"/>
                  <a:pt x="176705" y="480756"/>
                </a:cubicBezTo>
                <a:cubicBezTo>
                  <a:pt x="194358" y="401908"/>
                  <a:pt x="163760" y="346009"/>
                  <a:pt x="148461" y="290109"/>
                </a:cubicBezTo>
                <a:cubicBezTo>
                  <a:pt x="133162" y="234210"/>
                  <a:pt x="92561" y="130060"/>
                  <a:pt x="84912" y="145359"/>
                </a:cubicBezTo>
                <a:cubicBezTo>
                  <a:pt x="77263" y="160658"/>
                  <a:pt x="102564" y="381902"/>
                  <a:pt x="102564" y="381902"/>
                </a:cubicBezTo>
                <a:cubicBezTo>
                  <a:pt x="104918" y="419561"/>
                  <a:pt x="102564" y="400732"/>
                  <a:pt x="99034" y="371311"/>
                </a:cubicBezTo>
                <a:cubicBezTo>
                  <a:pt x="95504" y="341890"/>
                  <a:pt x="86677" y="250097"/>
                  <a:pt x="81381" y="205377"/>
                </a:cubicBezTo>
                <a:cubicBezTo>
                  <a:pt x="76085" y="160657"/>
                  <a:pt x="80204" y="127707"/>
                  <a:pt x="67259" y="102993"/>
                </a:cubicBezTo>
                <a:cubicBezTo>
                  <a:pt x="54314" y="78279"/>
                  <a:pt x="3710" y="-41169"/>
                  <a:pt x="180" y="147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27DB4C69-A4B3-9E70-4C55-DCDD4E5596FD}"/>
              </a:ext>
            </a:extLst>
          </p:cNvPr>
          <p:cNvSpPr/>
          <p:nvPr/>
        </p:nvSpPr>
        <p:spPr>
          <a:xfrm>
            <a:off x="5436955" y="4355260"/>
            <a:ext cx="353203" cy="668671"/>
          </a:xfrm>
          <a:custGeom>
            <a:avLst/>
            <a:gdLst>
              <a:gd name="connsiteX0" fmla="*/ 18 w 353203"/>
              <a:gd name="connsiteY0" fmla="*/ 668644 h 668671"/>
              <a:gd name="connsiteX1" fmla="*/ 176543 w 353203"/>
              <a:gd name="connsiteY1" fmla="*/ 248515 h 668671"/>
              <a:gd name="connsiteX2" fmla="*/ 204787 w 353203"/>
              <a:gd name="connsiteY2" fmla="*/ 132008 h 668671"/>
              <a:gd name="connsiteX3" fmla="*/ 353068 w 353203"/>
              <a:gd name="connsiteY3" fmla="*/ 8440 h 668671"/>
              <a:gd name="connsiteX4" fmla="*/ 233031 w 353203"/>
              <a:gd name="connsiteY4" fmla="*/ 71989 h 668671"/>
              <a:gd name="connsiteX5" fmla="*/ 321294 w 353203"/>
              <a:gd name="connsiteY5" fmla="*/ 1379 h 668671"/>
              <a:gd name="connsiteX6" fmla="*/ 120055 w 353203"/>
              <a:gd name="connsiteY6" fmla="*/ 149660 h 668671"/>
              <a:gd name="connsiteX7" fmla="*/ 261275 w 353203"/>
              <a:gd name="connsiteY7" fmla="*/ 110825 h 668671"/>
              <a:gd name="connsiteX8" fmla="*/ 165952 w 353203"/>
              <a:gd name="connsiteY8" fmla="*/ 227332 h 668671"/>
              <a:gd name="connsiteX9" fmla="*/ 18 w 353203"/>
              <a:gd name="connsiteY9" fmla="*/ 668644 h 6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203" h="668671">
                <a:moveTo>
                  <a:pt x="18" y="668644"/>
                </a:moveTo>
                <a:cubicBezTo>
                  <a:pt x="1783" y="672174"/>
                  <a:pt x="142415" y="337954"/>
                  <a:pt x="176543" y="248515"/>
                </a:cubicBezTo>
                <a:cubicBezTo>
                  <a:pt x="210671" y="159076"/>
                  <a:pt x="175366" y="172020"/>
                  <a:pt x="204787" y="132008"/>
                </a:cubicBezTo>
                <a:cubicBezTo>
                  <a:pt x="234208" y="91995"/>
                  <a:pt x="348361" y="18443"/>
                  <a:pt x="353068" y="8440"/>
                </a:cubicBezTo>
                <a:cubicBezTo>
                  <a:pt x="357775" y="-1563"/>
                  <a:pt x="238327" y="73166"/>
                  <a:pt x="233031" y="71989"/>
                </a:cubicBezTo>
                <a:cubicBezTo>
                  <a:pt x="227735" y="70812"/>
                  <a:pt x="340123" y="-11566"/>
                  <a:pt x="321294" y="1379"/>
                </a:cubicBezTo>
                <a:cubicBezTo>
                  <a:pt x="302465" y="14324"/>
                  <a:pt x="130058" y="131419"/>
                  <a:pt x="120055" y="149660"/>
                </a:cubicBezTo>
                <a:cubicBezTo>
                  <a:pt x="110052" y="167901"/>
                  <a:pt x="253626" y="97880"/>
                  <a:pt x="261275" y="110825"/>
                </a:cubicBezTo>
                <a:cubicBezTo>
                  <a:pt x="268925" y="123770"/>
                  <a:pt x="207730" y="140835"/>
                  <a:pt x="165952" y="227332"/>
                </a:cubicBezTo>
                <a:cubicBezTo>
                  <a:pt x="124174" y="313829"/>
                  <a:pt x="-1747" y="665114"/>
                  <a:pt x="18" y="6686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9D0EA64-582E-5E75-76C4-C787C45DA924}"/>
              </a:ext>
            </a:extLst>
          </p:cNvPr>
          <p:cNvSpPr/>
          <p:nvPr/>
        </p:nvSpPr>
        <p:spPr>
          <a:xfrm>
            <a:off x="3049723" y="2983022"/>
            <a:ext cx="170266" cy="148754"/>
          </a:xfrm>
          <a:custGeom>
            <a:avLst/>
            <a:gdLst>
              <a:gd name="connsiteX0" fmla="*/ 631 w 170266"/>
              <a:gd name="connsiteY0" fmla="*/ 148533 h 148754"/>
              <a:gd name="connsiteX1" fmla="*/ 117137 w 170266"/>
              <a:gd name="connsiteY1" fmla="*/ 14374 h 148754"/>
              <a:gd name="connsiteX2" fmla="*/ 170095 w 170266"/>
              <a:gd name="connsiteY2" fmla="*/ 3783 h 148754"/>
              <a:gd name="connsiteX3" fmla="*/ 131259 w 170266"/>
              <a:gd name="connsiteY3" fmla="*/ 14374 h 148754"/>
              <a:gd name="connsiteX4" fmla="*/ 57119 w 170266"/>
              <a:gd name="connsiteY4" fmla="*/ 46149 h 148754"/>
              <a:gd name="connsiteX5" fmla="*/ 71241 w 170266"/>
              <a:gd name="connsiteY5" fmla="*/ 46149 h 148754"/>
              <a:gd name="connsiteX6" fmla="*/ 631 w 170266"/>
              <a:gd name="connsiteY6" fmla="*/ 148533 h 14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66" h="148754">
                <a:moveTo>
                  <a:pt x="631" y="148533"/>
                </a:moveTo>
                <a:cubicBezTo>
                  <a:pt x="8280" y="143237"/>
                  <a:pt x="88893" y="38499"/>
                  <a:pt x="117137" y="14374"/>
                </a:cubicBezTo>
                <a:cubicBezTo>
                  <a:pt x="145381" y="-9751"/>
                  <a:pt x="167741" y="3783"/>
                  <a:pt x="170095" y="3783"/>
                </a:cubicBezTo>
                <a:cubicBezTo>
                  <a:pt x="172449" y="3783"/>
                  <a:pt x="150088" y="7313"/>
                  <a:pt x="131259" y="14374"/>
                </a:cubicBezTo>
                <a:cubicBezTo>
                  <a:pt x="112430" y="21435"/>
                  <a:pt x="57119" y="46149"/>
                  <a:pt x="57119" y="46149"/>
                </a:cubicBezTo>
                <a:cubicBezTo>
                  <a:pt x="47116" y="51445"/>
                  <a:pt x="85363" y="29673"/>
                  <a:pt x="71241" y="46149"/>
                </a:cubicBezTo>
                <a:cubicBezTo>
                  <a:pt x="57119" y="62625"/>
                  <a:pt x="-7018" y="153829"/>
                  <a:pt x="631" y="1485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FBF4A9F8-DB7E-3B0E-2C05-5EB752D4E7FD}"/>
              </a:ext>
            </a:extLst>
          </p:cNvPr>
          <p:cNvSpPr/>
          <p:nvPr/>
        </p:nvSpPr>
        <p:spPr>
          <a:xfrm>
            <a:off x="3032551" y="2955021"/>
            <a:ext cx="183918" cy="190732"/>
          </a:xfrm>
          <a:custGeom>
            <a:avLst/>
            <a:gdLst>
              <a:gd name="connsiteX0" fmla="*/ 183736 w 183918"/>
              <a:gd name="connsiteY0" fmla="*/ 9 h 190732"/>
              <a:gd name="connsiteX1" fmla="*/ 77821 w 183918"/>
              <a:gd name="connsiteY1" fmla="*/ 42375 h 190732"/>
              <a:gd name="connsiteX2" fmla="*/ 46047 w 183918"/>
              <a:gd name="connsiteY2" fmla="*/ 102394 h 190732"/>
              <a:gd name="connsiteX3" fmla="*/ 150 w 183918"/>
              <a:gd name="connsiteY3" fmla="*/ 190656 h 190732"/>
              <a:gd name="connsiteX4" fmla="*/ 31925 w 183918"/>
              <a:gd name="connsiteY4" fmla="*/ 116516 h 190732"/>
              <a:gd name="connsiteX5" fmla="*/ 49577 w 183918"/>
              <a:gd name="connsiteY5" fmla="*/ 45906 h 190732"/>
              <a:gd name="connsiteX6" fmla="*/ 183736 w 183918"/>
              <a:gd name="connsiteY6" fmla="*/ 9 h 1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8" h="190732">
                <a:moveTo>
                  <a:pt x="183736" y="9"/>
                </a:moveTo>
                <a:cubicBezTo>
                  <a:pt x="188443" y="-580"/>
                  <a:pt x="100769" y="25311"/>
                  <a:pt x="77821" y="42375"/>
                </a:cubicBezTo>
                <a:cubicBezTo>
                  <a:pt x="54873" y="59439"/>
                  <a:pt x="58992" y="77680"/>
                  <a:pt x="46047" y="102394"/>
                </a:cubicBezTo>
                <a:cubicBezTo>
                  <a:pt x="33102" y="127108"/>
                  <a:pt x="2504" y="188302"/>
                  <a:pt x="150" y="190656"/>
                </a:cubicBezTo>
                <a:cubicBezTo>
                  <a:pt x="-2204" y="193010"/>
                  <a:pt x="23687" y="140641"/>
                  <a:pt x="31925" y="116516"/>
                </a:cubicBezTo>
                <a:cubicBezTo>
                  <a:pt x="40163" y="92391"/>
                  <a:pt x="28983" y="61793"/>
                  <a:pt x="49577" y="45906"/>
                </a:cubicBezTo>
                <a:cubicBezTo>
                  <a:pt x="70171" y="30019"/>
                  <a:pt x="179029" y="598"/>
                  <a:pt x="183736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3AB0C63-3AB8-F052-8339-D24B2D4A4442}"/>
              </a:ext>
            </a:extLst>
          </p:cNvPr>
          <p:cNvSpPr/>
          <p:nvPr/>
        </p:nvSpPr>
        <p:spPr>
          <a:xfrm>
            <a:off x="3229802" y="2900992"/>
            <a:ext cx="18382" cy="293482"/>
          </a:xfrm>
          <a:custGeom>
            <a:avLst/>
            <a:gdLst>
              <a:gd name="connsiteX0" fmla="*/ 607 w 18382"/>
              <a:gd name="connsiteY0" fmla="*/ 1081 h 293482"/>
              <a:gd name="connsiteX1" fmla="*/ 4138 w 18382"/>
              <a:gd name="connsiteY1" fmla="*/ 138770 h 293482"/>
              <a:gd name="connsiteX2" fmla="*/ 18260 w 18382"/>
              <a:gd name="connsiteY2" fmla="*/ 287051 h 293482"/>
              <a:gd name="connsiteX3" fmla="*/ 11199 w 18382"/>
              <a:gd name="connsiteY3" fmla="*/ 248216 h 293482"/>
              <a:gd name="connsiteX4" fmla="*/ 14729 w 18382"/>
              <a:gd name="connsiteY4" fmla="*/ 82282 h 293482"/>
              <a:gd name="connsiteX5" fmla="*/ 607 w 18382"/>
              <a:gd name="connsiteY5" fmla="*/ 1081 h 29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2" h="293482">
                <a:moveTo>
                  <a:pt x="607" y="1081"/>
                </a:moveTo>
                <a:cubicBezTo>
                  <a:pt x="-1158" y="10496"/>
                  <a:pt x="1196" y="91108"/>
                  <a:pt x="4138" y="138770"/>
                </a:cubicBezTo>
                <a:cubicBezTo>
                  <a:pt x="7080" y="186432"/>
                  <a:pt x="17083" y="268810"/>
                  <a:pt x="18260" y="287051"/>
                </a:cubicBezTo>
                <a:cubicBezTo>
                  <a:pt x="19437" y="305292"/>
                  <a:pt x="11787" y="282344"/>
                  <a:pt x="11199" y="248216"/>
                </a:cubicBezTo>
                <a:cubicBezTo>
                  <a:pt x="10611" y="214088"/>
                  <a:pt x="15906" y="118764"/>
                  <a:pt x="14729" y="82282"/>
                </a:cubicBezTo>
                <a:cubicBezTo>
                  <a:pt x="13552" y="45800"/>
                  <a:pt x="2372" y="-8334"/>
                  <a:pt x="607" y="10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1083752F-E4BA-5DCE-D306-E5B4102FC5CC}"/>
              </a:ext>
            </a:extLst>
          </p:cNvPr>
          <p:cNvSpPr/>
          <p:nvPr/>
        </p:nvSpPr>
        <p:spPr>
          <a:xfrm>
            <a:off x="3193998" y="2932555"/>
            <a:ext cx="22507" cy="200311"/>
          </a:xfrm>
          <a:custGeom>
            <a:avLst/>
            <a:gdLst>
              <a:gd name="connsiteX0" fmla="*/ 1106 w 22507"/>
              <a:gd name="connsiteY0" fmla="*/ 1292 h 200311"/>
              <a:gd name="connsiteX1" fmla="*/ 22289 w 22507"/>
              <a:gd name="connsiteY1" fmla="*/ 195470 h 200311"/>
              <a:gd name="connsiteX2" fmla="*/ 11698 w 22507"/>
              <a:gd name="connsiteY2" fmla="*/ 138982 h 200311"/>
              <a:gd name="connsiteX3" fmla="*/ 4637 w 22507"/>
              <a:gd name="connsiteY3" fmla="*/ 110738 h 200311"/>
              <a:gd name="connsiteX4" fmla="*/ 1106 w 22507"/>
              <a:gd name="connsiteY4" fmla="*/ 1292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7" h="200311">
                <a:moveTo>
                  <a:pt x="1106" y="1292"/>
                </a:moveTo>
                <a:cubicBezTo>
                  <a:pt x="4048" y="15414"/>
                  <a:pt x="20524" y="172522"/>
                  <a:pt x="22289" y="195470"/>
                </a:cubicBezTo>
                <a:cubicBezTo>
                  <a:pt x="24054" y="218418"/>
                  <a:pt x="14640" y="153104"/>
                  <a:pt x="11698" y="138982"/>
                </a:cubicBezTo>
                <a:cubicBezTo>
                  <a:pt x="8756" y="124860"/>
                  <a:pt x="7579" y="128390"/>
                  <a:pt x="4637" y="110738"/>
                </a:cubicBezTo>
                <a:cubicBezTo>
                  <a:pt x="1695" y="93086"/>
                  <a:pt x="-1836" y="-12830"/>
                  <a:pt x="1106" y="1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E45530EC-0F0A-4DEE-5016-574C8BA802C6}"/>
              </a:ext>
            </a:extLst>
          </p:cNvPr>
          <p:cNvSpPr/>
          <p:nvPr/>
        </p:nvSpPr>
        <p:spPr>
          <a:xfrm>
            <a:off x="3085876" y="3157977"/>
            <a:ext cx="171856" cy="65731"/>
          </a:xfrm>
          <a:custGeom>
            <a:avLst/>
            <a:gdLst>
              <a:gd name="connsiteX0" fmla="*/ 3313 w 171856"/>
              <a:gd name="connsiteY0" fmla="*/ 65371 h 65731"/>
              <a:gd name="connsiteX1" fmla="*/ 169247 w 171856"/>
              <a:gd name="connsiteY1" fmla="*/ 1822 h 65731"/>
              <a:gd name="connsiteX2" fmla="*/ 109228 w 171856"/>
              <a:gd name="connsiteY2" fmla="*/ 15944 h 65731"/>
              <a:gd name="connsiteX3" fmla="*/ 63332 w 171856"/>
              <a:gd name="connsiteY3" fmla="*/ 26536 h 65731"/>
              <a:gd name="connsiteX4" fmla="*/ 3313 w 171856"/>
              <a:gd name="connsiteY4" fmla="*/ 65371 h 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56" h="65731">
                <a:moveTo>
                  <a:pt x="3313" y="65371"/>
                </a:moveTo>
                <a:cubicBezTo>
                  <a:pt x="20965" y="61252"/>
                  <a:pt x="151595" y="10060"/>
                  <a:pt x="169247" y="1822"/>
                </a:cubicBezTo>
                <a:cubicBezTo>
                  <a:pt x="186899" y="-6416"/>
                  <a:pt x="109228" y="15944"/>
                  <a:pt x="109228" y="15944"/>
                </a:cubicBezTo>
                <a:cubicBezTo>
                  <a:pt x="91576" y="20063"/>
                  <a:pt x="83338" y="15945"/>
                  <a:pt x="63332" y="26536"/>
                </a:cubicBezTo>
                <a:cubicBezTo>
                  <a:pt x="43326" y="37127"/>
                  <a:pt x="-14339" y="69490"/>
                  <a:pt x="3313" y="653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64BD92F-E8D5-9487-D1A8-858DB38E5C74}"/>
              </a:ext>
            </a:extLst>
          </p:cNvPr>
          <p:cNvSpPr/>
          <p:nvPr/>
        </p:nvSpPr>
        <p:spPr>
          <a:xfrm>
            <a:off x="3096222" y="3085330"/>
            <a:ext cx="116895" cy="78099"/>
          </a:xfrm>
          <a:custGeom>
            <a:avLst/>
            <a:gdLst>
              <a:gd name="connsiteX0" fmla="*/ 28 w 116895"/>
              <a:gd name="connsiteY0" fmla="*/ 78000 h 78099"/>
              <a:gd name="connsiteX1" fmla="*/ 102413 w 116895"/>
              <a:gd name="connsiteY1" fmla="*/ 56817 h 78099"/>
              <a:gd name="connsiteX2" fmla="*/ 116535 w 116895"/>
              <a:gd name="connsiteY2" fmla="*/ 329 h 78099"/>
              <a:gd name="connsiteX3" fmla="*/ 113004 w 116895"/>
              <a:gd name="connsiteY3" fmla="*/ 32103 h 78099"/>
              <a:gd name="connsiteX4" fmla="*/ 91821 w 116895"/>
              <a:gd name="connsiteY4" fmla="*/ 49756 h 78099"/>
              <a:gd name="connsiteX5" fmla="*/ 28 w 116895"/>
              <a:gd name="connsiteY5" fmla="*/ 78000 h 7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95" h="78099">
                <a:moveTo>
                  <a:pt x="28" y="78000"/>
                </a:moveTo>
                <a:cubicBezTo>
                  <a:pt x="1793" y="79177"/>
                  <a:pt x="82995" y="69762"/>
                  <a:pt x="102413" y="56817"/>
                </a:cubicBezTo>
                <a:cubicBezTo>
                  <a:pt x="121831" y="43872"/>
                  <a:pt x="114770" y="4448"/>
                  <a:pt x="116535" y="329"/>
                </a:cubicBezTo>
                <a:cubicBezTo>
                  <a:pt x="118300" y="-3790"/>
                  <a:pt x="113004" y="32103"/>
                  <a:pt x="113004" y="32103"/>
                </a:cubicBezTo>
                <a:cubicBezTo>
                  <a:pt x="108885" y="40341"/>
                  <a:pt x="104766" y="43872"/>
                  <a:pt x="91821" y="49756"/>
                </a:cubicBezTo>
                <a:cubicBezTo>
                  <a:pt x="78876" y="55640"/>
                  <a:pt x="-1737" y="76823"/>
                  <a:pt x="28" y="78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76A76EA7-013F-77FD-6EDE-B9571E8C441E}"/>
              </a:ext>
            </a:extLst>
          </p:cNvPr>
          <p:cNvSpPr/>
          <p:nvPr/>
        </p:nvSpPr>
        <p:spPr>
          <a:xfrm>
            <a:off x="5994212" y="2707870"/>
            <a:ext cx="25316" cy="212275"/>
          </a:xfrm>
          <a:custGeom>
            <a:avLst/>
            <a:gdLst>
              <a:gd name="connsiteX0" fmla="*/ 11172 w 25316"/>
              <a:gd name="connsiteY0" fmla="*/ 25 h 212275"/>
              <a:gd name="connsiteX1" fmla="*/ 4111 w 25316"/>
              <a:gd name="connsiteY1" fmla="*/ 123593 h 212275"/>
              <a:gd name="connsiteX2" fmla="*/ 11172 w 25316"/>
              <a:gd name="connsiteY2" fmla="*/ 187142 h 212275"/>
              <a:gd name="connsiteX3" fmla="*/ 25294 w 25316"/>
              <a:gd name="connsiteY3" fmla="*/ 211855 h 212275"/>
              <a:gd name="connsiteX4" fmla="*/ 7641 w 25316"/>
              <a:gd name="connsiteY4" fmla="*/ 169489 h 212275"/>
              <a:gd name="connsiteX5" fmla="*/ 580 w 25316"/>
              <a:gd name="connsiteY5" fmla="*/ 113001 h 212275"/>
              <a:gd name="connsiteX6" fmla="*/ 11172 w 25316"/>
              <a:gd name="connsiteY6" fmla="*/ 25 h 21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16" h="212275">
                <a:moveTo>
                  <a:pt x="11172" y="25"/>
                </a:moveTo>
                <a:cubicBezTo>
                  <a:pt x="11760" y="1790"/>
                  <a:pt x="4111" y="92407"/>
                  <a:pt x="4111" y="123593"/>
                </a:cubicBezTo>
                <a:cubicBezTo>
                  <a:pt x="4111" y="154779"/>
                  <a:pt x="7641" y="172432"/>
                  <a:pt x="11172" y="187142"/>
                </a:cubicBezTo>
                <a:cubicBezTo>
                  <a:pt x="14703" y="201852"/>
                  <a:pt x="25882" y="214797"/>
                  <a:pt x="25294" y="211855"/>
                </a:cubicBezTo>
                <a:cubicBezTo>
                  <a:pt x="24706" y="208913"/>
                  <a:pt x="11760" y="185965"/>
                  <a:pt x="7641" y="169489"/>
                </a:cubicBezTo>
                <a:cubicBezTo>
                  <a:pt x="3522" y="153013"/>
                  <a:pt x="-1774" y="137714"/>
                  <a:pt x="580" y="113001"/>
                </a:cubicBezTo>
                <a:cubicBezTo>
                  <a:pt x="2934" y="88288"/>
                  <a:pt x="10584" y="-1740"/>
                  <a:pt x="1117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42636D18-D596-5A3F-EE60-EBEE306932BE}"/>
              </a:ext>
            </a:extLst>
          </p:cNvPr>
          <p:cNvSpPr/>
          <p:nvPr/>
        </p:nvSpPr>
        <p:spPr>
          <a:xfrm>
            <a:off x="5910040" y="2711425"/>
            <a:ext cx="257437" cy="162407"/>
          </a:xfrm>
          <a:custGeom>
            <a:avLst/>
            <a:gdLst>
              <a:gd name="connsiteX0" fmla="*/ 20 w 257437"/>
              <a:gd name="connsiteY0" fmla="*/ 0 h 162407"/>
              <a:gd name="connsiteX1" fmla="*/ 81222 w 257437"/>
              <a:gd name="connsiteY1" fmla="*/ 21183 h 162407"/>
              <a:gd name="connsiteX2" fmla="*/ 134179 w 257437"/>
              <a:gd name="connsiteY2" fmla="*/ 7061 h 162407"/>
              <a:gd name="connsiteX3" fmla="*/ 201259 w 257437"/>
              <a:gd name="connsiteY3" fmla="*/ 49428 h 162407"/>
              <a:gd name="connsiteX4" fmla="*/ 169484 w 257437"/>
              <a:gd name="connsiteY4" fmla="*/ 63550 h 162407"/>
              <a:gd name="connsiteX5" fmla="*/ 254216 w 257437"/>
              <a:gd name="connsiteY5" fmla="*/ 52958 h 162407"/>
              <a:gd name="connsiteX6" fmla="*/ 240094 w 257437"/>
              <a:gd name="connsiteY6" fmla="*/ 70611 h 162407"/>
              <a:gd name="connsiteX7" fmla="*/ 243625 w 257437"/>
              <a:gd name="connsiteY7" fmla="*/ 162404 h 162407"/>
              <a:gd name="connsiteX8" fmla="*/ 229503 w 257437"/>
              <a:gd name="connsiteY8" fmla="*/ 74141 h 162407"/>
              <a:gd name="connsiteX9" fmla="*/ 155362 w 257437"/>
              <a:gd name="connsiteY9" fmla="*/ 24714 h 162407"/>
              <a:gd name="connsiteX10" fmla="*/ 74161 w 257437"/>
              <a:gd name="connsiteY10" fmla="*/ 21183 h 162407"/>
              <a:gd name="connsiteX11" fmla="*/ 20 w 257437"/>
              <a:gd name="connsiteY11" fmla="*/ 0 h 16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437" h="162407">
                <a:moveTo>
                  <a:pt x="20" y="0"/>
                </a:moveTo>
                <a:cubicBezTo>
                  <a:pt x="1197" y="0"/>
                  <a:pt x="58862" y="20006"/>
                  <a:pt x="81222" y="21183"/>
                </a:cubicBezTo>
                <a:cubicBezTo>
                  <a:pt x="103582" y="22360"/>
                  <a:pt x="114173" y="2354"/>
                  <a:pt x="134179" y="7061"/>
                </a:cubicBezTo>
                <a:cubicBezTo>
                  <a:pt x="154185" y="11768"/>
                  <a:pt x="195375" y="40013"/>
                  <a:pt x="201259" y="49428"/>
                </a:cubicBezTo>
                <a:cubicBezTo>
                  <a:pt x="207143" y="58843"/>
                  <a:pt x="160658" y="62962"/>
                  <a:pt x="169484" y="63550"/>
                </a:cubicBezTo>
                <a:cubicBezTo>
                  <a:pt x="178310" y="64138"/>
                  <a:pt x="254216" y="52958"/>
                  <a:pt x="254216" y="52958"/>
                </a:cubicBezTo>
                <a:cubicBezTo>
                  <a:pt x="265984" y="54135"/>
                  <a:pt x="241859" y="52370"/>
                  <a:pt x="240094" y="70611"/>
                </a:cubicBezTo>
                <a:cubicBezTo>
                  <a:pt x="238329" y="88852"/>
                  <a:pt x="245390" y="161816"/>
                  <a:pt x="243625" y="162404"/>
                </a:cubicBezTo>
                <a:cubicBezTo>
                  <a:pt x="241860" y="162992"/>
                  <a:pt x="244214" y="97089"/>
                  <a:pt x="229503" y="74141"/>
                </a:cubicBezTo>
                <a:cubicBezTo>
                  <a:pt x="214793" y="51193"/>
                  <a:pt x="181252" y="33540"/>
                  <a:pt x="155362" y="24714"/>
                </a:cubicBezTo>
                <a:cubicBezTo>
                  <a:pt x="129472" y="15888"/>
                  <a:pt x="98874" y="25302"/>
                  <a:pt x="74161" y="21183"/>
                </a:cubicBezTo>
                <a:cubicBezTo>
                  <a:pt x="49448" y="17064"/>
                  <a:pt x="-1157" y="0"/>
                  <a:pt x="2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6336DBB4-B8F8-F0B3-EA59-90B96A8E6091}"/>
              </a:ext>
            </a:extLst>
          </p:cNvPr>
          <p:cNvSpPr/>
          <p:nvPr/>
        </p:nvSpPr>
        <p:spPr>
          <a:xfrm>
            <a:off x="6018486" y="2760839"/>
            <a:ext cx="128124" cy="131917"/>
          </a:xfrm>
          <a:custGeom>
            <a:avLst/>
            <a:gdLst>
              <a:gd name="connsiteX0" fmla="*/ 4550 w 128124"/>
              <a:gd name="connsiteY0" fmla="*/ 14 h 131917"/>
              <a:gd name="connsiteX1" fmla="*/ 15142 w 128124"/>
              <a:gd name="connsiteY1" fmla="*/ 95337 h 131917"/>
              <a:gd name="connsiteX2" fmla="*/ 39855 w 128124"/>
              <a:gd name="connsiteY2" fmla="*/ 130642 h 131917"/>
              <a:gd name="connsiteX3" fmla="*/ 61038 w 128124"/>
              <a:gd name="connsiteY3" fmla="*/ 120051 h 131917"/>
              <a:gd name="connsiteX4" fmla="*/ 68099 w 128124"/>
              <a:gd name="connsiteY4" fmla="*/ 81215 h 131917"/>
              <a:gd name="connsiteX5" fmla="*/ 128118 w 128124"/>
              <a:gd name="connsiteY5" fmla="*/ 60032 h 131917"/>
              <a:gd name="connsiteX6" fmla="*/ 71630 w 128124"/>
              <a:gd name="connsiteY6" fmla="*/ 88276 h 131917"/>
              <a:gd name="connsiteX7" fmla="*/ 32794 w 128124"/>
              <a:gd name="connsiteY7" fmla="*/ 123581 h 131917"/>
              <a:gd name="connsiteX8" fmla="*/ 1020 w 128124"/>
              <a:gd name="connsiteY8" fmla="*/ 88276 h 131917"/>
              <a:gd name="connsiteX9" fmla="*/ 4550 w 128124"/>
              <a:gd name="connsiteY9" fmla="*/ 14 h 1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24" h="131917">
                <a:moveTo>
                  <a:pt x="4550" y="14"/>
                </a:moveTo>
                <a:cubicBezTo>
                  <a:pt x="6904" y="1191"/>
                  <a:pt x="9258" y="73566"/>
                  <a:pt x="15142" y="95337"/>
                </a:cubicBezTo>
                <a:cubicBezTo>
                  <a:pt x="21026" y="117108"/>
                  <a:pt x="39855" y="130642"/>
                  <a:pt x="39855" y="130642"/>
                </a:cubicBezTo>
                <a:cubicBezTo>
                  <a:pt x="47504" y="134761"/>
                  <a:pt x="56331" y="128289"/>
                  <a:pt x="61038" y="120051"/>
                </a:cubicBezTo>
                <a:cubicBezTo>
                  <a:pt x="65745" y="111813"/>
                  <a:pt x="56919" y="91218"/>
                  <a:pt x="68099" y="81215"/>
                </a:cubicBezTo>
                <a:cubicBezTo>
                  <a:pt x="79279" y="71212"/>
                  <a:pt x="127530" y="58855"/>
                  <a:pt x="128118" y="60032"/>
                </a:cubicBezTo>
                <a:cubicBezTo>
                  <a:pt x="128706" y="61209"/>
                  <a:pt x="87517" y="77685"/>
                  <a:pt x="71630" y="88276"/>
                </a:cubicBezTo>
                <a:cubicBezTo>
                  <a:pt x="55743" y="98867"/>
                  <a:pt x="44562" y="123581"/>
                  <a:pt x="32794" y="123581"/>
                </a:cubicBezTo>
                <a:cubicBezTo>
                  <a:pt x="21026" y="123581"/>
                  <a:pt x="3962" y="105340"/>
                  <a:pt x="1020" y="88276"/>
                </a:cubicBezTo>
                <a:cubicBezTo>
                  <a:pt x="-1922" y="71212"/>
                  <a:pt x="2196" y="-1163"/>
                  <a:pt x="4550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A091B25C-04E4-705E-149C-C59366648A75}"/>
              </a:ext>
            </a:extLst>
          </p:cNvPr>
          <p:cNvSpPr/>
          <p:nvPr/>
        </p:nvSpPr>
        <p:spPr>
          <a:xfrm>
            <a:off x="5983659" y="2806738"/>
            <a:ext cx="122477" cy="118486"/>
          </a:xfrm>
          <a:custGeom>
            <a:avLst/>
            <a:gdLst>
              <a:gd name="connsiteX0" fmla="*/ 102926 w 122477"/>
              <a:gd name="connsiteY0" fmla="*/ 11 h 118486"/>
              <a:gd name="connsiteX1" fmla="*/ 106457 w 122477"/>
              <a:gd name="connsiteY1" fmla="*/ 84743 h 118486"/>
              <a:gd name="connsiteX2" fmla="*/ 106457 w 122477"/>
              <a:gd name="connsiteY2" fmla="*/ 105926 h 118486"/>
              <a:gd name="connsiteX3" fmla="*/ 81743 w 122477"/>
              <a:gd name="connsiteY3" fmla="*/ 116518 h 118486"/>
              <a:gd name="connsiteX4" fmla="*/ 542 w 122477"/>
              <a:gd name="connsiteY4" fmla="*/ 112987 h 118486"/>
              <a:gd name="connsiteX5" fmla="*/ 49969 w 122477"/>
              <a:gd name="connsiteY5" fmla="*/ 116518 h 118486"/>
              <a:gd name="connsiteX6" fmla="*/ 120579 w 122477"/>
              <a:gd name="connsiteY6" fmla="*/ 116518 h 118486"/>
              <a:gd name="connsiteX7" fmla="*/ 102926 w 122477"/>
              <a:gd name="connsiteY7" fmla="*/ 91804 h 118486"/>
              <a:gd name="connsiteX8" fmla="*/ 102926 w 122477"/>
              <a:gd name="connsiteY8" fmla="*/ 11 h 1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77" h="118486">
                <a:moveTo>
                  <a:pt x="102926" y="11"/>
                </a:moveTo>
                <a:cubicBezTo>
                  <a:pt x="103514" y="-1166"/>
                  <a:pt x="106457" y="84743"/>
                  <a:pt x="106457" y="84743"/>
                </a:cubicBezTo>
                <a:cubicBezTo>
                  <a:pt x="107046" y="102396"/>
                  <a:pt x="106457" y="105926"/>
                  <a:pt x="106457" y="105926"/>
                </a:cubicBezTo>
                <a:cubicBezTo>
                  <a:pt x="102338" y="111222"/>
                  <a:pt x="99396" y="115341"/>
                  <a:pt x="81743" y="116518"/>
                </a:cubicBezTo>
                <a:cubicBezTo>
                  <a:pt x="64090" y="117695"/>
                  <a:pt x="5838" y="112987"/>
                  <a:pt x="542" y="112987"/>
                </a:cubicBezTo>
                <a:cubicBezTo>
                  <a:pt x="-4754" y="112987"/>
                  <a:pt x="29963" y="115930"/>
                  <a:pt x="49969" y="116518"/>
                </a:cubicBezTo>
                <a:cubicBezTo>
                  <a:pt x="69975" y="117106"/>
                  <a:pt x="111753" y="120637"/>
                  <a:pt x="120579" y="116518"/>
                </a:cubicBezTo>
                <a:cubicBezTo>
                  <a:pt x="129405" y="112399"/>
                  <a:pt x="104691" y="106515"/>
                  <a:pt x="102926" y="91804"/>
                </a:cubicBezTo>
                <a:cubicBezTo>
                  <a:pt x="101161" y="77094"/>
                  <a:pt x="102338" y="1188"/>
                  <a:pt x="102926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489B829-7BCB-1FA1-57F9-AD0D41B3913E}"/>
              </a:ext>
            </a:extLst>
          </p:cNvPr>
          <p:cNvSpPr/>
          <p:nvPr/>
        </p:nvSpPr>
        <p:spPr>
          <a:xfrm>
            <a:off x="3237382" y="2838498"/>
            <a:ext cx="1280076" cy="158898"/>
          </a:xfrm>
          <a:custGeom>
            <a:avLst/>
            <a:gdLst>
              <a:gd name="connsiteX0" fmla="*/ 88 w 1280076"/>
              <a:gd name="connsiteY0" fmla="*/ 158898 h 158898"/>
              <a:gd name="connsiteX1" fmla="*/ 162491 w 1280076"/>
              <a:gd name="connsiteY1" fmla="*/ 77697 h 158898"/>
              <a:gd name="connsiteX2" fmla="*/ 596743 w 1280076"/>
              <a:gd name="connsiteY2" fmla="*/ 28270 h 158898"/>
              <a:gd name="connsiteX3" fmla="*/ 536725 w 1280076"/>
              <a:gd name="connsiteY3" fmla="*/ 42392 h 158898"/>
              <a:gd name="connsiteX4" fmla="*/ 727372 w 1280076"/>
              <a:gd name="connsiteY4" fmla="*/ 17678 h 158898"/>
              <a:gd name="connsiteX5" fmla="*/ 992159 w 1280076"/>
              <a:gd name="connsiteY5" fmla="*/ 56514 h 158898"/>
              <a:gd name="connsiteX6" fmla="*/ 970976 w 1280076"/>
              <a:gd name="connsiteY6" fmla="*/ 49453 h 158898"/>
              <a:gd name="connsiteX7" fmla="*/ 1264008 w 1280076"/>
              <a:gd name="connsiteY7" fmla="*/ 123593 h 158898"/>
              <a:gd name="connsiteX8" fmla="*/ 1200459 w 1280076"/>
              <a:gd name="connsiteY8" fmla="*/ 91819 h 158898"/>
              <a:gd name="connsiteX9" fmla="*/ 854470 w 1280076"/>
              <a:gd name="connsiteY9" fmla="*/ 17678 h 158898"/>
              <a:gd name="connsiteX10" fmla="*/ 543786 w 1280076"/>
              <a:gd name="connsiteY10" fmla="*/ 26 h 158898"/>
              <a:gd name="connsiteX11" fmla="*/ 451993 w 1280076"/>
              <a:gd name="connsiteY11" fmla="*/ 14148 h 158898"/>
              <a:gd name="connsiteX12" fmla="*/ 501420 w 1280076"/>
              <a:gd name="connsiteY12" fmla="*/ 31800 h 158898"/>
              <a:gd name="connsiteX13" fmla="*/ 264876 w 1280076"/>
              <a:gd name="connsiteY13" fmla="*/ 42392 h 158898"/>
              <a:gd name="connsiteX14" fmla="*/ 141308 w 1280076"/>
              <a:gd name="connsiteY14" fmla="*/ 77697 h 158898"/>
              <a:gd name="connsiteX15" fmla="*/ 88 w 1280076"/>
              <a:gd name="connsiteY15" fmla="*/ 158898 h 15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0076" h="158898">
                <a:moveTo>
                  <a:pt x="88" y="158898"/>
                </a:moveTo>
                <a:cubicBezTo>
                  <a:pt x="3618" y="158898"/>
                  <a:pt x="63048" y="99468"/>
                  <a:pt x="162491" y="77697"/>
                </a:cubicBezTo>
                <a:cubicBezTo>
                  <a:pt x="261934" y="55926"/>
                  <a:pt x="534371" y="34154"/>
                  <a:pt x="596743" y="28270"/>
                </a:cubicBezTo>
                <a:cubicBezTo>
                  <a:pt x="659115" y="22386"/>
                  <a:pt x="514954" y="44157"/>
                  <a:pt x="536725" y="42392"/>
                </a:cubicBezTo>
                <a:cubicBezTo>
                  <a:pt x="558496" y="40627"/>
                  <a:pt x="651466" y="15324"/>
                  <a:pt x="727372" y="17678"/>
                </a:cubicBezTo>
                <a:cubicBezTo>
                  <a:pt x="803278" y="20032"/>
                  <a:pt x="992159" y="56514"/>
                  <a:pt x="992159" y="56514"/>
                </a:cubicBezTo>
                <a:cubicBezTo>
                  <a:pt x="1032760" y="61810"/>
                  <a:pt x="970976" y="49453"/>
                  <a:pt x="970976" y="49453"/>
                </a:cubicBezTo>
                <a:cubicBezTo>
                  <a:pt x="1016284" y="60633"/>
                  <a:pt x="1225761" y="116532"/>
                  <a:pt x="1264008" y="123593"/>
                </a:cubicBezTo>
                <a:cubicBezTo>
                  <a:pt x="1302255" y="130654"/>
                  <a:pt x="1268715" y="109471"/>
                  <a:pt x="1200459" y="91819"/>
                </a:cubicBezTo>
                <a:cubicBezTo>
                  <a:pt x="1132203" y="74167"/>
                  <a:pt x="963915" y="32977"/>
                  <a:pt x="854470" y="17678"/>
                </a:cubicBezTo>
                <a:cubicBezTo>
                  <a:pt x="745025" y="2379"/>
                  <a:pt x="610865" y="614"/>
                  <a:pt x="543786" y="26"/>
                </a:cubicBezTo>
                <a:cubicBezTo>
                  <a:pt x="476707" y="-562"/>
                  <a:pt x="459054" y="8852"/>
                  <a:pt x="451993" y="14148"/>
                </a:cubicBezTo>
                <a:cubicBezTo>
                  <a:pt x="444932" y="19444"/>
                  <a:pt x="532606" y="27093"/>
                  <a:pt x="501420" y="31800"/>
                </a:cubicBezTo>
                <a:cubicBezTo>
                  <a:pt x="470234" y="36507"/>
                  <a:pt x="324895" y="34743"/>
                  <a:pt x="264876" y="42392"/>
                </a:cubicBezTo>
                <a:cubicBezTo>
                  <a:pt x="204857" y="50041"/>
                  <a:pt x="183086" y="61810"/>
                  <a:pt x="141308" y="77697"/>
                </a:cubicBezTo>
                <a:cubicBezTo>
                  <a:pt x="99530" y="93584"/>
                  <a:pt x="-3442" y="158898"/>
                  <a:pt x="88" y="158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028F8687-738E-93FC-8806-910EDA77CEDF}"/>
              </a:ext>
            </a:extLst>
          </p:cNvPr>
          <p:cNvSpPr/>
          <p:nvPr/>
        </p:nvSpPr>
        <p:spPr>
          <a:xfrm>
            <a:off x="4353742" y="3042125"/>
            <a:ext cx="258462" cy="501444"/>
          </a:xfrm>
          <a:custGeom>
            <a:avLst/>
            <a:gdLst>
              <a:gd name="connsiteX0" fmla="*/ 257094 w 258462"/>
              <a:gd name="connsiteY0" fmla="*/ 36473 h 501444"/>
              <a:gd name="connsiteX1" fmla="*/ 211197 w 258462"/>
              <a:gd name="connsiteY1" fmla="*/ 89430 h 501444"/>
              <a:gd name="connsiteX2" fmla="*/ 175892 w 258462"/>
              <a:gd name="connsiteY2" fmla="*/ 124735 h 501444"/>
              <a:gd name="connsiteX3" fmla="*/ 115873 w 258462"/>
              <a:gd name="connsiteY3" fmla="*/ 301260 h 501444"/>
              <a:gd name="connsiteX4" fmla="*/ 137056 w 258462"/>
              <a:gd name="connsiteY4" fmla="*/ 244772 h 501444"/>
              <a:gd name="connsiteX5" fmla="*/ 2897 w 258462"/>
              <a:gd name="connsiteY5" fmla="*/ 495438 h 501444"/>
              <a:gd name="connsiteX6" fmla="*/ 48794 w 258462"/>
              <a:gd name="connsiteY6" fmla="*/ 414236 h 501444"/>
              <a:gd name="connsiteX7" fmla="*/ 94690 w 258462"/>
              <a:gd name="connsiteY7" fmla="*/ 311852 h 501444"/>
              <a:gd name="connsiteX8" fmla="*/ 190014 w 258462"/>
              <a:gd name="connsiteY8" fmla="*/ 4698 h 501444"/>
              <a:gd name="connsiteX9" fmla="*/ 154709 w 258462"/>
              <a:gd name="connsiteY9" fmla="*/ 121205 h 501444"/>
              <a:gd name="connsiteX10" fmla="*/ 257094 w 258462"/>
              <a:gd name="connsiteY10" fmla="*/ 36473 h 5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462" h="501444">
                <a:moveTo>
                  <a:pt x="257094" y="36473"/>
                </a:moveTo>
                <a:cubicBezTo>
                  <a:pt x="266509" y="31177"/>
                  <a:pt x="224731" y="74720"/>
                  <a:pt x="211197" y="89430"/>
                </a:cubicBezTo>
                <a:cubicBezTo>
                  <a:pt x="197663" y="104140"/>
                  <a:pt x="191779" y="89430"/>
                  <a:pt x="175892" y="124735"/>
                </a:cubicBezTo>
                <a:cubicBezTo>
                  <a:pt x="160005" y="160040"/>
                  <a:pt x="122346" y="281254"/>
                  <a:pt x="115873" y="301260"/>
                </a:cubicBezTo>
                <a:cubicBezTo>
                  <a:pt x="109400" y="321266"/>
                  <a:pt x="155885" y="212409"/>
                  <a:pt x="137056" y="244772"/>
                </a:cubicBezTo>
                <a:cubicBezTo>
                  <a:pt x="118227" y="277135"/>
                  <a:pt x="17607" y="467194"/>
                  <a:pt x="2897" y="495438"/>
                </a:cubicBezTo>
                <a:cubicBezTo>
                  <a:pt x="-11813" y="523682"/>
                  <a:pt x="33495" y="444834"/>
                  <a:pt x="48794" y="414236"/>
                </a:cubicBezTo>
                <a:cubicBezTo>
                  <a:pt x="64093" y="383638"/>
                  <a:pt x="71153" y="380108"/>
                  <a:pt x="94690" y="311852"/>
                </a:cubicBezTo>
                <a:cubicBezTo>
                  <a:pt x="118227" y="243596"/>
                  <a:pt x="180011" y="36472"/>
                  <a:pt x="190014" y="4698"/>
                </a:cubicBezTo>
                <a:cubicBezTo>
                  <a:pt x="200017" y="-27076"/>
                  <a:pt x="147648" y="112379"/>
                  <a:pt x="154709" y="121205"/>
                </a:cubicBezTo>
                <a:cubicBezTo>
                  <a:pt x="161770" y="130031"/>
                  <a:pt x="247679" y="41769"/>
                  <a:pt x="257094" y="364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1ACBE4F0-69C5-2E79-61CC-6867272C854C}"/>
              </a:ext>
            </a:extLst>
          </p:cNvPr>
          <p:cNvSpPr/>
          <p:nvPr/>
        </p:nvSpPr>
        <p:spPr>
          <a:xfrm>
            <a:off x="3272571" y="3163304"/>
            <a:ext cx="282942" cy="388874"/>
          </a:xfrm>
          <a:custGeom>
            <a:avLst/>
            <a:gdLst>
              <a:gd name="connsiteX0" fmla="*/ 204 w 282942"/>
              <a:gd name="connsiteY0" fmla="*/ 26 h 388874"/>
              <a:gd name="connsiteX1" fmla="*/ 106119 w 282942"/>
              <a:gd name="connsiteY1" fmla="*/ 81227 h 388874"/>
              <a:gd name="connsiteX2" fmla="*/ 197912 w 282942"/>
              <a:gd name="connsiteY2" fmla="*/ 261283 h 388874"/>
              <a:gd name="connsiteX3" fmla="*/ 282644 w 282942"/>
              <a:gd name="connsiteY3" fmla="*/ 388381 h 388874"/>
              <a:gd name="connsiteX4" fmla="*/ 222626 w 282942"/>
              <a:gd name="connsiteY4" fmla="*/ 296588 h 388874"/>
              <a:gd name="connsiteX5" fmla="*/ 134363 w 282942"/>
              <a:gd name="connsiteY5" fmla="*/ 88288 h 388874"/>
              <a:gd name="connsiteX6" fmla="*/ 204 w 282942"/>
              <a:gd name="connsiteY6" fmla="*/ 26 h 38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42" h="388874">
                <a:moveTo>
                  <a:pt x="204" y="26"/>
                </a:moveTo>
                <a:cubicBezTo>
                  <a:pt x="-4503" y="-1151"/>
                  <a:pt x="73168" y="37684"/>
                  <a:pt x="106119" y="81227"/>
                </a:cubicBezTo>
                <a:cubicBezTo>
                  <a:pt x="139070" y="124770"/>
                  <a:pt x="168491" y="210091"/>
                  <a:pt x="197912" y="261283"/>
                </a:cubicBezTo>
                <a:cubicBezTo>
                  <a:pt x="227333" y="312475"/>
                  <a:pt x="278525" y="382497"/>
                  <a:pt x="282644" y="388381"/>
                </a:cubicBezTo>
                <a:cubicBezTo>
                  <a:pt x="286763" y="394265"/>
                  <a:pt x="247339" y="346603"/>
                  <a:pt x="222626" y="296588"/>
                </a:cubicBezTo>
                <a:cubicBezTo>
                  <a:pt x="197913" y="246573"/>
                  <a:pt x="172022" y="140069"/>
                  <a:pt x="134363" y="88288"/>
                </a:cubicBezTo>
                <a:cubicBezTo>
                  <a:pt x="96704" y="36507"/>
                  <a:pt x="4911" y="1203"/>
                  <a:pt x="204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FDF94A8-B5D4-E63A-4BD2-805E640521D2}"/>
              </a:ext>
            </a:extLst>
          </p:cNvPr>
          <p:cNvSpPr/>
          <p:nvPr/>
        </p:nvSpPr>
        <p:spPr>
          <a:xfrm>
            <a:off x="3320406" y="3169367"/>
            <a:ext cx="266636" cy="428446"/>
          </a:xfrm>
          <a:custGeom>
            <a:avLst/>
            <a:gdLst>
              <a:gd name="connsiteX0" fmla="*/ 1796 w 266636"/>
              <a:gd name="connsiteY0" fmla="*/ 4554 h 428446"/>
              <a:gd name="connsiteX1" fmla="*/ 146547 w 266636"/>
              <a:gd name="connsiteY1" fmla="*/ 304647 h 428446"/>
              <a:gd name="connsiteX2" fmla="*/ 263053 w 266636"/>
              <a:gd name="connsiteY2" fmla="*/ 424684 h 428446"/>
              <a:gd name="connsiteX3" fmla="*/ 227748 w 266636"/>
              <a:gd name="connsiteY3" fmla="*/ 385848 h 428446"/>
              <a:gd name="connsiteX4" fmla="*/ 135955 w 266636"/>
              <a:gd name="connsiteY4" fmla="*/ 262281 h 428446"/>
              <a:gd name="connsiteX5" fmla="*/ 68876 w 266636"/>
              <a:gd name="connsiteY5" fmla="*/ 131652 h 428446"/>
              <a:gd name="connsiteX6" fmla="*/ 1796 w 266636"/>
              <a:gd name="connsiteY6" fmla="*/ 4554 h 4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636" h="428446">
                <a:moveTo>
                  <a:pt x="1796" y="4554"/>
                </a:moveTo>
                <a:cubicBezTo>
                  <a:pt x="14741" y="33387"/>
                  <a:pt x="103004" y="234625"/>
                  <a:pt x="146547" y="304647"/>
                </a:cubicBezTo>
                <a:cubicBezTo>
                  <a:pt x="190090" y="374669"/>
                  <a:pt x="249520" y="411151"/>
                  <a:pt x="263053" y="424684"/>
                </a:cubicBezTo>
                <a:cubicBezTo>
                  <a:pt x="276586" y="438217"/>
                  <a:pt x="248931" y="412915"/>
                  <a:pt x="227748" y="385848"/>
                </a:cubicBezTo>
                <a:cubicBezTo>
                  <a:pt x="206565" y="358781"/>
                  <a:pt x="162434" y="304647"/>
                  <a:pt x="135955" y="262281"/>
                </a:cubicBezTo>
                <a:cubicBezTo>
                  <a:pt x="109476" y="219915"/>
                  <a:pt x="88294" y="171664"/>
                  <a:pt x="68876" y="131652"/>
                </a:cubicBezTo>
                <a:cubicBezTo>
                  <a:pt x="49458" y="91640"/>
                  <a:pt x="-11149" y="-24279"/>
                  <a:pt x="1796" y="4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A5D7FE8-79E1-D973-CF73-066C045923E7}"/>
              </a:ext>
            </a:extLst>
          </p:cNvPr>
          <p:cNvSpPr/>
          <p:nvPr/>
        </p:nvSpPr>
        <p:spPr>
          <a:xfrm>
            <a:off x="3589182" y="3521759"/>
            <a:ext cx="789340" cy="123279"/>
          </a:xfrm>
          <a:custGeom>
            <a:avLst/>
            <a:gdLst>
              <a:gd name="connsiteX0" fmla="*/ 4869 w 789340"/>
              <a:gd name="connsiteY0" fmla="*/ 72292 h 123279"/>
              <a:gd name="connsiteX1" fmla="*/ 252004 w 789340"/>
              <a:gd name="connsiteY1" fmla="*/ 114658 h 123279"/>
              <a:gd name="connsiteX2" fmla="*/ 124906 w 789340"/>
              <a:gd name="connsiteY2" fmla="*/ 114658 h 123279"/>
              <a:gd name="connsiteX3" fmla="*/ 495609 w 789340"/>
              <a:gd name="connsiteY3" fmla="*/ 100536 h 123279"/>
              <a:gd name="connsiteX4" fmla="*/ 435590 w 789340"/>
              <a:gd name="connsiteY4" fmla="*/ 107597 h 123279"/>
              <a:gd name="connsiteX5" fmla="*/ 778049 w 789340"/>
              <a:gd name="connsiteY5" fmla="*/ 1682 h 123279"/>
              <a:gd name="connsiteX6" fmla="*/ 682725 w 789340"/>
              <a:gd name="connsiteY6" fmla="*/ 47578 h 123279"/>
              <a:gd name="connsiteX7" fmla="*/ 442651 w 789340"/>
              <a:gd name="connsiteY7" fmla="*/ 114658 h 123279"/>
              <a:gd name="connsiteX8" fmla="*/ 114315 w 789340"/>
              <a:gd name="connsiteY8" fmla="*/ 118188 h 123279"/>
              <a:gd name="connsiteX9" fmla="*/ 4869 w 789340"/>
              <a:gd name="connsiteY9" fmla="*/ 72292 h 1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340" h="123279">
                <a:moveTo>
                  <a:pt x="4869" y="72292"/>
                </a:moveTo>
                <a:cubicBezTo>
                  <a:pt x="27817" y="71704"/>
                  <a:pt x="231998" y="107597"/>
                  <a:pt x="252004" y="114658"/>
                </a:cubicBezTo>
                <a:cubicBezTo>
                  <a:pt x="272010" y="121719"/>
                  <a:pt x="84305" y="117012"/>
                  <a:pt x="124906" y="114658"/>
                </a:cubicBezTo>
                <a:cubicBezTo>
                  <a:pt x="165507" y="112304"/>
                  <a:pt x="443828" y="101713"/>
                  <a:pt x="495609" y="100536"/>
                </a:cubicBezTo>
                <a:cubicBezTo>
                  <a:pt x="547390" y="99359"/>
                  <a:pt x="388517" y="124073"/>
                  <a:pt x="435590" y="107597"/>
                </a:cubicBezTo>
                <a:cubicBezTo>
                  <a:pt x="482663" y="91121"/>
                  <a:pt x="736860" y="11685"/>
                  <a:pt x="778049" y="1682"/>
                </a:cubicBezTo>
                <a:cubicBezTo>
                  <a:pt x="819238" y="-8321"/>
                  <a:pt x="738625" y="28749"/>
                  <a:pt x="682725" y="47578"/>
                </a:cubicBezTo>
                <a:cubicBezTo>
                  <a:pt x="626825" y="66407"/>
                  <a:pt x="537386" y="102890"/>
                  <a:pt x="442651" y="114658"/>
                </a:cubicBezTo>
                <a:cubicBezTo>
                  <a:pt x="347916" y="126426"/>
                  <a:pt x="184925" y="124661"/>
                  <a:pt x="114315" y="118188"/>
                </a:cubicBezTo>
                <a:cubicBezTo>
                  <a:pt x="43705" y="111715"/>
                  <a:pt x="-18079" y="72880"/>
                  <a:pt x="4869" y="72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3F0A1E40-ACB4-6B04-84E6-CA27AF569AAE}"/>
              </a:ext>
            </a:extLst>
          </p:cNvPr>
          <p:cNvSpPr/>
          <p:nvPr/>
        </p:nvSpPr>
        <p:spPr>
          <a:xfrm>
            <a:off x="3533426" y="2898089"/>
            <a:ext cx="867907" cy="102841"/>
          </a:xfrm>
          <a:custGeom>
            <a:avLst/>
            <a:gdLst>
              <a:gd name="connsiteX0" fmla="*/ 606 w 867907"/>
              <a:gd name="connsiteY0" fmla="*/ 102838 h 102841"/>
              <a:gd name="connsiteX1" fmla="*/ 381901 w 867907"/>
              <a:gd name="connsiteY1" fmla="*/ 18106 h 102841"/>
              <a:gd name="connsiteX2" fmla="*/ 731420 w 867907"/>
              <a:gd name="connsiteY2" fmla="*/ 67533 h 102841"/>
              <a:gd name="connsiteX3" fmla="*/ 865579 w 867907"/>
              <a:gd name="connsiteY3" fmla="*/ 102838 h 102841"/>
              <a:gd name="connsiteX4" fmla="*/ 794969 w 867907"/>
              <a:gd name="connsiteY4" fmla="*/ 67533 h 102841"/>
              <a:gd name="connsiteX5" fmla="*/ 533712 w 867907"/>
              <a:gd name="connsiteY5" fmla="*/ 3984 h 102841"/>
              <a:gd name="connsiteX6" fmla="*/ 180662 w 867907"/>
              <a:gd name="connsiteY6" fmla="*/ 7514 h 102841"/>
              <a:gd name="connsiteX7" fmla="*/ 290108 w 867907"/>
              <a:gd name="connsiteY7" fmla="*/ 14575 h 102841"/>
              <a:gd name="connsiteX8" fmla="*/ 606 w 867907"/>
              <a:gd name="connsiteY8" fmla="*/ 102838 h 1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907" h="102841">
                <a:moveTo>
                  <a:pt x="606" y="102838"/>
                </a:moveTo>
                <a:cubicBezTo>
                  <a:pt x="15905" y="103426"/>
                  <a:pt x="260099" y="23990"/>
                  <a:pt x="381901" y="18106"/>
                </a:cubicBezTo>
                <a:cubicBezTo>
                  <a:pt x="503703" y="12222"/>
                  <a:pt x="650807" y="53411"/>
                  <a:pt x="731420" y="67533"/>
                </a:cubicBezTo>
                <a:cubicBezTo>
                  <a:pt x="812033" y="81655"/>
                  <a:pt x="854988" y="102838"/>
                  <a:pt x="865579" y="102838"/>
                </a:cubicBezTo>
                <a:cubicBezTo>
                  <a:pt x="876170" y="102838"/>
                  <a:pt x="850280" y="84009"/>
                  <a:pt x="794969" y="67533"/>
                </a:cubicBezTo>
                <a:cubicBezTo>
                  <a:pt x="739658" y="51057"/>
                  <a:pt x="636097" y="13987"/>
                  <a:pt x="533712" y="3984"/>
                </a:cubicBezTo>
                <a:cubicBezTo>
                  <a:pt x="431328" y="-6019"/>
                  <a:pt x="221263" y="5749"/>
                  <a:pt x="180662" y="7514"/>
                </a:cubicBezTo>
                <a:cubicBezTo>
                  <a:pt x="140061" y="9279"/>
                  <a:pt x="315998" y="2807"/>
                  <a:pt x="290108" y="14575"/>
                </a:cubicBezTo>
                <a:cubicBezTo>
                  <a:pt x="264218" y="26343"/>
                  <a:pt x="-14693" y="102250"/>
                  <a:pt x="606" y="1028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8453F06E-0F97-8899-7705-E353C541B97F}"/>
              </a:ext>
            </a:extLst>
          </p:cNvPr>
          <p:cNvSpPr/>
          <p:nvPr/>
        </p:nvSpPr>
        <p:spPr>
          <a:xfrm>
            <a:off x="3432869" y="3007726"/>
            <a:ext cx="173948" cy="547442"/>
          </a:xfrm>
          <a:custGeom>
            <a:avLst/>
            <a:gdLst>
              <a:gd name="connsiteX0" fmla="*/ 79980 w 173948"/>
              <a:gd name="connsiteY0" fmla="*/ 262 h 547442"/>
              <a:gd name="connsiteX1" fmla="*/ 37614 w 173948"/>
              <a:gd name="connsiteY1" fmla="*/ 159134 h 547442"/>
              <a:gd name="connsiteX2" fmla="*/ 87041 w 173948"/>
              <a:gd name="connsiteY2" fmla="*/ 416861 h 547442"/>
              <a:gd name="connsiteX3" fmla="*/ 171773 w 173948"/>
              <a:gd name="connsiteY3" fmla="*/ 543959 h 547442"/>
              <a:gd name="connsiteX4" fmla="*/ 136468 w 173948"/>
              <a:gd name="connsiteY4" fmla="*/ 491001 h 547442"/>
              <a:gd name="connsiteX5" fmla="*/ 5840 w 173948"/>
              <a:gd name="connsiteY5" fmla="*/ 279171 h 547442"/>
              <a:gd name="connsiteX6" fmla="*/ 23492 w 173948"/>
              <a:gd name="connsiteY6" fmla="*/ 282702 h 547442"/>
              <a:gd name="connsiteX7" fmla="*/ 30553 w 173948"/>
              <a:gd name="connsiteY7" fmla="*/ 95585 h 547442"/>
              <a:gd name="connsiteX8" fmla="*/ 16431 w 173948"/>
              <a:gd name="connsiteY8" fmla="*/ 120299 h 547442"/>
              <a:gd name="connsiteX9" fmla="*/ 79980 w 173948"/>
              <a:gd name="connsiteY9" fmla="*/ 262 h 5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948" h="547442">
                <a:moveTo>
                  <a:pt x="79980" y="262"/>
                </a:moveTo>
                <a:cubicBezTo>
                  <a:pt x="83510" y="6734"/>
                  <a:pt x="36437" y="89701"/>
                  <a:pt x="37614" y="159134"/>
                </a:cubicBezTo>
                <a:cubicBezTo>
                  <a:pt x="38791" y="228567"/>
                  <a:pt x="64681" y="352724"/>
                  <a:pt x="87041" y="416861"/>
                </a:cubicBezTo>
                <a:cubicBezTo>
                  <a:pt x="109401" y="480999"/>
                  <a:pt x="171773" y="543959"/>
                  <a:pt x="171773" y="543959"/>
                </a:cubicBezTo>
                <a:cubicBezTo>
                  <a:pt x="180011" y="556316"/>
                  <a:pt x="164124" y="535132"/>
                  <a:pt x="136468" y="491001"/>
                </a:cubicBezTo>
                <a:cubicBezTo>
                  <a:pt x="108813" y="446870"/>
                  <a:pt x="24669" y="313887"/>
                  <a:pt x="5840" y="279171"/>
                </a:cubicBezTo>
                <a:cubicBezTo>
                  <a:pt x="-12989" y="244455"/>
                  <a:pt x="19373" y="313300"/>
                  <a:pt x="23492" y="282702"/>
                </a:cubicBezTo>
                <a:cubicBezTo>
                  <a:pt x="27611" y="252104"/>
                  <a:pt x="31730" y="122652"/>
                  <a:pt x="30553" y="95585"/>
                </a:cubicBezTo>
                <a:cubicBezTo>
                  <a:pt x="29376" y="68518"/>
                  <a:pt x="12312" y="131479"/>
                  <a:pt x="16431" y="120299"/>
                </a:cubicBezTo>
                <a:cubicBezTo>
                  <a:pt x="20550" y="109119"/>
                  <a:pt x="76450" y="-6210"/>
                  <a:pt x="79980" y="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89A249D-7A3F-12EB-D41F-5346440D522F}"/>
              </a:ext>
            </a:extLst>
          </p:cNvPr>
          <p:cNvSpPr/>
          <p:nvPr/>
        </p:nvSpPr>
        <p:spPr>
          <a:xfrm>
            <a:off x="4323713" y="3007987"/>
            <a:ext cx="154321" cy="507399"/>
          </a:xfrm>
          <a:custGeom>
            <a:avLst/>
            <a:gdLst>
              <a:gd name="connsiteX0" fmla="*/ 100006 w 154321"/>
              <a:gd name="connsiteY0" fmla="*/ 1 h 507399"/>
              <a:gd name="connsiteX1" fmla="*/ 107067 w 154321"/>
              <a:gd name="connsiteY1" fmla="*/ 176526 h 507399"/>
              <a:gd name="connsiteX2" fmla="*/ 89414 w 154321"/>
              <a:gd name="connsiteY2" fmla="*/ 356581 h 507399"/>
              <a:gd name="connsiteX3" fmla="*/ 107067 w 154321"/>
              <a:gd name="connsiteY3" fmla="*/ 261258 h 507399"/>
              <a:gd name="connsiteX4" fmla="*/ 8213 w 154321"/>
              <a:gd name="connsiteY4" fmla="*/ 497801 h 507399"/>
              <a:gd name="connsiteX5" fmla="*/ 15274 w 154321"/>
              <a:gd name="connsiteY5" fmla="*/ 448374 h 507399"/>
              <a:gd name="connsiteX6" fmla="*/ 92945 w 154321"/>
              <a:gd name="connsiteY6" fmla="*/ 328337 h 507399"/>
              <a:gd name="connsiteX7" fmla="*/ 152963 w 154321"/>
              <a:gd name="connsiteY7" fmla="*/ 144751 h 507399"/>
              <a:gd name="connsiteX8" fmla="*/ 131780 w 154321"/>
              <a:gd name="connsiteY8" fmla="*/ 172995 h 507399"/>
              <a:gd name="connsiteX9" fmla="*/ 100006 w 154321"/>
              <a:gd name="connsiteY9" fmla="*/ 1 h 5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321" h="507399">
                <a:moveTo>
                  <a:pt x="100006" y="1"/>
                </a:moveTo>
                <a:cubicBezTo>
                  <a:pt x="95887" y="589"/>
                  <a:pt x="108832" y="117096"/>
                  <a:pt x="107067" y="176526"/>
                </a:cubicBezTo>
                <a:cubicBezTo>
                  <a:pt x="105302" y="235956"/>
                  <a:pt x="89414" y="342459"/>
                  <a:pt x="89414" y="356581"/>
                </a:cubicBezTo>
                <a:cubicBezTo>
                  <a:pt x="89414" y="370703"/>
                  <a:pt x="120600" y="237721"/>
                  <a:pt x="107067" y="261258"/>
                </a:cubicBezTo>
                <a:cubicBezTo>
                  <a:pt x="93534" y="284795"/>
                  <a:pt x="23512" y="466615"/>
                  <a:pt x="8213" y="497801"/>
                </a:cubicBezTo>
                <a:cubicBezTo>
                  <a:pt x="-7086" y="528987"/>
                  <a:pt x="1152" y="476618"/>
                  <a:pt x="15274" y="448374"/>
                </a:cubicBezTo>
                <a:cubicBezTo>
                  <a:pt x="29396" y="420130"/>
                  <a:pt x="69997" y="378941"/>
                  <a:pt x="92945" y="328337"/>
                </a:cubicBezTo>
                <a:cubicBezTo>
                  <a:pt x="115893" y="277733"/>
                  <a:pt x="146491" y="170641"/>
                  <a:pt x="152963" y="144751"/>
                </a:cubicBezTo>
                <a:cubicBezTo>
                  <a:pt x="159435" y="118861"/>
                  <a:pt x="141195" y="196532"/>
                  <a:pt x="131780" y="172995"/>
                </a:cubicBezTo>
                <a:cubicBezTo>
                  <a:pt x="122365" y="149458"/>
                  <a:pt x="104125" y="-587"/>
                  <a:pt x="100006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DA7DF27-CB53-C559-5A5F-AA2C78E939B0}"/>
              </a:ext>
            </a:extLst>
          </p:cNvPr>
          <p:cNvSpPr/>
          <p:nvPr/>
        </p:nvSpPr>
        <p:spPr>
          <a:xfrm>
            <a:off x="3615073" y="3509314"/>
            <a:ext cx="720467" cy="109076"/>
          </a:xfrm>
          <a:custGeom>
            <a:avLst/>
            <a:gdLst>
              <a:gd name="connsiteX0" fmla="*/ 161 w 720467"/>
              <a:gd name="connsiteY0" fmla="*/ 38840 h 109076"/>
              <a:gd name="connsiteX1" fmla="*/ 151973 w 720467"/>
              <a:gd name="connsiteY1" fmla="*/ 95328 h 109076"/>
              <a:gd name="connsiteX2" fmla="*/ 353211 w 720467"/>
              <a:gd name="connsiteY2" fmla="*/ 88267 h 109076"/>
              <a:gd name="connsiteX3" fmla="*/ 328498 w 720467"/>
              <a:gd name="connsiteY3" fmla="*/ 102389 h 109076"/>
              <a:gd name="connsiteX4" fmla="*/ 508553 w 720467"/>
              <a:gd name="connsiteY4" fmla="*/ 70615 h 109076"/>
              <a:gd name="connsiteX5" fmla="*/ 720383 w 720467"/>
              <a:gd name="connsiteY5" fmla="*/ 5 h 109076"/>
              <a:gd name="connsiteX6" fmla="*/ 529736 w 720467"/>
              <a:gd name="connsiteY6" fmla="*/ 67084 h 109076"/>
              <a:gd name="connsiteX7" fmla="*/ 201400 w 720467"/>
              <a:gd name="connsiteY7" fmla="*/ 98859 h 109076"/>
              <a:gd name="connsiteX8" fmla="*/ 328498 w 720467"/>
              <a:gd name="connsiteY8" fmla="*/ 105920 h 109076"/>
              <a:gd name="connsiteX9" fmla="*/ 127259 w 720467"/>
              <a:gd name="connsiteY9" fmla="*/ 105920 h 109076"/>
              <a:gd name="connsiteX10" fmla="*/ 161 w 720467"/>
              <a:gd name="connsiteY10" fmla="*/ 38840 h 10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467" h="109076">
                <a:moveTo>
                  <a:pt x="161" y="38840"/>
                </a:moveTo>
                <a:cubicBezTo>
                  <a:pt x="4280" y="37075"/>
                  <a:pt x="93131" y="87090"/>
                  <a:pt x="151973" y="95328"/>
                </a:cubicBezTo>
                <a:cubicBezTo>
                  <a:pt x="210815" y="103566"/>
                  <a:pt x="323790" y="87090"/>
                  <a:pt x="353211" y="88267"/>
                </a:cubicBezTo>
                <a:cubicBezTo>
                  <a:pt x="382632" y="89444"/>
                  <a:pt x="302608" y="105331"/>
                  <a:pt x="328498" y="102389"/>
                </a:cubicBezTo>
                <a:cubicBezTo>
                  <a:pt x="354388" y="99447"/>
                  <a:pt x="443239" y="87679"/>
                  <a:pt x="508553" y="70615"/>
                </a:cubicBezTo>
                <a:cubicBezTo>
                  <a:pt x="573867" y="53551"/>
                  <a:pt x="716853" y="593"/>
                  <a:pt x="720383" y="5"/>
                </a:cubicBezTo>
                <a:cubicBezTo>
                  <a:pt x="723914" y="-584"/>
                  <a:pt x="616233" y="50608"/>
                  <a:pt x="529736" y="67084"/>
                </a:cubicBezTo>
                <a:cubicBezTo>
                  <a:pt x="443239" y="83560"/>
                  <a:pt x="234940" y="92386"/>
                  <a:pt x="201400" y="98859"/>
                </a:cubicBezTo>
                <a:cubicBezTo>
                  <a:pt x="167860" y="105332"/>
                  <a:pt x="340855" y="104743"/>
                  <a:pt x="328498" y="105920"/>
                </a:cubicBezTo>
                <a:cubicBezTo>
                  <a:pt x="316141" y="107097"/>
                  <a:pt x="183159" y="112393"/>
                  <a:pt x="127259" y="105920"/>
                </a:cubicBezTo>
                <a:cubicBezTo>
                  <a:pt x="71359" y="99447"/>
                  <a:pt x="-3958" y="40605"/>
                  <a:pt x="161" y="38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F05880-3109-21CD-C6F9-49492FE49525}"/>
              </a:ext>
            </a:extLst>
          </p:cNvPr>
          <p:cNvSpPr/>
          <p:nvPr/>
        </p:nvSpPr>
        <p:spPr>
          <a:xfrm>
            <a:off x="3385693" y="2929853"/>
            <a:ext cx="290740" cy="178066"/>
          </a:xfrm>
          <a:custGeom>
            <a:avLst/>
            <a:gdLst>
              <a:gd name="connsiteX0" fmla="*/ 58 w 290740"/>
              <a:gd name="connsiteY0" fmla="*/ 49891 h 178066"/>
              <a:gd name="connsiteX1" fmla="*/ 42424 w 290740"/>
              <a:gd name="connsiteY1" fmla="*/ 116970 h 178066"/>
              <a:gd name="connsiteX2" fmla="*/ 31833 w 290740"/>
              <a:gd name="connsiteY2" fmla="*/ 176989 h 178066"/>
              <a:gd name="connsiteX3" fmla="*/ 77729 w 290740"/>
              <a:gd name="connsiteY3" fmla="*/ 64013 h 178066"/>
              <a:gd name="connsiteX4" fmla="*/ 289560 w 290740"/>
              <a:gd name="connsiteY4" fmla="*/ 464 h 178066"/>
              <a:gd name="connsiteX5" fmla="*/ 158931 w 290740"/>
              <a:gd name="connsiteY5" fmla="*/ 39299 h 178066"/>
              <a:gd name="connsiteX6" fmla="*/ 63607 w 290740"/>
              <a:gd name="connsiteY6" fmla="*/ 113440 h 178066"/>
              <a:gd name="connsiteX7" fmla="*/ 53016 w 290740"/>
              <a:gd name="connsiteY7" fmla="*/ 162867 h 178066"/>
              <a:gd name="connsiteX8" fmla="*/ 58 w 290740"/>
              <a:gd name="connsiteY8" fmla="*/ 49891 h 17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740" h="178066">
                <a:moveTo>
                  <a:pt x="58" y="49891"/>
                </a:moveTo>
                <a:cubicBezTo>
                  <a:pt x="-1707" y="42241"/>
                  <a:pt x="37128" y="95787"/>
                  <a:pt x="42424" y="116970"/>
                </a:cubicBezTo>
                <a:cubicBezTo>
                  <a:pt x="47720" y="138153"/>
                  <a:pt x="25949" y="185815"/>
                  <a:pt x="31833" y="176989"/>
                </a:cubicBezTo>
                <a:cubicBezTo>
                  <a:pt x="37717" y="168163"/>
                  <a:pt x="34775" y="93434"/>
                  <a:pt x="77729" y="64013"/>
                </a:cubicBezTo>
                <a:cubicBezTo>
                  <a:pt x="120684" y="34592"/>
                  <a:pt x="289560" y="464"/>
                  <a:pt x="289560" y="464"/>
                </a:cubicBezTo>
                <a:cubicBezTo>
                  <a:pt x="303093" y="-3655"/>
                  <a:pt x="196590" y="20470"/>
                  <a:pt x="158931" y="39299"/>
                </a:cubicBezTo>
                <a:cubicBezTo>
                  <a:pt x="121272" y="58128"/>
                  <a:pt x="81259" y="92845"/>
                  <a:pt x="63607" y="113440"/>
                </a:cubicBezTo>
                <a:cubicBezTo>
                  <a:pt x="45955" y="134035"/>
                  <a:pt x="57723" y="167574"/>
                  <a:pt x="53016" y="162867"/>
                </a:cubicBezTo>
                <a:cubicBezTo>
                  <a:pt x="48309" y="158160"/>
                  <a:pt x="1823" y="57541"/>
                  <a:pt x="58" y="498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B64994BD-480E-2005-5227-361AD162C91A}"/>
              </a:ext>
            </a:extLst>
          </p:cNvPr>
          <p:cNvSpPr/>
          <p:nvPr/>
        </p:nvSpPr>
        <p:spPr>
          <a:xfrm>
            <a:off x="3325557" y="3007973"/>
            <a:ext cx="65794" cy="144797"/>
          </a:xfrm>
          <a:custGeom>
            <a:avLst/>
            <a:gdLst>
              <a:gd name="connsiteX0" fmla="*/ 176 w 65794"/>
              <a:gd name="connsiteY0" fmla="*/ 15 h 144797"/>
              <a:gd name="connsiteX1" fmla="*/ 42542 w 65794"/>
              <a:gd name="connsiteY1" fmla="*/ 88277 h 144797"/>
              <a:gd name="connsiteX2" fmla="*/ 63725 w 65794"/>
              <a:gd name="connsiteY2" fmla="*/ 144765 h 144797"/>
              <a:gd name="connsiteX3" fmla="*/ 60194 w 65794"/>
              <a:gd name="connsiteY3" fmla="*/ 95338 h 144797"/>
              <a:gd name="connsiteX4" fmla="*/ 176 w 65794"/>
              <a:gd name="connsiteY4" fmla="*/ 15 h 14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4" h="144797">
                <a:moveTo>
                  <a:pt x="176" y="15"/>
                </a:moveTo>
                <a:cubicBezTo>
                  <a:pt x="-2766" y="-1162"/>
                  <a:pt x="31951" y="64152"/>
                  <a:pt x="42542" y="88277"/>
                </a:cubicBezTo>
                <a:cubicBezTo>
                  <a:pt x="53134" y="112402"/>
                  <a:pt x="60783" y="143588"/>
                  <a:pt x="63725" y="144765"/>
                </a:cubicBezTo>
                <a:cubicBezTo>
                  <a:pt x="66667" y="145942"/>
                  <a:pt x="67255" y="115344"/>
                  <a:pt x="60194" y="95338"/>
                </a:cubicBezTo>
                <a:cubicBezTo>
                  <a:pt x="53133" y="75332"/>
                  <a:pt x="3118" y="1192"/>
                  <a:pt x="176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846567-8752-7E51-AE68-D3B481B99D64}"/>
              </a:ext>
            </a:extLst>
          </p:cNvPr>
          <p:cNvSpPr/>
          <p:nvPr/>
        </p:nvSpPr>
        <p:spPr>
          <a:xfrm>
            <a:off x="3311336" y="2908508"/>
            <a:ext cx="415026" cy="92438"/>
          </a:xfrm>
          <a:custGeom>
            <a:avLst/>
            <a:gdLst>
              <a:gd name="connsiteX0" fmla="*/ 275 w 415026"/>
              <a:gd name="connsiteY0" fmla="*/ 92419 h 92438"/>
              <a:gd name="connsiteX1" fmla="*/ 152086 w 415026"/>
              <a:gd name="connsiteY1" fmla="*/ 21809 h 92438"/>
              <a:gd name="connsiteX2" fmla="*/ 409813 w 415026"/>
              <a:gd name="connsiteY2" fmla="*/ 626 h 92438"/>
              <a:gd name="connsiteX3" fmla="*/ 314489 w 415026"/>
              <a:gd name="connsiteY3" fmla="*/ 7687 h 92438"/>
              <a:gd name="connsiteX4" fmla="*/ 187391 w 415026"/>
              <a:gd name="connsiteY4" fmla="*/ 28870 h 92438"/>
              <a:gd name="connsiteX5" fmla="*/ 275 w 415026"/>
              <a:gd name="connsiteY5" fmla="*/ 92419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026" h="92438">
                <a:moveTo>
                  <a:pt x="275" y="92419"/>
                </a:moveTo>
                <a:cubicBezTo>
                  <a:pt x="-5609" y="91242"/>
                  <a:pt x="83830" y="37108"/>
                  <a:pt x="152086" y="21809"/>
                </a:cubicBezTo>
                <a:cubicBezTo>
                  <a:pt x="220342" y="6510"/>
                  <a:pt x="382746" y="2980"/>
                  <a:pt x="409813" y="626"/>
                </a:cubicBezTo>
                <a:cubicBezTo>
                  <a:pt x="436880" y="-1728"/>
                  <a:pt x="351559" y="2980"/>
                  <a:pt x="314489" y="7687"/>
                </a:cubicBezTo>
                <a:cubicBezTo>
                  <a:pt x="277419" y="12394"/>
                  <a:pt x="239760" y="17102"/>
                  <a:pt x="187391" y="28870"/>
                </a:cubicBezTo>
                <a:cubicBezTo>
                  <a:pt x="135022" y="40638"/>
                  <a:pt x="6159" y="93596"/>
                  <a:pt x="275" y="924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57C5EEB-A5CE-34B1-4C2B-F9EDE00E1820}"/>
              </a:ext>
            </a:extLst>
          </p:cNvPr>
          <p:cNvSpPr/>
          <p:nvPr/>
        </p:nvSpPr>
        <p:spPr>
          <a:xfrm>
            <a:off x="4522277" y="2742979"/>
            <a:ext cx="1287992" cy="260027"/>
          </a:xfrm>
          <a:custGeom>
            <a:avLst/>
            <a:gdLst>
              <a:gd name="connsiteX0" fmla="*/ 5273 w 1287992"/>
              <a:gd name="connsiteY0" fmla="*/ 254221 h 260027"/>
              <a:gd name="connsiteX1" fmla="*/ 329123 w 1287992"/>
              <a:gd name="connsiteY1" fmla="*/ 158971 h 260027"/>
              <a:gd name="connsiteX2" fmla="*/ 259273 w 1287992"/>
              <a:gd name="connsiteY2" fmla="*/ 200246 h 260027"/>
              <a:gd name="connsiteX3" fmla="*/ 484698 w 1287992"/>
              <a:gd name="connsiteY3" fmla="*/ 85946 h 260027"/>
              <a:gd name="connsiteX4" fmla="*/ 868873 w 1287992"/>
              <a:gd name="connsiteY4" fmla="*/ 6571 h 260027"/>
              <a:gd name="connsiteX5" fmla="*/ 811723 w 1287992"/>
              <a:gd name="connsiteY5" fmla="*/ 25621 h 260027"/>
              <a:gd name="connsiteX6" fmla="*/ 1002223 w 1287992"/>
              <a:gd name="connsiteY6" fmla="*/ 221 h 260027"/>
              <a:gd name="connsiteX7" fmla="*/ 1287973 w 1287992"/>
              <a:gd name="connsiteY7" fmla="*/ 12921 h 260027"/>
              <a:gd name="connsiteX8" fmla="*/ 1014923 w 1287992"/>
              <a:gd name="connsiteY8" fmla="*/ 6571 h 260027"/>
              <a:gd name="connsiteX9" fmla="*/ 637098 w 1287992"/>
              <a:gd name="connsiteY9" fmla="*/ 66896 h 260027"/>
              <a:gd name="connsiteX10" fmla="*/ 446598 w 1287992"/>
              <a:gd name="connsiteY10" fmla="*/ 130396 h 260027"/>
              <a:gd name="connsiteX11" fmla="*/ 443423 w 1287992"/>
              <a:gd name="connsiteY11" fmla="*/ 108171 h 260027"/>
              <a:gd name="connsiteX12" fmla="*/ 506923 w 1287992"/>
              <a:gd name="connsiteY12" fmla="*/ 95471 h 260027"/>
              <a:gd name="connsiteX13" fmla="*/ 303723 w 1287992"/>
              <a:gd name="connsiteY13" fmla="*/ 155796 h 260027"/>
              <a:gd name="connsiteX14" fmla="*/ 138623 w 1287992"/>
              <a:gd name="connsiteY14" fmla="*/ 238346 h 260027"/>
              <a:gd name="connsiteX15" fmla="*/ 5273 w 1287992"/>
              <a:gd name="connsiteY15" fmla="*/ 254221 h 26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7992" h="260027">
                <a:moveTo>
                  <a:pt x="5273" y="254221"/>
                </a:moveTo>
                <a:cubicBezTo>
                  <a:pt x="37023" y="240992"/>
                  <a:pt x="286790" y="167967"/>
                  <a:pt x="329123" y="158971"/>
                </a:cubicBezTo>
                <a:cubicBezTo>
                  <a:pt x="371456" y="149975"/>
                  <a:pt x="233344" y="212417"/>
                  <a:pt x="259273" y="200246"/>
                </a:cubicBezTo>
                <a:cubicBezTo>
                  <a:pt x="285202" y="188075"/>
                  <a:pt x="383098" y="118225"/>
                  <a:pt x="484698" y="85946"/>
                </a:cubicBezTo>
                <a:cubicBezTo>
                  <a:pt x="586298" y="53667"/>
                  <a:pt x="814369" y="16625"/>
                  <a:pt x="868873" y="6571"/>
                </a:cubicBezTo>
                <a:cubicBezTo>
                  <a:pt x="923377" y="-3483"/>
                  <a:pt x="789498" y="26679"/>
                  <a:pt x="811723" y="25621"/>
                </a:cubicBezTo>
                <a:cubicBezTo>
                  <a:pt x="833948" y="24563"/>
                  <a:pt x="922848" y="2338"/>
                  <a:pt x="1002223" y="221"/>
                </a:cubicBezTo>
                <a:cubicBezTo>
                  <a:pt x="1081598" y="-1896"/>
                  <a:pt x="1285856" y="11863"/>
                  <a:pt x="1287973" y="12921"/>
                </a:cubicBezTo>
                <a:cubicBezTo>
                  <a:pt x="1290090" y="13979"/>
                  <a:pt x="1123402" y="-2425"/>
                  <a:pt x="1014923" y="6571"/>
                </a:cubicBezTo>
                <a:cubicBezTo>
                  <a:pt x="906444" y="15567"/>
                  <a:pt x="731819" y="46259"/>
                  <a:pt x="637098" y="66896"/>
                </a:cubicBezTo>
                <a:cubicBezTo>
                  <a:pt x="542377" y="87533"/>
                  <a:pt x="478877" y="123517"/>
                  <a:pt x="446598" y="130396"/>
                </a:cubicBezTo>
                <a:cubicBezTo>
                  <a:pt x="414319" y="137275"/>
                  <a:pt x="433369" y="113992"/>
                  <a:pt x="443423" y="108171"/>
                </a:cubicBezTo>
                <a:cubicBezTo>
                  <a:pt x="453477" y="102350"/>
                  <a:pt x="530206" y="87533"/>
                  <a:pt x="506923" y="95471"/>
                </a:cubicBezTo>
                <a:cubicBezTo>
                  <a:pt x="483640" y="103408"/>
                  <a:pt x="365106" y="131984"/>
                  <a:pt x="303723" y="155796"/>
                </a:cubicBezTo>
                <a:cubicBezTo>
                  <a:pt x="242340" y="179608"/>
                  <a:pt x="183602" y="220354"/>
                  <a:pt x="138623" y="238346"/>
                </a:cubicBezTo>
                <a:cubicBezTo>
                  <a:pt x="93644" y="256338"/>
                  <a:pt x="-26477" y="267450"/>
                  <a:pt x="5273" y="254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6869A8-7F07-84A3-1E62-4BBF74F3E37E}"/>
              </a:ext>
            </a:extLst>
          </p:cNvPr>
          <p:cNvSpPr/>
          <p:nvPr/>
        </p:nvSpPr>
        <p:spPr>
          <a:xfrm>
            <a:off x="4397370" y="2692173"/>
            <a:ext cx="1518063" cy="286052"/>
          </a:xfrm>
          <a:custGeom>
            <a:avLst/>
            <a:gdLst>
              <a:gd name="connsiteX0" fmla="*/ 53980 w 1518063"/>
              <a:gd name="connsiteY0" fmla="*/ 285977 h 286052"/>
              <a:gd name="connsiteX1" fmla="*/ 279405 w 1518063"/>
              <a:gd name="connsiteY1" fmla="*/ 241527 h 286052"/>
              <a:gd name="connsiteX2" fmla="*/ 555630 w 1518063"/>
              <a:gd name="connsiteY2" fmla="*/ 127227 h 286052"/>
              <a:gd name="connsiteX3" fmla="*/ 1012830 w 1518063"/>
              <a:gd name="connsiteY3" fmla="*/ 35152 h 286052"/>
              <a:gd name="connsiteX4" fmla="*/ 984255 w 1518063"/>
              <a:gd name="connsiteY4" fmla="*/ 31977 h 286052"/>
              <a:gd name="connsiteX5" fmla="*/ 1273180 w 1518063"/>
              <a:gd name="connsiteY5" fmla="*/ 19277 h 286052"/>
              <a:gd name="connsiteX6" fmla="*/ 1435105 w 1518063"/>
              <a:gd name="connsiteY6" fmla="*/ 25627 h 286052"/>
              <a:gd name="connsiteX7" fmla="*/ 1517655 w 1518063"/>
              <a:gd name="connsiteY7" fmla="*/ 41502 h 286052"/>
              <a:gd name="connsiteX8" fmla="*/ 1403355 w 1518063"/>
              <a:gd name="connsiteY8" fmla="*/ 25627 h 286052"/>
              <a:gd name="connsiteX9" fmla="*/ 1095380 w 1518063"/>
              <a:gd name="connsiteY9" fmla="*/ 227 h 286052"/>
              <a:gd name="connsiteX10" fmla="*/ 946155 w 1518063"/>
              <a:gd name="connsiteY10" fmla="*/ 41502 h 286052"/>
              <a:gd name="connsiteX11" fmla="*/ 749305 w 1518063"/>
              <a:gd name="connsiteY11" fmla="*/ 79602 h 286052"/>
              <a:gd name="connsiteX12" fmla="*/ 593730 w 1518063"/>
              <a:gd name="connsiteY12" fmla="*/ 85952 h 286052"/>
              <a:gd name="connsiteX13" fmla="*/ 663580 w 1518063"/>
              <a:gd name="connsiteY13" fmla="*/ 92302 h 286052"/>
              <a:gd name="connsiteX14" fmla="*/ 511180 w 1518063"/>
              <a:gd name="connsiteY14" fmla="*/ 158977 h 286052"/>
              <a:gd name="connsiteX15" fmla="*/ 168280 w 1518063"/>
              <a:gd name="connsiteY15" fmla="*/ 247877 h 286052"/>
              <a:gd name="connsiteX16" fmla="*/ 5 w 1518063"/>
              <a:gd name="connsiteY16" fmla="*/ 206602 h 286052"/>
              <a:gd name="connsiteX17" fmla="*/ 161930 w 1518063"/>
              <a:gd name="connsiteY17" fmla="*/ 251052 h 286052"/>
              <a:gd name="connsiteX18" fmla="*/ 53980 w 1518063"/>
              <a:gd name="connsiteY18" fmla="*/ 285977 h 2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18063" h="286052">
                <a:moveTo>
                  <a:pt x="53980" y="285977"/>
                </a:moveTo>
                <a:cubicBezTo>
                  <a:pt x="73559" y="284390"/>
                  <a:pt x="195797" y="267985"/>
                  <a:pt x="279405" y="241527"/>
                </a:cubicBezTo>
                <a:cubicBezTo>
                  <a:pt x="363013" y="215069"/>
                  <a:pt x="433393" y="161623"/>
                  <a:pt x="555630" y="127227"/>
                </a:cubicBezTo>
                <a:cubicBezTo>
                  <a:pt x="677868" y="92831"/>
                  <a:pt x="941393" y="51027"/>
                  <a:pt x="1012830" y="35152"/>
                </a:cubicBezTo>
                <a:cubicBezTo>
                  <a:pt x="1084267" y="19277"/>
                  <a:pt x="940863" y="34623"/>
                  <a:pt x="984255" y="31977"/>
                </a:cubicBezTo>
                <a:cubicBezTo>
                  <a:pt x="1027647" y="29331"/>
                  <a:pt x="1198038" y="20335"/>
                  <a:pt x="1273180" y="19277"/>
                </a:cubicBezTo>
                <a:cubicBezTo>
                  <a:pt x="1348322" y="18219"/>
                  <a:pt x="1394359" y="21923"/>
                  <a:pt x="1435105" y="25627"/>
                </a:cubicBezTo>
                <a:cubicBezTo>
                  <a:pt x="1475851" y="29331"/>
                  <a:pt x="1522947" y="41502"/>
                  <a:pt x="1517655" y="41502"/>
                </a:cubicBezTo>
                <a:cubicBezTo>
                  <a:pt x="1512363" y="41502"/>
                  <a:pt x="1473734" y="32506"/>
                  <a:pt x="1403355" y="25627"/>
                </a:cubicBezTo>
                <a:cubicBezTo>
                  <a:pt x="1332976" y="18748"/>
                  <a:pt x="1171580" y="-2419"/>
                  <a:pt x="1095380" y="227"/>
                </a:cubicBezTo>
                <a:cubicBezTo>
                  <a:pt x="1019180" y="2873"/>
                  <a:pt x="1003834" y="28273"/>
                  <a:pt x="946155" y="41502"/>
                </a:cubicBezTo>
                <a:cubicBezTo>
                  <a:pt x="888476" y="54731"/>
                  <a:pt x="808042" y="72194"/>
                  <a:pt x="749305" y="79602"/>
                </a:cubicBezTo>
                <a:cubicBezTo>
                  <a:pt x="690568" y="87010"/>
                  <a:pt x="608018" y="83835"/>
                  <a:pt x="593730" y="85952"/>
                </a:cubicBezTo>
                <a:cubicBezTo>
                  <a:pt x="579443" y="88069"/>
                  <a:pt x="677338" y="80131"/>
                  <a:pt x="663580" y="92302"/>
                </a:cubicBezTo>
                <a:cubicBezTo>
                  <a:pt x="649822" y="104473"/>
                  <a:pt x="593730" y="133048"/>
                  <a:pt x="511180" y="158977"/>
                </a:cubicBezTo>
                <a:cubicBezTo>
                  <a:pt x="428630" y="184906"/>
                  <a:pt x="253476" y="239939"/>
                  <a:pt x="168280" y="247877"/>
                </a:cubicBezTo>
                <a:cubicBezTo>
                  <a:pt x="83084" y="255815"/>
                  <a:pt x="1063" y="206073"/>
                  <a:pt x="5" y="206602"/>
                </a:cubicBezTo>
                <a:cubicBezTo>
                  <a:pt x="-1053" y="207131"/>
                  <a:pt x="147113" y="238352"/>
                  <a:pt x="161930" y="251052"/>
                </a:cubicBezTo>
                <a:cubicBezTo>
                  <a:pt x="176747" y="263752"/>
                  <a:pt x="34401" y="287564"/>
                  <a:pt x="53980" y="2859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2D24ECC-B613-F416-3B34-B551A7D86052}"/>
              </a:ext>
            </a:extLst>
          </p:cNvPr>
          <p:cNvSpPr/>
          <p:nvPr/>
        </p:nvSpPr>
        <p:spPr>
          <a:xfrm>
            <a:off x="4891208" y="2793949"/>
            <a:ext cx="853510" cy="131114"/>
          </a:xfrm>
          <a:custGeom>
            <a:avLst/>
            <a:gdLst>
              <a:gd name="connsiteX0" fmla="*/ 4642 w 853510"/>
              <a:gd name="connsiteY0" fmla="*/ 130226 h 131114"/>
              <a:gd name="connsiteX1" fmla="*/ 372942 w 853510"/>
              <a:gd name="connsiteY1" fmla="*/ 19101 h 131114"/>
              <a:gd name="connsiteX2" fmla="*/ 639642 w 853510"/>
              <a:gd name="connsiteY2" fmla="*/ 47676 h 131114"/>
              <a:gd name="connsiteX3" fmla="*/ 645992 w 853510"/>
              <a:gd name="connsiteY3" fmla="*/ 12751 h 131114"/>
              <a:gd name="connsiteX4" fmla="*/ 849192 w 853510"/>
              <a:gd name="connsiteY4" fmla="*/ 66726 h 131114"/>
              <a:gd name="connsiteX5" fmla="*/ 760292 w 853510"/>
              <a:gd name="connsiteY5" fmla="*/ 25451 h 131114"/>
              <a:gd name="connsiteX6" fmla="*/ 480892 w 853510"/>
              <a:gd name="connsiteY6" fmla="*/ 51 h 131114"/>
              <a:gd name="connsiteX7" fmla="*/ 274517 w 853510"/>
              <a:gd name="connsiteY7" fmla="*/ 31801 h 131114"/>
              <a:gd name="connsiteX8" fmla="*/ 172917 w 853510"/>
              <a:gd name="connsiteY8" fmla="*/ 69901 h 131114"/>
              <a:gd name="connsiteX9" fmla="*/ 4642 w 853510"/>
              <a:gd name="connsiteY9" fmla="*/ 130226 h 13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3510" h="131114">
                <a:moveTo>
                  <a:pt x="4642" y="130226"/>
                </a:moveTo>
                <a:cubicBezTo>
                  <a:pt x="37979" y="121759"/>
                  <a:pt x="267109" y="32859"/>
                  <a:pt x="372942" y="19101"/>
                </a:cubicBezTo>
                <a:cubicBezTo>
                  <a:pt x="478775" y="5343"/>
                  <a:pt x="594134" y="48734"/>
                  <a:pt x="639642" y="47676"/>
                </a:cubicBezTo>
                <a:cubicBezTo>
                  <a:pt x="685150" y="46618"/>
                  <a:pt x="611067" y="9576"/>
                  <a:pt x="645992" y="12751"/>
                </a:cubicBezTo>
                <a:cubicBezTo>
                  <a:pt x="680917" y="15926"/>
                  <a:pt x="830142" y="64609"/>
                  <a:pt x="849192" y="66726"/>
                </a:cubicBezTo>
                <a:cubicBezTo>
                  <a:pt x="868242" y="68843"/>
                  <a:pt x="821675" y="36563"/>
                  <a:pt x="760292" y="25451"/>
                </a:cubicBezTo>
                <a:cubicBezTo>
                  <a:pt x="698909" y="14339"/>
                  <a:pt x="561854" y="-1007"/>
                  <a:pt x="480892" y="51"/>
                </a:cubicBezTo>
                <a:cubicBezTo>
                  <a:pt x="399930" y="1109"/>
                  <a:pt x="325846" y="20159"/>
                  <a:pt x="274517" y="31801"/>
                </a:cubicBezTo>
                <a:cubicBezTo>
                  <a:pt x="223188" y="43443"/>
                  <a:pt x="218954" y="55614"/>
                  <a:pt x="172917" y="69901"/>
                </a:cubicBezTo>
                <a:cubicBezTo>
                  <a:pt x="126880" y="84188"/>
                  <a:pt x="-28695" y="138693"/>
                  <a:pt x="4642" y="130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A8193AA-0F92-8021-EF1C-C6092E1A4662}"/>
              </a:ext>
            </a:extLst>
          </p:cNvPr>
          <p:cNvSpPr/>
          <p:nvPr/>
        </p:nvSpPr>
        <p:spPr>
          <a:xfrm>
            <a:off x="4739304" y="2920936"/>
            <a:ext cx="340870" cy="578267"/>
          </a:xfrm>
          <a:custGeom>
            <a:avLst/>
            <a:gdLst>
              <a:gd name="connsiteX0" fmla="*/ 143846 w 340870"/>
              <a:gd name="connsiteY0" fmla="*/ 64 h 578267"/>
              <a:gd name="connsiteX1" fmla="*/ 80346 w 340870"/>
              <a:gd name="connsiteY1" fmla="*/ 127064 h 578267"/>
              <a:gd name="connsiteX2" fmla="*/ 112096 w 340870"/>
              <a:gd name="connsiteY2" fmla="*/ 301689 h 578267"/>
              <a:gd name="connsiteX3" fmla="*/ 108921 w 340870"/>
              <a:gd name="connsiteY3" fmla="*/ 276289 h 578267"/>
              <a:gd name="connsiteX4" fmla="*/ 200996 w 340870"/>
              <a:gd name="connsiteY4" fmla="*/ 460439 h 578267"/>
              <a:gd name="connsiteX5" fmla="*/ 169246 w 340870"/>
              <a:gd name="connsiteY5" fmla="*/ 419164 h 578267"/>
              <a:gd name="connsiteX6" fmla="*/ 334346 w 340870"/>
              <a:gd name="connsiteY6" fmla="*/ 568389 h 578267"/>
              <a:gd name="connsiteX7" fmla="*/ 289896 w 340870"/>
              <a:gd name="connsiteY7" fmla="*/ 539814 h 578267"/>
              <a:gd name="connsiteX8" fmla="*/ 124796 w 340870"/>
              <a:gd name="connsiteY8" fmla="*/ 342964 h 578267"/>
              <a:gd name="connsiteX9" fmla="*/ 86696 w 340870"/>
              <a:gd name="connsiteY9" fmla="*/ 260414 h 578267"/>
              <a:gd name="connsiteX10" fmla="*/ 971 w 340870"/>
              <a:gd name="connsiteY10" fmla="*/ 82614 h 578267"/>
              <a:gd name="connsiteX11" fmla="*/ 45421 w 340870"/>
              <a:gd name="connsiteY11" fmla="*/ 142939 h 578267"/>
              <a:gd name="connsiteX12" fmla="*/ 143846 w 340870"/>
              <a:gd name="connsiteY12" fmla="*/ 64 h 57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870" h="578267">
                <a:moveTo>
                  <a:pt x="143846" y="64"/>
                </a:moveTo>
                <a:cubicBezTo>
                  <a:pt x="149667" y="-2582"/>
                  <a:pt x="85638" y="76793"/>
                  <a:pt x="80346" y="127064"/>
                </a:cubicBezTo>
                <a:cubicBezTo>
                  <a:pt x="75054" y="177335"/>
                  <a:pt x="107334" y="276818"/>
                  <a:pt x="112096" y="301689"/>
                </a:cubicBezTo>
                <a:cubicBezTo>
                  <a:pt x="116858" y="326560"/>
                  <a:pt x="94104" y="249831"/>
                  <a:pt x="108921" y="276289"/>
                </a:cubicBezTo>
                <a:cubicBezTo>
                  <a:pt x="123738" y="302747"/>
                  <a:pt x="190942" y="436627"/>
                  <a:pt x="200996" y="460439"/>
                </a:cubicBezTo>
                <a:cubicBezTo>
                  <a:pt x="211050" y="484251"/>
                  <a:pt x="147021" y="401172"/>
                  <a:pt x="169246" y="419164"/>
                </a:cubicBezTo>
                <a:cubicBezTo>
                  <a:pt x="191471" y="437156"/>
                  <a:pt x="314238" y="548281"/>
                  <a:pt x="334346" y="568389"/>
                </a:cubicBezTo>
                <a:cubicBezTo>
                  <a:pt x="354454" y="588497"/>
                  <a:pt x="324821" y="577385"/>
                  <a:pt x="289896" y="539814"/>
                </a:cubicBezTo>
                <a:cubicBezTo>
                  <a:pt x="254971" y="502243"/>
                  <a:pt x="158663" y="389530"/>
                  <a:pt x="124796" y="342964"/>
                </a:cubicBezTo>
                <a:cubicBezTo>
                  <a:pt x="90929" y="296398"/>
                  <a:pt x="107333" y="303806"/>
                  <a:pt x="86696" y="260414"/>
                </a:cubicBezTo>
                <a:cubicBezTo>
                  <a:pt x="66058" y="217022"/>
                  <a:pt x="7850" y="102193"/>
                  <a:pt x="971" y="82614"/>
                </a:cubicBezTo>
                <a:cubicBezTo>
                  <a:pt x="-5908" y="63035"/>
                  <a:pt x="25313" y="149818"/>
                  <a:pt x="45421" y="142939"/>
                </a:cubicBezTo>
                <a:cubicBezTo>
                  <a:pt x="65529" y="136060"/>
                  <a:pt x="138025" y="2710"/>
                  <a:pt x="143846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3CE3CBA-0DD3-1998-AD6A-7C7A9183E8A0}"/>
              </a:ext>
            </a:extLst>
          </p:cNvPr>
          <p:cNvSpPr/>
          <p:nvPr/>
        </p:nvSpPr>
        <p:spPr>
          <a:xfrm>
            <a:off x="4647921" y="3028620"/>
            <a:ext cx="341350" cy="478398"/>
          </a:xfrm>
          <a:custGeom>
            <a:avLst/>
            <a:gdLst>
              <a:gd name="connsiteX0" fmla="*/ 6629 w 341350"/>
              <a:gd name="connsiteY0" fmla="*/ 16205 h 478398"/>
              <a:gd name="connsiteX1" fmla="*/ 200304 w 341350"/>
              <a:gd name="connsiteY1" fmla="*/ 314655 h 478398"/>
              <a:gd name="connsiteX2" fmla="*/ 336829 w 341350"/>
              <a:gd name="connsiteY2" fmla="*/ 470230 h 478398"/>
              <a:gd name="connsiteX3" fmla="*/ 292379 w 341350"/>
              <a:gd name="connsiteY3" fmla="*/ 435305 h 478398"/>
              <a:gd name="connsiteX4" fmla="*/ 133629 w 341350"/>
              <a:gd name="connsiteY4" fmla="*/ 254330 h 478398"/>
              <a:gd name="connsiteX5" fmla="*/ 162204 w 341350"/>
              <a:gd name="connsiteY5" fmla="*/ 282905 h 478398"/>
              <a:gd name="connsiteX6" fmla="*/ 105054 w 341350"/>
              <a:gd name="connsiteY6" fmla="*/ 136855 h 478398"/>
              <a:gd name="connsiteX7" fmla="*/ 51079 w 341350"/>
              <a:gd name="connsiteY7" fmla="*/ 47955 h 478398"/>
              <a:gd name="connsiteX8" fmla="*/ 6629 w 341350"/>
              <a:gd name="connsiteY8" fmla="*/ 16205 h 4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50" h="478398">
                <a:moveTo>
                  <a:pt x="6629" y="16205"/>
                </a:moveTo>
                <a:cubicBezTo>
                  <a:pt x="31500" y="60655"/>
                  <a:pt x="145271" y="238984"/>
                  <a:pt x="200304" y="314655"/>
                </a:cubicBezTo>
                <a:cubicBezTo>
                  <a:pt x="255337" y="390326"/>
                  <a:pt x="321483" y="450122"/>
                  <a:pt x="336829" y="470230"/>
                </a:cubicBezTo>
                <a:cubicBezTo>
                  <a:pt x="352175" y="490338"/>
                  <a:pt x="326246" y="471288"/>
                  <a:pt x="292379" y="435305"/>
                </a:cubicBezTo>
                <a:cubicBezTo>
                  <a:pt x="258512" y="399322"/>
                  <a:pt x="155325" y="279730"/>
                  <a:pt x="133629" y="254330"/>
                </a:cubicBezTo>
                <a:cubicBezTo>
                  <a:pt x="111933" y="228930"/>
                  <a:pt x="166966" y="302484"/>
                  <a:pt x="162204" y="282905"/>
                </a:cubicBezTo>
                <a:cubicBezTo>
                  <a:pt x="157442" y="263326"/>
                  <a:pt x="123575" y="176013"/>
                  <a:pt x="105054" y="136855"/>
                </a:cubicBezTo>
                <a:cubicBezTo>
                  <a:pt x="86533" y="97697"/>
                  <a:pt x="68541" y="64888"/>
                  <a:pt x="51079" y="47955"/>
                </a:cubicBezTo>
                <a:cubicBezTo>
                  <a:pt x="33617" y="31022"/>
                  <a:pt x="-18242" y="-28245"/>
                  <a:pt x="6629" y="16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FD045714-E868-640A-34BF-E70E6915E2D4}"/>
              </a:ext>
            </a:extLst>
          </p:cNvPr>
          <p:cNvSpPr/>
          <p:nvPr/>
        </p:nvSpPr>
        <p:spPr>
          <a:xfrm>
            <a:off x="5753072" y="2879673"/>
            <a:ext cx="71273" cy="431403"/>
          </a:xfrm>
          <a:custGeom>
            <a:avLst/>
            <a:gdLst>
              <a:gd name="connsiteX0" fmla="*/ 25428 w 71273"/>
              <a:gd name="connsiteY0" fmla="*/ 52 h 431403"/>
              <a:gd name="connsiteX1" fmla="*/ 31778 w 71273"/>
              <a:gd name="connsiteY1" fmla="*/ 231827 h 431403"/>
              <a:gd name="connsiteX2" fmla="*/ 28 w 71273"/>
              <a:gd name="connsiteY2" fmla="*/ 428677 h 431403"/>
              <a:gd name="connsiteX3" fmla="*/ 38128 w 71273"/>
              <a:gd name="connsiteY3" fmla="*/ 333427 h 431403"/>
              <a:gd name="connsiteX4" fmla="*/ 69878 w 71273"/>
              <a:gd name="connsiteY4" fmla="*/ 149277 h 431403"/>
              <a:gd name="connsiteX5" fmla="*/ 63528 w 71273"/>
              <a:gd name="connsiteY5" fmla="*/ 209602 h 431403"/>
              <a:gd name="connsiteX6" fmla="*/ 25428 w 71273"/>
              <a:gd name="connsiteY6" fmla="*/ 52 h 43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3" h="431403">
                <a:moveTo>
                  <a:pt x="25428" y="52"/>
                </a:moveTo>
                <a:cubicBezTo>
                  <a:pt x="20136" y="3756"/>
                  <a:pt x="36011" y="160390"/>
                  <a:pt x="31778" y="231827"/>
                </a:cubicBezTo>
                <a:cubicBezTo>
                  <a:pt x="27545" y="303264"/>
                  <a:pt x="-1030" y="411744"/>
                  <a:pt x="28" y="428677"/>
                </a:cubicBezTo>
                <a:cubicBezTo>
                  <a:pt x="1086" y="445610"/>
                  <a:pt x="26486" y="379994"/>
                  <a:pt x="38128" y="333427"/>
                </a:cubicBezTo>
                <a:cubicBezTo>
                  <a:pt x="49770" y="286860"/>
                  <a:pt x="65645" y="169914"/>
                  <a:pt x="69878" y="149277"/>
                </a:cubicBezTo>
                <a:cubicBezTo>
                  <a:pt x="74111" y="128640"/>
                  <a:pt x="67761" y="229710"/>
                  <a:pt x="63528" y="209602"/>
                </a:cubicBezTo>
                <a:cubicBezTo>
                  <a:pt x="59295" y="189494"/>
                  <a:pt x="30720" y="-3652"/>
                  <a:pt x="25428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F1AA8FD2-6E5E-7B25-4126-51FF71E76E9E}"/>
              </a:ext>
            </a:extLst>
          </p:cNvPr>
          <p:cNvSpPr/>
          <p:nvPr/>
        </p:nvSpPr>
        <p:spPr>
          <a:xfrm>
            <a:off x="5721311" y="3263871"/>
            <a:ext cx="57621" cy="143158"/>
          </a:xfrm>
          <a:custGeom>
            <a:avLst/>
            <a:gdLst>
              <a:gd name="connsiteX0" fmla="*/ 19089 w 57621"/>
              <a:gd name="connsiteY0" fmla="*/ 29 h 143158"/>
              <a:gd name="connsiteX1" fmla="*/ 15914 w 57621"/>
              <a:gd name="connsiteY1" fmla="*/ 69879 h 143158"/>
              <a:gd name="connsiteX2" fmla="*/ 47664 w 57621"/>
              <a:gd name="connsiteY2" fmla="*/ 54004 h 143158"/>
              <a:gd name="connsiteX3" fmla="*/ 39 w 57621"/>
              <a:gd name="connsiteY3" fmla="*/ 142904 h 143158"/>
              <a:gd name="connsiteX4" fmla="*/ 57189 w 57621"/>
              <a:gd name="connsiteY4" fmla="*/ 79404 h 143158"/>
              <a:gd name="connsiteX5" fmla="*/ 19089 w 57621"/>
              <a:gd name="connsiteY5" fmla="*/ 29 h 14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21" h="143158">
                <a:moveTo>
                  <a:pt x="19089" y="29"/>
                </a:moveTo>
                <a:cubicBezTo>
                  <a:pt x="12210" y="-1558"/>
                  <a:pt x="11152" y="60883"/>
                  <a:pt x="15914" y="69879"/>
                </a:cubicBezTo>
                <a:cubicBezTo>
                  <a:pt x="20676" y="78875"/>
                  <a:pt x="50310" y="41833"/>
                  <a:pt x="47664" y="54004"/>
                </a:cubicBezTo>
                <a:cubicBezTo>
                  <a:pt x="45018" y="66175"/>
                  <a:pt x="-1548" y="138671"/>
                  <a:pt x="39" y="142904"/>
                </a:cubicBezTo>
                <a:cubicBezTo>
                  <a:pt x="1626" y="147137"/>
                  <a:pt x="52427" y="97396"/>
                  <a:pt x="57189" y="79404"/>
                </a:cubicBezTo>
                <a:cubicBezTo>
                  <a:pt x="61952" y="61412"/>
                  <a:pt x="25968" y="1616"/>
                  <a:pt x="1908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65AEA88-AC2A-C94C-9AEE-00EFD4C0BA4F}"/>
              </a:ext>
            </a:extLst>
          </p:cNvPr>
          <p:cNvSpPr/>
          <p:nvPr/>
        </p:nvSpPr>
        <p:spPr>
          <a:xfrm>
            <a:off x="5083175" y="3355512"/>
            <a:ext cx="662651" cy="149597"/>
          </a:xfrm>
          <a:custGeom>
            <a:avLst/>
            <a:gdLst>
              <a:gd name="connsiteX0" fmla="*/ 0 w 662651"/>
              <a:gd name="connsiteY0" fmla="*/ 108413 h 149597"/>
              <a:gd name="connsiteX1" fmla="*/ 269875 w 662651"/>
              <a:gd name="connsiteY1" fmla="*/ 133813 h 149597"/>
              <a:gd name="connsiteX2" fmla="*/ 212725 w 662651"/>
              <a:gd name="connsiteY2" fmla="*/ 143338 h 149597"/>
              <a:gd name="connsiteX3" fmla="*/ 523875 w 662651"/>
              <a:gd name="connsiteY3" fmla="*/ 79838 h 149597"/>
              <a:gd name="connsiteX4" fmla="*/ 508000 w 662651"/>
              <a:gd name="connsiteY4" fmla="*/ 92538 h 149597"/>
              <a:gd name="connsiteX5" fmla="*/ 660400 w 662651"/>
              <a:gd name="connsiteY5" fmla="*/ 463 h 149597"/>
              <a:gd name="connsiteX6" fmla="*/ 577850 w 662651"/>
              <a:gd name="connsiteY6" fmla="*/ 60788 h 149597"/>
              <a:gd name="connsiteX7" fmla="*/ 301625 w 662651"/>
              <a:gd name="connsiteY7" fmla="*/ 146513 h 149597"/>
              <a:gd name="connsiteX8" fmla="*/ 107950 w 662651"/>
              <a:gd name="connsiteY8" fmla="*/ 130638 h 149597"/>
              <a:gd name="connsiteX9" fmla="*/ 0 w 662651"/>
              <a:gd name="connsiteY9" fmla="*/ 108413 h 14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651" h="149597">
                <a:moveTo>
                  <a:pt x="0" y="108413"/>
                </a:moveTo>
                <a:cubicBezTo>
                  <a:pt x="117210" y="118202"/>
                  <a:pt x="234421" y="127992"/>
                  <a:pt x="269875" y="133813"/>
                </a:cubicBezTo>
                <a:lnTo>
                  <a:pt x="212725" y="143338"/>
                </a:lnTo>
                <a:lnTo>
                  <a:pt x="523875" y="79838"/>
                </a:lnTo>
                <a:cubicBezTo>
                  <a:pt x="573088" y="71371"/>
                  <a:pt x="485246" y="105767"/>
                  <a:pt x="508000" y="92538"/>
                </a:cubicBezTo>
                <a:cubicBezTo>
                  <a:pt x="530754" y="79309"/>
                  <a:pt x="648758" y="5755"/>
                  <a:pt x="660400" y="463"/>
                </a:cubicBezTo>
                <a:cubicBezTo>
                  <a:pt x="672042" y="-4829"/>
                  <a:pt x="637646" y="36446"/>
                  <a:pt x="577850" y="60788"/>
                </a:cubicBezTo>
                <a:cubicBezTo>
                  <a:pt x="518054" y="85130"/>
                  <a:pt x="379942" y="134871"/>
                  <a:pt x="301625" y="146513"/>
                </a:cubicBezTo>
                <a:cubicBezTo>
                  <a:pt x="223308" y="158155"/>
                  <a:pt x="156633" y="133284"/>
                  <a:pt x="107950" y="130638"/>
                </a:cubicBezTo>
                <a:cubicBezTo>
                  <a:pt x="59267" y="127992"/>
                  <a:pt x="34396" y="129315"/>
                  <a:pt x="0" y="108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CE1F9901-480A-C96C-B3F1-EA4FBF4D1950}"/>
              </a:ext>
            </a:extLst>
          </p:cNvPr>
          <p:cNvSpPr/>
          <p:nvPr/>
        </p:nvSpPr>
        <p:spPr>
          <a:xfrm>
            <a:off x="5000625" y="3353009"/>
            <a:ext cx="800592" cy="214750"/>
          </a:xfrm>
          <a:custGeom>
            <a:avLst/>
            <a:gdLst>
              <a:gd name="connsiteX0" fmla="*/ 0 w 800592"/>
              <a:gd name="connsiteY0" fmla="*/ 155366 h 214750"/>
              <a:gd name="connsiteX1" fmla="*/ 368300 w 800592"/>
              <a:gd name="connsiteY1" fmla="*/ 212516 h 214750"/>
              <a:gd name="connsiteX2" fmla="*/ 327025 w 800592"/>
              <a:gd name="connsiteY2" fmla="*/ 196641 h 214750"/>
              <a:gd name="connsiteX3" fmla="*/ 635000 w 800592"/>
              <a:gd name="connsiteY3" fmla="*/ 136316 h 214750"/>
              <a:gd name="connsiteX4" fmla="*/ 796925 w 800592"/>
              <a:gd name="connsiteY4" fmla="*/ 2966 h 214750"/>
              <a:gd name="connsiteX5" fmla="*/ 723900 w 800592"/>
              <a:gd name="connsiteY5" fmla="*/ 53766 h 214750"/>
              <a:gd name="connsiteX6" fmla="*/ 457200 w 800592"/>
              <a:gd name="connsiteY6" fmla="*/ 168066 h 214750"/>
              <a:gd name="connsiteX7" fmla="*/ 209550 w 800592"/>
              <a:gd name="connsiteY7" fmla="*/ 171241 h 214750"/>
              <a:gd name="connsiteX8" fmla="*/ 228600 w 800592"/>
              <a:gd name="connsiteY8" fmla="*/ 171241 h 214750"/>
              <a:gd name="connsiteX9" fmla="*/ 0 w 800592"/>
              <a:gd name="connsiteY9" fmla="*/ 155366 h 21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592" h="214750">
                <a:moveTo>
                  <a:pt x="0" y="155366"/>
                </a:moveTo>
                <a:lnTo>
                  <a:pt x="368300" y="212516"/>
                </a:lnTo>
                <a:cubicBezTo>
                  <a:pt x="422804" y="219395"/>
                  <a:pt x="282575" y="209341"/>
                  <a:pt x="327025" y="196641"/>
                </a:cubicBezTo>
                <a:cubicBezTo>
                  <a:pt x="371475" y="183941"/>
                  <a:pt x="556683" y="168595"/>
                  <a:pt x="635000" y="136316"/>
                </a:cubicBezTo>
                <a:cubicBezTo>
                  <a:pt x="713317" y="104037"/>
                  <a:pt x="782108" y="16724"/>
                  <a:pt x="796925" y="2966"/>
                </a:cubicBezTo>
                <a:cubicBezTo>
                  <a:pt x="811742" y="-10792"/>
                  <a:pt x="780521" y="26249"/>
                  <a:pt x="723900" y="53766"/>
                </a:cubicBezTo>
                <a:cubicBezTo>
                  <a:pt x="667279" y="81283"/>
                  <a:pt x="542925" y="148487"/>
                  <a:pt x="457200" y="168066"/>
                </a:cubicBezTo>
                <a:cubicBezTo>
                  <a:pt x="371475" y="187645"/>
                  <a:pt x="247650" y="170712"/>
                  <a:pt x="209550" y="171241"/>
                </a:cubicBezTo>
                <a:cubicBezTo>
                  <a:pt x="171450" y="171770"/>
                  <a:pt x="228600" y="171241"/>
                  <a:pt x="228600" y="171241"/>
                </a:cubicBezTo>
                <a:lnTo>
                  <a:pt x="0" y="1553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4F09426-C35A-318E-0A44-F4E2A7887F7F}"/>
              </a:ext>
            </a:extLst>
          </p:cNvPr>
          <p:cNvSpPr/>
          <p:nvPr/>
        </p:nvSpPr>
        <p:spPr>
          <a:xfrm>
            <a:off x="5760799" y="2914476"/>
            <a:ext cx="262214" cy="504091"/>
          </a:xfrm>
          <a:custGeom>
            <a:avLst/>
            <a:gdLst>
              <a:gd name="connsiteX0" fmla="*/ 262176 w 262214"/>
              <a:gd name="connsiteY0" fmla="*/ 174 h 504091"/>
              <a:gd name="connsiteX1" fmla="*/ 154226 w 262214"/>
              <a:gd name="connsiteY1" fmla="*/ 79549 h 504091"/>
              <a:gd name="connsiteX2" fmla="*/ 122476 w 262214"/>
              <a:gd name="connsiteY2" fmla="*/ 162099 h 504091"/>
              <a:gd name="connsiteX3" fmla="*/ 166926 w 262214"/>
              <a:gd name="connsiteY3" fmla="*/ 82724 h 504091"/>
              <a:gd name="connsiteX4" fmla="*/ 112951 w 262214"/>
              <a:gd name="connsiteY4" fmla="*/ 184324 h 504091"/>
              <a:gd name="connsiteX5" fmla="*/ 84376 w 262214"/>
              <a:gd name="connsiteY5" fmla="*/ 320849 h 504091"/>
              <a:gd name="connsiteX6" fmla="*/ 1826 w 262214"/>
              <a:gd name="connsiteY6" fmla="*/ 495474 h 504091"/>
              <a:gd name="connsiteX7" fmla="*/ 33576 w 262214"/>
              <a:gd name="connsiteY7" fmla="*/ 438324 h 504091"/>
              <a:gd name="connsiteX8" fmla="*/ 106601 w 262214"/>
              <a:gd name="connsiteY8" fmla="*/ 104949 h 504091"/>
              <a:gd name="connsiteX9" fmla="*/ 208201 w 262214"/>
              <a:gd name="connsiteY9" fmla="*/ 31924 h 504091"/>
              <a:gd name="connsiteX10" fmla="*/ 141526 w 262214"/>
              <a:gd name="connsiteY10" fmla="*/ 101774 h 504091"/>
              <a:gd name="connsiteX11" fmla="*/ 262176 w 262214"/>
              <a:gd name="connsiteY11" fmla="*/ 174 h 50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214" h="504091">
                <a:moveTo>
                  <a:pt x="262176" y="174"/>
                </a:moveTo>
                <a:cubicBezTo>
                  <a:pt x="264293" y="-3530"/>
                  <a:pt x="177509" y="52562"/>
                  <a:pt x="154226" y="79549"/>
                </a:cubicBezTo>
                <a:cubicBezTo>
                  <a:pt x="130943" y="106537"/>
                  <a:pt x="120359" y="161570"/>
                  <a:pt x="122476" y="162099"/>
                </a:cubicBezTo>
                <a:cubicBezTo>
                  <a:pt x="124593" y="162628"/>
                  <a:pt x="168513" y="79020"/>
                  <a:pt x="166926" y="82724"/>
                </a:cubicBezTo>
                <a:cubicBezTo>
                  <a:pt x="165339" y="86428"/>
                  <a:pt x="126709" y="144637"/>
                  <a:pt x="112951" y="184324"/>
                </a:cubicBezTo>
                <a:cubicBezTo>
                  <a:pt x="99193" y="224011"/>
                  <a:pt x="102897" y="268991"/>
                  <a:pt x="84376" y="320849"/>
                </a:cubicBezTo>
                <a:cubicBezTo>
                  <a:pt x="65855" y="372707"/>
                  <a:pt x="10293" y="475895"/>
                  <a:pt x="1826" y="495474"/>
                </a:cubicBezTo>
                <a:cubicBezTo>
                  <a:pt x="-6641" y="515053"/>
                  <a:pt x="16114" y="503411"/>
                  <a:pt x="33576" y="438324"/>
                </a:cubicBezTo>
                <a:cubicBezTo>
                  <a:pt x="51038" y="373237"/>
                  <a:pt x="77497" y="172682"/>
                  <a:pt x="106601" y="104949"/>
                </a:cubicBezTo>
                <a:cubicBezTo>
                  <a:pt x="135705" y="37216"/>
                  <a:pt x="202380" y="32453"/>
                  <a:pt x="208201" y="31924"/>
                </a:cubicBezTo>
                <a:cubicBezTo>
                  <a:pt x="214022" y="31395"/>
                  <a:pt x="135176" y="102832"/>
                  <a:pt x="141526" y="101774"/>
                </a:cubicBezTo>
                <a:cubicBezTo>
                  <a:pt x="147876" y="100716"/>
                  <a:pt x="260059" y="3878"/>
                  <a:pt x="262176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D928D334-78E2-14C3-ECB6-3C812F3424DD}"/>
              </a:ext>
            </a:extLst>
          </p:cNvPr>
          <p:cNvSpPr/>
          <p:nvPr/>
        </p:nvSpPr>
        <p:spPr>
          <a:xfrm>
            <a:off x="5660902" y="2774510"/>
            <a:ext cx="223371" cy="184260"/>
          </a:xfrm>
          <a:custGeom>
            <a:avLst/>
            <a:gdLst>
              <a:gd name="connsiteX0" fmla="*/ 123 w 223371"/>
              <a:gd name="connsiteY0" fmla="*/ 440 h 184260"/>
              <a:gd name="connsiteX1" fmla="*/ 152523 w 223371"/>
              <a:gd name="connsiteY1" fmla="*/ 79815 h 184260"/>
              <a:gd name="connsiteX2" fmla="*/ 149348 w 223371"/>
              <a:gd name="connsiteY2" fmla="*/ 57590 h 184260"/>
              <a:gd name="connsiteX3" fmla="*/ 222373 w 223371"/>
              <a:gd name="connsiteY3" fmla="*/ 181415 h 184260"/>
              <a:gd name="connsiteX4" fmla="*/ 187448 w 223371"/>
              <a:gd name="connsiteY4" fmla="*/ 136965 h 184260"/>
              <a:gd name="connsiteX5" fmla="*/ 127123 w 223371"/>
              <a:gd name="connsiteY5" fmla="*/ 51240 h 184260"/>
              <a:gd name="connsiteX6" fmla="*/ 123 w 223371"/>
              <a:gd name="connsiteY6" fmla="*/ 440 h 18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71" h="184260">
                <a:moveTo>
                  <a:pt x="123" y="440"/>
                </a:moveTo>
                <a:cubicBezTo>
                  <a:pt x="4356" y="5202"/>
                  <a:pt x="127652" y="70290"/>
                  <a:pt x="152523" y="79815"/>
                </a:cubicBezTo>
                <a:cubicBezTo>
                  <a:pt x="177394" y="89340"/>
                  <a:pt x="137706" y="40657"/>
                  <a:pt x="149348" y="57590"/>
                </a:cubicBezTo>
                <a:cubicBezTo>
                  <a:pt x="160990" y="74523"/>
                  <a:pt x="216023" y="168186"/>
                  <a:pt x="222373" y="181415"/>
                </a:cubicBezTo>
                <a:cubicBezTo>
                  <a:pt x="228723" y="194644"/>
                  <a:pt x="203323" y="158661"/>
                  <a:pt x="187448" y="136965"/>
                </a:cubicBezTo>
                <a:cubicBezTo>
                  <a:pt x="171573" y="115269"/>
                  <a:pt x="152523" y="71878"/>
                  <a:pt x="127123" y="51240"/>
                </a:cubicBezTo>
                <a:cubicBezTo>
                  <a:pt x="101723" y="30602"/>
                  <a:pt x="-4110" y="-4322"/>
                  <a:pt x="123" y="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C089715-35A4-0191-4923-AC02B8CAEEEC}"/>
              </a:ext>
            </a:extLst>
          </p:cNvPr>
          <p:cNvSpPr/>
          <p:nvPr/>
        </p:nvSpPr>
        <p:spPr>
          <a:xfrm>
            <a:off x="5811922" y="2768491"/>
            <a:ext cx="170565" cy="149351"/>
          </a:xfrm>
          <a:custGeom>
            <a:avLst/>
            <a:gdLst>
              <a:gd name="connsiteX0" fmla="*/ 1503 w 170565"/>
              <a:gd name="connsiteY0" fmla="*/ 12809 h 149351"/>
              <a:gd name="connsiteX1" fmla="*/ 106278 w 170565"/>
              <a:gd name="connsiteY1" fmla="*/ 82659 h 149351"/>
              <a:gd name="connsiteX2" fmla="*/ 138028 w 170565"/>
              <a:gd name="connsiteY2" fmla="*/ 149334 h 149351"/>
              <a:gd name="connsiteX3" fmla="*/ 122153 w 170565"/>
              <a:gd name="connsiteY3" fmla="*/ 89009 h 149351"/>
              <a:gd name="connsiteX4" fmla="*/ 160253 w 170565"/>
              <a:gd name="connsiteY4" fmla="*/ 60434 h 149351"/>
              <a:gd name="connsiteX5" fmla="*/ 169778 w 170565"/>
              <a:gd name="connsiteY5" fmla="*/ 109 h 149351"/>
              <a:gd name="connsiteX6" fmla="*/ 144378 w 170565"/>
              <a:gd name="connsiteY6" fmla="*/ 44559 h 149351"/>
              <a:gd name="connsiteX7" fmla="*/ 115803 w 170565"/>
              <a:gd name="connsiteY7" fmla="*/ 6459 h 149351"/>
              <a:gd name="connsiteX8" fmla="*/ 131678 w 170565"/>
              <a:gd name="connsiteY8" fmla="*/ 60434 h 149351"/>
              <a:gd name="connsiteX9" fmla="*/ 49128 w 170565"/>
              <a:gd name="connsiteY9" fmla="*/ 38209 h 149351"/>
              <a:gd name="connsiteX10" fmla="*/ 1503 w 170565"/>
              <a:gd name="connsiteY10" fmla="*/ 12809 h 14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565" h="149351">
                <a:moveTo>
                  <a:pt x="1503" y="12809"/>
                </a:moveTo>
                <a:cubicBezTo>
                  <a:pt x="11028" y="20217"/>
                  <a:pt x="83524" y="59905"/>
                  <a:pt x="106278" y="82659"/>
                </a:cubicBezTo>
                <a:cubicBezTo>
                  <a:pt x="129032" y="105413"/>
                  <a:pt x="135382" y="148276"/>
                  <a:pt x="138028" y="149334"/>
                </a:cubicBezTo>
                <a:cubicBezTo>
                  <a:pt x="140674" y="150392"/>
                  <a:pt x="118449" y="103826"/>
                  <a:pt x="122153" y="89009"/>
                </a:cubicBezTo>
                <a:cubicBezTo>
                  <a:pt x="125857" y="74192"/>
                  <a:pt x="152316" y="75251"/>
                  <a:pt x="160253" y="60434"/>
                </a:cubicBezTo>
                <a:cubicBezTo>
                  <a:pt x="168191" y="45617"/>
                  <a:pt x="172424" y="2755"/>
                  <a:pt x="169778" y="109"/>
                </a:cubicBezTo>
                <a:cubicBezTo>
                  <a:pt x="167132" y="-2537"/>
                  <a:pt x="153374" y="43501"/>
                  <a:pt x="144378" y="44559"/>
                </a:cubicBezTo>
                <a:cubicBezTo>
                  <a:pt x="135382" y="45617"/>
                  <a:pt x="117920" y="3813"/>
                  <a:pt x="115803" y="6459"/>
                </a:cubicBezTo>
                <a:cubicBezTo>
                  <a:pt x="113686" y="9105"/>
                  <a:pt x="142791" y="55142"/>
                  <a:pt x="131678" y="60434"/>
                </a:cubicBezTo>
                <a:cubicBezTo>
                  <a:pt x="120566" y="65726"/>
                  <a:pt x="68178" y="42971"/>
                  <a:pt x="49128" y="38209"/>
                </a:cubicBezTo>
                <a:cubicBezTo>
                  <a:pt x="30078" y="33447"/>
                  <a:pt x="-8022" y="5401"/>
                  <a:pt x="1503" y="12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0D526AF2-3566-D5EC-B709-9CD846DF834A}"/>
              </a:ext>
            </a:extLst>
          </p:cNvPr>
          <p:cNvSpPr/>
          <p:nvPr/>
        </p:nvSpPr>
        <p:spPr>
          <a:xfrm>
            <a:off x="3242988" y="3283068"/>
            <a:ext cx="110678" cy="1353774"/>
          </a:xfrm>
          <a:custGeom>
            <a:avLst/>
            <a:gdLst>
              <a:gd name="connsiteX0" fmla="*/ 73649 w 110678"/>
              <a:gd name="connsiteY0" fmla="*/ 33569 h 1353774"/>
              <a:gd name="connsiteX1" fmla="*/ 73649 w 110678"/>
              <a:gd name="connsiteY1" fmla="*/ 1029335 h 1353774"/>
              <a:gd name="connsiteX2" fmla="*/ 77524 w 110678"/>
              <a:gd name="connsiteY2" fmla="*/ 928596 h 1353774"/>
              <a:gd name="connsiteX3" fmla="*/ 96897 w 110678"/>
              <a:gd name="connsiteY3" fmla="*/ 1343176 h 1353774"/>
              <a:gd name="connsiteX4" fmla="*/ 104646 w 110678"/>
              <a:gd name="connsiteY4" fmla="*/ 1157196 h 1353774"/>
              <a:gd name="connsiteX5" fmla="*/ 3907 w 110678"/>
              <a:gd name="connsiteY5" fmla="*/ 390030 h 1353774"/>
              <a:gd name="connsiteX6" fmla="*/ 31029 w 110678"/>
              <a:gd name="connsiteY6" fmla="*/ 603132 h 1353774"/>
              <a:gd name="connsiteX7" fmla="*/ 54276 w 110678"/>
              <a:gd name="connsiteY7" fmla="*/ 277668 h 1353774"/>
              <a:gd name="connsiteX8" fmla="*/ 32 w 110678"/>
              <a:gd name="connsiteY8" fmla="*/ 149807 h 1353774"/>
              <a:gd name="connsiteX9" fmla="*/ 46527 w 110678"/>
              <a:gd name="connsiteY9" fmla="*/ 223424 h 1353774"/>
              <a:gd name="connsiteX10" fmla="*/ 73649 w 110678"/>
              <a:gd name="connsiteY10" fmla="*/ 33569 h 135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78" h="1353774">
                <a:moveTo>
                  <a:pt x="73649" y="33569"/>
                </a:moveTo>
                <a:cubicBezTo>
                  <a:pt x="78169" y="167887"/>
                  <a:pt x="73003" y="880164"/>
                  <a:pt x="73649" y="1029335"/>
                </a:cubicBezTo>
                <a:cubicBezTo>
                  <a:pt x="74295" y="1178506"/>
                  <a:pt x="73649" y="876289"/>
                  <a:pt x="77524" y="928596"/>
                </a:cubicBezTo>
                <a:cubicBezTo>
                  <a:pt x="81399" y="980903"/>
                  <a:pt x="92377" y="1305076"/>
                  <a:pt x="96897" y="1343176"/>
                </a:cubicBezTo>
                <a:cubicBezTo>
                  <a:pt x="101417" y="1381276"/>
                  <a:pt x="120144" y="1316054"/>
                  <a:pt x="104646" y="1157196"/>
                </a:cubicBezTo>
                <a:cubicBezTo>
                  <a:pt x="89148" y="998338"/>
                  <a:pt x="16177" y="482374"/>
                  <a:pt x="3907" y="390030"/>
                </a:cubicBezTo>
                <a:cubicBezTo>
                  <a:pt x="-8363" y="297686"/>
                  <a:pt x="22634" y="621859"/>
                  <a:pt x="31029" y="603132"/>
                </a:cubicBezTo>
                <a:cubicBezTo>
                  <a:pt x="39424" y="584405"/>
                  <a:pt x="59442" y="353222"/>
                  <a:pt x="54276" y="277668"/>
                </a:cubicBezTo>
                <a:cubicBezTo>
                  <a:pt x="49110" y="202114"/>
                  <a:pt x="1323" y="158848"/>
                  <a:pt x="32" y="149807"/>
                </a:cubicBezTo>
                <a:cubicBezTo>
                  <a:pt x="-1259" y="140766"/>
                  <a:pt x="36195" y="236339"/>
                  <a:pt x="46527" y="223424"/>
                </a:cubicBezTo>
                <a:cubicBezTo>
                  <a:pt x="56859" y="210509"/>
                  <a:pt x="69129" y="-100749"/>
                  <a:pt x="73649" y="335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F42056A-6D14-19A2-9812-7D270AAF602E}"/>
              </a:ext>
            </a:extLst>
          </p:cNvPr>
          <p:cNvSpPr/>
          <p:nvPr/>
        </p:nvSpPr>
        <p:spPr>
          <a:xfrm>
            <a:off x="3448799" y="4715708"/>
            <a:ext cx="227474" cy="387220"/>
          </a:xfrm>
          <a:custGeom>
            <a:avLst/>
            <a:gdLst>
              <a:gd name="connsiteX0" fmla="*/ 7323 w 227474"/>
              <a:gd name="connsiteY0" fmla="*/ 7400 h 387220"/>
              <a:gd name="connsiteX1" fmla="*/ 224299 w 227474"/>
              <a:gd name="connsiteY1" fmla="*/ 379360 h 387220"/>
              <a:gd name="connsiteX2" fmla="*/ 131309 w 227474"/>
              <a:gd name="connsiteY2" fmla="*/ 251499 h 387220"/>
              <a:gd name="connsiteX3" fmla="*/ 57693 w 227474"/>
              <a:gd name="connsiteY3" fmla="*/ 139136 h 387220"/>
              <a:gd name="connsiteX4" fmla="*/ 7323 w 227474"/>
              <a:gd name="connsiteY4" fmla="*/ 7400 h 38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74" h="387220">
                <a:moveTo>
                  <a:pt x="7323" y="7400"/>
                </a:moveTo>
                <a:cubicBezTo>
                  <a:pt x="35091" y="47437"/>
                  <a:pt x="203635" y="338677"/>
                  <a:pt x="224299" y="379360"/>
                </a:cubicBezTo>
                <a:cubicBezTo>
                  <a:pt x="244963" y="420043"/>
                  <a:pt x="159077" y="291536"/>
                  <a:pt x="131309" y="251499"/>
                </a:cubicBezTo>
                <a:cubicBezTo>
                  <a:pt x="103541" y="211462"/>
                  <a:pt x="77066" y="177236"/>
                  <a:pt x="57693" y="139136"/>
                </a:cubicBezTo>
                <a:cubicBezTo>
                  <a:pt x="38320" y="101036"/>
                  <a:pt x="-20445" y="-32637"/>
                  <a:pt x="7323" y="7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40CD3607-BBEA-3FA9-1836-828EBCEDF8F0}"/>
              </a:ext>
            </a:extLst>
          </p:cNvPr>
          <p:cNvSpPr/>
          <p:nvPr/>
        </p:nvSpPr>
        <p:spPr>
          <a:xfrm>
            <a:off x="5632377" y="4216204"/>
            <a:ext cx="317263" cy="867695"/>
          </a:xfrm>
          <a:custGeom>
            <a:avLst/>
            <a:gdLst>
              <a:gd name="connsiteX0" fmla="*/ 307348 w 317263"/>
              <a:gd name="connsiteY0" fmla="*/ 34206 h 867695"/>
              <a:gd name="connsiteX1" fmla="*/ 175613 w 317263"/>
              <a:gd name="connsiteY1" fmla="*/ 588271 h 867695"/>
              <a:gd name="connsiteX2" fmla="*/ 163989 w 317263"/>
              <a:gd name="connsiteY2" fmla="*/ 541776 h 867695"/>
              <a:gd name="connsiteX3" fmla="*/ 1257 w 317263"/>
              <a:gd name="connsiteY3" fmla="*/ 863365 h 867695"/>
              <a:gd name="connsiteX4" fmla="*/ 98121 w 317263"/>
              <a:gd name="connsiteY4" fmla="*/ 689010 h 867695"/>
              <a:gd name="connsiteX5" fmla="*/ 268603 w 317263"/>
              <a:gd name="connsiteY5" fmla="*/ 165942 h 867695"/>
              <a:gd name="connsiteX6" fmla="*/ 225982 w 317263"/>
              <a:gd name="connsiteY6" fmla="*/ 297677 h 867695"/>
              <a:gd name="connsiteX7" fmla="*/ 299599 w 317263"/>
              <a:gd name="connsiteY7" fmla="*/ 84576 h 867695"/>
              <a:gd name="connsiteX8" fmla="*/ 307348 w 317263"/>
              <a:gd name="connsiteY8" fmla="*/ 34206 h 86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263" h="867695">
                <a:moveTo>
                  <a:pt x="307348" y="34206"/>
                </a:moveTo>
                <a:cubicBezTo>
                  <a:pt x="286684" y="118155"/>
                  <a:pt x="199506" y="503676"/>
                  <a:pt x="175613" y="588271"/>
                </a:cubicBezTo>
                <a:cubicBezTo>
                  <a:pt x="151720" y="672866"/>
                  <a:pt x="193048" y="495927"/>
                  <a:pt x="163989" y="541776"/>
                </a:cubicBezTo>
                <a:cubicBezTo>
                  <a:pt x="134930" y="587625"/>
                  <a:pt x="12235" y="838826"/>
                  <a:pt x="1257" y="863365"/>
                </a:cubicBezTo>
                <a:cubicBezTo>
                  <a:pt x="-9721" y="887904"/>
                  <a:pt x="53563" y="805247"/>
                  <a:pt x="98121" y="689010"/>
                </a:cubicBezTo>
                <a:cubicBezTo>
                  <a:pt x="142679" y="572773"/>
                  <a:pt x="247293" y="231164"/>
                  <a:pt x="268603" y="165942"/>
                </a:cubicBezTo>
                <a:cubicBezTo>
                  <a:pt x="289913" y="100720"/>
                  <a:pt x="220816" y="311238"/>
                  <a:pt x="225982" y="297677"/>
                </a:cubicBezTo>
                <a:cubicBezTo>
                  <a:pt x="231148" y="284116"/>
                  <a:pt x="287329" y="127196"/>
                  <a:pt x="299599" y="84576"/>
                </a:cubicBezTo>
                <a:cubicBezTo>
                  <a:pt x="311869" y="41956"/>
                  <a:pt x="328012" y="-49743"/>
                  <a:pt x="307348" y="34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472CB068-D36E-318C-D5AB-9A1FFE8CD022}"/>
              </a:ext>
            </a:extLst>
          </p:cNvPr>
          <p:cNvSpPr/>
          <p:nvPr/>
        </p:nvSpPr>
        <p:spPr>
          <a:xfrm>
            <a:off x="5619966" y="4315456"/>
            <a:ext cx="455396" cy="859176"/>
          </a:xfrm>
          <a:custGeom>
            <a:avLst/>
            <a:gdLst>
              <a:gd name="connsiteX0" fmla="*/ 455370 w 455396"/>
              <a:gd name="connsiteY0" fmla="*/ 822 h 859176"/>
              <a:gd name="connsiteX1" fmla="*/ 234519 w 455396"/>
              <a:gd name="connsiteY1" fmla="*/ 504517 h 859176"/>
              <a:gd name="connsiteX2" fmla="*/ 284888 w 455396"/>
              <a:gd name="connsiteY2" fmla="*/ 454147 h 859176"/>
              <a:gd name="connsiteX3" fmla="*/ 5919 w 455396"/>
              <a:gd name="connsiteY3" fmla="*/ 845480 h 859176"/>
              <a:gd name="connsiteX4" fmla="*/ 114407 w 455396"/>
              <a:gd name="connsiteY4" fmla="*/ 709869 h 859176"/>
              <a:gd name="connsiteX5" fmla="*/ 346881 w 455396"/>
              <a:gd name="connsiteY5" fmla="*/ 136432 h 859176"/>
              <a:gd name="connsiteX6" fmla="*/ 250017 w 455396"/>
              <a:gd name="connsiteY6" fmla="*/ 380530 h 859176"/>
              <a:gd name="connsiteX7" fmla="*/ 455370 w 455396"/>
              <a:gd name="connsiteY7" fmla="*/ 822 h 85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96" h="859176">
                <a:moveTo>
                  <a:pt x="455370" y="822"/>
                </a:moveTo>
                <a:cubicBezTo>
                  <a:pt x="452787" y="21486"/>
                  <a:pt x="262933" y="428963"/>
                  <a:pt x="234519" y="504517"/>
                </a:cubicBezTo>
                <a:cubicBezTo>
                  <a:pt x="206105" y="580071"/>
                  <a:pt x="322988" y="397320"/>
                  <a:pt x="284888" y="454147"/>
                </a:cubicBezTo>
                <a:cubicBezTo>
                  <a:pt x="246788" y="510974"/>
                  <a:pt x="34332" y="802860"/>
                  <a:pt x="5919" y="845480"/>
                </a:cubicBezTo>
                <a:cubicBezTo>
                  <a:pt x="-22494" y="888100"/>
                  <a:pt x="57580" y="828044"/>
                  <a:pt x="114407" y="709869"/>
                </a:cubicBezTo>
                <a:cubicBezTo>
                  <a:pt x="171234" y="591694"/>
                  <a:pt x="324279" y="191322"/>
                  <a:pt x="346881" y="136432"/>
                </a:cubicBezTo>
                <a:cubicBezTo>
                  <a:pt x="369483" y="81542"/>
                  <a:pt x="227415" y="405715"/>
                  <a:pt x="250017" y="380530"/>
                </a:cubicBezTo>
                <a:cubicBezTo>
                  <a:pt x="272619" y="355345"/>
                  <a:pt x="457953" y="-19842"/>
                  <a:pt x="455370" y="8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C04940E-825A-38DA-0F71-415D0D79EE6A}"/>
              </a:ext>
            </a:extLst>
          </p:cNvPr>
          <p:cNvSpPr/>
          <p:nvPr/>
        </p:nvSpPr>
        <p:spPr>
          <a:xfrm>
            <a:off x="5269661" y="4808998"/>
            <a:ext cx="354111" cy="642421"/>
          </a:xfrm>
          <a:custGeom>
            <a:avLst/>
            <a:gdLst>
              <a:gd name="connsiteX0" fmla="*/ 340725 w 354111"/>
              <a:gd name="connsiteY0" fmla="*/ 38097 h 642421"/>
              <a:gd name="connsiteX1" fmla="*/ 7512 w 354111"/>
              <a:gd name="connsiteY1" fmla="*/ 630907 h 642421"/>
              <a:gd name="connsiteX2" fmla="*/ 100502 w 354111"/>
              <a:gd name="connsiteY2" fmla="*/ 444927 h 642421"/>
              <a:gd name="connsiteX3" fmla="*/ 270983 w 354111"/>
              <a:gd name="connsiteY3" fmla="*/ 100090 h 642421"/>
              <a:gd name="connsiteX4" fmla="*/ 340725 w 354111"/>
              <a:gd name="connsiteY4" fmla="*/ 38097 h 6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11" h="642421">
                <a:moveTo>
                  <a:pt x="340725" y="38097"/>
                </a:moveTo>
                <a:cubicBezTo>
                  <a:pt x="296813" y="126567"/>
                  <a:pt x="47549" y="563102"/>
                  <a:pt x="7512" y="630907"/>
                </a:cubicBezTo>
                <a:cubicBezTo>
                  <a:pt x="-32525" y="698712"/>
                  <a:pt x="100502" y="444927"/>
                  <a:pt x="100502" y="444927"/>
                </a:cubicBezTo>
                <a:cubicBezTo>
                  <a:pt x="144414" y="356458"/>
                  <a:pt x="232237" y="165958"/>
                  <a:pt x="270983" y="100090"/>
                </a:cubicBezTo>
                <a:cubicBezTo>
                  <a:pt x="309729" y="34222"/>
                  <a:pt x="384637" y="-50373"/>
                  <a:pt x="340725" y="380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24A652B1-3E0C-4D0B-F191-47F9F8199C76}"/>
              </a:ext>
            </a:extLst>
          </p:cNvPr>
          <p:cNvSpPr/>
          <p:nvPr/>
        </p:nvSpPr>
        <p:spPr>
          <a:xfrm>
            <a:off x="4803915" y="5232836"/>
            <a:ext cx="498328" cy="310158"/>
          </a:xfrm>
          <a:custGeom>
            <a:avLst/>
            <a:gdLst>
              <a:gd name="connsiteX0" fmla="*/ 560 w 498328"/>
              <a:gd name="connsiteY0" fmla="*/ 307808 h 310158"/>
              <a:gd name="connsiteX1" fmla="*/ 310526 w 498328"/>
              <a:gd name="connsiteY1" fmla="*/ 48211 h 310158"/>
              <a:gd name="connsiteX2" fmla="*/ 132295 w 498328"/>
              <a:gd name="connsiteY2" fmla="*/ 284561 h 310158"/>
              <a:gd name="connsiteX3" fmla="*/ 496505 w 498328"/>
              <a:gd name="connsiteY3" fmla="*/ 1717 h 310158"/>
              <a:gd name="connsiteX4" fmla="*/ 264031 w 498328"/>
              <a:gd name="connsiteY4" fmla="*/ 172198 h 310158"/>
              <a:gd name="connsiteX5" fmla="*/ 62553 w 498328"/>
              <a:gd name="connsiteY5" fmla="*/ 300059 h 310158"/>
              <a:gd name="connsiteX6" fmla="*/ 229160 w 498328"/>
              <a:gd name="connsiteY6" fmla="*/ 183822 h 310158"/>
              <a:gd name="connsiteX7" fmla="*/ 560 w 498328"/>
              <a:gd name="connsiteY7" fmla="*/ 307808 h 31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8" h="310158">
                <a:moveTo>
                  <a:pt x="560" y="307808"/>
                </a:moveTo>
                <a:cubicBezTo>
                  <a:pt x="14121" y="285206"/>
                  <a:pt x="288570" y="52085"/>
                  <a:pt x="310526" y="48211"/>
                </a:cubicBezTo>
                <a:cubicBezTo>
                  <a:pt x="332482" y="44337"/>
                  <a:pt x="101299" y="292310"/>
                  <a:pt x="132295" y="284561"/>
                </a:cubicBezTo>
                <a:cubicBezTo>
                  <a:pt x="163291" y="276812"/>
                  <a:pt x="474549" y="20444"/>
                  <a:pt x="496505" y="1717"/>
                </a:cubicBezTo>
                <a:cubicBezTo>
                  <a:pt x="518461" y="-17010"/>
                  <a:pt x="336356" y="122474"/>
                  <a:pt x="264031" y="172198"/>
                </a:cubicBezTo>
                <a:cubicBezTo>
                  <a:pt x="191706" y="221922"/>
                  <a:pt x="68365" y="298122"/>
                  <a:pt x="62553" y="300059"/>
                </a:cubicBezTo>
                <a:cubicBezTo>
                  <a:pt x="56741" y="301996"/>
                  <a:pt x="234326" y="185113"/>
                  <a:pt x="229160" y="183822"/>
                </a:cubicBezTo>
                <a:cubicBezTo>
                  <a:pt x="223994" y="182531"/>
                  <a:pt x="-13001" y="330410"/>
                  <a:pt x="560" y="3078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CA32A2C9-2BF4-B326-1D99-DC87D484E077}"/>
              </a:ext>
            </a:extLst>
          </p:cNvPr>
          <p:cNvSpPr/>
          <p:nvPr/>
        </p:nvSpPr>
        <p:spPr>
          <a:xfrm>
            <a:off x="3918841" y="5019627"/>
            <a:ext cx="586636" cy="539577"/>
          </a:xfrm>
          <a:custGeom>
            <a:avLst/>
            <a:gdLst>
              <a:gd name="connsiteX0" fmla="*/ 2230 w 586636"/>
              <a:gd name="connsiteY0" fmla="*/ 1824 h 539577"/>
              <a:gd name="connsiteX1" fmla="*/ 327695 w 586636"/>
              <a:gd name="connsiteY1" fmla="*/ 393156 h 539577"/>
              <a:gd name="connsiteX2" fmla="*/ 288949 w 586636"/>
              <a:gd name="connsiteY2" fmla="*/ 350536 h 539577"/>
              <a:gd name="connsiteX3" fmla="*/ 583417 w 586636"/>
              <a:gd name="connsiteY3" fmla="*/ 536515 h 539577"/>
              <a:gd name="connsiteX4" fmla="*/ 420684 w 586636"/>
              <a:gd name="connsiteY4" fmla="*/ 443526 h 539577"/>
              <a:gd name="connsiteX5" fmla="*/ 40976 w 586636"/>
              <a:gd name="connsiteY5" fmla="*/ 156807 h 539577"/>
              <a:gd name="connsiteX6" fmla="*/ 176586 w 586636"/>
              <a:gd name="connsiteY6" fmla="*/ 242048 h 539577"/>
              <a:gd name="connsiteX7" fmla="*/ 2230 w 586636"/>
              <a:gd name="connsiteY7" fmla="*/ 1824 h 5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636" h="539577">
                <a:moveTo>
                  <a:pt x="2230" y="1824"/>
                </a:moveTo>
                <a:cubicBezTo>
                  <a:pt x="27415" y="27009"/>
                  <a:pt x="279909" y="335037"/>
                  <a:pt x="327695" y="393156"/>
                </a:cubicBezTo>
                <a:cubicBezTo>
                  <a:pt x="375481" y="451275"/>
                  <a:pt x="246329" y="326643"/>
                  <a:pt x="288949" y="350536"/>
                </a:cubicBezTo>
                <a:cubicBezTo>
                  <a:pt x="331569" y="374429"/>
                  <a:pt x="561461" y="521017"/>
                  <a:pt x="583417" y="536515"/>
                </a:cubicBezTo>
                <a:cubicBezTo>
                  <a:pt x="605373" y="552013"/>
                  <a:pt x="511091" y="506811"/>
                  <a:pt x="420684" y="443526"/>
                </a:cubicBezTo>
                <a:cubicBezTo>
                  <a:pt x="330277" y="380241"/>
                  <a:pt x="81659" y="190387"/>
                  <a:pt x="40976" y="156807"/>
                </a:cubicBezTo>
                <a:cubicBezTo>
                  <a:pt x="293" y="123227"/>
                  <a:pt x="179815" y="264004"/>
                  <a:pt x="176586" y="242048"/>
                </a:cubicBezTo>
                <a:cubicBezTo>
                  <a:pt x="173357" y="220092"/>
                  <a:pt x="-22955" y="-23361"/>
                  <a:pt x="2230" y="18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881E2C35-E1F9-859D-CF4C-3DF9D97DF41A}"/>
              </a:ext>
            </a:extLst>
          </p:cNvPr>
          <p:cNvSpPr/>
          <p:nvPr/>
        </p:nvSpPr>
        <p:spPr>
          <a:xfrm>
            <a:off x="5993732" y="3031564"/>
            <a:ext cx="124318" cy="1123314"/>
          </a:xfrm>
          <a:custGeom>
            <a:avLst/>
            <a:gdLst>
              <a:gd name="connsiteX0" fmla="*/ 237 w 124318"/>
              <a:gd name="connsiteY0" fmla="*/ 9978 h 1123314"/>
              <a:gd name="connsiteX1" fmla="*/ 27360 w 124318"/>
              <a:gd name="connsiteY1" fmla="*/ 618287 h 1123314"/>
              <a:gd name="connsiteX2" fmla="*/ 35109 w 124318"/>
              <a:gd name="connsiteY2" fmla="*/ 471053 h 1123314"/>
              <a:gd name="connsiteX3" fmla="*/ 112600 w 124318"/>
              <a:gd name="connsiteY3" fmla="*/ 1102609 h 1123314"/>
              <a:gd name="connsiteX4" fmla="*/ 112600 w 124318"/>
              <a:gd name="connsiteY4" fmla="*/ 920504 h 1123314"/>
              <a:gd name="connsiteX5" fmla="*/ 73854 w 124318"/>
              <a:gd name="connsiteY5" fmla="*/ 424558 h 1123314"/>
              <a:gd name="connsiteX6" fmla="*/ 124224 w 124318"/>
              <a:gd name="connsiteY6" fmla="*/ 40975 h 1123314"/>
              <a:gd name="connsiteX7" fmla="*/ 58356 w 124318"/>
              <a:gd name="connsiteY7" fmla="*/ 536921 h 1123314"/>
              <a:gd name="connsiteX8" fmla="*/ 15736 w 124318"/>
              <a:gd name="connsiteY8" fmla="*/ 257951 h 1123314"/>
              <a:gd name="connsiteX9" fmla="*/ 237 w 124318"/>
              <a:gd name="connsiteY9" fmla="*/ 9978 h 112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18" h="1123314">
                <a:moveTo>
                  <a:pt x="237" y="9978"/>
                </a:moveTo>
                <a:cubicBezTo>
                  <a:pt x="2174" y="70034"/>
                  <a:pt x="21548" y="541441"/>
                  <a:pt x="27360" y="618287"/>
                </a:cubicBezTo>
                <a:cubicBezTo>
                  <a:pt x="33172" y="695133"/>
                  <a:pt x="20902" y="390333"/>
                  <a:pt x="35109" y="471053"/>
                </a:cubicBezTo>
                <a:cubicBezTo>
                  <a:pt x="49316" y="551773"/>
                  <a:pt x="99685" y="1027701"/>
                  <a:pt x="112600" y="1102609"/>
                </a:cubicBezTo>
                <a:cubicBezTo>
                  <a:pt x="125515" y="1177517"/>
                  <a:pt x="119058" y="1033512"/>
                  <a:pt x="112600" y="920504"/>
                </a:cubicBezTo>
                <a:cubicBezTo>
                  <a:pt x="106142" y="807496"/>
                  <a:pt x="71917" y="571146"/>
                  <a:pt x="73854" y="424558"/>
                </a:cubicBezTo>
                <a:cubicBezTo>
                  <a:pt x="75791" y="277970"/>
                  <a:pt x="126807" y="22248"/>
                  <a:pt x="124224" y="40975"/>
                </a:cubicBezTo>
                <a:cubicBezTo>
                  <a:pt x="121641" y="59702"/>
                  <a:pt x="76437" y="500758"/>
                  <a:pt x="58356" y="536921"/>
                </a:cubicBezTo>
                <a:cubicBezTo>
                  <a:pt x="40275" y="573084"/>
                  <a:pt x="22839" y="338671"/>
                  <a:pt x="15736" y="257951"/>
                </a:cubicBezTo>
                <a:cubicBezTo>
                  <a:pt x="8633" y="177231"/>
                  <a:pt x="-1700" y="-50078"/>
                  <a:pt x="237" y="9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7587028C-D00C-9578-67B4-2AA2AEDB6F7E}"/>
              </a:ext>
            </a:extLst>
          </p:cNvPr>
          <p:cNvSpPr/>
          <p:nvPr/>
        </p:nvSpPr>
        <p:spPr>
          <a:xfrm>
            <a:off x="5792387" y="3072276"/>
            <a:ext cx="187026" cy="582218"/>
          </a:xfrm>
          <a:custGeom>
            <a:avLst/>
            <a:gdLst>
              <a:gd name="connsiteX0" fmla="*/ 143464 w 187026"/>
              <a:gd name="connsiteY0" fmla="*/ 263 h 582218"/>
              <a:gd name="connsiteX1" fmla="*/ 58223 w 187026"/>
              <a:gd name="connsiteY1" fmla="*/ 275358 h 582218"/>
              <a:gd name="connsiteX2" fmla="*/ 89220 w 187026"/>
              <a:gd name="connsiteY2" fmla="*/ 248236 h 582218"/>
              <a:gd name="connsiteX3" fmla="*/ 105 w 187026"/>
              <a:gd name="connsiteY3" fmla="*/ 364473 h 582218"/>
              <a:gd name="connsiteX4" fmla="*/ 73721 w 187026"/>
              <a:gd name="connsiteY4" fmla="*/ 302480 h 582218"/>
              <a:gd name="connsiteX5" fmla="*/ 186084 w 187026"/>
              <a:gd name="connsiteY5" fmla="*/ 581449 h 582218"/>
              <a:gd name="connsiteX6" fmla="*/ 127966 w 187026"/>
              <a:gd name="connsiteY6" fmla="*/ 379971 h 582218"/>
              <a:gd name="connsiteX7" fmla="*/ 135715 w 187026"/>
              <a:gd name="connsiteY7" fmla="*/ 213365 h 582218"/>
              <a:gd name="connsiteX8" fmla="*/ 96969 w 187026"/>
              <a:gd name="connsiteY8" fmla="*/ 271483 h 582218"/>
              <a:gd name="connsiteX9" fmla="*/ 62098 w 187026"/>
              <a:gd name="connsiteY9" fmla="*/ 224988 h 582218"/>
              <a:gd name="connsiteX10" fmla="*/ 143464 w 187026"/>
              <a:gd name="connsiteY10" fmla="*/ 263 h 58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026" h="582218">
                <a:moveTo>
                  <a:pt x="143464" y="263"/>
                </a:moveTo>
                <a:cubicBezTo>
                  <a:pt x="142818" y="8658"/>
                  <a:pt x="67264" y="234029"/>
                  <a:pt x="58223" y="275358"/>
                </a:cubicBezTo>
                <a:cubicBezTo>
                  <a:pt x="49182" y="316687"/>
                  <a:pt x="98906" y="233384"/>
                  <a:pt x="89220" y="248236"/>
                </a:cubicBezTo>
                <a:cubicBezTo>
                  <a:pt x="79534" y="263088"/>
                  <a:pt x="2688" y="355432"/>
                  <a:pt x="105" y="364473"/>
                </a:cubicBezTo>
                <a:cubicBezTo>
                  <a:pt x="-2478" y="373514"/>
                  <a:pt x="42725" y="266317"/>
                  <a:pt x="73721" y="302480"/>
                </a:cubicBezTo>
                <a:cubicBezTo>
                  <a:pt x="104717" y="338643"/>
                  <a:pt x="177043" y="568534"/>
                  <a:pt x="186084" y="581449"/>
                </a:cubicBezTo>
                <a:cubicBezTo>
                  <a:pt x="195125" y="594364"/>
                  <a:pt x="136361" y="441318"/>
                  <a:pt x="127966" y="379971"/>
                </a:cubicBezTo>
                <a:cubicBezTo>
                  <a:pt x="119571" y="318624"/>
                  <a:pt x="140881" y="231446"/>
                  <a:pt x="135715" y="213365"/>
                </a:cubicBezTo>
                <a:cubicBezTo>
                  <a:pt x="130549" y="195284"/>
                  <a:pt x="109238" y="269546"/>
                  <a:pt x="96969" y="271483"/>
                </a:cubicBezTo>
                <a:cubicBezTo>
                  <a:pt x="84700" y="273420"/>
                  <a:pt x="54349" y="263088"/>
                  <a:pt x="62098" y="224988"/>
                </a:cubicBezTo>
                <a:cubicBezTo>
                  <a:pt x="69847" y="186888"/>
                  <a:pt x="144110" y="-8132"/>
                  <a:pt x="143464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C6C397D3-F807-2040-A74A-9C51BF8BC978}"/>
              </a:ext>
            </a:extLst>
          </p:cNvPr>
          <p:cNvSpPr/>
          <p:nvPr/>
        </p:nvSpPr>
        <p:spPr>
          <a:xfrm>
            <a:off x="3578681" y="2142127"/>
            <a:ext cx="180520" cy="471235"/>
          </a:xfrm>
          <a:custGeom>
            <a:avLst/>
            <a:gdLst>
              <a:gd name="connsiteX0" fmla="*/ 180519 w 180520"/>
              <a:gd name="connsiteY0" fmla="*/ 998 h 471235"/>
              <a:gd name="connsiteX1" fmla="*/ 47169 w 180520"/>
              <a:gd name="connsiteY1" fmla="*/ 207373 h 471235"/>
              <a:gd name="connsiteX2" fmla="*/ 31294 w 180520"/>
              <a:gd name="connsiteY2" fmla="*/ 343898 h 471235"/>
              <a:gd name="connsiteX3" fmla="*/ 34469 w 180520"/>
              <a:gd name="connsiteY3" fmla="*/ 302623 h 471235"/>
              <a:gd name="connsiteX4" fmla="*/ 5894 w 180520"/>
              <a:gd name="connsiteY4" fmla="*/ 470898 h 471235"/>
              <a:gd name="connsiteX5" fmla="*/ 2719 w 180520"/>
              <a:gd name="connsiteY5" fmla="*/ 337548 h 471235"/>
              <a:gd name="connsiteX6" fmla="*/ 37644 w 180520"/>
              <a:gd name="connsiteY6" fmla="*/ 58148 h 471235"/>
              <a:gd name="connsiteX7" fmla="*/ 34469 w 180520"/>
              <a:gd name="connsiteY7" fmla="*/ 185148 h 471235"/>
              <a:gd name="connsiteX8" fmla="*/ 85269 w 180520"/>
              <a:gd name="connsiteY8" fmla="*/ 42273 h 471235"/>
              <a:gd name="connsiteX9" fmla="*/ 50344 w 180520"/>
              <a:gd name="connsiteY9" fmla="*/ 124823 h 471235"/>
              <a:gd name="connsiteX10" fmla="*/ 180519 w 180520"/>
              <a:gd name="connsiteY10" fmla="*/ 998 h 47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520" h="471235">
                <a:moveTo>
                  <a:pt x="180519" y="998"/>
                </a:moveTo>
                <a:cubicBezTo>
                  <a:pt x="179990" y="14756"/>
                  <a:pt x="72040" y="150223"/>
                  <a:pt x="47169" y="207373"/>
                </a:cubicBezTo>
                <a:cubicBezTo>
                  <a:pt x="22298" y="264523"/>
                  <a:pt x="33411" y="328023"/>
                  <a:pt x="31294" y="343898"/>
                </a:cubicBezTo>
                <a:cubicBezTo>
                  <a:pt x="29177" y="359773"/>
                  <a:pt x="38702" y="281456"/>
                  <a:pt x="34469" y="302623"/>
                </a:cubicBezTo>
                <a:cubicBezTo>
                  <a:pt x="30236" y="323790"/>
                  <a:pt x="11186" y="465077"/>
                  <a:pt x="5894" y="470898"/>
                </a:cubicBezTo>
                <a:cubicBezTo>
                  <a:pt x="602" y="476719"/>
                  <a:pt x="-2573" y="406340"/>
                  <a:pt x="2719" y="337548"/>
                </a:cubicBezTo>
                <a:cubicBezTo>
                  <a:pt x="8011" y="268756"/>
                  <a:pt x="32352" y="83548"/>
                  <a:pt x="37644" y="58148"/>
                </a:cubicBezTo>
                <a:cubicBezTo>
                  <a:pt x="42936" y="32748"/>
                  <a:pt x="26532" y="187794"/>
                  <a:pt x="34469" y="185148"/>
                </a:cubicBezTo>
                <a:cubicBezTo>
                  <a:pt x="42406" y="182502"/>
                  <a:pt x="82623" y="52327"/>
                  <a:pt x="85269" y="42273"/>
                </a:cubicBezTo>
                <a:cubicBezTo>
                  <a:pt x="87915" y="32219"/>
                  <a:pt x="35527" y="129586"/>
                  <a:pt x="50344" y="124823"/>
                </a:cubicBezTo>
                <a:cubicBezTo>
                  <a:pt x="65161" y="120060"/>
                  <a:pt x="181048" y="-12760"/>
                  <a:pt x="180519" y="9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13DFA96-29B3-710F-0943-D9DA173A9679}"/>
              </a:ext>
            </a:extLst>
          </p:cNvPr>
          <p:cNvSpPr/>
          <p:nvPr/>
        </p:nvSpPr>
        <p:spPr>
          <a:xfrm>
            <a:off x="5238196" y="1806188"/>
            <a:ext cx="181545" cy="436534"/>
          </a:xfrm>
          <a:custGeom>
            <a:avLst/>
            <a:gdLst>
              <a:gd name="connsiteX0" fmla="*/ 554 w 181545"/>
              <a:gd name="connsiteY0" fmla="*/ 387 h 436534"/>
              <a:gd name="connsiteX1" fmla="*/ 162479 w 181545"/>
              <a:gd name="connsiteY1" fmla="*/ 263912 h 436534"/>
              <a:gd name="connsiteX2" fmla="*/ 165654 w 181545"/>
              <a:gd name="connsiteY2" fmla="*/ 219462 h 436534"/>
              <a:gd name="connsiteX3" fmla="*/ 181529 w 181545"/>
              <a:gd name="connsiteY3" fmla="*/ 286137 h 436534"/>
              <a:gd name="connsiteX4" fmla="*/ 168829 w 181545"/>
              <a:gd name="connsiteY4" fmla="*/ 400437 h 436534"/>
              <a:gd name="connsiteX5" fmla="*/ 175179 w 181545"/>
              <a:gd name="connsiteY5" fmla="*/ 432187 h 436534"/>
              <a:gd name="connsiteX6" fmla="*/ 159304 w 181545"/>
              <a:gd name="connsiteY6" fmla="*/ 317887 h 436534"/>
              <a:gd name="connsiteX7" fmla="*/ 89454 w 181545"/>
              <a:gd name="connsiteY7" fmla="*/ 162312 h 436534"/>
              <a:gd name="connsiteX8" fmla="*/ 108504 w 181545"/>
              <a:gd name="connsiteY8" fmla="*/ 203587 h 436534"/>
              <a:gd name="connsiteX9" fmla="*/ 554 w 181545"/>
              <a:gd name="connsiteY9" fmla="*/ 387 h 4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45" h="436534">
                <a:moveTo>
                  <a:pt x="554" y="387"/>
                </a:moveTo>
                <a:cubicBezTo>
                  <a:pt x="9550" y="10441"/>
                  <a:pt x="134962" y="227400"/>
                  <a:pt x="162479" y="263912"/>
                </a:cubicBezTo>
                <a:cubicBezTo>
                  <a:pt x="189996" y="300424"/>
                  <a:pt x="162479" y="215758"/>
                  <a:pt x="165654" y="219462"/>
                </a:cubicBezTo>
                <a:cubicBezTo>
                  <a:pt x="168829" y="223166"/>
                  <a:pt x="181000" y="255975"/>
                  <a:pt x="181529" y="286137"/>
                </a:cubicBezTo>
                <a:cubicBezTo>
                  <a:pt x="182058" y="316300"/>
                  <a:pt x="169887" y="376095"/>
                  <a:pt x="168829" y="400437"/>
                </a:cubicBezTo>
                <a:cubicBezTo>
                  <a:pt x="167771" y="424779"/>
                  <a:pt x="176766" y="445945"/>
                  <a:pt x="175179" y="432187"/>
                </a:cubicBezTo>
                <a:cubicBezTo>
                  <a:pt x="173592" y="418429"/>
                  <a:pt x="173591" y="362866"/>
                  <a:pt x="159304" y="317887"/>
                </a:cubicBezTo>
                <a:cubicBezTo>
                  <a:pt x="145017" y="272908"/>
                  <a:pt x="97921" y="181362"/>
                  <a:pt x="89454" y="162312"/>
                </a:cubicBezTo>
                <a:cubicBezTo>
                  <a:pt x="80987" y="143262"/>
                  <a:pt x="122262" y="227929"/>
                  <a:pt x="108504" y="203587"/>
                </a:cubicBezTo>
                <a:cubicBezTo>
                  <a:pt x="94746" y="179245"/>
                  <a:pt x="-8442" y="-9667"/>
                  <a:pt x="554" y="3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3D65F3B1-A283-5FF7-0BE1-69109ACFF819}"/>
              </a:ext>
            </a:extLst>
          </p:cNvPr>
          <p:cNvSpPr/>
          <p:nvPr/>
        </p:nvSpPr>
        <p:spPr>
          <a:xfrm>
            <a:off x="3477992" y="2216142"/>
            <a:ext cx="81317" cy="369403"/>
          </a:xfrm>
          <a:custGeom>
            <a:avLst/>
            <a:gdLst>
              <a:gd name="connsiteX0" fmla="*/ 81183 w 81317"/>
              <a:gd name="connsiteY0" fmla="*/ 8 h 369403"/>
              <a:gd name="connsiteX1" fmla="*/ 20858 w 81317"/>
              <a:gd name="connsiteY1" fmla="*/ 155583 h 369403"/>
              <a:gd name="connsiteX2" fmla="*/ 24033 w 81317"/>
              <a:gd name="connsiteY2" fmla="*/ 358783 h 369403"/>
              <a:gd name="connsiteX3" fmla="*/ 20858 w 81317"/>
              <a:gd name="connsiteY3" fmla="*/ 320683 h 369403"/>
              <a:gd name="connsiteX4" fmla="*/ 1808 w 81317"/>
              <a:gd name="connsiteY4" fmla="*/ 149233 h 369403"/>
              <a:gd name="connsiteX5" fmla="*/ 81183 w 81317"/>
              <a:gd name="connsiteY5" fmla="*/ 8 h 36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17" h="369403">
                <a:moveTo>
                  <a:pt x="81183" y="8"/>
                </a:moveTo>
                <a:cubicBezTo>
                  <a:pt x="84358" y="1066"/>
                  <a:pt x="30383" y="95787"/>
                  <a:pt x="20858" y="155583"/>
                </a:cubicBezTo>
                <a:cubicBezTo>
                  <a:pt x="11333" y="215379"/>
                  <a:pt x="24033" y="331266"/>
                  <a:pt x="24033" y="358783"/>
                </a:cubicBezTo>
                <a:cubicBezTo>
                  <a:pt x="24033" y="386300"/>
                  <a:pt x="24562" y="355608"/>
                  <a:pt x="20858" y="320683"/>
                </a:cubicBezTo>
                <a:cubicBezTo>
                  <a:pt x="17154" y="285758"/>
                  <a:pt x="-6659" y="196329"/>
                  <a:pt x="1808" y="149233"/>
                </a:cubicBezTo>
                <a:cubicBezTo>
                  <a:pt x="10275" y="102137"/>
                  <a:pt x="78008" y="-1050"/>
                  <a:pt x="81183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16E9AB31-5383-8F08-9D98-BA29254C7B56}"/>
              </a:ext>
            </a:extLst>
          </p:cNvPr>
          <p:cNvSpPr/>
          <p:nvPr/>
        </p:nvSpPr>
        <p:spPr>
          <a:xfrm>
            <a:off x="4513833" y="1569904"/>
            <a:ext cx="574736" cy="125718"/>
          </a:xfrm>
          <a:custGeom>
            <a:avLst/>
            <a:gdLst>
              <a:gd name="connsiteX0" fmla="*/ 1017 w 574736"/>
              <a:gd name="connsiteY0" fmla="*/ 4896 h 125718"/>
              <a:gd name="connsiteX1" fmla="*/ 80392 w 574736"/>
              <a:gd name="connsiteY1" fmla="*/ 55696 h 125718"/>
              <a:gd name="connsiteX2" fmla="*/ 89917 w 574736"/>
              <a:gd name="connsiteY2" fmla="*/ 20771 h 125718"/>
              <a:gd name="connsiteX3" fmla="*/ 188342 w 574736"/>
              <a:gd name="connsiteY3" fmla="*/ 20771 h 125718"/>
              <a:gd name="connsiteX4" fmla="*/ 143892 w 574736"/>
              <a:gd name="connsiteY4" fmla="*/ 23946 h 125718"/>
              <a:gd name="connsiteX5" fmla="*/ 286767 w 574736"/>
              <a:gd name="connsiteY5" fmla="*/ 17596 h 125718"/>
              <a:gd name="connsiteX6" fmla="*/ 394717 w 574736"/>
              <a:gd name="connsiteY6" fmla="*/ 1721 h 125718"/>
              <a:gd name="connsiteX7" fmla="*/ 394717 w 574736"/>
              <a:gd name="connsiteY7" fmla="*/ 14421 h 125718"/>
              <a:gd name="connsiteX8" fmla="*/ 572517 w 574736"/>
              <a:gd name="connsiteY8" fmla="*/ 125546 h 125718"/>
              <a:gd name="connsiteX9" fmla="*/ 470917 w 574736"/>
              <a:gd name="connsiteY9" fmla="*/ 39821 h 125718"/>
              <a:gd name="connsiteX10" fmla="*/ 143892 w 574736"/>
              <a:gd name="connsiteY10" fmla="*/ 36646 h 125718"/>
              <a:gd name="connsiteX11" fmla="*/ 1017 w 574736"/>
              <a:gd name="connsiteY11" fmla="*/ 4896 h 12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736" h="125718">
                <a:moveTo>
                  <a:pt x="1017" y="4896"/>
                </a:moveTo>
                <a:cubicBezTo>
                  <a:pt x="-9566" y="8071"/>
                  <a:pt x="65575" y="53050"/>
                  <a:pt x="80392" y="55696"/>
                </a:cubicBezTo>
                <a:cubicBezTo>
                  <a:pt x="95209" y="58342"/>
                  <a:pt x="71925" y="26592"/>
                  <a:pt x="89917" y="20771"/>
                </a:cubicBezTo>
                <a:cubicBezTo>
                  <a:pt x="107909" y="14950"/>
                  <a:pt x="179346" y="20242"/>
                  <a:pt x="188342" y="20771"/>
                </a:cubicBezTo>
                <a:cubicBezTo>
                  <a:pt x="197338" y="21300"/>
                  <a:pt x="127488" y="24475"/>
                  <a:pt x="143892" y="23946"/>
                </a:cubicBezTo>
                <a:cubicBezTo>
                  <a:pt x="160296" y="23417"/>
                  <a:pt x="244963" y="21300"/>
                  <a:pt x="286767" y="17596"/>
                </a:cubicBezTo>
                <a:cubicBezTo>
                  <a:pt x="328571" y="13892"/>
                  <a:pt x="394717" y="1721"/>
                  <a:pt x="394717" y="1721"/>
                </a:cubicBezTo>
                <a:cubicBezTo>
                  <a:pt x="412709" y="1192"/>
                  <a:pt x="365084" y="-6216"/>
                  <a:pt x="394717" y="14421"/>
                </a:cubicBezTo>
                <a:cubicBezTo>
                  <a:pt x="424350" y="35058"/>
                  <a:pt x="559817" y="121313"/>
                  <a:pt x="572517" y="125546"/>
                </a:cubicBezTo>
                <a:cubicBezTo>
                  <a:pt x="585217" y="129779"/>
                  <a:pt x="542354" y="54638"/>
                  <a:pt x="470917" y="39821"/>
                </a:cubicBezTo>
                <a:cubicBezTo>
                  <a:pt x="399480" y="25004"/>
                  <a:pt x="219034" y="37704"/>
                  <a:pt x="143892" y="36646"/>
                </a:cubicBezTo>
                <a:cubicBezTo>
                  <a:pt x="68750" y="35588"/>
                  <a:pt x="11600" y="1721"/>
                  <a:pt x="1017" y="48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354D22A0-3598-AD98-008D-691F04C0838B}"/>
              </a:ext>
            </a:extLst>
          </p:cNvPr>
          <p:cNvSpPr/>
          <p:nvPr/>
        </p:nvSpPr>
        <p:spPr>
          <a:xfrm>
            <a:off x="3901648" y="1396585"/>
            <a:ext cx="522522" cy="381680"/>
          </a:xfrm>
          <a:custGeom>
            <a:avLst/>
            <a:gdLst>
              <a:gd name="connsiteX0" fmla="*/ 427 w 522522"/>
              <a:gd name="connsiteY0" fmla="*/ 381415 h 381680"/>
              <a:gd name="connsiteX1" fmla="*/ 286177 w 522522"/>
              <a:gd name="connsiteY1" fmla="*/ 171865 h 381680"/>
              <a:gd name="connsiteX2" fmla="*/ 270302 w 522522"/>
              <a:gd name="connsiteY2" fmla="*/ 194090 h 381680"/>
              <a:gd name="connsiteX3" fmla="*/ 517952 w 522522"/>
              <a:gd name="connsiteY3" fmla="*/ 3590 h 381680"/>
              <a:gd name="connsiteX4" fmla="*/ 406827 w 522522"/>
              <a:gd name="connsiteY4" fmla="*/ 82965 h 381680"/>
              <a:gd name="connsiteX5" fmla="*/ 111552 w 522522"/>
              <a:gd name="connsiteY5" fmla="*/ 248065 h 381680"/>
              <a:gd name="connsiteX6" fmla="*/ 219502 w 522522"/>
              <a:gd name="connsiteY6" fmla="*/ 216315 h 381680"/>
              <a:gd name="connsiteX7" fmla="*/ 427 w 522522"/>
              <a:gd name="connsiteY7" fmla="*/ 381415 h 38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522" h="381680">
                <a:moveTo>
                  <a:pt x="427" y="381415"/>
                </a:moveTo>
                <a:cubicBezTo>
                  <a:pt x="11540" y="374007"/>
                  <a:pt x="241198" y="203086"/>
                  <a:pt x="286177" y="171865"/>
                </a:cubicBezTo>
                <a:cubicBezTo>
                  <a:pt x="331156" y="140644"/>
                  <a:pt x="231673" y="222136"/>
                  <a:pt x="270302" y="194090"/>
                </a:cubicBezTo>
                <a:cubicBezTo>
                  <a:pt x="308931" y="166044"/>
                  <a:pt x="495198" y="22111"/>
                  <a:pt x="517952" y="3590"/>
                </a:cubicBezTo>
                <a:cubicBezTo>
                  <a:pt x="540706" y="-14931"/>
                  <a:pt x="474560" y="42219"/>
                  <a:pt x="406827" y="82965"/>
                </a:cubicBezTo>
                <a:cubicBezTo>
                  <a:pt x="339094" y="123711"/>
                  <a:pt x="142773" y="225840"/>
                  <a:pt x="111552" y="248065"/>
                </a:cubicBezTo>
                <a:cubicBezTo>
                  <a:pt x="80331" y="270290"/>
                  <a:pt x="240669" y="193561"/>
                  <a:pt x="219502" y="216315"/>
                </a:cubicBezTo>
                <a:cubicBezTo>
                  <a:pt x="198335" y="239069"/>
                  <a:pt x="-10686" y="388823"/>
                  <a:pt x="427" y="3814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5260AE3C-10A1-AA41-5879-805FB3777915}"/>
              </a:ext>
            </a:extLst>
          </p:cNvPr>
          <p:cNvSpPr/>
          <p:nvPr/>
        </p:nvSpPr>
        <p:spPr>
          <a:xfrm>
            <a:off x="2891257" y="1598140"/>
            <a:ext cx="653209" cy="948315"/>
          </a:xfrm>
          <a:custGeom>
            <a:avLst/>
            <a:gdLst>
              <a:gd name="connsiteX0" fmla="*/ 653020 w 653209"/>
              <a:gd name="connsiteY0" fmla="*/ 31368 h 948315"/>
              <a:gd name="connsiteX1" fmla="*/ 250528 w 653209"/>
              <a:gd name="connsiteY1" fmla="*/ 207214 h 948315"/>
              <a:gd name="connsiteX2" fmla="*/ 117666 w 653209"/>
              <a:gd name="connsiteY2" fmla="*/ 539368 h 948315"/>
              <a:gd name="connsiteX3" fmla="*/ 125481 w 653209"/>
              <a:gd name="connsiteY3" fmla="*/ 437768 h 948315"/>
              <a:gd name="connsiteX4" fmla="*/ 8251 w 653209"/>
              <a:gd name="connsiteY4" fmla="*/ 930137 h 948315"/>
              <a:gd name="connsiteX5" fmla="*/ 16066 w 653209"/>
              <a:gd name="connsiteY5" fmla="*/ 777737 h 948315"/>
              <a:gd name="connsiteX6" fmla="*/ 66866 w 653209"/>
              <a:gd name="connsiteY6" fmla="*/ 172045 h 948315"/>
              <a:gd name="connsiteX7" fmla="*/ 223174 w 653209"/>
              <a:gd name="connsiteY7" fmla="*/ 106 h 948315"/>
              <a:gd name="connsiteX8" fmla="*/ 102035 w 653209"/>
              <a:gd name="connsiteY8" fmla="*/ 187675 h 948315"/>
              <a:gd name="connsiteX9" fmla="*/ 43420 w 653209"/>
              <a:gd name="connsiteY9" fmla="*/ 445583 h 948315"/>
              <a:gd name="connsiteX10" fmla="*/ 195820 w 653209"/>
              <a:gd name="connsiteY10" fmla="*/ 175952 h 948315"/>
              <a:gd name="connsiteX11" fmla="*/ 653020 w 653209"/>
              <a:gd name="connsiteY11" fmla="*/ 31368 h 9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209" h="948315">
                <a:moveTo>
                  <a:pt x="653020" y="31368"/>
                </a:moveTo>
                <a:cubicBezTo>
                  <a:pt x="662138" y="36578"/>
                  <a:pt x="339754" y="122547"/>
                  <a:pt x="250528" y="207214"/>
                </a:cubicBezTo>
                <a:cubicBezTo>
                  <a:pt x="161302" y="291881"/>
                  <a:pt x="138507" y="500942"/>
                  <a:pt x="117666" y="539368"/>
                </a:cubicBezTo>
                <a:cubicBezTo>
                  <a:pt x="96825" y="577794"/>
                  <a:pt x="143717" y="372640"/>
                  <a:pt x="125481" y="437768"/>
                </a:cubicBezTo>
                <a:cubicBezTo>
                  <a:pt x="107245" y="502896"/>
                  <a:pt x="26487" y="873476"/>
                  <a:pt x="8251" y="930137"/>
                </a:cubicBezTo>
                <a:cubicBezTo>
                  <a:pt x="-9985" y="986798"/>
                  <a:pt x="6297" y="904086"/>
                  <a:pt x="16066" y="777737"/>
                </a:cubicBezTo>
                <a:cubicBezTo>
                  <a:pt x="25835" y="651388"/>
                  <a:pt x="32348" y="301650"/>
                  <a:pt x="66866" y="172045"/>
                </a:cubicBezTo>
                <a:cubicBezTo>
                  <a:pt x="101384" y="42440"/>
                  <a:pt x="217313" y="-2499"/>
                  <a:pt x="223174" y="106"/>
                </a:cubicBezTo>
                <a:cubicBezTo>
                  <a:pt x="229035" y="2711"/>
                  <a:pt x="131994" y="113429"/>
                  <a:pt x="102035" y="187675"/>
                </a:cubicBezTo>
                <a:cubicBezTo>
                  <a:pt x="72076" y="261921"/>
                  <a:pt x="27789" y="447537"/>
                  <a:pt x="43420" y="445583"/>
                </a:cubicBezTo>
                <a:cubicBezTo>
                  <a:pt x="59051" y="443629"/>
                  <a:pt x="89010" y="244988"/>
                  <a:pt x="195820" y="175952"/>
                </a:cubicBezTo>
                <a:cubicBezTo>
                  <a:pt x="302630" y="106916"/>
                  <a:pt x="643902" y="26158"/>
                  <a:pt x="653020" y="31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5DF74E7-F080-21C2-2483-C188E11790F9}"/>
              </a:ext>
            </a:extLst>
          </p:cNvPr>
          <p:cNvSpPr/>
          <p:nvPr/>
        </p:nvSpPr>
        <p:spPr>
          <a:xfrm>
            <a:off x="2875488" y="1586859"/>
            <a:ext cx="723503" cy="1215658"/>
          </a:xfrm>
          <a:custGeom>
            <a:avLst/>
            <a:gdLst>
              <a:gd name="connsiteX0" fmla="*/ 723497 w 723503"/>
              <a:gd name="connsiteY0" fmla="*/ 38741 h 1215658"/>
              <a:gd name="connsiteX1" fmla="*/ 457774 w 723503"/>
              <a:gd name="connsiteY1" fmla="*/ 19203 h 1215658"/>
              <a:gd name="connsiteX2" fmla="*/ 274112 w 723503"/>
              <a:gd name="connsiteY2" fmla="*/ 339633 h 1215658"/>
              <a:gd name="connsiteX3" fmla="*/ 360081 w 723503"/>
              <a:gd name="connsiteY3" fmla="*/ 269295 h 1215658"/>
              <a:gd name="connsiteX4" fmla="*/ 149066 w 723503"/>
              <a:gd name="connsiteY4" fmla="*/ 718679 h 1215658"/>
              <a:gd name="connsiteX5" fmla="*/ 231127 w 723503"/>
              <a:gd name="connsiteY5" fmla="*/ 656156 h 1215658"/>
              <a:gd name="connsiteX6" fmla="*/ 574 w 723503"/>
              <a:gd name="connsiteY6" fmla="*/ 1211049 h 1215658"/>
              <a:gd name="connsiteX7" fmla="*/ 172512 w 723503"/>
              <a:gd name="connsiteY7" fmla="*/ 878895 h 1215658"/>
              <a:gd name="connsiteX8" fmla="*/ 387435 w 723503"/>
              <a:gd name="connsiteY8" fmla="*/ 159879 h 1215658"/>
              <a:gd name="connsiteX9" fmla="*/ 449958 w 723503"/>
              <a:gd name="connsiteY9" fmla="*/ 58279 h 1215658"/>
              <a:gd name="connsiteX10" fmla="*/ 723497 w 723503"/>
              <a:gd name="connsiteY10" fmla="*/ 38741 h 121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3503" h="1215658">
                <a:moveTo>
                  <a:pt x="723497" y="38741"/>
                </a:moveTo>
                <a:cubicBezTo>
                  <a:pt x="724800" y="32228"/>
                  <a:pt x="532671" y="-30946"/>
                  <a:pt x="457774" y="19203"/>
                </a:cubicBezTo>
                <a:cubicBezTo>
                  <a:pt x="382876" y="69352"/>
                  <a:pt x="290394" y="297951"/>
                  <a:pt x="274112" y="339633"/>
                </a:cubicBezTo>
                <a:cubicBezTo>
                  <a:pt x="257830" y="381315"/>
                  <a:pt x="380922" y="206121"/>
                  <a:pt x="360081" y="269295"/>
                </a:cubicBezTo>
                <a:cubicBezTo>
                  <a:pt x="339240" y="332469"/>
                  <a:pt x="170558" y="654202"/>
                  <a:pt x="149066" y="718679"/>
                </a:cubicBezTo>
                <a:cubicBezTo>
                  <a:pt x="127574" y="783156"/>
                  <a:pt x="255876" y="574094"/>
                  <a:pt x="231127" y="656156"/>
                </a:cubicBezTo>
                <a:cubicBezTo>
                  <a:pt x="206378" y="738218"/>
                  <a:pt x="10343" y="1173926"/>
                  <a:pt x="574" y="1211049"/>
                </a:cubicBezTo>
                <a:cubicBezTo>
                  <a:pt x="-9195" y="1248172"/>
                  <a:pt x="108035" y="1054090"/>
                  <a:pt x="172512" y="878895"/>
                </a:cubicBezTo>
                <a:cubicBezTo>
                  <a:pt x="236989" y="703700"/>
                  <a:pt x="341194" y="296648"/>
                  <a:pt x="387435" y="159879"/>
                </a:cubicBezTo>
                <a:cubicBezTo>
                  <a:pt x="433676" y="23110"/>
                  <a:pt x="399158" y="79120"/>
                  <a:pt x="449958" y="58279"/>
                </a:cubicBezTo>
                <a:cubicBezTo>
                  <a:pt x="500758" y="37438"/>
                  <a:pt x="722194" y="45254"/>
                  <a:pt x="723497" y="387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3EEC0726-4BD0-3A51-5C16-9F87916EBF12}"/>
              </a:ext>
            </a:extLst>
          </p:cNvPr>
          <p:cNvSpPr/>
          <p:nvPr/>
        </p:nvSpPr>
        <p:spPr>
          <a:xfrm>
            <a:off x="2977466" y="1428600"/>
            <a:ext cx="633382" cy="306472"/>
          </a:xfrm>
          <a:custGeom>
            <a:avLst/>
            <a:gdLst>
              <a:gd name="connsiteX0" fmla="*/ 633242 w 633382"/>
              <a:gd name="connsiteY0" fmla="*/ 200908 h 306472"/>
              <a:gd name="connsiteX1" fmla="*/ 371426 w 633382"/>
              <a:gd name="connsiteY1" fmla="*/ 52415 h 306472"/>
              <a:gd name="connsiteX2" fmla="*/ 97888 w 633382"/>
              <a:gd name="connsiteY2" fmla="*/ 134477 h 306472"/>
              <a:gd name="connsiteX3" fmla="*/ 293272 w 633382"/>
              <a:gd name="connsiteY3" fmla="*/ 71954 h 306472"/>
              <a:gd name="connsiteX4" fmla="*/ 199488 w 633382"/>
              <a:gd name="connsiteY4" fmla="*/ 134477 h 306472"/>
              <a:gd name="connsiteX5" fmla="*/ 196 w 633382"/>
              <a:gd name="connsiteY5" fmla="*/ 306415 h 306472"/>
              <a:gd name="connsiteX6" fmla="*/ 238565 w 633382"/>
              <a:gd name="connsiteY6" fmla="*/ 114938 h 306472"/>
              <a:gd name="connsiteX7" fmla="*/ 336257 w 633382"/>
              <a:gd name="connsiteY7" fmla="*/ 1615 h 306472"/>
              <a:gd name="connsiteX8" fmla="*/ 633242 w 633382"/>
              <a:gd name="connsiteY8" fmla="*/ 200908 h 30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382" h="306472">
                <a:moveTo>
                  <a:pt x="633242" y="200908"/>
                </a:moveTo>
                <a:cubicBezTo>
                  <a:pt x="639103" y="209375"/>
                  <a:pt x="460652" y="63487"/>
                  <a:pt x="371426" y="52415"/>
                </a:cubicBezTo>
                <a:cubicBezTo>
                  <a:pt x="282200" y="41343"/>
                  <a:pt x="110914" y="131220"/>
                  <a:pt x="97888" y="134477"/>
                </a:cubicBezTo>
                <a:cubicBezTo>
                  <a:pt x="84862" y="137733"/>
                  <a:pt x="276339" y="71954"/>
                  <a:pt x="293272" y="71954"/>
                </a:cubicBezTo>
                <a:cubicBezTo>
                  <a:pt x="310205" y="71954"/>
                  <a:pt x="248334" y="95400"/>
                  <a:pt x="199488" y="134477"/>
                </a:cubicBezTo>
                <a:cubicBezTo>
                  <a:pt x="150642" y="173554"/>
                  <a:pt x="-6317" y="309671"/>
                  <a:pt x="196" y="306415"/>
                </a:cubicBezTo>
                <a:cubicBezTo>
                  <a:pt x="6709" y="303159"/>
                  <a:pt x="182555" y="165738"/>
                  <a:pt x="238565" y="114938"/>
                </a:cubicBezTo>
                <a:cubicBezTo>
                  <a:pt x="294575" y="64138"/>
                  <a:pt x="277642" y="-12062"/>
                  <a:pt x="336257" y="1615"/>
                </a:cubicBezTo>
                <a:cubicBezTo>
                  <a:pt x="394872" y="15292"/>
                  <a:pt x="627381" y="192441"/>
                  <a:pt x="633242" y="2009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2F7F802-0798-4552-9641-0F3FFDFF23F7}"/>
              </a:ext>
            </a:extLst>
          </p:cNvPr>
          <p:cNvSpPr/>
          <p:nvPr/>
        </p:nvSpPr>
        <p:spPr>
          <a:xfrm>
            <a:off x="2999341" y="1738834"/>
            <a:ext cx="521866" cy="781756"/>
          </a:xfrm>
          <a:custGeom>
            <a:avLst/>
            <a:gdLst>
              <a:gd name="connsiteX0" fmla="*/ 521490 w 521866"/>
              <a:gd name="connsiteY0" fmla="*/ 89 h 781756"/>
              <a:gd name="connsiteX1" fmla="*/ 287028 w 521866"/>
              <a:gd name="connsiteY1" fmla="*/ 195474 h 781756"/>
              <a:gd name="connsiteX2" fmla="*/ 154167 w 521866"/>
              <a:gd name="connsiteY2" fmla="*/ 398674 h 781756"/>
              <a:gd name="connsiteX3" fmla="*/ 287028 w 521866"/>
              <a:gd name="connsiteY3" fmla="*/ 226735 h 781756"/>
              <a:gd name="connsiteX4" fmla="*/ 400351 w 521866"/>
              <a:gd name="connsiteY4" fmla="*/ 62612 h 781756"/>
              <a:gd name="connsiteX5" fmla="*/ 353459 w 521866"/>
              <a:gd name="connsiteY5" fmla="*/ 136858 h 781756"/>
              <a:gd name="connsiteX6" fmla="*/ 154167 w 521866"/>
              <a:gd name="connsiteY6" fmla="*/ 625320 h 781756"/>
              <a:gd name="connsiteX7" fmla="*/ 185428 w 521866"/>
              <a:gd name="connsiteY7" fmla="*/ 511997 h 781756"/>
              <a:gd name="connsiteX8" fmla="*/ 412074 w 521866"/>
              <a:gd name="connsiteY8" fmla="*/ 199381 h 781756"/>
              <a:gd name="connsiteX9" fmla="*/ 1767 w 521866"/>
              <a:gd name="connsiteY9" fmla="*/ 781628 h 781756"/>
              <a:gd name="connsiteX10" fmla="*/ 267490 w 521866"/>
              <a:gd name="connsiteY10" fmla="*/ 250181 h 781756"/>
              <a:gd name="connsiteX11" fmla="*/ 365182 w 521866"/>
              <a:gd name="connsiteY11" fmla="*/ 23535 h 781756"/>
              <a:gd name="connsiteX12" fmla="*/ 228413 w 521866"/>
              <a:gd name="connsiteY12" fmla="*/ 168120 h 781756"/>
              <a:gd name="connsiteX13" fmla="*/ 521490 w 521866"/>
              <a:gd name="connsiteY13" fmla="*/ 89 h 78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866" h="781756">
                <a:moveTo>
                  <a:pt x="521490" y="89"/>
                </a:moveTo>
                <a:cubicBezTo>
                  <a:pt x="531259" y="4648"/>
                  <a:pt x="348248" y="129043"/>
                  <a:pt x="287028" y="195474"/>
                </a:cubicBezTo>
                <a:cubicBezTo>
                  <a:pt x="225807" y="261905"/>
                  <a:pt x="154167" y="393464"/>
                  <a:pt x="154167" y="398674"/>
                </a:cubicBezTo>
                <a:cubicBezTo>
                  <a:pt x="154167" y="403884"/>
                  <a:pt x="245997" y="282745"/>
                  <a:pt x="287028" y="226735"/>
                </a:cubicBezTo>
                <a:cubicBezTo>
                  <a:pt x="328059" y="170725"/>
                  <a:pt x="389279" y="77591"/>
                  <a:pt x="400351" y="62612"/>
                </a:cubicBezTo>
                <a:cubicBezTo>
                  <a:pt x="411423" y="47633"/>
                  <a:pt x="394490" y="43073"/>
                  <a:pt x="353459" y="136858"/>
                </a:cubicBezTo>
                <a:cubicBezTo>
                  <a:pt x="312428" y="230643"/>
                  <a:pt x="182172" y="562797"/>
                  <a:pt x="154167" y="625320"/>
                </a:cubicBezTo>
                <a:cubicBezTo>
                  <a:pt x="126162" y="687843"/>
                  <a:pt x="142444" y="582987"/>
                  <a:pt x="185428" y="511997"/>
                </a:cubicBezTo>
                <a:cubicBezTo>
                  <a:pt x="228412" y="441007"/>
                  <a:pt x="442684" y="154443"/>
                  <a:pt x="412074" y="199381"/>
                </a:cubicBezTo>
                <a:cubicBezTo>
                  <a:pt x="381464" y="244319"/>
                  <a:pt x="25864" y="773161"/>
                  <a:pt x="1767" y="781628"/>
                </a:cubicBezTo>
                <a:cubicBezTo>
                  <a:pt x="-22330" y="790095"/>
                  <a:pt x="206921" y="376530"/>
                  <a:pt x="267490" y="250181"/>
                </a:cubicBezTo>
                <a:cubicBezTo>
                  <a:pt x="328059" y="123832"/>
                  <a:pt x="371695" y="37212"/>
                  <a:pt x="365182" y="23535"/>
                </a:cubicBezTo>
                <a:cubicBezTo>
                  <a:pt x="358669" y="9858"/>
                  <a:pt x="206921" y="170074"/>
                  <a:pt x="228413" y="168120"/>
                </a:cubicBezTo>
                <a:cubicBezTo>
                  <a:pt x="249905" y="166166"/>
                  <a:pt x="511721" y="-4470"/>
                  <a:pt x="521490" y="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B8CEDA6B-896D-2B37-47E7-4B0675D7C150}"/>
              </a:ext>
            </a:extLst>
          </p:cNvPr>
          <p:cNvSpPr/>
          <p:nvPr/>
        </p:nvSpPr>
        <p:spPr>
          <a:xfrm>
            <a:off x="2879618" y="2109736"/>
            <a:ext cx="536029" cy="984065"/>
          </a:xfrm>
          <a:custGeom>
            <a:avLst/>
            <a:gdLst>
              <a:gd name="connsiteX0" fmla="*/ 535705 w 536029"/>
              <a:gd name="connsiteY0" fmla="*/ 47310 h 984065"/>
              <a:gd name="connsiteX1" fmla="*/ 285613 w 536029"/>
              <a:gd name="connsiteY1" fmla="*/ 434172 h 984065"/>
              <a:gd name="connsiteX2" fmla="*/ 144936 w 536029"/>
              <a:gd name="connsiteY2" fmla="*/ 727249 h 984065"/>
              <a:gd name="connsiteX3" fmla="*/ 141028 w 536029"/>
              <a:gd name="connsiteY3" fmla="*/ 660818 h 984065"/>
              <a:gd name="connsiteX4" fmla="*/ 98044 w 536029"/>
              <a:gd name="connsiteY4" fmla="*/ 973433 h 984065"/>
              <a:gd name="connsiteX5" fmla="*/ 58967 w 536029"/>
              <a:gd name="connsiteY5" fmla="*/ 887464 h 984065"/>
              <a:gd name="connsiteX6" fmla="*/ 19890 w 536029"/>
              <a:gd name="connsiteY6" fmla="*/ 656910 h 984065"/>
              <a:gd name="connsiteX7" fmla="*/ 15982 w 536029"/>
              <a:gd name="connsiteY7" fmla="*/ 684264 h 984065"/>
              <a:gd name="connsiteX8" fmla="*/ 164474 w 536029"/>
              <a:gd name="connsiteY8" fmla="*/ 418 h 984065"/>
              <a:gd name="connsiteX9" fmla="*/ 8167 w 536029"/>
              <a:gd name="connsiteY9" fmla="*/ 582664 h 984065"/>
              <a:gd name="connsiteX10" fmla="*/ 31613 w 536029"/>
              <a:gd name="connsiteY10" fmla="*/ 582664 h 984065"/>
              <a:gd name="connsiteX11" fmla="*/ 113674 w 536029"/>
              <a:gd name="connsiteY11" fmla="*/ 438079 h 984065"/>
              <a:gd name="connsiteX12" fmla="*/ 4259 w 536029"/>
              <a:gd name="connsiteY12" fmla="*/ 875741 h 984065"/>
              <a:gd name="connsiteX13" fmla="*/ 101951 w 536029"/>
              <a:gd name="connsiteY13" fmla="*/ 625649 h 984065"/>
              <a:gd name="connsiteX14" fmla="*/ 242628 w 536029"/>
              <a:gd name="connsiteY14" fmla="*/ 379464 h 984065"/>
              <a:gd name="connsiteX15" fmla="*/ 70690 w 536029"/>
              <a:gd name="connsiteY15" fmla="*/ 664726 h 984065"/>
              <a:gd name="connsiteX16" fmla="*/ 238720 w 536029"/>
              <a:gd name="connsiteY16" fmla="*/ 504510 h 984065"/>
              <a:gd name="connsiteX17" fmla="*/ 336413 w 536029"/>
              <a:gd name="connsiteY17" fmla="*/ 301310 h 984065"/>
              <a:gd name="connsiteX18" fmla="*/ 535705 w 536029"/>
              <a:gd name="connsiteY18" fmla="*/ 47310 h 98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029" h="984065">
                <a:moveTo>
                  <a:pt x="535705" y="47310"/>
                </a:moveTo>
                <a:cubicBezTo>
                  <a:pt x="527238" y="69454"/>
                  <a:pt x="350741" y="320849"/>
                  <a:pt x="285613" y="434172"/>
                </a:cubicBezTo>
                <a:cubicBezTo>
                  <a:pt x="220485" y="547495"/>
                  <a:pt x="169033" y="689475"/>
                  <a:pt x="144936" y="727249"/>
                </a:cubicBezTo>
                <a:cubicBezTo>
                  <a:pt x="120839" y="765023"/>
                  <a:pt x="148843" y="619787"/>
                  <a:pt x="141028" y="660818"/>
                </a:cubicBezTo>
                <a:cubicBezTo>
                  <a:pt x="133213" y="701849"/>
                  <a:pt x="111721" y="935659"/>
                  <a:pt x="98044" y="973433"/>
                </a:cubicBezTo>
                <a:cubicBezTo>
                  <a:pt x="84367" y="1011207"/>
                  <a:pt x="71993" y="940218"/>
                  <a:pt x="58967" y="887464"/>
                </a:cubicBezTo>
                <a:cubicBezTo>
                  <a:pt x="45941" y="834710"/>
                  <a:pt x="27054" y="690777"/>
                  <a:pt x="19890" y="656910"/>
                </a:cubicBezTo>
                <a:cubicBezTo>
                  <a:pt x="12726" y="623043"/>
                  <a:pt x="-8115" y="793679"/>
                  <a:pt x="15982" y="684264"/>
                </a:cubicBezTo>
                <a:cubicBezTo>
                  <a:pt x="40079" y="574849"/>
                  <a:pt x="165776" y="17351"/>
                  <a:pt x="164474" y="418"/>
                </a:cubicBezTo>
                <a:cubicBezTo>
                  <a:pt x="163172" y="-16515"/>
                  <a:pt x="30310" y="485623"/>
                  <a:pt x="8167" y="582664"/>
                </a:cubicBezTo>
                <a:cubicBezTo>
                  <a:pt x="-13977" y="679705"/>
                  <a:pt x="14029" y="606761"/>
                  <a:pt x="31613" y="582664"/>
                </a:cubicBezTo>
                <a:cubicBezTo>
                  <a:pt x="49197" y="558567"/>
                  <a:pt x="118233" y="389233"/>
                  <a:pt x="113674" y="438079"/>
                </a:cubicBezTo>
                <a:cubicBezTo>
                  <a:pt x="109115" y="486925"/>
                  <a:pt x="6213" y="844479"/>
                  <a:pt x="4259" y="875741"/>
                </a:cubicBezTo>
                <a:cubicBezTo>
                  <a:pt x="2305" y="907003"/>
                  <a:pt x="62223" y="708362"/>
                  <a:pt x="101951" y="625649"/>
                </a:cubicBezTo>
                <a:cubicBezTo>
                  <a:pt x="141679" y="542936"/>
                  <a:pt x="247838" y="372951"/>
                  <a:pt x="242628" y="379464"/>
                </a:cubicBezTo>
                <a:cubicBezTo>
                  <a:pt x="237418" y="385977"/>
                  <a:pt x="71341" y="643885"/>
                  <a:pt x="70690" y="664726"/>
                </a:cubicBezTo>
                <a:cubicBezTo>
                  <a:pt x="70039" y="685567"/>
                  <a:pt x="194433" y="565079"/>
                  <a:pt x="238720" y="504510"/>
                </a:cubicBezTo>
                <a:cubicBezTo>
                  <a:pt x="283007" y="443941"/>
                  <a:pt x="288218" y="376207"/>
                  <a:pt x="336413" y="301310"/>
                </a:cubicBezTo>
                <a:cubicBezTo>
                  <a:pt x="384608" y="226413"/>
                  <a:pt x="544172" y="25166"/>
                  <a:pt x="535705" y="473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576734B6-F213-F192-7586-EE2F87DEB113}"/>
              </a:ext>
            </a:extLst>
          </p:cNvPr>
          <p:cNvSpPr/>
          <p:nvPr/>
        </p:nvSpPr>
        <p:spPr>
          <a:xfrm>
            <a:off x="3091313" y="1969442"/>
            <a:ext cx="352505" cy="570964"/>
          </a:xfrm>
          <a:custGeom>
            <a:avLst/>
            <a:gdLst>
              <a:gd name="connsiteX0" fmla="*/ 351364 w 352505"/>
              <a:gd name="connsiteY0" fmla="*/ 3943 h 570964"/>
              <a:gd name="connsiteX1" fmla="*/ 11395 w 352505"/>
              <a:gd name="connsiteY1" fmla="*/ 551020 h 570964"/>
              <a:gd name="connsiteX2" fmla="*/ 89549 w 352505"/>
              <a:gd name="connsiteY2" fmla="*/ 425973 h 570964"/>
              <a:gd name="connsiteX3" fmla="*/ 179425 w 352505"/>
              <a:gd name="connsiteY3" fmla="*/ 179789 h 570964"/>
              <a:gd name="connsiteX4" fmla="*/ 124718 w 352505"/>
              <a:gd name="connsiteY4" fmla="*/ 297020 h 570964"/>
              <a:gd name="connsiteX5" fmla="*/ 351364 w 352505"/>
              <a:gd name="connsiteY5" fmla="*/ 3943 h 57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05" h="570964">
                <a:moveTo>
                  <a:pt x="351364" y="3943"/>
                </a:moveTo>
                <a:cubicBezTo>
                  <a:pt x="332477" y="46276"/>
                  <a:pt x="55031" y="480682"/>
                  <a:pt x="11395" y="551020"/>
                </a:cubicBezTo>
                <a:cubicBezTo>
                  <a:pt x="-32241" y="621358"/>
                  <a:pt x="61544" y="487845"/>
                  <a:pt x="89549" y="425973"/>
                </a:cubicBezTo>
                <a:cubicBezTo>
                  <a:pt x="117554" y="364101"/>
                  <a:pt x="173563" y="201281"/>
                  <a:pt x="179425" y="179789"/>
                </a:cubicBezTo>
                <a:cubicBezTo>
                  <a:pt x="185287" y="158297"/>
                  <a:pt x="100621" y="320466"/>
                  <a:pt x="124718" y="297020"/>
                </a:cubicBezTo>
                <a:cubicBezTo>
                  <a:pt x="148815" y="273574"/>
                  <a:pt x="370251" y="-38390"/>
                  <a:pt x="351364" y="3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6423B548-20B7-27E8-9CA3-8606717A2410}"/>
              </a:ext>
            </a:extLst>
          </p:cNvPr>
          <p:cNvSpPr/>
          <p:nvPr/>
        </p:nvSpPr>
        <p:spPr>
          <a:xfrm>
            <a:off x="3071381" y="2373591"/>
            <a:ext cx="231080" cy="600166"/>
          </a:xfrm>
          <a:custGeom>
            <a:avLst/>
            <a:gdLst>
              <a:gd name="connsiteX0" fmla="*/ 140742 w 231080"/>
              <a:gd name="connsiteY0" fmla="*/ 2286 h 600166"/>
              <a:gd name="connsiteX1" fmla="*/ 214988 w 231080"/>
              <a:gd name="connsiteY1" fmla="*/ 123424 h 600166"/>
              <a:gd name="connsiteX2" fmla="*/ 86034 w 231080"/>
              <a:gd name="connsiteY2" fmla="*/ 307086 h 600166"/>
              <a:gd name="connsiteX3" fmla="*/ 140742 w 231080"/>
              <a:gd name="connsiteY3" fmla="*/ 271917 h 600166"/>
              <a:gd name="connsiteX4" fmla="*/ 65 w 231080"/>
              <a:gd name="connsiteY4" fmla="*/ 463394 h 600166"/>
              <a:gd name="connsiteX5" fmla="*/ 121204 w 231080"/>
              <a:gd name="connsiteY5" fmla="*/ 432132 h 600166"/>
              <a:gd name="connsiteX6" fmla="*/ 27419 w 231080"/>
              <a:gd name="connsiteY6" fmla="*/ 490747 h 600166"/>
              <a:gd name="connsiteX7" fmla="*/ 113388 w 231080"/>
              <a:gd name="connsiteY7" fmla="*/ 600163 h 600166"/>
              <a:gd name="connsiteX8" fmla="*/ 50865 w 231080"/>
              <a:gd name="connsiteY8" fmla="*/ 486840 h 600166"/>
              <a:gd name="connsiteX9" fmla="*/ 222804 w 231080"/>
              <a:gd name="connsiteY9" fmla="*/ 244563 h 600166"/>
              <a:gd name="connsiteX10" fmla="*/ 195450 w 231080"/>
              <a:gd name="connsiteY10" fmla="*/ 217209 h 600166"/>
              <a:gd name="connsiteX11" fmla="*/ 121204 w 231080"/>
              <a:gd name="connsiteY11" fmla="*/ 275824 h 600166"/>
              <a:gd name="connsiteX12" fmla="*/ 222804 w 231080"/>
              <a:gd name="connsiteY12" fmla="*/ 131240 h 600166"/>
              <a:gd name="connsiteX13" fmla="*/ 164188 w 231080"/>
              <a:gd name="connsiteY13" fmla="*/ 49178 h 600166"/>
              <a:gd name="connsiteX14" fmla="*/ 140742 w 231080"/>
              <a:gd name="connsiteY14" fmla="*/ 2286 h 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080" h="600166">
                <a:moveTo>
                  <a:pt x="140742" y="2286"/>
                </a:moveTo>
                <a:cubicBezTo>
                  <a:pt x="149209" y="14660"/>
                  <a:pt x="224106" y="72624"/>
                  <a:pt x="214988" y="123424"/>
                </a:cubicBezTo>
                <a:cubicBezTo>
                  <a:pt x="205870" y="174224"/>
                  <a:pt x="98408" y="282337"/>
                  <a:pt x="86034" y="307086"/>
                </a:cubicBezTo>
                <a:cubicBezTo>
                  <a:pt x="73660" y="331835"/>
                  <a:pt x="155070" y="245866"/>
                  <a:pt x="140742" y="271917"/>
                </a:cubicBezTo>
                <a:cubicBezTo>
                  <a:pt x="126414" y="297968"/>
                  <a:pt x="3321" y="436692"/>
                  <a:pt x="65" y="463394"/>
                </a:cubicBezTo>
                <a:cubicBezTo>
                  <a:pt x="-3191" y="490096"/>
                  <a:pt x="116645" y="427573"/>
                  <a:pt x="121204" y="432132"/>
                </a:cubicBezTo>
                <a:cubicBezTo>
                  <a:pt x="125763" y="436691"/>
                  <a:pt x="28722" y="462742"/>
                  <a:pt x="27419" y="490747"/>
                </a:cubicBezTo>
                <a:cubicBezTo>
                  <a:pt x="26116" y="518752"/>
                  <a:pt x="109480" y="600814"/>
                  <a:pt x="113388" y="600163"/>
                </a:cubicBezTo>
                <a:cubicBezTo>
                  <a:pt x="117296" y="599512"/>
                  <a:pt x="32629" y="546107"/>
                  <a:pt x="50865" y="486840"/>
                </a:cubicBezTo>
                <a:cubicBezTo>
                  <a:pt x="69101" y="427573"/>
                  <a:pt x="198707" y="289501"/>
                  <a:pt x="222804" y="244563"/>
                </a:cubicBezTo>
                <a:cubicBezTo>
                  <a:pt x="246901" y="199625"/>
                  <a:pt x="212383" y="211999"/>
                  <a:pt x="195450" y="217209"/>
                </a:cubicBezTo>
                <a:cubicBezTo>
                  <a:pt x="178517" y="222419"/>
                  <a:pt x="116645" y="290152"/>
                  <a:pt x="121204" y="275824"/>
                </a:cubicBezTo>
                <a:cubicBezTo>
                  <a:pt x="125763" y="261496"/>
                  <a:pt x="215640" y="169014"/>
                  <a:pt x="222804" y="131240"/>
                </a:cubicBezTo>
                <a:cubicBezTo>
                  <a:pt x="229968" y="93466"/>
                  <a:pt x="176562" y="67414"/>
                  <a:pt x="164188" y="49178"/>
                </a:cubicBezTo>
                <a:cubicBezTo>
                  <a:pt x="151814" y="30942"/>
                  <a:pt x="132275" y="-10088"/>
                  <a:pt x="140742" y="2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F3A300A1-621C-8738-B11E-46627712C540}"/>
              </a:ext>
            </a:extLst>
          </p:cNvPr>
          <p:cNvSpPr/>
          <p:nvPr/>
        </p:nvSpPr>
        <p:spPr>
          <a:xfrm>
            <a:off x="3488330" y="861665"/>
            <a:ext cx="500713" cy="744584"/>
          </a:xfrm>
          <a:custGeom>
            <a:avLst/>
            <a:gdLst>
              <a:gd name="connsiteX0" fmla="*/ 24685 w 500713"/>
              <a:gd name="connsiteY0" fmla="*/ 736581 h 744584"/>
              <a:gd name="connsiteX1" fmla="*/ 5147 w 500713"/>
              <a:gd name="connsiteY1" fmla="*/ 549012 h 744584"/>
              <a:gd name="connsiteX2" fmla="*/ 36408 w 500713"/>
              <a:gd name="connsiteY2" fmla="*/ 302827 h 744584"/>
              <a:gd name="connsiteX3" fmla="*/ 349024 w 500713"/>
              <a:gd name="connsiteY3" fmla="*/ 72273 h 744584"/>
              <a:gd name="connsiteX4" fmla="*/ 184901 w 500713"/>
              <a:gd name="connsiteY4" fmla="*/ 146520 h 744584"/>
              <a:gd name="connsiteX5" fmla="*/ 497516 w 500713"/>
              <a:gd name="connsiteY5" fmla="*/ 1935 h 744584"/>
              <a:gd name="connsiteX6" fmla="*/ 333393 w 500713"/>
              <a:gd name="connsiteY6" fmla="*/ 76181 h 744584"/>
              <a:gd name="connsiteX7" fmla="*/ 114562 w 500713"/>
              <a:gd name="connsiteY7" fmla="*/ 255935 h 744584"/>
              <a:gd name="connsiteX8" fmla="*/ 36408 w 500713"/>
              <a:gd name="connsiteY8" fmla="*/ 400520 h 744584"/>
              <a:gd name="connsiteX9" fmla="*/ 20778 w 500713"/>
              <a:gd name="connsiteY9" fmla="*/ 466950 h 744584"/>
              <a:gd name="connsiteX10" fmla="*/ 87208 w 500713"/>
              <a:gd name="connsiteY10" fmla="*/ 275473 h 744584"/>
              <a:gd name="connsiteX11" fmla="*/ 24685 w 500713"/>
              <a:gd name="connsiteY11" fmla="*/ 736581 h 7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0713" h="744584">
                <a:moveTo>
                  <a:pt x="24685" y="736581"/>
                </a:moveTo>
                <a:cubicBezTo>
                  <a:pt x="11008" y="782171"/>
                  <a:pt x="3193" y="621304"/>
                  <a:pt x="5147" y="549012"/>
                </a:cubicBezTo>
                <a:cubicBezTo>
                  <a:pt x="7101" y="476720"/>
                  <a:pt x="-20905" y="382283"/>
                  <a:pt x="36408" y="302827"/>
                </a:cubicBezTo>
                <a:cubicBezTo>
                  <a:pt x="93721" y="223371"/>
                  <a:pt x="324275" y="98324"/>
                  <a:pt x="349024" y="72273"/>
                </a:cubicBezTo>
                <a:cubicBezTo>
                  <a:pt x="373773" y="46222"/>
                  <a:pt x="160153" y="158243"/>
                  <a:pt x="184901" y="146520"/>
                </a:cubicBezTo>
                <a:cubicBezTo>
                  <a:pt x="209649" y="134797"/>
                  <a:pt x="472767" y="13658"/>
                  <a:pt x="497516" y="1935"/>
                </a:cubicBezTo>
                <a:cubicBezTo>
                  <a:pt x="522265" y="-9788"/>
                  <a:pt x="397219" y="33848"/>
                  <a:pt x="333393" y="76181"/>
                </a:cubicBezTo>
                <a:cubicBezTo>
                  <a:pt x="269567" y="118514"/>
                  <a:pt x="164059" y="201879"/>
                  <a:pt x="114562" y="255935"/>
                </a:cubicBezTo>
                <a:cubicBezTo>
                  <a:pt x="65065" y="309991"/>
                  <a:pt x="52039" y="365351"/>
                  <a:pt x="36408" y="400520"/>
                </a:cubicBezTo>
                <a:cubicBezTo>
                  <a:pt x="20777" y="435689"/>
                  <a:pt x="12311" y="487791"/>
                  <a:pt x="20778" y="466950"/>
                </a:cubicBezTo>
                <a:cubicBezTo>
                  <a:pt x="29245" y="446109"/>
                  <a:pt x="88511" y="232488"/>
                  <a:pt x="87208" y="275473"/>
                </a:cubicBezTo>
                <a:cubicBezTo>
                  <a:pt x="85905" y="318458"/>
                  <a:pt x="38362" y="690991"/>
                  <a:pt x="24685" y="736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97A45DD6-E4CE-DCD5-B44A-2271347E1C48}"/>
              </a:ext>
            </a:extLst>
          </p:cNvPr>
          <p:cNvSpPr/>
          <p:nvPr/>
        </p:nvSpPr>
        <p:spPr>
          <a:xfrm>
            <a:off x="3645195" y="771810"/>
            <a:ext cx="1008305" cy="737149"/>
          </a:xfrm>
          <a:custGeom>
            <a:avLst/>
            <a:gdLst>
              <a:gd name="connsiteX0" fmla="*/ 682 w 1008305"/>
              <a:gd name="connsiteY0" fmla="*/ 736559 h 737149"/>
              <a:gd name="connsiteX1" fmla="*/ 231236 w 1008305"/>
              <a:gd name="connsiteY1" fmla="*/ 380959 h 737149"/>
              <a:gd name="connsiteX2" fmla="*/ 504774 w 1008305"/>
              <a:gd name="connsiteY2" fmla="*/ 158221 h 737149"/>
              <a:gd name="connsiteX3" fmla="*/ 997143 w 1008305"/>
              <a:gd name="connsiteY3" fmla="*/ 5821 h 737149"/>
              <a:gd name="connsiteX4" fmla="*/ 860374 w 1008305"/>
              <a:gd name="connsiteY4" fmla="*/ 29267 h 737149"/>
              <a:gd name="connsiteX5" fmla="*/ 223420 w 1008305"/>
              <a:gd name="connsiteY5" fmla="*/ 111328 h 737149"/>
              <a:gd name="connsiteX6" fmla="*/ 438343 w 1008305"/>
              <a:gd name="connsiteY6" fmla="*/ 107421 h 737149"/>
              <a:gd name="connsiteX7" fmla="*/ 305482 w 1008305"/>
              <a:gd name="connsiteY7" fmla="*/ 291082 h 737149"/>
              <a:gd name="connsiteX8" fmla="*/ 682 w 1008305"/>
              <a:gd name="connsiteY8" fmla="*/ 736559 h 73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8305" h="737149">
                <a:moveTo>
                  <a:pt x="682" y="736559"/>
                </a:moveTo>
                <a:cubicBezTo>
                  <a:pt x="-11692" y="751538"/>
                  <a:pt x="147221" y="477349"/>
                  <a:pt x="231236" y="380959"/>
                </a:cubicBezTo>
                <a:cubicBezTo>
                  <a:pt x="315251" y="284569"/>
                  <a:pt x="377123" y="220744"/>
                  <a:pt x="504774" y="158221"/>
                </a:cubicBezTo>
                <a:cubicBezTo>
                  <a:pt x="632425" y="95698"/>
                  <a:pt x="937876" y="27313"/>
                  <a:pt x="997143" y="5821"/>
                </a:cubicBezTo>
                <a:cubicBezTo>
                  <a:pt x="1056410" y="-15671"/>
                  <a:pt x="860374" y="29267"/>
                  <a:pt x="860374" y="29267"/>
                </a:cubicBezTo>
                <a:lnTo>
                  <a:pt x="223420" y="111328"/>
                </a:lnTo>
                <a:cubicBezTo>
                  <a:pt x="153082" y="124354"/>
                  <a:pt x="424666" y="77462"/>
                  <a:pt x="438343" y="107421"/>
                </a:cubicBezTo>
                <a:cubicBezTo>
                  <a:pt x="452020" y="137380"/>
                  <a:pt x="372564" y="187528"/>
                  <a:pt x="305482" y="291082"/>
                </a:cubicBezTo>
                <a:cubicBezTo>
                  <a:pt x="238400" y="394636"/>
                  <a:pt x="13056" y="721580"/>
                  <a:pt x="682" y="7365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05BDAC5-14EB-BAE5-B26D-707497674A4B}"/>
              </a:ext>
            </a:extLst>
          </p:cNvPr>
          <p:cNvSpPr/>
          <p:nvPr/>
        </p:nvSpPr>
        <p:spPr>
          <a:xfrm>
            <a:off x="4002397" y="782889"/>
            <a:ext cx="1202690" cy="640662"/>
          </a:xfrm>
          <a:custGeom>
            <a:avLst/>
            <a:gdLst>
              <a:gd name="connsiteX0" fmla="*/ 2988 w 1202690"/>
              <a:gd name="connsiteY0" fmla="*/ 639511 h 640662"/>
              <a:gd name="connsiteX1" fmla="*/ 534434 w 1202690"/>
              <a:gd name="connsiteY1" fmla="*/ 96342 h 640662"/>
              <a:gd name="connsiteX2" fmla="*/ 1058065 w 1202690"/>
              <a:gd name="connsiteY2" fmla="*/ 174496 h 640662"/>
              <a:gd name="connsiteX3" fmla="*/ 815788 w 1202690"/>
              <a:gd name="connsiteY3" fmla="*/ 49449 h 640662"/>
              <a:gd name="connsiteX4" fmla="*/ 1202649 w 1202690"/>
              <a:gd name="connsiteY4" fmla="*/ 229203 h 640662"/>
              <a:gd name="connsiteX5" fmla="*/ 839234 w 1202690"/>
              <a:gd name="connsiteY5" fmla="*/ 22096 h 640662"/>
              <a:gd name="connsiteX6" fmla="*/ 651665 w 1202690"/>
              <a:gd name="connsiteY6" fmla="*/ 14280 h 640662"/>
              <a:gd name="connsiteX7" fmla="*/ 526618 w 1202690"/>
              <a:gd name="connsiteY7" fmla="*/ 96342 h 640662"/>
              <a:gd name="connsiteX8" fmla="*/ 327326 w 1202690"/>
              <a:gd name="connsiteY8" fmla="*/ 237019 h 640662"/>
              <a:gd name="connsiteX9" fmla="*/ 2988 w 1202690"/>
              <a:gd name="connsiteY9" fmla="*/ 639511 h 6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2690" h="640662">
                <a:moveTo>
                  <a:pt x="2988" y="639511"/>
                </a:moveTo>
                <a:cubicBezTo>
                  <a:pt x="37506" y="616065"/>
                  <a:pt x="358588" y="173844"/>
                  <a:pt x="534434" y="96342"/>
                </a:cubicBezTo>
                <a:cubicBezTo>
                  <a:pt x="710280" y="18840"/>
                  <a:pt x="1011173" y="182312"/>
                  <a:pt x="1058065" y="174496"/>
                </a:cubicBezTo>
                <a:cubicBezTo>
                  <a:pt x="1104957" y="166680"/>
                  <a:pt x="791691" y="40331"/>
                  <a:pt x="815788" y="49449"/>
                </a:cubicBezTo>
                <a:cubicBezTo>
                  <a:pt x="839885" y="58567"/>
                  <a:pt x="1198741" y="233762"/>
                  <a:pt x="1202649" y="229203"/>
                </a:cubicBezTo>
                <a:cubicBezTo>
                  <a:pt x="1206557" y="224644"/>
                  <a:pt x="931065" y="57916"/>
                  <a:pt x="839234" y="22096"/>
                </a:cubicBezTo>
                <a:cubicBezTo>
                  <a:pt x="747403" y="-13724"/>
                  <a:pt x="703768" y="1906"/>
                  <a:pt x="651665" y="14280"/>
                </a:cubicBezTo>
                <a:cubicBezTo>
                  <a:pt x="599562" y="26654"/>
                  <a:pt x="580675" y="59219"/>
                  <a:pt x="526618" y="96342"/>
                </a:cubicBezTo>
                <a:cubicBezTo>
                  <a:pt x="472562" y="133465"/>
                  <a:pt x="411993" y="152352"/>
                  <a:pt x="327326" y="237019"/>
                </a:cubicBezTo>
                <a:cubicBezTo>
                  <a:pt x="242659" y="321686"/>
                  <a:pt x="-31530" y="662957"/>
                  <a:pt x="2988" y="6395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AD7411E1-D00C-0AE9-1514-470B7DDD2C8A}"/>
              </a:ext>
            </a:extLst>
          </p:cNvPr>
          <p:cNvSpPr/>
          <p:nvPr/>
        </p:nvSpPr>
        <p:spPr>
          <a:xfrm>
            <a:off x="4035572" y="955523"/>
            <a:ext cx="1665304" cy="357664"/>
          </a:xfrm>
          <a:custGeom>
            <a:avLst/>
            <a:gdLst>
              <a:gd name="connsiteX0" fmla="*/ 630213 w 1665304"/>
              <a:gd name="connsiteY0" fmla="*/ 357462 h 357664"/>
              <a:gd name="connsiteX1" fmla="*/ 552059 w 1665304"/>
              <a:gd name="connsiteY1" fmla="*/ 240231 h 357664"/>
              <a:gd name="connsiteX2" fmla="*/ 1095228 w 1665304"/>
              <a:gd name="connsiteY2" fmla="*/ 64385 h 357664"/>
              <a:gd name="connsiteX3" fmla="*/ 1013166 w 1665304"/>
              <a:gd name="connsiteY3" fmla="*/ 13585 h 357664"/>
              <a:gd name="connsiteX4" fmla="*/ 1657936 w 1665304"/>
              <a:gd name="connsiteY4" fmla="*/ 294939 h 357664"/>
              <a:gd name="connsiteX5" fmla="*/ 1333597 w 1665304"/>
              <a:gd name="connsiteY5" fmla="*/ 115185 h 357664"/>
              <a:gd name="connsiteX6" fmla="*/ 892028 w 1665304"/>
              <a:gd name="connsiteY6" fmla="*/ 21400 h 357664"/>
              <a:gd name="connsiteX7" fmla="*/ 313690 w 1665304"/>
              <a:gd name="connsiteY7" fmla="*/ 107369 h 357664"/>
              <a:gd name="connsiteX8" fmla="*/ 622397 w 1665304"/>
              <a:gd name="connsiteY8" fmla="*/ 80015 h 357664"/>
              <a:gd name="connsiteX9" fmla="*/ 337136 w 1665304"/>
              <a:gd name="connsiteY9" fmla="*/ 228508 h 357664"/>
              <a:gd name="connsiteX10" fmla="*/ 1074 w 1665304"/>
              <a:gd name="connsiteY10" fmla="*/ 275400 h 357664"/>
              <a:gd name="connsiteX11" fmla="*/ 454366 w 1665304"/>
              <a:gd name="connsiteY11" fmla="*/ 220692 h 357664"/>
              <a:gd name="connsiteX12" fmla="*/ 536428 w 1665304"/>
              <a:gd name="connsiteY12" fmla="*/ 267585 h 357664"/>
              <a:gd name="connsiteX13" fmla="*/ 630213 w 1665304"/>
              <a:gd name="connsiteY13" fmla="*/ 357462 h 35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5304" h="357664">
                <a:moveTo>
                  <a:pt x="630213" y="357462"/>
                </a:moveTo>
                <a:cubicBezTo>
                  <a:pt x="632818" y="352903"/>
                  <a:pt x="474557" y="289077"/>
                  <a:pt x="552059" y="240231"/>
                </a:cubicBezTo>
                <a:cubicBezTo>
                  <a:pt x="629561" y="191385"/>
                  <a:pt x="1018377" y="102159"/>
                  <a:pt x="1095228" y="64385"/>
                </a:cubicBezTo>
                <a:cubicBezTo>
                  <a:pt x="1172079" y="26611"/>
                  <a:pt x="919381" y="-24841"/>
                  <a:pt x="1013166" y="13585"/>
                </a:cubicBezTo>
                <a:cubicBezTo>
                  <a:pt x="1106951" y="52011"/>
                  <a:pt x="1604531" y="278006"/>
                  <a:pt x="1657936" y="294939"/>
                </a:cubicBezTo>
                <a:cubicBezTo>
                  <a:pt x="1711341" y="311872"/>
                  <a:pt x="1461248" y="160775"/>
                  <a:pt x="1333597" y="115185"/>
                </a:cubicBezTo>
                <a:cubicBezTo>
                  <a:pt x="1205946" y="69595"/>
                  <a:pt x="1062012" y="22703"/>
                  <a:pt x="892028" y="21400"/>
                </a:cubicBezTo>
                <a:cubicBezTo>
                  <a:pt x="722044" y="20097"/>
                  <a:pt x="358628" y="97600"/>
                  <a:pt x="313690" y="107369"/>
                </a:cubicBezTo>
                <a:cubicBezTo>
                  <a:pt x="268752" y="117138"/>
                  <a:pt x="618489" y="59825"/>
                  <a:pt x="622397" y="80015"/>
                </a:cubicBezTo>
                <a:cubicBezTo>
                  <a:pt x="626305" y="100205"/>
                  <a:pt x="440690" y="195944"/>
                  <a:pt x="337136" y="228508"/>
                </a:cubicBezTo>
                <a:cubicBezTo>
                  <a:pt x="233582" y="261072"/>
                  <a:pt x="-18464" y="276703"/>
                  <a:pt x="1074" y="275400"/>
                </a:cubicBezTo>
                <a:cubicBezTo>
                  <a:pt x="20612" y="274097"/>
                  <a:pt x="365140" y="221994"/>
                  <a:pt x="454366" y="220692"/>
                </a:cubicBezTo>
                <a:cubicBezTo>
                  <a:pt x="543592" y="219390"/>
                  <a:pt x="511679" y="246744"/>
                  <a:pt x="536428" y="267585"/>
                </a:cubicBezTo>
                <a:cubicBezTo>
                  <a:pt x="561177" y="288426"/>
                  <a:pt x="627608" y="362021"/>
                  <a:pt x="630213" y="3574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645BA6F3-6154-4866-64EE-F730C6E5BA8C}"/>
              </a:ext>
            </a:extLst>
          </p:cNvPr>
          <p:cNvSpPr/>
          <p:nvPr/>
        </p:nvSpPr>
        <p:spPr>
          <a:xfrm>
            <a:off x="4599243" y="922136"/>
            <a:ext cx="1361022" cy="633128"/>
          </a:xfrm>
          <a:custGeom>
            <a:avLst/>
            <a:gdLst>
              <a:gd name="connsiteX0" fmla="*/ 222849 w 1361022"/>
              <a:gd name="connsiteY0" fmla="*/ 472910 h 633128"/>
              <a:gd name="connsiteX1" fmla="*/ 633157 w 1361022"/>
              <a:gd name="connsiteY1" fmla="*/ 277526 h 633128"/>
              <a:gd name="connsiteX2" fmla="*/ 1012203 w 1361022"/>
              <a:gd name="connsiteY2" fmla="*/ 484633 h 633128"/>
              <a:gd name="connsiteX3" fmla="*/ 1000480 w 1361022"/>
              <a:gd name="connsiteY3" fmla="*/ 383033 h 633128"/>
              <a:gd name="connsiteX4" fmla="*/ 1359988 w 1361022"/>
              <a:gd name="connsiteY4" fmla="*/ 633126 h 633128"/>
              <a:gd name="connsiteX5" fmla="*/ 1090357 w 1361022"/>
              <a:gd name="connsiteY5" fmla="*/ 386941 h 633128"/>
              <a:gd name="connsiteX6" fmla="*/ 555003 w 1361022"/>
              <a:gd name="connsiteY6" fmla="*/ 79 h 633128"/>
              <a:gd name="connsiteX7" fmla="*/ 988757 w 1361022"/>
              <a:gd name="connsiteY7" fmla="*/ 351772 h 633128"/>
              <a:gd name="connsiteX8" fmla="*/ 766019 w 1361022"/>
              <a:gd name="connsiteY8" fmla="*/ 230633 h 633128"/>
              <a:gd name="connsiteX9" fmla="*/ 461219 w 1361022"/>
              <a:gd name="connsiteY9" fmla="*/ 222818 h 633128"/>
              <a:gd name="connsiteX10" fmla="*/ 111 w 1361022"/>
              <a:gd name="connsiteY10" fmla="*/ 304879 h 633128"/>
              <a:gd name="connsiteX11" fmla="*/ 504203 w 1361022"/>
              <a:gd name="connsiteY11" fmla="*/ 230633 h 633128"/>
              <a:gd name="connsiteX12" fmla="*/ 406511 w 1361022"/>
              <a:gd name="connsiteY12" fmla="*/ 293156 h 633128"/>
              <a:gd name="connsiteX13" fmla="*/ 222849 w 1361022"/>
              <a:gd name="connsiteY13" fmla="*/ 472910 h 63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1022" h="633128">
                <a:moveTo>
                  <a:pt x="222849" y="472910"/>
                </a:moveTo>
                <a:cubicBezTo>
                  <a:pt x="260623" y="470305"/>
                  <a:pt x="501598" y="275572"/>
                  <a:pt x="633157" y="277526"/>
                </a:cubicBezTo>
                <a:cubicBezTo>
                  <a:pt x="764716" y="279480"/>
                  <a:pt x="950983" y="467048"/>
                  <a:pt x="1012203" y="484633"/>
                </a:cubicBezTo>
                <a:cubicBezTo>
                  <a:pt x="1073424" y="502218"/>
                  <a:pt x="942516" y="358284"/>
                  <a:pt x="1000480" y="383033"/>
                </a:cubicBezTo>
                <a:cubicBezTo>
                  <a:pt x="1058444" y="407782"/>
                  <a:pt x="1345009" y="632475"/>
                  <a:pt x="1359988" y="633126"/>
                </a:cubicBezTo>
                <a:cubicBezTo>
                  <a:pt x="1374967" y="633777"/>
                  <a:pt x="1224521" y="492449"/>
                  <a:pt x="1090357" y="386941"/>
                </a:cubicBezTo>
                <a:cubicBezTo>
                  <a:pt x="956193" y="281433"/>
                  <a:pt x="571936" y="5940"/>
                  <a:pt x="555003" y="79"/>
                </a:cubicBezTo>
                <a:cubicBezTo>
                  <a:pt x="538070" y="-5782"/>
                  <a:pt x="953588" y="313346"/>
                  <a:pt x="988757" y="351772"/>
                </a:cubicBezTo>
                <a:cubicBezTo>
                  <a:pt x="1023926" y="390198"/>
                  <a:pt x="853942" y="252125"/>
                  <a:pt x="766019" y="230633"/>
                </a:cubicBezTo>
                <a:cubicBezTo>
                  <a:pt x="678096" y="209141"/>
                  <a:pt x="588870" y="210444"/>
                  <a:pt x="461219" y="222818"/>
                </a:cubicBezTo>
                <a:cubicBezTo>
                  <a:pt x="333568" y="235192"/>
                  <a:pt x="-7053" y="303576"/>
                  <a:pt x="111" y="304879"/>
                </a:cubicBezTo>
                <a:cubicBezTo>
                  <a:pt x="7275" y="306182"/>
                  <a:pt x="436470" y="232587"/>
                  <a:pt x="504203" y="230633"/>
                </a:cubicBezTo>
                <a:cubicBezTo>
                  <a:pt x="571936" y="228679"/>
                  <a:pt x="449496" y="252125"/>
                  <a:pt x="406511" y="293156"/>
                </a:cubicBezTo>
                <a:cubicBezTo>
                  <a:pt x="363526" y="334187"/>
                  <a:pt x="185075" y="475515"/>
                  <a:pt x="222849" y="4729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494CE95-4FF9-1220-79DE-74261E3FA377}"/>
              </a:ext>
            </a:extLst>
          </p:cNvPr>
          <p:cNvSpPr/>
          <p:nvPr/>
        </p:nvSpPr>
        <p:spPr>
          <a:xfrm>
            <a:off x="5196043" y="1338357"/>
            <a:ext cx="483432" cy="330944"/>
          </a:xfrm>
          <a:custGeom>
            <a:avLst/>
            <a:gdLst>
              <a:gd name="connsiteX0" fmla="*/ 1188 w 483432"/>
              <a:gd name="connsiteY0" fmla="*/ 154381 h 330944"/>
              <a:gd name="connsiteX1" fmla="*/ 368511 w 483432"/>
              <a:gd name="connsiteY1" fmla="*/ 150474 h 330944"/>
              <a:gd name="connsiteX2" fmla="*/ 481834 w 483432"/>
              <a:gd name="connsiteY2" fmla="*/ 326320 h 330944"/>
              <a:gd name="connsiteX3" fmla="*/ 423219 w 483432"/>
              <a:gd name="connsiteY3" fmla="*/ 255981 h 330944"/>
              <a:gd name="connsiteX4" fmla="*/ 263003 w 483432"/>
              <a:gd name="connsiteY4" fmla="*/ 5889 h 330944"/>
              <a:gd name="connsiteX5" fmla="*/ 251280 w 483432"/>
              <a:gd name="connsiteY5" fmla="*/ 84043 h 330944"/>
              <a:gd name="connsiteX6" fmla="*/ 1188 w 483432"/>
              <a:gd name="connsiteY6" fmla="*/ 154381 h 33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432" h="330944">
                <a:moveTo>
                  <a:pt x="1188" y="154381"/>
                </a:moveTo>
                <a:cubicBezTo>
                  <a:pt x="20727" y="165453"/>
                  <a:pt x="288403" y="121818"/>
                  <a:pt x="368511" y="150474"/>
                </a:cubicBezTo>
                <a:cubicBezTo>
                  <a:pt x="448619" y="179130"/>
                  <a:pt x="472716" y="308736"/>
                  <a:pt x="481834" y="326320"/>
                </a:cubicBezTo>
                <a:cubicBezTo>
                  <a:pt x="490952" y="343904"/>
                  <a:pt x="459691" y="309386"/>
                  <a:pt x="423219" y="255981"/>
                </a:cubicBezTo>
                <a:cubicBezTo>
                  <a:pt x="386747" y="202576"/>
                  <a:pt x="291660" y="34545"/>
                  <a:pt x="263003" y="5889"/>
                </a:cubicBezTo>
                <a:cubicBezTo>
                  <a:pt x="234347" y="-22767"/>
                  <a:pt x="293613" y="61248"/>
                  <a:pt x="251280" y="84043"/>
                </a:cubicBezTo>
                <a:cubicBezTo>
                  <a:pt x="208947" y="106838"/>
                  <a:pt x="-18351" y="143309"/>
                  <a:pt x="1188" y="154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0029CAC-E8AA-8B55-6655-6A49676660F2}"/>
              </a:ext>
            </a:extLst>
          </p:cNvPr>
          <p:cNvSpPr/>
          <p:nvPr/>
        </p:nvSpPr>
        <p:spPr>
          <a:xfrm>
            <a:off x="5036356" y="1341238"/>
            <a:ext cx="1155771" cy="678143"/>
          </a:xfrm>
          <a:custGeom>
            <a:avLst/>
            <a:gdLst>
              <a:gd name="connsiteX0" fmla="*/ 24106 w 1155771"/>
              <a:gd name="connsiteY0" fmla="*/ 49900 h 678143"/>
              <a:gd name="connsiteX1" fmla="*/ 578998 w 1155771"/>
              <a:gd name="connsiteY1" fmla="*/ 61624 h 678143"/>
              <a:gd name="connsiteX2" fmla="*/ 911152 w 1155771"/>
              <a:gd name="connsiteY2" fmla="*/ 464116 h 678143"/>
              <a:gd name="connsiteX3" fmla="*/ 922875 w 1155771"/>
              <a:gd name="connsiteY3" fmla="*/ 385962 h 678143"/>
              <a:gd name="connsiteX4" fmla="*/ 1153429 w 1155771"/>
              <a:gd name="connsiteY4" fmla="*/ 675131 h 678143"/>
              <a:gd name="connsiteX5" fmla="*/ 1028382 w 1155771"/>
              <a:gd name="connsiteY5" fmla="*/ 514916 h 678143"/>
              <a:gd name="connsiteX6" fmla="*/ 809552 w 1155771"/>
              <a:gd name="connsiteY6" fmla="*/ 171039 h 678143"/>
              <a:gd name="connsiteX7" fmla="*/ 782198 w 1155771"/>
              <a:gd name="connsiteY7" fmla="*/ 194485 h 678143"/>
              <a:gd name="connsiteX8" fmla="*/ 438321 w 1155771"/>
              <a:gd name="connsiteY8" fmla="*/ 6916 h 678143"/>
              <a:gd name="connsiteX9" fmla="*/ 129613 w 1155771"/>
              <a:gd name="connsiteY9" fmla="*/ 42085 h 678143"/>
              <a:gd name="connsiteX10" fmla="*/ 24106 w 1155771"/>
              <a:gd name="connsiteY10" fmla="*/ 49900 h 67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5771" h="678143">
                <a:moveTo>
                  <a:pt x="24106" y="49900"/>
                </a:moveTo>
                <a:cubicBezTo>
                  <a:pt x="99003" y="53156"/>
                  <a:pt x="431157" y="-7412"/>
                  <a:pt x="578998" y="61624"/>
                </a:cubicBezTo>
                <a:cubicBezTo>
                  <a:pt x="726839" y="130660"/>
                  <a:pt x="853839" y="410060"/>
                  <a:pt x="911152" y="464116"/>
                </a:cubicBezTo>
                <a:cubicBezTo>
                  <a:pt x="968465" y="518172"/>
                  <a:pt x="882496" y="350793"/>
                  <a:pt x="922875" y="385962"/>
                </a:cubicBezTo>
                <a:cubicBezTo>
                  <a:pt x="963255" y="421131"/>
                  <a:pt x="1135845" y="653639"/>
                  <a:pt x="1153429" y="675131"/>
                </a:cubicBezTo>
                <a:cubicBezTo>
                  <a:pt x="1171013" y="696623"/>
                  <a:pt x="1085695" y="598931"/>
                  <a:pt x="1028382" y="514916"/>
                </a:cubicBezTo>
                <a:cubicBezTo>
                  <a:pt x="971069" y="430901"/>
                  <a:pt x="850583" y="224444"/>
                  <a:pt x="809552" y="171039"/>
                </a:cubicBezTo>
                <a:cubicBezTo>
                  <a:pt x="768521" y="117634"/>
                  <a:pt x="844070" y="221839"/>
                  <a:pt x="782198" y="194485"/>
                </a:cubicBezTo>
                <a:cubicBezTo>
                  <a:pt x="720326" y="167131"/>
                  <a:pt x="547085" y="32316"/>
                  <a:pt x="438321" y="6916"/>
                </a:cubicBezTo>
                <a:cubicBezTo>
                  <a:pt x="329557" y="-18484"/>
                  <a:pt x="192136" y="33618"/>
                  <a:pt x="129613" y="42085"/>
                </a:cubicBezTo>
                <a:cubicBezTo>
                  <a:pt x="67090" y="50552"/>
                  <a:pt x="-50791" y="46644"/>
                  <a:pt x="24106" y="499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58AD67BB-BDD3-E77D-923A-CE953AC5E274}"/>
              </a:ext>
            </a:extLst>
          </p:cNvPr>
          <p:cNvSpPr/>
          <p:nvPr/>
        </p:nvSpPr>
        <p:spPr>
          <a:xfrm>
            <a:off x="5459041" y="1688120"/>
            <a:ext cx="815892" cy="802198"/>
          </a:xfrm>
          <a:custGeom>
            <a:avLst/>
            <a:gdLst>
              <a:gd name="connsiteX0" fmla="*/ 5 w 815892"/>
              <a:gd name="connsiteY0" fmla="*/ 3 h 802198"/>
              <a:gd name="connsiteX1" fmla="*/ 269636 w 815892"/>
              <a:gd name="connsiteY1" fmla="*/ 179757 h 802198"/>
              <a:gd name="connsiteX2" fmla="*/ 343882 w 815892"/>
              <a:gd name="connsiteY2" fmla="*/ 472834 h 802198"/>
              <a:gd name="connsiteX3" fmla="*/ 320436 w 815892"/>
              <a:gd name="connsiteY3" fmla="*/ 367326 h 802198"/>
              <a:gd name="connsiteX4" fmla="*/ 445482 w 815892"/>
              <a:gd name="connsiteY4" fmla="*/ 609603 h 802198"/>
              <a:gd name="connsiteX5" fmla="*/ 484559 w 815892"/>
              <a:gd name="connsiteY5" fmla="*/ 414218 h 802198"/>
              <a:gd name="connsiteX6" fmla="*/ 808897 w 815892"/>
              <a:gd name="connsiteY6" fmla="*/ 797172 h 802198"/>
              <a:gd name="connsiteX7" fmla="*/ 687759 w 815892"/>
              <a:gd name="connsiteY7" fmla="*/ 613511 h 802198"/>
              <a:gd name="connsiteX8" fmla="*/ 461113 w 815892"/>
              <a:gd name="connsiteY8" fmla="*/ 332157 h 802198"/>
              <a:gd name="connsiteX9" fmla="*/ 472836 w 815892"/>
              <a:gd name="connsiteY9" fmla="*/ 484557 h 802198"/>
              <a:gd name="connsiteX10" fmla="*/ 414221 w 815892"/>
              <a:gd name="connsiteY10" fmla="*/ 379049 h 802198"/>
              <a:gd name="connsiteX11" fmla="*/ 277451 w 815892"/>
              <a:gd name="connsiteY11" fmla="*/ 183665 h 802198"/>
              <a:gd name="connsiteX12" fmla="*/ 5 w 815892"/>
              <a:gd name="connsiteY12" fmla="*/ 3 h 8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892" h="802198">
                <a:moveTo>
                  <a:pt x="5" y="3"/>
                </a:moveTo>
                <a:cubicBezTo>
                  <a:pt x="-1297" y="-648"/>
                  <a:pt x="212323" y="100952"/>
                  <a:pt x="269636" y="179757"/>
                </a:cubicBezTo>
                <a:cubicBezTo>
                  <a:pt x="326949" y="258562"/>
                  <a:pt x="335415" y="441573"/>
                  <a:pt x="343882" y="472834"/>
                </a:cubicBezTo>
                <a:cubicBezTo>
                  <a:pt x="352349" y="504096"/>
                  <a:pt x="303503" y="344531"/>
                  <a:pt x="320436" y="367326"/>
                </a:cubicBezTo>
                <a:cubicBezTo>
                  <a:pt x="337369" y="390121"/>
                  <a:pt x="418128" y="601788"/>
                  <a:pt x="445482" y="609603"/>
                </a:cubicBezTo>
                <a:cubicBezTo>
                  <a:pt x="472836" y="617418"/>
                  <a:pt x="423990" y="382957"/>
                  <a:pt x="484559" y="414218"/>
                </a:cubicBezTo>
                <a:cubicBezTo>
                  <a:pt x="545128" y="445479"/>
                  <a:pt x="775030" y="763957"/>
                  <a:pt x="808897" y="797172"/>
                </a:cubicBezTo>
                <a:cubicBezTo>
                  <a:pt x="842764" y="830387"/>
                  <a:pt x="745723" y="691013"/>
                  <a:pt x="687759" y="613511"/>
                </a:cubicBezTo>
                <a:cubicBezTo>
                  <a:pt x="629795" y="536009"/>
                  <a:pt x="496933" y="353649"/>
                  <a:pt x="461113" y="332157"/>
                </a:cubicBezTo>
                <a:cubicBezTo>
                  <a:pt x="425293" y="310665"/>
                  <a:pt x="480651" y="476742"/>
                  <a:pt x="472836" y="484557"/>
                </a:cubicBezTo>
                <a:cubicBezTo>
                  <a:pt x="465021" y="492372"/>
                  <a:pt x="446785" y="429198"/>
                  <a:pt x="414221" y="379049"/>
                </a:cubicBezTo>
                <a:cubicBezTo>
                  <a:pt x="381657" y="328900"/>
                  <a:pt x="343231" y="243583"/>
                  <a:pt x="277451" y="183665"/>
                </a:cubicBezTo>
                <a:cubicBezTo>
                  <a:pt x="211672" y="123747"/>
                  <a:pt x="1307" y="654"/>
                  <a:pt x="5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9EB5541-1761-70D5-758D-D3B12DAB8725}"/>
              </a:ext>
            </a:extLst>
          </p:cNvPr>
          <p:cNvSpPr/>
          <p:nvPr/>
        </p:nvSpPr>
        <p:spPr>
          <a:xfrm>
            <a:off x="5559265" y="1636845"/>
            <a:ext cx="739785" cy="760176"/>
          </a:xfrm>
          <a:custGeom>
            <a:avLst/>
            <a:gdLst>
              <a:gd name="connsiteX0" fmla="*/ 1381 w 739785"/>
              <a:gd name="connsiteY0" fmla="*/ 478 h 760176"/>
              <a:gd name="connsiteX1" fmla="*/ 560181 w 739785"/>
              <a:gd name="connsiteY1" fmla="*/ 383432 h 760176"/>
              <a:gd name="connsiteX2" fmla="*/ 540643 w 739785"/>
              <a:gd name="connsiteY2" fmla="*/ 219309 h 760176"/>
              <a:gd name="connsiteX3" fmla="*/ 736027 w 739785"/>
              <a:gd name="connsiteY3" fmla="*/ 742940 h 760176"/>
              <a:gd name="connsiteX4" fmla="*/ 657873 w 739785"/>
              <a:gd name="connsiteY4" fmla="*/ 606170 h 760176"/>
              <a:gd name="connsiteX5" fmla="*/ 517197 w 739785"/>
              <a:gd name="connsiteY5" fmla="*/ 328724 h 760176"/>
              <a:gd name="connsiteX6" fmla="*/ 591443 w 739785"/>
              <a:gd name="connsiteY6" fmla="*/ 492847 h 760176"/>
              <a:gd name="connsiteX7" fmla="*/ 356981 w 739785"/>
              <a:gd name="connsiteY7" fmla="*/ 188047 h 760176"/>
              <a:gd name="connsiteX8" fmla="*/ 399966 w 739785"/>
              <a:gd name="connsiteY8" fmla="*/ 301370 h 760176"/>
              <a:gd name="connsiteX9" fmla="*/ 1381 w 739785"/>
              <a:gd name="connsiteY9" fmla="*/ 478 h 7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9785" h="760176">
                <a:moveTo>
                  <a:pt x="1381" y="478"/>
                </a:moveTo>
                <a:cubicBezTo>
                  <a:pt x="28083" y="14155"/>
                  <a:pt x="470304" y="346960"/>
                  <a:pt x="560181" y="383432"/>
                </a:cubicBezTo>
                <a:cubicBezTo>
                  <a:pt x="650058" y="419904"/>
                  <a:pt x="511335" y="159391"/>
                  <a:pt x="540643" y="219309"/>
                </a:cubicBezTo>
                <a:cubicBezTo>
                  <a:pt x="569951" y="279227"/>
                  <a:pt x="716489" y="678463"/>
                  <a:pt x="736027" y="742940"/>
                </a:cubicBezTo>
                <a:cubicBezTo>
                  <a:pt x="755565" y="807417"/>
                  <a:pt x="694345" y="675206"/>
                  <a:pt x="657873" y="606170"/>
                </a:cubicBezTo>
                <a:cubicBezTo>
                  <a:pt x="621401" y="537134"/>
                  <a:pt x="528269" y="347611"/>
                  <a:pt x="517197" y="328724"/>
                </a:cubicBezTo>
                <a:cubicBezTo>
                  <a:pt x="506125" y="309837"/>
                  <a:pt x="618146" y="516293"/>
                  <a:pt x="591443" y="492847"/>
                </a:cubicBezTo>
                <a:cubicBezTo>
                  <a:pt x="564740" y="469401"/>
                  <a:pt x="388894" y="219960"/>
                  <a:pt x="356981" y="188047"/>
                </a:cubicBezTo>
                <a:cubicBezTo>
                  <a:pt x="325068" y="156134"/>
                  <a:pt x="456627" y="331980"/>
                  <a:pt x="399966" y="301370"/>
                </a:cubicBezTo>
                <a:cubicBezTo>
                  <a:pt x="343305" y="270760"/>
                  <a:pt x="-25321" y="-13199"/>
                  <a:pt x="1381" y="4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EFC82632-0E5B-7DA2-B687-E282F714E63F}"/>
              </a:ext>
            </a:extLst>
          </p:cNvPr>
          <p:cNvSpPr/>
          <p:nvPr/>
        </p:nvSpPr>
        <p:spPr>
          <a:xfrm>
            <a:off x="5904422" y="2309058"/>
            <a:ext cx="336184" cy="537828"/>
          </a:xfrm>
          <a:custGeom>
            <a:avLst/>
            <a:gdLst>
              <a:gd name="connsiteX0" fmla="*/ 101 w 336184"/>
              <a:gd name="connsiteY0" fmla="*/ 31650 h 537828"/>
              <a:gd name="connsiteX1" fmla="*/ 222840 w 336184"/>
              <a:gd name="connsiteY1" fmla="*/ 340357 h 537828"/>
              <a:gd name="connsiteX2" fmla="*/ 261916 w 336184"/>
              <a:gd name="connsiteY2" fmla="*/ 516204 h 537828"/>
              <a:gd name="connsiteX3" fmla="*/ 246286 w 336184"/>
              <a:gd name="connsiteY3" fmla="*/ 438050 h 537828"/>
              <a:gd name="connsiteX4" fmla="*/ 312716 w 336184"/>
              <a:gd name="connsiteY4" fmla="*/ 531834 h 537828"/>
              <a:gd name="connsiteX5" fmla="*/ 172040 w 336184"/>
              <a:gd name="connsiteY5" fmla="*/ 230942 h 537828"/>
              <a:gd name="connsiteX6" fmla="*/ 328347 w 336184"/>
              <a:gd name="connsiteY6" fmla="*/ 422419 h 537828"/>
              <a:gd name="connsiteX7" fmla="*/ 207209 w 336184"/>
              <a:gd name="connsiteY7" fmla="*/ 388 h 537828"/>
              <a:gd name="connsiteX8" fmla="*/ 336163 w 336184"/>
              <a:gd name="connsiteY8" fmla="*/ 344265 h 537828"/>
              <a:gd name="connsiteX9" fmla="*/ 195486 w 336184"/>
              <a:gd name="connsiteY9" fmla="*/ 230942 h 537828"/>
              <a:gd name="connsiteX10" fmla="*/ 101 w 336184"/>
              <a:gd name="connsiteY10" fmla="*/ 31650 h 53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184" h="537828">
                <a:moveTo>
                  <a:pt x="101" y="31650"/>
                </a:moveTo>
                <a:cubicBezTo>
                  <a:pt x="4660" y="49886"/>
                  <a:pt x="179204" y="259598"/>
                  <a:pt x="222840" y="340357"/>
                </a:cubicBezTo>
                <a:cubicBezTo>
                  <a:pt x="266476" y="421116"/>
                  <a:pt x="258008" y="499922"/>
                  <a:pt x="261916" y="516204"/>
                </a:cubicBezTo>
                <a:cubicBezTo>
                  <a:pt x="265824" y="532486"/>
                  <a:pt x="237819" y="435445"/>
                  <a:pt x="246286" y="438050"/>
                </a:cubicBezTo>
                <a:cubicBezTo>
                  <a:pt x="254753" y="440655"/>
                  <a:pt x="325090" y="566352"/>
                  <a:pt x="312716" y="531834"/>
                </a:cubicBezTo>
                <a:cubicBezTo>
                  <a:pt x="300342" y="497316"/>
                  <a:pt x="169435" y="249178"/>
                  <a:pt x="172040" y="230942"/>
                </a:cubicBezTo>
                <a:cubicBezTo>
                  <a:pt x="174645" y="212706"/>
                  <a:pt x="322486" y="460845"/>
                  <a:pt x="328347" y="422419"/>
                </a:cubicBezTo>
                <a:cubicBezTo>
                  <a:pt x="334208" y="383993"/>
                  <a:pt x="205906" y="13414"/>
                  <a:pt x="207209" y="388"/>
                </a:cubicBezTo>
                <a:cubicBezTo>
                  <a:pt x="208512" y="-12638"/>
                  <a:pt x="338117" y="305839"/>
                  <a:pt x="336163" y="344265"/>
                </a:cubicBezTo>
                <a:cubicBezTo>
                  <a:pt x="334209" y="382691"/>
                  <a:pt x="245635" y="279788"/>
                  <a:pt x="195486" y="230942"/>
                </a:cubicBezTo>
                <a:cubicBezTo>
                  <a:pt x="145337" y="182096"/>
                  <a:pt x="-4458" y="13414"/>
                  <a:pt x="101" y="31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91F37E9-2420-E5DE-757A-9A3C5680102A}"/>
              </a:ext>
            </a:extLst>
          </p:cNvPr>
          <p:cNvSpPr/>
          <p:nvPr/>
        </p:nvSpPr>
        <p:spPr>
          <a:xfrm>
            <a:off x="3791013" y="1409698"/>
            <a:ext cx="921074" cy="241676"/>
          </a:xfrm>
          <a:custGeom>
            <a:avLst/>
            <a:gdLst>
              <a:gd name="connsiteX0" fmla="*/ 12637 w 921074"/>
              <a:gd name="connsiteY0" fmla="*/ 234952 h 241676"/>
              <a:gd name="connsiteX1" fmla="*/ 409512 w 921074"/>
              <a:gd name="connsiteY1" fmla="*/ 34927 h 241676"/>
              <a:gd name="connsiteX2" fmla="*/ 339662 w 921074"/>
              <a:gd name="connsiteY2" fmla="*/ 50802 h 241676"/>
              <a:gd name="connsiteX3" fmla="*/ 507937 w 921074"/>
              <a:gd name="connsiteY3" fmla="*/ 3177 h 241676"/>
              <a:gd name="connsiteX4" fmla="*/ 688912 w 921074"/>
              <a:gd name="connsiteY4" fmla="*/ 79377 h 241676"/>
              <a:gd name="connsiteX5" fmla="*/ 647637 w 921074"/>
              <a:gd name="connsiteY5" fmla="*/ 2 h 241676"/>
              <a:gd name="connsiteX6" fmla="*/ 920687 w 921074"/>
              <a:gd name="connsiteY6" fmla="*/ 82552 h 241676"/>
              <a:gd name="connsiteX7" fmla="*/ 701612 w 921074"/>
              <a:gd name="connsiteY7" fmla="*/ 22227 h 241676"/>
              <a:gd name="connsiteX8" fmla="*/ 450787 w 921074"/>
              <a:gd name="connsiteY8" fmla="*/ 19052 h 241676"/>
              <a:gd name="connsiteX9" fmla="*/ 88837 w 921074"/>
              <a:gd name="connsiteY9" fmla="*/ 63502 h 241676"/>
              <a:gd name="connsiteX10" fmla="*/ 253937 w 921074"/>
              <a:gd name="connsiteY10" fmla="*/ 63502 h 241676"/>
              <a:gd name="connsiteX11" fmla="*/ 111062 w 921074"/>
              <a:gd name="connsiteY11" fmla="*/ 184152 h 241676"/>
              <a:gd name="connsiteX12" fmla="*/ 12637 w 921074"/>
              <a:gd name="connsiteY12" fmla="*/ 234952 h 2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1074" h="241676">
                <a:moveTo>
                  <a:pt x="12637" y="234952"/>
                </a:moveTo>
                <a:lnTo>
                  <a:pt x="409512" y="34927"/>
                </a:lnTo>
                <a:cubicBezTo>
                  <a:pt x="464016" y="4235"/>
                  <a:pt x="323258" y="56094"/>
                  <a:pt x="339662" y="50802"/>
                </a:cubicBezTo>
                <a:cubicBezTo>
                  <a:pt x="356066" y="45510"/>
                  <a:pt x="449729" y="-1585"/>
                  <a:pt x="507937" y="3177"/>
                </a:cubicBezTo>
                <a:cubicBezTo>
                  <a:pt x="566145" y="7939"/>
                  <a:pt x="665629" y="79906"/>
                  <a:pt x="688912" y="79377"/>
                </a:cubicBezTo>
                <a:cubicBezTo>
                  <a:pt x="712195" y="78848"/>
                  <a:pt x="609008" y="-527"/>
                  <a:pt x="647637" y="2"/>
                </a:cubicBezTo>
                <a:cubicBezTo>
                  <a:pt x="686266" y="531"/>
                  <a:pt x="911691" y="78848"/>
                  <a:pt x="920687" y="82552"/>
                </a:cubicBezTo>
                <a:cubicBezTo>
                  <a:pt x="929683" y="86256"/>
                  <a:pt x="779929" y="32810"/>
                  <a:pt x="701612" y="22227"/>
                </a:cubicBezTo>
                <a:cubicBezTo>
                  <a:pt x="623295" y="11644"/>
                  <a:pt x="552916" y="12173"/>
                  <a:pt x="450787" y="19052"/>
                </a:cubicBezTo>
                <a:cubicBezTo>
                  <a:pt x="348658" y="25931"/>
                  <a:pt x="121645" y="56094"/>
                  <a:pt x="88837" y="63502"/>
                </a:cubicBezTo>
                <a:cubicBezTo>
                  <a:pt x="56029" y="70910"/>
                  <a:pt x="250233" y="43394"/>
                  <a:pt x="253937" y="63502"/>
                </a:cubicBezTo>
                <a:cubicBezTo>
                  <a:pt x="257641" y="83610"/>
                  <a:pt x="148633" y="158752"/>
                  <a:pt x="111062" y="184152"/>
                </a:cubicBezTo>
                <a:cubicBezTo>
                  <a:pt x="73491" y="209552"/>
                  <a:pt x="-37105" y="259823"/>
                  <a:pt x="12637" y="234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724DB2A3-3BC1-F38E-5712-156A87D9A6B1}"/>
              </a:ext>
            </a:extLst>
          </p:cNvPr>
          <p:cNvSpPr/>
          <p:nvPr/>
        </p:nvSpPr>
        <p:spPr>
          <a:xfrm>
            <a:off x="3385668" y="1863669"/>
            <a:ext cx="310157" cy="499419"/>
          </a:xfrm>
          <a:custGeom>
            <a:avLst/>
            <a:gdLst>
              <a:gd name="connsiteX0" fmla="*/ 2057 w 310157"/>
              <a:gd name="connsiteY0" fmla="*/ 498531 h 499419"/>
              <a:gd name="connsiteX1" fmla="*/ 119532 w 310157"/>
              <a:gd name="connsiteY1" fmla="*/ 196906 h 499419"/>
              <a:gd name="connsiteX2" fmla="*/ 310032 w 310157"/>
              <a:gd name="connsiteY2" fmla="*/ 56 h 499419"/>
              <a:gd name="connsiteX3" fmla="*/ 151282 w 310157"/>
              <a:gd name="connsiteY3" fmla="*/ 174681 h 499419"/>
              <a:gd name="connsiteX4" fmla="*/ 49682 w 310157"/>
              <a:gd name="connsiteY4" fmla="*/ 285806 h 499419"/>
              <a:gd name="connsiteX5" fmla="*/ 2057 w 310157"/>
              <a:gd name="connsiteY5" fmla="*/ 498531 h 4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157" h="499419">
                <a:moveTo>
                  <a:pt x="2057" y="498531"/>
                </a:moveTo>
                <a:cubicBezTo>
                  <a:pt x="13699" y="483715"/>
                  <a:pt x="68203" y="279985"/>
                  <a:pt x="119532" y="196906"/>
                </a:cubicBezTo>
                <a:cubicBezTo>
                  <a:pt x="170861" y="113827"/>
                  <a:pt x="304740" y="3760"/>
                  <a:pt x="310032" y="56"/>
                </a:cubicBezTo>
                <a:cubicBezTo>
                  <a:pt x="315324" y="-3648"/>
                  <a:pt x="151282" y="174681"/>
                  <a:pt x="151282" y="174681"/>
                </a:cubicBezTo>
                <a:cubicBezTo>
                  <a:pt x="107890" y="222306"/>
                  <a:pt x="68203" y="232890"/>
                  <a:pt x="49682" y="285806"/>
                </a:cubicBezTo>
                <a:cubicBezTo>
                  <a:pt x="31161" y="338722"/>
                  <a:pt x="-9585" y="513347"/>
                  <a:pt x="2057" y="4985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F51F882-544A-9601-A5D9-757B681EF87C}"/>
              </a:ext>
            </a:extLst>
          </p:cNvPr>
          <p:cNvSpPr/>
          <p:nvPr/>
        </p:nvSpPr>
        <p:spPr>
          <a:xfrm>
            <a:off x="3330549" y="2521326"/>
            <a:ext cx="79404" cy="375052"/>
          </a:xfrm>
          <a:custGeom>
            <a:avLst/>
            <a:gdLst>
              <a:gd name="connsiteX0" fmla="*/ 79401 w 79404"/>
              <a:gd name="connsiteY0" fmla="*/ 2799 h 375052"/>
              <a:gd name="connsiteX1" fmla="*/ 12726 w 79404"/>
              <a:gd name="connsiteY1" fmla="*/ 171074 h 375052"/>
              <a:gd name="connsiteX2" fmla="*/ 26 w 79404"/>
              <a:gd name="connsiteY2" fmla="*/ 364749 h 375052"/>
              <a:gd name="connsiteX3" fmla="*/ 9551 w 79404"/>
              <a:gd name="connsiteY3" fmla="*/ 320299 h 375052"/>
              <a:gd name="connsiteX4" fmla="*/ 15901 w 79404"/>
              <a:gd name="connsiteY4" fmla="*/ 82174 h 375052"/>
              <a:gd name="connsiteX5" fmla="*/ 79401 w 79404"/>
              <a:gd name="connsiteY5" fmla="*/ 2799 h 3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4" h="375052">
                <a:moveTo>
                  <a:pt x="79401" y="2799"/>
                </a:moveTo>
                <a:cubicBezTo>
                  <a:pt x="78872" y="17616"/>
                  <a:pt x="25955" y="110749"/>
                  <a:pt x="12726" y="171074"/>
                </a:cubicBezTo>
                <a:cubicBezTo>
                  <a:pt x="-503" y="231399"/>
                  <a:pt x="555" y="339878"/>
                  <a:pt x="26" y="364749"/>
                </a:cubicBezTo>
                <a:cubicBezTo>
                  <a:pt x="-503" y="389620"/>
                  <a:pt x="6905" y="367395"/>
                  <a:pt x="9551" y="320299"/>
                </a:cubicBezTo>
                <a:cubicBezTo>
                  <a:pt x="12197" y="273203"/>
                  <a:pt x="6905" y="129799"/>
                  <a:pt x="15901" y="82174"/>
                </a:cubicBezTo>
                <a:cubicBezTo>
                  <a:pt x="24897" y="34549"/>
                  <a:pt x="79930" y="-12018"/>
                  <a:pt x="79401" y="27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FB8966FD-7F44-5047-52AC-3B4321815A10}"/>
              </a:ext>
            </a:extLst>
          </p:cNvPr>
          <p:cNvSpPr/>
          <p:nvPr/>
        </p:nvSpPr>
        <p:spPr>
          <a:xfrm>
            <a:off x="3482853" y="1471096"/>
            <a:ext cx="568348" cy="545093"/>
          </a:xfrm>
          <a:custGeom>
            <a:avLst/>
            <a:gdLst>
              <a:gd name="connsiteX0" fmla="*/ 9647 w 568348"/>
              <a:gd name="connsiteY0" fmla="*/ 367229 h 545093"/>
              <a:gd name="connsiteX1" fmla="*/ 327147 w 568348"/>
              <a:gd name="connsiteY1" fmla="*/ 119579 h 545093"/>
              <a:gd name="connsiteX2" fmla="*/ 219197 w 568348"/>
              <a:gd name="connsiteY2" fmla="*/ 148154 h 545093"/>
              <a:gd name="connsiteX3" fmla="*/ 562097 w 568348"/>
              <a:gd name="connsiteY3" fmla="*/ 2104 h 545093"/>
              <a:gd name="connsiteX4" fmla="*/ 428747 w 568348"/>
              <a:gd name="connsiteY4" fmla="*/ 68779 h 545093"/>
              <a:gd name="connsiteX5" fmla="*/ 276347 w 568348"/>
              <a:gd name="connsiteY5" fmla="*/ 167204 h 545093"/>
              <a:gd name="connsiteX6" fmla="*/ 122 w 568348"/>
              <a:gd name="connsiteY6" fmla="*/ 545029 h 545093"/>
              <a:gd name="connsiteX7" fmla="*/ 238247 w 568348"/>
              <a:gd name="connsiteY7" fmla="*/ 198954 h 545093"/>
              <a:gd name="connsiteX8" fmla="*/ 9647 w 568348"/>
              <a:gd name="connsiteY8" fmla="*/ 367229 h 54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348" h="545093">
                <a:moveTo>
                  <a:pt x="9647" y="367229"/>
                </a:moveTo>
                <a:cubicBezTo>
                  <a:pt x="24464" y="354000"/>
                  <a:pt x="292222" y="156091"/>
                  <a:pt x="327147" y="119579"/>
                </a:cubicBezTo>
                <a:cubicBezTo>
                  <a:pt x="362072" y="83067"/>
                  <a:pt x="180039" y="167733"/>
                  <a:pt x="219197" y="148154"/>
                </a:cubicBezTo>
                <a:cubicBezTo>
                  <a:pt x="258355" y="128575"/>
                  <a:pt x="527172" y="15333"/>
                  <a:pt x="562097" y="2104"/>
                </a:cubicBezTo>
                <a:cubicBezTo>
                  <a:pt x="597022" y="-11125"/>
                  <a:pt x="476372" y="41262"/>
                  <a:pt x="428747" y="68779"/>
                </a:cubicBezTo>
                <a:cubicBezTo>
                  <a:pt x="381122" y="96296"/>
                  <a:pt x="347784" y="87829"/>
                  <a:pt x="276347" y="167204"/>
                </a:cubicBezTo>
                <a:cubicBezTo>
                  <a:pt x="204910" y="246579"/>
                  <a:pt x="6472" y="539737"/>
                  <a:pt x="122" y="545029"/>
                </a:cubicBezTo>
                <a:cubicBezTo>
                  <a:pt x="-6228" y="550321"/>
                  <a:pt x="236660" y="228587"/>
                  <a:pt x="238247" y="198954"/>
                </a:cubicBezTo>
                <a:cubicBezTo>
                  <a:pt x="239834" y="169321"/>
                  <a:pt x="-5170" y="380458"/>
                  <a:pt x="9647" y="367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D488A61-F84C-EEF4-4C8B-2374710C9A4D}"/>
              </a:ext>
            </a:extLst>
          </p:cNvPr>
          <p:cNvSpPr/>
          <p:nvPr/>
        </p:nvSpPr>
        <p:spPr>
          <a:xfrm>
            <a:off x="4397034" y="1351049"/>
            <a:ext cx="1002468" cy="567092"/>
          </a:xfrm>
          <a:custGeom>
            <a:avLst/>
            <a:gdLst>
              <a:gd name="connsiteX0" fmla="*/ 32091 w 1002468"/>
              <a:gd name="connsiteY0" fmla="*/ 198351 h 567092"/>
              <a:gd name="connsiteX1" fmla="*/ 378166 w 1002468"/>
              <a:gd name="connsiteY1" fmla="*/ 93576 h 567092"/>
              <a:gd name="connsiteX2" fmla="*/ 590891 w 1002468"/>
              <a:gd name="connsiteY2" fmla="*/ 172951 h 567092"/>
              <a:gd name="connsiteX3" fmla="*/ 578191 w 1002468"/>
              <a:gd name="connsiteY3" fmla="*/ 118976 h 567092"/>
              <a:gd name="connsiteX4" fmla="*/ 825841 w 1002468"/>
              <a:gd name="connsiteY4" fmla="*/ 319001 h 567092"/>
              <a:gd name="connsiteX5" fmla="*/ 794091 w 1002468"/>
              <a:gd name="connsiteY5" fmla="*/ 207876 h 567092"/>
              <a:gd name="connsiteX6" fmla="*/ 1000466 w 1002468"/>
              <a:gd name="connsiteY6" fmla="*/ 563476 h 567092"/>
              <a:gd name="connsiteX7" fmla="*/ 886166 w 1002468"/>
              <a:gd name="connsiteY7" fmla="*/ 379326 h 567092"/>
              <a:gd name="connsiteX8" fmla="*/ 679791 w 1002468"/>
              <a:gd name="connsiteY8" fmla="*/ 176126 h 567092"/>
              <a:gd name="connsiteX9" fmla="*/ 457541 w 1002468"/>
              <a:gd name="connsiteY9" fmla="*/ 1501 h 567092"/>
              <a:gd name="connsiteX10" fmla="*/ 555966 w 1002468"/>
              <a:gd name="connsiteY10" fmla="*/ 90401 h 567092"/>
              <a:gd name="connsiteX11" fmla="*/ 378166 w 1002468"/>
              <a:gd name="connsiteY11" fmla="*/ 68176 h 567092"/>
              <a:gd name="connsiteX12" fmla="*/ 341 w 1002468"/>
              <a:gd name="connsiteY12" fmla="*/ 4676 h 567092"/>
              <a:gd name="connsiteX13" fmla="*/ 305141 w 1002468"/>
              <a:gd name="connsiteY13" fmla="*/ 71351 h 567092"/>
              <a:gd name="connsiteX14" fmla="*/ 32091 w 1002468"/>
              <a:gd name="connsiteY14" fmla="*/ 198351 h 5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2468" h="567092">
                <a:moveTo>
                  <a:pt x="32091" y="198351"/>
                </a:moveTo>
                <a:cubicBezTo>
                  <a:pt x="44262" y="202055"/>
                  <a:pt x="285033" y="97809"/>
                  <a:pt x="378166" y="93576"/>
                </a:cubicBezTo>
                <a:cubicBezTo>
                  <a:pt x="471299" y="89343"/>
                  <a:pt x="557553" y="168718"/>
                  <a:pt x="590891" y="172951"/>
                </a:cubicBezTo>
                <a:cubicBezTo>
                  <a:pt x="624229" y="177184"/>
                  <a:pt x="539033" y="94634"/>
                  <a:pt x="578191" y="118976"/>
                </a:cubicBezTo>
                <a:cubicBezTo>
                  <a:pt x="617349" y="143318"/>
                  <a:pt x="789858" y="304184"/>
                  <a:pt x="825841" y="319001"/>
                </a:cubicBezTo>
                <a:cubicBezTo>
                  <a:pt x="861824" y="333818"/>
                  <a:pt x="764987" y="167130"/>
                  <a:pt x="794091" y="207876"/>
                </a:cubicBezTo>
                <a:cubicBezTo>
                  <a:pt x="823195" y="248622"/>
                  <a:pt x="985120" y="534901"/>
                  <a:pt x="1000466" y="563476"/>
                </a:cubicBezTo>
                <a:cubicBezTo>
                  <a:pt x="1015812" y="592051"/>
                  <a:pt x="939612" y="443884"/>
                  <a:pt x="886166" y="379326"/>
                </a:cubicBezTo>
                <a:cubicBezTo>
                  <a:pt x="832720" y="314768"/>
                  <a:pt x="751229" y="239097"/>
                  <a:pt x="679791" y="176126"/>
                </a:cubicBezTo>
                <a:cubicBezTo>
                  <a:pt x="608353" y="113155"/>
                  <a:pt x="478178" y="15788"/>
                  <a:pt x="457541" y="1501"/>
                </a:cubicBezTo>
                <a:cubicBezTo>
                  <a:pt x="436904" y="-12786"/>
                  <a:pt x="569195" y="79289"/>
                  <a:pt x="555966" y="90401"/>
                </a:cubicBezTo>
                <a:cubicBezTo>
                  <a:pt x="542737" y="101513"/>
                  <a:pt x="470770" y="82463"/>
                  <a:pt x="378166" y="68176"/>
                </a:cubicBezTo>
                <a:cubicBezTo>
                  <a:pt x="285562" y="53889"/>
                  <a:pt x="12512" y="4147"/>
                  <a:pt x="341" y="4676"/>
                </a:cubicBezTo>
                <a:cubicBezTo>
                  <a:pt x="-11830" y="5205"/>
                  <a:pt x="305141" y="42247"/>
                  <a:pt x="305141" y="71351"/>
                </a:cubicBezTo>
                <a:cubicBezTo>
                  <a:pt x="305141" y="100455"/>
                  <a:pt x="19920" y="194647"/>
                  <a:pt x="32091" y="198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C2FB595-E9A9-1E2C-1E30-DEC4E6A1D201}"/>
              </a:ext>
            </a:extLst>
          </p:cNvPr>
          <p:cNvSpPr/>
          <p:nvPr/>
        </p:nvSpPr>
        <p:spPr>
          <a:xfrm>
            <a:off x="5365615" y="2266627"/>
            <a:ext cx="331926" cy="415704"/>
          </a:xfrm>
          <a:custGeom>
            <a:avLst/>
            <a:gdLst>
              <a:gd name="connsiteX0" fmla="*/ 149360 w 331926"/>
              <a:gd name="connsiteY0" fmla="*/ 323 h 415704"/>
              <a:gd name="connsiteX1" fmla="*/ 241435 w 331926"/>
              <a:gd name="connsiteY1" fmla="*/ 171773 h 415704"/>
              <a:gd name="connsiteX2" fmla="*/ 238260 w 331926"/>
              <a:gd name="connsiteY2" fmla="*/ 241623 h 415704"/>
              <a:gd name="connsiteX3" fmla="*/ 330335 w 331926"/>
              <a:gd name="connsiteY3" fmla="*/ 413073 h 415704"/>
              <a:gd name="connsiteX4" fmla="*/ 289060 w 331926"/>
              <a:gd name="connsiteY4" fmla="*/ 336873 h 415704"/>
              <a:gd name="connsiteX5" fmla="*/ 193810 w 331926"/>
              <a:gd name="connsiteY5" fmla="*/ 219398 h 415704"/>
              <a:gd name="connsiteX6" fmla="*/ 135 w 331926"/>
              <a:gd name="connsiteY6" fmla="*/ 54298 h 415704"/>
              <a:gd name="connsiteX7" fmla="*/ 225560 w 331926"/>
              <a:gd name="connsiteY7" fmla="*/ 228923 h 415704"/>
              <a:gd name="connsiteX8" fmla="*/ 212860 w 331926"/>
              <a:gd name="connsiteY8" fmla="*/ 130498 h 415704"/>
              <a:gd name="connsiteX9" fmla="*/ 149360 w 331926"/>
              <a:gd name="connsiteY9" fmla="*/ 323 h 41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926" h="415704">
                <a:moveTo>
                  <a:pt x="149360" y="323"/>
                </a:moveTo>
                <a:cubicBezTo>
                  <a:pt x="154122" y="7202"/>
                  <a:pt x="226618" y="131556"/>
                  <a:pt x="241435" y="171773"/>
                </a:cubicBezTo>
                <a:cubicBezTo>
                  <a:pt x="256252" y="211990"/>
                  <a:pt x="223443" y="201406"/>
                  <a:pt x="238260" y="241623"/>
                </a:cubicBezTo>
                <a:cubicBezTo>
                  <a:pt x="253077" y="281840"/>
                  <a:pt x="321868" y="397198"/>
                  <a:pt x="330335" y="413073"/>
                </a:cubicBezTo>
                <a:cubicBezTo>
                  <a:pt x="338802" y="428948"/>
                  <a:pt x="311814" y="369152"/>
                  <a:pt x="289060" y="336873"/>
                </a:cubicBezTo>
                <a:cubicBezTo>
                  <a:pt x="266306" y="304594"/>
                  <a:pt x="241964" y="266494"/>
                  <a:pt x="193810" y="219398"/>
                </a:cubicBezTo>
                <a:cubicBezTo>
                  <a:pt x="145656" y="172302"/>
                  <a:pt x="-5157" y="52711"/>
                  <a:pt x="135" y="54298"/>
                </a:cubicBezTo>
                <a:cubicBezTo>
                  <a:pt x="5427" y="55885"/>
                  <a:pt x="190106" y="216223"/>
                  <a:pt x="225560" y="228923"/>
                </a:cubicBezTo>
                <a:cubicBezTo>
                  <a:pt x="261014" y="241623"/>
                  <a:pt x="226618" y="162777"/>
                  <a:pt x="212860" y="130498"/>
                </a:cubicBezTo>
                <a:cubicBezTo>
                  <a:pt x="199102" y="98219"/>
                  <a:pt x="144598" y="-6556"/>
                  <a:pt x="149360" y="3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BDEF796-B06C-7604-8DA7-172C2259800D}"/>
              </a:ext>
            </a:extLst>
          </p:cNvPr>
          <p:cNvSpPr/>
          <p:nvPr/>
        </p:nvSpPr>
        <p:spPr>
          <a:xfrm>
            <a:off x="5457818" y="1859836"/>
            <a:ext cx="141207" cy="273947"/>
          </a:xfrm>
          <a:custGeom>
            <a:avLst/>
            <a:gdLst>
              <a:gd name="connsiteX0" fmla="*/ 7 w 141207"/>
              <a:gd name="connsiteY0" fmla="*/ 714 h 273947"/>
              <a:gd name="connsiteX1" fmla="*/ 123832 w 141207"/>
              <a:gd name="connsiteY1" fmla="*/ 175339 h 273947"/>
              <a:gd name="connsiteX2" fmla="*/ 114307 w 141207"/>
              <a:gd name="connsiteY2" fmla="*/ 273764 h 273947"/>
              <a:gd name="connsiteX3" fmla="*/ 133357 w 141207"/>
              <a:gd name="connsiteY3" fmla="*/ 197564 h 273947"/>
              <a:gd name="connsiteX4" fmla="*/ 130182 w 141207"/>
              <a:gd name="connsiteY4" fmla="*/ 115014 h 273947"/>
              <a:gd name="connsiteX5" fmla="*/ 7 w 141207"/>
              <a:gd name="connsiteY5" fmla="*/ 714 h 2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07" h="273947">
                <a:moveTo>
                  <a:pt x="7" y="714"/>
                </a:moveTo>
                <a:cubicBezTo>
                  <a:pt x="-1051" y="10768"/>
                  <a:pt x="104782" y="129831"/>
                  <a:pt x="123832" y="175339"/>
                </a:cubicBezTo>
                <a:cubicBezTo>
                  <a:pt x="142882" y="220847"/>
                  <a:pt x="112720" y="270060"/>
                  <a:pt x="114307" y="273764"/>
                </a:cubicBezTo>
                <a:cubicBezTo>
                  <a:pt x="115894" y="277468"/>
                  <a:pt x="130711" y="224022"/>
                  <a:pt x="133357" y="197564"/>
                </a:cubicBezTo>
                <a:cubicBezTo>
                  <a:pt x="136003" y="171106"/>
                  <a:pt x="151349" y="140414"/>
                  <a:pt x="130182" y="115014"/>
                </a:cubicBezTo>
                <a:cubicBezTo>
                  <a:pt x="109015" y="89614"/>
                  <a:pt x="1065" y="-9340"/>
                  <a:pt x="7" y="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12CED77-5741-B853-B6FA-F8B0930C3028}"/>
              </a:ext>
            </a:extLst>
          </p:cNvPr>
          <p:cNvSpPr/>
          <p:nvPr/>
        </p:nvSpPr>
        <p:spPr>
          <a:xfrm>
            <a:off x="5698472" y="2412708"/>
            <a:ext cx="81501" cy="235242"/>
          </a:xfrm>
          <a:custGeom>
            <a:avLst/>
            <a:gdLst>
              <a:gd name="connsiteX0" fmla="*/ 653 w 81501"/>
              <a:gd name="connsiteY0" fmla="*/ 3467 h 235242"/>
              <a:gd name="connsiteX1" fmla="*/ 73678 w 81501"/>
              <a:gd name="connsiteY1" fmla="*/ 143167 h 235242"/>
              <a:gd name="connsiteX2" fmla="*/ 73678 w 81501"/>
              <a:gd name="connsiteY2" fmla="*/ 235242 h 235242"/>
              <a:gd name="connsiteX3" fmla="*/ 80028 w 81501"/>
              <a:gd name="connsiteY3" fmla="*/ 143167 h 235242"/>
              <a:gd name="connsiteX4" fmla="*/ 41928 w 81501"/>
              <a:gd name="connsiteY4" fmla="*/ 51092 h 235242"/>
              <a:gd name="connsiteX5" fmla="*/ 653 w 81501"/>
              <a:gd name="connsiteY5" fmla="*/ 3467 h 2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01" h="235242">
                <a:moveTo>
                  <a:pt x="653" y="3467"/>
                </a:moveTo>
                <a:cubicBezTo>
                  <a:pt x="5945" y="18813"/>
                  <a:pt x="61507" y="104538"/>
                  <a:pt x="73678" y="143167"/>
                </a:cubicBezTo>
                <a:cubicBezTo>
                  <a:pt x="85849" y="181796"/>
                  <a:pt x="72620" y="235242"/>
                  <a:pt x="73678" y="235242"/>
                </a:cubicBezTo>
                <a:cubicBezTo>
                  <a:pt x="74736" y="235242"/>
                  <a:pt x="85320" y="173859"/>
                  <a:pt x="80028" y="143167"/>
                </a:cubicBezTo>
                <a:cubicBezTo>
                  <a:pt x="74736" y="112475"/>
                  <a:pt x="60449" y="74904"/>
                  <a:pt x="41928" y="51092"/>
                </a:cubicBezTo>
                <a:cubicBezTo>
                  <a:pt x="23407" y="27280"/>
                  <a:pt x="-4639" y="-11879"/>
                  <a:pt x="653" y="34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0B5AFFA-A007-F8E2-9FB5-6F980CFA87D9}"/>
              </a:ext>
            </a:extLst>
          </p:cNvPr>
          <p:cNvSpPr/>
          <p:nvPr/>
        </p:nvSpPr>
        <p:spPr>
          <a:xfrm>
            <a:off x="5705024" y="2050152"/>
            <a:ext cx="208448" cy="678275"/>
          </a:xfrm>
          <a:custGeom>
            <a:avLst/>
            <a:gdLst>
              <a:gd name="connsiteX0" fmla="*/ 451 w 208448"/>
              <a:gd name="connsiteY0" fmla="*/ 898 h 678275"/>
              <a:gd name="connsiteX1" fmla="*/ 162376 w 208448"/>
              <a:gd name="connsiteY1" fmla="*/ 442223 h 678275"/>
              <a:gd name="connsiteX2" fmla="*/ 156026 w 208448"/>
              <a:gd name="connsiteY2" fmla="*/ 346973 h 678275"/>
              <a:gd name="connsiteX3" fmla="*/ 194126 w 208448"/>
              <a:gd name="connsiteY3" fmla="*/ 553348 h 678275"/>
              <a:gd name="connsiteX4" fmla="*/ 175076 w 208448"/>
              <a:gd name="connsiteY4" fmla="*/ 677173 h 678275"/>
              <a:gd name="connsiteX5" fmla="*/ 203651 w 208448"/>
              <a:gd name="connsiteY5" fmla="*/ 591448 h 678275"/>
              <a:gd name="connsiteX6" fmla="*/ 57601 w 208448"/>
              <a:gd name="connsiteY6" fmla="*/ 245373 h 678275"/>
              <a:gd name="connsiteX7" fmla="*/ 111576 w 208448"/>
              <a:gd name="connsiteY7" fmla="*/ 324748 h 678275"/>
              <a:gd name="connsiteX8" fmla="*/ 451 w 208448"/>
              <a:gd name="connsiteY8" fmla="*/ 898 h 67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48" h="678275">
                <a:moveTo>
                  <a:pt x="451" y="898"/>
                </a:moveTo>
                <a:cubicBezTo>
                  <a:pt x="8918" y="20477"/>
                  <a:pt x="136447" y="384544"/>
                  <a:pt x="162376" y="442223"/>
                </a:cubicBezTo>
                <a:cubicBezTo>
                  <a:pt x="188305" y="499902"/>
                  <a:pt x="150734" y="328452"/>
                  <a:pt x="156026" y="346973"/>
                </a:cubicBezTo>
                <a:cubicBezTo>
                  <a:pt x="161318" y="365494"/>
                  <a:pt x="190951" y="498315"/>
                  <a:pt x="194126" y="553348"/>
                </a:cubicBezTo>
                <a:cubicBezTo>
                  <a:pt x="197301" y="608381"/>
                  <a:pt x="173489" y="670823"/>
                  <a:pt x="175076" y="677173"/>
                </a:cubicBezTo>
                <a:cubicBezTo>
                  <a:pt x="176664" y="683523"/>
                  <a:pt x="223230" y="663415"/>
                  <a:pt x="203651" y="591448"/>
                </a:cubicBezTo>
                <a:cubicBezTo>
                  <a:pt x="184072" y="519481"/>
                  <a:pt x="72947" y="289823"/>
                  <a:pt x="57601" y="245373"/>
                </a:cubicBezTo>
                <a:cubicBezTo>
                  <a:pt x="42255" y="200923"/>
                  <a:pt x="117926" y="361790"/>
                  <a:pt x="111576" y="324748"/>
                </a:cubicBezTo>
                <a:cubicBezTo>
                  <a:pt x="105226" y="287706"/>
                  <a:pt x="-8016" y="-18681"/>
                  <a:pt x="451" y="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40E6D828-E022-3B55-874A-332BA47DF0BE}"/>
              </a:ext>
            </a:extLst>
          </p:cNvPr>
          <p:cNvSpPr/>
          <p:nvPr/>
        </p:nvSpPr>
        <p:spPr>
          <a:xfrm>
            <a:off x="5514322" y="3647646"/>
            <a:ext cx="248803" cy="259584"/>
          </a:xfrm>
          <a:custGeom>
            <a:avLst/>
            <a:gdLst>
              <a:gd name="connsiteX0" fmla="*/ 653 w 248803"/>
              <a:gd name="connsiteY0" fmla="*/ 48054 h 259584"/>
              <a:gd name="connsiteX1" fmla="*/ 89553 w 248803"/>
              <a:gd name="connsiteY1" fmla="*/ 19479 h 259584"/>
              <a:gd name="connsiteX2" fmla="*/ 127653 w 248803"/>
              <a:gd name="connsiteY2" fmla="*/ 67104 h 259584"/>
              <a:gd name="connsiteX3" fmla="*/ 130828 w 248803"/>
              <a:gd name="connsiteY3" fmla="*/ 6779 h 259584"/>
              <a:gd name="connsiteX4" fmla="*/ 245128 w 248803"/>
              <a:gd name="connsiteY4" fmla="*/ 257604 h 259584"/>
              <a:gd name="connsiteX5" fmla="*/ 213378 w 248803"/>
              <a:gd name="connsiteY5" fmla="*/ 117904 h 259584"/>
              <a:gd name="connsiteX6" fmla="*/ 140353 w 248803"/>
              <a:gd name="connsiteY6" fmla="*/ 6779 h 259584"/>
              <a:gd name="connsiteX7" fmla="*/ 653 w 248803"/>
              <a:gd name="connsiteY7" fmla="*/ 48054 h 2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803" h="259584">
                <a:moveTo>
                  <a:pt x="653" y="48054"/>
                </a:moveTo>
                <a:cubicBezTo>
                  <a:pt x="-7814" y="50171"/>
                  <a:pt x="68386" y="16304"/>
                  <a:pt x="89553" y="19479"/>
                </a:cubicBezTo>
                <a:cubicBezTo>
                  <a:pt x="110720" y="22654"/>
                  <a:pt x="120774" y="69221"/>
                  <a:pt x="127653" y="67104"/>
                </a:cubicBezTo>
                <a:cubicBezTo>
                  <a:pt x="134532" y="64987"/>
                  <a:pt x="111249" y="-24971"/>
                  <a:pt x="130828" y="6779"/>
                </a:cubicBezTo>
                <a:cubicBezTo>
                  <a:pt x="150407" y="38529"/>
                  <a:pt x="231370" y="239083"/>
                  <a:pt x="245128" y="257604"/>
                </a:cubicBezTo>
                <a:cubicBezTo>
                  <a:pt x="258886" y="276125"/>
                  <a:pt x="230840" y="159708"/>
                  <a:pt x="213378" y="117904"/>
                </a:cubicBezTo>
                <a:cubicBezTo>
                  <a:pt x="195916" y="76100"/>
                  <a:pt x="168399" y="16304"/>
                  <a:pt x="140353" y="6779"/>
                </a:cubicBezTo>
                <a:cubicBezTo>
                  <a:pt x="112307" y="-2746"/>
                  <a:pt x="9120" y="45937"/>
                  <a:pt x="653" y="48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3C61986-5D1C-DC61-3441-B35873C10ECF}"/>
              </a:ext>
            </a:extLst>
          </p:cNvPr>
          <p:cNvSpPr/>
          <p:nvPr/>
        </p:nvSpPr>
        <p:spPr>
          <a:xfrm>
            <a:off x="5825441" y="4283527"/>
            <a:ext cx="235194" cy="655951"/>
          </a:xfrm>
          <a:custGeom>
            <a:avLst/>
            <a:gdLst>
              <a:gd name="connsiteX0" fmla="*/ 233882 w 235194"/>
              <a:gd name="connsiteY0" fmla="*/ 114 h 655951"/>
              <a:gd name="connsiteX1" fmla="*/ 218705 w 235194"/>
              <a:gd name="connsiteY1" fmla="*/ 193618 h 655951"/>
              <a:gd name="connsiteX2" fmla="*/ 101085 w 235194"/>
              <a:gd name="connsiteY2" fmla="*/ 436446 h 655951"/>
              <a:gd name="connsiteX3" fmla="*/ 127644 w 235194"/>
              <a:gd name="connsiteY3" fmla="*/ 394710 h 655951"/>
              <a:gd name="connsiteX4" fmla="*/ 10025 w 235194"/>
              <a:gd name="connsiteY4" fmla="*/ 648921 h 655951"/>
              <a:gd name="connsiteX5" fmla="*/ 21407 w 235194"/>
              <a:gd name="connsiteY5" fmla="*/ 561655 h 655951"/>
              <a:gd name="connsiteX6" fmla="*/ 142821 w 235194"/>
              <a:gd name="connsiteY6" fmla="*/ 318827 h 655951"/>
              <a:gd name="connsiteX7" fmla="*/ 214911 w 235194"/>
              <a:gd name="connsiteY7" fmla="*/ 220178 h 655951"/>
              <a:gd name="connsiteX8" fmla="*/ 233882 w 235194"/>
              <a:gd name="connsiteY8" fmla="*/ 114 h 65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94" h="655951">
                <a:moveTo>
                  <a:pt x="233882" y="114"/>
                </a:moveTo>
                <a:cubicBezTo>
                  <a:pt x="234514" y="-4313"/>
                  <a:pt x="240838" y="120896"/>
                  <a:pt x="218705" y="193618"/>
                </a:cubicBezTo>
                <a:cubicBezTo>
                  <a:pt x="196572" y="266340"/>
                  <a:pt x="116262" y="402931"/>
                  <a:pt x="101085" y="436446"/>
                </a:cubicBezTo>
                <a:cubicBezTo>
                  <a:pt x="85908" y="469961"/>
                  <a:pt x="142821" y="359298"/>
                  <a:pt x="127644" y="394710"/>
                </a:cubicBezTo>
                <a:cubicBezTo>
                  <a:pt x="112467" y="430122"/>
                  <a:pt x="27731" y="621097"/>
                  <a:pt x="10025" y="648921"/>
                </a:cubicBezTo>
                <a:cubicBezTo>
                  <a:pt x="-7681" y="676745"/>
                  <a:pt x="-726" y="616671"/>
                  <a:pt x="21407" y="561655"/>
                </a:cubicBezTo>
                <a:cubicBezTo>
                  <a:pt x="43540" y="506639"/>
                  <a:pt x="110570" y="375740"/>
                  <a:pt x="142821" y="318827"/>
                </a:cubicBezTo>
                <a:cubicBezTo>
                  <a:pt x="175072" y="261914"/>
                  <a:pt x="198469" y="266973"/>
                  <a:pt x="214911" y="220178"/>
                </a:cubicBezTo>
                <a:cubicBezTo>
                  <a:pt x="231352" y="173383"/>
                  <a:pt x="233250" y="4541"/>
                  <a:pt x="233882" y="1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AD2AFB2-F8BA-86E5-2F08-3BB69EC16E61}"/>
              </a:ext>
            </a:extLst>
          </p:cNvPr>
          <p:cNvSpPr/>
          <p:nvPr/>
        </p:nvSpPr>
        <p:spPr>
          <a:xfrm>
            <a:off x="3258015" y="4097546"/>
            <a:ext cx="366196" cy="980112"/>
          </a:xfrm>
          <a:custGeom>
            <a:avLst/>
            <a:gdLst>
              <a:gd name="connsiteX0" fmla="*/ 35343 w 366196"/>
              <a:gd name="connsiteY0" fmla="*/ 180 h 980112"/>
              <a:gd name="connsiteX1" fmla="*/ 35343 w 366196"/>
              <a:gd name="connsiteY1" fmla="*/ 345452 h 980112"/>
              <a:gd name="connsiteX2" fmla="*/ 137786 w 366196"/>
              <a:gd name="connsiteY2" fmla="*/ 588280 h 980112"/>
              <a:gd name="connsiteX3" fmla="*/ 111226 w 366196"/>
              <a:gd name="connsiteY3" fmla="*/ 550338 h 980112"/>
              <a:gd name="connsiteX4" fmla="*/ 357849 w 366196"/>
              <a:gd name="connsiteY4" fmla="*/ 963905 h 980112"/>
              <a:gd name="connsiteX5" fmla="*/ 285759 w 366196"/>
              <a:gd name="connsiteY5" fmla="*/ 853873 h 980112"/>
              <a:gd name="connsiteX6" fmla="*/ 65696 w 366196"/>
              <a:gd name="connsiteY6" fmla="*/ 459277 h 980112"/>
              <a:gd name="connsiteX7" fmla="*/ 1195 w 366196"/>
              <a:gd name="connsiteY7" fmla="*/ 299921 h 980112"/>
              <a:gd name="connsiteX8" fmla="*/ 35343 w 366196"/>
              <a:gd name="connsiteY8" fmla="*/ 180 h 98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96" h="980112">
                <a:moveTo>
                  <a:pt x="35343" y="180"/>
                </a:moveTo>
                <a:cubicBezTo>
                  <a:pt x="41034" y="7768"/>
                  <a:pt x="18269" y="247435"/>
                  <a:pt x="35343" y="345452"/>
                </a:cubicBezTo>
                <a:cubicBezTo>
                  <a:pt x="52417" y="443469"/>
                  <a:pt x="125139" y="554132"/>
                  <a:pt x="137786" y="588280"/>
                </a:cubicBezTo>
                <a:cubicBezTo>
                  <a:pt x="150433" y="622428"/>
                  <a:pt x="74549" y="487734"/>
                  <a:pt x="111226" y="550338"/>
                </a:cubicBezTo>
                <a:cubicBezTo>
                  <a:pt x="147903" y="612942"/>
                  <a:pt x="328760" y="913316"/>
                  <a:pt x="357849" y="963905"/>
                </a:cubicBezTo>
                <a:cubicBezTo>
                  <a:pt x="386938" y="1014494"/>
                  <a:pt x="334451" y="937978"/>
                  <a:pt x="285759" y="853873"/>
                </a:cubicBezTo>
                <a:cubicBezTo>
                  <a:pt x="237067" y="769768"/>
                  <a:pt x="113123" y="551602"/>
                  <a:pt x="65696" y="459277"/>
                </a:cubicBezTo>
                <a:cubicBezTo>
                  <a:pt x="18269" y="366952"/>
                  <a:pt x="9416" y="373908"/>
                  <a:pt x="1195" y="299921"/>
                </a:cubicBezTo>
                <a:cubicBezTo>
                  <a:pt x="-7026" y="225934"/>
                  <a:pt x="29652" y="-7408"/>
                  <a:pt x="35343" y="1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49D0CAC0-3849-273A-D187-BF74BAC7E61A}"/>
              </a:ext>
            </a:extLst>
          </p:cNvPr>
          <p:cNvSpPr/>
          <p:nvPr/>
        </p:nvSpPr>
        <p:spPr>
          <a:xfrm>
            <a:off x="2997073" y="4336757"/>
            <a:ext cx="314724" cy="155630"/>
          </a:xfrm>
          <a:custGeom>
            <a:avLst/>
            <a:gdLst>
              <a:gd name="connsiteX0" fmla="*/ 338 w 314724"/>
              <a:gd name="connsiteY0" fmla="*/ 3 h 155630"/>
              <a:gd name="connsiteX1" fmla="*/ 144517 w 314724"/>
              <a:gd name="connsiteY1" fmla="*/ 121417 h 155630"/>
              <a:gd name="connsiteX2" fmla="*/ 163488 w 314724"/>
              <a:gd name="connsiteY2" fmla="*/ 136594 h 155630"/>
              <a:gd name="connsiteX3" fmla="*/ 311461 w 314724"/>
              <a:gd name="connsiteY3" fmla="*/ 64504 h 155630"/>
              <a:gd name="connsiteX4" fmla="*/ 258343 w 314724"/>
              <a:gd name="connsiteY4" fmla="*/ 110035 h 155630"/>
              <a:gd name="connsiteX5" fmla="*/ 171076 w 314724"/>
              <a:gd name="connsiteY5" fmla="*/ 155565 h 155630"/>
              <a:gd name="connsiteX6" fmla="*/ 106575 w 314724"/>
              <a:gd name="connsiteY6" fmla="*/ 117623 h 155630"/>
              <a:gd name="connsiteX7" fmla="*/ 338 w 314724"/>
              <a:gd name="connsiteY7" fmla="*/ 3 h 1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724" h="155630">
                <a:moveTo>
                  <a:pt x="338" y="3"/>
                </a:moveTo>
                <a:cubicBezTo>
                  <a:pt x="6662" y="635"/>
                  <a:pt x="117325" y="98652"/>
                  <a:pt x="144517" y="121417"/>
                </a:cubicBezTo>
                <a:cubicBezTo>
                  <a:pt x="171709" y="144182"/>
                  <a:pt x="135664" y="146079"/>
                  <a:pt x="163488" y="136594"/>
                </a:cubicBezTo>
                <a:cubicBezTo>
                  <a:pt x="191312" y="127109"/>
                  <a:pt x="295652" y="68931"/>
                  <a:pt x="311461" y="64504"/>
                </a:cubicBezTo>
                <a:cubicBezTo>
                  <a:pt x="327270" y="60078"/>
                  <a:pt x="281741" y="94858"/>
                  <a:pt x="258343" y="110035"/>
                </a:cubicBezTo>
                <a:cubicBezTo>
                  <a:pt x="234946" y="125212"/>
                  <a:pt x="196371" y="154300"/>
                  <a:pt x="171076" y="155565"/>
                </a:cubicBezTo>
                <a:cubicBezTo>
                  <a:pt x="145781" y="156830"/>
                  <a:pt x="135031" y="139756"/>
                  <a:pt x="106575" y="117623"/>
                </a:cubicBezTo>
                <a:cubicBezTo>
                  <a:pt x="78119" y="95490"/>
                  <a:pt x="-5986" y="-629"/>
                  <a:pt x="338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F7C6148-AD72-50EC-6246-BEB33FAC06BE}"/>
              </a:ext>
            </a:extLst>
          </p:cNvPr>
          <p:cNvSpPr/>
          <p:nvPr/>
        </p:nvSpPr>
        <p:spPr>
          <a:xfrm>
            <a:off x="3126391" y="3980106"/>
            <a:ext cx="148003" cy="467033"/>
          </a:xfrm>
          <a:custGeom>
            <a:avLst/>
            <a:gdLst>
              <a:gd name="connsiteX0" fmla="*/ 45553 w 148003"/>
              <a:gd name="connsiteY0" fmla="*/ 0 h 467033"/>
              <a:gd name="connsiteX1" fmla="*/ 102465 w 148003"/>
              <a:gd name="connsiteY1" fmla="*/ 212475 h 467033"/>
              <a:gd name="connsiteX2" fmla="*/ 68318 w 148003"/>
              <a:gd name="connsiteY2" fmla="*/ 299741 h 467033"/>
              <a:gd name="connsiteX3" fmla="*/ 22 w 148003"/>
              <a:gd name="connsiteY3" fmla="*/ 356654 h 467033"/>
              <a:gd name="connsiteX4" fmla="*/ 75906 w 148003"/>
              <a:gd name="connsiteY4" fmla="*/ 292153 h 467033"/>
              <a:gd name="connsiteX5" fmla="*/ 117642 w 148003"/>
              <a:gd name="connsiteY5" fmla="*/ 462892 h 467033"/>
              <a:gd name="connsiteX6" fmla="*/ 94877 w 148003"/>
              <a:gd name="connsiteY6" fmla="*/ 398390 h 467033"/>
              <a:gd name="connsiteX7" fmla="*/ 147996 w 148003"/>
              <a:gd name="connsiteY7" fmla="*/ 223857 h 467033"/>
              <a:gd name="connsiteX8" fmla="*/ 98671 w 148003"/>
              <a:gd name="connsiteY8" fmla="*/ 333889 h 467033"/>
              <a:gd name="connsiteX9" fmla="*/ 75906 w 148003"/>
              <a:gd name="connsiteY9" fmla="*/ 212475 h 467033"/>
              <a:gd name="connsiteX10" fmla="*/ 45553 w 148003"/>
              <a:gd name="connsiteY10" fmla="*/ 0 h 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003" h="467033">
                <a:moveTo>
                  <a:pt x="45553" y="0"/>
                </a:moveTo>
                <a:cubicBezTo>
                  <a:pt x="49979" y="0"/>
                  <a:pt x="98671" y="162518"/>
                  <a:pt x="102465" y="212475"/>
                </a:cubicBezTo>
                <a:cubicBezTo>
                  <a:pt x="106259" y="262432"/>
                  <a:pt x="85392" y="275711"/>
                  <a:pt x="68318" y="299741"/>
                </a:cubicBezTo>
                <a:cubicBezTo>
                  <a:pt x="51244" y="323771"/>
                  <a:pt x="-1243" y="357919"/>
                  <a:pt x="22" y="356654"/>
                </a:cubicBezTo>
                <a:cubicBezTo>
                  <a:pt x="1287" y="355389"/>
                  <a:pt x="56303" y="274447"/>
                  <a:pt x="75906" y="292153"/>
                </a:cubicBezTo>
                <a:cubicBezTo>
                  <a:pt x="95509" y="309859"/>
                  <a:pt x="114480" y="445186"/>
                  <a:pt x="117642" y="462892"/>
                </a:cubicBezTo>
                <a:cubicBezTo>
                  <a:pt x="120804" y="480598"/>
                  <a:pt x="89818" y="438229"/>
                  <a:pt x="94877" y="398390"/>
                </a:cubicBezTo>
                <a:cubicBezTo>
                  <a:pt x="99936" y="358551"/>
                  <a:pt x="147364" y="234607"/>
                  <a:pt x="147996" y="223857"/>
                </a:cubicBezTo>
                <a:cubicBezTo>
                  <a:pt x="148628" y="213107"/>
                  <a:pt x="110686" y="335786"/>
                  <a:pt x="98671" y="333889"/>
                </a:cubicBezTo>
                <a:cubicBezTo>
                  <a:pt x="86656" y="331992"/>
                  <a:pt x="79700" y="264961"/>
                  <a:pt x="75906" y="212475"/>
                </a:cubicBezTo>
                <a:cubicBezTo>
                  <a:pt x="72112" y="159989"/>
                  <a:pt x="41127" y="0"/>
                  <a:pt x="4555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C4F972BE-2B42-0FB2-59BC-A6315CA48720}"/>
              </a:ext>
            </a:extLst>
          </p:cNvPr>
          <p:cNvSpPr/>
          <p:nvPr/>
        </p:nvSpPr>
        <p:spPr>
          <a:xfrm>
            <a:off x="2906225" y="3376129"/>
            <a:ext cx="220191" cy="266294"/>
          </a:xfrm>
          <a:custGeom>
            <a:avLst/>
            <a:gdLst>
              <a:gd name="connsiteX0" fmla="*/ 41861 w 220191"/>
              <a:gd name="connsiteY0" fmla="*/ 701 h 266294"/>
              <a:gd name="connsiteX1" fmla="*/ 22890 w 220191"/>
              <a:gd name="connsiteY1" fmla="*/ 171439 h 266294"/>
              <a:gd name="connsiteX2" fmla="*/ 72215 w 220191"/>
              <a:gd name="connsiteY2" fmla="*/ 254912 h 266294"/>
              <a:gd name="connsiteX3" fmla="*/ 106363 w 220191"/>
              <a:gd name="connsiteY3" fmla="*/ 216970 h 266294"/>
              <a:gd name="connsiteX4" fmla="*/ 220188 w 220191"/>
              <a:gd name="connsiteY4" fmla="*/ 266294 h 266294"/>
              <a:gd name="connsiteX5" fmla="*/ 110157 w 220191"/>
              <a:gd name="connsiteY5" fmla="*/ 216970 h 266294"/>
              <a:gd name="connsiteX6" fmla="*/ 91186 w 220191"/>
              <a:gd name="connsiteY6" fmla="*/ 114527 h 266294"/>
              <a:gd name="connsiteX7" fmla="*/ 94980 w 220191"/>
              <a:gd name="connsiteY7" fmla="*/ 220764 h 266294"/>
              <a:gd name="connsiteX8" fmla="*/ 34273 w 220191"/>
              <a:gd name="connsiteY8" fmla="*/ 205587 h 266294"/>
              <a:gd name="connsiteX9" fmla="*/ 125 w 220191"/>
              <a:gd name="connsiteY9" fmla="*/ 38643 h 266294"/>
              <a:gd name="connsiteX10" fmla="*/ 22890 w 220191"/>
              <a:gd name="connsiteY10" fmla="*/ 106938 h 266294"/>
              <a:gd name="connsiteX11" fmla="*/ 41861 w 220191"/>
              <a:gd name="connsiteY11" fmla="*/ 701 h 26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91" h="266294">
                <a:moveTo>
                  <a:pt x="41861" y="701"/>
                </a:moveTo>
                <a:cubicBezTo>
                  <a:pt x="41861" y="11451"/>
                  <a:pt x="17831" y="129071"/>
                  <a:pt x="22890" y="171439"/>
                </a:cubicBezTo>
                <a:cubicBezTo>
                  <a:pt x="27949" y="213807"/>
                  <a:pt x="58303" y="247324"/>
                  <a:pt x="72215" y="254912"/>
                </a:cubicBezTo>
                <a:cubicBezTo>
                  <a:pt x="86127" y="262500"/>
                  <a:pt x="81701" y="215073"/>
                  <a:pt x="106363" y="216970"/>
                </a:cubicBezTo>
                <a:cubicBezTo>
                  <a:pt x="131025" y="218867"/>
                  <a:pt x="219556" y="266294"/>
                  <a:pt x="220188" y="266294"/>
                </a:cubicBezTo>
                <a:cubicBezTo>
                  <a:pt x="220820" y="266294"/>
                  <a:pt x="131657" y="242264"/>
                  <a:pt x="110157" y="216970"/>
                </a:cubicBezTo>
                <a:cubicBezTo>
                  <a:pt x="88657" y="191676"/>
                  <a:pt x="93716" y="113895"/>
                  <a:pt x="91186" y="114527"/>
                </a:cubicBezTo>
                <a:cubicBezTo>
                  <a:pt x="88656" y="115159"/>
                  <a:pt x="104465" y="205587"/>
                  <a:pt x="94980" y="220764"/>
                </a:cubicBezTo>
                <a:cubicBezTo>
                  <a:pt x="85495" y="235941"/>
                  <a:pt x="50082" y="235940"/>
                  <a:pt x="34273" y="205587"/>
                </a:cubicBezTo>
                <a:cubicBezTo>
                  <a:pt x="18464" y="175234"/>
                  <a:pt x="2022" y="55084"/>
                  <a:pt x="125" y="38643"/>
                </a:cubicBezTo>
                <a:cubicBezTo>
                  <a:pt x="-1772" y="22202"/>
                  <a:pt x="18463" y="107570"/>
                  <a:pt x="22890" y="106938"/>
                </a:cubicBezTo>
                <a:cubicBezTo>
                  <a:pt x="27317" y="106306"/>
                  <a:pt x="41861" y="-10049"/>
                  <a:pt x="41861" y="7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C96B6EC6-8CC6-630F-9477-6D7255065973}"/>
              </a:ext>
            </a:extLst>
          </p:cNvPr>
          <p:cNvSpPr/>
          <p:nvPr/>
        </p:nvSpPr>
        <p:spPr>
          <a:xfrm>
            <a:off x="2997057" y="3313397"/>
            <a:ext cx="188661" cy="534570"/>
          </a:xfrm>
          <a:custGeom>
            <a:avLst/>
            <a:gdLst>
              <a:gd name="connsiteX0" fmla="*/ 354 w 188661"/>
              <a:gd name="connsiteY0" fmla="*/ 2726 h 534570"/>
              <a:gd name="connsiteX1" fmla="*/ 178681 w 188661"/>
              <a:gd name="connsiteY1" fmla="*/ 321438 h 534570"/>
              <a:gd name="connsiteX2" fmla="*/ 159710 w 188661"/>
              <a:gd name="connsiteY2" fmla="*/ 378351 h 534570"/>
              <a:gd name="connsiteX3" fmla="*/ 106591 w 188661"/>
              <a:gd name="connsiteY3" fmla="*/ 533913 h 534570"/>
              <a:gd name="connsiteX4" fmla="*/ 102797 w 188661"/>
              <a:gd name="connsiteY4" fmla="*/ 427675 h 534570"/>
              <a:gd name="connsiteX5" fmla="*/ 102797 w 188661"/>
              <a:gd name="connsiteY5" fmla="*/ 272113 h 534570"/>
              <a:gd name="connsiteX6" fmla="*/ 125562 w 188661"/>
              <a:gd name="connsiteY6" fmla="*/ 458029 h 534570"/>
              <a:gd name="connsiteX7" fmla="*/ 182475 w 188661"/>
              <a:gd name="connsiteY7" fmla="*/ 329026 h 534570"/>
              <a:gd name="connsiteX8" fmla="*/ 133150 w 188661"/>
              <a:gd name="connsiteY8" fmla="*/ 146905 h 534570"/>
              <a:gd name="connsiteX9" fmla="*/ 133150 w 188661"/>
              <a:gd name="connsiteY9" fmla="*/ 165876 h 534570"/>
              <a:gd name="connsiteX10" fmla="*/ 354 w 188661"/>
              <a:gd name="connsiteY10" fmla="*/ 2726 h 53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661" h="534570">
                <a:moveTo>
                  <a:pt x="354" y="2726"/>
                </a:moveTo>
                <a:cubicBezTo>
                  <a:pt x="7942" y="28653"/>
                  <a:pt x="152122" y="258834"/>
                  <a:pt x="178681" y="321438"/>
                </a:cubicBezTo>
                <a:cubicBezTo>
                  <a:pt x="205240" y="384042"/>
                  <a:pt x="171725" y="342939"/>
                  <a:pt x="159710" y="378351"/>
                </a:cubicBezTo>
                <a:cubicBezTo>
                  <a:pt x="147695" y="413763"/>
                  <a:pt x="116076" y="525692"/>
                  <a:pt x="106591" y="533913"/>
                </a:cubicBezTo>
                <a:cubicBezTo>
                  <a:pt x="97106" y="542134"/>
                  <a:pt x="103429" y="471308"/>
                  <a:pt x="102797" y="427675"/>
                </a:cubicBezTo>
                <a:cubicBezTo>
                  <a:pt x="102165" y="384042"/>
                  <a:pt x="99003" y="267054"/>
                  <a:pt x="102797" y="272113"/>
                </a:cubicBezTo>
                <a:cubicBezTo>
                  <a:pt x="106591" y="277172"/>
                  <a:pt x="112282" y="448544"/>
                  <a:pt x="125562" y="458029"/>
                </a:cubicBezTo>
                <a:cubicBezTo>
                  <a:pt x="138842" y="467515"/>
                  <a:pt x="181210" y="380880"/>
                  <a:pt x="182475" y="329026"/>
                </a:cubicBezTo>
                <a:cubicBezTo>
                  <a:pt x="183740" y="277172"/>
                  <a:pt x="133150" y="146905"/>
                  <a:pt x="133150" y="146905"/>
                </a:cubicBezTo>
                <a:cubicBezTo>
                  <a:pt x="124929" y="119713"/>
                  <a:pt x="157180" y="188009"/>
                  <a:pt x="133150" y="165876"/>
                </a:cubicBezTo>
                <a:cubicBezTo>
                  <a:pt x="109120" y="143743"/>
                  <a:pt x="-7234" y="-23201"/>
                  <a:pt x="354" y="2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45CFDE6-6393-E7BB-C014-182F67B66A78}"/>
              </a:ext>
            </a:extLst>
          </p:cNvPr>
          <p:cNvSpPr/>
          <p:nvPr/>
        </p:nvSpPr>
        <p:spPr>
          <a:xfrm>
            <a:off x="3018305" y="3706909"/>
            <a:ext cx="109770" cy="682974"/>
          </a:xfrm>
          <a:custGeom>
            <a:avLst/>
            <a:gdLst>
              <a:gd name="connsiteX0" fmla="*/ 5665 w 109770"/>
              <a:gd name="connsiteY0" fmla="*/ 15 h 682974"/>
              <a:gd name="connsiteX1" fmla="*/ 9459 w 109770"/>
              <a:gd name="connsiteY1" fmla="*/ 189725 h 682974"/>
              <a:gd name="connsiteX2" fmla="*/ 108108 w 109770"/>
              <a:gd name="connsiteY2" fmla="*/ 299757 h 682974"/>
              <a:gd name="connsiteX3" fmla="*/ 73961 w 109770"/>
              <a:gd name="connsiteY3" fmla="*/ 299757 h 682974"/>
              <a:gd name="connsiteX4" fmla="*/ 108108 w 109770"/>
              <a:gd name="connsiteY4" fmla="*/ 383229 h 682974"/>
              <a:gd name="connsiteX5" fmla="*/ 100520 w 109770"/>
              <a:gd name="connsiteY5" fmla="*/ 569144 h 682974"/>
              <a:gd name="connsiteX6" fmla="*/ 89137 w 109770"/>
              <a:gd name="connsiteY6" fmla="*/ 682970 h 682974"/>
              <a:gd name="connsiteX7" fmla="*/ 96726 w 109770"/>
              <a:gd name="connsiteY7" fmla="*/ 565350 h 682974"/>
              <a:gd name="connsiteX8" fmla="*/ 100520 w 109770"/>
              <a:gd name="connsiteY8" fmla="*/ 383229 h 682974"/>
              <a:gd name="connsiteX9" fmla="*/ 17048 w 109770"/>
              <a:gd name="connsiteY9" fmla="*/ 288374 h 682974"/>
              <a:gd name="connsiteX10" fmla="*/ 47401 w 109770"/>
              <a:gd name="connsiteY10" fmla="*/ 314933 h 682974"/>
              <a:gd name="connsiteX11" fmla="*/ 43607 w 109770"/>
              <a:gd name="connsiteY11" fmla="*/ 197313 h 682974"/>
              <a:gd name="connsiteX12" fmla="*/ 58784 w 109770"/>
              <a:gd name="connsiteY12" fmla="*/ 75899 h 682974"/>
              <a:gd name="connsiteX13" fmla="*/ 24636 w 109770"/>
              <a:gd name="connsiteY13" fmla="*/ 178342 h 682974"/>
              <a:gd name="connsiteX14" fmla="*/ 5665 w 109770"/>
              <a:gd name="connsiteY14" fmla="*/ 15 h 68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770" h="682974">
                <a:moveTo>
                  <a:pt x="5665" y="15"/>
                </a:moveTo>
                <a:cubicBezTo>
                  <a:pt x="3135" y="1912"/>
                  <a:pt x="-7615" y="139768"/>
                  <a:pt x="9459" y="189725"/>
                </a:cubicBezTo>
                <a:cubicBezTo>
                  <a:pt x="26533" y="239682"/>
                  <a:pt x="97358" y="281418"/>
                  <a:pt x="108108" y="299757"/>
                </a:cubicBezTo>
                <a:cubicBezTo>
                  <a:pt x="118858" y="318096"/>
                  <a:pt x="73961" y="285845"/>
                  <a:pt x="73961" y="299757"/>
                </a:cubicBezTo>
                <a:cubicBezTo>
                  <a:pt x="73961" y="313669"/>
                  <a:pt x="103682" y="338331"/>
                  <a:pt x="108108" y="383229"/>
                </a:cubicBezTo>
                <a:cubicBezTo>
                  <a:pt x="112534" y="428127"/>
                  <a:pt x="103682" y="519187"/>
                  <a:pt x="100520" y="569144"/>
                </a:cubicBezTo>
                <a:cubicBezTo>
                  <a:pt x="97358" y="619101"/>
                  <a:pt x="89769" y="683602"/>
                  <a:pt x="89137" y="682970"/>
                </a:cubicBezTo>
                <a:cubicBezTo>
                  <a:pt x="88505" y="682338"/>
                  <a:pt x="94829" y="615307"/>
                  <a:pt x="96726" y="565350"/>
                </a:cubicBezTo>
                <a:cubicBezTo>
                  <a:pt x="98623" y="515393"/>
                  <a:pt x="113800" y="429392"/>
                  <a:pt x="100520" y="383229"/>
                </a:cubicBezTo>
                <a:cubicBezTo>
                  <a:pt x="87240" y="337066"/>
                  <a:pt x="25901" y="299757"/>
                  <a:pt x="17048" y="288374"/>
                </a:cubicBezTo>
                <a:cubicBezTo>
                  <a:pt x="8195" y="276991"/>
                  <a:pt x="42975" y="330110"/>
                  <a:pt x="47401" y="314933"/>
                </a:cubicBezTo>
                <a:cubicBezTo>
                  <a:pt x="51827" y="299756"/>
                  <a:pt x="41710" y="237152"/>
                  <a:pt x="43607" y="197313"/>
                </a:cubicBezTo>
                <a:cubicBezTo>
                  <a:pt x="45504" y="157474"/>
                  <a:pt x="61946" y="79061"/>
                  <a:pt x="58784" y="75899"/>
                </a:cubicBezTo>
                <a:cubicBezTo>
                  <a:pt x="55622" y="72737"/>
                  <a:pt x="33489" y="185930"/>
                  <a:pt x="24636" y="178342"/>
                </a:cubicBezTo>
                <a:cubicBezTo>
                  <a:pt x="15783" y="170754"/>
                  <a:pt x="8195" y="-1882"/>
                  <a:pt x="5665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B2A91F56-F17F-F3E4-A414-73DB3F5CD3FB}"/>
              </a:ext>
            </a:extLst>
          </p:cNvPr>
          <p:cNvSpPr/>
          <p:nvPr/>
        </p:nvSpPr>
        <p:spPr>
          <a:xfrm>
            <a:off x="3619652" y="3873866"/>
            <a:ext cx="99155" cy="204284"/>
          </a:xfrm>
          <a:custGeom>
            <a:avLst/>
            <a:gdLst>
              <a:gd name="connsiteX0" fmla="*/ 56919 w 99155"/>
              <a:gd name="connsiteY0" fmla="*/ 3 h 204284"/>
              <a:gd name="connsiteX1" fmla="*/ 34154 w 99155"/>
              <a:gd name="connsiteY1" fmla="*/ 106240 h 204284"/>
              <a:gd name="connsiteX2" fmla="*/ 98655 w 99155"/>
              <a:gd name="connsiteY2" fmla="*/ 201095 h 204284"/>
              <a:gd name="connsiteX3" fmla="*/ 60713 w 99155"/>
              <a:gd name="connsiteY3" fmla="*/ 174536 h 204284"/>
              <a:gd name="connsiteX4" fmla="*/ 6 w 99155"/>
              <a:gd name="connsiteY4" fmla="*/ 102446 h 204284"/>
              <a:gd name="connsiteX5" fmla="*/ 56919 w 99155"/>
              <a:gd name="connsiteY5" fmla="*/ 3 h 20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55" h="204284">
                <a:moveTo>
                  <a:pt x="56919" y="3"/>
                </a:moveTo>
                <a:cubicBezTo>
                  <a:pt x="62610" y="635"/>
                  <a:pt x="27198" y="72725"/>
                  <a:pt x="34154" y="106240"/>
                </a:cubicBezTo>
                <a:cubicBezTo>
                  <a:pt x="41110" y="139755"/>
                  <a:pt x="94229" y="189712"/>
                  <a:pt x="98655" y="201095"/>
                </a:cubicBezTo>
                <a:cubicBezTo>
                  <a:pt x="103081" y="212478"/>
                  <a:pt x="77154" y="190977"/>
                  <a:pt x="60713" y="174536"/>
                </a:cubicBezTo>
                <a:cubicBezTo>
                  <a:pt x="44272" y="158095"/>
                  <a:pt x="-626" y="127741"/>
                  <a:pt x="6" y="102446"/>
                </a:cubicBezTo>
                <a:cubicBezTo>
                  <a:pt x="638" y="77151"/>
                  <a:pt x="51228" y="-629"/>
                  <a:pt x="56919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32FE9B4-8F05-B8EC-7520-03CD2B729B61}"/>
              </a:ext>
            </a:extLst>
          </p:cNvPr>
          <p:cNvSpPr/>
          <p:nvPr/>
        </p:nvSpPr>
        <p:spPr>
          <a:xfrm>
            <a:off x="3759878" y="4184967"/>
            <a:ext cx="125597" cy="59442"/>
          </a:xfrm>
          <a:custGeom>
            <a:avLst/>
            <a:gdLst>
              <a:gd name="connsiteX0" fmla="*/ 165 w 125597"/>
              <a:gd name="connsiteY0" fmla="*/ 26 h 59442"/>
              <a:gd name="connsiteX1" fmla="*/ 60872 w 125597"/>
              <a:gd name="connsiteY1" fmla="*/ 56938 h 59442"/>
              <a:gd name="connsiteX2" fmla="*/ 125373 w 125597"/>
              <a:gd name="connsiteY2" fmla="*/ 49350 h 59442"/>
              <a:gd name="connsiteX3" fmla="*/ 79843 w 125597"/>
              <a:gd name="connsiteY3" fmla="*/ 49350 h 59442"/>
              <a:gd name="connsiteX4" fmla="*/ 165 w 125597"/>
              <a:gd name="connsiteY4" fmla="*/ 26 h 5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7" h="59442">
                <a:moveTo>
                  <a:pt x="165" y="26"/>
                </a:moveTo>
                <a:cubicBezTo>
                  <a:pt x="-2997" y="1291"/>
                  <a:pt x="40004" y="48717"/>
                  <a:pt x="60872" y="56938"/>
                </a:cubicBezTo>
                <a:cubicBezTo>
                  <a:pt x="81740" y="65159"/>
                  <a:pt x="122211" y="50615"/>
                  <a:pt x="125373" y="49350"/>
                </a:cubicBezTo>
                <a:cubicBezTo>
                  <a:pt x="128535" y="48085"/>
                  <a:pt x="97549" y="55041"/>
                  <a:pt x="79843" y="49350"/>
                </a:cubicBezTo>
                <a:cubicBezTo>
                  <a:pt x="62137" y="43659"/>
                  <a:pt x="3327" y="-1239"/>
                  <a:pt x="165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A844765D-37DD-BECF-F2A7-7B87DD0C582B}"/>
              </a:ext>
            </a:extLst>
          </p:cNvPr>
          <p:cNvSpPr/>
          <p:nvPr/>
        </p:nvSpPr>
        <p:spPr>
          <a:xfrm>
            <a:off x="3789711" y="4530257"/>
            <a:ext cx="160083" cy="263799"/>
          </a:xfrm>
          <a:custGeom>
            <a:avLst/>
            <a:gdLst>
              <a:gd name="connsiteX0" fmla="*/ 65187 w 160083"/>
              <a:gd name="connsiteY0" fmla="*/ 7 h 263799"/>
              <a:gd name="connsiteX1" fmla="*/ 99335 w 160083"/>
              <a:gd name="connsiteY1" fmla="*/ 178334 h 263799"/>
              <a:gd name="connsiteX2" fmla="*/ 160042 w 160083"/>
              <a:gd name="connsiteY2" fmla="*/ 261806 h 263799"/>
              <a:gd name="connsiteX3" fmla="*/ 106923 w 160083"/>
              <a:gd name="connsiteY3" fmla="*/ 227658 h 263799"/>
              <a:gd name="connsiteX4" fmla="*/ 686 w 160083"/>
              <a:gd name="connsiteY4" fmla="*/ 117627 h 263799"/>
              <a:gd name="connsiteX5" fmla="*/ 61393 w 160083"/>
              <a:gd name="connsiteY5" fmla="*/ 170745 h 263799"/>
              <a:gd name="connsiteX6" fmla="*/ 65187 w 160083"/>
              <a:gd name="connsiteY6" fmla="*/ 7 h 26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83" h="263799">
                <a:moveTo>
                  <a:pt x="65187" y="7"/>
                </a:moveTo>
                <a:cubicBezTo>
                  <a:pt x="71511" y="1272"/>
                  <a:pt x="83526" y="134701"/>
                  <a:pt x="99335" y="178334"/>
                </a:cubicBezTo>
                <a:cubicBezTo>
                  <a:pt x="115144" y="221967"/>
                  <a:pt x="158777" y="253585"/>
                  <a:pt x="160042" y="261806"/>
                </a:cubicBezTo>
                <a:cubicBezTo>
                  <a:pt x="161307" y="270027"/>
                  <a:pt x="133482" y="251688"/>
                  <a:pt x="106923" y="227658"/>
                </a:cubicBezTo>
                <a:cubicBezTo>
                  <a:pt x="80364" y="203628"/>
                  <a:pt x="8274" y="127113"/>
                  <a:pt x="686" y="117627"/>
                </a:cubicBezTo>
                <a:cubicBezTo>
                  <a:pt x="-6902" y="108142"/>
                  <a:pt x="50643" y="184025"/>
                  <a:pt x="61393" y="170745"/>
                </a:cubicBezTo>
                <a:cubicBezTo>
                  <a:pt x="72143" y="157465"/>
                  <a:pt x="58863" y="-1258"/>
                  <a:pt x="65187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FF539883-577F-2600-72C2-1987AC262785}"/>
              </a:ext>
            </a:extLst>
          </p:cNvPr>
          <p:cNvSpPr/>
          <p:nvPr/>
        </p:nvSpPr>
        <p:spPr>
          <a:xfrm>
            <a:off x="3949753" y="3707300"/>
            <a:ext cx="320263" cy="485394"/>
          </a:xfrm>
          <a:custGeom>
            <a:avLst/>
            <a:gdLst>
              <a:gd name="connsiteX0" fmla="*/ 314918 w 320263"/>
              <a:gd name="connsiteY0" fmla="*/ 11007 h 485394"/>
              <a:gd name="connsiteX1" fmla="*/ 144179 w 320263"/>
              <a:gd name="connsiteY1" fmla="*/ 223482 h 485394"/>
              <a:gd name="connsiteX2" fmla="*/ 34147 w 320263"/>
              <a:gd name="connsiteY2" fmla="*/ 272806 h 485394"/>
              <a:gd name="connsiteX3" fmla="*/ 83472 w 320263"/>
              <a:gd name="connsiteY3" fmla="*/ 280395 h 485394"/>
              <a:gd name="connsiteX4" fmla="*/ 72089 w 320263"/>
              <a:gd name="connsiteY4" fmla="*/ 390426 h 485394"/>
              <a:gd name="connsiteX5" fmla="*/ 0 w 320263"/>
              <a:gd name="connsiteY5" fmla="*/ 485281 h 485394"/>
              <a:gd name="connsiteX6" fmla="*/ 72089 w 320263"/>
              <a:gd name="connsiteY6" fmla="*/ 371455 h 485394"/>
              <a:gd name="connsiteX7" fmla="*/ 201092 w 320263"/>
              <a:gd name="connsiteY7" fmla="*/ 253835 h 485394"/>
              <a:gd name="connsiteX8" fmla="*/ 110031 w 320263"/>
              <a:gd name="connsiteY8" fmla="*/ 306954 h 485394"/>
              <a:gd name="connsiteX9" fmla="*/ 140385 w 320263"/>
              <a:gd name="connsiteY9" fmla="*/ 212099 h 485394"/>
              <a:gd name="connsiteX10" fmla="*/ 223857 w 320263"/>
              <a:gd name="connsiteY10" fmla="*/ 41361 h 485394"/>
              <a:gd name="connsiteX11" fmla="*/ 174532 w 320263"/>
              <a:gd name="connsiteY11" fmla="*/ 162775 h 485394"/>
              <a:gd name="connsiteX12" fmla="*/ 269387 w 320263"/>
              <a:gd name="connsiteY12" fmla="*/ 41361 h 485394"/>
              <a:gd name="connsiteX13" fmla="*/ 314918 w 320263"/>
              <a:gd name="connsiteY13" fmla="*/ 11007 h 48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263" h="485394">
                <a:moveTo>
                  <a:pt x="314918" y="11007"/>
                </a:moveTo>
                <a:cubicBezTo>
                  <a:pt x="294050" y="41360"/>
                  <a:pt x="190974" y="179849"/>
                  <a:pt x="144179" y="223482"/>
                </a:cubicBezTo>
                <a:cubicBezTo>
                  <a:pt x="97384" y="267115"/>
                  <a:pt x="44265" y="263321"/>
                  <a:pt x="34147" y="272806"/>
                </a:cubicBezTo>
                <a:cubicBezTo>
                  <a:pt x="24029" y="282291"/>
                  <a:pt x="77148" y="260792"/>
                  <a:pt x="83472" y="280395"/>
                </a:cubicBezTo>
                <a:cubicBezTo>
                  <a:pt x="89796" y="299998"/>
                  <a:pt x="86001" y="356278"/>
                  <a:pt x="72089" y="390426"/>
                </a:cubicBezTo>
                <a:cubicBezTo>
                  <a:pt x="58177" y="424574"/>
                  <a:pt x="0" y="488443"/>
                  <a:pt x="0" y="485281"/>
                </a:cubicBezTo>
                <a:cubicBezTo>
                  <a:pt x="0" y="482119"/>
                  <a:pt x="38574" y="410029"/>
                  <a:pt x="72089" y="371455"/>
                </a:cubicBezTo>
                <a:cubicBezTo>
                  <a:pt x="105604" y="332881"/>
                  <a:pt x="194768" y="264585"/>
                  <a:pt x="201092" y="253835"/>
                </a:cubicBezTo>
                <a:cubicBezTo>
                  <a:pt x="207416" y="243085"/>
                  <a:pt x="120149" y="313910"/>
                  <a:pt x="110031" y="306954"/>
                </a:cubicBezTo>
                <a:cubicBezTo>
                  <a:pt x="99913" y="299998"/>
                  <a:pt x="121414" y="256365"/>
                  <a:pt x="140385" y="212099"/>
                </a:cubicBezTo>
                <a:cubicBezTo>
                  <a:pt x="159356" y="167834"/>
                  <a:pt x="218166" y="49582"/>
                  <a:pt x="223857" y="41361"/>
                </a:cubicBezTo>
                <a:cubicBezTo>
                  <a:pt x="229548" y="33140"/>
                  <a:pt x="166944" y="162775"/>
                  <a:pt x="174532" y="162775"/>
                </a:cubicBezTo>
                <a:cubicBezTo>
                  <a:pt x="182120" y="162775"/>
                  <a:pt x="248519" y="62229"/>
                  <a:pt x="269387" y="41361"/>
                </a:cubicBezTo>
                <a:cubicBezTo>
                  <a:pt x="290255" y="20493"/>
                  <a:pt x="335786" y="-19346"/>
                  <a:pt x="314918" y="110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68C159A7-963E-D7EE-C188-954004D419F2}"/>
              </a:ext>
            </a:extLst>
          </p:cNvPr>
          <p:cNvSpPr/>
          <p:nvPr/>
        </p:nvSpPr>
        <p:spPr>
          <a:xfrm>
            <a:off x="5622893" y="3577202"/>
            <a:ext cx="179072" cy="122999"/>
          </a:xfrm>
          <a:custGeom>
            <a:avLst/>
            <a:gdLst>
              <a:gd name="connsiteX0" fmla="*/ 98 w 179072"/>
              <a:gd name="connsiteY0" fmla="*/ 34868 h 122999"/>
              <a:gd name="connsiteX1" fmla="*/ 132895 w 179072"/>
              <a:gd name="connsiteY1" fmla="*/ 19691 h 122999"/>
              <a:gd name="connsiteX2" fmla="*/ 178425 w 179072"/>
              <a:gd name="connsiteY2" fmla="*/ 122134 h 122999"/>
              <a:gd name="connsiteX3" fmla="*/ 159454 w 179072"/>
              <a:gd name="connsiteY3" fmla="*/ 65221 h 122999"/>
              <a:gd name="connsiteX4" fmla="*/ 155660 w 179072"/>
              <a:gd name="connsiteY4" fmla="*/ 720 h 122999"/>
              <a:gd name="connsiteX5" fmla="*/ 98 w 179072"/>
              <a:gd name="connsiteY5" fmla="*/ 34868 h 1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72" h="122999">
                <a:moveTo>
                  <a:pt x="98" y="34868"/>
                </a:moveTo>
                <a:cubicBezTo>
                  <a:pt x="-3696" y="38030"/>
                  <a:pt x="103174" y="5147"/>
                  <a:pt x="132895" y="19691"/>
                </a:cubicBezTo>
                <a:cubicBezTo>
                  <a:pt x="162616" y="34235"/>
                  <a:pt x="173999" y="114546"/>
                  <a:pt x="178425" y="122134"/>
                </a:cubicBezTo>
                <a:cubicBezTo>
                  <a:pt x="182852" y="129722"/>
                  <a:pt x="163248" y="85457"/>
                  <a:pt x="159454" y="65221"/>
                </a:cubicBezTo>
                <a:cubicBezTo>
                  <a:pt x="155660" y="44985"/>
                  <a:pt x="178425" y="7044"/>
                  <a:pt x="155660" y="720"/>
                </a:cubicBezTo>
                <a:cubicBezTo>
                  <a:pt x="132895" y="-5604"/>
                  <a:pt x="3892" y="31706"/>
                  <a:pt x="98" y="348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6451491-B001-E822-0307-779BC13DC926}"/>
              </a:ext>
            </a:extLst>
          </p:cNvPr>
          <p:cNvSpPr/>
          <p:nvPr/>
        </p:nvSpPr>
        <p:spPr>
          <a:xfrm>
            <a:off x="4260853" y="2016462"/>
            <a:ext cx="81626" cy="173391"/>
          </a:xfrm>
          <a:custGeom>
            <a:avLst/>
            <a:gdLst>
              <a:gd name="connsiteX0" fmla="*/ 23 w 81626"/>
              <a:gd name="connsiteY0" fmla="*/ 2048 h 173391"/>
              <a:gd name="connsiteX1" fmla="*/ 68319 w 81626"/>
              <a:gd name="connsiteY1" fmla="*/ 77931 h 173391"/>
              <a:gd name="connsiteX2" fmla="*/ 68319 w 81626"/>
              <a:gd name="connsiteY2" fmla="*/ 172786 h 173391"/>
              <a:gd name="connsiteX3" fmla="*/ 79701 w 81626"/>
              <a:gd name="connsiteY3" fmla="*/ 115873 h 173391"/>
              <a:gd name="connsiteX4" fmla="*/ 79701 w 81626"/>
              <a:gd name="connsiteY4" fmla="*/ 62755 h 173391"/>
              <a:gd name="connsiteX5" fmla="*/ 60730 w 81626"/>
              <a:gd name="connsiteY5" fmla="*/ 24813 h 173391"/>
              <a:gd name="connsiteX6" fmla="*/ 23 w 81626"/>
              <a:gd name="connsiteY6" fmla="*/ 2048 h 17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6" h="173391">
                <a:moveTo>
                  <a:pt x="23" y="2048"/>
                </a:moveTo>
                <a:cubicBezTo>
                  <a:pt x="1288" y="10901"/>
                  <a:pt x="56936" y="49475"/>
                  <a:pt x="68319" y="77931"/>
                </a:cubicBezTo>
                <a:cubicBezTo>
                  <a:pt x="79702" y="106387"/>
                  <a:pt x="66422" y="166462"/>
                  <a:pt x="68319" y="172786"/>
                </a:cubicBezTo>
                <a:cubicBezTo>
                  <a:pt x="70216" y="179110"/>
                  <a:pt x="77804" y="134211"/>
                  <a:pt x="79701" y="115873"/>
                </a:cubicBezTo>
                <a:cubicBezTo>
                  <a:pt x="81598" y="97535"/>
                  <a:pt x="82863" y="77932"/>
                  <a:pt x="79701" y="62755"/>
                </a:cubicBezTo>
                <a:cubicBezTo>
                  <a:pt x="76539" y="47578"/>
                  <a:pt x="72745" y="34298"/>
                  <a:pt x="60730" y="24813"/>
                </a:cubicBezTo>
                <a:cubicBezTo>
                  <a:pt x="48715" y="15328"/>
                  <a:pt x="-1242" y="-6805"/>
                  <a:pt x="23" y="2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0A9F77A-AE0F-2B97-8129-3B3837DE97B0}"/>
              </a:ext>
            </a:extLst>
          </p:cNvPr>
          <p:cNvSpPr/>
          <p:nvPr/>
        </p:nvSpPr>
        <p:spPr>
          <a:xfrm>
            <a:off x="4450485" y="1900865"/>
            <a:ext cx="84331" cy="159401"/>
          </a:xfrm>
          <a:custGeom>
            <a:avLst/>
            <a:gdLst>
              <a:gd name="connsiteX0" fmla="*/ 101 w 84331"/>
              <a:gd name="connsiteY0" fmla="*/ 25 h 159401"/>
              <a:gd name="connsiteX1" fmla="*/ 57014 w 84331"/>
              <a:gd name="connsiteY1" fmla="*/ 75908 h 159401"/>
              <a:gd name="connsiteX2" fmla="*/ 83573 w 84331"/>
              <a:gd name="connsiteY2" fmla="*/ 159381 h 159401"/>
              <a:gd name="connsiteX3" fmla="*/ 72191 w 84331"/>
              <a:gd name="connsiteY3" fmla="*/ 68320 h 159401"/>
              <a:gd name="connsiteX4" fmla="*/ 101 w 84331"/>
              <a:gd name="connsiteY4" fmla="*/ 25 h 15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31" h="159401">
                <a:moveTo>
                  <a:pt x="101" y="25"/>
                </a:moveTo>
                <a:cubicBezTo>
                  <a:pt x="-2428" y="1290"/>
                  <a:pt x="43102" y="49349"/>
                  <a:pt x="57014" y="75908"/>
                </a:cubicBezTo>
                <a:cubicBezTo>
                  <a:pt x="70926" y="102467"/>
                  <a:pt x="81044" y="160646"/>
                  <a:pt x="83573" y="159381"/>
                </a:cubicBezTo>
                <a:cubicBezTo>
                  <a:pt x="86102" y="158116"/>
                  <a:pt x="82309" y="91717"/>
                  <a:pt x="72191" y="68320"/>
                </a:cubicBezTo>
                <a:cubicBezTo>
                  <a:pt x="62073" y="44923"/>
                  <a:pt x="2630" y="-1240"/>
                  <a:pt x="101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33D9DD5-C952-D74B-7CBE-4AEACB3293A7}"/>
              </a:ext>
            </a:extLst>
          </p:cNvPr>
          <p:cNvSpPr/>
          <p:nvPr/>
        </p:nvSpPr>
        <p:spPr>
          <a:xfrm>
            <a:off x="4855876" y="1795431"/>
            <a:ext cx="160192" cy="71333"/>
          </a:xfrm>
          <a:custGeom>
            <a:avLst/>
            <a:gdLst>
              <a:gd name="connsiteX0" fmla="*/ 688 w 160192"/>
              <a:gd name="connsiteY0" fmla="*/ 71311 h 71333"/>
              <a:gd name="connsiteX1" fmla="*/ 76572 w 160192"/>
              <a:gd name="connsiteY1" fmla="*/ 10604 h 71333"/>
              <a:gd name="connsiteX2" fmla="*/ 160044 w 160192"/>
              <a:gd name="connsiteY2" fmla="*/ 10604 h 71333"/>
              <a:gd name="connsiteX3" fmla="*/ 95543 w 160192"/>
              <a:gd name="connsiteY3" fmla="*/ 10604 h 71333"/>
              <a:gd name="connsiteX4" fmla="*/ 42424 w 160192"/>
              <a:gd name="connsiteY4" fmla="*/ 3015 h 71333"/>
              <a:gd name="connsiteX5" fmla="*/ 688 w 160192"/>
              <a:gd name="connsiteY5" fmla="*/ 71311 h 7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71333">
                <a:moveTo>
                  <a:pt x="688" y="71311"/>
                </a:moveTo>
                <a:cubicBezTo>
                  <a:pt x="6379" y="72576"/>
                  <a:pt x="50013" y="20722"/>
                  <a:pt x="76572" y="10604"/>
                </a:cubicBezTo>
                <a:cubicBezTo>
                  <a:pt x="103131" y="486"/>
                  <a:pt x="160044" y="10604"/>
                  <a:pt x="160044" y="10604"/>
                </a:cubicBezTo>
                <a:cubicBezTo>
                  <a:pt x="163206" y="10604"/>
                  <a:pt x="115146" y="11869"/>
                  <a:pt x="95543" y="10604"/>
                </a:cubicBezTo>
                <a:cubicBezTo>
                  <a:pt x="75940" y="9339"/>
                  <a:pt x="58865" y="-6470"/>
                  <a:pt x="42424" y="3015"/>
                </a:cubicBezTo>
                <a:cubicBezTo>
                  <a:pt x="25983" y="12500"/>
                  <a:pt x="-5003" y="70046"/>
                  <a:pt x="688" y="71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E013112-53F5-298F-0E19-45F451A37EBF}"/>
              </a:ext>
            </a:extLst>
          </p:cNvPr>
          <p:cNvSpPr/>
          <p:nvPr/>
        </p:nvSpPr>
        <p:spPr>
          <a:xfrm>
            <a:off x="4602273" y="2063371"/>
            <a:ext cx="49597" cy="221366"/>
          </a:xfrm>
          <a:custGeom>
            <a:avLst/>
            <a:gdLst>
              <a:gd name="connsiteX0" fmla="*/ 15257 w 49597"/>
              <a:gd name="connsiteY0" fmla="*/ 669 h 221366"/>
              <a:gd name="connsiteX1" fmla="*/ 15257 w 49597"/>
              <a:gd name="connsiteY1" fmla="*/ 156231 h 221366"/>
              <a:gd name="connsiteX2" fmla="*/ 81 w 49597"/>
              <a:gd name="connsiteY2" fmla="*/ 220732 h 221366"/>
              <a:gd name="connsiteX3" fmla="*/ 22846 w 49597"/>
              <a:gd name="connsiteY3" fmla="*/ 122083 h 221366"/>
              <a:gd name="connsiteX4" fmla="*/ 49405 w 49597"/>
              <a:gd name="connsiteY4" fmla="*/ 80347 h 221366"/>
              <a:gd name="connsiteX5" fmla="*/ 34228 w 49597"/>
              <a:gd name="connsiteY5" fmla="*/ 99318 h 221366"/>
              <a:gd name="connsiteX6" fmla="*/ 15257 w 49597"/>
              <a:gd name="connsiteY6" fmla="*/ 669 h 22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7" h="221366">
                <a:moveTo>
                  <a:pt x="15257" y="669"/>
                </a:moveTo>
                <a:cubicBezTo>
                  <a:pt x="12095" y="10154"/>
                  <a:pt x="17786" y="119554"/>
                  <a:pt x="15257" y="156231"/>
                </a:cubicBezTo>
                <a:cubicBezTo>
                  <a:pt x="12728" y="192908"/>
                  <a:pt x="-1184" y="226423"/>
                  <a:pt x="81" y="220732"/>
                </a:cubicBezTo>
                <a:cubicBezTo>
                  <a:pt x="1346" y="215041"/>
                  <a:pt x="14625" y="145480"/>
                  <a:pt x="22846" y="122083"/>
                </a:cubicBezTo>
                <a:cubicBezTo>
                  <a:pt x="31067" y="98686"/>
                  <a:pt x="49405" y="80347"/>
                  <a:pt x="49405" y="80347"/>
                </a:cubicBezTo>
                <a:cubicBezTo>
                  <a:pt x="51302" y="76553"/>
                  <a:pt x="38654" y="113230"/>
                  <a:pt x="34228" y="99318"/>
                </a:cubicBezTo>
                <a:cubicBezTo>
                  <a:pt x="29802" y="85406"/>
                  <a:pt x="18419" y="-8816"/>
                  <a:pt x="15257" y="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2FE2D41-C9E5-A006-CE65-FE326B398DF8}"/>
              </a:ext>
            </a:extLst>
          </p:cNvPr>
          <p:cNvSpPr/>
          <p:nvPr/>
        </p:nvSpPr>
        <p:spPr>
          <a:xfrm>
            <a:off x="4784373" y="1957779"/>
            <a:ext cx="273450" cy="216705"/>
          </a:xfrm>
          <a:custGeom>
            <a:avLst/>
            <a:gdLst>
              <a:gd name="connsiteX0" fmla="*/ 102 w 273450"/>
              <a:gd name="connsiteY0" fmla="*/ 216292 h 216705"/>
              <a:gd name="connsiteX1" fmla="*/ 87368 w 273450"/>
              <a:gd name="connsiteY1" fmla="*/ 121438 h 216705"/>
              <a:gd name="connsiteX2" fmla="*/ 269489 w 273450"/>
              <a:gd name="connsiteY2" fmla="*/ 102467 h 216705"/>
              <a:gd name="connsiteX3" fmla="*/ 204988 w 273450"/>
              <a:gd name="connsiteY3" fmla="*/ 98672 h 216705"/>
              <a:gd name="connsiteX4" fmla="*/ 113927 w 273450"/>
              <a:gd name="connsiteY4" fmla="*/ 87290 h 216705"/>
              <a:gd name="connsiteX5" fmla="*/ 30455 w 273450"/>
              <a:gd name="connsiteY5" fmla="*/ 23 h 216705"/>
              <a:gd name="connsiteX6" fmla="*/ 102545 w 273450"/>
              <a:gd name="connsiteY6" fmla="*/ 79701 h 216705"/>
              <a:gd name="connsiteX7" fmla="*/ 102 w 273450"/>
              <a:gd name="connsiteY7" fmla="*/ 216292 h 2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50" h="216705">
                <a:moveTo>
                  <a:pt x="102" y="216292"/>
                </a:moveTo>
                <a:cubicBezTo>
                  <a:pt x="-2428" y="223248"/>
                  <a:pt x="42470" y="140409"/>
                  <a:pt x="87368" y="121438"/>
                </a:cubicBezTo>
                <a:cubicBezTo>
                  <a:pt x="132266" y="102467"/>
                  <a:pt x="249886" y="106261"/>
                  <a:pt x="269489" y="102467"/>
                </a:cubicBezTo>
                <a:cubicBezTo>
                  <a:pt x="289092" y="98673"/>
                  <a:pt x="230915" y="101202"/>
                  <a:pt x="204988" y="98672"/>
                </a:cubicBezTo>
                <a:cubicBezTo>
                  <a:pt x="179061" y="96142"/>
                  <a:pt x="143016" y="103731"/>
                  <a:pt x="113927" y="87290"/>
                </a:cubicBezTo>
                <a:cubicBezTo>
                  <a:pt x="84838" y="70849"/>
                  <a:pt x="32352" y="1288"/>
                  <a:pt x="30455" y="23"/>
                </a:cubicBezTo>
                <a:cubicBezTo>
                  <a:pt x="28558" y="-1242"/>
                  <a:pt x="106339" y="49347"/>
                  <a:pt x="102545" y="79701"/>
                </a:cubicBezTo>
                <a:cubicBezTo>
                  <a:pt x="98751" y="110055"/>
                  <a:pt x="2632" y="209336"/>
                  <a:pt x="102" y="216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B716F10E-3C84-362D-A87E-4A761AB507A6}"/>
              </a:ext>
            </a:extLst>
          </p:cNvPr>
          <p:cNvSpPr/>
          <p:nvPr/>
        </p:nvSpPr>
        <p:spPr>
          <a:xfrm>
            <a:off x="5629189" y="3924297"/>
            <a:ext cx="52156" cy="121218"/>
          </a:xfrm>
          <a:custGeom>
            <a:avLst/>
            <a:gdLst>
              <a:gd name="connsiteX0" fmla="*/ 22311 w 52156"/>
              <a:gd name="connsiteY0" fmla="*/ 3 h 121218"/>
              <a:gd name="connsiteX1" fmla="*/ 19136 w 52156"/>
              <a:gd name="connsiteY1" fmla="*/ 69853 h 121218"/>
              <a:gd name="connsiteX2" fmla="*/ 50886 w 52156"/>
              <a:gd name="connsiteY2" fmla="*/ 120653 h 121218"/>
              <a:gd name="connsiteX3" fmla="*/ 41361 w 52156"/>
              <a:gd name="connsiteY3" fmla="*/ 95253 h 121218"/>
              <a:gd name="connsiteX4" fmla="*/ 86 w 52156"/>
              <a:gd name="connsiteY4" fmla="*/ 66678 h 121218"/>
              <a:gd name="connsiteX5" fmla="*/ 22311 w 52156"/>
              <a:gd name="connsiteY5" fmla="*/ 3 h 12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56" h="121218">
                <a:moveTo>
                  <a:pt x="22311" y="3"/>
                </a:moveTo>
                <a:cubicBezTo>
                  <a:pt x="25486" y="532"/>
                  <a:pt x="14374" y="49745"/>
                  <a:pt x="19136" y="69853"/>
                </a:cubicBezTo>
                <a:cubicBezTo>
                  <a:pt x="23898" y="89961"/>
                  <a:pt x="47182" y="116420"/>
                  <a:pt x="50886" y="120653"/>
                </a:cubicBezTo>
                <a:cubicBezTo>
                  <a:pt x="54590" y="124886"/>
                  <a:pt x="49828" y="104249"/>
                  <a:pt x="41361" y="95253"/>
                </a:cubicBezTo>
                <a:cubicBezTo>
                  <a:pt x="32894" y="86257"/>
                  <a:pt x="1673" y="80436"/>
                  <a:pt x="86" y="66678"/>
                </a:cubicBezTo>
                <a:cubicBezTo>
                  <a:pt x="-1501" y="52920"/>
                  <a:pt x="19136" y="-526"/>
                  <a:pt x="22311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5A2B392C-3A03-0C27-1983-5CDD381C55FE}"/>
              </a:ext>
            </a:extLst>
          </p:cNvPr>
          <p:cNvSpPr/>
          <p:nvPr/>
        </p:nvSpPr>
        <p:spPr>
          <a:xfrm>
            <a:off x="3946372" y="4562471"/>
            <a:ext cx="75439" cy="176001"/>
          </a:xfrm>
          <a:custGeom>
            <a:avLst/>
            <a:gdLst>
              <a:gd name="connsiteX0" fmla="*/ 153 w 75439"/>
              <a:gd name="connsiteY0" fmla="*/ 4 h 176001"/>
              <a:gd name="connsiteX1" fmla="*/ 54128 w 75439"/>
              <a:gd name="connsiteY1" fmla="*/ 76204 h 176001"/>
              <a:gd name="connsiteX2" fmla="*/ 60478 w 75439"/>
              <a:gd name="connsiteY2" fmla="*/ 174629 h 176001"/>
              <a:gd name="connsiteX3" fmla="*/ 63653 w 75439"/>
              <a:gd name="connsiteY3" fmla="*/ 130179 h 176001"/>
              <a:gd name="connsiteX4" fmla="*/ 73178 w 75439"/>
              <a:gd name="connsiteY4" fmla="*/ 79379 h 176001"/>
              <a:gd name="connsiteX5" fmla="*/ 153 w 75439"/>
              <a:gd name="connsiteY5" fmla="*/ 4 h 17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39" h="176001">
                <a:moveTo>
                  <a:pt x="153" y="4"/>
                </a:moveTo>
                <a:cubicBezTo>
                  <a:pt x="-3022" y="-525"/>
                  <a:pt x="44074" y="47100"/>
                  <a:pt x="54128" y="76204"/>
                </a:cubicBezTo>
                <a:cubicBezTo>
                  <a:pt x="64182" y="105308"/>
                  <a:pt x="58891" y="165633"/>
                  <a:pt x="60478" y="174629"/>
                </a:cubicBezTo>
                <a:cubicBezTo>
                  <a:pt x="62065" y="183625"/>
                  <a:pt x="61536" y="146054"/>
                  <a:pt x="63653" y="130179"/>
                </a:cubicBezTo>
                <a:cubicBezTo>
                  <a:pt x="65770" y="114304"/>
                  <a:pt x="81116" y="97371"/>
                  <a:pt x="73178" y="79379"/>
                </a:cubicBezTo>
                <a:cubicBezTo>
                  <a:pt x="65241" y="61387"/>
                  <a:pt x="3328" y="533"/>
                  <a:pt x="15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8D89B20-2276-1535-4550-E33D4B189718}"/>
              </a:ext>
            </a:extLst>
          </p:cNvPr>
          <p:cNvSpPr/>
          <p:nvPr/>
        </p:nvSpPr>
        <p:spPr>
          <a:xfrm>
            <a:off x="4543411" y="4156043"/>
            <a:ext cx="28782" cy="117959"/>
          </a:xfrm>
          <a:custGeom>
            <a:avLst/>
            <a:gdLst>
              <a:gd name="connsiteX0" fmla="*/ 28589 w 28782"/>
              <a:gd name="connsiteY0" fmla="*/ 32 h 117959"/>
              <a:gd name="connsiteX1" fmla="*/ 12714 w 28782"/>
              <a:gd name="connsiteY1" fmla="*/ 79407 h 117959"/>
              <a:gd name="connsiteX2" fmla="*/ 15889 w 28782"/>
              <a:gd name="connsiteY2" fmla="*/ 117507 h 117959"/>
              <a:gd name="connsiteX3" fmla="*/ 15889 w 28782"/>
              <a:gd name="connsiteY3" fmla="*/ 98457 h 117959"/>
              <a:gd name="connsiteX4" fmla="*/ 14 w 28782"/>
              <a:gd name="connsiteY4" fmla="*/ 69882 h 117959"/>
              <a:gd name="connsiteX5" fmla="*/ 28589 w 28782"/>
              <a:gd name="connsiteY5" fmla="*/ 32 h 1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2" h="117959">
                <a:moveTo>
                  <a:pt x="28589" y="32"/>
                </a:moveTo>
                <a:cubicBezTo>
                  <a:pt x="30706" y="1620"/>
                  <a:pt x="14831" y="59828"/>
                  <a:pt x="12714" y="79407"/>
                </a:cubicBezTo>
                <a:cubicBezTo>
                  <a:pt x="10597" y="98986"/>
                  <a:pt x="15889" y="117507"/>
                  <a:pt x="15889" y="117507"/>
                </a:cubicBezTo>
                <a:cubicBezTo>
                  <a:pt x="16418" y="120682"/>
                  <a:pt x="18535" y="106394"/>
                  <a:pt x="15889" y="98457"/>
                </a:cubicBezTo>
                <a:cubicBezTo>
                  <a:pt x="13243" y="90520"/>
                  <a:pt x="-515" y="83640"/>
                  <a:pt x="14" y="69882"/>
                </a:cubicBezTo>
                <a:cubicBezTo>
                  <a:pt x="543" y="56124"/>
                  <a:pt x="26472" y="-1556"/>
                  <a:pt x="28589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3AED0DF-5BBC-9DA2-30AD-FB536EA70273}"/>
              </a:ext>
            </a:extLst>
          </p:cNvPr>
          <p:cNvSpPr/>
          <p:nvPr/>
        </p:nvSpPr>
        <p:spPr>
          <a:xfrm>
            <a:off x="4216388" y="4314279"/>
            <a:ext cx="337693" cy="137074"/>
          </a:xfrm>
          <a:custGeom>
            <a:avLst/>
            <a:gdLst>
              <a:gd name="connsiteX0" fmla="*/ 336562 w 337693"/>
              <a:gd name="connsiteY0" fmla="*/ 546 h 137074"/>
              <a:gd name="connsiteX1" fmla="*/ 152412 w 337693"/>
              <a:gd name="connsiteY1" fmla="*/ 13246 h 137074"/>
              <a:gd name="connsiteX2" fmla="*/ 196862 w 337693"/>
              <a:gd name="connsiteY2" fmla="*/ 16421 h 137074"/>
              <a:gd name="connsiteX3" fmla="*/ 69862 w 337693"/>
              <a:gd name="connsiteY3" fmla="*/ 70396 h 137074"/>
              <a:gd name="connsiteX4" fmla="*/ 104787 w 337693"/>
              <a:gd name="connsiteY4" fmla="*/ 51346 h 137074"/>
              <a:gd name="connsiteX5" fmla="*/ 12 w 337693"/>
              <a:gd name="connsiteY5" fmla="*/ 137071 h 137074"/>
              <a:gd name="connsiteX6" fmla="*/ 98437 w 337693"/>
              <a:gd name="connsiteY6" fmla="*/ 54521 h 137074"/>
              <a:gd name="connsiteX7" fmla="*/ 206387 w 337693"/>
              <a:gd name="connsiteY7" fmla="*/ 25946 h 137074"/>
              <a:gd name="connsiteX8" fmla="*/ 228612 w 337693"/>
              <a:gd name="connsiteY8" fmla="*/ 3721 h 137074"/>
              <a:gd name="connsiteX9" fmla="*/ 336562 w 337693"/>
              <a:gd name="connsiteY9" fmla="*/ 546 h 13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693" h="137074">
                <a:moveTo>
                  <a:pt x="336562" y="546"/>
                </a:moveTo>
                <a:cubicBezTo>
                  <a:pt x="323862" y="2133"/>
                  <a:pt x="175695" y="10600"/>
                  <a:pt x="152412" y="13246"/>
                </a:cubicBezTo>
                <a:cubicBezTo>
                  <a:pt x="129129" y="15892"/>
                  <a:pt x="210620" y="6896"/>
                  <a:pt x="196862" y="16421"/>
                </a:cubicBezTo>
                <a:cubicBezTo>
                  <a:pt x="183104" y="25946"/>
                  <a:pt x="85208" y="64575"/>
                  <a:pt x="69862" y="70396"/>
                </a:cubicBezTo>
                <a:cubicBezTo>
                  <a:pt x="54516" y="76217"/>
                  <a:pt x="116429" y="40234"/>
                  <a:pt x="104787" y="51346"/>
                </a:cubicBezTo>
                <a:cubicBezTo>
                  <a:pt x="93145" y="62459"/>
                  <a:pt x="1070" y="136542"/>
                  <a:pt x="12" y="137071"/>
                </a:cubicBezTo>
                <a:cubicBezTo>
                  <a:pt x="-1046" y="137600"/>
                  <a:pt x="64041" y="73042"/>
                  <a:pt x="98437" y="54521"/>
                </a:cubicBezTo>
                <a:cubicBezTo>
                  <a:pt x="132833" y="36000"/>
                  <a:pt x="184691" y="34413"/>
                  <a:pt x="206387" y="25946"/>
                </a:cubicBezTo>
                <a:cubicBezTo>
                  <a:pt x="228083" y="17479"/>
                  <a:pt x="205858" y="6367"/>
                  <a:pt x="228612" y="3721"/>
                </a:cubicBezTo>
                <a:cubicBezTo>
                  <a:pt x="251366" y="1075"/>
                  <a:pt x="349262" y="-1041"/>
                  <a:pt x="33656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228171B4-DF8A-8B40-146D-4D3E12922D55}"/>
              </a:ext>
            </a:extLst>
          </p:cNvPr>
          <p:cNvSpPr/>
          <p:nvPr/>
        </p:nvSpPr>
        <p:spPr>
          <a:xfrm>
            <a:off x="4536983" y="4276645"/>
            <a:ext cx="189357" cy="66859"/>
          </a:xfrm>
          <a:custGeom>
            <a:avLst/>
            <a:gdLst>
              <a:gd name="connsiteX0" fmla="*/ 92 w 189357"/>
              <a:gd name="connsiteY0" fmla="*/ 80 h 66859"/>
              <a:gd name="connsiteX1" fmla="*/ 184242 w 189357"/>
              <a:gd name="connsiteY1" fmla="*/ 31830 h 66859"/>
              <a:gd name="connsiteX2" fmla="*/ 139792 w 189357"/>
              <a:gd name="connsiteY2" fmla="*/ 66755 h 66859"/>
              <a:gd name="connsiteX3" fmla="*/ 158842 w 189357"/>
              <a:gd name="connsiteY3" fmla="*/ 41355 h 66859"/>
              <a:gd name="connsiteX4" fmla="*/ 92 w 189357"/>
              <a:gd name="connsiteY4" fmla="*/ 80 h 6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357" h="66859">
                <a:moveTo>
                  <a:pt x="92" y="80"/>
                </a:moveTo>
                <a:cubicBezTo>
                  <a:pt x="4325" y="-1507"/>
                  <a:pt x="160959" y="20718"/>
                  <a:pt x="184242" y="31830"/>
                </a:cubicBezTo>
                <a:cubicBezTo>
                  <a:pt x="207525" y="42942"/>
                  <a:pt x="144025" y="65168"/>
                  <a:pt x="139792" y="66755"/>
                </a:cubicBezTo>
                <a:cubicBezTo>
                  <a:pt x="135559" y="68342"/>
                  <a:pt x="179480" y="51409"/>
                  <a:pt x="158842" y="41355"/>
                </a:cubicBezTo>
                <a:cubicBezTo>
                  <a:pt x="138204" y="31301"/>
                  <a:pt x="-4141" y="1667"/>
                  <a:pt x="92" y="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AACD86C0-5E55-6133-504E-74CEEE0C90FB}"/>
              </a:ext>
            </a:extLst>
          </p:cNvPr>
          <p:cNvSpPr/>
          <p:nvPr/>
        </p:nvSpPr>
        <p:spPr>
          <a:xfrm>
            <a:off x="4784725" y="4253655"/>
            <a:ext cx="308956" cy="61170"/>
          </a:xfrm>
          <a:custGeom>
            <a:avLst/>
            <a:gdLst>
              <a:gd name="connsiteX0" fmla="*/ 0 w 308956"/>
              <a:gd name="connsiteY0" fmla="*/ 61170 h 61170"/>
              <a:gd name="connsiteX1" fmla="*/ 127000 w 308956"/>
              <a:gd name="connsiteY1" fmla="*/ 19895 h 61170"/>
              <a:gd name="connsiteX2" fmla="*/ 241300 w 308956"/>
              <a:gd name="connsiteY2" fmla="*/ 19895 h 61170"/>
              <a:gd name="connsiteX3" fmla="*/ 177800 w 308956"/>
              <a:gd name="connsiteY3" fmla="*/ 845 h 61170"/>
              <a:gd name="connsiteX4" fmla="*/ 307975 w 308956"/>
              <a:gd name="connsiteY4" fmla="*/ 51645 h 61170"/>
              <a:gd name="connsiteX5" fmla="*/ 231775 w 308956"/>
              <a:gd name="connsiteY5" fmla="*/ 26245 h 61170"/>
              <a:gd name="connsiteX6" fmla="*/ 127000 w 308956"/>
              <a:gd name="connsiteY6" fmla="*/ 19895 h 61170"/>
              <a:gd name="connsiteX7" fmla="*/ 0 w 308956"/>
              <a:gd name="connsiteY7" fmla="*/ 61170 h 6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956" h="61170">
                <a:moveTo>
                  <a:pt x="0" y="61170"/>
                </a:moveTo>
                <a:cubicBezTo>
                  <a:pt x="0" y="61170"/>
                  <a:pt x="86783" y="26774"/>
                  <a:pt x="127000" y="19895"/>
                </a:cubicBezTo>
                <a:cubicBezTo>
                  <a:pt x="167217" y="13016"/>
                  <a:pt x="232833" y="23070"/>
                  <a:pt x="241300" y="19895"/>
                </a:cubicBezTo>
                <a:cubicBezTo>
                  <a:pt x="249767" y="16720"/>
                  <a:pt x="166688" y="-4447"/>
                  <a:pt x="177800" y="845"/>
                </a:cubicBezTo>
                <a:cubicBezTo>
                  <a:pt x="188913" y="6137"/>
                  <a:pt x="298979" y="47412"/>
                  <a:pt x="307975" y="51645"/>
                </a:cubicBezTo>
                <a:cubicBezTo>
                  <a:pt x="316971" y="55878"/>
                  <a:pt x="261937" y="31537"/>
                  <a:pt x="231775" y="26245"/>
                </a:cubicBezTo>
                <a:cubicBezTo>
                  <a:pt x="201613" y="20953"/>
                  <a:pt x="159279" y="14603"/>
                  <a:pt x="127000" y="19895"/>
                </a:cubicBezTo>
                <a:cubicBezTo>
                  <a:pt x="94721" y="25187"/>
                  <a:pt x="0" y="61170"/>
                  <a:pt x="0" y="61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AA24A43-9EC4-CFB8-46C7-DE7AD5392C37}"/>
              </a:ext>
            </a:extLst>
          </p:cNvPr>
          <p:cNvSpPr/>
          <p:nvPr/>
        </p:nvSpPr>
        <p:spPr>
          <a:xfrm>
            <a:off x="5229031" y="4264004"/>
            <a:ext cx="203831" cy="142899"/>
          </a:xfrm>
          <a:custGeom>
            <a:avLst/>
            <a:gdLst>
              <a:gd name="connsiteX0" fmla="*/ 194 w 203831"/>
              <a:gd name="connsiteY0" fmla="*/ 82571 h 142899"/>
              <a:gd name="connsiteX1" fmla="*/ 92269 w 203831"/>
              <a:gd name="connsiteY1" fmla="*/ 50821 h 142899"/>
              <a:gd name="connsiteX2" fmla="*/ 76394 w 203831"/>
              <a:gd name="connsiteY2" fmla="*/ 21 h 142899"/>
              <a:gd name="connsiteX3" fmla="*/ 139894 w 203831"/>
              <a:gd name="connsiteY3" fmla="*/ 44471 h 142899"/>
              <a:gd name="connsiteX4" fmla="*/ 203394 w 203831"/>
              <a:gd name="connsiteY4" fmla="*/ 44471 h 142899"/>
              <a:gd name="connsiteX5" fmla="*/ 165294 w 203831"/>
              <a:gd name="connsiteY5" fmla="*/ 38121 h 142899"/>
              <a:gd name="connsiteX6" fmla="*/ 114494 w 203831"/>
              <a:gd name="connsiteY6" fmla="*/ 73046 h 142899"/>
              <a:gd name="connsiteX7" fmla="*/ 130369 w 203831"/>
              <a:gd name="connsiteY7" fmla="*/ 142896 h 142899"/>
              <a:gd name="connsiteX8" fmla="*/ 120844 w 203831"/>
              <a:gd name="connsiteY8" fmla="*/ 69871 h 142899"/>
              <a:gd name="connsiteX9" fmla="*/ 194 w 203831"/>
              <a:gd name="connsiteY9" fmla="*/ 82571 h 14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831" h="142899">
                <a:moveTo>
                  <a:pt x="194" y="82571"/>
                </a:moveTo>
                <a:cubicBezTo>
                  <a:pt x="-4568" y="79396"/>
                  <a:pt x="79569" y="64579"/>
                  <a:pt x="92269" y="50821"/>
                </a:cubicBezTo>
                <a:cubicBezTo>
                  <a:pt x="104969" y="37063"/>
                  <a:pt x="68457" y="1079"/>
                  <a:pt x="76394" y="21"/>
                </a:cubicBezTo>
                <a:cubicBezTo>
                  <a:pt x="84331" y="-1037"/>
                  <a:pt x="118727" y="37063"/>
                  <a:pt x="139894" y="44471"/>
                </a:cubicBezTo>
                <a:cubicBezTo>
                  <a:pt x="161061" y="51879"/>
                  <a:pt x="199161" y="45529"/>
                  <a:pt x="203394" y="44471"/>
                </a:cubicBezTo>
                <a:cubicBezTo>
                  <a:pt x="207627" y="43413"/>
                  <a:pt x="180111" y="33358"/>
                  <a:pt x="165294" y="38121"/>
                </a:cubicBezTo>
                <a:cubicBezTo>
                  <a:pt x="150477" y="42884"/>
                  <a:pt x="120315" y="55584"/>
                  <a:pt x="114494" y="73046"/>
                </a:cubicBezTo>
                <a:cubicBezTo>
                  <a:pt x="108673" y="90508"/>
                  <a:pt x="129311" y="143425"/>
                  <a:pt x="130369" y="142896"/>
                </a:cubicBezTo>
                <a:cubicBezTo>
                  <a:pt x="131427" y="142367"/>
                  <a:pt x="139894" y="83100"/>
                  <a:pt x="120844" y="69871"/>
                </a:cubicBezTo>
                <a:cubicBezTo>
                  <a:pt x="101794" y="56642"/>
                  <a:pt x="4956" y="85746"/>
                  <a:pt x="194" y="825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02B14DDD-340C-4FBD-961D-1CF570F7A8C3}"/>
              </a:ext>
            </a:extLst>
          </p:cNvPr>
          <p:cNvSpPr/>
          <p:nvPr/>
        </p:nvSpPr>
        <p:spPr>
          <a:xfrm>
            <a:off x="4097491" y="4461901"/>
            <a:ext cx="126505" cy="117081"/>
          </a:xfrm>
          <a:custGeom>
            <a:avLst/>
            <a:gdLst>
              <a:gd name="connsiteX0" fmla="*/ 125259 w 126505"/>
              <a:gd name="connsiteY0" fmla="*/ 2149 h 117081"/>
              <a:gd name="connsiteX1" fmla="*/ 1434 w 126505"/>
              <a:gd name="connsiteY1" fmla="*/ 116449 h 117081"/>
              <a:gd name="connsiteX2" fmla="*/ 61759 w 126505"/>
              <a:gd name="connsiteY2" fmla="*/ 46599 h 117081"/>
              <a:gd name="connsiteX3" fmla="*/ 125259 w 126505"/>
              <a:gd name="connsiteY3" fmla="*/ 2149 h 11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05" h="117081">
                <a:moveTo>
                  <a:pt x="125259" y="2149"/>
                </a:moveTo>
                <a:cubicBezTo>
                  <a:pt x="115205" y="13791"/>
                  <a:pt x="12017" y="109041"/>
                  <a:pt x="1434" y="116449"/>
                </a:cubicBezTo>
                <a:cubicBezTo>
                  <a:pt x="-9149" y="123857"/>
                  <a:pt x="41651" y="64061"/>
                  <a:pt x="61759" y="46599"/>
                </a:cubicBezTo>
                <a:cubicBezTo>
                  <a:pt x="81867" y="29137"/>
                  <a:pt x="135313" y="-9493"/>
                  <a:pt x="125259" y="2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5E791605-78A2-8090-15B0-DAD50C85FC43}"/>
              </a:ext>
            </a:extLst>
          </p:cNvPr>
          <p:cNvSpPr/>
          <p:nvPr/>
        </p:nvSpPr>
        <p:spPr>
          <a:xfrm>
            <a:off x="4149643" y="4328451"/>
            <a:ext cx="165254" cy="78452"/>
          </a:xfrm>
          <a:custGeom>
            <a:avLst/>
            <a:gdLst>
              <a:gd name="connsiteX0" fmla="*/ 82 w 165254"/>
              <a:gd name="connsiteY0" fmla="*/ 78449 h 78452"/>
              <a:gd name="connsiteX1" fmla="*/ 95332 w 165254"/>
              <a:gd name="connsiteY1" fmla="*/ 8599 h 78452"/>
              <a:gd name="connsiteX2" fmla="*/ 165182 w 165254"/>
              <a:gd name="connsiteY2" fmla="*/ 21299 h 78452"/>
              <a:gd name="connsiteX3" fmla="*/ 108032 w 165254"/>
              <a:gd name="connsiteY3" fmla="*/ 8599 h 78452"/>
              <a:gd name="connsiteX4" fmla="*/ 79457 w 165254"/>
              <a:gd name="connsiteY4" fmla="*/ 5424 h 78452"/>
              <a:gd name="connsiteX5" fmla="*/ 82 w 165254"/>
              <a:gd name="connsiteY5" fmla="*/ 78449 h 7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54" h="78452">
                <a:moveTo>
                  <a:pt x="82" y="78449"/>
                </a:moveTo>
                <a:cubicBezTo>
                  <a:pt x="2728" y="78978"/>
                  <a:pt x="67815" y="18124"/>
                  <a:pt x="95332" y="8599"/>
                </a:cubicBezTo>
                <a:cubicBezTo>
                  <a:pt x="122849" y="-926"/>
                  <a:pt x="163065" y="21299"/>
                  <a:pt x="165182" y="21299"/>
                </a:cubicBezTo>
                <a:cubicBezTo>
                  <a:pt x="167299" y="21299"/>
                  <a:pt x="122319" y="11245"/>
                  <a:pt x="108032" y="8599"/>
                </a:cubicBezTo>
                <a:cubicBezTo>
                  <a:pt x="93745" y="5953"/>
                  <a:pt x="99565" y="-7276"/>
                  <a:pt x="79457" y="5424"/>
                </a:cubicBezTo>
                <a:cubicBezTo>
                  <a:pt x="59349" y="18124"/>
                  <a:pt x="-2564" y="77920"/>
                  <a:pt x="82" y="78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5B470A46-F7C4-AAC3-2C1E-ECFED9B2150D}"/>
              </a:ext>
            </a:extLst>
          </p:cNvPr>
          <p:cNvSpPr/>
          <p:nvPr/>
        </p:nvSpPr>
        <p:spPr>
          <a:xfrm>
            <a:off x="4168748" y="4580887"/>
            <a:ext cx="232211" cy="165838"/>
          </a:xfrm>
          <a:custGeom>
            <a:avLst/>
            <a:gdLst>
              <a:gd name="connsiteX0" fmla="*/ 47652 w 232211"/>
              <a:gd name="connsiteY0" fmla="*/ 80013 h 165838"/>
              <a:gd name="connsiteX1" fmla="*/ 152427 w 232211"/>
              <a:gd name="connsiteY1" fmla="*/ 70488 h 165838"/>
              <a:gd name="connsiteX2" fmla="*/ 174652 w 232211"/>
              <a:gd name="connsiteY2" fmla="*/ 133988 h 165838"/>
              <a:gd name="connsiteX3" fmla="*/ 231802 w 232211"/>
              <a:gd name="connsiteY3" fmla="*/ 165738 h 165838"/>
              <a:gd name="connsiteX4" fmla="*/ 196877 w 232211"/>
              <a:gd name="connsiteY4" fmla="*/ 124463 h 165838"/>
              <a:gd name="connsiteX5" fmla="*/ 133377 w 232211"/>
              <a:gd name="connsiteY5" fmla="*/ 86363 h 165838"/>
              <a:gd name="connsiteX6" fmla="*/ 27 w 232211"/>
              <a:gd name="connsiteY6" fmla="*/ 638 h 165838"/>
              <a:gd name="connsiteX7" fmla="*/ 120677 w 232211"/>
              <a:gd name="connsiteY7" fmla="*/ 48263 h 165838"/>
              <a:gd name="connsiteX8" fmla="*/ 47652 w 232211"/>
              <a:gd name="connsiteY8" fmla="*/ 80013 h 16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11" h="165838">
                <a:moveTo>
                  <a:pt x="47652" y="80013"/>
                </a:moveTo>
                <a:cubicBezTo>
                  <a:pt x="52944" y="83717"/>
                  <a:pt x="131260" y="61492"/>
                  <a:pt x="152427" y="70488"/>
                </a:cubicBezTo>
                <a:cubicBezTo>
                  <a:pt x="173594" y="79484"/>
                  <a:pt x="161423" y="118113"/>
                  <a:pt x="174652" y="133988"/>
                </a:cubicBezTo>
                <a:cubicBezTo>
                  <a:pt x="187881" y="149863"/>
                  <a:pt x="228098" y="167325"/>
                  <a:pt x="231802" y="165738"/>
                </a:cubicBezTo>
                <a:cubicBezTo>
                  <a:pt x="235506" y="164151"/>
                  <a:pt x="213281" y="137692"/>
                  <a:pt x="196877" y="124463"/>
                </a:cubicBezTo>
                <a:cubicBezTo>
                  <a:pt x="180473" y="111234"/>
                  <a:pt x="166185" y="107000"/>
                  <a:pt x="133377" y="86363"/>
                </a:cubicBezTo>
                <a:cubicBezTo>
                  <a:pt x="100569" y="65726"/>
                  <a:pt x="2144" y="6988"/>
                  <a:pt x="27" y="638"/>
                </a:cubicBezTo>
                <a:cubicBezTo>
                  <a:pt x="-2090" y="-5712"/>
                  <a:pt x="116973" y="37151"/>
                  <a:pt x="120677" y="48263"/>
                </a:cubicBezTo>
                <a:cubicBezTo>
                  <a:pt x="124381" y="59375"/>
                  <a:pt x="42360" y="76309"/>
                  <a:pt x="47652" y="800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C4F3C36-EFD8-AE14-39AC-39630CE51305}"/>
              </a:ext>
            </a:extLst>
          </p:cNvPr>
          <p:cNvSpPr/>
          <p:nvPr/>
        </p:nvSpPr>
        <p:spPr>
          <a:xfrm>
            <a:off x="4552788" y="4829355"/>
            <a:ext cx="348480" cy="146184"/>
          </a:xfrm>
          <a:custGeom>
            <a:avLst/>
            <a:gdLst>
              <a:gd name="connsiteX0" fmla="*/ 162 w 348480"/>
              <a:gd name="connsiteY0" fmla="*/ 2995 h 146184"/>
              <a:gd name="connsiteX1" fmla="*/ 206537 w 348480"/>
              <a:gd name="connsiteY1" fmla="*/ 6170 h 146184"/>
              <a:gd name="connsiteX2" fmla="*/ 60487 w 348480"/>
              <a:gd name="connsiteY2" fmla="*/ 63320 h 146184"/>
              <a:gd name="connsiteX3" fmla="*/ 235112 w 348480"/>
              <a:gd name="connsiteY3" fmla="*/ 53795 h 146184"/>
              <a:gd name="connsiteX4" fmla="*/ 231937 w 348480"/>
              <a:gd name="connsiteY4" fmla="*/ 72845 h 146184"/>
              <a:gd name="connsiteX5" fmla="*/ 146212 w 348480"/>
              <a:gd name="connsiteY5" fmla="*/ 145870 h 146184"/>
              <a:gd name="connsiteX6" fmla="*/ 339887 w 348480"/>
              <a:gd name="connsiteY6" fmla="*/ 41095 h 146184"/>
              <a:gd name="connsiteX7" fmla="*/ 314487 w 348480"/>
              <a:gd name="connsiteY7" fmla="*/ 107770 h 146184"/>
              <a:gd name="connsiteX8" fmla="*/ 314487 w 348480"/>
              <a:gd name="connsiteY8" fmla="*/ 47445 h 146184"/>
              <a:gd name="connsiteX9" fmla="*/ 193837 w 348480"/>
              <a:gd name="connsiteY9" fmla="*/ 37920 h 146184"/>
              <a:gd name="connsiteX10" fmla="*/ 171612 w 348480"/>
              <a:gd name="connsiteY10" fmla="*/ 18870 h 146184"/>
              <a:gd name="connsiteX11" fmla="*/ 162 w 348480"/>
              <a:gd name="connsiteY11" fmla="*/ 2995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80" h="146184">
                <a:moveTo>
                  <a:pt x="162" y="2995"/>
                </a:moveTo>
                <a:cubicBezTo>
                  <a:pt x="5983" y="878"/>
                  <a:pt x="196483" y="-3884"/>
                  <a:pt x="206537" y="6170"/>
                </a:cubicBezTo>
                <a:cubicBezTo>
                  <a:pt x="216591" y="16224"/>
                  <a:pt x="55725" y="55383"/>
                  <a:pt x="60487" y="63320"/>
                </a:cubicBezTo>
                <a:cubicBezTo>
                  <a:pt x="65250" y="71258"/>
                  <a:pt x="206537" y="52208"/>
                  <a:pt x="235112" y="53795"/>
                </a:cubicBezTo>
                <a:cubicBezTo>
                  <a:pt x="263687" y="55383"/>
                  <a:pt x="246754" y="57499"/>
                  <a:pt x="231937" y="72845"/>
                </a:cubicBezTo>
                <a:cubicBezTo>
                  <a:pt x="217120" y="88191"/>
                  <a:pt x="128220" y="151162"/>
                  <a:pt x="146212" y="145870"/>
                </a:cubicBezTo>
                <a:cubicBezTo>
                  <a:pt x="164204" y="140578"/>
                  <a:pt x="311841" y="47445"/>
                  <a:pt x="339887" y="41095"/>
                </a:cubicBezTo>
                <a:cubicBezTo>
                  <a:pt x="367933" y="34745"/>
                  <a:pt x="318720" y="106712"/>
                  <a:pt x="314487" y="107770"/>
                </a:cubicBezTo>
                <a:cubicBezTo>
                  <a:pt x="310254" y="108828"/>
                  <a:pt x="334595" y="59087"/>
                  <a:pt x="314487" y="47445"/>
                </a:cubicBezTo>
                <a:cubicBezTo>
                  <a:pt x="294379" y="35803"/>
                  <a:pt x="193837" y="37920"/>
                  <a:pt x="193837" y="37920"/>
                </a:cubicBezTo>
                <a:cubicBezTo>
                  <a:pt x="170025" y="33158"/>
                  <a:pt x="197012" y="22045"/>
                  <a:pt x="171612" y="18870"/>
                </a:cubicBezTo>
                <a:cubicBezTo>
                  <a:pt x="146212" y="15695"/>
                  <a:pt x="-5659" y="5112"/>
                  <a:pt x="162" y="29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5B596982-17B6-3DED-F90F-F37D615C08C1}"/>
              </a:ext>
            </a:extLst>
          </p:cNvPr>
          <p:cNvSpPr/>
          <p:nvPr/>
        </p:nvSpPr>
        <p:spPr>
          <a:xfrm>
            <a:off x="4079208" y="4863998"/>
            <a:ext cx="216736" cy="411772"/>
          </a:xfrm>
          <a:custGeom>
            <a:avLst/>
            <a:gdLst>
              <a:gd name="connsiteX0" fmla="*/ 92742 w 216736"/>
              <a:gd name="connsiteY0" fmla="*/ 102 h 411772"/>
              <a:gd name="connsiteX1" fmla="*/ 108617 w 216736"/>
              <a:gd name="connsiteY1" fmla="*/ 165202 h 411772"/>
              <a:gd name="connsiteX2" fmla="*/ 168942 w 216736"/>
              <a:gd name="connsiteY2" fmla="*/ 203302 h 411772"/>
              <a:gd name="connsiteX3" fmla="*/ 162592 w 216736"/>
              <a:gd name="connsiteY3" fmla="*/ 247752 h 411772"/>
              <a:gd name="connsiteX4" fmla="*/ 216567 w 216736"/>
              <a:gd name="connsiteY4" fmla="*/ 409677 h 411772"/>
              <a:gd name="connsiteX5" fmla="*/ 178467 w 216736"/>
              <a:gd name="connsiteY5" fmla="*/ 333477 h 411772"/>
              <a:gd name="connsiteX6" fmla="*/ 146717 w 216736"/>
              <a:gd name="connsiteY6" fmla="*/ 241402 h 411772"/>
              <a:gd name="connsiteX7" fmla="*/ 667 w 216736"/>
              <a:gd name="connsiteY7" fmla="*/ 114402 h 411772"/>
              <a:gd name="connsiteX8" fmla="*/ 92742 w 216736"/>
              <a:gd name="connsiteY8" fmla="*/ 139802 h 411772"/>
              <a:gd name="connsiteX9" fmla="*/ 92742 w 216736"/>
              <a:gd name="connsiteY9" fmla="*/ 102 h 41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736" h="411772">
                <a:moveTo>
                  <a:pt x="92742" y="102"/>
                </a:moveTo>
                <a:cubicBezTo>
                  <a:pt x="95388" y="4335"/>
                  <a:pt x="95917" y="131335"/>
                  <a:pt x="108617" y="165202"/>
                </a:cubicBezTo>
                <a:cubicBezTo>
                  <a:pt x="121317" y="199069"/>
                  <a:pt x="159946" y="189544"/>
                  <a:pt x="168942" y="203302"/>
                </a:cubicBezTo>
                <a:cubicBezTo>
                  <a:pt x="177938" y="217060"/>
                  <a:pt x="154655" y="213356"/>
                  <a:pt x="162592" y="247752"/>
                </a:cubicBezTo>
                <a:cubicBezTo>
                  <a:pt x="170529" y="282148"/>
                  <a:pt x="213921" y="395390"/>
                  <a:pt x="216567" y="409677"/>
                </a:cubicBezTo>
                <a:cubicBezTo>
                  <a:pt x="219213" y="423964"/>
                  <a:pt x="190109" y="361523"/>
                  <a:pt x="178467" y="333477"/>
                </a:cubicBezTo>
                <a:cubicBezTo>
                  <a:pt x="166825" y="305431"/>
                  <a:pt x="176350" y="277915"/>
                  <a:pt x="146717" y="241402"/>
                </a:cubicBezTo>
                <a:cubicBezTo>
                  <a:pt x="117084" y="204889"/>
                  <a:pt x="9663" y="131335"/>
                  <a:pt x="667" y="114402"/>
                </a:cubicBezTo>
                <a:cubicBezTo>
                  <a:pt x="-8329" y="97469"/>
                  <a:pt x="76338" y="155677"/>
                  <a:pt x="92742" y="139802"/>
                </a:cubicBezTo>
                <a:cubicBezTo>
                  <a:pt x="109146" y="123927"/>
                  <a:pt x="90096" y="-4131"/>
                  <a:pt x="92742" y="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6E8C4354-A42B-AFAD-292C-AC3CCD0A055F}"/>
              </a:ext>
            </a:extLst>
          </p:cNvPr>
          <p:cNvSpPr/>
          <p:nvPr/>
        </p:nvSpPr>
        <p:spPr>
          <a:xfrm>
            <a:off x="4940036" y="5055994"/>
            <a:ext cx="150256" cy="228657"/>
          </a:xfrm>
          <a:custGeom>
            <a:avLst/>
            <a:gdLst>
              <a:gd name="connsiteX0" fmla="*/ 264 w 150256"/>
              <a:gd name="connsiteY0" fmla="*/ 227206 h 228657"/>
              <a:gd name="connsiteX1" fmla="*/ 111389 w 150256"/>
              <a:gd name="connsiteY1" fmla="*/ 97031 h 228657"/>
              <a:gd name="connsiteX2" fmla="*/ 149489 w 150256"/>
              <a:gd name="connsiteY2" fmla="*/ 17656 h 228657"/>
              <a:gd name="connsiteX3" fmla="*/ 82814 w 150256"/>
              <a:gd name="connsiteY3" fmla="*/ 65281 h 228657"/>
              <a:gd name="connsiteX4" fmla="*/ 146314 w 150256"/>
              <a:gd name="connsiteY4" fmla="*/ 4956 h 228657"/>
              <a:gd name="connsiteX5" fmla="*/ 264 w 150256"/>
              <a:gd name="connsiteY5" fmla="*/ 227206 h 22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56" h="228657">
                <a:moveTo>
                  <a:pt x="264" y="227206"/>
                </a:moveTo>
                <a:cubicBezTo>
                  <a:pt x="-5557" y="242552"/>
                  <a:pt x="86518" y="131956"/>
                  <a:pt x="111389" y="97031"/>
                </a:cubicBezTo>
                <a:cubicBezTo>
                  <a:pt x="136260" y="62106"/>
                  <a:pt x="154252" y="22948"/>
                  <a:pt x="149489" y="17656"/>
                </a:cubicBezTo>
                <a:cubicBezTo>
                  <a:pt x="144727" y="12364"/>
                  <a:pt x="83343" y="67398"/>
                  <a:pt x="82814" y="65281"/>
                </a:cubicBezTo>
                <a:cubicBezTo>
                  <a:pt x="82285" y="63164"/>
                  <a:pt x="157956" y="-20973"/>
                  <a:pt x="146314" y="4956"/>
                </a:cubicBezTo>
                <a:cubicBezTo>
                  <a:pt x="134672" y="30885"/>
                  <a:pt x="6085" y="211860"/>
                  <a:pt x="264" y="227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C74803E-ECD1-4754-D69D-223FB4621559}"/>
              </a:ext>
            </a:extLst>
          </p:cNvPr>
          <p:cNvSpPr/>
          <p:nvPr/>
        </p:nvSpPr>
        <p:spPr>
          <a:xfrm>
            <a:off x="4488386" y="5016088"/>
            <a:ext cx="483868" cy="425865"/>
          </a:xfrm>
          <a:custGeom>
            <a:avLst/>
            <a:gdLst>
              <a:gd name="connsiteX0" fmla="*/ 61389 w 483868"/>
              <a:gd name="connsiteY0" fmla="*/ 412 h 425865"/>
              <a:gd name="connsiteX1" fmla="*/ 77264 w 483868"/>
              <a:gd name="connsiteY1" fmla="*/ 251237 h 425865"/>
              <a:gd name="connsiteX2" fmla="*/ 147114 w 483868"/>
              <a:gd name="connsiteY2" fmla="*/ 333787 h 425865"/>
              <a:gd name="connsiteX3" fmla="*/ 185214 w 483868"/>
              <a:gd name="connsiteY3" fmla="*/ 425862 h 425865"/>
              <a:gd name="connsiteX4" fmla="*/ 302689 w 483868"/>
              <a:gd name="connsiteY4" fmla="*/ 330612 h 425865"/>
              <a:gd name="connsiteX5" fmla="*/ 264589 w 483868"/>
              <a:gd name="connsiteY5" fmla="*/ 422687 h 425865"/>
              <a:gd name="connsiteX6" fmla="*/ 483664 w 483868"/>
              <a:gd name="connsiteY6" fmla="*/ 279812 h 425865"/>
              <a:gd name="connsiteX7" fmla="*/ 220139 w 483868"/>
              <a:gd name="connsiteY7" fmla="*/ 371887 h 425865"/>
              <a:gd name="connsiteX8" fmla="*/ 74089 w 483868"/>
              <a:gd name="connsiteY8" fmla="*/ 340137 h 425865"/>
              <a:gd name="connsiteX9" fmla="*/ 99489 w 483868"/>
              <a:gd name="connsiteY9" fmla="*/ 305212 h 425865"/>
              <a:gd name="connsiteX10" fmla="*/ 1064 w 483868"/>
              <a:gd name="connsiteY10" fmla="*/ 165512 h 425865"/>
              <a:gd name="connsiteX11" fmla="*/ 48689 w 483868"/>
              <a:gd name="connsiteY11" fmla="*/ 190912 h 425865"/>
              <a:gd name="connsiteX12" fmla="*/ 61389 w 483868"/>
              <a:gd name="connsiteY12" fmla="*/ 412 h 4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3868" h="425865">
                <a:moveTo>
                  <a:pt x="61389" y="412"/>
                </a:moveTo>
                <a:cubicBezTo>
                  <a:pt x="66152" y="10466"/>
                  <a:pt x="62977" y="195675"/>
                  <a:pt x="77264" y="251237"/>
                </a:cubicBezTo>
                <a:cubicBezTo>
                  <a:pt x="91552" y="306800"/>
                  <a:pt x="129122" y="304683"/>
                  <a:pt x="147114" y="333787"/>
                </a:cubicBezTo>
                <a:cubicBezTo>
                  <a:pt x="165106" y="362891"/>
                  <a:pt x="159285" y="426391"/>
                  <a:pt x="185214" y="425862"/>
                </a:cubicBezTo>
                <a:cubicBezTo>
                  <a:pt x="211143" y="425333"/>
                  <a:pt x="289460" y="331141"/>
                  <a:pt x="302689" y="330612"/>
                </a:cubicBezTo>
                <a:cubicBezTo>
                  <a:pt x="315918" y="330083"/>
                  <a:pt x="234427" y="431154"/>
                  <a:pt x="264589" y="422687"/>
                </a:cubicBezTo>
                <a:cubicBezTo>
                  <a:pt x="294752" y="414220"/>
                  <a:pt x="491072" y="288279"/>
                  <a:pt x="483664" y="279812"/>
                </a:cubicBezTo>
                <a:cubicBezTo>
                  <a:pt x="476256" y="271345"/>
                  <a:pt x="288402" y="361833"/>
                  <a:pt x="220139" y="371887"/>
                </a:cubicBezTo>
                <a:cubicBezTo>
                  <a:pt x="151876" y="381941"/>
                  <a:pt x="94197" y="351249"/>
                  <a:pt x="74089" y="340137"/>
                </a:cubicBezTo>
                <a:cubicBezTo>
                  <a:pt x="53981" y="329025"/>
                  <a:pt x="111660" y="334316"/>
                  <a:pt x="99489" y="305212"/>
                </a:cubicBezTo>
                <a:cubicBezTo>
                  <a:pt x="87318" y="276108"/>
                  <a:pt x="9531" y="184562"/>
                  <a:pt x="1064" y="165512"/>
                </a:cubicBezTo>
                <a:cubicBezTo>
                  <a:pt x="-7403" y="146462"/>
                  <a:pt x="37047" y="214725"/>
                  <a:pt x="48689" y="190912"/>
                </a:cubicBezTo>
                <a:cubicBezTo>
                  <a:pt x="60331" y="167099"/>
                  <a:pt x="56626" y="-9642"/>
                  <a:pt x="61389" y="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3FBAB0B-B4C0-1AB4-BE7E-41F6A6BF9C44}"/>
              </a:ext>
            </a:extLst>
          </p:cNvPr>
          <p:cNvSpPr/>
          <p:nvPr/>
        </p:nvSpPr>
        <p:spPr>
          <a:xfrm>
            <a:off x="5420462" y="4233589"/>
            <a:ext cx="72459" cy="249853"/>
          </a:xfrm>
          <a:custGeom>
            <a:avLst/>
            <a:gdLst>
              <a:gd name="connsiteX0" fmla="*/ 72288 w 72459"/>
              <a:gd name="connsiteY0" fmla="*/ 1861 h 249853"/>
              <a:gd name="connsiteX1" fmla="*/ 2438 w 72459"/>
              <a:gd name="connsiteY1" fmla="*/ 246336 h 249853"/>
              <a:gd name="connsiteX2" fmla="*/ 21488 w 72459"/>
              <a:gd name="connsiteY2" fmla="*/ 138386 h 249853"/>
              <a:gd name="connsiteX3" fmla="*/ 72288 w 72459"/>
              <a:gd name="connsiteY3" fmla="*/ 1861 h 24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59" h="249853">
                <a:moveTo>
                  <a:pt x="72288" y="1861"/>
                </a:moveTo>
                <a:cubicBezTo>
                  <a:pt x="69113" y="19853"/>
                  <a:pt x="10905" y="223582"/>
                  <a:pt x="2438" y="246336"/>
                </a:cubicBezTo>
                <a:cubicBezTo>
                  <a:pt x="-6029" y="269090"/>
                  <a:pt x="9317" y="175427"/>
                  <a:pt x="21488" y="138386"/>
                </a:cubicBezTo>
                <a:cubicBezTo>
                  <a:pt x="33659" y="101345"/>
                  <a:pt x="75463" y="-16131"/>
                  <a:pt x="72288" y="18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568CA97A-3FA9-BD1E-0DE8-0D5CFC6C40BB}"/>
              </a:ext>
            </a:extLst>
          </p:cNvPr>
          <p:cNvSpPr/>
          <p:nvPr/>
        </p:nvSpPr>
        <p:spPr>
          <a:xfrm>
            <a:off x="4482442" y="4844624"/>
            <a:ext cx="128451" cy="105481"/>
          </a:xfrm>
          <a:custGeom>
            <a:avLst/>
            <a:gdLst>
              <a:gd name="connsiteX0" fmla="*/ 658 w 128451"/>
              <a:gd name="connsiteY0" fmla="*/ 426 h 105481"/>
              <a:gd name="connsiteX1" fmla="*/ 70508 w 128451"/>
              <a:gd name="connsiteY1" fmla="*/ 35351 h 105481"/>
              <a:gd name="connsiteX2" fmla="*/ 121308 w 128451"/>
              <a:gd name="connsiteY2" fmla="*/ 105201 h 105481"/>
              <a:gd name="connsiteX3" fmla="*/ 114958 w 128451"/>
              <a:gd name="connsiteY3" fmla="*/ 57576 h 105481"/>
              <a:gd name="connsiteX4" fmla="*/ 658 w 128451"/>
              <a:gd name="connsiteY4" fmla="*/ 426 h 1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51" h="105481">
                <a:moveTo>
                  <a:pt x="658" y="426"/>
                </a:moveTo>
                <a:cubicBezTo>
                  <a:pt x="-6750" y="-3278"/>
                  <a:pt x="50400" y="17889"/>
                  <a:pt x="70508" y="35351"/>
                </a:cubicBezTo>
                <a:cubicBezTo>
                  <a:pt x="90616" y="52813"/>
                  <a:pt x="113900" y="101497"/>
                  <a:pt x="121308" y="105201"/>
                </a:cubicBezTo>
                <a:cubicBezTo>
                  <a:pt x="128716" y="108905"/>
                  <a:pt x="135066" y="75038"/>
                  <a:pt x="114958" y="57576"/>
                </a:cubicBezTo>
                <a:cubicBezTo>
                  <a:pt x="94850" y="40114"/>
                  <a:pt x="8066" y="4130"/>
                  <a:pt x="658" y="4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23C0049-8221-76D5-263D-284993C7AC50}"/>
              </a:ext>
            </a:extLst>
          </p:cNvPr>
          <p:cNvSpPr/>
          <p:nvPr/>
        </p:nvSpPr>
        <p:spPr>
          <a:xfrm>
            <a:off x="5559421" y="4079635"/>
            <a:ext cx="61502" cy="156516"/>
          </a:xfrm>
          <a:custGeom>
            <a:avLst/>
            <a:gdLst>
              <a:gd name="connsiteX0" fmla="*/ 4 w 61502"/>
              <a:gd name="connsiteY0" fmla="*/ 240 h 156516"/>
              <a:gd name="connsiteX1" fmla="*/ 57154 w 61502"/>
              <a:gd name="connsiteY1" fmla="*/ 114540 h 156516"/>
              <a:gd name="connsiteX2" fmla="*/ 50804 w 61502"/>
              <a:gd name="connsiteY2" fmla="*/ 155815 h 156516"/>
              <a:gd name="connsiteX3" fmla="*/ 60329 w 61502"/>
              <a:gd name="connsiteY3" fmla="*/ 85965 h 156516"/>
              <a:gd name="connsiteX4" fmla="*/ 4 w 61502"/>
              <a:gd name="connsiteY4" fmla="*/ 240 h 15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2" h="156516">
                <a:moveTo>
                  <a:pt x="4" y="240"/>
                </a:moveTo>
                <a:cubicBezTo>
                  <a:pt x="-525" y="5003"/>
                  <a:pt x="48687" y="88611"/>
                  <a:pt x="57154" y="114540"/>
                </a:cubicBezTo>
                <a:cubicBezTo>
                  <a:pt x="65621" y="140469"/>
                  <a:pt x="50275" y="160578"/>
                  <a:pt x="50804" y="155815"/>
                </a:cubicBezTo>
                <a:cubicBezTo>
                  <a:pt x="51333" y="151053"/>
                  <a:pt x="65621" y="109248"/>
                  <a:pt x="60329" y="85965"/>
                </a:cubicBezTo>
                <a:cubicBezTo>
                  <a:pt x="55037" y="62682"/>
                  <a:pt x="533" y="-4523"/>
                  <a:pt x="4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45CB0AE-B999-60A7-DB68-E7CA66BC38B9}"/>
              </a:ext>
            </a:extLst>
          </p:cNvPr>
          <p:cNvSpPr/>
          <p:nvPr/>
        </p:nvSpPr>
        <p:spPr>
          <a:xfrm>
            <a:off x="3724225" y="4397360"/>
            <a:ext cx="89310" cy="120718"/>
          </a:xfrm>
          <a:custGeom>
            <a:avLst/>
            <a:gdLst>
              <a:gd name="connsiteX0" fmla="*/ 88950 w 89310"/>
              <a:gd name="connsiteY0" fmla="*/ 15 h 120718"/>
              <a:gd name="connsiteX1" fmla="*/ 54025 w 89310"/>
              <a:gd name="connsiteY1" fmla="*/ 63515 h 120718"/>
              <a:gd name="connsiteX2" fmla="*/ 60375 w 89310"/>
              <a:gd name="connsiteY2" fmla="*/ 120665 h 120718"/>
              <a:gd name="connsiteX3" fmla="*/ 34975 w 89310"/>
              <a:gd name="connsiteY3" fmla="*/ 73040 h 120718"/>
              <a:gd name="connsiteX4" fmla="*/ 50 w 89310"/>
              <a:gd name="connsiteY4" fmla="*/ 31765 h 120718"/>
              <a:gd name="connsiteX5" fmla="*/ 28625 w 89310"/>
              <a:gd name="connsiteY5" fmla="*/ 57165 h 120718"/>
              <a:gd name="connsiteX6" fmla="*/ 88950 w 89310"/>
              <a:gd name="connsiteY6" fmla="*/ 15 h 12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10" h="120718">
                <a:moveTo>
                  <a:pt x="88950" y="15"/>
                </a:moveTo>
                <a:cubicBezTo>
                  <a:pt x="93183" y="1073"/>
                  <a:pt x="58787" y="43407"/>
                  <a:pt x="54025" y="63515"/>
                </a:cubicBezTo>
                <a:cubicBezTo>
                  <a:pt x="49263" y="83623"/>
                  <a:pt x="63550" y="119078"/>
                  <a:pt x="60375" y="120665"/>
                </a:cubicBezTo>
                <a:cubicBezTo>
                  <a:pt x="57200" y="122252"/>
                  <a:pt x="45029" y="87857"/>
                  <a:pt x="34975" y="73040"/>
                </a:cubicBezTo>
                <a:cubicBezTo>
                  <a:pt x="24921" y="58223"/>
                  <a:pt x="1108" y="34411"/>
                  <a:pt x="50" y="31765"/>
                </a:cubicBezTo>
                <a:cubicBezTo>
                  <a:pt x="-1008" y="29119"/>
                  <a:pt x="14867" y="63515"/>
                  <a:pt x="28625" y="57165"/>
                </a:cubicBezTo>
                <a:cubicBezTo>
                  <a:pt x="42383" y="50815"/>
                  <a:pt x="84717" y="-1043"/>
                  <a:pt x="8895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C432607-3D52-5B9C-4DEB-CF000E889912}"/>
              </a:ext>
            </a:extLst>
          </p:cNvPr>
          <p:cNvSpPr/>
          <p:nvPr/>
        </p:nvSpPr>
        <p:spPr>
          <a:xfrm>
            <a:off x="4389541" y="4117866"/>
            <a:ext cx="71439" cy="127461"/>
          </a:xfrm>
          <a:custGeom>
            <a:avLst/>
            <a:gdLst>
              <a:gd name="connsiteX0" fmla="*/ 71334 w 71439"/>
              <a:gd name="connsiteY0" fmla="*/ 109 h 127461"/>
              <a:gd name="connsiteX1" fmla="*/ 17359 w 71439"/>
              <a:gd name="connsiteY1" fmla="*/ 69959 h 127461"/>
              <a:gd name="connsiteX2" fmla="*/ 20534 w 71439"/>
              <a:gd name="connsiteY2" fmla="*/ 127109 h 127461"/>
              <a:gd name="connsiteX3" fmla="*/ 14184 w 71439"/>
              <a:gd name="connsiteY3" fmla="*/ 92184 h 127461"/>
              <a:gd name="connsiteX4" fmla="*/ 1484 w 71439"/>
              <a:gd name="connsiteY4" fmla="*/ 54084 h 127461"/>
              <a:gd name="connsiteX5" fmla="*/ 71334 w 71439"/>
              <a:gd name="connsiteY5" fmla="*/ 109 h 12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39" h="127461">
                <a:moveTo>
                  <a:pt x="71334" y="109"/>
                </a:moveTo>
                <a:cubicBezTo>
                  <a:pt x="73980" y="2755"/>
                  <a:pt x="25826" y="48792"/>
                  <a:pt x="17359" y="69959"/>
                </a:cubicBezTo>
                <a:cubicBezTo>
                  <a:pt x="8892" y="91126"/>
                  <a:pt x="21063" y="123405"/>
                  <a:pt x="20534" y="127109"/>
                </a:cubicBezTo>
                <a:cubicBezTo>
                  <a:pt x="20005" y="130813"/>
                  <a:pt x="17359" y="104355"/>
                  <a:pt x="14184" y="92184"/>
                </a:cubicBezTo>
                <a:cubicBezTo>
                  <a:pt x="11009" y="80013"/>
                  <a:pt x="-4866" y="64667"/>
                  <a:pt x="1484" y="54084"/>
                </a:cubicBezTo>
                <a:cubicBezTo>
                  <a:pt x="7834" y="43501"/>
                  <a:pt x="68688" y="-2537"/>
                  <a:pt x="71334" y="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57B2F81-812C-E353-D112-278CC4134B0D}"/>
              </a:ext>
            </a:extLst>
          </p:cNvPr>
          <p:cNvSpPr/>
          <p:nvPr/>
        </p:nvSpPr>
        <p:spPr>
          <a:xfrm>
            <a:off x="5111694" y="4107896"/>
            <a:ext cx="108287" cy="172050"/>
          </a:xfrm>
          <a:custGeom>
            <a:avLst/>
            <a:gdLst>
              <a:gd name="connsiteX0" fmla="*/ 56 w 108287"/>
              <a:gd name="connsiteY0" fmla="*/ 35479 h 172050"/>
              <a:gd name="connsiteX1" fmla="*/ 63556 w 108287"/>
              <a:gd name="connsiteY1" fmla="*/ 111679 h 172050"/>
              <a:gd name="connsiteX2" fmla="*/ 47681 w 108287"/>
              <a:gd name="connsiteY2" fmla="*/ 172004 h 172050"/>
              <a:gd name="connsiteX3" fmla="*/ 60381 w 108287"/>
              <a:gd name="connsiteY3" fmla="*/ 102154 h 172050"/>
              <a:gd name="connsiteX4" fmla="*/ 108006 w 108287"/>
              <a:gd name="connsiteY4" fmla="*/ 554 h 172050"/>
              <a:gd name="connsiteX5" fmla="*/ 76256 w 108287"/>
              <a:gd name="connsiteY5" fmla="*/ 60879 h 172050"/>
              <a:gd name="connsiteX6" fmla="*/ 56 w 108287"/>
              <a:gd name="connsiteY6" fmla="*/ 35479 h 1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87" h="172050">
                <a:moveTo>
                  <a:pt x="56" y="35479"/>
                </a:moveTo>
                <a:cubicBezTo>
                  <a:pt x="-2061" y="43946"/>
                  <a:pt x="55619" y="88925"/>
                  <a:pt x="63556" y="111679"/>
                </a:cubicBezTo>
                <a:cubicBezTo>
                  <a:pt x="71494" y="134433"/>
                  <a:pt x="48210" y="173591"/>
                  <a:pt x="47681" y="172004"/>
                </a:cubicBezTo>
                <a:cubicBezTo>
                  <a:pt x="47152" y="170417"/>
                  <a:pt x="50327" y="130729"/>
                  <a:pt x="60381" y="102154"/>
                </a:cubicBezTo>
                <a:cubicBezTo>
                  <a:pt x="70435" y="73579"/>
                  <a:pt x="105360" y="7433"/>
                  <a:pt x="108006" y="554"/>
                </a:cubicBezTo>
                <a:cubicBezTo>
                  <a:pt x="110652" y="-6325"/>
                  <a:pt x="94248" y="52942"/>
                  <a:pt x="76256" y="60879"/>
                </a:cubicBezTo>
                <a:cubicBezTo>
                  <a:pt x="58264" y="68817"/>
                  <a:pt x="2173" y="27012"/>
                  <a:pt x="56" y="354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247A5B3-2955-1055-532E-0DB8232525F9}"/>
              </a:ext>
            </a:extLst>
          </p:cNvPr>
          <p:cNvSpPr/>
          <p:nvPr/>
        </p:nvSpPr>
        <p:spPr>
          <a:xfrm>
            <a:off x="4260545" y="4110715"/>
            <a:ext cx="114900" cy="97477"/>
          </a:xfrm>
          <a:custGeom>
            <a:avLst/>
            <a:gdLst>
              <a:gd name="connsiteX0" fmla="*/ 3480 w 114900"/>
              <a:gd name="connsiteY0" fmla="*/ 96160 h 97477"/>
              <a:gd name="connsiteX1" fmla="*/ 114605 w 114900"/>
              <a:gd name="connsiteY1" fmla="*/ 910 h 97477"/>
              <a:gd name="connsiteX2" fmla="*/ 35230 w 114900"/>
              <a:gd name="connsiteY2" fmla="*/ 51710 h 97477"/>
              <a:gd name="connsiteX3" fmla="*/ 3480 w 114900"/>
              <a:gd name="connsiteY3" fmla="*/ 96160 h 9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00" h="97477">
                <a:moveTo>
                  <a:pt x="3480" y="96160"/>
                </a:moveTo>
                <a:cubicBezTo>
                  <a:pt x="16709" y="87693"/>
                  <a:pt x="109313" y="8318"/>
                  <a:pt x="114605" y="910"/>
                </a:cubicBezTo>
                <a:cubicBezTo>
                  <a:pt x="119897" y="-6498"/>
                  <a:pt x="52693" y="33189"/>
                  <a:pt x="35230" y="51710"/>
                </a:cubicBezTo>
                <a:cubicBezTo>
                  <a:pt x="17768" y="70231"/>
                  <a:pt x="-9749" y="104627"/>
                  <a:pt x="3480" y="961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4DA82B8-A4DA-86C2-70B0-9DCB26812795}"/>
              </a:ext>
            </a:extLst>
          </p:cNvPr>
          <p:cNvSpPr/>
          <p:nvPr/>
        </p:nvSpPr>
        <p:spPr>
          <a:xfrm>
            <a:off x="4368577" y="4886088"/>
            <a:ext cx="127604" cy="60562"/>
          </a:xfrm>
          <a:custGeom>
            <a:avLst/>
            <a:gdLst>
              <a:gd name="connsiteX0" fmla="*/ 223 w 127604"/>
              <a:gd name="connsiteY0" fmla="*/ 237 h 60562"/>
              <a:gd name="connsiteX1" fmla="*/ 92298 w 127604"/>
              <a:gd name="connsiteY1" fmla="*/ 25637 h 60562"/>
              <a:gd name="connsiteX2" fmla="*/ 127223 w 127604"/>
              <a:gd name="connsiteY2" fmla="*/ 60562 h 60562"/>
              <a:gd name="connsiteX3" fmla="*/ 108173 w 127604"/>
              <a:gd name="connsiteY3" fmla="*/ 25637 h 60562"/>
              <a:gd name="connsiteX4" fmla="*/ 66898 w 127604"/>
              <a:gd name="connsiteY4" fmla="*/ 12937 h 60562"/>
              <a:gd name="connsiteX5" fmla="*/ 223 w 127604"/>
              <a:gd name="connsiteY5" fmla="*/ 237 h 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604" h="60562">
                <a:moveTo>
                  <a:pt x="223" y="237"/>
                </a:moveTo>
                <a:cubicBezTo>
                  <a:pt x="4456" y="2354"/>
                  <a:pt x="71131" y="15583"/>
                  <a:pt x="92298" y="25637"/>
                </a:cubicBezTo>
                <a:cubicBezTo>
                  <a:pt x="113465" y="35691"/>
                  <a:pt x="124577" y="60562"/>
                  <a:pt x="127223" y="60562"/>
                </a:cubicBezTo>
                <a:cubicBezTo>
                  <a:pt x="129869" y="60562"/>
                  <a:pt x="118227" y="33574"/>
                  <a:pt x="108173" y="25637"/>
                </a:cubicBezTo>
                <a:cubicBezTo>
                  <a:pt x="98119" y="17700"/>
                  <a:pt x="80656" y="15054"/>
                  <a:pt x="66898" y="12937"/>
                </a:cubicBezTo>
                <a:cubicBezTo>
                  <a:pt x="53140" y="10820"/>
                  <a:pt x="-4010" y="-1880"/>
                  <a:pt x="223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690356E7-F50B-3364-2D6B-89585A4EF0BB}"/>
              </a:ext>
            </a:extLst>
          </p:cNvPr>
          <p:cNvSpPr/>
          <p:nvPr/>
        </p:nvSpPr>
        <p:spPr>
          <a:xfrm>
            <a:off x="5009448" y="4653216"/>
            <a:ext cx="299878" cy="293474"/>
          </a:xfrm>
          <a:custGeom>
            <a:avLst/>
            <a:gdLst>
              <a:gd name="connsiteX0" fmla="*/ 299152 w 299878"/>
              <a:gd name="connsiteY0" fmla="*/ 1334 h 293474"/>
              <a:gd name="connsiteX1" fmla="*/ 140402 w 299878"/>
              <a:gd name="connsiteY1" fmla="*/ 226759 h 293474"/>
              <a:gd name="connsiteX2" fmla="*/ 165802 w 299878"/>
              <a:gd name="connsiteY2" fmla="*/ 166434 h 293474"/>
              <a:gd name="connsiteX3" fmla="*/ 702 w 299878"/>
              <a:gd name="connsiteY3" fmla="*/ 293434 h 293474"/>
              <a:gd name="connsiteX4" fmla="*/ 108652 w 299878"/>
              <a:gd name="connsiteY4" fmla="*/ 179134 h 293474"/>
              <a:gd name="connsiteX5" fmla="*/ 165802 w 299878"/>
              <a:gd name="connsiteY5" fmla="*/ 80709 h 293474"/>
              <a:gd name="connsiteX6" fmla="*/ 165802 w 299878"/>
              <a:gd name="connsiteY6" fmla="*/ 141034 h 293474"/>
              <a:gd name="connsiteX7" fmla="*/ 235652 w 299878"/>
              <a:gd name="connsiteY7" fmla="*/ 99759 h 293474"/>
              <a:gd name="connsiteX8" fmla="*/ 200727 w 299878"/>
              <a:gd name="connsiteY8" fmla="*/ 131509 h 293474"/>
              <a:gd name="connsiteX9" fmla="*/ 299152 w 299878"/>
              <a:gd name="connsiteY9" fmla="*/ 1334 h 2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878" h="293474">
                <a:moveTo>
                  <a:pt x="299152" y="1334"/>
                </a:moveTo>
                <a:cubicBezTo>
                  <a:pt x="289098" y="17209"/>
                  <a:pt x="162627" y="199242"/>
                  <a:pt x="140402" y="226759"/>
                </a:cubicBezTo>
                <a:cubicBezTo>
                  <a:pt x="118177" y="254276"/>
                  <a:pt x="189085" y="155322"/>
                  <a:pt x="165802" y="166434"/>
                </a:cubicBezTo>
                <a:cubicBezTo>
                  <a:pt x="142519" y="177546"/>
                  <a:pt x="10227" y="291317"/>
                  <a:pt x="702" y="293434"/>
                </a:cubicBezTo>
                <a:cubicBezTo>
                  <a:pt x="-8823" y="295551"/>
                  <a:pt x="81135" y="214588"/>
                  <a:pt x="108652" y="179134"/>
                </a:cubicBezTo>
                <a:cubicBezTo>
                  <a:pt x="136169" y="143680"/>
                  <a:pt x="156277" y="87059"/>
                  <a:pt x="165802" y="80709"/>
                </a:cubicBezTo>
                <a:cubicBezTo>
                  <a:pt x="175327" y="74359"/>
                  <a:pt x="154160" y="137859"/>
                  <a:pt x="165802" y="141034"/>
                </a:cubicBezTo>
                <a:cubicBezTo>
                  <a:pt x="177444" y="144209"/>
                  <a:pt x="229831" y="101347"/>
                  <a:pt x="235652" y="99759"/>
                </a:cubicBezTo>
                <a:cubicBezTo>
                  <a:pt x="241473" y="98172"/>
                  <a:pt x="189615" y="146855"/>
                  <a:pt x="200727" y="131509"/>
                </a:cubicBezTo>
                <a:cubicBezTo>
                  <a:pt x="211839" y="116163"/>
                  <a:pt x="309206" y="-14541"/>
                  <a:pt x="299152" y="13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72101189-D927-235B-F3BE-387B1096AF08}"/>
              </a:ext>
            </a:extLst>
          </p:cNvPr>
          <p:cNvSpPr/>
          <p:nvPr/>
        </p:nvSpPr>
        <p:spPr>
          <a:xfrm>
            <a:off x="5294795" y="4572667"/>
            <a:ext cx="182531" cy="435897"/>
          </a:xfrm>
          <a:custGeom>
            <a:avLst/>
            <a:gdLst>
              <a:gd name="connsiteX0" fmla="*/ 182080 w 182531"/>
              <a:gd name="connsiteY0" fmla="*/ 2508 h 435897"/>
              <a:gd name="connsiteX1" fmla="*/ 10630 w 182531"/>
              <a:gd name="connsiteY1" fmla="*/ 408908 h 435897"/>
              <a:gd name="connsiteX2" fmla="*/ 23330 w 182531"/>
              <a:gd name="connsiteY2" fmla="*/ 367633 h 435897"/>
              <a:gd name="connsiteX3" fmla="*/ 64605 w 182531"/>
              <a:gd name="connsiteY3" fmla="*/ 123158 h 435897"/>
              <a:gd name="connsiteX4" fmla="*/ 61430 w 182531"/>
              <a:gd name="connsiteY4" fmla="*/ 231108 h 435897"/>
              <a:gd name="connsiteX5" fmla="*/ 182080 w 182531"/>
              <a:gd name="connsiteY5" fmla="*/ 2508 h 43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31" h="435897">
                <a:moveTo>
                  <a:pt x="182080" y="2508"/>
                </a:moveTo>
                <a:cubicBezTo>
                  <a:pt x="173613" y="32141"/>
                  <a:pt x="37088" y="348054"/>
                  <a:pt x="10630" y="408908"/>
                </a:cubicBezTo>
                <a:cubicBezTo>
                  <a:pt x="-15828" y="469762"/>
                  <a:pt x="14334" y="415258"/>
                  <a:pt x="23330" y="367633"/>
                </a:cubicBezTo>
                <a:cubicBezTo>
                  <a:pt x="32326" y="320008"/>
                  <a:pt x="58255" y="145912"/>
                  <a:pt x="64605" y="123158"/>
                </a:cubicBezTo>
                <a:cubicBezTo>
                  <a:pt x="70955" y="100404"/>
                  <a:pt x="45555" y="246983"/>
                  <a:pt x="61430" y="231108"/>
                </a:cubicBezTo>
                <a:cubicBezTo>
                  <a:pt x="77305" y="215233"/>
                  <a:pt x="190547" y="-27125"/>
                  <a:pt x="182080" y="25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2CEDC53-4547-5BFD-D0A2-8877E0677C13}"/>
              </a:ext>
            </a:extLst>
          </p:cNvPr>
          <p:cNvSpPr/>
          <p:nvPr/>
        </p:nvSpPr>
        <p:spPr>
          <a:xfrm>
            <a:off x="3962345" y="4184063"/>
            <a:ext cx="69924" cy="213436"/>
          </a:xfrm>
          <a:custGeom>
            <a:avLst/>
            <a:gdLst>
              <a:gd name="connsiteX0" fmla="*/ 69905 w 69924"/>
              <a:gd name="connsiteY0" fmla="*/ 587 h 213436"/>
              <a:gd name="connsiteX1" fmla="*/ 19105 w 69924"/>
              <a:gd name="connsiteY1" fmla="*/ 133937 h 213436"/>
              <a:gd name="connsiteX2" fmla="*/ 19105 w 69924"/>
              <a:gd name="connsiteY2" fmla="*/ 213312 h 213436"/>
              <a:gd name="connsiteX3" fmla="*/ 15930 w 69924"/>
              <a:gd name="connsiteY3" fmla="*/ 149812 h 213436"/>
              <a:gd name="connsiteX4" fmla="*/ 55 w 69924"/>
              <a:gd name="connsiteY4" fmla="*/ 57737 h 213436"/>
              <a:gd name="connsiteX5" fmla="*/ 12755 w 69924"/>
              <a:gd name="connsiteY5" fmla="*/ 83137 h 213436"/>
              <a:gd name="connsiteX6" fmla="*/ 69905 w 69924"/>
              <a:gd name="connsiteY6" fmla="*/ 587 h 21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24" h="213436">
                <a:moveTo>
                  <a:pt x="69905" y="587"/>
                </a:moveTo>
                <a:cubicBezTo>
                  <a:pt x="70963" y="9054"/>
                  <a:pt x="27572" y="98483"/>
                  <a:pt x="19105" y="133937"/>
                </a:cubicBezTo>
                <a:cubicBezTo>
                  <a:pt x="10638" y="169391"/>
                  <a:pt x="19634" y="210666"/>
                  <a:pt x="19105" y="213312"/>
                </a:cubicBezTo>
                <a:cubicBezTo>
                  <a:pt x="18576" y="215958"/>
                  <a:pt x="19105" y="175741"/>
                  <a:pt x="15930" y="149812"/>
                </a:cubicBezTo>
                <a:cubicBezTo>
                  <a:pt x="12755" y="123883"/>
                  <a:pt x="584" y="68849"/>
                  <a:pt x="55" y="57737"/>
                </a:cubicBezTo>
                <a:cubicBezTo>
                  <a:pt x="-474" y="46625"/>
                  <a:pt x="2701" y="88429"/>
                  <a:pt x="12755" y="83137"/>
                </a:cubicBezTo>
                <a:cubicBezTo>
                  <a:pt x="22809" y="77845"/>
                  <a:pt x="68847" y="-7880"/>
                  <a:pt x="69905" y="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A89223F1-E861-967C-30C2-41D0BB0CDFC4}"/>
              </a:ext>
            </a:extLst>
          </p:cNvPr>
          <p:cNvSpPr/>
          <p:nvPr/>
        </p:nvSpPr>
        <p:spPr>
          <a:xfrm>
            <a:off x="3927357" y="3740143"/>
            <a:ext cx="96082" cy="69868"/>
          </a:xfrm>
          <a:custGeom>
            <a:avLst/>
            <a:gdLst>
              <a:gd name="connsiteX0" fmla="*/ 118 w 96082"/>
              <a:gd name="connsiteY0" fmla="*/ 7 h 69868"/>
              <a:gd name="connsiteX1" fmla="*/ 73143 w 96082"/>
              <a:gd name="connsiteY1" fmla="*/ 38107 h 69868"/>
              <a:gd name="connsiteX2" fmla="*/ 89018 w 96082"/>
              <a:gd name="connsiteY2" fmla="*/ 69857 h 69868"/>
              <a:gd name="connsiteX3" fmla="*/ 92193 w 96082"/>
              <a:gd name="connsiteY3" fmla="*/ 41282 h 69868"/>
              <a:gd name="connsiteX4" fmla="*/ 118 w 96082"/>
              <a:gd name="connsiteY4" fmla="*/ 7 h 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82" h="69868">
                <a:moveTo>
                  <a:pt x="118" y="7"/>
                </a:moveTo>
                <a:cubicBezTo>
                  <a:pt x="-3057" y="-522"/>
                  <a:pt x="58327" y="26465"/>
                  <a:pt x="73143" y="38107"/>
                </a:cubicBezTo>
                <a:cubicBezTo>
                  <a:pt x="87959" y="49749"/>
                  <a:pt x="85843" y="69328"/>
                  <a:pt x="89018" y="69857"/>
                </a:cubicBezTo>
                <a:cubicBezTo>
                  <a:pt x="92193" y="70386"/>
                  <a:pt x="101189" y="51865"/>
                  <a:pt x="92193" y="41282"/>
                </a:cubicBezTo>
                <a:cubicBezTo>
                  <a:pt x="83197" y="30699"/>
                  <a:pt x="3293" y="536"/>
                  <a:pt x="118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03DAE338-F5F3-9526-F5D3-42E74C8E4ADF}"/>
              </a:ext>
            </a:extLst>
          </p:cNvPr>
          <p:cNvSpPr/>
          <p:nvPr/>
        </p:nvSpPr>
        <p:spPr>
          <a:xfrm>
            <a:off x="5359213" y="3596818"/>
            <a:ext cx="129679" cy="127562"/>
          </a:xfrm>
          <a:custGeom>
            <a:avLst/>
            <a:gdLst>
              <a:gd name="connsiteX0" fmla="*/ 187 w 129679"/>
              <a:gd name="connsiteY0" fmla="*/ 127457 h 127562"/>
              <a:gd name="connsiteX1" fmla="*/ 85912 w 129679"/>
              <a:gd name="connsiteY1" fmla="*/ 48082 h 127562"/>
              <a:gd name="connsiteX2" fmla="*/ 127187 w 129679"/>
              <a:gd name="connsiteY2" fmla="*/ 48082 h 127562"/>
              <a:gd name="connsiteX3" fmla="*/ 16062 w 129679"/>
              <a:gd name="connsiteY3" fmla="*/ 457 h 127562"/>
              <a:gd name="connsiteX4" fmla="*/ 111312 w 129679"/>
              <a:gd name="connsiteY4" fmla="*/ 29032 h 127562"/>
              <a:gd name="connsiteX5" fmla="*/ 187 w 129679"/>
              <a:gd name="connsiteY5" fmla="*/ 127457 h 12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79" h="127562">
                <a:moveTo>
                  <a:pt x="187" y="127457"/>
                </a:moveTo>
                <a:cubicBezTo>
                  <a:pt x="-4046" y="130632"/>
                  <a:pt x="64745" y="61311"/>
                  <a:pt x="85912" y="48082"/>
                </a:cubicBezTo>
                <a:cubicBezTo>
                  <a:pt x="107079" y="34853"/>
                  <a:pt x="138829" y="56019"/>
                  <a:pt x="127187" y="48082"/>
                </a:cubicBezTo>
                <a:cubicBezTo>
                  <a:pt x="115545" y="40144"/>
                  <a:pt x="18708" y="3632"/>
                  <a:pt x="16062" y="457"/>
                </a:cubicBezTo>
                <a:cubicBezTo>
                  <a:pt x="13416" y="-2718"/>
                  <a:pt x="108666" y="11040"/>
                  <a:pt x="111312" y="29032"/>
                </a:cubicBezTo>
                <a:cubicBezTo>
                  <a:pt x="113958" y="47024"/>
                  <a:pt x="4420" y="124282"/>
                  <a:pt x="187" y="1274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EBCC296-40F4-F463-676A-2988AF1740F9}"/>
              </a:ext>
            </a:extLst>
          </p:cNvPr>
          <p:cNvSpPr/>
          <p:nvPr/>
        </p:nvSpPr>
        <p:spPr>
          <a:xfrm>
            <a:off x="3809046" y="1572059"/>
            <a:ext cx="760140" cy="262665"/>
          </a:xfrm>
          <a:custGeom>
            <a:avLst/>
            <a:gdLst>
              <a:gd name="connsiteX0" fmla="*/ 5029 w 760140"/>
              <a:gd name="connsiteY0" fmla="*/ 261631 h 262665"/>
              <a:gd name="connsiteX1" fmla="*/ 161504 w 760140"/>
              <a:gd name="connsiteY1" fmla="*/ 134495 h 262665"/>
              <a:gd name="connsiteX2" fmla="*/ 332648 w 760140"/>
              <a:gd name="connsiteY2" fmla="*/ 105156 h 262665"/>
              <a:gd name="connsiteX3" fmla="*/ 269080 w 760140"/>
              <a:gd name="connsiteY3" fmla="*/ 119825 h 262665"/>
              <a:gd name="connsiteX4" fmla="*/ 498903 w 760140"/>
              <a:gd name="connsiteY4" fmla="*/ 2469 h 262665"/>
              <a:gd name="connsiteX5" fmla="*/ 479343 w 760140"/>
              <a:gd name="connsiteY5" fmla="*/ 41588 h 262665"/>
              <a:gd name="connsiteX6" fmla="*/ 758064 w 760140"/>
              <a:gd name="connsiteY6" fmla="*/ 61147 h 262665"/>
              <a:gd name="connsiteX7" fmla="*/ 601589 w 760140"/>
              <a:gd name="connsiteY7" fmla="*/ 41588 h 262665"/>
              <a:gd name="connsiteX8" fmla="*/ 508682 w 760140"/>
              <a:gd name="connsiteY8" fmla="*/ 56258 h 262665"/>
              <a:gd name="connsiteX9" fmla="*/ 357097 w 760140"/>
              <a:gd name="connsiteY9" fmla="*/ 56258 h 262665"/>
              <a:gd name="connsiteX10" fmla="*/ 5029 w 760140"/>
              <a:gd name="connsiteY10" fmla="*/ 261631 h 26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140" h="262665">
                <a:moveTo>
                  <a:pt x="5029" y="261631"/>
                </a:moveTo>
                <a:cubicBezTo>
                  <a:pt x="-27570" y="274670"/>
                  <a:pt x="106901" y="160574"/>
                  <a:pt x="161504" y="134495"/>
                </a:cubicBezTo>
                <a:cubicBezTo>
                  <a:pt x="216107" y="108416"/>
                  <a:pt x="314719" y="107601"/>
                  <a:pt x="332648" y="105156"/>
                </a:cubicBezTo>
                <a:cubicBezTo>
                  <a:pt x="350577" y="102711"/>
                  <a:pt x="241371" y="136939"/>
                  <a:pt x="269080" y="119825"/>
                </a:cubicBezTo>
                <a:cubicBezTo>
                  <a:pt x="296789" y="102710"/>
                  <a:pt x="463859" y="15508"/>
                  <a:pt x="498903" y="2469"/>
                </a:cubicBezTo>
                <a:cubicBezTo>
                  <a:pt x="533947" y="-10570"/>
                  <a:pt x="436150" y="31808"/>
                  <a:pt x="479343" y="41588"/>
                </a:cubicBezTo>
                <a:cubicBezTo>
                  <a:pt x="522537" y="51368"/>
                  <a:pt x="737690" y="61147"/>
                  <a:pt x="758064" y="61147"/>
                </a:cubicBezTo>
                <a:cubicBezTo>
                  <a:pt x="778438" y="61147"/>
                  <a:pt x="643153" y="42403"/>
                  <a:pt x="601589" y="41588"/>
                </a:cubicBezTo>
                <a:cubicBezTo>
                  <a:pt x="560025" y="40773"/>
                  <a:pt x="549431" y="53813"/>
                  <a:pt x="508682" y="56258"/>
                </a:cubicBezTo>
                <a:cubicBezTo>
                  <a:pt x="467933" y="58703"/>
                  <a:pt x="439409" y="26919"/>
                  <a:pt x="357097" y="56258"/>
                </a:cubicBezTo>
                <a:cubicBezTo>
                  <a:pt x="274785" y="85597"/>
                  <a:pt x="37628" y="248592"/>
                  <a:pt x="5029" y="2616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9315628A-E476-D8B1-58B4-23AD2B25FF74}"/>
              </a:ext>
            </a:extLst>
          </p:cNvPr>
          <p:cNvSpPr/>
          <p:nvPr/>
        </p:nvSpPr>
        <p:spPr>
          <a:xfrm>
            <a:off x="4161148" y="2414943"/>
            <a:ext cx="212651" cy="298904"/>
          </a:xfrm>
          <a:custGeom>
            <a:avLst/>
            <a:gdLst>
              <a:gd name="connsiteX0" fmla="*/ 39224 w 212651"/>
              <a:gd name="connsiteY0" fmla="*/ 638 h 298904"/>
              <a:gd name="connsiteX1" fmla="*/ 185919 w 212651"/>
              <a:gd name="connsiteY1" fmla="*/ 264689 h 298904"/>
              <a:gd name="connsiteX2" fmla="*/ 210369 w 212651"/>
              <a:gd name="connsiteY2" fmla="*/ 294028 h 298904"/>
              <a:gd name="connsiteX3" fmla="*/ 156580 w 212651"/>
              <a:gd name="connsiteY3" fmla="*/ 250020 h 298904"/>
              <a:gd name="connsiteX4" fmla="*/ 105 w 212651"/>
              <a:gd name="connsiteY4" fmla="*/ 186452 h 298904"/>
              <a:gd name="connsiteX5" fmla="*/ 132131 w 212651"/>
              <a:gd name="connsiteY5" fmla="*/ 235350 h 298904"/>
              <a:gd name="connsiteX6" fmla="*/ 122351 w 212651"/>
              <a:gd name="connsiteY6" fmla="*/ 191341 h 298904"/>
              <a:gd name="connsiteX7" fmla="*/ 39224 w 212651"/>
              <a:gd name="connsiteY7" fmla="*/ 638 h 29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51" h="298904">
                <a:moveTo>
                  <a:pt x="39224" y="638"/>
                </a:moveTo>
                <a:cubicBezTo>
                  <a:pt x="49819" y="12863"/>
                  <a:pt x="157395" y="215791"/>
                  <a:pt x="185919" y="264689"/>
                </a:cubicBezTo>
                <a:cubicBezTo>
                  <a:pt x="214443" y="313587"/>
                  <a:pt x="215259" y="296473"/>
                  <a:pt x="210369" y="294028"/>
                </a:cubicBezTo>
                <a:cubicBezTo>
                  <a:pt x="205479" y="291583"/>
                  <a:pt x="191624" y="267949"/>
                  <a:pt x="156580" y="250020"/>
                </a:cubicBezTo>
                <a:cubicBezTo>
                  <a:pt x="121536" y="232091"/>
                  <a:pt x="4180" y="188897"/>
                  <a:pt x="105" y="186452"/>
                </a:cubicBezTo>
                <a:cubicBezTo>
                  <a:pt x="-3970" y="184007"/>
                  <a:pt x="111757" y="234535"/>
                  <a:pt x="132131" y="235350"/>
                </a:cubicBezTo>
                <a:cubicBezTo>
                  <a:pt x="152505" y="236165"/>
                  <a:pt x="141910" y="227200"/>
                  <a:pt x="122351" y="191341"/>
                </a:cubicBezTo>
                <a:cubicBezTo>
                  <a:pt x="102792" y="155482"/>
                  <a:pt x="28629" y="-11587"/>
                  <a:pt x="39224" y="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964E6F2F-3D7E-3428-6039-306186FB9B55}"/>
              </a:ext>
            </a:extLst>
          </p:cNvPr>
          <p:cNvSpPr/>
          <p:nvPr/>
        </p:nvSpPr>
        <p:spPr>
          <a:xfrm>
            <a:off x="4042693" y="2560813"/>
            <a:ext cx="299243" cy="131154"/>
          </a:xfrm>
          <a:custGeom>
            <a:avLst/>
            <a:gdLst>
              <a:gd name="connsiteX0" fmla="*/ 1204 w 299243"/>
              <a:gd name="connsiteY0" fmla="*/ 1463 h 131154"/>
              <a:gd name="connsiteX1" fmla="*/ 289705 w 299243"/>
              <a:gd name="connsiteY1" fmla="*/ 128599 h 131154"/>
              <a:gd name="connsiteX2" fmla="*/ 226137 w 299243"/>
              <a:gd name="connsiteY2" fmla="*/ 84590 h 131154"/>
              <a:gd name="connsiteX3" fmla="*/ 187018 w 299243"/>
              <a:gd name="connsiteY3" fmla="*/ 60141 h 131154"/>
              <a:gd name="connsiteX4" fmla="*/ 1204 w 299243"/>
              <a:gd name="connsiteY4" fmla="*/ 1463 h 13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243" h="131154">
                <a:moveTo>
                  <a:pt x="1204" y="1463"/>
                </a:moveTo>
                <a:cubicBezTo>
                  <a:pt x="18318" y="12873"/>
                  <a:pt x="252216" y="114745"/>
                  <a:pt x="289705" y="128599"/>
                </a:cubicBezTo>
                <a:cubicBezTo>
                  <a:pt x="327194" y="142453"/>
                  <a:pt x="243251" y="96000"/>
                  <a:pt x="226137" y="84590"/>
                </a:cubicBezTo>
                <a:cubicBezTo>
                  <a:pt x="209023" y="73180"/>
                  <a:pt x="219617" y="71551"/>
                  <a:pt x="187018" y="60141"/>
                </a:cubicBezTo>
                <a:cubicBezTo>
                  <a:pt x="154419" y="48731"/>
                  <a:pt x="-15910" y="-9947"/>
                  <a:pt x="1204" y="14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AE77EEC-3DAB-972B-F704-8FB38E4FC075}"/>
              </a:ext>
            </a:extLst>
          </p:cNvPr>
          <p:cNvSpPr/>
          <p:nvPr/>
        </p:nvSpPr>
        <p:spPr>
          <a:xfrm>
            <a:off x="3543373" y="2527997"/>
            <a:ext cx="448406" cy="230641"/>
          </a:xfrm>
          <a:custGeom>
            <a:avLst/>
            <a:gdLst>
              <a:gd name="connsiteX0" fmla="*/ 55549 w 448406"/>
              <a:gd name="connsiteY0" fmla="*/ 205423 h 230641"/>
              <a:gd name="connsiteX1" fmla="*/ 192464 w 448406"/>
              <a:gd name="connsiteY1" fmla="*/ 132076 h 230641"/>
              <a:gd name="connsiteX2" fmla="*/ 363609 w 448406"/>
              <a:gd name="connsiteY2" fmla="*/ 127186 h 230641"/>
              <a:gd name="connsiteX3" fmla="*/ 348939 w 448406"/>
              <a:gd name="connsiteY3" fmla="*/ 83177 h 230641"/>
              <a:gd name="connsiteX4" fmla="*/ 446736 w 448406"/>
              <a:gd name="connsiteY4" fmla="*/ 107627 h 230641"/>
              <a:gd name="connsiteX5" fmla="*/ 412507 w 448406"/>
              <a:gd name="connsiteY5" fmla="*/ 63618 h 230641"/>
              <a:gd name="connsiteX6" fmla="*/ 436956 w 448406"/>
              <a:gd name="connsiteY6" fmla="*/ 50 h 230641"/>
              <a:gd name="connsiteX7" fmla="*/ 417397 w 448406"/>
              <a:gd name="connsiteY7" fmla="*/ 53838 h 230641"/>
              <a:gd name="connsiteX8" fmla="*/ 324490 w 448406"/>
              <a:gd name="connsiteY8" fmla="*/ 102737 h 230641"/>
              <a:gd name="connsiteX9" fmla="*/ 163125 w 448406"/>
              <a:gd name="connsiteY9" fmla="*/ 44059 h 230641"/>
              <a:gd name="connsiteX10" fmla="*/ 114227 w 448406"/>
              <a:gd name="connsiteY10" fmla="*/ 78287 h 230641"/>
              <a:gd name="connsiteX11" fmla="*/ 202244 w 448406"/>
              <a:gd name="connsiteY11" fmla="*/ 78287 h 230641"/>
              <a:gd name="connsiteX12" fmla="*/ 226693 w 448406"/>
              <a:gd name="connsiteY12" fmla="*/ 92957 h 230641"/>
              <a:gd name="connsiteX13" fmla="*/ 6651 w 448406"/>
              <a:gd name="connsiteY13" fmla="*/ 224983 h 230641"/>
              <a:gd name="connsiteX14" fmla="*/ 55549 w 448406"/>
              <a:gd name="connsiteY14" fmla="*/ 205423 h 23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406" h="230641">
                <a:moveTo>
                  <a:pt x="55549" y="205423"/>
                </a:moveTo>
                <a:cubicBezTo>
                  <a:pt x="86518" y="189939"/>
                  <a:pt x="141121" y="145115"/>
                  <a:pt x="192464" y="132076"/>
                </a:cubicBezTo>
                <a:cubicBezTo>
                  <a:pt x="243807" y="119037"/>
                  <a:pt x="337530" y="135336"/>
                  <a:pt x="363609" y="127186"/>
                </a:cubicBezTo>
                <a:cubicBezTo>
                  <a:pt x="389688" y="119036"/>
                  <a:pt x="335085" y="86437"/>
                  <a:pt x="348939" y="83177"/>
                </a:cubicBezTo>
                <a:cubicBezTo>
                  <a:pt x="362793" y="79917"/>
                  <a:pt x="436141" y="110887"/>
                  <a:pt x="446736" y="107627"/>
                </a:cubicBezTo>
                <a:cubicBezTo>
                  <a:pt x="457331" y="104367"/>
                  <a:pt x="414137" y="81547"/>
                  <a:pt x="412507" y="63618"/>
                </a:cubicBezTo>
                <a:cubicBezTo>
                  <a:pt x="410877" y="45688"/>
                  <a:pt x="436141" y="1680"/>
                  <a:pt x="436956" y="50"/>
                </a:cubicBezTo>
                <a:cubicBezTo>
                  <a:pt x="437771" y="-1580"/>
                  <a:pt x="436141" y="36724"/>
                  <a:pt x="417397" y="53838"/>
                </a:cubicBezTo>
                <a:cubicBezTo>
                  <a:pt x="398653" y="70952"/>
                  <a:pt x="366869" y="104367"/>
                  <a:pt x="324490" y="102737"/>
                </a:cubicBezTo>
                <a:cubicBezTo>
                  <a:pt x="282111" y="101107"/>
                  <a:pt x="198169" y="48134"/>
                  <a:pt x="163125" y="44059"/>
                </a:cubicBezTo>
                <a:cubicBezTo>
                  <a:pt x="128081" y="39984"/>
                  <a:pt x="107707" y="72582"/>
                  <a:pt x="114227" y="78287"/>
                </a:cubicBezTo>
                <a:cubicBezTo>
                  <a:pt x="120747" y="83992"/>
                  <a:pt x="202244" y="78287"/>
                  <a:pt x="202244" y="78287"/>
                </a:cubicBezTo>
                <a:cubicBezTo>
                  <a:pt x="220988" y="80732"/>
                  <a:pt x="259292" y="68508"/>
                  <a:pt x="226693" y="92957"/>
                </a:cubicBezTo>
                <a:cubicBezTo>
                  <a:pt x="194094" y="117406"/>
                  <a:pt x="29470" y="209499"/>
                  <a:pt x="6651" y="224983"/>
                </a:cubicBezTo>
                <a:cubicBezTo>
                  <a:pt x="-16168" y="240467"/>
                  <a:pt x="24580" y="220907"/>
                  <a:pt x="55549" y="2054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AF02881D-7A2A-F942-436C-326B4256F4DF}"/>
              </a:ext>
            </a:extLst>
          </p:cNvPr>
          <p:cNvSpPr/>
          <p:nvPr/>
        </p:nvSpPr>
        <p:spPr>
          <a:xfrm>
            <a:off x="5398305" y="2381053"/>
            <a:ext cx="147151" cy="227490"/>
          </a:xfrm>
          <a:custGeom>
            <a:avLst/>
            <a:gdLst>
              <a:gd name="connsiteX0" fmla="*/ 78 w 147151"/>
              <a:gd name="connsiteY0" fmla="*/ 117655 h 227490"/>
              <a:gd name="connsiteX1" fmla="*/ 117434 w 147151"/>
              <a:gd name="connsiteY1" fmla="*/ 210562 h 227490"/>
              <a:gd name="connsiteX2" fmla="*/ 132104 w 147151"/>
              <a:gd name="connsiteY2" fmla="*/ 220342 h 227490"/>
              <a:gd name="connsiteX3" fmla="*/ 132104 w 147151"/>
              <a:gd name="connsiteY3" fmla="*/ 132325 h 227490"/>
              <a:gd name="connsiteX4" fmla="*/ 117434 w 147151"/>
              <a:gd name="connsiteY4" fmla="*/ 299 h 227490"/>
              <a:gd name="connsiteX5" fmla="*/ 141883 w 147151"/>
              <a:gd name="connsiteY5" fmla="*/ 171443 h 227490"/>
              <a:gd name="connsiteX6" fmla="*/ 136993 w 147151"/>
              <a:gd name="connsiteY6" fmla="*/ 186113 h 227490"/>
              <a:gd name="connsiteX7" fmla="*/ 78 w 147151"/>
              <a:gd name="connsiteY7" fmla="*/ 117655 h 2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1" h="227490">
                <a:moveTo>
                  <a:pt x="78" y="117655"/>
                </a:moveTo>
                <a:cubicBezTo>
                  <a:pt x="-3182" y="121730"/>
                  <a:pt x="95430" y="193448"/>
                  <a:pt x="117434" y="210562"/>
                </a:cubicBezTo>
                <a:cubicBezTo>
                  <a:pt x="139438" y="227677"/>
                  <a:pt x="129659" y="233381"/>
                  <a:pt x="132104" y="220342"/>
                </a:cubicBezTo>
                <a:cubicBezTo>
                  <a:pt x="134549" y="207303"/>
                  <a:pt x="134549" y="168999"/>
                  <a:pt x="132104" y="132325"/>
                </a:cubicBezTo>
                <a:cubicBezTo>
                  <a:pt x="129659" y="95651"/>
                  <a:pt x="115804" y="-6221"/>
                  <a:pt x="117434" y="299"/>
                </a:cubicBezTo>
                <a:cubicBezTo>
                  <a:pt x="119064" y="6819"/>
                  <a:pt x="141883" y="171443"/>
                  <a:pt x="141883" y="171443"/>
                </a:cubicBezTo>
                <a:cubicBezTo>
                  <a:pt x="145143" y="202412"/>
                  <a:pt x="154107" y="193448"/>
                  <a:pt x="136993" y="186113"/>
                </a:cubicBezTo>
                <a:cubicBezTo>
                  <a:pt x="119879" y="178778"/>
                  <a:pt x="3338" y="113580"/>
                  <a:pt x="78" y="1176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22F552AD-EA30-64D0-DECF-88E38053D253}"/>
              </a:ext>
            </a:extLst>
          </p:cNvPr>
          <p:cNvSpPr/>
          <p:nvPr/>
        </p:nvSpPr>
        <p:spPr>
          <a:xfrm>
            <a:off x="4268825" y="2234425"/>
            <a:ext cx="123662" cy="235490"/>
          </a:xfrm>
          <a:custGeom>
            <a:avLst/>
            <a:gdLst>
              <a:gd name="connsiteX0" fmla="*/ 5 w 123662"/>
              <a:gd name="connsiteY0" fmla="*/ 232 h 235490"/>
              <a:gd name="connsiteX1" fmla="*/ 112471 w 123662"/>
              <a:gd name="connsiteY1" fmla="*/ 161596 h 235490"/>
              <a:gd name="connsiteX2" fmla="*/ 112471 w 123662"/>
              <a:gd name="connsiteY2" fmla="*/ 234944 h 235490"/>
              <a:gd name="connsiteX3" fmla="*/ 117361 w 123662"/>
              <a:gd name="connsiteY3" fmla="*/ 127368 h 235490"/>
              <a:gd name="connsiteX4" fmla="*/ 5 w 123662"/>
              <a:gd name="connsiteY4" fmla="*/ 232 h 23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62" h="235490">
                <a:moveTo>
                  <a:pt x="5" y="232"/>
                </a:moveTo>
                <a:cubicBezTo>
                  <a:pt x="-810" y="5937"/>
                  <a:pt x="93727" y="122477"/>
                  <a:pt x="112471" y="161596"/>
                </a:cubicBezTo>
                <a:cubicBezTo>
                  <a:pt x="131215" y="200715"/>
                  <a:pt x="111656" y="240649"/>
                  <a:pt x="112471" y="234944"/>
                </a:cubicBezTo>
                <a:cubicBezTo>
                  <a:pt x="113286" y="229239"/>
                  <a:pt x="133661" y="159152"/>
                  <a:pt x="117361" y="127368"/>
                </a:cubicBezTo>
                <a:cubicBezTo>
                  <a:pt x="101062" y="95584"/>
                  <a:pt x="820" y="-5473"/>
                  <a:pt x="5" y="2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07389A24-64D2-DF48-D0DB-0215F9FB26B3}"/>
              </a:ext>
            </a:extLst>
          </p:cNvPr>
          <p:cNvSpPr/>
          <p:nvPr/>
        </p:nvSpPr>
        <p:spPr>
          <a:xfrm>
            <a:off x="3833518" y="2141617"/>
            <a:ext cx="238283" cy="195730"/>
          </a:xfrm>
          <a:custGeom>
            <a:avLst/>
            <a:gdLst>
              <a:gd name="connsiteX0" fmla="*/ 116 w 238283"/>
              <a:gd name="connsiteY0" fmla="*/ 195726 h 195730"/>
              <a:gd name="connsiteX1" fmla="*/ 97913 w 238283"/>
              <a:gd name="connsiteY1" fmla="*/ 53921 h 195730"/>
              <a:gd name="connsiteX2" fmla="*/ 234829 w 238283"/>
              <a:gd name="connsiteY2" fmla="*/ 29472 h 195730"/>
              <a:gd name="connsiteX3" fmla="*/ 185930 w 238283"/>
              <a:gd name="connsiteY3" fmla="*/ 34362 h 195730"/>
              <a:gd name="connsiteX4" fmla="*/ 63684 w 238283"/>
              <a:gd name="connsiteY4" fmla="*/ 133 h 195730"/>
              <a:gd name="connsiteX5" fmla="*/ 78354 w 238283"/>
              <a:gd name="connsiteY5" fmla="*/ 49031 h 195730"/>
              <a:gd name="connsiteX6" fmla="*/ 116 w 238283"/>
              <a:gd name="connsiteY6" fmla="*/ 195726 h 19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3" h="195730">
                <a:moveTo>
                  <a:pt x="116" y="195726"/>
                </a:moveTo>
                <a:cubicBezTo>
                  <a:pt x="3376" y="196541"/>
                  <a:pt x="58794" y="81630"/>
                  <a:pt x="97913" y="53921"/>
                </a:cubicBezTo>
                <a:cubicBezTo>
                  <a:pt x="137032" y="26212"/>
                  <a:pt x="220160" y="32732"/>
                  <a:pt x="234829" y="29472"/>
                </a:cubicBezTo>
                <a:cubicBezTo>
                  <a:pt x="249498" y="26212"/>
                  <a:pt x="214454" y="39252"/>
                  <a:pt x="185930" y="34362"/>
                </a:cubicBezTo>
                <a:cubicBezTo>
                  <a:pt x="157406" y="29472"/>
                  <a:pt x="81613" y="-2312"/>
                  <a:pt x="63684" y="133"/>
                </a:cubicBezTo>
                <a:cubicBezTo>
                  <a:pt x="45755" y="2578"/>
                  <a:pt x="93839" y="18877"/>
                  <a:pt x="78354" y="49031"/>
                </a:cubicBezTo>
                <a:cubicBezTo>
                  <a:pt x="62869" y="79185"/>
                  <a:pt x="-3144" y="194911"/>
                  <a:pt x="116" y="195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D740D127-53FC-9E2E-9E52-9C32F842198D}"/>
              </a:ext>
            </a:extLst>
          </p:cNvPr>
          <p:cNvSpPr/>
          <p:nvPr/>
        </p:nvSpPr>
        <p:spPr>
          <a:xfrm>
            <a:off x="4611084" y="1735884"/>
            <a:ext cx="159383" cy="538657"/>
          </a:xfrm>
          <a:custGeom>
            <a:avLst/>
            <a:gdLst>
              <a:gd name="connsiteX0" fmla="*/ 35 w 159383"/>
              <a:gd name="connsiteY0" fmla="*/ 9 h 538657"/>
              <a:gd name="connsiteX1" fmla="*/ 146730 w 159383"/>
              <a:gd name="connsiteY1" fmla="*/ 298289 h 538657"/>
              <a:gd name="connsiteX2" fmla="*/ 151620 w 159383"/>
              <a:gd name="connsiteY2" fmla="*/ 503663 h 538657"/>
              <a:gd name="connsiteX3" fmla="*/ 146730 w 159383"/>
              <a:gd name="connsiteY3" fmla="*/ 440095 h 538657"/>
              <a:gd name="connsiteX4" fmla="*/ 156510 w 159383"/>
              <a:gd name="connsiteY4" fmla="*/ 537891 h 538657"/>
              <a:gd name="connsiteX5" fmla="*/ 136950 w 159383"/>
              <a:gd name="connsiteY5" fmla="*/ 376527 h 538657"/>
              <a:gd name="connsiteX6" fmla="*/ 88052 w 159383"/>
              <a:gd name="connsiteY6" fmla="*/ 239611 h 538657"/>
              <a:gd name="connsiteX7" fmla="*/ 132060 w 159383"/>
              <a:gd name="connsiteY7" fmla="*/ 308069 h 538657"/>
              <a:gd name="connsiteX8" fmla="*/ 35 w 159383"/>
              <a:gd name="connsiteY8" fmla="*/ 9 h 53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3" h="538657">
                <a:moveTo>
                  <a:pt x="35" y="9"/>
                </a:moveTo>
                <a:cubicBezTo>
                  <a:pt x="2480" y="-1621"/>
                  <a:pt x="121466" y="214347"/>
                  <a:pt x="146730" y="298289"/>
                </a:cubicBezTo>
                <a:cubicBezTo>
                  <a:pt x="171994" y="382231"/>
                  <a:pt x="151620" y="480029"/>
                  <a:pt x="151620" y="503663"/>
                </a:cubicBezTo>
                <a:cubicBezTo>
                  <a:pt x="151620" y="527297"/>
                  <a:pt x="145915" y="434390"/>
                  <a:pt x="146730" y="440095"/>
                </a:cubicBezTo>
                <a:cubicBezTo>
                  <a:pt x="147545" y="445800"/>
                  <a:pt x="158140" y="548486"/>
                  <a:pt x="156510" y="537891"/>
                </a:cubicBezTo>
                <a:cubicBezTo>
                  <a:pt x="154880" y="527296"/>
                  <a:pt x="148360" y="426240"/>
                  <a:pt x="136950" y="376527"/>
                </a:cubicBezTo>
                <a:cubicBezTo>
                  <a:pt x="125540" y="326814"/>
                  <a:pt x="88867" y="251021"/>
                  <a:pt x="88052" y="239611"/>
                </a:cubicBezTo>
                <a:cubicBezTo>
                  <a:pt x="87237" y="228201"/>
                  <a:pt x="141025" y="343928"/>
                  <a:pt x="132060" y="308069"/>
                </a:cubicBezTo>
                <a:cubicBezTo>
                  <a:pt x="123095" y="272210"/>
                  <a:pt x="-2410" y="1639"/>
                  <a:pt x="35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4B5EC947-10AE-576F-DF6D-B69F7CBECE23}"/>
              </a:ext>
            </a:extLst>
          </p:cNvPr>
          <p:cNvSpPr/>
          <p:nvPr/>
        </p:nvSpPr>
        <p:spPr>
          <a:xfrm>
            <a:off x="4130235" y="1769982"/>
            <a:ext cx="495738" cy="88383"/>
          </a:xfrm>
          <a:custGeom>
            <a:avLst/>
            <a:gdLst>
              <a:gd name="connsiteX0" fmla="*/ 1679 w 495738"/>
              <a:gd name="connsiteY0" fmla="*/ 88157 h 88383"/>
              <a:gd name="connsiteX1" fmla="*/ 153264 w 495738"/>
              <a:gd name="connsiteY1" fmla="*/ 14809 h 88383"/>
              <a:gd name="connsiteX2" fmla="*/ 304849 w 495738"/>
              <a:gd name="connsiteY2" fmla="*/ 53928 h 88383"/>
              <a:gd name="connsiteX3" fmla="*/ 299960 w 495738"/>
              <a:gd name="connsiteY3" fmla="*/ 140 h 88383"/>
              <a:gd name="connsiteX4" fmla="*/ 495553 w 495738"/>
              <a:gd name="connsiteY4" fmla="*/ 73488 h 88383"/>
              <a:gd name="connsiteX5" fmla="*/ 334189 w 495738"/>
              <a:gd name="connsiteY5" fmla="*/ 53928 h 88383"/>
              <a:gd name="connsiteX6" fmla="*/ 255951 w 495738"/>
              <a:gd name="connsiteY6" fmla="*/ 39259 h 88383"/>
              <a:gd name="connsiteX7" fmla="*/ 1679 w 495738"/>
              <a:gd name="connsiteY7" fmla="*/ 88157 h 8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738" h="88383">
                <a:moveTo>
                  <a:pt x="1679" y="88157"/>
                </a:moveTo>
                <a:cubicBezTo>
                  <a:pt x="-15435" y="84082"/>
                  <a:pt x="102736" y="20514"/>
                  <a:pt x="153264" y="14809"/>
                </a:cubicBezTo>
                <a:cubicBezTo>
                  <a:pt x="203792" y="9104"/>
                  <a:pt x="280400" y="56373"/>
                  <a:pt x="304849" y="53928"/>
                </a:cubicBezTo>
                <a:cubicBezTo>
                  <a:pt x="329298" y="51483"/>
                  <a:pt x="268176" y="-3120"/>
                  <a:pt x="299960" y="140"/>
                </a:cubicBezTo>
                <a:cubicBezTo>
                  <a:pt x="331744" y="3400"/>
                  <a:pt x="489848" y="64523"/>
                  <a:pt x="495553" y="73488"/>
                </a:cubicBezTo>
                <a:cubicBezTo>
                  <a:pt x="501258" y="82453"/>
                  <a:pt x="374123" y="59633"/>
                  <a:pt x="334189" y="53928"/>
                </a:cubicBezTo>
                <a:cubicBezTo>
                  <a:pt x="294255" y="48223"/>
                  <a:pt x="307294" y="38444"/>
                  <a:pt x="255951" y="39259"/>
                </a:cubicBezTo>
                <a:cubicBezTo>
                  <a:pt x="204608" y="40074"/>
                  <a:pt x="18793" y="92232"/>
                  <a:pt x="1679" y="88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475A2604-ACA3-90D7-8D09-174060ABC20B}"/>
              </a:ext>
            </a:extLst>
          </p:cNvPr>
          <p:cNvSpPr/>
          <p:nvPr/>
        </p:nvSpPr>
        <p:spPr>
          <a:xfrm>
            <a:off x="4655123" y="2459478"/>
            <a:ext cx="274614" cy="284327"/>
          </a:xfrm>
          <a:custGeom>
            <a:avLst/>
            <a:gdLst>
              <a:gd name="connsiteX0" fmla="*/ 4 w 274614"/>
              <a:gd name="connsiteY0" fmla="*/ 111 h 284327"/>
              <a:gd name="connsiteX1" fmla="*/ 132030 w 274614"/>
              <a:gd name="connsiteY1" fmla="*/ 156586 h 284327"/>
              <a:gd name="connsiteX2" fmla="*/ 146699 w 274614"/>
              <a:gd name="connsiteY2" fmla="*/ 283722 h 284327"/>
              <a:gd name="connsiteX3" fmla="*/ 190708 w 274614"/>
              <a:gd name="connsiteY3" fmla="*/ 200595 h 284327"/>
              <a:gd name="connsiteX4" fmla="*/ 273835 w 274614"/>
              <a:gd name="connsiteY4" fmla="*/ 107688 h 284327"/>
              <a:gd name="connsiteX5" fmla="*/ 136920 w 274614"/>
              <a:gd name="connsiteY5" fmla="*/ 195705 h 284327"/>
              <a:gd name="connsiteX6" fmla="*/ 136920 w 274614"/>
              <a:gd name="connsiteY6" fmla="*/ 132137 h 284327"/>
              <a:gd name="connsiteX7" fmla="*/ 4 w 274614"/>
              <a:gd name="connsiteY7" fmla="*/ 111 h 2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614" h="284327">
                <a:moveTo>
                  <a:pt x="4" y="111"/>
                </a:moveTo>
                <a:cubicBezTo>
                  <a:pt x="-811" y="4186"/>
                  <a:pt x="107581" y="109318"/>
                  <a:pt x="132030" y="156586"/>
                </a:cubicBezTo>
                <a:cubicBezTo>
                  <a:pt x="156479" y="203855"/>
                  <a:pt x="136919" y="276387"/>
                  <a:pt x="146699" y="283722"/>
                </a:cubicBezTo>
                <a:cubicBezTo>
                  <a:pt x="156479" y="291057"/>
                  <a:pt x="169519" y="229934"/>
                  <a:pt x="190708" y="200595"/>
                </a:cubicBezTo>
                <a:cubicBezTo>
                  <a:pt x="211897" y="171256"/>
                  <a:pt x="282800" y="108503"/>
                  <a:pt x="273835" y="107688"/>
                </a:cubicBezTo>
                <a:cubicBezTo>
                  <a:pt x="264870" y="106873"/>
                  <a:pt x="159739" y="191630"/>
                  <a:pt x="136920" y="195705"/>
                </a:cubicBezTo>
                <a:cubicBezTo>
                  <a:pt x="114101" y="199780"/>
                  <a:pt x="154850" y="159846"/>
                  <a:pt x="136920" y="132137"/>
                </a:cubicBezTo>
                <a:cubicBezTo>
                  <a:pt x="118990" y="104428"/>
                  <a:pt x="819" y="-3964"/>
                  <a:pt x="4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2AD0BD87-C502-A677-8BA5-586532A8C4C6}"/>
              </a:ext>
            </a:extLst>
          </p:cNvPr>
          <p:cNvSpPr/>
          <p:nvPr/>
        </p:nvSpPr>
        <p:spPr>
          <a:xfrm>
            <a:off x="5041309" y="2387920"/>
            <a:ext cx="445084" cy="219814"/>
          </a:xfrm>
          <a:custGeom>
            <a:avLst/>
            <a:gdLst>
              <a:gd name="connsiteX0" fmla="*/ 116 w 445084"/>
              <a:gd name="connsiteY0" fmla="*/ 174356 h 219814"/>
              <a:gd name="connsiteX1" fmla="*/ 141921 w 445084"/>
              <a:gd name="connsiteY1" fmla="*/ 110788 h 219814"/>
              <a:gd name="connsiteX2" fmla="*/ 249497 w 445084"/>
              <a:gd name="connsiteY2" fmla="*/ 135237 h 219814"/>
              <a:gd name="connsiteX3" fmla="*/ 190819 w 445084"/>
              <a:gd name="connsiteY3" fmla="*/ 71669 h 219814"/>
              <a:gd name="connsiteX4" fmla="*/ 440201 w 445084"/>
              <a:gd name="connsiteY4" fmla="*/ 218364 h 219814"/>
              <a:gd name="connsiteX5" fmla="*/ 337515 w 445084"/>
              <a:gd name="connsiteY5" fmla="*/ 140127 h 219814"/>
              <a:gd name="connsiteX6" fmla="*/ 112582 w 445084"/>
              <a:gd name="connsiteY6" fmla="*/ 32551 h 219814"/>
              <a:gd name="connsiteX7" fmla="*/ 49014 w 445084"/>
              <a:gd name="connsiteY7" fmla="*/ 3212 h 219814"/>
              <a:gd name="connsiteX8" fmla="*/ 166370 w 445084"/>
              <a:gd name="connsiteY8" fmla="*/ 96119 h 219814"/>
              <a:gd name="connsiteX9" fmla="*/ 116 w 445084"/>
              <a:gd name="connsiteY9" fmla="*/ 174356 h 21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084" h="219814">
                <a:moveTo>
                  <a:pt x="116" y="174356"/>
                </a:moveTo>
                <a:cubicBezTo>
                  <a:pt x="-3959" y="176801"/>
                  <a:pt x="100358" y="117308"/>
                  <a:pt x="141921" y="110788"/>
                </a:cubicBezTo>
                <a:cubicBezTo>
                  <a:pt x="183484" y="104268"/>
                  <a:pt x="241347" y="141757"/>
                  <a:pt x="249497" y="135237"/>
                </a:cubicBezTo>
                <a:cubicBezTo>
                  <a:pt x="257647" y="128717"/>
                  <a:pt x="159035" y="57815"/>
                  <a:pt x="190819" y="71669"/>
                </a:cubicBezTo>
                <a:cubicBezTo>
                  <a:pt x="222603" y="85523"/>
                  <a:pt x="415752" y="206954"/>
                  <a:pt x="440201" y="218364"/>
                </a:cubicBezTo>
                <a:cubicBezTo>
                  <a:pt x="464650" y="229774"/>
                  <a:pt x="392118" y="171096"/>
                  <a:pt x="337515" y="140127"/>
                </a:cubicBezTo>
                <a:cubicBezTo>
                  <a:pt x="282912" y="109158"/>
                  <a:pt x="160666" y="55370"/>
                  <a:pt x="112582" y="32551"/>
                </a:cubicBezTo>
                <a:cubicBezTo>
                  <a:pt x="64499" y="9732"/>
                  <a:pt x="40049" y="-7383"/>
                  <a:pt x="49014" y="3212"/>
                </a:cubicBezTo>
                <a:cubicBezTo>
                  <a:pt x="57979" y="13807"/>
                  <a:pt x="176150" y="68410"/>
                  <a:pt x="166370" y="96119"/>
                </a:cubicBezTo>
                <a:cubicBezTo>
                  <a:pt x="156590" y="123828"/>
                  <a:pt x="4191" y="171911"/>
                  <a:pt x="116" y="1743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57256822-CAF3-FDD3-79A7-2C48531F9A14}"/>
              </a:ext>
            </a:extLst>
          </p:cNvPr>
          <p:cNvSpPr/>
          <p:nvPr/>
        </p:nvSpPr>
        <p:spPr>
          <a:xfrm>
            <a:off x="4302104" y="3162046"/>
            <a:ext cx="125309" cy="341095"/>
          </a:xfrm>
          <a:custGeom>
            <a:avLst/>
            <a:gdLst>
              <a:gd name="connsiteX0" fmla="*/ 98446 w 125309"/>
              <a:gd name="connsiteY0" fmla="*/ 254 h 341095"/>
              <a:gd name="connsiteX1" fmla="*/ 120671 w 125309"/>
              <a:gd name="connsiteY1" fmla="*/ 124079 h 341095"/>
              <a:gd name="connsiteX2" fmla="*/ 117496 w 125309"/>
              <a:gd name="connsiteY2" fmla="*/ 105029 h 341095"/>
              <a:gd name="connsiteX3" fmla="*/ 41296 w 125309"/>
              <a:gd name="connsiteY3" fmla="*/ 235204 h 341095"/>
              <a:gd name="connsiteX4" fmla="*/ 44471 w 125309"/>
              <a:gd name="connsiteY4" fmla="*/ 184404 h 341095"/>
              <a:gd name="connsiteX5" fmla="*/ 9546 w 125309"/>
              <a:gd name="connsiteY5" fmla="*/ 336804 h 341095"/>
              <a:gd name="connsiteX6" fmla="*/ 3196 w 125309"/>
              <a:gd name="connsiteY6" fmla="*/ 282829 h 341095"/>
              <a:gd name="connsiteX7" fmla="*/ 53996 w 125309"/>
              <a:gd name="connsiteY7" fmla="*/ 114554 h 341095"/>
              <a:gd name="connsiteX8" fmla="*/ 47646 w 125309"/>
              <a:gd name="connsiteY8" fmla="*/ 181229 h 341095"/>
              <a:gd name="connsiteX9" fmla="*/ 79396 w 125309"/>
              <a:gd name="connsiteY9" fmla="*/ 136779 h 341095"/>
              <a:gd name="connsiteX10" fmla="*/ 101621 w 125309"/>
              <a:gd name="connsiteY10" fmla="*/ 92329 h 341095"/>
              <a:gd name="connsiteX11" fmla="*/ 98446 w 125309"/>
              <a:gd name="connsiteY11" fmla="*/ 254 h 34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309" h="341095">
                <a:moveTo>
                  <a:pt x="98446" y="254"/>
                </a:moveTo>
                <a:cubicBezTo>
                  <a:pt x="101621" y="5546"/>
                  <a:pt x="120671" y="124079"/>
                  <a:pt x="120671" y="124079"/>
                </a:cubicBezTo>
                <a:cubicBezTo>
                  <a:pt x="123846" y="141542"/>
                  <a:pt x="130725" y="86508"/>
                  <a:pt x="117496" y="105029"/>
                </a:cubicBezTo>
                <a:cubicBezTo>
                  <a:pt x="104267" y="123550"/>
                  <a:pt x="53467" y="221975"/>
                  <a:pt x="41296" y="235204"/>
                </a:cubicBezTo>
                <a:cubicBezTo>
                  <a:pt x="29125" y="248433"/>
                  <a:pt x="49763" y="167471"/>
                  <a:pt x="44471" y="184404"/>
                </a:cubicBezTo>
                <a:cubicBezTo>
                  <a:pt x="39179" y="201337"/>
                  <a:pt x="16425" y="320400"/>
                  <a:pt x="9546" y="336804"/>
                </a:cubicBezTo>
                <a:cubicBezTo>
                  <a:pt x="2667" y="353208"/>
                  <a:pt x="-4212" y="319871"/>
                  <a:pt x="3196" y="282829"/>
                </a:cubicBezTo>
                <a:cubicBezTo>
                  <a:pt x="10604" y="245787"/>
                  <a:pt x="46588" y="131487"/>
                  <a:pt x="53996" y="114554"/>
                </a:cubicBezTo>
                <a:cubicBezTo>
                  <a:pt x="61404" y="97621"/>
                  <a:pt x="43413" y="177525"/>
                  <a:pt x="47646" y="181229"/>
                </a:cubicBezTo>
                <a:cubicBezTo>
                  <a:pt x="51879" y="184933"/>
                  <a:pt x="70400" y="151596"/>
                  <a:pt x="79396" y="136779"/>
                </a:cubicBezTo>
                <a:cubicBezTo>
                  <a:pt x="88392" y="121962"/>
                  <a:pt x="98446" y="110850"/>
                  <a:pt x="101621" y="92329"/>
                </a:cubicBezTo>
                <a:cubicBezTo>
                  <a:pt x="104796" y="73808"/>
                  <a:pt x="95271" y="-5038"/>
                  <a:pt x="98446" y="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2C2641D-A966-43A0-5B15-794B5E0209DC}"/>
              </a:ext>
            </a:extLst>
          </p:cNvPr>
          <p:cNvSpPr/>
          <p:nvPr/>
        </p:nvSpPr>
        <p:spPr>
          <a:xfrm>
            <a:off x="4002876" y="3012740"/>
            <a:ext cx="372696" cy="54458"/>
          </a:xfrm>
          <a:custGeom>
            <a:avLst/>
            <a:gdLst>
              <a:gd name="connsiteX0" fmla="*/ 799 w 372696"/>
              <a:gd name="connsiteY0" fmla="*/ 9860 h 54458"/>
              <a:gd name="connsiteX1" fmla="*/ 226224 w 372696"/>
              <a:gd name="connsiteY1" fmla="*/ 19385 h 54458"/>
              <a:gd name="connsiteX2" fmla="*/ 235749 w 372696"/>
              <a:gd name="connsiteY2" fmla="*/ 54310 h 54458"/>
              <a:gd name="connsiteX3" fmla="*/ 264324 w 372696"/>
              <a:gd name="connsiteY3" fmla="*/ 32085 h 54458"/>
              <a:gd name="connsiteX4" fmla="*/ 372274 w 372696"/>
              <a:gd name="connsiteY4" fmla="*/ 35260 h 54458"/>
              <a:gd name="connsiteX5" fmla="*/ 296074 w 372696"/>
              <a:gd name="connsiteY5" fmla="*/ 19385 h 54458"/>
              <a:gd name="connsiteX6" fmla="*/ 156374 w 372696"/>
              <a:gd name="connsiteY6" fmla="*/ 335 h 54458"/>
              <a:gd name="connsiteX7" fmla="*/ 799 w 372696"/>
              <a:gd name="connsiteY7" fmla="*/ 9860 h 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96" h="54458">
                <a:moveTo>
                  <a:pt x="799" y="9860"/>
                </a:moveTo>
                <a:cubicBezTo>
                  <a:pt x="12441" y="13035"/>
                  <a:pt x="187066" y="11977"/>
                  <a:pt x="226224" y="19385"/>
                </a:cubicBezTo>
                <a:cubicBezTo>
                  <a:pt x="265382" y="26793"/>
                  <a:pt x="229399" y="52193"/>
                  <a:pt x="235749" y="54310"/>
                </a:cubicBezTo>
                <a:cubicBezTo>
                  <a:pt x="242099" y="56427"/>
                  <a:pt x="241570" y="35260"/>
                  <a:pt x="264324" y="32085"/>
                </a:cubicBezTo>
                <a:cubicBezTo>
                  <a:pt x="287078" y="28910"/>
                  <a:pt x="366982" y="37377"/>
                  <a:pt x="372274" y="35260"/>
                </a:cubicBezTo>
                <a:cubicBezTo>
                  <a:pt x="377566" y="33143"/>
                  <a:pt x="332057" y="25206"/>
                  <a:pt x="296074" y="19385"/>
                </a:cubicBezTo>
                <a:cubicBezTo>
                  <a:pt x="260091" y="13564"/>
                  <a:pt x="205057" y="2452"/>
                  <a:pt x="156374" y="335"/>
                </a:cubicBezTo>
                <a:cubicBezTo>
                  <a:pt x="107691" y="-1782"/>
                  <a:pt x="-10843" y="6685"/>
                  <a:pt x="799" y="98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A41CD78-ADA9-F399-37E8-3E7D37628C6A}"/>
              </a:ext>
            </a:extLst>
          </p:cNvPr>
          <p:cNvSpPr/>
          <p:nvPr/>
        </p:nvSpPr>
        <p:spPr>
          <a:xfrm>
            <a:off x="3752850" y="3279616"/>
            <a:ext cx="479427" cy="120863"/>
          </a:xfrm>
          <a:custGeom>
            <a:avLst/>
            <a:gdLst>
              <a:gd name="connsiteX0" fmla="*/ 0 w 479427"/>
              <a:gd name="connsiteY0" fmla="*/ 28734 h 120863"/>
              <a:gd name="connsiteX1" fmla="*/ 288925 w 479427"/>
              <a:gd name="connsiteY1" fmla="*/ 22384 h 120863"/>
              <a:gd name="connsiteX2" fmla="*/ 476250 w 479427"/>
              <a:gd name="connsiteY2" fmla="*/ 159 h 120863"/>
              <a:gd name="connsiteX3" fmla="*/ 387350 w 479427"/>
              <a:gd name="connsiteY3" fmla="*/ 35084 h 120863"/>
              <a:gd name="connsiteX4" fmla="*/ 142875 w 479427"/>
              <a:gd name="connsiteY4" fmla="*/ 120809 h 120863"/>
              <a:gd name="connsiteX5" fmla="*/ 320675 w 479427"/>
              <a:gd name="connsiteY5" fmla="*/ 47784 h 120863"/>
              <a:gd name="connsiteX6" fmla="*/ 260350 w 479427"/>
              <a:gd name="connsiteY6" fmla="*/ 31909 h 120863"/>
              <a:gd name="connsiteX7" fmla="*/ 0 w 479427"/>
              <a:gd name="connsiteY7" fmla="*/ 28734 h 12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427" h="120863">
                <a:moveTo>
                  <a:pt x="0" y="28734"/>
                </a:moveTo>
                <a:cubicBezTo>
                  <a:pt x="4762" y="27147"/>
                  <a:pt x="209550" y="27146"/>
                  <a:pt x="288925" y="22384"/>
                </a:cubicBezTo>
                <a:cubicBezTo>
                  <a:pt x="368300" y="17622"/>
                  <a:pt x="459846" y="-1958"/>
                  <a:pt x="476250" y="159"/>
                </a:cubicBezTo>
                <a:cubicBezTo>
                  <a:pt x="492654" y="2276"/>
                  <a:pt x="442913" y="14976"/>
                  <a:pt x="387350" y="35084"/>
                </a:cubicBezTo>
                <a:cubicBezTo>
                  <a:pt x="331788" y="55192"/>
                  <a:pt x="153987" y="118692"/>
                  <a:pt x="142875" y="120809"/>
                </a:cubicBezTo>
                <a:cubicBezTo>
                  <a:pt x="131763" y="122926"/>
                  <a:pt x="301096" y="62601"/>
                  <a:pt x="320675" y="47784"/>
                </a:cubicBezTo>
                <a:cubicBezTo>
                  <a:pt x="340254" y="32967"/>
                  <a:pt x="308504" y="32967"/>
                  <a:pt x="260350" y="31909"/>
                </a:cubicBezTo>
                <a:lnTo>
                  <a:pt x="0" y="287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42BAC5B3-B67A-B01F-B2B7-09C919490065}"/>
              </a:ext>
            </a:extLst>
          </p:cNvPr>
          <p:cNvSpPr/>
          <p:nvPr/>
        </p:nvSpPr>
        <p:spPr>
          <a:xfrm>
            <a:off x="3709425" y="3260389"/>
            <a:ext cx="660846" cy="149672"/>
          </a:xfrm>
          <a:custGeom>
            <a:avLst/>
            <a:gdLst>
              <a:gd name="connsiteX0" fmla="*/ 2150 w 660846"/>
              <a:gd name="connsiteY0" fmla="*/ 76536 h 149672"/>
              <a:gd name="connsiteX1" fmla="*/ 421250 w 660846"/>
              <a:gd name="connsiteY1" fmla="*/ 95586 h 149672"/>
              <a:gd name="connsiteX2" fmla="*/ 399025 w 660846"/>
              <a:gd name="connsiteY2" fmla="*/ 89236 h 149672"/>
              <a:gd name="connsiteX3" fmla="*/ 659375 w 660846"/>
              <a:gd name="connsiteY3" fmla="*/ 336 h 149672"/>
              <a:gd name="connsiteX4" fmla="*/ 494275 w 660846"/>
              <a:gd name="connsiteY4" fmla="*/ 60661 h 149672"/>
              <a:gd name="connsiteX5" fmla="*/ 272025 w 660846"/>
              <a:gd name="connsiteY5" fmla="*/ 108286 h 149672"/>
              <a:gd name="connsiteX6" fmla="*/ 189475 w 660846"/>
              <a:gd name="connsiteY6" fmla="*/ 149561 h 149672"/>
              <a:gd name="connsiteX7" fmla="*/ 252975 w 660846"/>
              <a:gd name="connsiteY7" fmla="*/ 95586 h 149672"/>
              <a:gd name="connsiteX8" fmla="*/ 2150 w 660846"/>
              <a:gd name="connsiteY8" fmla="*/ 76536 h 14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846" h="149672">
                <a:moveTo>
                  <a:pt x="2150" y="76536"/>
                </a:moveTo>
                <a:cubicBezTo>
                  <a:pt x="30196" y="76536"/>
                  <a:pt x="355104" y="93469"/>
                  <a:pt x="421250" y="95586"/>
                </a:cubicBezTo>
                <a:cubicBezTo>
                  <a:pt x="487396" y="97703"/>
                  <a:pt x="359338" y="105111"/>
                  <a:pt x="399025" y="89236"/>
                </a:cubicBezTo>
                <a:cubicBezTo>
                  <a:pt x="438712" y="73361"/>
                  <a:pt x="643500" y="5098"/>
                  <a:pt x="659375" y="336"/>
                </a:cubicBezTo>
                <a:cubicBezTo>
                  <a:pt x="675250" y="-4426"/>
                  <a:pt x="558833" y="42669"/>
                  <a:pt x="494275" y="60661"/>
                </a:cubicBezTo>
                <a:cubicBezTo>
                  <a:pt x="429717" y="78653"/>
                  <a:pt x="322825" y="93469"/>
                  <a:pt x="272025" y="108286"/>
                </a:cubicBezTo>
                <a:cubicBezTo>
                  <a:pt x="221225" y="123103"/>
                  <a:pt x="192650" y="151678"/>
                  <a:pt x="189475" y="149561"/>
                </a:cubicBezTo>
                <a:cubicBezTo>
                  <a:pt x="186300" y="147444"/>
                  <a:pt x="276787" y="104053"/>
                  <a:pt x="252975" y="95586"/>
                </a:cubicBezTo>
                <a:cubicBezTo>
                  <a:pt x="229163" y="87119"/>
                  <a:pt x="-25896" y="76536"/>
                  <a:pt x="2150" y="765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610095D-11B8-CBEF-2640-5FDEB5418DB1}"/>
              </a:ext>
            </a:extLst>
          </p:cNvPr>
          <p:cNvSpPr/>
          <p:nvPr/>
        </p:nvSpPr>
        <p:spPr>
          <a:xfrm>
            <a:off x="3990526" y="3272724"/>
            <a:ext cx="356153" cy="172445"/>
          </a:xfrm>
          <a:custGeom>
            <a:avLst/>
            <a:gdLst>
              <a:gd name="connsiteX0" fmla="*/ 449 w 356153"/>
              <a:gd name="connsiteY0" fmla="*/ 172151 h 172445"/>
              <a:gd name="connsiteX1" fmla="*/ 152849 w 356153"/>
              <a:gd name="connsiteY1" fmla="*/ 115001 h 172445"/>
              <a:gd name="connsiteX2" fmla="*/ 286199 w 356153"/>
              <a:gd name="connsiteY2" fmla="*/ 127701 h 172445"/>
              <a:gd name="connsiteX3" fmla="*/ 190949 w 356153"/>
              <a:gd name="connsiteY3" fmla="*/ 99126 h 172445"/>
              <a:gd name="connsiteX4" fmla="*/ 356049 w 356153"/>
              <a:gd name="connsiteY4" fmla="*/ 701 h 172445"/>
              <a:gd name="connsiteX5" fmla="*/ 213174 w 356153"/>
              <a:gd name="connsiteY5" fmla="*/ 57851 h 172445"/>
              <a:gd name="connsiteX6" fmla="*/ 48074 w 356153"/>
              <a:gd name="connsiteY6" fmla="*/ 111826 h 172445"/>
              <a:gd name="connsiteX7" fmla="*/ 203649 w 356153"/>
              <a:gd name="connsiteY7" fmla="*/ 86426 h 172445"/>
              <a:gd name="connsiteX8" fmla="*/ 449 w 356153"/>
              <a:gd name="connsiteY8" fmla="*/ 172151 h 1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153" h="172445">
                <a:moveTo>
                  <a:pt x="449" y="172151"/>
                </a:moveTo>
                <a:cubicBezTo>
                  <a:pt x="-8018" y="176914"/>
                  <a:pt x="105224" y="122409"/>
                  <a:pt x="152849" y="115001"/>
                </a:cubicBezTo>
                <a:cubicBezTo>
                  <a:pt x="200474" y="107593"/>
                  <a:pt x="279849" y="130347"/>
                  <a:pt x="286199" y="127701"/>
                </a:cubicBezTo>
                <a:cubicBezTo>
                  <a:pt x="292549" y="125055"/>
                  <a:pt x="179307" y="120293"/>
                  <a:pt x="190949" y="99126"/>
                </a:cubicBezTo>
                <a:cubicBezTo>
                  <a:pt x="202591" y="77959"/>
                  <a:pt x="352345" y="7580"/>
                  <a:pt x="356049" y="701"/>
                </a:cubicBezTo>
                <a:cubicBezTo>
                  <a:pt x="359753" y="-6178"/>
                  <a:pt x="264503" y="39330"/>
                  <a:pt x="213174" y="57851"/>
                </a:cubicBezTo>
                <a:cubicBezTo>
                  <a:pt x="161845" y="76372"/>
                  <a:pt x="49661" y="107064"/>
                  <a:pt x="48074" y="111826"/>
                </a:cubicBezTo>
                <a:cubicBezTo>
                  <a:pt x="46487" y="116588"/>
                  <a:pt x="206295" y="79018"/>
                  <a:pt x="203649" y="86426"/>
                </a:cubicBezTo>
                <a:cubicBezTo>
                  <a:pt x="201003" y="93834"/>
                  <a:pt x="8916" y="167388"/>
                  <a:pt x="449" y="172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D60BD749-C82A-C350-6265-635E0C0D33BD}"/>
              </a:ext>
            </a:extLst>
          </p:cNvPr>
          <p:cNvSpPr/>
          <p:nvPr/>
        </p:nvSpPr>
        <p:spPr>
          <a:xfrm>
            <a:off x="3749417" y="3431945"/>
            <a:ext cx="195155" cy="44702"/>
          </a:xfrm>
          <a:custGeom>
            <a:avLst/>
            <a:gdLst>
              <a:gd name="connsiteX0" fmla="*/ 258 w 195155"/>
              <a:gd name="connsiteY0" fmla="*/ 230 h 44702"/>
              <a:gd name="connsiteX1" fmla="*/ 120908 w 195155"/>
              <a:gd name="connsiteY1" fmla="*/ 44680 h 44702"/>
              <a:gd name="connsiteX2" fmla="*/ 193933 w 195155"/>
              <a:gd name="connsiteY2" fmla="*/ 6580 h 44702"/>
              <a:gd name="connsiteX3" fmla="*/ 155833 w 195155"/>
              <a:gd name="connsiteY3" fmla="*/ 25630 h 44702"/>
              <a:gd name="connsiteX4" fmla="*/ 258 w 195155"/>
              <a:gd name="connsiteY4" fmla="*/ 230 h 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55" h="44702">
                <a:moveTo>
                  <a:pt x="258" y="230"/>
                </a:moveTo>
                <a:cubicBezTo>
                  <a:pt x="-5563" y="3405"/>
                  <a:pt x="88629" y="43622"/>
                  <a:pt x="120908" y="44680"/>
                </a:cubicBezTo>
                <a:cubicBezTo>
                  <a:pt x="153187" y="45738"/>
                  <a:pt x="188112" y="9755"/>
                  <a:pt x="193933" y="6580"/>
                </a:cubicBezTo>
                <a:cubicBezTo>
                  <a:pt x="199754" y="3405"/>
                  <a:pt x="184408" y="23513"/>
                  <a:pt x="155833" y="25630"/>
                </a:cubicBezTo>
                <a:cubicBezTo>
                  <a:pt x="127258" y="27747"/>
                  <a:pt x="6079" y="-2945"/>
                  <a:pt x="258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23C8B5D-FA8C-A1EE-8728-426A6D672977}"/>
              </a:ext>
            </a:extLst>
          </p:cNvPr>
          <p:cNvSpPr/>
          <p:nvPr/>
        </p:nvSpPr>
        <p:spPr>
          <a:xfrm>
            <a:off x="3778233" y="3441586"/>
            <a:ext cx="516187" cy="102198"/>
          </a:xfrm>
          <a:custGeom>
            <a:avLst/>
            <a:gdLst>
              <a:gd name="connsiteX0" fmla="*/ 3192 w 516187"/>
              <a:gd name="connsiteY0" fmla="*/ 101714 h 102198"/>
              <a:gd name="connsiteX1" fmla="*/ 304817 w 516187"/>
              <a:gd name="connsiteY1" fmla="*/ 28689 h 102198"/>
              <a:gd name="connsiteX2" fmla="*/ 238142 w 516187"/>
              <a:gd name="connsiteY2" fmla="*/ 31864 h 102198"/>
              <a:gd name="connsiteX3" fmla="*/ 514367 w 516187"/>
              <a:gd name="connsiteY3" fmla="*/ 114 h 102198"/>
              <a:gd name="connsiteX4" fmla="*/ 365142 w 516187"/>
              <a:gd name="connsiteY4" fmla="*/ 22339 h 102198"/>
              <a:gd name="connsiteX5" fmla="*/ 514367 w 516187"/>
              <a:gd name="connsiteY5" fmla="*/ 50914 h 102198"/>
              <a:gd name="connsiteX6" fmla="*/ 396892 w 516187"/>
              <a:gd name="connsiteY6" fmla="*/ 50914 h 102198"/>
              <a:gd name="connsiteX7" fmla="*/ 209567 w 516187"/>
              <a:gd name="connsiteY7" fmla="*/ 92189 h 102198"/>
              <a:gd name="connsiteX8" fmla="*/ 336567 w 516187"/>
              <a:gd name="connsiteY8" fmla="*/ 28689 h 102198"/>
              <a:gd name="connsiteX9" fmla="*/ 193692 w 516187"/>
              <a:gd name="connsiteY9" fmla="*/ 28689 h 102198"/>
              <a:gd name="connsiteX10" fmla="*/ 196867 w 516187"/>
              <a:gd name="connsiteY10" fmla="*/ 41389 h 102198"/>
              <a:gd name="connsiteX11" fmla="*/ 266717 w 516187"/>
              <a:gd name="connsiteY11" fmla="*/ 47739 h 102198"/>
              <a:gd name="connsiteX12" fmla="*/ 104792 w 516187"/>
              <a:gd name="connsiteY12" fmla="*/ 69964 h 102198"/>
              <a:gd name="connsiteX13" fmla="*/ 50817 w 516187"/>
              <a:gd name="connsiteY13" fmla="*/ 66789 h 102198"/>
              <a:gd name="connsiteX14" fmla="*/ 139717 w 516187"/>
              <a:gd name="connsiteY14" fmla="*/ 60439 h 102198"/>
              <a:gd name="connsiteX15" fmla="*/ 3192 w 516187"/>
              <a:gd name="connsiteY15" fmla="*/ 101714 h 1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6187" h="102198">
                <a:moveTo>
                  <a:pt x="3192" y="101714"/>
                </a:moveTo>
                <a:cubicBezTo>
                  <a:pt x="30709" y="96422"/>
                  <a:pt x="265659" y="40331"/>
                  <a:pt x="304817" y="28689"/>
                </a:cubicBezTo>
                <a:cubicBezTo>
                  <a:pt x="343975" y="17047"/>
                  <a:pt x="203217" y="36626"/>
                  <a:pt x="238142" y="31864"/>
                </a:cubicBezTo>
                <a:cubicBezTo>
                  <a:pt x="273067" y="27101"/>
                  <a:pt x="493200" y="1701"/>
                  <a:pt x="514367" y="114"/>
                </a:cubicBezTo>
                <a:cubicBezTo>
                  <a:pt x="535534" y="-1473"/>
                  <a:pt x="365142" y="13872"/>
                  <a:pt x="365142" y="22339"/>
                </a:cubicBezTo>
                <a:cubicBezTo>
                  <a:pt x="365142" y="30806"/>
                  <a:pt x="509075" y="46151"/>
                  <a:pt x="514367" y="50914"/>
                </a:cubicBezTo>
                <a:cubicBezTo>
                  <a:pt x="519659" y="55676"/>
                  <a:pt x="447692" y="44035"/>
                  <a:pt x="396892" y="50914"/>
                </a:cubicBezTo>
                <a:cubicBezTo>
                  <a:pt x="346092" y="57793"/>
                  <a:pt x="219621" y="95893"/>
                  <a:pt x="209567" y="92189"/>
                </a:cubicBezTo>
                <a:cubicBezTo>
                  <a:pt x="199513" y="88485"/>
                  <a:pt x="339213" y="39272"/>
                  <a:pt x="336567" y="28689"/>
                </a:cubicBezTo>
                <a:cubicBezTo>
                  <a:pt x="333921" y="18106"/>
                  <a:pt x="216975" y="26572"/>
                  <a:pt x="193692" y="28689"/>
                </a:cubicBezTo>
                <a:cubicBezTo>
                  <a:pt x="170409" y="30806"/>
                  <a:pt x="184696" y="38214"/>
                  <a:pt x="196867" y="41389"/>
                </a:cubicBezTo>
                <a:cubicBezTo>
                  <a:pt x="209038" y="44564"/>
                  <a:pt x="282063" y="42976"/>
                  <a:pt x="266717" y="47739"/>
                </a:cubicBezTo>
                <a:cubicBezTo>
                  <a:pt x="251371" y="52502"/>
                  <a:pt x="140775" y="66789"/>
                  <a:pt x="104792" y="69964"/>
                </a:cubicBezTo>
                <a:cubicBezTo>
                  <a:pt x="68809" y="73139"/>
                  <a:pt x="44996" y="68376"/>
                  <a:pt x="50817" y="66789"/>
                </a:cubicBezTo>
                <a:cubicBezTo>
                  <a:pt x="56638" y="65201"/>
                  <a:pt x="144479" y="53560"/>
                  <a:pt x="139717" y="60439"/>
                </a:cubicBezTo>
                <a:cubicBezTo>
                  <a:pt x="134955" y="67318"/>
                  <a:pt x="-24325" y="107006"/>
                  <a:pt x="3192" y="101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169B30E5-22F9-C1DA-F15D-F693F0FDBDEC}"/>
              </a:ext>
            </a:extLst>
          </p:cNvPr>
          <p:cNvSpPr/>
          <p:nvPr/>
        </p:nvSpPr>
        <p:spPr>
          <a:xfrm>
            <a:off x="4949898" y="3174682"/>
            <a:ext cx="180902" cy="213043"/>
          </a:xfrm>
          <a:custGeom>
            <a:avLst/>
            <a:gdLst>
              <a:gd name="connsiteX0" fmla="*/ 180902 w 180902"/>
              <a:gd name="connsiteY0" fmla="*/ 19368 h 213043"/>
              <a:gd name="connsiteX1" fmla="*/ 44377 w 180902"/>
              <a:gd name="connsiteY1" fmla="*/ 41593 h 213043"/>
              <a:gd name="connsiteX2" fmla="*/ 98352 w 180902"/>
              <a:gd name="connsiteY2" fmla="*/ 114618 h 213043"/>
              <a:gd name="connsiteX3" fmla="*/ 6277 w 180902"/>
              <a:gd name="connsiteY3" fmla="*/ 89218 h 213043"/>
              <a:gd name="connsiteX4" fmla="*/ 130102 w 180902"/>
              <a:gd name="connsiteY4" fmla="*/ 213043 h 213043"/>
              <a:gd name="connsiteX5" fmla="*/ 6277 w 180902"/>
              <a:gd name="connsiteY5" fmla="*/ 89218 h 213043"/>
              <a:gd name="connsiteX6" fmla="*/ 18977 w 180902"/>
              <a:gd name="connsiteY6" fmla="*/ 318 h 213043"/>
              <a:gd name="connsiteX7" fmla="*/ 25327 w 180902"/>
              <a:gd name="connsiteY7" fmla="*/ 57468 h 213043"/>
              <a:gd name="connsiteX8" fmla="*/ 44377 w 180902"/>
              <a:gd name="connsiteY8" fmla="*/ 35243 h 213043"/>
              <a:gd name="connsiteX9" fmla="*/ 180902 w 180902"/>
              <a:gd name="connsiteY9" fmla="*/ 19368 h 2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02" h="213043">
                <a:moveTo>
                  <a:pt x="180902" y="19368"/>
                </a:moveTo>
                <a:cubicBezTo>
                  <a:pt x="180902" y="20426"/>
                  <a:pt x="58135" y="25718"/>
                  <a:pt x="44377" y="41593"/>
                </a:cubicBezTo>
                <a:cubicBezTo>
                  <a:pt x="30619" y="57468"/>
                  <a:pt x="104702" y="106681"/>
                  <a:pt x="98352" y="114618"/>
                </a:cubicBezTo>
                <a:cubicBezTo>
                  <a:pt x="92002" y="122555"/>
                  <a:pt x="985" y="72814"/>
                  <a:pt x="6277" y="89218"/>
                </a:cubicBezTo>
                <a:cubicBezTo>
                  <a:pt x="11569" y="105622"/>
                  <a:pt x="130102" y="213043"/>
                  <a:pt x="130102" y="213043"/>
                </a:cubicBezTo>
                <a:cubicBezTo>
                  <a:pt x="130102" y="213043"/>
                  <a:pt x="24798" y="124672"/>
                  <a:pt x="6277" y="89218"/>
                </a:cubicBezTo>
                <a:cubicBezTo>
                  <a:pt x="-12244" y="53764"/>
                  <a:pt x="15802" y="5610"/>
                  <a:pt x="18977" y="318"/>
                </a:cubicBezTo>
                <a:cubicBezTo>
                  <a:pt x="22152" y="-4974"/>
                  <a:pt x="25327" y="57468"/>
                  <a:pt x="25327" y="57468"/>
                </a:cubicBezTo>
                <a:cubicBezTo>
                  <a:pt x="29560" y="63289"/>
                  <a:pt x="24798" y="38947"/>
                  <a:pt x="44377" y="35243"/>
                </a:cubicBezTo>
                <a:cubicBezTo>
                  <a:pt x="63956" y="31539"/>
                  <a:pt x="180902" y="18310"/>
                  <a:pt x="180902" y="19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FBEDB23-55F7-008D-97DC-7AEE0432045B}"/>
              </a:ext>
            </a:extLst>
          </p:cNvPr>
          <p:cNvSpPr/>
          <p:nvPr/>
        </p:nvSpPr>
        <p:spPr>
          <a:xfrm>
            <a:off x="4993499" y="3212026"/>
            <a:ext cx="658001" cy="68500"/>
          </a:xfrm>
          <a:custGeom>
            <a:avLst/>
            <a:gdLst>
              <a:gd name="connsiteX0" fmla="*/ 10301 w 658001"/>
              <a:gd name="connsiteY0" fmla="*/ 1074 h 68500"/>
              <a:gd name="connsiteX1" fmla="*/ 273826 w 658001"/>
              <a:gd name="connsiteY1" fmla="*/ 58224 h 68500"/>
              <a:gd name="connsiteX2" fmla="*/ 219851 w 658001"/>
              <a:gd name="connsiteY2" fmla="*/ 67749 h 68500"/>
              <a:gd name="connsiteX3" fmla="*/ 404001 w 658001"/>
              <a:gd name="connsiteY3" fmla="*/ 48699 h 68500"/>
              <a:gd name="connsiteX4" fmla="*/ 518301 w 658001"/>
              <a:gd name="connsiteY4" fmla="*/ 42349 h 68500"/>
              <a:gd name="connsiteX5" fmla="*/ 658001 w 658001"/>
              <a:gd name="connsiteY5" fmla="*/ 48699 h 68500"/>
              <a:gd name="connsiteX6" fmla="*/ 410351 w 658001"/>
              <a:gd name="connsiteY6" fmla="*/ 35999 h 68500"/>
              <a:gd name="connsiteX7" fmla="*/ 137301 w 658001"/>
              <a:gd name="connsiteY7" fmla="*/ 29649 h 68500"/>
              <a:gd name="connsiteX8" fmla="*/ 64276 w 658001"/>
              <a:gd name="connsiteY8" fmla="*/ 20124 h 68500"/>
              <a:gd name="connsiteX9" fmla="*/ 10301 w 658001"/>
              <a:gd name="connsiteY9" fmla="*/ 1074 h 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8001" h="68500">
                <a:moveTo>
                  <a:pt x="10301" y="1074"/>
                </a:moveTo>
                <a:cubicBezTo>
                  <a:pt x="45226" y="7424"/>
                  <a:pt x="238901" y="47112"/>
                  <a:pt x="273826" y="58224"/>
                </a:cubicBezTo>
                <a:cubicBezTo>
                  <a:pt x="308751" y="69337"/>
                  <a:pt x="198155" y="69336"/>
                  <a:pt x="219851" y="67749"/>
                </a:cubicBezTo>
                <a:cubicBezTo>
                  <a:pt x="241547" y="66162"/>
                  <a:pt x="354259" y="52932"/>
                  <a:pt x="404001" y="48699"/>
                </a:cubicBezTo>
                <a:cubicBezTo>
                  <a:pt x="453743" y="44466"/>
                  <a:pt x="475968" y="42349"/>
                  <a:pt x="518301" y="42349"/>
                </a:cubicBezTo>
                <a:cubicBezTo>
                  <a:pt x="560634" y="42349"/>
                  <a:pt x="658001" y="48699"/>
                  <a:pt x="658001" y="48699"/>
                </a:cubicBezTo>
                <a:lnTo>
                  <a:pt x="410351" y="35999"/>
                </a:lnTo>
                <a:cubicBezTo>
                  <a:pt x="323568" y="32824"/>
                  <a:pt x="194980" y="32295"/>
                  <a:pt x="137301" y="29649"/>
                </a:cubicBezTo>
                <a:cubicBezTo>
                  <a:pt x="79622" y="27003"/>
                  <a:pt x="90205" y="21712"/>
                  <a:pt x="64276" y="20124"/>
                </a:cubicBezTo>
                <a:cubicBezTo>
                  <a:pt x="38347" y="18537"/>
                  <a:pt x="-24624" y="-5276"/>
                  <a:pt x="10301" y="10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B0B141ED-FFDD-A2F3-8A6C-5BA1D216B4FD}"/>
              </a:ext>
            </a:extLst>
          </p:cNvPr>
          <p:cNvSpPr/>
          <p:nvPr/>
        </p:nvSpPr>
        <p:spPr>
          <a:xfrm>
            <a:off x="5041595" y="3232123"/>
            <a:ext cx="610001" cy="160033"/>
          </a:xfrm>
          <a:custGeom>
            <a:avLst/>
            <a:gdLst>
              <a:gd name="connsiteX0" fmla="*/ 9830 w 610001"/>
              <a:gd name="connsiteY0" fmla="*/ 69877 h 160033"/>
              <a:gd name="connsiteX1" fmla="*/ 124130 w 610001"/>
              <a:gd name="connsiteY1" fmla="*/ 88927 h 160033"/>
              <a:gd name="connsiteX2" fmla="*/ 101905 w 610001"/>
              <a:gd name="connsiteY2" fmla="*/ 133377 h 160033"/>
              <a:gd name="connsiteX3" fmla="*/ 216205 w 610001"/>
              <a:gd name="connsiteY3" fmla="*/ 111152 h 160033"/>
              <a:gd name="connsiteX4" fmla="*/ 92380 w 610001"/>
              <a:gd name="connsiteY4" fmla="*/ 158777 h 160033"/>
              <a:gd name="connsiteX5" fmla="*/ 333680 w 610001"/>
              <a:gd name="connsiteY5" fmla="*/ 50827 h 160033"/>
              <a:gd name="connsiteX6" fmla="*/ 609905 w 610001"/>
              <a:gd name="connsiteY6" fmla="*/ 69877 h 160033"/>
              <a:gd name="connsiteX7" fmla="*/ 362255 w 610001"/>
              <a:gd name="connsiteY7" fmla="*/ 41302 h 160033"/>
              <a:gd name="connsiteX8" fmla="*/ 127305 w 610001"/>
              <a:gd name="connsiteY8" fmla="*/ 47652 h 160033"/>
              <a:gd name="connsiteX9" fmla="*/ 209855 w 610001"/>
              <a:gd name="connsiteY9" fmla="*/ 60352 h 160033"/>
              <a:gd name="connsiteX10" fmla="*/ 133655 w 610001"/>
              <a:gd name="connsiteY10" fmla="*/ 114327 h 160033"/>
              <a:gd name="connsiteX11" fmla="*/ 89205 w 610001"/>
              <a:gd name="connsiteY11" fmla="*/ 95277 h 160033"/>
              <a:gd name="connsiteX12" fmla="*/ 149530 w 610001"/>
              <a:gd name="connsiteY12" fmla="*/ 88927 h 160033"/>
              <a:gd name="connsiteX13" fmla="*/ 305 w 610001"/>
              <a:gd name="connsiteY13" fmla="*/ 27 h 160033"/>
              <a:gd name="connsiteX14" fmla="*/ 108255 w 610001"/>
              <a:gd name="connsiteY14" fmla="*/ 79402 h 160033"/>
              <a:gd name="connsiteX15" fmla="*/ 9830 w 610001"/>
              <a:gd name="connsiteY15" fmla="*/ 69877 h 16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001" h="160033">
                <a:moveTo>
                  <a:pt x="9830" y="69877"/>
                </a:moveTo>
                <a:cubicBezTo>
                  <a:pt x="12476" y="71465"/>
                  <a:pt x="108784" y="78344"/>
                  <a:pt x="124130" y="88927"/>
                </a:cubicBezTo>
                <a:cubicBezTo>
                  <a:pt x="139476" y="99510"/>
                  <a:pt x="86559" y="129673"/>
                  <a:pt x="101905" y="133377"/>
                </a:cubicBezTo>
                <a:cubicBezTo>
                  <a:pt x="117251" y="137081"/>
                  <a:pt x="217792" y="106919"/>
                  <a:pt x="216205" y="111152"/>
                </a:cubicBezTo>
                <a:cubicBezTo>
                  <a:pt x="214618" y="115385"/>
                  <a:pt x="72801" y="168831"/>
                  <a:pt x="92380" y="158777"/>
                </a:cubicBezTo>
                <a:cubicBezTo>
                  <a:pt x="111959" y="148723"/>
                  <a:pt x="247426" y="65644"/>
                  <a:pt x="333680" y="50827"/>
                </a:cubicBezTo>
                <a:cubicBezTo>
                  <a:pt x="419934" y="36010"/>
                  <a:pt x="605143" y="71464"/>
                  <a:pt x="609905" y="69877"/>
                </a:cubicBezTo>
                <a:cubicBezTo>
                  <a:pt x="614667" y="68290"/>
                  <a:pt x="442688" y="45006"/>
                  <a:pt x="362255" y="41302"/>
                </a:cubicBezTo>
                <a:cubicBezTo>
                  <a:pt x="281822" y="37598"/>
                  <a:pt x="152705" y="44477"/>
                  <a:pt x="127305" y="47652"/>
                </a:cubicBezTo>
                <a:cubicBezTo>
                  <a:pt x="101905" y="50827"/>
                  <a:pt x="208797" y="49240"/>
                  <a:pt x="209855" y="60352"/>
                </a:cubicBezTo>
                <a:cubicBezTo>
                  <a:pt x="210913" y="71464"/>
                  <a:pt x="153763" y="108506"/>
                  <a:pt x="133655" y="114327"/>
                </a:cubicBezTo>
                <a:cubicBezTo>
                  <a:pt x="113547" y="120148"/>
                  <a:pt x="86559" y="99510"/>
                  <a:pt x="89205" y="95277"/>
                </a:cubicBezTo>
                <a:cubicBezTo>
                  <a:pt x="91851" y="91044"/>
                  <a:pt x="164347" y="104802"/>
                  <a:pt x="149530" y="88927"/>
                </a:cubicBezTo>
                <a:cubicBezTo>
                  <a:pt x="134713" y="73052"/>
                  <a:pt x="7184" y="1614"/>
                  <a:pt x="305" y="27"/>
                </a:cubicBezTo>
                <a:cubicBezTo>
                  <a:pt x="-6574" y="-1560"/>
                  <a:pt x="105080" y="67231"/>
                  <a:pt x="108255" y="79402"/>
                </a:cubicBezTo>
                <a:cubicBezTo>
                  <a:pt x="111430" y="91573"/>
                  <a:pt x="7184" y="68289"/>
                  <a:pt x="9830" y="698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C0F8FFF-B85F-373B-8AE8-0D4E5A11DD26}"/>
              </a:ext>
            </a:extLst>
          </p:cNvPr>
          <p:cNvSpPr/>
          <p:nvPr/>
        </p:nvSpPr>
        <p:spPr>
          <a:xfrm>
            <a:off x="5075172" y="3305095"/>
            <a:ext cx="616720" cy="104934"/>
          </a:xfrm>
          <a:custGeom>
            <a:avLst/>
            <a:gdLst>
              <a:gd name="connsiteX0" fmla="*/ 1653 w 616720"/>
              <a:gd name="connsiteY0" fmla="*/ 95330 h 104934"/>
              <a:gd name="connsiteX1" fmla="*/ 331853 w 616720"/>
              <a:gd name="connsiteY1" fmla="*/ 35005 h 104934"/>
              <a:gd name="connsiteX2" fmla="*/ 268353 w 616720"/>
              <a:gd name="connsiteY2" fmla="*/ 63580 h 104934"/>
              <a:gd name="connsiteX3" fmla="*/ 389003 w 616720"/>
              <a:gd name="connsiteY3" fmla="*/ 19130 h 104934"/>
              <a:gd name="connsiteX4" fmla="*/ 614428 w 616720"/>
              <a:gd name="connsiteY4" fmla="*/ 80 h 104934"/>
              <a:gd name="connsiteX5" fmla="*/ 490603 w 616720"/>
              <a:gd name="connsiteY5" fmla="*/ 25480 h 104934"/>
              <a:gd name="connsiteX6" fmla="*/ 252478 w 616720"/>
              <a:gd name="connsiteY6" fmla="*/ 104855 h 104934"/>
              <a:gd name="connsiteX7" fmla="*/ 506478 w 616720"/>
              <a:gd name="connsiteY7" fmla="*/ 9605 h 104934"/>
              <a:gd name="connsiteX8" fmla="*/ 373128 w 616720"/>
              <a:gd name="connsiteY8" fmla="*/ 28655 h 104934"/>
              <a:gd name="connsiteX9" fmla="*/ 255653 w 616720"/>
              <a:gd name="connsiteY9" fmla="*/ 54055 h 104934"/>
              <a:gd name="connsiteX10" fmla="*/ 185803 w 616720"/>
              <a:gd name="connsiteY10" fmla="*/ 95330 h 104934"/>
              <a:gd name="connsiteX11" fmla="*/ 204853 w 616720"/>
              <a:gd name="connsiteY11" fmla="*/ 60405 h 104934"/>
              <a:gd name="connsiteX12" fmla="*/ 1653 w 616720"/>
              <a:gd name="connsiteY12" fmla="*/ 95330 h 1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720" h="104934">
                <a:moveTo>
                  <a:pt x="1653" y="95330"/>
                </a:moveTo>
                <a:cubicBezTo>
                  <a:pt x="22820" y="91097"/>
                  <a:pt x="287403" y="40297"/>
                  <a:pt x="331853" y="35005"/>
                </a:cubicBezTo>
                <a:cubicBezTo>
                  <a:pt x="376303" y="29713"/>
                  <a:pt x="258828" y="66226"/>
                  <a:pt x="268353" y="63580"/>
                </a:cubicBezTo>
                <a:cubicBezTo>
                  <a:pt x="277878" y="60934"/>
                  <a:pt x="331324" y="29713"/>
                  <a:pt x="389003" y="19130"/>
                </a:cubicBezTo>
                <a:cubicBezTo>
                  <a:pt x="446682" y="8547"/>
                  <a:pt x="597495" y="-978"/>
                  <a:pt x="614428" y="80"/>
                </a:cubicBezTo>
                <a:cubicBezTo>
                  <a:pt x="631361" y="1138"/>
                  <a:pt x="550928" y="8018"/>
                  <a:pt x="490603" y="25480"/>
                </a:cubicBezTo>
                <a:cubicBezTo>
                  <a:pt x="430278" y="42942"/>
                  <a:pt x="249832" y="107501"/>
                  <a:pt x="252478" y="104855"/>
                </a:cubicBezTo>
                <a:cubicBezTo>
                  <a:pt x="255124" y="102209"/>
                  <a:pt x="486370" y="22305"/>
                  <a:pt x="506478" y="9605"/>
                </a:cubicBezTo>
                <a:cubicBezTo>
                  <a:pt x="526586" y="-3095"/>
                  <a:pt x="414932" y="21247"/>
                  <a:pt x="373128" y="28655"/>
                </a:cubicBezTo>
                <a:cubicBezTo>
                  <a:pt x="331324" y="36063"/>
                  <a:pt x="286874" y="42943"/>
                  <a:pt x="255653" y="54055"/>
                </a:cubicBezTo>
                <a:cubicBezTo>
                  <a:pt x="224432" y="65167"/>
                  <a:pt x="194270" y="94272"/>
                  <a:pt x="185803" y="95330"/>
                </a:cubicBezTo>
                <a:cubicBezTo>
                  <a:pt x="177336" y="96388"/>
                  <a:pt x="240836" y="55643"/>
                  <a:pt x="204853" y="60405"/>
                </a:cubicBezTo>
                <a:cubicBezTo>
                  <a:pt x="168870" y="65167"/>
                  <a:pt x="-19514" y="99563"/>
                  <a:pt x="1653" y="953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3056D117-E0FD-14ED-6824-301C1969B44E}"/>
              </a:ext>
            </a:extLst>
          </p:cNvPr>
          <p:cNvSpPr/>
          <p:nvPr/>
        </p:nvSpPr>
        <p:spPr>
          <a:xfrm>
            <a:off x="5042094" y="2927342"/>
            <a:ext cx="568156" cy="203208"/>
          </a:xfrm>
          <a:custGeom>
            <a:avLst/>
            <a:gdLst>
              <a:gd name="connsiteX0" fmla="*/ 6156 w 568156"/>
              <a:gd name="connsiteY0" fmla="*/ 28583 h 203208"/>
              <a:gd name="connsiteX1" fmla="*/ 269681 w 568156"/>
              <a:gd name="connsiteY1" fmla="*/ 8 h 203208"/>
              <a:gd name="connsiteX2" fmla="*/ 374456 w 568156"/>
              <a:gd name="connsiteY2" fmla="*/ 25408 h 203208"/>
              <a:gd name="connsiteX3" fmla="*/ 310956 w 568156"/>
              <a:gd name="connsiteY3" fmla="*/ 3183 h 203208"/>
              <a:gd name="connsiteX4" fmla="*/ 504631 w 568156"/>
              <a:gd name="connsiteY4" fmla="*/ 69858 h 203208"/>
              <a:gd name="connsiteX5" fmla="*/ 485581 w 568156"/>
              <a:gd name="connsiteY5" fmla="*/ 47633 h 203208"/>
              <a:gd name="connsiteX6" fmla="*/ 568131 w 568156"/>
              <a:gd name="connsiteY6" fmla="*/ 15883 h 203208"/>
              <a:gd name="connsiteX7" fmla="*/ 476056 w 568156"/>
              <a:gd name="connsiteY7" fmla="*/ 57158 h 203208"/>
              <a:gd name="connsiteX8" fmla="*/ 514156 w 568156"/>
              <a:gd name="connsiteY8" fmla="*/ 107958 h 203208"/>
              <a:gd name="connsiteX9" fmla="*/ 526856 w 568156"/>
              <a:gd name="connsiteY9" fmla="*/ 203208 h 203208"/>
              <a:gd name="connsiteX10" fmla="*/ 482406 w 568156"/>
              <a:gd name="connsiteY10" fmla="*/ 107958 h 203208"/>
              <a:gd name="connsiteX11" fmla="*/ 345881 w 568156"/>
              <a:gd name="connsiteY11" fmla="*/ 28583 h 203208"/>
              <a:gd name="connsiteX12" fmla="*/ 101406 w 568156"/>
              <a:gd name="connsiteY12" fmla="*/ 22233 h 203208"/>
              <a:gd name="connsiteX13" fmla="*/ 6156 w 568156"/>
              <a:gd name="connsiteY13" fmla="*/ 28583 h 20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156" h="203208">
                <a:moveTo>
                  <a:pt x="6156" y="28583"/>
                </a:moveTo>
                <a:cubicBezTo>
                  <a:pt x="34202" y="24879"/>
                  <a:pt x="208298" y="537"/>
                  <a:pt x="269681" y="8"/>
                </a:cubicBezTo>
                <a:cubicBezTo>
                  <a:pt x="331064" y="-521"/>
                  <a:pt x="367577" y="24879"/>
                  <a:pt x="374456" y="25408"/>
                </a:cubicBezTo>
                <a:cubicBezTo>
                  <a:pt x="381335" y="25937"/>
                  <a:pt x="310956" y="3183"/>
                  <a:pt x="310956" y="3183"/>
                </a:cubicBezTo>
                <a:cubicBezTo>
                  <a:pt x="332652" y="10591"/>
                  <a:pt x="475527" y="62450"/>
                  <a:pt x="504631" y="69858"/>
                </a:cubicBezTo>
                <a:cubicBezTo>
                  <a:pt x="533735" y="77266"/>
                  <a:pt x="474998" y="56629"/>
                  <a:pt x="485581" y="47633"/>
                </a:cubicBezTo>
                <a:cubicBezTo>
                  <a:pt x="496164" y="38637"/>
                  <a:pt x="569718" y="14296"/>
                  <a:pt x="568131" y="15883"/>
                </a:cubicBezTo>
                <a:cubicBezTo>
                  <a:pt x="566544" y="17470"/>
                  <a:pt x="485052" y="41812"/>
                  <a:pt x="476056" y="57158"/>
                </a:cubicBezTo>
                <a:cubicBezTo>
                  <a:pt x="467060" y="72504"/>
                  <a:pt x="505689" y="83616"/>
                  <a:pt x="514156" y="107958"/>
                </a:cubicBezTo>
                <a:cubicBezTo>
                  <a:pt x="522623" y="132300"/>
                  <a:pt x="532148" y="203208"/>
                  <a:pt x="526856" y="203208"/>
                </a:cubicBezTo>
                <a:cubicBezTo>
                  <a:pt x="521564" y="203208"/>
                  <a:pt x="512568" y="137062"/>
                  <a:pt x="482406" y="107958"/>
                </a:cubicBezTo>
                <a:cubicBezTo>
                  <a:pt x="452244" y="78854"/>
                  <a:pt x="409381" y="42871"/>
                  <a:pt x="345881" y="28583"/>
                </a:cubicBezTo>
                <a:cubicBezTo>
                  <a:pt x="282381" y="14295"/>
                  <a:pt x="150618" y="22762"/>
                  <a:pt x="101406" y="22233"/>
                </a:cubicBezTo>
                <a:cubicBezTo>
                  <a:pt x="52194" y="21704"/>
                  <a:pt x="-21890" y="32287"/>
                  <a:pt x="6156" y="28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82057664-09B8-E9D8-B836-E38DE493C88D}"/>
              </a:ext>
            </a:extLst>
          </p:cNvPr>
          <p:cNvSpPr/>
          <p:nvPr/>
        </p:nvSpPr>
        <p:spPr>
          <a:xfrm>
            <a:off x="3514712" y="4025832"/>
            <a:ext cx="106137" cy="233962"/>
          </a:xfrm>
          <a:custGeom>
            <a:avLst/>
            <a:gdLst>
              <a:gd name="connsiteX0" fmla="*/ 63513 w 106137"/>
              <a:gd name="connsiteY0" fmla="*/ 68 h 233962"/>
              <a:gd name="connsiteX1" fmla="*/ 25413 w 106137"/>
              <a:gd name="connsiteY1" fmla="*/ 82618 h 233962"/>
              <a:gd name="connsiteX2" fmla="*/ 101613 w 106137"/>
              <a:gd name="connsiteY2" fmla="*/ 225493 h 233962"/>
              <a:gd name="connsiteX3" fmla="*/ 88913 w 106137"/>
              <a:gd name="connsiteY3" fmla="*/ 203268 h 233962"/>
              <a:gd name="connsiteX4" fmla="*/ 19063 w 106137"/>
              <a:gd name="connsiteY4" fmla="*/ 85793 h 233962"/>
              <a:gd name="connsiteX5" fmla="*/ 47638 w 106137"/>
              <a:gd name="connsiteY5" fmla="*/ 190568 h 233962"/>
              <a:gd name="connsiteX6" fmla="*/ 13 w 106137"/>
              <a:gd name="connsiteY6" fmla="*/ 95318 h 233962"/>
              <a:gd name="connsiteX7" fmla="*/ 63513 w 106137"/>
              <a:gd name="connsiteY7" fmla="*/ 68 h 2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37" h="233962">
                <a:moveTo>
                  <a:pt x="63513" y="68"/>
                </a:moveTo>
                <a:cubicBezTo>
                  <a:pt x="67746" y="-2049"/>
                  <a:pt x="19063" y="45047"/>
                  <a:pt x="25413" y="82618"/>
                </a:cubicBezTo>
                <a:cubicBezTo>
                  <a:pt x="31763" y="120189"/>
                  <a:pt x="91030" y="205385"/>
                  <a:pt x="101613" y="225493"/>
                </a:cubicBezTo>
                <a:cubicBezTo>
                  <a:pt x="112196" y="245601"/>
                  <a:pt x="102671" y="226551"/>
                  <a:pt x="88913" y="203268"/>
                </a:cubicBezTo>
                <a:cubicBezTo>
                  <a:pt x="75155" y="179985"/>
                  <a:pt x="25942" y="87910"/>
                  <a:pt x="19063" y="85793"/>
                </a:cubicBezTo>
                <a:cubicBezTo>
                  <a:pt x="12184" y="83676"/>
                  <a:pt x="50813" y="188981"/>
                  <a:pt x="47638" y="190568"/>
                </a:cubicBezTo>
                <a:cubicBezTo>
                  <a:pt x="44463" y="192155"/>
                  <a:pt x="1071" y="122835"/>
                  <a:pt x="13" y="95318"/>
                </a:cubicBezTo>
                <a:cubicBezTo>
                  <a:pt x="-1045" y="67801"/>
                  <a:pt x="59280" y="2185"/>
                  <a:pt x="63513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96FCF0FC-1F50-1776-62E3-C4448CD8535B}"/>
              </a:ext>
            </a:extLst>
          </p:cNvPr>
          <p:cNvSpPr/>
          <p:nvPr/>
        </p:nvSpPr>
        <p:spPr>
          <a:xfrm>
            <a:off x="3596901" y="4387848"/>
            <a:ext cx="67898" cy="221503"/>
          </a:xfrm>
          <a:custGeom>
            <a:avLst/>
            <a:gdLst>
              <a:gd name="connsiteX0" fmla="*/ 6724 w 67898"/>
              <a:gd name="connsiteY0" fmla="*/ 2 h 221503"/>
              <a:gd name="connsiteX1" fmla="*/ 19424 w 67898"/>
              <a:gd name="connsiteY1" fmla="*/ 120652 h 221503"/>
              <a:gd name="connsiteX2" fmla="*/ 67049 w 67898"/>
              <a:gd name="connsiteY2" fmla="*/ 219077 h 221503"/>
              <a:gd name="connsiteX3" fmla="*/ 51174 w 67898"/>
              <a:gd name="connsiteY3" fmla="*/ 193677 h 221503"/>
              <a:gd name="connsiteX4" fmla="*/ 3549 w 67898"/>
              <a:gd name="connsiteY4" fmla="*/ 117477 h 221503"/>
              <a:gd name="connsiteX5" fmla="*/ 6724 w 67898"/>
              <a:gd name="connsiteY5" fmla="*/ 2 h 2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221503">
                <a:moveTo>
                  <a:pt x="6724" y="2"/>
                </a:moveTo>
                <a:cubicBezTo>
                  <a:pt x="9370" y="531"/>
                  <a:pt x="9370" y="84140"/>
                  <a:pt x="19424" y="120652"/>
                </a:cubicBezTo>
                <a:cubicBezTo>
                  <a:pt x="29478" y="157164"/>
                  <a:pt x="61757" y="206906"/>
                  <a:pt x="67049" y="219077"/>
                </a:cubicBezTo>
                <a:cubicBezTo>
                  <a:pt x="72341" y="231248"/>
                  <a:pt x="51174" y="193677"/>
                  <a:pt x="51174" y="193677"/>
                </a:cubicBezTo>
                <a:cubicBezTo>
                  <a:pt x="40591" y="176744"/>
                  <a:pt x="12016" y="150285"/>
                  <a:pt x="3549" y="117477"/>
                </a:cubicBezTo>
                <a:cubicBezTo>
                  <a:pt x="-4918" y="84669"/>
                  <a:pt x="4078" y="-527"/>
                  <a:pt x="6724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AF7A3B0-B9F0-CC11-71B0-D92F18986644}"/>
              </a:ext>
            </a:extLst>
          </p:cNvPr>
          <p:cNvSpPr/>
          <p:nvPr/>
        </p:nvSpPr>
        <p:spPr>
          <a:xfrm>
            <a:off x="5533337" y="2928305"/>
            <a:ext cx="75524" cy="202194"/>
          </a:xfrm>
          <a:custGeom>
            <a:avLst/>
            <a:gdLst>
              <a:gd name="connsiteX0" fmla="*/ 360 w 75524"/>
              <a:gd name="connsiteY0" fmla="*/ 140 h 202194"/>
              <a:gd name="connsiteX1" fmla="*/ 71304 w 75524"/>
              <a:gd name="connsiteY1" fmla="*/ 90792 h 202194"/>
              <a:gd name="connsiteX2" fmla="*/ 67363 w 75524"/>
              <a:gd name="connsiteY2" fmla="*/ 201150 h 202194"/>
              <a:gd name="connsiteX3" fmla="*/ 67363 w 75524"/>
              <a:gd name="connsiteY3" fmla="*/ 142029 h 202194"/>
              <a:gd name="connsiteX4" fmla="*/ 43715 w 75524"/>
              <a:gd name="connsiteY4" fmla="*/ 71085 h 202194"/>
              <a:gd name="connsiteX5" fmla="*/ 360 w 75524"/>
              <a:gd name="connsiteY5" fmla="*/ 140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24" h="202194">
                <a:moveTo>
                  <a:pt x="360" y="140"/>
                </a:moveTo>
                <a:cubicBezTo>
                  <a:pt x="4958" y="3425"/>
                  <a:pt x="60137" y="57290"/>
                  <a:pt x="71304" y="90792"/>
                </a:cubicBezTo>
                <a:cubicBezTo>
                  <a:pt x="82471" y="124294"/>
                  <a:pt x="68020" y="192611"/>
                  <a:pt x="67363" y="201150"/>
                </a:cubicBezTo>
                <a:cubicBezTo>
                  <a:pt x="66706" y="209689"/>
                  <a:pt x="71304" y="163707"/>
                  <a:pt x="67363" y="142029"/>
                </a:cubicBezTo>
                <a:cubicBezTo>
                  <a:pt x="63422" y="120351"/>
                  <a:pt x="50941" y="90135"/>
                  <a:pt x="43715" y="71085"/>
                </a:cubicBezTo>
                <a:cubicBezTo>
                  <a:pt x="36489" y="52035"/>
                  <a:pt x="-4238" y="-3145"/>
                  <a:pt x="360" y="1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B5B707C-0699-20FA-39BE-46017AAE9279}"/>
              </a:ext>
            </a:extLst>
          </p:cNvPr>
          <p:cNvSpPr/>
          <p:nvPr/>
        </p:nvSpPr>
        <p:spPr>
          <a:xfrm>
            <a:off x="5544902" y="3148009"/>
            <a:ext cx="252225" cy="100627"/>
          </a:xfrm>
          <a:custGeom>
            <a:avLst/>
            <a:gdLst>
              <a:gd name="connsiteX0" fmla="*/ 8501 w 252225"/>
              <a:gd name="connsiteY0" fmla="*/ 99688 h 100627"/>
              <a:gd name="connsiteX1" fmla="*/ 248926 w 252225"/>
              <a:gd name="connsiteY1" fmla="*/ 5094 h 100627"/>
              <a:gd name="connsiteX2" fmla="*/ 142508 w 252225"/>
              <a:gd name="connsiteY2" fmla="*/ 16919 h 100627"/>
              <a:gd name="connsiteX3" fmla="*/ 59739 w 252225"/>
              <a:gd name="connsiteY3" fmla="*/ 52391 h 100627"/>
              <a:gd name="connsiteX4" fmla="*/ 8501 w 252225"/>
              <a:gd name="connsiteY4" fmla="*/ 99688 h 1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25" h="100627">
                <a:moveTo>
                  <a:pt x="8501" y="99688"/>
                </a:moveTo>
                <a:cubicBezTo>
                  <a:pt x="40032" y="91805"/>
                  <a:pt x="226592" y="18889"/>
                  <a:pt x="248926" y="5094"/>
                </a:cubicBezTo>
                <a:cubicBezTo>
                  <a:pt x="271260" y="-8701"/>
                  <a:pt x="174039" y="9036"/>
                  <a:pt x="142508" y="16919"/>
                </a:cubicBezTo>
                <a:cubicBezTo>
                  <a:pt x="110977" y="24802"/>
                  <a:pt x="77475" y="41224"/>
                  <a:pt x="59739" y="52391"/>
                </a:cubicBezTo>
                <a:cubicBezTo>
                  <a:pt x="42003" y="63558"/>
                  <a:pt x="-23030" y="107571"/>
                  <a:pt x="8501" y="99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1C71C307-ED2F-2A5B-6ACB-5DDDCD6CC011}"/>
              </a:ext>
            </a:extLst>
          </p:cNvPr>
          <p:cNvSpPr/>
          <p:nvPr/>
        </p:nvSpPr>
        <p:spPr>
          <a:xfrm>
            <a:off x="5586044" y="2991148"/>
            <a:ext cx="162150" cy="148282"/>
          </a:xfrm>
          <a:custGeom>
            <a:avLst/>
            <a:gdLst>
              <a:gd name="connsiteX0" fmla="*/ 113190 w 162150"/>
              <a:gd name="connsiteY0" fmla="*/ 359 h 148282"/>
              <a:gd name="connsiteX1" fmla="*/ 160487 w 162150"/>
              <a:gd name="connsiteY1" fmla="*/ 63421 h 148282"/>
              <a:gd name="connsiteX2" fmla="*/ 136839 w 162150"/>
              <a:gd name="connsiteY2" fmla="*/ 83128 h 148282"/>
              <a:gd name="connsiteX3" fmla="*/ 2832 w 162150"/>
              <a:gd name="connsiteY3" fmla="*/ 146190 h 148282"/>
              <a:gd name="connsiteX4" fmla="*/ 42246 w 162150"/>
              <a:gd name="connsiteY4" fmla="*/ 134366 h 148282"/>
              <a:gd name="connsiteX5" fmla="*/ 156546 w 162150"/>
              <a:gd name="connsiteY5" fmla="*/ 98893 h 148282"/>
              <a:gd name="connsiteX6" fmla="*/ 113190 w 162150"/>
              <a:gd name="connsiteY6" fmla="*/ 359 h 14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50" h="148282">
                <a:moveTo>
                  <a:pt x="113190" y="359"/>
                </a:moveTo>
                <a:cubicBezTo>
                  <a:pt x="113847" y="-5553"/>
                  <a:pt x="160487" y="63421"/>
                  <a:pt x="160487" y="63421"/>
                </a:cubicBezTo>
                <a:cubicBezTo>
                  <a:pt x="164429" y="77216"/>
                  <a:pt x="163115" y="69333"/>
                  <a:pt x="136839" y="83128"/>
                </a:cubicBezTo>
                <a:cubicBezTo>
                  <a:pt x="110563" y="96923"/>
                  <a:pt x="18597" y="137650"/>
                  <a:pt x="2832" y="146190"/>
                </a:cubicBezTo>
                <a:cubicBezTo>
                  <a:pt x="-12934" y="154730"/>
                  <a:pt x="42246" y="134366"/>
                  <a:pt x="42246" y="134366"/>
                </a:cubicBezTo>
                <a:cubicBezTo>
                  <a:pt x="67865" y="126483"/>
                  <a:pt x="144065" y="117286"/>
                  <a:pt x="156546" y="98893"/>
                </a:cubicBezTo>
                <a:cubicBezTo>
                  <a:pt x="169027" y="80500"/>
                  <a:pt x="112533" y="6271"/>
                  <a:pt x="113190" y="3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CCD14BE-1390-9FB8-31EB-E1C1F4DFFA95}"/>
              </a:ext>
            </a:extLst>
          </p:cNvPr>
          <p:cNvSpPr/>
          <p:nvPr/>
        </p:nvSpPr>
        <p:spPr>
          <a:xfrm>
            <a:off x="3124629" y="3136073"/>
            <a:ext cx="237950" cy="517627"/>
          </a:xfrm>
          <a:custGeom>
            <a:avLst/>
            <a:gdLst>
              <a:gd name="connsiteX0" fmla="*/ 237368 w 237950"/>
              <a:gd name="connsiteY0" fmla="*/ 143155 h 517627"/>
              <a:gd name="connsiteX1" fmla="*/ 48181 w 237950"/>
              <a:gd name="connsiteY1" fmla="*/ 119506 h 517627"/>
              <a:gd name="connsiteX2" fmla="*/ 146716 w 237950"/>
              <a:gd name="connsiteY2" fmla="*/ 135272 h 517627"/>
              <a:gd name="connsiteX3" fmla="*/ 103361 w 237950"/>
              <a:gd name="connsiteY3" fmla="*/ 198334 h 517627"/>
              <a:gd name="connsiteX4" fmla="*/ 91537 w 237950"/>
              <a:gd name="connsiteY4" fmla="*/ 253513 h 517627"/>
              <a:gd name="connsiteX5" fmla="*/ 91537 w 237950"/>
              <a:gd name="connsiteY5" fmla="*/ 505761 h 517627"/>
              <a:gd name="connsiteX6" fmla="*/ 83654 w 237950"/>
              <a:gd name="connsiteY6" fmla="*/ 442699 h 517627"/>
              <a:gd name="connsiteX7" fmla="*/ 885 w 237950"/>
              <a:gd name="connsiteY7" fmla="*/ 147096 h 517627"/>
              <a:gd name="connsiteX8" fmla="*/ 44240 w 237950"/>
              <a:gd name="connsiteY8" fmla="*/ 64327 h 517627"/>
              <a:gd name="connsiteX9" fmla="*/ 111243 w 237950"/>
              <a:gd name="connsiteY9" fmla="*/ 52503 h 517627"/>
              <a:gd name="connsiteX10" fmla="*/ 107302 w 237950"/>
              <a:gd name="connsiteY10" fmla="*/ 1265 h 517627"/>
              <a:gd name="connsiteX11" fmla="*/ 237368 w 237950"/>
              <a:gd name="connsiteY11" fmla="*/ 143155 h 51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950" h="517627">
                <a:moveTo>
                  <a:pt x="237368" y="143155"/>
                </a:moveTo>
                <a:cubicBezTo>
                  <a:pt x="227514" y="162862"/>
                  <a:pt x="63290" y="120820"/>
                  <a:pt x="48181" y="119506"/>
                </a:cubicBezTo>
                <a:cubicBezTo>
                  <a:pt x="33072" y="118192"/>
                  <a:pt x="137519" y="122134"/>
                  <a:pt x="146716" y="135272"/>
                </a:cubicBezTo>
                <a:cubicBezTo>
                  <a:pt x="155913" y="148410"/>
                  <a:pt x="112557" y="178627"/>
                  <a:pt x="103361" y="198334"/>
                </a:cubicBezTo>
                <a:cubicBezTo>
                  <a:pt x="94165" y="218041"/>
                  <a:pt x="93508" y="202275"/>
                  <a:pt x="91537" y="253513"/>
                </a:cubicBezTo>
                <a:cubicBezTo>
                  <a:pt x="89566" y="304751"/>
                  <a:pt x="92851" y="474230"/>
                  <a:pt x="91537" y="505761"/>
                </a:cubicBezTo>
                <a:cubicBezTo>
                  <a:pt x="90223" y="537292"/>
                  <a:pt x="98763" y="502476"/>
                  <a:pt x="83654" y="442699"/>
                </a:cubicBezTo>
                <a:cubicBezTo>
                  <a:pt x="68545" y="382922"/>
                  <a:pt x="7454" y="210158"/>
                  <a:pt x="885" y="147096"/>
                </a:cubicBezTo>
                <a:cubicBezTo>
                  <a:pt x="-5684" y="84034"/>
                  <a:pt x="25847" y="80092"/>
                  <a:pt x="44240" y="64327"/>
                </a:cubicBezTo>
                <a:cubicBezTo>
                  <a:pt x="62633" y="48562"/>
                  <a:pt x="100733" y="63013"/>
                  <a:pt x="111243" y="52503"/>
                </a:cubicBezTo>
                <a:cubicBezTo>
                  <a:pt x="121753" y="41993"/>
                  <a:pt x="85624" y="-8589"/>
                  <a:pt x="107302" y="1265"/>
                </a:cubicBezTo>
                <a:cubicBezTo>
                  <a:pt x="128980" y="11118"/>
                  <a:pt x="247222" y="123448"/>
                  <a:pt x="237368" y="143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EE8635C-0CE7-B3C1-9B8A-EA21559B9B95}"/>
              </a:ext>
            </a:extLst>
          </p:cNvPr>
          <p:cNvSpPr/>
          <p:nvPr/>
        </p:nvSpPr>
        <p:spPr>
          <a:xfrm>
            <a:off x="3479355" y="2939757"/>
            <a:ext cx="923212" cy="662833"/>
          </a:xfrm>
          <a:custGeom>
            <a:avLst/>
            <a:gdLst>
              <a:gd name="connsiteX0" fmla="*/ 12707 w 923212"/>
              <a:gd name="connsiteY0" fmla="*/ 150284 h 662833"/>
              <a:gd name="connsiteX1" fmla="*/ 91535 w 923212"/>
              <a:gd name="connsiteY1" fmla="*/ 181815 h 662833"/>
              <a:gd name="connsiteX2" fmla="*/ 186128 w 923212"/>
              <a:gd name="connsiteY2" fmla="*/ 63574 h 662833"/>
              <a:gd name="connsiteX3" fmla="*/ 146714 w 923212"/>
              <a:gd name="connsiteY3" fmla="*/ 91164 h 662833"/>
              <a:gd name="connsiteX4" fmla="*/ 359548 w 923212"/>
              <a:gd name="connsiteY4" fmla="*/ 28102 h 662833"/>
              <a:gd name="connsiteX5" fmla="*/ 249190 w 923212"/>
              <a:gd name="connsiteY5" fmla="*/ 35984 h 662833"/>
              <a:gd name="connsiteX6" fmla="*/ 418669 w 923212"/>
              <a:gd name="connsiteY6" fmla="*/ 8395 h 662833"/>
              <a:gd name="connsiteX7" fmla="*/ 359548 w 923212"/>
              <a:gd name="connsiteY7" fmla="*/ 512 h 662833"/>
              <a:gd name="connsiteX8" fmla="*/ 651211 w 923212"/>
              <a:gd name="connsiteY8" fmla="*/ 20219 h 662833"/>
              <a:gd name="connsiteX9" fmla="*/ 556617 w 923212"/>
              <a:gd name="connsiteY9" fmla="*/ 8395 h 662833"/>
              <a:gd name="connsiteX10" fmla="*/ 797042 w 923212"/>
              <a:gd name="connsiteY10" fmla="*/ 24160 h 662833"/>
              <a:gd name="connsiteX11" fmla="*/ 923166 w 923212"/>
              <a:gd name="connsiteY11" fmla="*/ 63574 h 662833"/>
              <a:gd name="connsiteX12" fmla="*/ 808866 w 923212"/>
              <a:gd name="connsiteY12" fmla="*/ 43867 h 662833"/>
              <a:gd name="connsiteX13" fmla="*/ 592090 w 923212"/>
              <a:gd name="connsiteY13" fmla="*/ 32043 h 662833"/>
              <a:gd name="connsiteX14" fmla="*/ 257073 w 923212"/>
              <a:gd name="connsiteY14" fmla="*/ 126636 h 662833"/>
              <a:gd name="connsiteX15" fmla="*/ 174304 w 923212"/>
              <a:gd name="connsiteY15" fmla="*/ 225171 h 662833"/>
              <a:gd name="connsiteX16" fmla="*/ 233424 w 923212"/>
              <a:gd name="connsiteY16" fmla="*/ 197581 h 662833"/>
              <a:gd name="connsiteX17" fmla="*/ 174304 w 923212"/>
              <a:gd name="connsiteY17" fmla="*/ 347353 h 662833"/>
              <a:gd name="connsiteX18" fmla="*/ 245248 w 923212"/>
              <a:gd name="connsiteY18" fmla="*/ 307940 h 662833"/>
              <a:gd name="connsiteX19" fmla="*/ 194011 w 923212"/>
              <a:gd name="connsiteY19" fmla="*/ 382826 h 662833"/>
              <a:gd name="connsiteX20" fmla="*/ 186128 w 923212"/>
              <a:gd name="connsiteY20" fmla="*/ 441946 h 662833"/>
              <a:gd name="connsiteX21" fmla="*/ 201893 w 923212"/>
              <a:gd name="connsiteY21" fmla="*/ 587777 h 662833"/>
              <a:gd name="connsiteX22" fmla="*/ 253131 w 923212"/>
              <a:gd name="connsiteY22" fmla="*/ 662664 h 662833"/>
              <a:gd name="connsiteX23" fmla="*/ 174304 w 923212"/>
              <a:gd name="connsiteY23" fmla="*/ 603543 h 662833"/>
              <a:gd name="connsiteX24" fmla="*/ 107300 w 923212"/>
              <a:gd name="connsiteY24" fmla="*/ 461653 h 662833"/>
              <a:gd name="connsiteX25" fmla="*/ 111242 w 923212"/>
              <a:gd name="connsiteY25" fmla="*/ 418298 h 662833"/>
              <a:gd name="connsiteX26" fmla="*/ 44238 w 923212"/>
              <a:gd name="connsiteY26" fmla="*/ 311881 h 662833"/>
              <a:gd name="connsiteX27" fmla="*/ 67886 w 923212"/>
              <a:gd name="connsiteY27" fmla="*/ 363119 h 662833"/>
              <a:gd name="connsiteX28" fmla="*/ 8766 w 923212"/>
              <a:gd name="connsiteY28" fmla="*/ 260643 h 662833"/>
              <a:gd name="connsiteX29" fmla="*/ 883 w 923212"/>
              <a:gd name="connsiteY29" fmla="*/ 280350 h 662833"/>
              <a:gd name="connsiteX30" fmla="*/ 12707 w 923212"/>
              <a:gd name="connsiteY30" fmla="*/ 150284 h 66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23212" h="662833">
                <a:moveTo>
                  <a:pt x="12707" y="150284"/>
                </a:moveTo>
                <a:cubicBezTo>
                  <a:pt x="27816" y="133862"/>
                  <a:pt x="62632" y="196267"/>
                  <a:pt x="91535" y="181815"/>
                </a:cubicBezTo>
                <a:cubicBezTo>
                  <a:pt x="120438" y="167363"/>
                  <a:pt x="176932" y="78682"/>
                  <a:pt x="186128" y="63574"/>
                </a:cubicBezTo>
                <a:cubicBezTo>
                  <a:pt x="195324" y="48466"/>
                  <a:pt x="117811" y="97076"/>
                  <a:pt x="146714" y="91164"/>
                </a:cubicBezTo>
                <a:cubicBezTo>
                  <a:pt x="175617" y="85252"/>
                  <a:pt x="342469" y="37299"/>
                  <a:pt x="359548" y="28102"/>
                </a:cubicBezTo>
                <a:cubicBezTo>
                  <a:pt x="376627" y="18905"/>
                  <a:pt x="239337" y="39268"/>
                  <a:pt x="249190" y="35984"/>
                </a:cubicBezTo>
                <a:cubicBezTo>
                  <a:pt x="259043" y="32700"/>
                  <a:pt x="400276" y="14307"/>
                  <a:pt x="418669" y="8395"/>
                </a:cubicBezTo>
                <a:cubicBezTo>
                  <a:pt x="437062" y="2483"/>
                  <a:pt x="320791" y="-1459"/>
                  <a:pt x="359548" y="512"/>
                </a:cubicBezTo>
                <a:cubicBezTo>
                  <a:pt x="398305" y="2483"/>
                  <a:pt x="618366" y="18905"/>
                  <a:pt x="651211" y="20219"/>
                </a:cubicBezTo>
                <a:cubicBezTo>
                  <a:pt x="684056" y="21533"/>
                  <a:pt x="532312" y="7738"/>
                  <a:pt x="556617" y="8395"/>
                </a:cubicBezTo>
                <a:cubicBezTo>
                  <a:pt x="580922" y="9052"/>
                  <a:pt x="735951" y="14964"/>
                  <a:pt x="797042" y="24160"/>
                </a:cubicBezTo>
                <a:cubicBezTo>
                  <a:pt x="858133" y="33356"/>
                  <a:pt x="921195" y="60290"/>
                  <a:pt x="923166" y="63574"/>
                </a:cubicBezTo>
                <a:cubicBezTo>
                  <a:pt x="925137" y="66858"/>
                  <a:pt x="864045" y="49122"/>
                  <a:pt x="808866" y="43867"/>
                </a:cubicBezTo>
                <a:cubicBezTo>
                  <a:pt x="753687" y="38612"/>
                  <a:pt x="684055" y="18248"/>
                  <a:pt x="592090" y="32043"/>
                </a:cubicBezTo>
                <a:cubicBezTo>
                  <a:pt x="500125" y="45838"/>
                  <a:pt x="326704" y="94448"/>
                  <a:pt x="257073" y="126636"/>
                </a:cubicBezTo>
                <a:cubicBezTo>
                  <a:pt x="187442" y="158824"/>
                  <a:pt x="178245" y="213347"/>
                  <a:pt x="174304" y="225171"/>
                </a:cubicBezTo>
                <a:cubicBezTo>
                  <a:pt x="170363" y="236995"/>
                  <a:pt x="233424" y="177217"/>
                  <a:pt x="233424" y="197581"/>
                </a:cubicBezTo>
                <a:cubicBezTo>
                  <a:pt x="233424" y="217945"/>
                  <a:pt x="172333" y="328960"/>
                  <a:pt x="174304" y="347353"/>
                </a:cubicBezTo>
                <a:cubicBezTo>
                  <a:pt x="176275" y="365746"/>
                  <a:pt x="241964" y="302028"/>
                  <a:pt x="245248" y="307940"/>
                </a:cubicBezTo>
                <a:cubicBezTo>
                  <a:pt x="248533" y="313852"/>
                  <a:pt x="203864" y="360492"/>
                  <a:pt x="194011" y="382826"/>
                </a:cubicBezTo>
                <a:cubicBezTo>
                  <a:pt x="184158" y="405160"/>
                  <a:pt x="184814" y="407788"/>
                  <a:pt x="186128" y="441946"/>
                </a:cubicBezTo>
                <a:cubicBezTo>
                  <a:pt x="187442" y="476104"/>
                  <a:pt x="190726" y="550991"/>
                  <a:pt x="201893" y="587777"/>
                </a:cubicBezTo>
                <a:cubicBezTo>
                  <a:pt x="213060" y="624563"/>
                  <a:pt x="257729" y="660036"/>
                  <a:pt x="253131" y="662664"/>
                </a:cubicBezTo>
                <a:cubicBezTo>
                  <a:pt x="248533" y="665292"/>
                  <a:pt x="198609" y="637045"/>
                  <a:pt x="174304" y="603543"/>
                </a:cubicBezTo>
                <a:cubicBezTo>
                  <a:pt x="149999" y="570041"/>
                  <a:pt x="117810" y="492527"/>
                  <a:pt x="107300" y="461653"/>
                </a:cubicBezTo>
                <a:cubicBezTo>
                  <a:pt x="96790" y="430779"/>
                  <a:pt x="121752" y="443260"/>
                  <a:pt x="111242" y="418298"/>
                </a:cubicBezTo>
                <a:cubicBezTo>
                  <a:pt x="100732" y="393336"/>
                  <a:pt x="51464" y="321077"/>
                  <a:pt x="44238" y="311881"/>
                </a:cubicBezTo>
                <a:cubicBezTo>
                  <a:pt x="37012" y="302685"/>
                  <a:pt x="73798" y="371659"/>
                  <a:pt x="67886" y="363119"/>
                </a:cubicBezTo>
                <a:cubicBezTo>
                  <a:pt x="61974" y="354579"/>
                  <a:pt x="19933" y="274438"/>
                  <a:pt x="8766" y="260643"/>
                </a:cubicBezTo>
                <a:cubicBezTo>
                  <a:pt x="-2401" y="246848"/>
                  <a:pt x="2197" y="294802"/>
                  <a:pt x="883" y="280350"/>
                </a:cubicBezTo>
                <a:cubicBezTo>
                  <a:pt x="-431" y="265898"/>
                  <a:pt x="-2402" y="166706"/>
                  <a:pt x="12707" y="1502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420C218-7D6F-4C10-2245-7987E1A95DDB}"/>
              </a:ext>
            </a:extLst>
          </p:cNvPr>
          <p:cNvSpPr/>
          <p:nvPr/>
        </p:nvSpPr>
        <p:spPr>
          <a:xfrm>
            <a:off x="4845358" y="2805153"/>
            <a:ext cx="986857" cy="639710"/>
          </a:xfrm>
          <a:custGeom>
            <a:avLst/>
            <a:gdLst>
              <a:gd name="connsiteX0" fmla="*/ 986183 w 986857"/>
              <a:gd name="connsiteY0" fmla="*/ 121823 h 639710"/>
              <a:gd name="connsiteX1" fmla="*/ 833783 w 986857"/>
              <a:gd name="connsiteY1" fmla="*/ 180094 h 639710"/>
              <a:gd name="connsiteX2" fmla="*/ 784477 w 986857"/>
              <a:gd name="connsiteY2" fmla="*/ 278706 h 639710"/>
              <a:gd name="connsiteX3" fmla="*/ 932395 w 986857"/>
              <a:gd name="connsiteY3" fmla="*/ 256294 h 639710"/>
              <a:gd name="connsiteX4" fmla="*/ 779995 w 986857"/>
              <a:gd name="connsiteY4" fmla="*/ 359388 h 639710"/>
              <a:gd name="connsiteX5" fmla="*/ 887571 w 986857"/>
              <a:gd name="connsiteY5" fmla="*/ 570059 h 639710"/>
              <a:gd name="connsiteX6" fmla="*/ 757583 w 986857"/>
              <a:gd name="connsiteY6" fmla="*/ 368353 h 639710"/>
              <a:gd name="connsiteX7" fmla="*/ 726207 w 986857"/>
              <a:gd name="connsiteY7" fmla="*/ 206988 h 639710"/>
              <a:gd name="connsiteX8" fmla="*/ 690348 w 986857"/>
              <a:gd name="connsiteY8" fmla="*/ 130788 h 639710"/>
              <a:gd name="connsiteX9" fmla="*/ 407960 w 986857"/>
              <a:gd name="connsiteY9" fmla="*/ 117341 h 639710"/>
              <a:gd name="connsiteX10" fmla="*/ 430371 w 986857"/>
              <a:gd name="connsiteY10" fmla="*/ 94929 h 639710"/>
              <a:gd name="connsiteX11" fmla="*/ 170395 w 986857"/>
              <a:gd name="connsiteY11" fmla="*/ 153200 h 639710"/>
              <a:gd name="connsiteX12" fmla="*/ 94195 w 986857"/>
              <a:gd name="connsiteY12" fmla="*/ 220435 h 639710"/>
              <a:gd name="connsiteX13" fmla="*/ 71783 w 986857"/>
              <a:gd name="connsiteY13" fmla="*/ 399729 h 639710"/>
              <a:gd name="connsiteX14" fmla="*/ 94195 w 986857"/>
              <a:gd name="connsiteY14" fmla="*/ 381800 h 639710"/>
              <a:gd name="connsiteX15" fmla="*/ 156948 w 986857"/>
              <a:gd name="connsiteY15" fmla="*/ 637294 h 639710"/>
              <a:gd name="connsiteX16" fmla="*/ 62818 w 986857"/>
              <a:gd name="connsiteY16" fmla="*/ 498341 h 639710"/>
              <a:gd name="connsiteX17" fmla="*/ 66 w 986857"/>
              <a:gd name="connsiteY17" fmla="*/ 301118 h 639710"/>
              <a:gd name="connsiteX18" fmla="*/ 53854 w 986857"/>
              <a:gd name="connsiteY18" fmla="*/ 198023 h 639710"/>
              <a:gd name="connsiteX19" fmla="*/ 188324 w 986857"/>
              <a:gd name="connsiteY19" fmla="*/ 108376 h 639710"/>
              <a:gd name="connsiteX20" fmla="*/ 125571 w 986857"/>
              <a:gd name="connsiteY20" fmla="*/ 135271 h 639710"/>
              <a:gd name="connsiteX21" fmla="*/ 376583 w 986857"/>
              <a:gd name="connsiteY21" fmla="*/ 45623 h 639710"/>
              <a:gd name="connsiteX22" fmla="*/ 515536 w 986857"/>
              <a:gd name="connsiteY22" fmla="*/ 41141 h 639710"/>
              <a:gd name="connsiteX23" fmla="*/ 524501 w 986857"/>
              <a:gd name="connsiteY23" fmla="*/ 800 h 639710"/>
              <a:gd name="connsiteX24" fmla="*/ 757583 w 986857"/>
              <a:gd name="connsiteY24" fmla="*/ 14247 h 639710"/>
              <a:gd name="connsiteX25" fmla="*/ 703795 w 986857"/>
              <a:gd name="connsiteY25" fmla="*/ 14247 h 639710"/>
              <a:gd name="connsiteX26" fmla="*/ 820336 w 986857"/>
              <a:gd name="connsiteY26" fmla="*/ 77000 h 639710"/>
              <a:gd name="connsiteX27" fmla="*/ 887571 w 986857"/>
              <a:gd name="connsiteY27" fmla="*/ 99412 h 639710"/>
              <a:gd name="connsiteX28" fmla="*/ 986183 w 986857"/>
              <a:gd name="connsiteY28" fmla="*/ 121823 h 6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86857" h="639710">
                <a:moveTo>
                  <a:pt x="986183" y="121823"/>
                </a:moveTo>
                <a:cubicBezTo>
                  <a:pt x="977218" y="135270"/>
                  <a:pt x="867401" y="153947"/>
                  <a:pt x="833783" y="180094"/>
                </a:cubicBezTo>
                <a:cubicBezTo>
                  <a:pt x="800165" y="206241"/>
                  <a:pt x="768042" y="266006"/>
                  <a:pt x="784477" y="278706"/>
                </a:cubicBezTo>
                <a:cubicBezTo>
                  <a:pt x="800912" y="291406"/>
                  <a:pt x="933142" y="242847"/>
                  <a:pt x="932395" y="256294"/>
                </a:cubicBezTo>
                <a:cubicBezTo>
                  <a:pt x="931648" y="269741"/>
                  <a:pt x="787466" y="307094"/>
                  <a:pt x="779995" y="359388"/>
                </a:cubicBezTo>
                <a:cubicBezTo>
                  <a:pt x="772524" y="411682"/>
                  <a:pt x="891306" y="568565"/>
                  <a:pt x="887571" y="570059"/>
                </a:cubicBezTo>
                <a:cubicBezTo>
                  <a:pt x="883836" y="571553"/>
                  <a:pt x="784477" y="428865"/>
                  <a:pt x="757583" y="368353"/>
                </a:cubicBezTo>
                <a:cubicBezTo>
                  <a:pt x="730689" y="307841"/>
                  <a:pt x="737413" y="246582"/>
                  <a:pt x="726207" y="206988"/>
                </a:cubicBezTo>
                <a:cubicBezTo>
                  <a:pt x="715001" y="167394"/>
                  <a:pt x="743389" y="145729"/>
                  <a:pt x="690348" y="130788"/>
                </a:cubicBezTo>
                <a:cubicBezTo>
                  <a:pt x="637307" y="115847"/>
                  <a:pt x="451289" y="123317"/>
                  <a:pt x="407960" y="117341"/>
                </a:cubicBezTo>
                <a:cubicBezTo>
                  <a:pt x="364631" y="111365"/>
                  <a:pt x="469965" y="88952"/>
                  <a:pt x="430371" y="94929"/>
                </a:cubicBezTo>
                <a:cubicBezTo>
                  <a:pt x="390777" y="100906"/>
                  <a:pt x="226424" y="132282"/>
                  <a:pt x="170395" y="153200"/>
                </a:cubicBezTo>
                <a:cubicBezTo>
                  <a:pt x="114366" y="174118"/>
                  <a:pt x="110630" y="179347"/>
                  <a:pt x="94195" y="220435"/>
                </a:cubicBezTo>
                <a:cubicBezTo>
                  <a:pt x="77760" y="261523"/>
                  <a:pt x="71783" y="372835"/>
                  <a:pt x="71783" y="399729"/>
                </a:cubicBezTo>
                <a:cubicBezTo>
                  <a:pt x="71783" y="426623"/>
                  <a:pt x="80001" y="342206"/>
                  <a:pt x="94195" y="381800"/>
                </a:cubicBezTo>
                <a:cubicBezTo>
                  <a:pt x="108389" y="421394"/>
                  <a:pt x="162178" y="617870"/>
                  <a:pt x="156948" y="637294"/>
                </a:cubicBezTo>
                <a:cubicBezTo>
                  <a:pt x="151718" y="656718"/>
                  <a:pt x="88965" y="554370"/>
                  <a:pt x="62818" y="498341"/>
                </a:cubicBezTo>
                <a:cubicBezTo>
                  <a:pt x="36671" y="442312"/>
                  <a:pt x="1560" y="351171"/>
                  <a:pt x="66" y="301118"/>
                </a:cubicBezTo>
                <a:cubicBezTo>
                  <a:pt x="-1428" y="251065"/>
                  <a:pt x="22478" y="230147"/>
                  <a:pt x="53854" y="198023"/>
                </a:cubicBezTo>
                <a:cubicBezTo>
                  <a:pt x="85230" y="165899"/>
                  <a:pt x="176371" y="118835"/>
                  <a:pt x="188324" y="108376"/>
                </a:cubicBezTo>
                <a:cubicBezTo>
                  <a:pt x="200277" y="97917"/>
                  <a:pt x="94195" y="145730"/>
                  <a:pt x="125571" y="135271"/>
                </a:cubicBezTo>
                <a:cubicBezTo>
                  <a:pt x="156947" y="124812"/>
                  <a:pt x="311589" y="61311"/>
                  <a:pt x="376583" y="45623"/>
                </a:cubicBezTo>
                <a:cubicBezTo>
                  <a:pt x="441577" y="29935"/>
                  <a:pt x="490883" y="48611"/>
                  <a:pt x="515536" y="41141"/>
                </a:cubicBezTo>
                <a:cubicBezTo>
                  <a:pt x="540189" y="33671"/>
                  <a:pt x="484160" y="5282"/>
                  <a:pt x="524501" y="800"/>
                </a:cubicBezTo>
                <a:cubicBezTo>
                  <a:pt x="564842" y="-3682"/>
                  <a:pt x="727701" y="12006"/>
                  <a:pt x="757583" y="14247"/>
                </a:cubicBezTo>
                <a:cubicBezTo>
                  <a:pt x="787465" y="16488"/>
                  <a:pt x="693336" y="3788"/>
                  <a:pt x="703795" y="14247"/>
                </a:cubicBezTo>
                <a:cubicBezTo>
                  <a:pt x="714254" y="24706"/>
                  <a:pt x="789707" y="62806"/>
                  <a:pt x="820336" y="77000"/>
                </a:cubicBezTo>
                <a:cubicBezTo>
                  <a:pt x="850965" y="91194"/>
                  <a:pt x="862918" y="94930"/>
                  <a:pt x="887571" y="99412"/>
                </a:cubicBezTo>
                <a:cubicBezTo>
                  <a:pt x="912224" y="103894"/>
                  <a:pt x="995148" y="108376"/>
                  <a:pt x="986183" y="1218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9474930A-F938-0636-CCC8-F6A5911210B8}"/>
              </a:ext>
            </a:extLst>
          </p:cNvPr>
          <p:cNvSpPr/>
          <p:nvPr/>
        </p:nvSpPr>
        <p:spPr>
          <a:xfrm>
            <a:off x="3665011" y="3071423"/>
            <a:ext cx="982807" cy="655170"/>
          </a:xfrm>
          <a:custGeom>
            <a:avLst/>
            <a:gdLst>
              <a:gd name="connsiteX0" fmla="*/ 982616 w 982807"/>
              <a:gd name="connsiteY0" fmla="*/ 1786 h 655170"/>
              <a:gd name="connsiteX1" fmla="*/ 872613 w 982807"/>
              <a:gd name="connsiteY1" fmla="*/ 324920 h 655170"/>
              <a:gd name="connsiteX2" fmla="*/ 769485 w 982807"/>
              <a:gd name="connsiteY2" fmla="*/ 496800 h 655170"/>
              <a:gd name="connsiteX3" fmla="*/ 790111 w 982807"/>
              <a:gd name="connsiteY3" fmla="*/ 489924 h 655170"/>
              <a:gd name="connsiteX4" fmla="*/ 721359 w 982807"/>
              <a:gd name="connsiteY4" fmla="*/ 572427 h 655170"/>
              <a:gd name="connsiteX5" fmla="*/ 446351 w 982807"/>
              <a:gd name="connsiteY5" fmla="*/ 634303 h 655170"/>
              <a:gd name="connsiteX6" fmla="*/ 466977 w 982807"/>
              <a:gd name="connsiteY6" fmla="*/ 620553 h 655170"/>
              <a:gd name="connsiteX7" fmla="*/ 95717 w 982807"/>
              <a:gd name="connsiteY7" fmla="*/ 654929 h 655170"/>
              <a:gd name="connsiteX8" fmla="*/ 13215 w 982807"/>
              <a:gd name="connsiteY8" fmla="*/ 599927 h 655170"/>
              <a:gd name="connsiteX9" fmla="*/ 315723 w 982807"/>
              <a:gd name="connsiteY9" fmla="*/ 586177 h 655170"/>
              <a:gd name="connsiteX10" fmla="*/ 652607 w 982807"/>
              <a:gd name="connsiteY10" fmla="*/ 483049 h 655170"/>
              <a:gd name="connsiteX11" fmla="*/ 845112 w 982807"/>
              <a:gd name="connsiteY11" fmla="*/ 125539 h 655170"/>
              <a:gd name="connsiteX12" fmla="*/ 817612 w 982807"/>
              <a:gd name="connsiteY12" fmla="*/ 180541 h 655170"/>
              <a:gd name="connsiteX13" fmla="*/ 872613 w 982807"/>
              <a:gd name="connsiteY13" fmla="*/ 63663 h 655170"/>
              <a:gd name="connsiteX14" fmla="*/ 845112 w 982807"/>
              <a:gd name="connsiteY14" fmla="*/ 187416 h 655170"/>
              <a:gd name="connsiteX15" fmla="*/ 982616 w 982807"/>
              <a:gd name="connsiteY15" fmla="*/ 1786 h 65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2807" h="655170">
                <a:moveTo>
                  <a:pt x="982616" y="1786"/>
                </a:moveTo>
                <a:cubicBezTo>
                  <a:pt x="987200" y="24703"/>
                  <a:pt x="908135" y="242418"/>
                  <a:pt x="872613" y="324920"/>
                </a:cubicBezTo>
                <a:cubicBezTo>
                  <a:pt x="837091" y="407422"/>
                  <a:pt x="769485" y="496800"/>
                  <a:pt x="769485" y="496800"/>
                </a:cubicBezTo>
                <a:cubicBezTo>
                  <a:pt x="755735" y="524301"/>
                  <a:pt x="798132" y="477320"/>
                  <a:pt x="790111" y="489924"/>
                </a:cubicBezTo>
                <a:cubicBezTo>
                  <a:pt x="782090" y="502529"/>
                  <a:pt x="778652" y="548364"/>
                  <a:pt x="721359" y="572427"/>
                </a:cubicBezTo>
                <a:cubicBezTo>
                  <a:pt x="664066" y="596490"/>
                  <a:pt x="446351" y="634303"/>
                  <a:pt x="446351" y="634303"/>
                </a:cubicBezTo>
                <a:cubicBezTo>
                  <a:pt x="403954" y="642324"/>
                  <a:pt x="525416" y="617115"/>
                  <a:pt x="466977" y="620553"/>
                </a:cubicBezTo>
                <a:cubicBezTo>
                  <a:pt x="408538" y="623991"/>
                  <a:pt x="171344" y="658367"/>
                  <a:pt x="95717" y="654929"/>
                </a:cubicBezTo>
                <a:cubicBezTo>
                  <a:pt x="20090" y="651491"/>
                  <a:pt x="-23453" y="611386"/>
                  <a:pt x="13215" y="599927"/>
                </a:cubicBezTo>
                <a:cubicBezTo>
                  <a:pt x="49883" y="588468"/>
                  <a:pt x="209158" y="605657"/>
                  <a:pt x="315723" y="586177"/>
                </a:cubicBezTo>
                <a:cubicBezTo>
                  <a:pt x="422288" y="566697"/>
                  <a:pt x="564376" y="559822"/>
                  <a:pt x="652607" y="483049"/>
                </a:cubicBezTo>
                <a:cubicBezTo>
                  <a:pt x="740838" y="406276"/>
                  <a:pt x="817611" y="175957"/>
                  <a:pt x="845112" y="125539"/>
                </a:cubicBezTo>
                <a:cubicBezTo>
                  <a:pt x="872613" y="75121"/>
                  <a:pt x="813029" y="190854"/>
                  <a:pt x="817612" y="180541"/>
                </a:cubicBezTo>
                <a:cubicBezTo>
                  <a:pt x="822195" y="170228"/>
                  <a:pt x="868030" y="62517"/>
                  <a:pt x="872613" y="63663"/>
                </a:cubicBezTo>
                <a:cubicBezTo>
                  <a:pt x="877196" y="64809"/>
                  <a:pt x="829070" y="190854"/>
                  <a:pt x="845112" y="187416"/>
                </a:cubicBezTo>
                <a:cubicBezTo>
                  <a:pt x="861154" y="183978"/>
                  <a:pt x="978032" y="-21131"/>
                  <a:pt x="982616" y="17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9DAF0A14-0A96-C547-C751-EFE4C83D9077}"/>
              </a:ext>
            </a:extLst>
          </p:cNvPr>
          <p:cNvSpPr/>
          <p:nvPr/>
        </p:nvSpPr>
        <p:spPr>
          <a:xfrm>
            <a:off x="4653832" y="3102956"/>
            <a:ext cx="366959" cy="905993"/>
          </a:xfrm>
          <a:custGeom>
            <a:avLst/>
            <a:gdLst>
              <a:gd name="connsiteX0" fmla="*/ 670 w 366959"/>
              <a:gd name="connsiteY0" fmla="*/ 11504 h 905993"/>
              <a:gd name="connsiteX1" fmla="*/ 165675 w 366959"/>
              <a:gd name="connsiteY1" fmla="*/ 609646 h 905993"/>
              <a:gd name="connsiteX2" fmla="*/ 227551 w 366959"/>
              <a:gd name="connsiteY2" fmla="*/ 534018 h 905993"/>
              <a:gd name="connsiteX3" fmla="*/ 234427 w 366959"/>
              <a:gd name="connsiteY3" fmla="*/ 685273 h 905993"/>
              <a:gd name="connsiteX4" fmla="*/ 303179 w 366959"/>
              <a:gd name="connsiteY4" fmla="*/ 898403 h 905993"/>
              <a:gd name="connsiteX5" fmla="*/ 337554 w 366959"/>
              <a:gd name="connsiteY5" fmla="*/ 843402 h 905993"/>
              <a:gd name="connsiteX6" fmla="*/ 365055 w 366959"/>
              <a:gd name="connsiteY6" fmla="*/ 699023 h 905993"/>
              <a:gd name="connsiteX7" fmla="*/ 282553 w 366959"/>
              <a:gd name="connsiteY7" fmla="*/ 575270 h 905993"/>
              <a:gd name="connsiteX8" fmla="*/ 289428 w 366959"/>
              <a:gd name="connsiteY8" fmla="*/ 506518 h 905993"/>
              <a:gd name="connsiteX9" fmla="*/ 186300 w 366959"/>
              <a:gd name="connsiteY9" fmla="*/ 66506 h 905993"/>
              <a:gd name="connsiteX10" fmla="*/ 234427 w 366959"/>
              <a:gd name="connsiteY10" fmla="*/ 204009 h 905993"/>
              <a:gd name="connsiteX11" fmla="*/ 670 w 366959"/>
              <a:gd name="connsiteY11" fmla="*/ 11504 h 90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959" h="905993">
                <a:moveTo>
                  <a:pt x="670" y="11504"/>
                </a:moveTo>
                <a:cubicBezTo>
                  <a:pt x="-10789" y="79110"/>
                  <a:pt x="127862" y="522560"/>
                  <a:pt x="165675" y="609646"/>
                </a:cubicBezTo>
                <a:cubicBezTo>
                  <a:pt x="203488" y="696732"/>
                  <a:pt x="216092" y="521414"/>
                  <a:pt x="227551" y="534018"/>
                </a:cubicBezTo>
                <a:cubicBezTo>
                  <a:pt x="239010" y="546622"/>
                  <a:pt x="221822" y="624542"/>
                  <a:pt x="234427" y="685273"/>
                </a:cubicBezTo>
                <a:cubicBezTo>
                  <a:pt x="247032" y="746004"/>
                  <a:pt x="285991" y="872048"/>
                  <a:pt x="303179" y="898403"/>
                </a:cubicBezTo>
                <a:cubicBezTo>
                  <a:pt x="320367" y="924758"/>
                  <a:pt x="327241" y="876632"/>
                  <a:pt x="337554" y="843402"/>
                </a:cubicBezTo>
                <a:cubicBezTo>
                  <a:pt x="347867" y="810172"/>
                  <a:pt x="374222" y="743712"/>
                  <a:pt x="365055" y="699023"/>
                </a:cubicBezTo>
                <a:cubicBezTo>
                  <a:pt x="355888" y="654334"/>
                  <a:pt x="295157" y="607354"/>
                  <a:pt x="282553" y="575270"/>
                </a:cubicBezTo>
                <a:cubicBezTo>
                  <a:pt x="269949" y="543186"/>
                  <a:pt x="305470" y="591312"/>
                  <a:pt x="289428" y="506518"/>
                </a:cubicBezTo>
                <a:cubicBezTo>
                  <a:pt x="273386" y="421724"/>
                  <a:pt x="195467" y="116924"/>
                  <a:pt x="186300" y="66506"/>
                </a:cubicBezTo>
                <a:cubicBezTo>
                  <a:pt x="177133" y="16088"/>
                  <a:pt x="261928" y="212030"/>
                  <a:pt x="234427" y="204009"/>
                </a:cubicBezTo>
                <a:cubicBezTo>
                  <a:pt x="206926" y="195988"/>
                  <a:pt x="12129" y="-56102"/>
                  <a:pt x="670" y="11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FC8B120E-CA52-8307-D876-69E7E29A6B97}"/>
              </a:ext>
            </a:extLst>
          </p:cNvPr>
          <p:cNvSpPr/>
          <p:nvPr/>
        </p:nvSpPr>
        <p:spPr>
          <a:xfrm>
            <a:off x="4730725" y="3192180"/>
            <a:ext cx="281293" cy="890110"/>
          </a:xfrm>
          <a:custGeom>
            <a:avLst/>
            <a:gdLst>
              <a:gd name="connsiteX0" fmla="*/ 6280 w 281293"/>
              <a:gd name="connsiteY0" fmla="*/ 4782 h 890110"/>
              <a:gd name="connsiteX1" fmla="*/ 240036 w 281293"/>
              <a:gd name="connsiteY1" fmla="*/ 575423 h 890110"/>
              <a:gd name="connsiteX2" fmla="*/ 260661 w 281293"/>
              <a:gd name="connsiteY2" fmla="*/ 719802 h 890110"/>
              <a:gd name="connsiteX3" fmla="*/ 219410 w 281293"/>
              <a:gd name="connsiteY3" fmla="*/ 850431 h 890110"/>
              <a:gd name="connsiteX4" fmla="*/ 116283 w 281293"/>
              <a:gd name="connsiteY4" fmla="*/ 884806 h 890110"/>
              <a:gd name="connsiteX5" fmla="*/ 281287 w 281293"/>
              <a:gd name="connsiteY5" fmla="*/ 754178 h 890110"/>
              <a:gd name="connsiteX6" fmla="*/ 109407 w 281293"/>
              <a:gd name="connsiteY6" fmla="*/ 554797 h 890110"/>
              <a:gd name="connsiteX7" fmla="*/ 68156 w 281293"/>
              <a:gd name="connsiteY7" fmla="*/ 314166 h 890110"/>
              <a:gd name="connsiteX8" fmla="*/ 6280 w 281293"/>
              <a:gd name="connsiteY8" fmla="*/ 4782 h 8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293" h="890110">
                <a:moveTo>
                  <a:pt x="6280" y="4782"/>
                </a:moveTo>
                <a:cubicBezTo>
                  <a:pt x="34927" y="48325"/>
                  <a:pt x="197639" y="456253"/>
                  <a:pt x="240036" y="575423"/>
                </a:cubicBezTo>
                <a:cubicBezTo>
                  <a:pt x="282433" y="694593"/>
                  <a:pt x="264099" y="673967"/>
                  <a:pt x="260661" y="719802"/>
                </a:cubicBezTo>
                <a:cubicBezTo>
                  <a:pt x="257223" y="765637"/>
                  <a:pt x="243473" y="822930"/>
                  <a:pt x="219410" y="850431"/>
                </a:cubicBezTo>
                <a:cubicBezTo>
                  <a:pt x="195347" y="877932"/>
                  <a:pt x="105970" y="900848"/>
                  <a:pt x="116283" y="884806"/>
                </a:cubicBezTo>
                <a:cubicBezTo>
                  <a:pt x="126596" y="868764"/>
                  <a:pt x="282433" y="809179"/>
                  <a:pt x="281287" y="754178"/>
                </a:cubicBezTo>
                <a:cubicBezTo>
                  <a:pt x="280141" y="699177"/>
                  <a:pt x="144929" y="628132"/>
                  <a:pt x="109407" y="554797"/>
                </a:cubicBezTo>
                <a:cubicBezTo>
                  <a:pt x="73885" y="481462"/>
                  <a:pt x="80761" y="401252"/>
                  <a:pt x="68156" y="314166"/>
                </a:cubicBezTo>
                <a:cubicBezTo>
                  <a:pt x="55552" y="227080"/>
                  <a:pt x="-22367" y="-38761"/>
                  <a:pt x="6280" y="4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EF501826-704B-7713-BBFF-A80D85D656E3}"/>
              </a:ext>
            </a:extLst>
          </p:cNvPr>
          <p:cNvSpPr/>
          <p:nvPr/>
        </p:nvSpPr>
        <p:spPr>
          <a:xfrm>
            <a:off x="4758269" y="3650485"/>
            <a:ext cx="501001" cy="520780"/>
          </a:xfrm>
          <a:custGeom>
            <a:avLst/>
            <a:gdLst>
              <a:gd name="connsiteX0" fmla="*/ 288119 w 501001"/>
              <a:gd name="connsiteY0" fmla="*/ 240 h 520780"/>
              <a:gd name="connsiteX1" fmla="*/ 480624 w 501001"/>
              <a:gd name="connsiteY1" fmla="*/ 254622 h 520780"/>
              <a:gd name="connsiteX2" fmla="*/ 480624 w 501001"/>
              <a:gd name="connsiteY2" fmla="*/ 371500 h 520780"/>
              <a:gd name="connsiteX3" fmla="*/ 349996 w 501001"/>
              <a:gd name="connsiteY3" fmla="*/ 447127 h 520780"/>
              <a:gd name="connsiteX4" fmla="*/ 391247 w 501001"/>
              <a:gd name="connsiteY4" fmla="*/ 474628 h 520780"/>
              <a:gd name="connsiteX5" fmla="*/ 6236 w 501001"/>
              <a:gd name="connsiteY5" fmla="*/ 515879 h 520780"/>
              <a:gd name="connsiteX6" fmla="*/ 164366 w 501001"/>
              <a:gd name="connsiteY6" fmla="*/ 350874 h 520780"/>
              <a:gd name="connsiteX7" fmla="*/ 315620 w 501001"/>
              <a:gd name="connsiteY7" fmla="*/ 309623 h 520780"/>
              <a:gd name="connsiteX8" fmla="*/ 294994 w 501001"/>
              <a:gd name="connsiteY8" fmla="*/ 185870 h 520780"/>
              <a:gd name="connsiteX9" fmla="*/ 281244 w 501001"/>
              <a:gd name="connsiteY9" fmla="*/ 137744 h 520780"/>
              <a:gd name="connsiteX10" fmla="*/ 336245 w 501001"/>
              <a:gd name="connsiteY10" fmla="*/ 206495 h 520780"/>
              <a:gd name="connsiteX11" fmla="*/ 288119 w 501001"/>
              <a:gd name="connsiteY11" fmla="*/ 240 h 52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1001" h="520780">
                <a:moveTo>
                  <a:pt x="288119" y="240"/>
                </a:moveTo>
                <a:cubicBezTo>
                  <a:pt x="312182" y="8261"/>
                  <a:pt x="448540" y="192745"/>
                  <a:pt x="480624" y="254622"/>
                </a:cubicBezTo>
                <a:cubicBezTo>
                  <a:pt x="512708" y="316499"/>
                  <a:pt x="502395" y="339416"/>
                  <a:pt x="480624" y="371500"/>
                </a:cubicBezTo>
                <a:cubicBezTo>
                  <a:pt x="458853" y="403584"/>
                  <a:pt x="349996" y="447127"/>
                  <a:pt x="349996" y="447127"/>
                </a:cubicBezTo>
                <a:cubicBezTo>
                  <a:pt x="335100" y="464315"/>
                  <a:pt x="448540" y="463169"/>
                  <a:pt x="391247" y="474628"/>
                </a:cubicBezTo>
                <a:cubicBezTo>
                  <a:pt x="333954" y="486087"/>
                  <a:pt x="44049" y="536505"/>
                  <a:pt x="6236" y="515879"/>
                </a:cubicBezTo>
                <a:cubicBezTo>
                  <a:pt x="-31577" y="495253"/>
                  <a:pt x="112802" y="385250"/>
                  <a:pt x="164366" y="350874"/>
                </a:cubicBezTo>
                <a:cubicBezTo>
                  <a:pt x="215930" y="316498"/>
                  <a:pt x="293849" y="337124"/>
                  <a:pt x="315620" y="309623"/>
                </a:cubicBezTo>
                <a:cubicBezTo>
                  <a:pt x="337391" y="282122"/>
                  <a:pt x="300723" y="214516"/>
                  <a:pt x="294994" y="185870"/>
                </a:cubicBezTo>
                <a:cubicBezTo>
                  <a:pt x="289265" y="157224"/>
                  <a:pt x="274369" y="134307"/>
                  <a:pt x="281244" y="137744"/>
                </a:cubicBezTo>
                <a:cubicBezTo>
                  <a:pt x="288119" y="141181"/>
                  <a:pt x="333953" y="225975"/>
                  <a:pt x="336245" y="206495"/>
                </a:cubicBezTo>
                <a:cubicBezTo>
                  <a:pt x="338537" y="187015"/>
                  <a:pt x="264056" y="-7781"/>
                  <a:pt x="288119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30587275-F619-EAD5-DAA5-9D068F347CB8}"/>
              </a:ext>
            </a:extLst>
          </p:cNvPr>
          <p:cNvSpPr/>
          <p:nvPr/>
        </p:nvSpPr>
        <p:spPr>
          <a:xfrm>
            <a:off x="4736885" y="3733043"/>
            <a:ext cx="551382" cy="390541"/>
          </a:xfrm>
          <a:custGeom>
            <a:avLst/>
            <a:gdLst>
              <a:gd name="connsiteX0" fmla="*/ 120 w 551382"/>
              <a:gd name="connsiteY0" fmla="*/ 378319 h 390541"/>
              <a:gd name="connsiteX1" fmla="*/ 247626 w 551382"/>
              <a:gd name="connsiteY1" fmla="*/ 206440 h 390541"/>
              <a:gd name="connsiteX2" fmla="*/ 316378 w 551382"/>
              <a:gd name="connsiteY2" fmla="*/ 206440 h 390541"/>
              <a:gd name="connsiteX3" fmla="*/ 240751 w 551382"/>
              <a:gd name="connsiteY3" fmla="*/ 184 h 390541"/>
              <a:gd name="connsiteX4" fmla="*/ 440132 w 551382"/>
              <a:gd name="connsiteY4" fmla="*/ 172064 h 390541"/>
              <a:gd name="connsiteX5" fmla="*/ 550135 w 551382"/>
              <a:gd name="connsiteY5" fmla="*/ 288942 h 390541"/>
              <a:gd name="connsiteX6" fmla="*/ 371380 w 551382"/>
              <a:gd name="connsiteY6" fmla="*/ 288942 h 390541"/>
              <a:gd name="connsiteX7" fmla="*/ 282002 w 551382"/>
              <a:gd name="connsiteY7" fmla="*/ 364569 h 390541"/>
              <a:gd name="connsiteX8" fmla="*/ 120 w 551382"/>
              <a:gd name="connsiteY8" fmla="*/ 378319 h 39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382" h="390541">
                <a:moveTo>
                  <a:pt x="120" y="378319"/>
                </a:moveTo>
                <a:cubicBezTo>
                  <a:pt x="-5609" y="351964"/>
                  <a:pt x="194916" y="235086"/>
                  <a:pt x="247626" y="206440"/>
                </a:cubicBezTo>
                <a:cubicBezTo>
                  <a:pt x="300336" y="177793"/>
                  <a:pt x="317524" y="240816"/>
                  <a:pt x="316378" y="206440"/>
                </a:cubicBezTo>
                <a:cubicBezTo>
                  <a:pt x="315232" y="172064"/>
                  <a:pt x="220125" y="5913"/>
                  <a:pt x="240751" y="184"/>
                </a:cubicBezTo>
                <a:cubicBezTo>
                  <a:pt x="261377" y="-5545"/>
                  <a:pt x="388568" y="123938"/>
                  <a:pt x="440132" y="172064"/>
                </a:cubicBezTo>
                <a:cubicBezTo>
                  <a:pt x="491696" y="220190"/>
                  <a:pt x="561594" y="269462"/>
                  <a:pt x="550135" y="288942"/>
                </a:cubicBezTo>
                <a:cubicBezTo>
                  <a:pt x="538676" y="308422"/>
                  <a:pt x="416069" y="276338"/>
                  <a:pt x="371380" y="288942"/>
                </a:cubicBezTo>
                <a:cubicBezTo>
                  <a:pt x="326691" y="301546"/>
                  <a:pt x="337004" y="346235"/>
                  <a:pt x="282002" y="364569"/>
                </a:cubicBezTo>
                <a:cubicBezTo>
                  <a:pt x="227001" y="382903"/>
                  <a:pt x="5849" y="404674"/>
                  <a:pt x="120" y="3783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D3C0D6A5-361A-CF2F-E109-26708B1B329E}"/>
              </a:ext>
            </a:extLst>
          </p:cNvPr>
          <p:cNvSpPr/>
          <p:nvPr/>
        </p:nvSpPr>
        <p:spPr>
          <a:xfrm>
            <a:off x="4387417" y="3912196"/>
            <a:ext cx="263218" cy="202950"/>
          </a:xfrm>
          <a:custGeom>
            <a:avLst/>
            <a:gdLst>
              <a:gd name="connsiteX0" fmla="*/ 40204 w 263218"/>
              <a:gd name="connsiteY0" fmla="*/ 6661 h 202950"/>
              <a:gd name="connsiteX1" fmla="*/ 253335 w 263218"/>
              <a:gd name="connsiteY1" fmla="*/ 199166 h 202950"/>
              <a:gd name="connsiteX2" fmla="*/ 205209 w 263218"/>
              <a:gd name="connsiteY2" fmla="*/ 137290 h 202950"/>
              <a:gd name="connsiteX3" fmla="*/ 5828 w 263218"/>
              <a:gd name="connsiteY3" fmla="*/ 171666 h 202950"/>
              <a:gd name="connsiteX4" fmla="*/ 53954 w 263218"/>
              <a:gd name="connsiteY4" fmla="*/ 54787 h 202950"/>
              <a:gd name="connsiteX5" fmla="*/ 40204 w 263218"/>
              <a:gd name="connsiteY5" fmla="*/ 6661 h 2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218" h="202950">
                <a:moveTo>
                  <a:pt x="40204" y="6661"/>
                </a:moveTo>
                <a:cubicBezTo>
                  <a:pt x="73434" y="30724"/>
                  <a:pt x="225834" y="177395"/>
                  <a:pt x="253335" y="199166"/>
                </a:cubicBezTo>
                <a:cubicBezTo>
                  <a:pt x="280836" y="220937"/>
                  <a:pt x="246460" y="141873"/>
                  <a:pt x="205209" y="137290"/>
                </a:cubicBezTo>
                <a:cubicBezTo>
                  <a:pt x="163958" y="132707"/>
                  <a:pt x="31037" y="185416"/>
                  <a:pt x="5828" y="171666"/>
                </a:cubicBezTo>
                <a:cubicBezTo>
                  <a:pt x="-19381" y="157916"/>
                  <a:pt x="44787" y="79996"/>
                  <a:pt x="53954" y="54787"/>
                </a:cubicBezTo>
                <a:cubicBezTo>
                  <a:pt x="63121" y="29578"/>
                  <a:pt x="6974" y="-17402"/>
                  <a:pt x="40204" y="66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01F3C54D-A8CC-388C-784D-F32BFAADC878}"/>
              </a:ext>
            </a:extLst>
          </p:cNvPr>
          <p:cNvSpPr/>
          <p:nvPr/>
        </p:nvSpPr>
        <p:spPr>
          <a:xfrm>
            <a:off x="5980989" y="2955839"/>
            <a:ext cx="69502" cy="706591"/>
          </a:xfrm>
          <a:custGeom>
            <a:avLst/>
            <a:gdLst>
              <a:gd name="connsiteX0" fmla="*/ 34800 w 69502"/>
              <a:gd name="connsiteY0" fmla="*/ 492 h 706591"/>
              <a:gd name="connsiteX1" fmla="*/ 55426 w 69502"/>
              <a:gd name="connsiteY1" fmla="*/ 447379 h 706591"/>
              <a:gd name="connsiteX2" fmla="*/ 69176 w 69502"/>
              <a:gd name="connsiteY2" fmla="*/ 701761 h 706591"/>
              <a:gd name="connsiteX3" fmla="*/ 41676 w 69502"/>
              <a:gd name="connsiteY3" fmla="*/ 584883 h 706591"/>
              <a:gd name="connsiteX4" fmla="*/ 425 w 69502"/>
              <a:gd name="connsiteY4" fmla="*/ 234248 h 706591"/>
              <a:gd name="connsiteX5" fmla="*/ 21050 w 69502"/>
              <a:gd name="connsiteY5" fmla="*/ 358002 h 706591"/>
              <a:gd name="connsiteX6" fmla="*/ 34800 w 69502"/>
              <a:gd name="connsiteY6" fmla="*/ 492 h 70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02" h="706591">
                <a:moveTo>
                  <a:pt x="34800" y="492"/>
                </a:moveTo>
                <a:cubicBezTo>
                  <a:pt x="40529" y="15388"/>
                  <a:pt x="49697" y="330501"/>
                  <a:pt x="55426" y="447379"/>
                </a:cubicBezTo>
                <a:cubicBezTo>
                  <a:pt x="61155" y="564257"/>
                  <a:pt x="71468" y="678844"/>
                  <a:pt x="69176" y="701761"/>
                </a:cubicBezTo>
                <a:cubicBezTo>
                  <a:pt x="66884" y="724678"/>
                  <a:pt x="53134" y="662802"/>
                  <a:pt x="41676" y="584883"/>
                </a:cubicBezTo>
                <a:cubicBezTo>
                  <a:pt x="30218" y="506964"/>
                  <a:pt x="3863" y="272061"/>
                  <a:pt x="425" y="234248"/>
                </a:cubicBezTo>
                <a:cubicBezTo>
                  <a:pt x="-3013" y="196435"/>
                  <a:pt x="15321" y="402691"/>
                  <a:pt x="21050" y="358002"/>
                </a:cubicBezTo>
                <a:cubicBezTo>
                  <a:pt x="26779" y="313313"/>
                  <a:pt x="29071" y="-14404"/>
                  <a:pt x="34800" y="4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D8DDF432-CA1F-AE7E-3366-249041C35FC1}"/>
              </a:ext>
            </a:extLst>
          </p:cNvPr>
          <p:cNvSpPr/>
          <p:nvPr/>
        </p:nvSpPr>
        <p:spPr>
          <a:xfrm>
            <a:off x="6057088" y="2910880"/>
            <a:ext cx="233622" cy="565862"/>
          </a:xfrm>
          <a:custGeom>
            <a:avLst/>
            <a:gdLst>
              <a:gd name="connsiteX0" fmla="*/ 80187 w 233622"/>
              <a:gd name="connsiteY0" fmla="*/ 595 h 565862"/>
              <a:gd name="connsiteX1" fmla="*/ 226237 w 233622"/>
              <a:gd name="connsiteY1" fmla="*/ 156170 h 565862"/>
              <a:gd name="connsiteX2" fmla="*/ 197662 w 233622"/>
              <a:gd name="connsiteY2" fmla="*/ 137120 h 565862"/>
              <a:gd name="connsiteX3" fmla="*/ 73837 w 233622"/>
              <a:gd name="connsiteY3" fmla="*/ 133945 h 565862"/>
              <a:gd name="connsiteX4" fmla="*/ 111937 w 233622"/>
              <a:gd name="connsiteY4" fmla="*/ 127595 h 565862"/>
              <a:gd name="connsiteX5" fmla="*/ 191312 w 233622"/>
              <a:gd name="connsiteY5" fmla="*/ 251420 h 565862"/>
              <a:gd name="connsiteX6" fmla="*/ 118287 w 233622"/>
              <a:gd name="connsiteY6" fmla="*/ 152995 h 565862"/>
              <a:gd name="connsiteX7" fmla="*/ 153212 w 233622"/>
              <a:gd name="connsiteY7" fmla="*/ 260945 h 565862"/>
              <a:gd name="connsiteX8" fmla="*/ 29387 w 233622"/>
              <a:gd name="connsiteY8" fmla="*/ 206970 h 565862"/>
              <a:gd name="connsiteX9" fmla="*/ 153212 w 233622"/>
              <a:gd name="connsiteY9" fmla="*/ 353020 h 565862"/>
              <a:gd name="connsiteX10" fmla="*/ 48437 w 233622"/>
              <a:gd name="connsiteY10" fmla="*/ 251420 h 565862"/>
              <a:gd name="connsiteX11" fmla="*/ 7162 w 233622"/>
              <a:gd name="connsiteY11" fmla="*/ 565745 h 565862"/>
              <a:gd name="connsiteX12" fmla="*/ 3987 w 233622"/>
              <a:gd name="connsiteY12" fmla="*/ 286345 h 565862"/>
              <a:gd name="connsiteX13" fmla="*/ 48437 w 233622"/>
              <a:gd name="connsiteY13" fmla="*/ 130770 h 565862"/>
              <a:gd name="connsiteX14" fmla="*/ 64312 w 233622"/>
              <a:gd name="connsiteY14" fmla="*/ 213320 h 565862"/>
              <a:gd name="connsiteX15" fmla="*/ 99237 w 233622"/>
              <a:gd name="connsiteY15" fmla="*/ 111720 h 565862"/>
              <a:gd name="connsiteX16" fmla="*/ 67487 w 233622"/>
              <a:gd name="connsiteY16" fmla="*/ 203795 h 565862"/>
              <a:gd name="connsiteX17" fmla="*/ 99237 w 233622"/>
              <a:gd name="connsiteY17" fmla="*/ 105370 h 565862"/>
              <a:gd name="connsiteX18" fmla="*/ 80187 w 233622"/>
              <a:gd name="connsiteY18" fmla="*/ 595 h 56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22" h="565862">
                <a:moveTo>
                  <a:pt x="80187" y="595"/>
                </a:moveTo>
                <a:cubicBezTo>
                  <a:pt x="101354" y="9062"/>
                  <a:pt x="206658" y="133416"/>
                  <a:pt x="226237" y="156170"/>
                </a:cubicBezTo>
                <a:cubicBezTo>
                  <a:pt x="245816" y="178924"/>
                  <a:pt x="223062" y="140824"/>
                  <a:pt x="197662" y="137120"/>
                </a:cubicBezTo>
                <a:cubicBezTo>
                  <a:pt x="172262" y="133416"/>
                  <a:pt x="88124" y="135532"/>
                  <a:pt x="73837" y="133945"/>
                </a:cubicBezTo>
                <a:cubicBezTo>
                  <a:pt x="59550" y="132358"/>
                  <a:pt x="92358" y="108016"/>
                  <a:pt x="111937" y="127595"/>
                </a:cubicBezTo>
                <a:cubicBezTo>
                  <a:pt x="131516" y="147174"/>
                  <a:pt x="190254" y="247187"/>
                  <a:pt x="191312" y="251420"/>
                </a:cubicBezTo>
                <a:cubicBezTo>
                  <a:pt x="192370" y="255653"/>
                  <a:pt x="124637" y="151408"/>
                  <a:pt x="118287" y="152995"/>
                </a:cubicBezTo>
                <a:cubicBezTo>
                  <a:pt x="111937" y="154583"/>
                  <a:pt x="168029" y="251949"/>
                  <a:pt x="153212" y="260945"/>
                </a:cubicBezTo>
                <a:cubicBezTo>
                  <a:pt x="138395" y="269941"/>
                  <a:pt x="29387" y="191624"/>
                  <a:pt x="29387" y="206970"/>
                </a:cubicBezTo>
                <a:cubicBezTo>
                  <a:pt x="29387" y="222316"/>
                  <a:pt x="150037" y="345612"/>
                  <a:pt x="153212" y="353020"/>
                </a:cubicBezTo>
                <a:cubicBezTo>
                  <a:pt x="156387" y="360428"/>
                  <a:pt x="72779" y="215966"/>
                  <a:pt x="48437" y="251420"/>
                </a:cubicBezTo>
                <a:cubicBezTo>
                  <a:pt x="24095" y="286874"/>
                  <a:pt x="14570" y="559924"/>
                  <a:pt x="7162" y="565745"/>
                </a:cubicBezTo>
                <a:cubicBezTo>
                  <a:pt x="-246" y="571566"/>
                  <a:pt x="-2892" y="358841"/>
                  <a:pt x="3987" y="286345"/>
                </a:cubicBezTo>
                <a:cubicBezTo>
                  <a:pt x="10866" y="213849"/>
                  <a:pt x="38383" y="142941"/>
                  <a:pt x="48437" y="130770"/>
                </a:cubicBezTo>
                <a:cubicBezTo>
                  <a:pt x="58491" y="118599"/>
                  <a:pt x="55845" y="216495"/>
                  <a:pt x="64312" y="213320"/>
                </a:cubicBezTo>
                <a:cubicBezTo>
                  <a:pt x="72779" y="210145"/>
                  <a:pt x="98708" y="113307"/>
                  <a:pt x="99237" y="111720"/>
                </a:cubicBezTo>
                <a:cubicBezTo>
                  <a:pt x="99766" y="110133"/>
                  <a:pt x="67487" y="204853"/>
                  <a:pt x="67487" y="203795"/>
                </a:cubicBezTo>
                <a:cubicBezTo>
                  <a:pt x="67487" y="202737"/>
                  <a:pt x="94475" y="134474"/>
                  <a:pt x="99237" y="105370"/>
                </a:cubicBezTo>
                <a:cubicBezTo>
                  <a:pt x="103999" y="76266"/>
                  <a:pt x="59020" y="-7872"/>
                  <a:pt x="80187" y="5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BF42B27-A0F0-74F9-EEC5-1DC17C87BE8B}"/>
              </a:ext>
            </a:extLst>
          </p:cNvPr>
          <p:cNvSpPr/>
          <p:nvPr/>
        </p:nvSpPr>
        <p:spPr>
          <a:xfrm>
            <a:off x="3221221" y="1494951"/>
            <a:ext cx="633162" cy="1377555"/>
          </a:xfrm>
          <a:custGeom>
            <a:avLst/>
            <a:gdLst>
              <a:gd name="connsiteX0" fmla="*/ 632975 w 633162"/>
              <a:gd name="connsiteY0" fmla="*/ 4665 h 1377555"/>
              <a:gd name="connsiteX1" fmla="*/ 235211 w 633162"/>
              <a:gd name="connsiteY1" fmla="*/ 498441 h 1377555"/>
              <a:gd name="connsiteX2" fmla="*/ 258071 w 633162"/>
              <a:gd name="connsiteY2" fmla="*/ 434433 h 1377555"/>
              <a:gd name="connsiteX3" fmla="*/ 52331 w 633162"/>
              <a:gd name="connsiteY3" fmla="*/ 964785 h 1377555"/>
              <a:gd name="connsiteX4" fmla="*/ 143771 w 633162"/>
              <a:gd name="connsiteY4" fmla="*/ 832197 h 1377555"/>
              <a:gd name="connsiteX5" fmla="*/ 56903 w 633162"/>
              <a:gd name="connsiteY5" fmla="*/ 1367121 h 1377555"/>
              <a:gd name="connsiteX6" fmla="*/ 70619 w 633162"/>
              <a:gd name="connsiteY6" fmla="*/ 1143093 h 1377555"/>
              <a:gd name="connsiteX7" fmla="*/ 20327 w 633162"/>
              <a:gd name="connsiteY7" fmla="*/ 621885 h 1377555"/>
              <a:gd name="connsiteX8" fmla="*/ 24899 w 633162"/>
              <a:gd name="connsiteY8" fmla="*/ 841341 h 1377555"/>
              <a:gd name="connsiteX9" fmla="*/ 312935 w 633162"/>
              <a:gd name="connsiteY9" fmla="*/ 233265 h 1377555"/>
              <a:gd name="connsiteX10" fmla="*/ 226067 w 633162"/>
              <a:gd name="connsiteY10" fmla="*/ 384141 h 1377555"/>
              <a:gd name="connsiteX11" fmla="*/ 472955 w 633162"/>
              <a:gd name="connsiteY11" fmla="*/ 100677 h 1377555"/>
              <a:gd name="connsiteX12" fmla="*/ 290075 w 633162"/>
              <a:gd name="connsiteY12" fmla="*/ 242409 h 1377555"/>
              <a:gd name="connsiteX13" fmla="*/ 632975 w 633162"/>
              <a:gd name="connsiteY13" fmla="*/ 4665 h 137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3162" h="1377555">
                <a:moveTo>
                  <a:pt x="632975" y="4665"/>
                </a:moveTo>
                <a:cubicBezTo>
                  <a:pt x="623831" y="47337"/>
                  <a:pt x="297695" y="426813"/>
                  <a:pt x="235211" y="498441"/>
                </a:cubicBezTo>
                <a:cubicBezTo>
                  <a:pt x="172727" y="570069"/>
                  <a:pt x="288551" y="356709"/>
                  <a:pt x="258071" y="434433"/>
                </a:cubicBezTo>
                <a:cubicBezTo>
                  <a:pt x="227591" y="512157"/>
                  <a:pt x="71381" y="898491"/>
                  <a:pt x="52331" y="964785"/>
                </a:cubicBezTo>
                <a:cubicBezTo>
                  <a:pt x="33281" y="1031079"/>
                  <a:pt x="143009" y="765141"/>
                  <a:pt x="143771" y="832197"/>
                </a:cubicBezTo>
                <a:cubicBezTo>
                  <a:pt x="144533" y="899253"/>
                  <a:pt x="69095" y="1315305"/>
                  <a:pt x="56903" y="1367121"/>
                </a:cubicBezTo>
                <a:cubicBezTo>
                  <a:pt x="44711" y="1418937"/>
                  <a:pt x="76715" y="1267299"/>
                  <a:pt x="70619" y="1143093"/>
                </a:cubicBezTo>
                <a:cubicBezTo>
                  <a:pt x="64523" y="1018887"/>
                  <a:pt x="27947" y="672177"/>
                  <a:pt x="20327" y="621885"/>
                </a:cubicBezTo>
                <a:cubicBezTo>
                  <a:pt x="12707" y="571593"/>
                  <a:pt x="-23869" y="906111"/>
                  <a:pt x="24899" y="841341"/>
                </a:cubicBezTo>
                <a:cubicBezTo>
                  <a:pt x="73667" y="776571"/>
                  <a:pt x="279407" y="309465"/>
                  <a:pt x="312935" y="233265"/>
                </a:cubicBezTo>
                <a:cubicBezTo>
                  <a:pt x="346463" y="157065"/>
                  <a:pt x="199397" y="406239"/>
                  <a:pt x="226067" y="384141"/>
                </a:cubicBezTo>
                <a:cubicBezTo>
                  <a:pt x="252737" y="362043"/>
                  <a:pt x="462287" y="124299"/>
                  <a:pt x="472955" y="100677"/>
                </a:cubicBezTo>
                <a:cubicBezTo>
                  <a:pt x="483623" y="77055"/>
                  <a:pt x="266453" y="259173"/>
                  <a:pt x="290075" y="242409"/>
                </a:cubicBezTo>
                <a:cubicBezTo>
                  <a:pt x="313697" y="225645"/>
                  <a:pt x="642119" y="-38007"/>
                  <a:pt x="632975" y="46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B7BF654-224D-D5E7-DD2E-E5DEB6B981BC}"/>
              </a:ext>
            </a:extLst>
          </p:cNvPr>
          <p:cNvSpPr/>
          <p:nvPr/>
        </p:nvSpPr>
        <p:spPr>
          <a:xfrm>
            <a:off x="3905590" y="1295726"/>
            <a:ext cx="1405126" cy="200900"/>
          </a:xfrm>
          <a:custGeom>
            <a:avLst/>
            <a:gdLst>
              <a:gd name="connsiteX0" fmla="*/ 8042 w 1405126"/>
              <a:gd name="connsiteY0" fmla="*/ 126166 h 200900"/>
              <a:gd name="connsiteX1" fmla="*/ 730418 w 1405126"/>
              <a:gd name="connsiteY1" fmla="*/ 144454 h 200900"/>
              <a:gd name="connsiteX2" fmla="*/ 657266 w 1405126"/>
              <a:gd name="connsiteY2" fmla="*/ 75874 h 200900"/>
              <a:gd name="connsiteX3" fmla="*/ 1114466 w 1405126"/>
              <a:gd name="connsiteY3" fmla="*/ 167314 h 200900"/>
              <a:gd name="connsiteX4" fmla="*/ 1082462 w 1405126"/>
              <a:gd name="connsiteY4" fmla="*/ 139882 h 200900"/>
              <a:gd name="connsiteX5" fmla="*/ 1402502 w 1405126"/>
              <a:gd name="connsiteY5" fmla="*/ 199318 h 200900"/>
              <a:gd name="connsiteX6" fmla="*/ 1187618 w 1405126"/>
              <a:gd name="connsiteY6" fmla="*/ 167314 h 200900"/>
              <a:gd name="connsiteX7" fmla="*/ 428666 w 1405126"/>
              <a:gd name="connsiteY7" fmla="*/ 2722 h 200900"/>
              <a:gd name="connsiteX8" fmla="*/ 588686 w 1405126"/>
              <a:gd name="connsiteY8" fmla="*/ 66730 h 200900"/>
              <a:gd name="connsiteX9" fmla="*/ 355514 w 1405126"/>
              <a:gd name="connsiteY9" fmla="*/ 94162 h 200900"/>
              <a:gd name="connsiteX10" fmla="*/ 8042 w 1405126"/>
              <a:gd name="connsiteY10" fmla="*/ 126166 h 20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5126" h="200900">
                <a:moveTo>
                  <a:pt x="8042" y="126166"/>
                </a:moveTo>
                <a:cubicBezTo>
                  <a:pt x="70526" y="134548"/>
                  <a:pt x="622214" y="152836"/>
                  <a:pt x="730418" y="144454"/>
                </a:cubicBezTo>
                <a:cubicBezTo>
                  <a:pt x="838622" y="136072"/>
                  <a:pt x="593258" y="72064"/>
                  <a:pt x="657266" y="75874"/>
                </a:cubicBezTo>
                <a:cubicBezTo>
                  <a:pt x="721274" y="79684"/>
                  <a:pt x="1043600" y="156646"/>
                  <a:pt x="1114466" y="167314"/>
                </a:cubicBezTo>
                <a:cubicBezTo>
                  <a:pt x="1185332" y="177982"/>
                  <a:pt x="1034456" y="134548"/>
                  <a:pt x="1082462" y="139882"/>
                </a:cubicBezTo>
                <a:cubicBezTo>
                  <a:pt x="1130468" y="145216"/>
                  <a:pt x="1384976" y="194746"/>
                  <a:pt x="1402502" y="199318"/>
                </a:cubicBezTo>
                <a:cubicBezTo>
                  <a:pt x="1420028" y="203890"/>
                  <a:pt x="1349924" y="200080"/>
                  <a:pt x="1187618" y="167314"/>
                </a:cubicBezTo>
                <a:cubicBezTo>
                  <a:pt x="1025312" y="134548"/>
                  <a:pt x="528488" y="19486"/>
                  <a:pt x="428666" y="2722"/>
                </a:cubicBezTo>
                <a:cubicBezTo>
                  <a:pt x="328844" y="-14042"/>
                  <a:pt x="600878" y="51490"/>
                  <a:pt x="588686" y="66730"/>
                </a:cubicBezTo>
                <a:cubicBezTo>
                  <a:pt x="576494" y="81970"/>
                  <a:pt x="446192" y="86542"/>
                  <a:pt x="355514" y="94162"/>
                </a:cubicBezTo>
                <a:cubicBezTo>
                  <a:pt x="264836" y="101782"/>
                  <a:pt x="-54442" y="117784"/>
                  <a:pt x="8042" y="1261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F181184-764D-C551-D273-71D2ABE6854F}"/>
              </a:ext>
            </a:extLst>
          </p:cNvPr>
          <p:cNvSpPr/>
          <p:nvPr/>
        </p:nvSpPr>
        <p:spPr>
          <a:xfrm>
            <a:off x="5309919" y="1587130"/>
            <a:ext cx="682734" cy="1149054"/>
          </a:xfrm>
          <a:custGeom>
            <a:avLst/>
            <a:gdLst>
              <a:gd name="connsiteX0" fmla="*/ 2745 w 682734"/>
              <a:gd name="connsiteY0" fmla="*/ 13070 h 1149054"/>
              <a:gd name="connsiteX1" fmla="*/ 386793 w 682734"/>
              <a:gd name="connsiteY1" fmla="*/ 831458 h 1149054"/>
              <a:gd name="connsiteX2" fmla="*/ 313641 w 682734"/>
              <a:gd name="connsiteY2" fmla="*/ 598286 h 1149054"/>
              <a:gd name="connsiteX3" fmla="*/ 674829 w 682734"/>
              <a:gd name="connsiteY3" fmla="*/ 1133210 h 1149054"/>
              <a:gd name="connsiteX4" fmla="*/ 546813 w 682734"/>
              <a:gd name="connsiteY4" fmla="*/ 941186 h 1149054"/>
              <a:gd name="connsiteX5" fmla="*/ 359361 w 682734"/>
              <a:gd name="connsiteY5" fmla="*/ 269102 h 1149054"/>
              <a:gd name="connsiteX6" fmla="*/ 405081 w 682734"/>
              <a:gd name="connsiteY6" fmla="*/ 529706 h 1149054"/>
              <a:gd name="connsiteX7" fmla="*/ 89613 w 682734"/>
              <a:gd name="connsiteY7" fmla="*/ 40502 h 1149054"/>
              <a:gd name="connsiteX8" fmla="*/ 208485 w 682734"/>
              <a:gd name="connsiteY8" fmla="*/ 305678 h 1149054"/>
              <a:gd name="connsiteX9" fmla="*/ 2745 w 682734"/>
              <a:gd name="connsiteY9" fmla="*/ 13070 h 114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734" h="1149054">
                <a:moveTo>
                  <a:pt x="2745" y="13070"/>
                </a:moveTo>
                <a:cubicBezTo>
                  <a:pt x="32463" y="100700"/>
                  <a:pt x="334977" y="733922"/>
                  <a:pt x="386793" y="831458"/>
                </a:cubicBezTo>
                <a:cubicBezTo>
                  <a:pt x="438609" y="928994"/>
                  <a:pt x="265635" y="547994"/>
                  <a:pt x="313641" y="598286"/>
                </a:cubicBezTo>
                <a:cubicBezTo>
                  <a:pt x="361647" y="648578"/>
                  <a:pt x="635967" y="1076060"/>
                  <a:pt x="674829" y="1133210"/>
                </a:cubicBezTo>
                <a:cubicBezTo>
                  <a:pt x="713691" y="1190360"/>
                  <a:pt x="599391" y="1085204"/>
                  <a:pt x="546813" y="941186"/>
                </a:cubicBezTo>
                <a:cubicBezTo>
                  <a:pt x="494235" y="797168"/>
                  <a:pt x="382983" y="337682"/>
                  <a:pt x="359361" y="269102"/>
                </a:cubicBezTo>
                <a:cubicBezTo>
                  <a:pt x="335739" y="200522"/>
                  <a:pt x="450039" y="567806"/>
                  <a:pt x="405081" y="529706"/>
                </a:cubicBezTo>
                <a:cubicBezTo>
                  <a:pt x="360123" y="491606"/>
                  <a:pt x="122379" y="77840"/>
                  <a:pt x="89613" y="40502"/>
                </a:cubicBezTo>
                <a:cubicBezTo>
                  <a:pt x="56847" y="3164"/>
                  <a:pt x="222963" y="304154"/>
                  <a:pt x="208485" y="305678"/>
                </a:cubicBezTo>
                <a:cubicBezTo>
                  <a:pt x="194007" y="307202"/>
                  <a:pt x="-26973" y="-74560"/>
                  <a:pt x="2745" y="130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A03C3BB-A024-A3DA-A0A1-DDB8985BCEFE}"/>
              </a:ext>
            </a:extLst>
          </p:cNvPr>
          <p:cNvSpPr/>
          <p:nvPr/>
        </p:nvSpPr>
        <p:spPr>
          <a:xfrm>
            <a:off x="4050777" y="3749623"/>
            <a:ext cx="283922" cy="548993"/>
          </a:xfrm>
          <a:custGeom>
            <a:avLst/>
            <a:gdLst>
              <a:gd name="connsiteX0" fmla="*/ 283479 w 283922"/>
              <a:gd name="connsiteY0" fmla="*/ 3989 h 548993"/>
              <a:gd name="connsiteX1" fmla="*/ 54879 w 283922"/>
              <a:gd name="connsiteY1" fmla="*/ 392609 h 548993"/>
              <a:gd name="connsiteX2" fmla="*/ 118887 w 283922"/>
              <a:gd name="connsiteY2" fmla="*/ 305741 h 548993"/>
              <a:gd name="connsiteX3" fmla="*/ 15 w 283922"/>
              <a:gd name="connsiteY3" fmla="*/ 548057 h 548993"/>
              <a:gd name="connsiteX4" fmla="*/ 128031 w 283922"/>
              <a:gd name="connsiteY4" fmla="*/ 200585 h 548993"/>
              <a:gd name="connsiteX5" fmla="*/ 64023 w 283922"/>
              <a:gd name="connsiteY5" fmla="*/ 305741 h 548993"/>
              <a:gd name="connsiteX6" fmla="*/ 187467 w 283922"/>
              <a:gd name="connsiteY6" fmla="*/ 40565 h 548993"/>
              <a:gd name="connsiteX7" fmla="*/ 114315 w 283922"/>
              <a:gd name="connsiteY7" fmla="*/ 182297 h 548993"/>
              <a:gd name="connsiteX8" fmla="*/ 283479 w 283922"/>
              <a:gd name="connsiteY8" fmla="*/ 3989 h 54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2" h="548993">
                <a:moveTo>
                  <a:pt x="283479" y="3989"/>
                </a:moveTo>
                <a:cubicBezTo>
                  <a:pt x="273573" y="39041"/>
                  <a:pt x="82311" y="342317"/>
                  <a:pt x="54879" y="392609"/>
                </a:cubicBezTo>
                <a:cubicBezTo>
                  <a:pt x="27447" y="442901"/>
                  <a:pt x="128031" y="279833"/>
                  <a:pt x="118887" y="305741"/>
                </a:cubicBezTo>
                <a:cubicBezTo>
                  <a:pt x="109743" y="331649"/>
                  <a:pt x="-1509" y="565583"/>
                  <a:pt x="15" y="548057"/>
                </a:cubicBezTo>
                <a:cubicBezTo>
                  <a:pt x="1539" y="530531"/>
                  <a:pt x="117363" y="240971"/>
                  <a:pt x="128031" y="200585"/>
                </a:cubicBezTo>
                <a:cubicBezTo>
                  <a:pt x="138699" y="160199"/>
                  <a:pt x="54117" y="332411"/>
                  <a:pt x="64023" y="305741"/>
                </a:cubicBezTo>
                <a:cubicBezTo>
                  <a:pt x="73929" y="279071"/>
                  <a:pt x="179085" y="61139"/>
                  <a:pt x="187467" y="40565"/>
                </a:cubicBezTo>
                <a:cubicBezTo>
                  <a:pt x="195849" y="19991"/>
                  <a:pt x="94503" y="188393"/>
                  <a:pt x="114315" y="182297"/>
                </a:cubicBezTo>
                <a:cubicBezTo>
                  <a:pt x="134127" y="176201"/>
                  <a:pt x="293385" y="-31063"/>
                  <a:pt x="283479" y="3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CB11FA8E-AED3-FF3C-4992-2E23EF570497}"/>
              </a:ext>
            </a:extLst>
          </p:cNvPr>
          <p:cNvSpPr/>
          <p:nvPr/>
        </p:nvSpPr>
        <p:spPr>
          <a:xfrm>
            <a:off x="4773159" y="4367021"/>
            <a:ext cx="1069862" cy="1373338"/>
          </a:xfrm>
          <a:custGeom>
            <a:avLst/>
            <a:gdLst>
              <a:gd name="connsiteX0" fmla="*/ 950985 w 1069862"/>
              <a:gd name="connsiteY0" fmla="*/ 31243 h 1373338"/>
              <a:gd name="connsiteX1" fmla="*/ 507501 w 1069862"/>
              <a:gd name="connsiteY1" fmla="*/ 1055371 h 1373338"/>
              <a:gd name="connsiteX2" fmla="*/ 562365 w 1069862"/>
              <a:gd name="connsiteY2" fmla="*/ 954787 h 1373338"/>
              <a:gd name="connsiteX3" fmla="*/ 59445 w 1069862"/>
              <a:gd name="connsiteY3" fmla="*/ 1197103 h 1373338"/>
              <a:gd name="connsiteX4" fmla="*/ 192033 w 1069862"/>
              <a:gd name="connsiteY4" fmla="*/ 1155955 h 1373338"/>
              <a:gd name="connsiteX5" fmla="*/ 9 w 1069862"/>
              <a:gd name="connsiteY5" fmla="*/ 1370839 h 1373338"/>
              <a:gd name="connsiteX6" fmla="*/ 201177 w 1069862"/>
              <a:gd name="connsiteY6" fmla="*/ 1256539 h 1373338"/>
              <a:gd name="connsiteX7" fmla="*/ 534933 w 1069862"/>
              <a:gd name="connsiteY7" fmla="*/ 1009651 h 1373338"/>
              <a:gd name="connsiteX8" fmla="*/ 854973 w 1069862"/>
              <a:gd name="connsiteY8" fmla="*/ 717043 h 1373338"/>
              <a:gd name="connsiteX9" fmla="*/ 740673 w 1069862"/>
              <a:gd name="connsiteY9" fmla="*/ 808483 h 1373338"/>
              <a:gd name="connsiteX10" fmla="*/ 1069857 w 1069862"/>
              <a:gd name="connsiteY10" fmla="*/ 150115 h 1373338"/>
              <a:gd name="connsiteX11" fmla="*/ 749817 w 1069862"/>
              <a:gd name="connsiteY11" fmla="*/ 639319 h 1373338"/>
              <a:gd name="connsiteX12" fmla="*/ 896121 w 1069862"/>
              <a:gd name="connsiteY12" fmla="*/ 346711 h 1373338"/>
              <a:gd name="connsiteX13" fmla="*/ 1037853 w 1069862"/>
              <a:gd name="connsiteY13" fmla="*/ 95251 h 1373338"/>
              <a:gd name="connsiteX14" fmla="*/ 937269 w 1069862"/>
              <a:gd name="connsiteY14" fmla="*/ 246127 h 1373338"/>
              <a:gd name="connsiteX15" fmla="*/ 950985 w 1069862"/>
              <a:gd name="connsiteY15" fmla="*/ 31243 h 137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9862" h="1373338">
                <a:moveTo>
                  <a:pt x="950985" y="31243"/>
                </a:moveTo>
                <a:cubicBezTo>
                  <a:pt x="879357" y="166117"/>
                  <a:pt x="572271" y="901447"/>
                  <a:pt x="507501" y="1055371"/>
                </a:cubicBezTo>
                <a:cubicBezTo>
                  <a:pt x="442731" y="1209295"/>
                  <a:pt x="637041" y="931165"/>
                  <a:pt x="562365" y="954787"/>
                </a:cubicBezTo>
                <a:cubicBezTo>
                  <a:pt x="487689" y="978409"/>
                  <a:pt x="121167" y="1163575"/>
                  <a:pt x="59445" y="1197103"/>
                </a:cubicBezTo>
                <a:cubicBezTo>
                  <a:pt x="-2277" y="1230631"/>
                  <a:pt x="201939" y="1126999"/>
                  <a:pt x="192033" y="1155955"/>
                </a:cubicBezTo>
                <a:cubicBezTo>
                  <a:pt x="182127" y="1184911"/>
                  <a:pt x="-1515" y="1354075"/>
                  <a:pt x="9" y="1370839"/>
                </a:cubicBezTo>
                <a:cubicBezTo>
                  <a:pt x="1533" y="1387603"/>
                  <a:pt x="112023" y="1316737"/>
                  <a:pt x="201177" y="1256539"/>
                </a:cubicBezTo>
                <a:cubicBezTo>
                  <a:pt x="290331" y="1196341"/>
                  <a:pt x="425967" y="1099567"/>
                  <a:pt x="534933" y="1009651"/>
                </a:cubicBezTo>
                <a:cubicBezTo>
                  <a:pt x="643899" y="919735"/>
                  <a:pt x="820683" y="750571"/>
                  <a:pt x="854973" y="717043"/>
                </a:cubicBezTo>
                <a:cubicBezTo>
                  <a:pt x="889263" y="683515"/>
                  <a:pt x="704859" y="902971"/>
                  <a:pt x="740673" y="808483"/>
                </a:cubicBezTo>
                <a:cubicBezTo>
                  <a:pt x="776487" y="713995"/>
                  <a:pt x="1068333" y="178309"/>
                  <a:pt x="1069857" y="150115"/>
                </a:cubicBezTo>
                <a:cubicBezTo>
                  <a:pt x="1071381" y="121921"/>
                  <a:pt x="778773" y="606553"/>
                  <a:pt x="749817" y="639319"/>
                </a:cubicBezTo>
                <a:cubicBezTo>
                  <a:pt x="720861" y="672085"/>
                  <a:pt x="848115" y="437389"/>
                  <a:pt x="896121" y="346711"/>
                </a:cubicBezTo>
                <a:cubicBezTo>
                  <a:pt x="944127" y="256033"/>
                  <a:pt x="1030995" y="112015"/>
                  <a:pt x="1037853" y="95251"/>
                </a:cubicBezTo>
                <a:cubicBezTo>
                  <a:pt x="1044711" y="78487"/>
                  <a:pt x="954033" y="250699"/>
                  <a:pt x="937269" y="246127"/>
                </a:cubicBezTo>
                <a:cubicBezTo>
                  <a:pt x="920505" y="241555"/>
                  <a:pt x="1022613" y="-103631"/>
                  <a:pt x="950985" y="31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54D65C55-71EF-339D-51FD-665ED0EBC645}"/>
              </a:ext>
            </a:extLst>
          </p:cNvPr>
          <p:cNvSpPr/>
          <p:nvPr/>
        </p:nvSpPr>
        <p:spPr>
          <a:xfrm>
            <a:off x="3590701" y="4928325"/>
            <a:ext cx="1019455" cy="667666"/>
          </a:xfrm>
          <a:custGeom>
            <a:avLst/>
            <a:gdLst>
              <a:gd name="connsiteX0" fmla="*/ 76043 w 1019455"/>
              <a:gd name="connsiteY0" fmla="*/ 41439 h 667666"/>
              <a:gd name="connsiteX1" fmla="*/ 542387 w 1019455"/>
              <a:gd name="connsiteY1" fmla="*/ 388911 h 667666"/>
              <a:gd name="connsiteX2" fmla="*/ 501239 w 1019455"/>
              <a:gd name="connsiteY2" fmla="*/ 343191 h 667666"/>
              <a:gd name="connsiteX3" fmla="*/ 889859 w 1019455"/>
              <a:gd name="connsiteY3" fmla="*/ 658659 h 667666"/>
              <a:gd name="connsiteX4" fmla="*/ 830423 w 1019455"/>
              <a:gd name="connsiteY4" fmla="*/ 585507 h 667666"/>
              <a:gd name="connsiteX5" fmla="*/ 1017875 w 1019455"/>
              <a:gd name="connsiteY5" fmla="*/ 626655 h 667666"/>
              <a:gd name="connsiteX6" fmla="*/ 706979 w 1019455"/>
              <a:gd name="connsiteY6" fmla="*/ 530643 h 667666"/>
              <a:gd name="connsiteX7" fmla="*/ 281783 w 1019455"/>
              <a:gd name="connsiteY7" fmla="*/ 292899 h 667666"/>
              <a:gd name="connsiteX8" fmla="*/ 423515 w 1019455"/>
              <a:gd name="connsiteY8" fmla="*/ 311187 h 667666"/>
              <a:gd name="connsiteX9" fmla="*/ 144623 w 1019455"/>
              <a:gd name="connsiteY9" fmla="*/ 137451 h 667666"/>
              <a:gd name="connsiteX10" fmla="*/ 7463 w 1019455"/>
              <a:gd name="connsiteY10" fmla="*/ 18579 h 667666"/>
              <a:gd name="connsiteX11" fmla="*/ 76043 w 1019455"/>
              <a:gd name="connsiteY11" fmla="*/ 41439 h 6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9455" h="667666">
                <a:moveTo>
                  <a:pt x="76043" y="41439"/>
                </a:moveTo>
                <a:cubicBezTo>
                  <a:pt x="165197" y="103161"/>
                  <a:pt x="471521" y="338619"/>
                  <a:pt x="542387" y="388911"/>
                </a:cubicBezTo>
                <a:cubicBezTo>
                  <a:pt x="613253" y="439203"/>
                  <a:pt x="443327" y="298233"/>
                  <a:pt x="501239" y="343191"/>
                </a:cubicBezTo>
                <a:cubicBezTo>
                  <a:pt x="559151" y="388149"/>
                  <a:pt x="834995" y="618273"/>
                  <a:pt x="889859" y="658659"/>
                </a:cubicBezTo>
                <a:cubicBezTo>
                  <a:pt x="944723" y="699045"/>
                  <a:pt x="809087" y="590841"/>
                  <a:pt x="830423" y="585507"/>
                </a:cubicBezTo>
                <a:cubicBezTo>
                  <a:pt x="851759" y="580173"/>
                  <a:pt x="1038449" y="635799"/>
                  <a:pt x="1017875" y="626655"/>
                </a:cubicBezTo>
                <a:cubicBezTo>
                  <a:pt x="997301" y="617511"/>
                  <a:pt x="829661" y="586269"/>
                  <a:pt x="706979" y="530643"/>
                </a:cubicBezTo>
                <a:cubicBezTo>
                  <a:pt x="584297" y="475017"/>
                  <a:pt x="329027" y="329475"/>
                  <a:pt x="281783" y="292899"/>
                </a:cubicBezTo>
                <a:cubicBezTo>
                  <a:pt x="234539" y="256323"/>
                  <a:pt x="446375" y="337095"/>
                  <a:pt x="423515" y="311187"/>
                </a:cubicBezTo>
                <a:cubicBezTo>
                  <a:pt x="400655" y="285279"/>
                  <a:pt x="213965" y="186219"/>
                  <a:pt x="144623" y="137451"/>
                </a:cubicBezTo>
                <a:cubicBezTo>
                  <a:pt x="75281" y="88683"/>
                  <a:pt x="19655" y="36867"/>
                  <a:pt x="7463" y="18579"/>
                </a:cubicBezTo>
                <a:cubicBezTo>
                  <a:pt x="-4729" y="291"/>
                  <a:pt x="-13111" y="-20283"/>
                  <a:pt x="76043" y="41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B650AEE3-E0A7-E692-EFC4-F1180BAFE2E4}"/>
              </a:ext>
            </a:extLst>
          </p:cNvPr>
          <p:cNvSpPr/>
          <p:nvPr/>
        </p:nvSpPr>
        <p:spPr>
          <a:xfrm>
            <a:off x="4077036" y="5075268"/>
            <a:ext cx="919202" cy="540066"/>
          </a:xfrm>
          <a:custGeom>
            <a:avLst/>
            <a:gdLst>
              <a:gd name="connsiteX0" fmla="*/ 1188 w 919202"/>
              <a:gd name="connsiteY0" fmla="*/ 8796 h 540066"/>
              <a:gd name="connsiteX1" fmla="*/ 46908 w 919202"/>
              <a:gd name="connsiteY1" fmla="*/ 45372 h 540066"/>
              <a:gd name="connsiteX2" fmla="*/ 307512 w 919202"/>
              <a:gd name="connsiteY2" fmla="*/ 360840 h 540066"/>
              <a:gd name="connsiteX3" fmla="*/ 266364 w 919202"/>
              <a:gd name="connsiteY3" fmla="*/ 360840 h 540066"/>
              <a:gd name="connsiteX4" fmla="*/ 586404 w 919202"/>
              <a:gd name="connsiteY4" fmla="*/ 488856 h 540066"/>
              <a:gd name="connsiteX5" fmla="*/ 458388 w 919202"/>
              <a:gd name="connsiteY5" fmla="*/ 479712 h 540066"/>
              <a:gd name="connsiteX6" fmla="*/ 824148 w 919202"/>
              <a:gd name="connsiteY6" fmla="*/ 539148 h 540066"/>
              <a:gd name="connsiteX7" fmla="*/ 906444 w 919202"/>
              <a:gd name="connsiteY7" fmla="*/ 511716 h 540066"/>
              <a:gd name="connsiteX8" fmla="*/ 609264 w 919202"/>
              <a:gd name="connsiteY8" fmla="*/ 456852 h 540066"/>
              <a:gd name="connsiteX9" fmla="*/ 440100 w 919202"/>
              <a:gd name="connsiteY9" fmla="*/ 379128 h 540066"/>
              <a:gd name="connsiteX10" fmla="*/ 248076 w 919202"/>
              <a:gd name="connsiteY10" fmla="*/ 356268 h 540066"/>
              <a:gd name="connsiteX11" fmla="*/ 51480 w 919202"/>
              <a:gd name="connsiteY11" fmla="*/ 145956 h 540066"/>
              <a:gd name="connsiteX12" fmla="*/ 69768 w 919202"/>
              <a:gd name="connsiteY12" fmla="*/ 196248 h 540066"/>
              <a:gd name="connsiteX13" fmla="*/ 1188 w 919202"/>
              <a:gd name="connsiteY13" fmla="*/ 8796 h 54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9202" h="540066">
                <a:moveTo>
                  <a:pt x="1188" y="8796"/>
                </a:moveTo>
                <a:cubicBezTo>
                  <a:pt x="-1479" y="-2253"/>
                  <a:pt x="-4146" y="-13302"/>
                  <a:pt x="46908" y="45372"/>
                </a:cubicBezTo>
                <a:cubicBezTo>
                  <a:pt x="97962" y="104046"/>
                  <a:pt x="270936" y="308262"/>
                  <a:pt x="307512" y="360840"/>
                </a:cubicBezTo>
                <a:cubicBezTo>
                  <a:pt x="344088" y="413418"/>
                  <a:pt x="219882" y="339504"/>
                  <a:pt x="266364" y="360840"/>
                </a:cubicBezTo>
                <a:cubicBezTo>
                  <a:pt x="312846" y="382176"/>
                  <a:pt x="554400" y="469044"/>
                  <a:pt x="586404" y="488856"/>
                </a:cubicBezTo>
                <a:cubicBezTo>
                  <a:pt x="618408" y="508668"/>
                  <a:pt x="418764" y="471330"/>
                  <a:pt x="458388" y="479712"/>
                </a:cubicBezTo>
                <a:cubicBezTo>
                  <a:pt x="498012" y="488094"/>
                  <a:pt x="749472" y="533814"/>
                  <a:pt x="824148" y="539148"/>
                </a:cubicBezTo>
                <a:cubicBezTo>
                  <a:pt x="898824" y="544482"/>
                  <a:pt x="942258" y="525432"/>
                  <a:pt x="906444" y="511716"/>
                </a:cubicBezTo>
                <a:cubicBezTo>
                  <a:pt x="870630" y="498000"/>
                  <a:pt x="686988" y="478950"/>
                  <a:pt x="609264" y="456852"/>
                </a:cubicBezTo>
                <a:cubicBezTo>
                  <a:pt x="531540" y="434754"/>
                  <a:pt x="500298" y="395892"/>
                  <a:pt x="440100" y="379128"/>
                </a:cubicBezTo>
                <a:cubicBezTo>
                  <a:pt x="379902" y="362364"/>
                  <a:pt x="312846" y="395130"/>
                  <a:pt x="248076" y="356268"/>
                </a:cubicBezTo>
                <a:cubicBezTo>
                  <a:pt x="183306" y="317406"/>
                  <a:pt x="81198" y="172626"/>
                  <a:pt x="51480" y="145956"/>
                </a:cubicBezTo>
                <a:cubicBezTo>
                  <a:pt x="21762" y="119286"/>
                  <a:pt x="69768" y="196248"/>
                  <a:pt x="69768" y="196248"/>
                </a:cubicBezTo>
                <a:lnTo>
                  <a:pt x="1188" y="879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FC891069-B253-6A06-FF0A-7EA33305842D}"/>
              </a:ext>
            </a:extLst>
          </p:cNvPr>
          <p:cNvSpPr/>
          <p:nvPr/>
        </p:nvSpPr>
        <p:spPr>
          <a:xfrm>
            <a:off x="3144806" y="3387535"/>
            <a:ext cx="605230" cy="1730503"/>
          </a:xfrm>
          <a:custGeom>
            <a:avLst/>
            <a:gdLst>
              <a:gd name="connsiteX0" fmla="*/ 233902 w 605230"/>
              <a:gd name="connsiteY0" fmla="*/ 155765 h 1730503"/>
              <a:gd name="connsiteX1" fmla="*/ 238474 w 605230"/>
              <a:gd name="connsiteY1" fmla="*/ 1001585 h 1730503"/>
              <a:gd name="connsiteX2" fmla="*/ 215614 w 605230"/>
              <a:gd name="connsiteY2" fmla="*/ 992441 h 1730503"/>
              <a:gd name="connsiteX3" fmla="*/ 371062 w 605230"/>
              <a:gd name="connsiteY3" fmla="*/ 1399349 h 1730503"/>
              <a:gd name="connsiteX4" fmla="*/ 325342 w 605230"/>
              <a:gd name="connsiteY4" fmla="*/ 1303337 h 1730503"/>
              <a:gd name="connsiteX5" fmla="*/ 604234 w 605230"/>
              <a:gd name="connsiteY5" fmla="*/ 1723961 h 1730503"/>
              <a:gd name="connsiteX6" fmla="*/ 403066 w 605230"/>
              <a:gd name="connsiteY6" fmla="*/ 1495361 h 1730503"/>
              <a:gd name="connsiteX7" fmla="*/ 14446 w 605230"/>
              <a:gd name="connsiteY7" fmla="*/ 681545 h 1730503"/>
              <a:gd name="connsiteX8" fmla="*/ 78454 w 605230"/>
              <a:gd name="connsiteY8" fmla="*/ 786701 h 1730503"/>
              <a:gd name="connsiteX9" fmla="*/ 32734 w 605230"/>
              <a:gd name="connsiteY9" fmla="*/ 132905 h 1730503"/>
              <a:gd name="connsiteX10" fmla="*/ 96742 w 605230"/>
              <a:gd name="connsiteY10" fmla="*/ 388937 h 1730503"/>
              <a:gd name="connsiteX11" fmla="*/ 101314 w 605230"/>
              <a:gd name="connsiteY11" fmla="*/ 317 h 1730503"/>
              <a:gd name="connsiteX12" fmla="*/ 110458 w 605230"/>
              <a:gd name="connsiteY12" fmla="*/ 320357 h 1730503"/>
              <a:gd name="connsiteX13" fmla="*/ 233902 w 605230"/>
              <a:gd name="connsiteY13" fmla="*/ 155765 h 173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230" h="1730503">
                <a:moveTo>
                  <a:pt x="233902" y="155765"/>
                </a:moveTo>
                <a:cubicBezTo>
                  <a:pt x="255238" y="269303"/>
                  <a:pt x="241522" y="862139"/>
                  <a:pt x="238474" y="1001585"/>
                </a:cubicBezTo>
                <a:cubicBezTo>
                  <a:pt x="235426" y="1141031"/>
                  <a:pt x="193516" y="926147"/>
                  <a:pt x="215614" y="992441"/>
                </a:cubicBezTo>
                <a:cubicBezTo>
                  <a:pt x="237712" y="1058735"/>
                  <a:pt x="352774" y="1347533"/>
                  <a:pt x="371062" y="1399349"/>
                </a:cubicBezTo>
                <a:cubicBezTo>
                  <a:pt x="389350" y="1451165"/>
                  <a:pt x="286480" y="1249235"/>
                  <a:pt x="325342" y="1303337"/>
                </a:cubicBezTo>
                <a:cubicBezTo>
                  <a:pt x="364204" y="1357439"/>
                  <a:pt x="591280" y="1691957"/>
                  <a:pt x="604234" y="1723961"/>
                </a:cubicBezTo>
                <a:cubicBezTo>
                  <a:pt x="617188" y="1755965"/>
                  <a:pt x="501364" y="1669097"/>
                  <a:pt x="403066" y="1495361"/>
                </a:cubicBezTo>
                <a:cubicBezTo>
                  <a:pt x="304768" y="1321625"/>
                  <a:pt x="68548" y="799655"/>
                  <a:pt x="14446" y="681545"/>
                </a:cubicBezTo>
                <a:cubicBezTo>
                  <a:pt x="-39656" y="563435"/>
                  <a:pt x="75406" y="878141"/>
                  <a:pt x="78454" y="786701"/>
                </a:cubicBezTo>
                <a:cubicBezTo>
                  <a:pt x="81502" y="695261"/>
                  <a:pt x="29686" y="199199"/>
                  <a:pt x="32734" y="132905"/>
                </a:cubicBezTo>
                <a:cubicBezTo>
                  <a:pt x="35782" y="66611"/>
                  <a:pt x="85312" y="411035"/>
                  <a:pt x="96742" y="388937"/>
                </a:cubicBezTo>
                <a:cubicBezTo>
                  <a:pt x="108172" y="366839"/>
                  <a:pt x="99028" y="11747"/>
                  <a:pt x="101314" y="317"/>
                </a:cubicBezTo>
                <a:cubicBezTo>
                  <a:pt x="103600" y="-11113"/>
                  <a:pt x="89884" y="289877"/>
                  <a:pt x="110458" y="320357"/>
                </a:cubicBezTo>
                <a:cubicBezTo>
                  <a:pt x="131032" y="350837"/>
                  <a:pt x="212566" y="42227"/>
                  <a:pt x="233902" y="155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91F90510-CCFB-9557-271B-340FF23FA22F}"/>
              </a:ext>
            </a:extLst>
          </p:cNvPr>
          <p:cNvSpPr/>
          <p:nvPr/>
        </p:nvSpPr>
        <p:spPr>
          <a:xfrm>
            <a:off x="3467137" y="1335966"/>
            <a:ext cx="1083492" cy="674434"/>
          </a:xfrm>
          <a:custGeom>
            <a:avLst/>
            <a:gdLst>
              <a:gd name="connsiteX0" fmla="*/ 19013 w 1083492"/>
              <a:gd name="connsiteY0" fmla="*/ 670634 h 674434"/>
              <a:gd name="connsiteX1" fmla="*/ 742913 w 1083492"/>
              <a:gd name="connsiteY1" fmla="*/ 102309 h 674434"/>
              <a:gd name="connsiteX2" fmla="*/ 568288 w 1083492"/>
              <a:gd name="connsiteY2" fmla="*/ 235659 h 674434"/>
              <a:gd name="connsiteX3" fmla="*/ 1082638 w 1083492"/>
              <a:gd name="connsiteY3" fmla="*/ 3884 h 674434"/>
              <a:gd name="connsiteX4" fmla="*/ 673063 w 1083492"/>
              <a:gd name="connsiteY4" fmla="*/ 95959 h 674434"/>
              <a:gd name="connsiteX5" fmla="*/ 44413 w 1083492"/>
              <a:gd name="connsiteY5" fmla="*/ 168984 h 674434"/>
              <a:gd name="connsiteX6" fmla="*/ 314288 w 1083492"/>
              <a:gd name="connsiteY6" fmla="*/ 127709 h 674434"/>
              <a:gd name="connsiteX7" fmla="*/ 47588 w 1083492"/>
              <a:gd name="connsiteY7" fmla="*/ 400759 h 674434"/>
              <a:gd name="connsiteX8" fmla="*/ 196813 w 1083492"/>
              <a:gd name="connsiteY8" fmla="*/ 353134 h 674434"/>
              <a:gd name="connsiteX9" fmla="*/ 19013 w 1083492"/>
              <a:gd name="connsiteY9" fmla="*/ 670634 h 67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3492" h="674434">
                <a:moveTo>
                  <a:pt x="19013" y="670634"/>
                </a:moveTo>
                <a:cubicBezTo>
                  <a:pt x="110030" y="628830"/>
                  <a:pt x="651367" y="174805"/>
                  <a:pt x="742913" y="102309"/>
                </a:cubicBezTo>
                <a:cubicBezTo>
                  <a:pt x="834459" y="29813"/>
                  <a:pt x="511667" y="252063"/>
                  <a:pt x="568288" y="235659"/>
                </a:cubicBezTo>
                <a:cubicBezTo>
                  <a:pt x="624909" y="219255"/>
                  <a:pt x="1065176" y="27167"/>
                  <a:pt x="1082638" y="3884"/>
                </a:cubicBezTo>
                <a:cubicBezTo>
                  <a:pt x="1100101" y="-19399"/>
                  <a:pt x="846100" y="68442"/>
                  <a:pt x="673063" y="95959"/>
                </a:cubicBezTo>
                <a:cubicBezTo>
                  <a:pt x="500026" y="123476"/>
                  <a:pt x="104209" y="163692"/>
                  <a:pt x="44413" y="168984"/>
                </a:cubicBezTo>
                <a:cubicBezTo>
                  <a:pt x="-15383" y="174276"/>
                  <a:pt x="313759" y="89080"/>
                  <a:pt x="314288" y="127709"/>
                </a:cubicBezTo>
                <a:cubicBezTo>
                  <a:pt x="314817" y="166338"/>
                  <a:pt x="67167" y="363188"/>
                  <a:pt x="47588" y="400759"/>
                </a:cubicBezTo>
                <a:cubicBezTo>
                  <a:pt x="28009" y="438330"/>
                  <a:pt x="200517" y="309742"/>
                  <a:pt x="196813" y="353134"/>
                </a:cubicBezTo>
                <a:cubicBezTo>
                  <a:pt x="193109" y="396526"/>
                  <a:pt x="-72004" y="712438"/>
                  <a:pt x="19013" y="6706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AFE80CF9-4568-E01B-5A5A-28F92F9194AD}"/>
              </a:ext>
            </a:extLst>
          </p:cNvPr>
          <p:cNvSpPr/>
          <p:nvPr/>
        </p:nvSpPr>
        <p:spPr>
          <a:xfrm>
            <a:off x="4930923" y="1294589"/>
            <a:ext cx="790273" cy="741310"/>
          </a:xfrm>
          <a:custGeom>
            <a:avLst/>
            <a:gdLst>
              <a:gd name="connsiteX0" fmla="*/ 22077 w 790273"/>
              <a:gd name="connsiteY0" fmla="*/ 137336 h 741310"/>
              <a:gd name="connsiteX1" fmla="*/ 63352 w 790273"/>
              <a:gd name="connsiteY1" fmla="*/ 165911 h 741310"/>
              <a:gd name="connsiteX2" fmla="*/ 511027 w 790273"/>
              <a:gd name="connsiteY2" fmla="*/ 550086 h 741310"/>
              <a:gd name="connsiteX3" fmla="*/ 514202 w 790273"/>
              <a:gd name="connsiteY3" fmla="*/ 480236 h 741310"/>
              <a:gd name="connsiteX4" fmla="*/ 784077 w 790273"/>
              <a:gd name="connsiteY4" fmla="*/ 740586 h 741310"/>
              <a:gd name="connsiteX5" fmla="*/ 682477 w 790273"/>
              <a:gd name="connsiteY5" fmla="*/ 546911 h 741310"/>
              <a:gd name="connsiteX6" fmla="*/ 444352 w 790273"/>
              <a:gd name="connsiteY6" fmla="*/ 226236 h 741310"/>
              <a:gd name="connsiteX7" fmla="*/ 66527 w 790273"/>
              <a:gd name="connsiteY7" fmla="*/ 811 h 741310"/>
              <a:gd name="connsiteX8" fmla="*/ 244327 w 790273"/>
              <a:gd name="connsiteY8" fmla="*/ 150036 h 741310"/>
              <a:gd name="connsiteX9" fmla="*/ 22077 w 790273"/>
              <a:gd name="connsiteY9" fmla="*/ 137336 h 7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0273" h="741310">
                <a:moveTo>
                  <a:pt x="22077" y="137336"/>
                </a:moveTo>
                <a:cubicBezTo>
                  <a:pt x="-8085" y="139982"/>
                  <a:pt x="-18140" y="97119"/>
                  <a:pt x="63352" y="165911"/>
                </a:cubicBezTo>
                <a:cubicBezTo>
                  <a:pt x="144844" y="234703"/>
                  <a:pt x="435885" y="497699"/>
                  <a:pt x="511027" y="550086"/>
                </a:cubicBezTo>
                <a:cubicBezTo>
                  <a:pt x="586169" y="602473"/>
                  <a:pt x="468694" y="448486"/>
                  <a:pt x="514202" y="480236"/>
                </a:cubicBezTo>
                <a:cubicBezTo>
                  <a:pt x="559710" y="511986"/>
                  <a:pt x="756031" y="729474"/>
                  <a:pt x="784077" y="740586"/>
                </a:cubicBezTo>
                <a:cubicBezTo>
                  <a:pt x="812123" y="751699"/>
                  <a:pt x="739098" y="632636"/>
                  <a:pt x="682477" y="546911"/>
                </a:cubicBezTo>
                <a:cubicBezTo>
                  <a:pt x="625856" y="461186"/>
                  <a:pt x="547010" y="317253"/>
                  <a:pt x="444352" y="226236"/>
                </a:cubicBezTo>
                <a:cubicBezTo>
                  <a:pt x="341694" y="135219"/>
                  <a:pt x="99865" y="13511"/>
                  <a:pt x="66527" y="811"/>
                </a:cubicBezTo>
                <a:cubicBezTo>
                  <a:pt x="33190" y="-11889"/>
                  <a:pt x="253323" y="128340"/>
                  <a:pt x="244327" y="150036"/>
                </a:cubicBezTo>
                <a:cubicBezTo>
                  <a:pt x="235331" y="171732"/>
                  <a:pt x="52239" y="134690"/>
                  <a:pt x="22077" y="137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241473A2-3B0B-4780-47D9-6BD65A4CACB7}"/>
              </a:ext>
            </a:extLst>
          </p:cNvPr>
          <p:cNvSpPr/>
          <p:nvPr/>
        </p:nvSpPr>
        <p:spPr>
          <a:xfrm>
            <a:off x="4410043" y="2147743"/>
            <a:ext cx="190542" cy="652718"/>
          </a:xfrm>
          <a:custGeom>
            <a:avLst/>
            <a:gdLst>
              <a:gd name="connsiteX0" fmla="*/ 136557 w 190542"/>
              <a:gd name="connsiteY0" fmla="*/ 1732 h 652718"/>
              <a:gd name="connsiteX1" fmla="*/ 88932 w 190542"/>
              <a:gd name="connsiteY1" fmla="*/ 223982 h 652718"/>
              <a:gd name="connsiteX2" fmla="*/ 155607 w 190542"/>
              <a:gd name="connsiteY2" fmla="*/ 192232 h 652718"/>
              <a:gd name="connsiteX3" fmla="*/ 98457 w 190542"/>
              <a:gd name="connsiteY3" fmla="*/ 363682 h 652718"/>
              <a:gd name="connsiteX4" fmla="*/ 66707 w 190542"/>
              <a:gd name="connsiteY4" fmla="*/ 563707 h 652718"/>
              <a:gd name="connsiteX5" fmla="*/ 66707 w 190542"/>
              <a:gd name="connsiteY5" fmla="*/ 493857 h 652718"/>
              <a:gd name="connsiteX6" fmla="*/ 32 w 190542"/>
              <a:gd name="connsiteY6" fmla="*/ 652607 h 652718"/>
              <a:gd name="connsiteX7" fmla="*/ 76232 w 190542"/>
              <a:gd name="connsiteY7" fmla="*/ 465282 h 652718"/>
              <a:gd name="connsiteX8" fmla="*/ 47657 w 190542"/>
              <a:gd name="connsiteY8" fmla="*/ 170007 h 652718"/>
              <a:gd name="connsiteX9" fmla="*/ 92107 w 190542"/>
              <a:gd name="connsiteY9" fmla="*/ 284307 h 652718"/>
              <a:gd name="connsiteX10" fmla="*/ 190532 w 190542"/>
              <a:gd name="connsiteY10" fmla="*/ 119207 h 652718"/>
              <a:gd name="connsiteX11" fmla="*/ 98457 w 190542"/>
              <a:gd name="connsiteY11" fmla="*/ 198582 h 652718"/>
              <a:gd name="connsiteX12" fmla="*/ 127032 w 190542"/>
              <a:gd name="connsiteY12" fmla="*/ 122382 h 652718"/>
              <a:gd name="connsiteX13" fmla="*/ 136557 w 190542"/>
              <a:gd name="connsiteY13" fmla="*/ 1732 h 65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542" h="652718">
                <a:moveTo>
                  <a:pt x="136557" y="1732"/>
                </a:moveTo>
                <a:cubicBezTo>
                  <a:pt x="130207" y="18665"/>
                  <a:pt x="85757" y="192232"/>
                  <a:pt x="88932" y="223982"/>
                </a:cubicBezTo>
                <a:cubicBezTo>
                  <a:pt x="92107" y="255732"/>
                  <a:pt x="154020" y="168949"/>
                  <a:pt x="155607" y="192232"/>
                </a:cubicBezTo>
                <a:cubicBezTo>
                  <a:pt x="157195" y="215515"/>
                  <a:pt x="113274" y="301770"/>
                  <a:pt x="98457" y="363682"/>
                </a:cubicBezTo>
                <a:cubicBezTo>
                  <a:pt x="83640" y="425594"/>
                  <a:pt x="71999" y="542011"/>
                  <a:pt x="66707" y="563707"/>
                </a:cubicBezTo>
                <a:cubicBezTo>
                  <a:pt x="61415" y="585403"/>
                  <a:pt x="77819" y="479041"/>
                  <a:pt x="66707" y="493857"/>
                </a:cubicBezTo>
                <a:cubicBezTo>
                  <a:pt x="55595" y="508673"/>
                  <a:pt x="-1555" y="657369"/>
                  <a:pt x="32" y="652607"/>
                </a:cubicBezTo>
                <a:cubicBezTo>
                  <a:pt x="1619" y="647845"/>
                  <a:pt x="68295" y="545715"/>
                  <a:pt x="76232" y="465282"/>
                </a:cubicBezTo>
                <a:cubicBezTo>
                  <a:pt x="84169" y="384849"/>
                  <a:pt x="45011" y="200169"/>
                  <a:pt x="47657" y="170007"/>
                </a:cubicBezTo>
                <a:cubicBezTo>
                  <a:pt x="50303" y="139845"/>
                  <a:pt x="68295" y="292774"/>
                  <a:pt x="92107" y="284307"/>
                </a:cubicBezTo>
                <a:cubicBezTo>
                  <a:pt x="115919" y="275840"/>
                  <a:pt x="189474" y="133494"/>
                  <a:pt x="190532" y="119207"/>
                </a:cubicBezTo>
                <a:cubicBezTo>
                  <a:pt x="191590" y="104920"/>
                  <a:pt x="109040" y="198053"/>
                  <a:pt x="98457" y="198582"/>
                </a:cubicBezTo>
                <a:cubicBezTo>
                  <a:pt x="87874" y="199111"/>
                  <a:pt x="120682" y="147782"/>
                  <a:pt x="127032" y="122382"/>
                </a:cubicBezTo>
                <a:cubicBezTo>
                  <a:pt x="133382" y="96982"/>
                  <a:pt x="142907" y="-15201"/>
                  <a:pt x="136557" y="17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06D1A408-CA21-CFD2-9DAF-56BFC90917BE}"/>
              </a:ext>
            </a:extLst>
          </p:cNvPr>
          <p:cNvSpPr/>
          <p:nvPr/>
        </p:nvSpPr>
        <p:spPr>
          <a:xfrm>
            <a:off x="3047481" y="3479337"/>
            <a:ext cx="125541" cy="368829"/>
          </a:xfrm>
          <a:custGeom>
            <a:avLst/>
            <a:gdLst>
              <a:gd name="connsiteX0" fmla="*/ 519 w 125541"/>
              <a:gd name="connsiteY0" fmla="*/ 3638 h 368829"/>
              <a:gd name="connsiteX1" fmla="*/ 121169 w 125541"/>
              <a:gd name="connsiteY1" fmla="*/ 156038 h 368829"/>
              <a:gd name="connsiteX2" fmla="*/ 95769 w 125541"/>
              <a:gd name="connsiteY2" fmla="*/ 286213 h 368829"/>
              <a:gd name="connsiteX3" fmla="*/ 64019 w 125541"/>
              <a:gd name="connsiteY3" fmla="*/ 368763 h 368829"/>
              <a:gd name="connsiteX4" fmla="*/ 70369 w 125541"/>
              <a:gd name="connsiteY4" fmla="*/ 273513 h 368829"/>
              <a:gd name="connsiteX5" fmla="*/ 79894 w 125541"/>
              <a:gd name="connsiteY5" fmla="*/ 89363 h 368829"/>
              <a:gd name="connsiteX6" fmla="*/ 76719 w 125541"/>
              <a:gd name="connsiteY6" fmla="*/ 51263 h 368829"/>
              <a:gd name="connsiteX7" fmla="*/ 519 w 125541"/>
              <a:gd name="connsiteY7" fmla="*/ 3638 h 36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541" h="368829">
                <a:moveTo>
                  <a:pt x="519" y="3638"/>
                </a:moveTo>
                <a:cubicBezTo>
                  <a:pt x="7927" y="21100"/>
                  <a:pt x="105294" y="108942"/>
                  <a:pt x="121169" y="156038"/>
                </a:cubicBezTo>
                <a:cubicBezTo>
                  <a:pt x="137044" y="203134"/>
                  <a:pt x="105294" y="250759"/>
                  <a:pt x="95769" y="286213"/>
                </a:cubicBezTo>
                <a:cubicBezTo>
                  <a:pt x="86244" y="321667"/>
                  <a:pt x="68252" y="370880"/>
                  <a:pt x="64019" y="368763"/>
                </a:cubicBezTo>
                <a:cubicBezTo>
                  <a:pt x="59786" y="366646"/>
                  <a:pt x="67723" y="320080"/>
                  <a:pt x="70369" y="273513"/>
                </a:cubicBezTo>
                <a:cubicBezTo>
                  <a:pt x="73015" y="226946"/>
                  <a:pt x="78836" y="126405"/>
                  <a:pt x="79894" y="89363"/>
                </a:cubicBezTo>
                <a:cubicBezTo>
                  <a:pt x="80952" y="52321"/>
                  <a:pt x="86244" y="66080"/>
                  <a:pt x="76719" y="51263"/>
                </a:cubicBezTo>
                <a:cubicBezTo>
                  <a:pt x="67194" y="36446"/>
                  <a:pt x="-6889" y="-13824"/>
                  <a:pt x="519" y="3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6098CE3-4E47-2605-D518-89FFA6FD4B83}"/>
              </a:ext>
            </a:extLst>
          </p:cNvPr>
          <p:cNvSpPr/>
          <p:nvPr/>
        </p:nvSpPr>
        <p:spPr>
          <a:xfrm>
            <a:off x="2753804" y="3218966"/>
            <a:ext cx="193140" cy="318048"/>
          </a:xfrm>
          <a:custGeom>
            <a:avLst/>
            <a:gdLst>
              <a:gd name="connsiteX0" fmla="*/ 189421 w 193140"/>
              <a:gd name="connsiteY0" fmla="*/ 484 h 318048"/>
              <a:gd name="connsiteX1" fmla="*/ 5271 w 193140"/>
              <a:gd name="connsiteY1" fmla="*/ 22709 h 318048"/>
              <a:gd name="connsiteX2" fmla="*/ 46546 w 193140"/>
              <a:gd name="connsiteY2" fmla="*/ 44934 h 318048"/>
              <a:gd name="connsiteX3" fmla="*/ 8446 w 193140"/>
              <a:gd name="connsiteY3" fmla="*/ 210034 h 318048"/>
              <a:gd name="connsiteX4" fmla="*/ 52896 w 193140"/>
              <a:gd name="connsiteY4" fmla="*/ 146534 h 318048"/>
              <a:gd name="connsiteX5" fmla="*/ 46546 w 193140"/>
              <a:gd name="connsiteY5" fmla="*/ 317984 h 318048"/>
              <a:gd name="connsiteX6" fmla="*/ 78296 w 193140"/>
              <a:gd name="connsiteY6" fmla="*/ 124309 h 318048"/>
              <a:gd name="connsiteX7" fmla="*/ 125921 w 193140"/>
              <a:gd name="connsiteY7" fmla="*/ 44934 h 318048"/>
              <a:gd name="connsiteX8" fmla="*/ 189421 w 193140"/>
              <a:gd name="connsiteY8" fmla="*/ 484 h 31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40" h="318048">
                <a:moveTo>
                  <a:pt x="189421" y="484"/>
                </a:moveTo>
                <a:cubicBezTo>
                  <a:pt x="169313" y="-3220"/>
                  <a:pt x="29083" y="15301"/>
                  <a:pt x="5271" y="22709"/>
                </a:cubicBezTo>
                <a:cubicBezTo>
                  <a:pt x="-18542" y="30117"/>
                  <a:pt x="46017" y="13713"/>
                  <a:pt x="46546" y="44934"/>
                </a:cubicBezTo>
                <a:cubicBezTo>
                  <a:pt x="47075" y="76155"/>
                  <a:pt x="7388" y="193101"/>
                  <a:pt x="8446" y="210034"/>
                </a:cubicBezTo>
                <a:cubicBezTo>
                  <a:pt x="9504" y="226967"/>
                  <a:pt x="46546" y="128542"/>
                  <a:pt x="52896" y="146534"/>
                </a:cubicBezTo>
                <a:cubicBezTo>
                  <a:pt x="59246" y="164526"/>
                  <a:pt x="42313" y="321688"/>
                  <a:pt x="46546" y="317984"/>
                </a:cubicBezTo>
                <a:cubicBezTo>
                  <a:pt x="50779" y="314280"/>
                  <a:pt x="65067" y="169817"/>
                  <a:pt x="78296" y="124309"/>
                </a:cubicBezTo>
                <a:cubicBezTo>
                  <a:pt x="91525" y="78801"/>
                  <a:pt x="109517" y="59751"/>
                  <a:pt x="125921" y="44934"/>
                </a:cubicBezTo>
                <a:cubicBezTo>
                  <a:pt x="142325" y="30117"/>
                  <a:pt x="209529" y="4188"/>
                  <a:pt x="189421" y="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B0F9F2B4-F29A-8957-D740-454F323A5AB3}"/>
              </a:ext>
            </a:extLst>
          </p:cNvPr>
          <p:cNvSpPr/>
          <p:nvPr/>
        </p:nvSpPr>
        <p:spPr>
          <a:xfrm>
            <a:off x="3035221" y="4004792"/>
            <a:ext cx="117627" cy="459290"/>
          </a:xfrm>
          <a:custGeom>
            <a:avLst/>
            <a:gdLst>
              <a:gd name="connsiteX0" fmla="*/ 79 w 117627"/>
              <a:gd name="connsiteY0" fmla="*/ 2058 h 459290"/>
              <a:gd name="connsiteX1" fmla="*/ 47704 w 117627"/>
              <a:gd name="connsiteY1" fmla="*/ 144933 h 459290"/>
              <a:gd name="connsiteX2" fmla="*/ 54054 w 117627"/>
              <a:gd name="connsiteY2" fmla="*/ 354483 h 459290"/>
              <a:gd name="connsiteX3" fmla="*/ 54054 w 117627"/>
              <a:gd name="connsiteY3" fmla="*/ 217958 h 459290"/>
              <a:gd name="connsiteX4" fmla="*/ 69929 w 117627"/>
              <a:gd name="connsiteY4" fmla="*/ 364008 h 459290"/>
              <a:gd name="connsiteX5" fmla="*/ 117554 w 117627"/>
              <a:gd name="connsiteY5" fmla="*/ 459258 h 459290"/>
              <a:gd name="connsiteX6" fmla="*/ 79454 w 117627"/>
              <a:gd name="connsiteY6" fmla="*/ 354483 h 459290"/>
              <a:gd name="connsiteX7" fmla="*/ 25479 w 117627"/>
              <a:gd name="connsiteY7" fmla="*/ 173508 h 459290"/>
              <a:gd name="connsiteX8" fmla="*/ 12779 w 117627"/>
              <a:gd name="connsiteY8" fmla="*/ 243358 h 459290"/>
              <a:gd name="connsiteX9" fmla="*/ 60404 w 117627"/>
              <a:gd name="connsiteY9" fmla="*/ 125883 h 459290"/>
              <a:gd name="connsiteX10" fmla="*/ 60404 w 117627"/>
              <a:gd name="connsiteY10" fmla="*/ 65558 h 459290"/>
              <a:gd name="connsiteX11" fmla="*/ 79 w 117627"/>
              <a:gd name="connsiteY11" fmla="*/ 2058 h 4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627" h="459290">
                <a:moveTo>
                  <a:pt x="79" y="2058"/>
                </a:moveTo>
                <a:cubicBezTo>
                  <a:pt x="-2038" y="15287"/>
                  <a:pt x="38708" y="86196"/>
                  <a:pt x="47704" y="144933"/>
                </a:cubicBezTo>
                <a:cubicBezTo>
                  <a:pt x="56700" y="203670"/>
                  <a:pt x="52996" y="342312"/>
                  <a:pt x="54054" y="354483"/>
                </a:cubicBezTo>
                <a:cubicBezTo>
                  <a:pt x="55112" y="366654"/>
                  <a:pt x="51408" y="216371"/>
                  <a:pt x="54054" y="217958"/>
                </a:cubicBezTo>
                <a:cubicBezTo>
                  <a:pt x="56700" y="219546"/>
                  <a:pt x="59346" y="323791"/>
                  <a:pt x="69929" y="364008"/>
                </a:cubicBezTo>
                <a:cubicBezTo>
                  <a:pt x="80512" y="404225"/>
                  <a:pt x="115967" y="460845"/>
                  <a:pt x="117554" y="459258"/>
                </a:cubicBezTo>
                <a:cubicBezTo>
                  <a:pt x="119141" y="457671"/>
                  <a:pt x="94800" y="402108"/>
                  <a:pt x="79454" y="354483"/>
                </a:cubicBezTo>
                <a:cubicBezTo>
                  <a:pt x="64108" y="306858"/>
                  <a:pt x="36592" y="192029"/>
                  <a:pt x="25479" y="173508"/>
                </a:cubicBezTo>
                <a:cubicBezTo>
                  <a:pt x="14367" y="154987"/>
                  <a:pt x="6958" y="251295"/>
                  <a:pt x="12779" y="243358"/>
                </a:cubicBezTo>
                <a:cubicBezTo>
                  <a:pt x="18600" y="235421"/>
                  <a:pt x="52467" y="155516"/>
                  <a:pt x="60404" y="125883"/>
                </a:cubicBezTo>
                <a:cubicBezTo>
                  <a:pt x="68341" y="96250"/>
                  <a:pt x="71516" y="88312"/>
                  <a:pt x="60404" y="65558"/>
                </a:cubicBezTo>
                <a:cubicBezTo>
                  <a:pt x="49292" y="42804"/>
                  <a:pt x="2196" y="-11171"/>
                  <a:pt x="79" y="20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FC792839-184F-0EDF-1C30-3ED4FB05BBB8}"/>
              </a:ext>
            </a:extLst>
          </p:cNvPr>
          <p:cNvSpPr/>
          <p:nvPr/>
        </p:nvSpPr>
        <p:spPr>
          <a:xfrm>
            <a:off x="5319909" y="2995480"/>
            <a:ext cx="690442" cy="790935"/>
          </a:xfrm>
          <a:custGeom>
            <a:avLst/>
            <a:gdLst>
              <a:gd name="connsiteX0" fmla="*/ 661791 w 690442"/>
              <a:gd name="connsiteY0" fmla="*/ 23945 h 790935"/>
              <a:gd name="connsiteX1" fmla="*/ 493516 w 690442"/>
              <a:gd name="connsiteY1" fmla="*/ 395420 h 790935"/>
              <a:gd name="connsiteX2" fmla="*/ 417316 w 690442"/>
              <a:gd name="connsiteY2" fmla="*/ 436695 h 790935"/>
              <a:gd name="connsiteX3" fmla="*/ 1391 w 690442"/>
              <a:gd name="connsiteY3" fmla="*/ 570045 h 790935"/>
              <a:gd name="connsiteX4" fmla="*/ 277616 w 690442"/>
              <a:gd name="connsiteY4" fmla="*/ 538295 h 790935"/>
              <a:gd name="connsiteX5" fmla="*/ 141091 w 690442"/>
              <a:gd name="connsiteY5" fmla="*/ 563695 h 790935"/>
              <a:gd name="connsiteX6" fmla="*/ 426841 w 690442"/>
              <a:gd name="connsiteY6" fmla="*/ 516070 h 790935"/>
              <a:gd name="connsiteX7" fmla="*/ 655441 w 690442"/>
              <a:gd name="connsiteY7" fmla="*/ 789120 h 790935"/>
              <a:gd name="connsiteX8" fmla="*/ 579241 w 690442"/>
              <a:gd name="connsiteY8" fmla="*/ 627195 h 790935"/>
              <a:gd name="connsiteX9" fmla="*/ 531616 w 690442"/>
              <a:gd name="connsiteY9" fmla="*/ 474795 h 790935"/>
              <a:gd name="connsiteX10" fmla="*/ 550666 w 690442"/>
              <a:gd name="connsiteY10" fmla="*/ 366845 h 790935"/>
              <a:gd name="connsiteX11" fmla="*/ 645916 w 690442"/>
              <a:gd name="connsiteY11" fmla="*/ 265245 h 790935"/>
              <a:gd name="connsiteX12" fmla="*/ 639566 w 690442"/>
              <a:gd name="connsiteY12" fmla="*/ 306520 h 790935"/>
              <a:gd name="connsiteX13" fmla="*/ 690366 w 690442"/>
              <a:gd name="connsiteY13" fmla="*/ 703395 h 790935"/>
              <a:gd name="connsiteX14" fmla="*/ 649091 w 690442"/>
              <a:gd name="connsiteY14" fmla="*/ 379545 h 790935"/>
              <a:gd name="connsiteX15" fmla="*/ 572891 w 690442"/>
              <a:gd name="connsiteY15" fmla="*/ 74745 h 790935"/>
              <a:gd name="connsiteX16" fmla="*/ 661791 w 690442"/>
              <a:gd name="connsiteY16" fmla="*/ 23945 h 79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0442" h="790935">
                <a:moveTo>
                  <a:pt x="661791" y="23945"/>
                </a:moveTo>
                <a:cubicBezTo>
                  <a:pt x="648562" y="77391"/>
                  <a:pt x="534262" y="326628"/>
                  <a:pt x="493516" y="395420"/>
                </a:cubicBezTo>
                <a:cubicBezTo>
                  <a:pt x="452770" y="464212"/>
                  <a:pt x="499337" y="407591"/>
                  <a:pt x="417316" y="436695"/>
                </a:cubicBezTo>
                <a:cubicBezTo>
                  <a:pt x="335295" y="465799"/>
                  <a:pt x="24674" y="553112"/>
                  <a:pt x="1391" y="570045"/>
                </a:cubicBezTo>
                <a:cubicBezTo>
                  <a:pt x="-21892" y="586978"/>
                  <a:pt x="254333" y="539353"/>
                  <a:pt x="277616" y="538295"/>
                </a:cubicBezTo>
                <a:cubicBezTo>
                  <a:pt x="300899" y="537237"/>
                  <a:pt x="116220" y="567399"/>
                  <a:pt x="141091" y="563695"/>
                </a:cubicBezTo>
                <a:cubicBezTo>
                  <a:pt x="165962" y="559991"/>
                  <a:pt x="341116" y="478499"/>
                  <a:pt x="426841" y="516070"/>
                </a:cubicBezTo>
                <a:cubicBezTo>
                  <a:pt x="512566" y="553641"/>
                  <a:pt x="630041" y="770599"/>
                  <a:pt x="655441" y="789120"/>
                </a:cubicBezTo>
                <a:cubicBezTo>
                  <a:pt x="680841" y="807641"/>
                  <a:pt x="599878" y="679583"/>
                  <a:pt x="579241" y="627195"/>
                </a:cubicBezTo>
                <a:cubicBezTo>
                  <a:pt x="558603" y="574808"/>
                  <a:pt x="536378" y="518187"/>
                  <a:pt x="531616" y="474795"/>
                </a:cubicBezTo>
                <a:cubicBezTo>
                  <a:pt x="526853" y="431403"/>
                  <a:pt x="531616" y="401770"/>
                  <a:pt x="550666" y="366845"/>
                </a:cubicBezTo>
                <a:cubicBezTo>
                  <a:pt x="569716" y="331920"/>
                  <a:pt x="631099" y="275299"/>
                  <a:pt x="645916" y="265245"/>
                </a:cubicBezTo>
                <a:cubicBezTo>
                  <a:pt x="660733" y="255191"/>
                  <a:pt x="632158" y="233495"/>
                  <a:pt x="639566" y="306520"/>
                </a:cubicBezTo>
                <a:cubicBezTo>
                  <a:pt x="646974" y="379545"/>
                  <a:pt x="688779" y="691224"/>
                  <a:pt x="690366" y="703395"/>
                </a:cubicBezTo>
                <a:cubicBezTo>
                  <a:pt x="691953" y="715566"/>
                  <a:pt x="668670" y="484320"/>
                  <a:pt x="649091" y="379545"/>
                </a:cubicBezTo>
                <a:cubicBezTo>
                  <a:pt x="629512" y="274770"/>
                  <a:pt x="571833" y="134541"/>
                  <a:pt x="572891" y="74745"/>
                </a:cubicBezTo>
                <a:cubicBezTo>
                  <a:pt x="573949" y="14949"/>
                  <a:pt x="675020" y="-29501"/>
                  <a:pt x="661791" y="23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35F005C5-9309-1222-B4E2-BA65298A7BEF}"/>
              </a:ext>
            </a:extLst>
          </p:cNvPr>
          <p:cNvSpPr/>
          <p:nvPr/>
        </p:nvSpPr>
        <p:spPr>
          <a:xfrm>
            <a:off x="5727058" y="3606719"/>
            <a:ext cx="203842" cy="1060576"/>
          </a:xfrm>
          <a:custGeom>
            <a:avLst/>
            <a:gdLst>
              <a:gd name="connsiteX0" fmla="*/ 159392 w 203842"/>
              <a:gd name="connsiteY0" fmla="*/ 81 h 1060576"/>
              <a:gd name="connsiteX1" fmla="*/ 73667 w 203842"/>
              <a:gd name="connsiteY1" fmla="*/ 368381 h 1060576"/>
              <a:gd name="connsiteX2" fmla="*/ 102242 w 203842"/>
              <a:gd name="connsiteY2" fmla="*/ 409656 h 1060576"/>
              <a:gd name="connsiteX3" fmla="*/ 642 w 203842"/>
              <a:gd name="connsiteY3" fmla="*/ 428706 h 1060576"/>
              <a:gd name="connsiteX4" fmla="*/ 60967 w 203842"/>
              <a:gd name="connsiteY4" fmla="*/ 473156 h 1060576"/>
              <a:gd name="connsiteX5" fmla="*/ 102242 w 203842"/>
              <a:gd name="connsiteY5" fmla="*/ 727156 h 1060576"/>
              <a:gd name="connsiteX6" fmla="*/ 146692 w 203842"/>
              <a:gd name="connsiteY6" fmla="*/ 498556 h 1060576"/>
              <a:gd name="connsiteX7" fmla="*/ 181617 w 203842"/>
              <a:gd name="connsiteY7" fmla="*/ 679531 h 1060576"/>
              <a:gd name="connsiteX8" fmla="*/ 105417 w 203842"/>
              <a:gd name="connsiteY8" fmla="*/ 1060531 h 1060576"/>
              <a:gd name="connsiteX9" fmla="*/ 184792 w 203842"/>
              <a:gd name="connsiteY9" fmla="*/ 654131 h 1060576"/>
              <a:gd name="connsiteX10" fmla="*/ 203842 w 203842"/>
              <a:gd name="connsiteY10" fmla="*/ 203281 h 1060576"/>
              <a:gd name="connsiteX11" fmla="*/ 184792 w 203842"/>
              <a:gd name="connsiteY11" fmla="*/ 403306 h 1060576"/>
              <a:gd name="connsiteX12" fmla="*/ 159392 w 203842"/>
              <a:gd name="connsiteY12" fmla="*/ 81 h 10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42" h="1060576">
                <a:moveTo>
                  <a:pt x="159392" y="81"/>
                </a:moveTo>
                <a:cubicBezTo>
                  <a:pt x="140871" y="-5740"/>
                  <a:pt x="83192" y="300119"/>
                  <a:pt x="73667" y="368381"/>
                </a:cubicBezTo>
                <a:cubicBezTo>
                  <a:pt x="64142" y="436643"/>
                  <a:pt x="114413" y="399602"/>
                  <a:pt x="102242" y="409656"/>
                </a:cubicBezTo>
                <a:cubicBezTo>
                  <a:pt x="90071" y="419710"/>
                  <a:pt x="7521" y="418123"/>
                  <a:pt x="642" y="428706"/>
                </a:cubicBezTo>
                <a:cubicBezTo>
                  <a:pt x="-6237" y="439289"/>
                  <a:pt x="44034" y="423414"/>
                  <a:pt x="60967" y="473156"/>
                </a:cubicBezTo>
                <a:cubicBezTo>
                  <a:pt x="77900" y="522898"/>
                  <a:pt x="87955" y="722923"/>
                  <a:pt x="102242" y="727156"/>
                </a:cubicBezTo>
                <a:cubicBezTo>
                  <a:pt x="116529" y="731389"/>
                  <a:pt x="133463" y="506493"/>
                  <a:pt x="146692" y="498556"/>
                </a:cubicBezTo>
                <a:cubicBezTo>
                  <a:pt x="159921" y="490619"/>
                  <a:pt x="188496" y="585869"/>
                  <a:pt x="181617" y="679531"/>
                </a:cubicBezTo>
                <a:cubicBezTo>
                  <a:pt x="174738" y="773193"/>
                  <a:pt x="104888" y="1064764"/>
                  <a:pt x="105417" y="1060531"/>
                </a:cubicBezTo>
                <a:cubicBezTo>
                  <a:pt x="105946" y="1056298"/>
                  <a:pt x="168388" y="797006"/>
                  <a:pt x="184792" y="654131"/>
                </a:cubicBezTo>
                <a:cubicBezTo>
                  <a:pt x="201196" y="511256"/>
                  <a:pt x="203842" y="245085"/>
                  <a:pt x="203842" y="203281"/>
                </a:cubicBezTo>
                <a:cubicBezTo>
                  <a:pt x="203842" y="161477"/>
                  <a:pt x="192200" y="430293"/>
                  <a:pt x="184792" y="403306"/>
                </a:cubicBezTo>
                <a:cubicBezTo>
                  <a:pt x="177384" y="376319"/>
                  <a:pt x="177913" y="5902"/>
                  <a:pt x="159392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8484F105-958A-A907-BC8C-0E8328047689}"/>
              </a:ext>
            </a:extLst>
          </p:cNvPr>
          <p:cNvSpPr/>
          <p:nvPr/>
        </p:nvSpPr>
        <p:spPr>
          <a:xfrm>
            <a:off x="5358927" y="4064591"/>
            <a:ext cx="805025" cy="1286760"/>
          </a:xfrm>
          <a:custGeom>
            <a:avLst/>
            <a:gdLst>
              <a:gd name="connsiteX0" fmla="*/ 752948 w 805025"/>
              <a:gd name="connsiteY0" fmla="*/ 21634 h 1286760"/>
              <a:gd name="connsiteX1" fmla="*/ 359248 w 805025"/>
              <a:gd name="connsiteY1" fmla="*/ 901109 h 1286760"/>
              <a:gd name="connsiteX2" fmla="*/ 257648 w 805025"/>
              <a:gd name="connsiteY2" fmla="*/ 1056684 h 1286760"/>
              <a:gd name="connsiteX3" fmla="*/ 263998 w 805025"/>
              <a:gd name="connsiteY3" fmla="*/ 923334 h 1286760"/>
              <a:gd name="connsiteX4" fmla="*/ 473 w 805025"/>
              <a:gd name="connsiteY4" fmla="*/ 1278934 h 1286760"/>
              <a:gd name="connsiteX5" fmla="*/ 216373 w 805025"/>
              <a:gd name="connsiteY5" fmla="*/ 1097959 h 1286760"/>
              <a:gd name="connsiteX6" fmla="*/ 787873 w 805025"/>
              <a:gd name="connsiteY6" fmla="*/ 320084 h 1286760"/>
              <a:gd name="connsiteX7" fmla="*/ 664048 w 805025"/>
              <a:gd name="connsiteY7" fmla="*/ 504234 h 1286760"/>
              <a:gd name="connsiteX8" fmla="*/ 752948 w 805025"/>
              <a:gd name="connsiteY8" fmla="*/ 186734 h 1286760"/>
              <a:gd name="connsiteX9" fmla="*/ 730723 w 805025"/>
              <a:gd name="connsiteY9" fmla="*/ 259759 h 1286760"/>
              <a:gd name="connsiteX10" fmla="*/ 752948 w 805025"/>
              <a:gd name="connsiteY10" fmla="*/ 21634 h 128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5025" h="1286760">
                <a:moveTo>
                  <a:pt x="752948" y="21634"/>
                </a:moveTo>
                <a:cubicBezTo>
                  <a:pt x="691036" y="128526"/>
                  <a:pt x="441798" y="728601"/>
                  <a:pt x="359248" y="901109"/>
                </a:cubicBezTo>
                <a:cubicBezTo>
                  <a:pt x="276698" y="1073617"/>
                  <a:pt x="273523" y="1052980"/>
                  <a:pt x="257648" y="1056684"/>
                </a:cubicBezTo>
                <a:cubicBezTo>
                  <a:pt x="241773" y="1060388"/>
                  <a:pt x="306860" y="886292"/>
                  <a:pt x="263998" y="923334"/>
                </a:cubicBezTo>
                <a:cubicBezTo>
                  <a:pt x="221135" y="960376"/>
                  <a:pt x="8410" y="1249830"/>
                  <a:pt x="473" y="1278934"/>
                </a:cubicBezTo>
                <a:cubicBezTo>
                  <a:pt x="-7464" y="1308038"/>
                  <a:pt x="85140" y="1257767"/>
                  <a:pt x="216373" y="1097959"/>
                </a:cubicBezTo>
                <a:cubicBezTo>
                  <a:pt x="347606" y="938151"/>
                  <a:pt x="713261" y="419038"/>
                  <a:pt x="787873" y="320084"/>
                </a:cubicBezTo>
                <a:cubicBezTo>
                  <a:pt x="862485" y="221130"/>
                  <a:pt x="669869" y="526459"/>
                  <a:pt x="664048" y="504234"/>
                </a:cubicBezTo>
                <a:cubicBezTo>
                  <a:pt x="658227" y="482009"/>
                  <a:pt x="741835" y="227480"/>
                  <a:pt x="752948" y="186734"/>
                </a:cubicBezTo>
                <a:cubicBezTo>
                  <a:pt x="764061" y="145988"/>
                  <a:pt x="730194" y="281984"/>
                  <a:pt x="730723" y="259759"/>
                </a:cubicBezTo>
                <a:cubicBezTo>
                  <a:pt x="731252" y="237534"/>
                  <a:pt x="814860" y="-85258"/>
                  <a:pt x="752948" y="216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F1C721F7-5F59-14A8-FE0A-A981E3A6A823}"/>
              </a:ext>
            </a:extLst>
          </p:cNvPr>
          <p:cNvSpPr/>
          <p:nvPr/>
        </p:nvSpPr>
        <p:spPr>
          <a:xfrm>
            <a:off x="6092661" y="2898075"/>
            <a:ext cx="289713" cy="1213039"/>
          </a:xfrm>
          <a:custGeom>
            <a:avLst/>
            <a:gdLst>
              <a:gd name="connsiteX0" fmla="*/ 127164 w 289713"/>
              <a:gd name="connsiteY0" fmla="*/ 1188150 h 1213039"/>
              <a:gd name="connsiteX1" fmla="*/ 117639 w 289713"/>
              <a:gd name="connsiteY1" fmla="*/ 457900 h 1213039"/>
              <a:gd name="connsiteX2" fmla="*/ 123989 w 289713"/>
              <a:gd name="connsiteY2" fmla="*/ 600775 h 1213039"/>
              <a:gd name="connsiteX3" fmla="*/ 244639 w 289713"/>
              <a:gd name="connsiteY3" fmla="*/ 267400 h 1213039"/>
              <a:gd name="connsiteX4" fmla="*/ 289089 w 289713"/>
              <a:gd name="connsiteY4" fmla="*/ 121350 h 1213039"/>
              <a:gd name="connsiteX5" fmla="*/ 263689 w 289713"/>
              <a:gd name="connsiteY5" fmla="*/ 41975 h 1213039"/>
              <a:gd name="connsiteX6" fmla="*/ 171614 w 289713"/>
              <a:gd name="connsiteY6" fmla="*/ 3875 h 1213039"/>
              <a:gd name="connsiteX7" fmla="*/ 238289 w 289713"/>
              <a:gd name="connsiteY7" fmla="*/ 134050 h 1213039"/>
              <a:gd name="connsiteX8" fmla="*/ 89064 w 289713"/>
              <a:gd name="connsiteY8" fmla="*/ 365825 h 1213039"/>
              <a:gd name="connsiteX9" fmla="*/ 16039 w 289713"/>
              <a:gd name="connsiteY9" fmla="*/ 419800 h 1213039"/>
              <a:gd name="connsiteX10" fmla="*/ 22389 w 289713"/>
              <a:gd name="connsiteY10" fmla="*/ 283275 h 1213039"/>
              <a:gd name="connsiteX11" fmla="*/ 44614 w 289713"/>
              <a:gd name="connsiteY11" fmla="*/ 692850 h 1213039"/>
              <a:gd name="connsiteX12" fmla="*/ 164 w 289713"/>
              <a:gd name="connsiteY12" fmla="*/ 635700 h 1213039"/>
              <a:gd name="connsiteX13" fmla="*/ 63664 w 289713"/>
              <a:gd name="connsiteY13" fmla="*/ 870650 h 1213039"/>
              <a:gd name="connsiteX14" fmla="*/ 63664 w 289713"/>
              <a:gd name="connsiteY14" fmla="*/ 676975 h 1213039"/>
              <a:gd name="connsiteX15" fmla="*/ 63664 w 289713"/>
              <a:gd name="connsiteY15" fmla="*/ 940500 h 1213039"/>
              <a:gd name="connsiteX16" fmla="*/ 44614 w 289713"/>
              <a:gd name="connsiteY16" fmla="*/ 1165925 h 1213039"/>
              <a:gd name="connsiteX17" fmla="*/ 79539 w 289713"/>
              <a:gd name="connsiteY17" fmla="*/ 1054800 h 1213039"/>
              <a:gd name="connsiteX18" fmla="*/ 127164 w 289713"/>
              <a:gd name="connsiteY18" fmla="*/ 1188150 h 12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713" h="1213039">
                <a:moveTo>
                  <a:pt x="127164" y="1188150"/>
                </a:moveTo>
                <a:cubicBezTo>
                  <a:pt x="133514" y="1088667"/>
                  <a:pt x="118168" y="555796"/>
                  <a:pt x="117639" y="457900"/>
                </a:cubicBezTo>
                <a:cubicBezTo>
                  <a:pt x="117110" y="360004"/>
                  <a:pt x="102822" y="632525"/>
                  <a:pt x="123989" y="600775"/>
                </a:cubicBezTo>
                <a:cubicBezTo>
                  <a:pt x="145156" y="569025"/>
                  <a:pt x="217122" y="347304"/>
                  <a:pt x="244639" y="267400"/>
                </a:cubicBezTo>
                <a:cubicBezTo>
                  <a:pt x="272156" y="187496"/>
                  <a:pt x="285914" y="158921"/>
                  <a:pt x="289089" y="121350"/>
                </a:cubicBezTo>
                <a:cubicBezTo>
                  <a:pt x="292264" y="83779"/>
                  <a:pt x="283268" y="61554"/>
                  <a:pt x="263689" y="41975"/>
                </a:cubicBezTo>
                <a:cubicBezTo>
                  <a:pt x="244110" y="22396"/>
                  <a:pt x="175847" y="-11471"/>
                  <a:pt x="171614" y="3875"/>
                </a:cubicBezTo>
                <a:cubicBezTo>
                  <a:pt x="167381" y="19221"/>
                  <a:pt x="252047" y="73725"/>
                  <a:pt x="238289" y="134050"/>
                </a:cubicBezTo>
                <a:cubicBezTo>
                  <a:pt x="224531" y="194375"/>
                  <a:pt x="126106" y="318200"/>
                  <a:pt x="89064" y="365825"/>
                </a:cubicBezTo>
                <a:cubicBezTo>
                  <a:pt x="52022" y="413450"/>
                  <a:pt x="27152" y="433558"/>
                  <a:pt x="16039" y="419800"/>
                </a:cubicBezTo>
                <a:cubicBezTo>
                  <a:pt x="4926" y="406042"/>
                  <a:pt x="17627" y="237767"/>
                  <a:pt x="22389" y="283275"/>
                </a:cubicBezTo>
                <a:cubicBezTo>
                  <a:pt x="27151" y="328783"/>
                  <a:pt x="48318" y="634113"/>
                  <a:pt x="44614" y="692850"/>
                </a:cubicBezTo>
                <a:cubicBezTo>
                  <a:pt x="40910" y="751587"/>
                  <a:pt x="-3011" y="606067"/>
                  <a:pt x="164" y="635700"/>
                </a:cubicBezTo>
                <a:cubicBezTo>
                  <a:pt x="3339" y="665333"/>
                  <a:pt x="53081" y="863771"/>
                  <a:pt x="63664" y="870650"/>
                </a:cubicBezTo>
                <a:cubicBezTo>
                  <a:pt x="74247" y="877529"/>
                  <a:pt x="63664" y="676975"/>
                  <a:pt x="63664" y="676975"/>
                </a:cubicBezTo>
                <a:cubicBezTo>
                  <a:pt x="63664" y="688617"/>
                  <a:pt x="66839" y="859008"/>
                  <a:pt x="63664" y="940500"/>
                </a:cubicBezTo>
                <a:cubicBezTo>
                  <a:pt x="60489" y="1021992"/>
                  <a:pt x="41968" y="1146875"/>
                  <a:pt x="44614" y="1165925"/>
                </a:cubicBezTo>
                <a:cubicBezTo>
                  <a:pt x="47260" y="1184975"/>
                  <a:pt x="68956" y="1052683"/>
                  <a:pt x="79539" y="1054800"/>
                </a:cubicBezTo>
                <a:cubicBezTo>
                  <a:pt x="90122" y="1056917"/>
                  <a:pt x="120814" y="1287633"/>
                  <a:pt x="127164" y="1188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020095CC-03FA-FBF8-BE12-BDC1016BE5BD}"/>
              </a:ext>
            </a:extLst>
          </p:cNvPr>
          <p:cNvSpPr/>
          <p:nvPr/>
        </p:nvSpPr>
        <p:spPr>
          <a:xfrm>
            <a:off x="4502336" y="4498895"/>
            <a:ext cx="834879" cy="588473"/>
          </a:xfrm>
          <a:custGeom>
            <a:avLst/>
            <a:gdLst>
              <a:gd name="connsiteX0" fmla="*/ 825314 w 834879"/>
              <a:gd name="connsiteY0" fmla="*/ 80 h 588473"/>
              <a:gd name="connsiteX1" fmla="*/ 383989 w 834879"/>
              <a:gd name="connsiteY1" fmla="*/ 244555 h 588473"/>
              <a:gd name="connsiteX2" fmla="*/ 599889 w 834879"/>
              <a:gd name="connsiteY2" fmla="*/ 222330 h 588473"/>
              <a:gd name="connsiteX3" fmla="*/ 291914 w 834879"/>
              <a:gd name="connsiteY3" fmla="*/ 396955 h 588473"/>
              <a:gd name="connsiteX4" fmla="*/ 476064 w 834879"/>
              <a:gd name="connsiteY4" fmla="*/ 308055 h 588473"/>
              <a:gd name="connsiteX5" fmla="*/ 431614 w 834879"/>
              <a:gd name="connsiteY5" fmla="*/ 333455 h 588473"/>
              <a:gd name="connsiteX6" fmla="*/ 91889 w 834879"/>
              <a:gd name="connsiteY6" fmla="*/ 342980 h 588473"/>
              <a:gd name="connsiteX7" fmla="*/ 28389 w 834879"/>
              <a:gd name="connsiteY7" fmla="*/ 352505 h 588473"/>
              <a:gd name="connsiteX8" fmla="*/ 491939 w 834879"/>
              <a:gd name="connsiteY8" fmla="*/ 342980 h 588473"/>
              <a:gd name="connsiteX9" fmla="*/ 501464 w 834879"/>
              <a:gd name="connsiteY9" fmla="*/ 476330 h 588473"/>
              <a:gd name="connsiteX10" fmla="*/ 644339 w 834879"/>
              <a:gd name="connsiteY10" fmla="*/ 339805 h 588473"/>
              <a:gd name="connsiteX11" fmla="*/ 517339 w 834879"/>
              <a:gd name="connsiteY11" fmla="*/ 584280 h 588473"/>
              <a:gd name="connsiteX12" fmla="*/ 657039 w 834879"/>
              <a:gd name="connsiteY12" fmla="*/ 469980 h 588473"/>
              <a:gd name="connsiteX13" fmla="*/ 834839 w 834879"/>
              <a:gd name="connsiteY13" fmla="*/ 165180 h 588473"/>
              <a:gd name="connsiteX14" fmla="*/ 641164 w 834879"/>
              <a:gd name="connsiteY14" fmla="*/ 311230 h 588473"/>
              <a:gd name="connsiteX15" fmla="*/ 764989 w 834879"/>
              <a:gd name="connsiteY15" fmla="*/ 111205 h 588473"/>
              <a:gd name="connsiteX16" fmla="*/ 587189 w 834879"/>
              <a:gd name="connsiteY16" fmla="*/ 215980 h 588473"/>
              <a:gd name="connsiteX17" fmla="*/ 825314 w 834879"/>
              <a:gd name="connsiteY17" fmla="*/ 80 h 5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879" h="588473">
                <a:moveTo>
                  <a:pt x="825314" y="80"/>
                </a:moveTo>
                <a:cubicBezTo>
                  <a:pt x="791447" y="4842"/>
                  <a:pt x="421560" y="207513"/>
                  <a:pt x="383989" y="244555"/>
                </a:cubicBezTo>
                <a:cubicBezTo>
                  <a:pt x="346418" y="281597"/>
                  <a:pt x="615235" y="196930"/>
                  <a:pt x="599889" y="222330"/>
                </a:cubicBezTo>
                <a:cubicBezTo>
                  <a:pt x="584543" y="247730"/>
                  <a:pt x="312551" y="382668"/>
                  <a:pt x="291914" y="396955"/>
                </a:cubicBezTo>
                <a:cubicBezTo>
                  <a:pt x="271277" y="411242"/>
                  <a:pt x="452781" y="318638"/>
                  <a:pt x="476064" y="308055"/>
                </a:cubicBezTo>
                <a:cubicBezTo>
                  <a:pt x="499347" y="297472"/>
                  <a:pt x="495643" y="327634"/>
                  <a:pt x="431614" y="333455"/>
                </a:cubicBezTo>
                <a:cubicBezTo>
                  <a:pt x="367585" y="339276"/>
                  <a:pt x="159093" y="339805"/>
                  <a:pt x="91889" y="342980"/>
                </a:cubicBezTo>
                <a:cubicBezTo>
                  <a:pt x="24685" y="346155"/>
                  <a:pt x="-38286" y="352505"/>
                  <a:pt x="28389" y="352505"/>
                </a:cubicBezTo>
                <a:cubicBezTo>
                  <a:pt x="95064" y="352505"/>
                  <a:pt x="413093" y="322343"/>
                  <a:pt x="491939" y="342980"/>
                </a:cubicBezTo>
                <a:cubicBezTo>
                  <a:pt x="570785" y="363617"/>
                  <a:pt x="476064" y="476859"/>
                  <a:pt x="501464" y="476330"/>
                </a:cubicBezTo>
                <a:cubicBezTo>
                  <a:pt x="526864" y="475801"/>
                  <a:pt x="641693" y="321813"/>
                  <a:pt x="644339" y="339805"/>
                </a:cubicBezTo>
                <a:cubicBezTo>
                  <a:pt x="646985" y="357797"/>
                  <a:pt x="515222" y="562584"/>
                  <a:pt x="517339" y="584280"/>
                </a:cubicBezTo>
                <a:cubicBezTo>
                  <a:pt x="519456" y="605976"/>
                  <a:pt x="604122" y="539830"/>
                  <a:pt x="657039" y="469980"/>
                </a:cubicBezTo>
                <a:cubicBezTo>
                  <a:pt x="709956" y="400130"/>
                  <a:pt x="837485" y="191638"/>
                  <a:pt x="834839" y="165180"/>
                </a:cubicBezTo>
                <a:cubicBezTo>
                  <a:pt x="832193" y="138722"/>
                  <a:pt x="652806" y="320226"/>
                  <a:pt x="641164" y="311230"/>
                </a:cubicBezTo>
                <a:cubicBezTo>
                  <a:pt x="629522" y="302234"/>
                  <a:pt x="773985" y="127080"/>
                  <a:pt x="764989" y="111205"/>
                </a:cubicBezTo>
                <a:cubicBezTo>
                  <a:pt x="755993" y="95330"/>
                  <a:pt x="579252" y="228680"/>
                  <a:pt x="587189" y="215980"/>
                </a:cubicBezTo>
                <a:cubicBezTo>
                  <a:pt x="595126" y="203280"/>
                  <a:pt x="859181" y="-4682"/>
                  <a:pt x="825314" y="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CEA8E280-56E5-AC64-3DA0-1A0656FBC312}"/>
              </a:ext>
            </a:extLst>
          </p:cNvPr>
          <p:cNvSpPr/>
          <p:nvPr/>
        </p:nvSpPr>
        <p:spPr>
          <a:xfrm>
            <a:off x="4545050" y="5314322"/>
            <a:ext cx="476883" cy="188584"/>
          </a:xfrm>
          <a:custGeom>
            <a:avLst/>
            <a:gdLst>
              <a:gd name="connsiteX0" fmla="*/ 4725 w 476883"/>
              <a:gd name="connsiteY0" fmla="*/ 628 h 188584"/>
              <a:gd name="connsiteX1" fmla="*/ 293650 w 476883"/>
              <a:gd name="connsiteY1" fmla="*/ 153028 h 188584"/>
              <a:gd name="connsiteX2" fmla="*/ 474625 w 476883"/>
              <a:gd name="connsiteY2" fmla="*/ 124453 h 188584"/>
              <a:gd name="connsiteX3" fmla="*/ 379375 w 476883"/>
              <a:gd name="connsiteY3" fmla="*/ 140328 h 188584"/>
              <a:gd name="connsiteX4" fmla="*/ 153950 w 476883"/>
              <a:gd name="connsiteY4" fmla="*/ 187953 h 188584"/>
              <a:gd name="connsiteX5" fmla="*/ 115850 w 476883"/>
              <a:gd name="connsiteY5" fmla="*/ 102228 h 188584"/>
              <a:gd name="connsiteX6" fmla="*/ 4725 w 476883"/>
              <a:gd name="connsiteY6" fmla="*/ 628 h 18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883" h="188584">
                <a:moveTo>
                  <a:pt x="4725" y="628"/>
                </a:moveTo>
                <a:cubicBezTo>
                  <a:pt x="34358" y="9095"/>
                  <a:pt x="215333" y="132391"/>
                  <a:pt x="293650" y="153028"/>
                </a:cubicBezTo>
                <a:cubicBezTo>
                  <a:pt x="371967" y="173665"/>
                  <a:pt x="460338" y="126570"/>
                  <a:pt x="474625" y="124453"/>
                </a:cubicBezTo>
                <a:cubicBezTo>
                  <a:pt x="488913" y="122336"/>
                  <a:pt x="432821" y="129745"/>
                  <a:pt x="379375" y="140328"/>
                </a:cubicBezTo>
                <a:cubicBezTo>
                  <a:pt x="325929" y="150911"/>
                  <a:pt x="197871" y="194303"/>
                  <a:pt x="153950" y="187953"/>
                </a:cubicBezTo>
                <a:cubicBezTo>
                  <a:pt x="110029" y="181603"/>
                  <a:pt x="138075" y="132920"/>
                  <a:pt x="115850" y="102228"/>
                </a:cubicBezTo>
                <a:cubicBezTo>
                  <a:pt x="93625" y="71536"/>
                  <a:pt x="-24908" y="-7839"/>
                  <a:pt x="4725" y="6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9955221-42E8-503F-2527-454D6C236C50}"/>
              </a:ext>
            </a:extLst>
          </p:cNvPr>
          <p:cNvSpPr/>
          <p:nvPr/>
        </p:nvSpPr>
        <p:spPr>
          <a:xfrm>
            <a:off x="3974981" y="4362076"/>
            <a:ext cx="162464" cy="485031"/>
          </a:xfrm>
          <a:custGeom>
            <a:avLst/>
            <a:gdLst>
              <a:gd name="connsiteX0" fmla="*/ 101719 w 162464"/>
              <a:gd name="connsiteY0" fmla="*/ 374 h 485031"/>
              <a:gd name="connsiteX1" fmla="*/ 95369 w 162464"/>
              <a:gd name="connsiteY1" fmla="*/ 140074 h 485031"/>
              <a:gd name="connsiteX2" fmla="*/ 155694 w 162464"/>
              <a:gd name="connsiteY2" fmla="*/ 343274 h 485031"/>
              <a:gd name="connsiteX3" fmla="*/ 155694 w 162464"/>
              <a:gd name="connsiteY3" fmla="*/ 254374 h 485031"/>
              <a:gd name="connsiteX4" fmla="*/ 108069 w 162464"/>
              <a:gd name="connsiteY4" fmla="*/ 482974 h 485031"/>
              <a:gd name="connsiteX5" fmla="*/ 89019 w 162464"/>
              <a:gd name="connsiteY5" fmla="*/ 352799 h 485031"/>
              <a:gd name="connsiteX6" fmla="*/ 3294 w 162464"/>
              <a:gd name="connsiteY6" fmla="*/ 114674 h 485031"/>
              <a:gd name="connsiteX7" fmla="*/ 25519 w 162464"/>
              <a:gd name="connsiteY7" fmla="*/ 181349 h 485031"/>
              <a:gd name="connsiteX8" fmla="*/ 101719 w 162464"/>
              <a:gd name="connsiteY8" fmla="*/ 374 h 48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64" h="485031">
                <a:moveTo>
                  <a:pt x="101719" y="374"/>
                </a:moveTo>
                <a:cubicBezTo>
                  <a:pt x="113361" y="-6505"/>
                  <a:pt x="86373" y="82924"/>
                  <a:pt x="95369" y="140074"/>
                </a:cubicBezTo>
                <a:cubicBezTo>
                  <a:pt x="104365" y="197224"/>
                  <a:pt x="145640" y="324224"/>
                  <a:pt x="155694" y="343274"/>
                </a:cubicBezTo>
                <a:cubicBezTo>
                  <a:pt x="165748" y="362324"/>
                  <a:pt x="163632" y="231091"/>
                  <a:pt x="155694" y="254374"/>
                </a:cubicBezTo>
                <a:cubicBezTo>
                  <a:pt x="147757" y="277657"/>
                  <a:pt x="119181" y="466570"/>
                  <a:pt x="108069" y="482974"/>
                </a:cubicBezTo>
                <a:cubicBezTo>
                  <a:pt x="96957" y="499378"/>
                  <a:pt x="106481" y="414182"/>
                  <a:pt x="89019" y="352799"/>
                </a:cubicBezTo>
                <a:cubicBezTo>
                  <a:pt x="71557" y="291416"/>
                  <a:pt x="13877" y="143249"/>
                  <a:pt x="3294" y="114674"/>
                </a:cubicBezTo>
                <a:cubicBezTo>
                  <a:pt x="-7289" y="86099"/>
                  <a:pt x="9644" y="199341"/>
                  <a:pt x="25519" y="181349"/>
                </a:cubicBezTo>
                <a:cubicBezTo>
                  <a:pt x="41394" y="163357"/>
                  <a:pt x="90077" y="7253"/>
                  <a:pt x="101719" y="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F4EBB1FA-D3A8-7735-3A97-E5A671AD090A}"/>
              </a:ext>
            </a:extLst>
          </p:cNvPr>
          <p:cNvSpPr/>
          <p:nvPr/>
        </p:nvSpPr>
        <p:spPr>
          <a:xfrm>
            <a:off x="3881989" y="4924195"/>
            <a:ext cx="249238" cy="260851"/>
          </a:xfrm>
          <a:custGeom>
            <a:avLst/>
            <a:gdLst>
              <a:gd name="connsiteX0" fmla="*/ 1036 w 249238"/>
              <a:gd name="connsiteY0" fmla="*/ 230 h 260851"/>
              <a:gd name="connsiteX1" fmla="*/ 239161 w 249238"/>
              <a:gd name="connsiteY1" fmla="*/ 136755 h 260851"/>
              <a:gd name="connsiteX2" fmla="*/ 207411 w 249238"/>
              <a:gd name="connsiteY2" fmla="*/ 171680 h 260851"/>
              <a:gd name="connsiteX3" fmla="*/ 229636 w 249238"/>
              <a:gd name="connsiteY3" fmla="*/ 260580 h 260851"/>
              <a:gd name="connsiteX4" fmla="*/ 134386 w 249238"/>
              <a:gd name="connsiteY4" fmla="*/ 139930 h 260851"/>
              <a:gd name="connsiteX5" fmla="*/ 150261 w 249238"/>
              <a:gd name="connsiteY5" fmla="*/ 105005 h 260851"/>
              <a:gd name="connsiteX6" fmla="*/ 1036 w 249238"/>
              <a:gd name="connsiteY6" fmla="*/ 230 h 26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238" h="260851">
                <a:moveTo>
                  <a:pt x="1036" y="230"/>
                </a:moveTo>
                <a:cubicBezTo>
                  <a:pt x="15853" y="5522"/>
                  <a:pt x="204765" y="108180"/>
                  <a:pt x="239161" y="136755"/>
                </a:cubicBezTo>
                <a:cubicBezTo>
                  <a:pt x="273557" y="165330"/>
                  <a:pt x="208998" y="151043"/>
                  <a:pt x="207411" y="171680"/>
                </a:cubicBezTo>
                <a:cubicBezTo>
                  <a:pt x="205824" y="192317"/>
                  <a:pt x="241807" y="265872"/>
                  <a:pt x="229636" y="260580"/>
                </a:cubicBezTo>
                <a:cubicBezTo>
                  <a:pt x="217465" y="255288"/>
                  <a:pt x="147615" y="165859"/>
                  <a:pt x="134386" y="139930"/>
                </a:cubicBezTo>
                <a:cubicBezTo>
                  <a:pt x="121157" y="114001"/>
                  <a:pt x="165607" y="127759"/>
                  <a:pt x="150261" y="105005"/>
                </a:cubicBezTo>
                <a:cubicBezTo>
                  <a:pt x="134915" y="82251"/>
                  <a:pt x="-13781" y="-5062"/>
                  <a:pt x="1036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F5C10E3A-3859-41CC-CAEF-B3D3DF4DA827}"/>
              </a:ext>
            </a:extLst>
          </p:cNvPr>
          <p:cNvSpPr/>
          <p:nvPr/>
        </p:nvSpPr>
        <p:spPr>
          <a:xfrm>
            <a:off x="3587052" y="3673128"/>
            <a:ext cx="73728" cy="232439"/>
          </a:xfrm>
          <a:custGeom>
            <a:avLst/>
            <a:gdLst>
              <a:gd name="connsiteX0" fmla="*/ 73723 w 73728"/>
              <a:gd name="connsiteY0" fmla="*/ 114647 h 232439"/>
              <a:gd name="connsiteX1" fmla="*/ 22923 w 73728"/>
              <a:gd name="connsiteY1" fmla="*/ 171797 h 232439"/>
              <a:gd name="connsiteX2" fmla="*/ 16573 w 73728"/>
              <a:gd name="connsiteY2" fmla="*/ 232122 h 232439"/>
              <a:gd name="connsiteX3" fmla="*/ 13398 w 73728"/>
              <a:gd name="connsiteY3" fmla="*/ 194022 h 232439"/>
              <a:gd name="connsiteX4" fmla="*/ 3873 w 73728"/>
              <a:gd name="connsiteY4" fmla="*/ 159097 h 232439"/>
              <a:gd name="connsiteX5" fmla="*/ 698 w 73728"/>
              <a:gd name="connsiteY5" fmla="*/ 347 h 232439"/>
              <a:gd name="connsiteX6" fmla="*/ 16573 w 73728"/>
              <a:gd name="connsiteY6" fmla="*/ 117822 h 232439"/>
              <a:gd name="connsiteX7" fmla="*/ 26098 w 73728"/>
              <a:gd name="connsiteY7" fmla="*/ 162272 h 232439"/>
              <a:gd name="connsiteX8" fmla="*/ 73723 w 73728"/>
              <a:gd name="connsiteY8" fmla="*/ 114647 h 23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728" h="232439">
                <a:moveTo>
                  <a:pt x="73723" y="114647"/>
                </a:moveTo>
                <a:cubicBezTo>
                  <a:pt x="73194" y="116234"/>
                  <a:pt x="32448" y="152218"/>
                  <a:pt x="22923" y="171797"/>
                </a:cubicBezTo>
                <a:cubicBezTo>
                  <a:pt x="13398" y="191376"/>
                  <a:pt x="18160" y="228418"/>
                  <a:pt x="16573" y="232122"/>
                </a:cubicBezTo>
                <a:cubicBezTo>
                  <a:pt x="14986" y="235826"/>
                  <a:pt x="15515" y="206193"/>
                  <a:pt x="13398" y="194022"/>
                </a:cubicBezTo>
                <a:cubicBezTo>
                  <a:pt x="11281" y="181851"/>
                  <a:pt x="5990" y="191376"/>
                  <a:pt x="3873" y="159097"/>
                </a:cubicBezTo>
                <a:cubicBezTo>
                  <a:pt x="1756" y="126818"/>
                  <a:pt x="-1419" y="7226"/>
                  <a:pt x="698" y="347"/>
                </a:cubicBezTo>
                <a:cubicBezTo>
                  <a:pt x="2815" y="-6532"/>
                  <a:pt x="12340" y="90834"/>
                  <a:pt x="16573" y="117822"/>
                </a:cubicBezTo>
                <a:cubicBezTo>
                  <a:pt x="20806" y="144810"/>
                  <a:pt x="18690" y="162801"/>
                  <a:pt x="26098" y="162272"/>
                </a:cubicBezTo>
                <a:cubicBezTo>
                  <a:pt x="33506" y="161743"/>
                  <a:pt x="74252" y="113060"/>
                  <a:pt x="73723" y="114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82F43B6D-66F8-AD07-3AE4-6F24A9549799}"/>
              </a:ext>
            </a:extLst>
          </p:cNvPr>
          <p:cNvSpPr/>
          <p:nvPr/>
        </p:nvSpPr>
        <p:spPr>
          <a:xfrm>
            <a:off x="3462843" y="4081984"/>
            <a:ext cx="95147" cy="476694"/>
          </a:xfrm>
          <a:custGeom>
            <a:avLst/>
            <a:gdLst>
              <a:gd name="connsiteX0" fmla="*/ 1082 w 95147"/>
              <a:gd name="connsiteY0" fmla="*/ 4241 h 476694"/>
              <a:gd name="connsiteX1" fmla="*/ 89982 w 95147"/>
              <a:gd name="connsiteY1" fmla="*/ 448741 h 476694"/>
              <a:gd name="connsiteX2" fmla="*/ 77282 w 95147"/>
              <a:gd name="connsiteY2" fmla="*/ 394766 h 476694"/>
              <a:gd name="connsiteX3" fmla="*/ 16957 w 95147"/>
              <a:gd name="connsiteY3" fmla="*/ 102666 h 476694"/>
              <a:gd name="connsiteX4" fmla="*/ 39182 w 95147"/>
              <a:gd name="connsiteY4" fmla="*/ 216966 h 476694"/>
              <a:gd name="connsiteX5" fmla="*/ 1082 w 95147"/>
              <a:gd name="connsiteY5" fmla="*/ 4241 h 47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47" h="476694">
                <a:moveTo>
                  <a:pt x="1082" y="4241"/>
                </a:moveTo>
                <a:cubicBezTo>
                  <a:pt x="9549" y="42870"/>
                  <a:pt x="77282" y="383654"/>
                  <a:pt x="89982" y="448741"/>
                </a:cubicBezTo>
                <a:cubicBezTo>
                  <a:pt x="102682" y="513828"/>
                  <a:pt x="89453" y="452445"/>
                  <a:pt x="77282" y="394766"/>
                </a:cubicBezTo>
                <a:cubicBezTo>
                  <a:pt x="65111" y="337087"/>
                  <a:pt x="23307" y="132299"/>
                  <a:pt x="16957" y="102666"/>
                </a:cubicBezTo>
                <a:cubicBezTo>
                  <a:pt x="10607" y="73033"/>
                  <a:pt x="41828" y="230724"/>
                  <a:pt x="39182" y="216966"/>
                </a:cubicBezTo>
                <a:cubicBezTo>
                  <a:pt x="36536" y="203208"/>
                  <a:pt x="-7385" y="-34388"/>
                  <a:pt x="1082" y="4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C2498AD5-24C7-F25D-A05F-5EDB782F47C1}"/>
              </a:ext>
            </a:extLst>
          </p:cNvPr>
          <p:cNvSpPr/>
          <p:nvPr/>
        </p:nvSpPr>
        <p:spPr>
          <a:xfrm>
            <a:off x="5009687" y="1454412"/>
            <a:ext cx="718955" cy="1296296"/>
          </a:xfrm>
          <a:custGeom>
            <a:avLst/>
            <a:gdLst>
              <a:gd name="connsiteX0" fmla="*/ 8540 w 718955"/>
              <a:gd name="connsiteY0" fmla="*/ 23258 h 1296296"/>
              <a:gd name="connsiteX1" fmla="*/ 535235 w 718955"/>
              <a:gd name="connsiteY1" fmla="*/ 842561 h 1296296"/>
              <a:gd name="connsiteX2" fmla="*/ 535235 w 718955"/>
              <a:gd name="connsiteY2" fmla="*/ 820615 h 1296296"/>
              <a:gd name="connsiteX3" fmla="*/ 586441 w 718955"/>
              <a:gd name="connsiteY3" fmla="*/ 1296103 h 1296296"/>
              <a:gd name="connsiteX4" fmla="*/ 652278 w 718955"/>
              <a:gd name="connsiteY4" fmla="*/ 879137 h 1296296"/>
              <a:gd name="connsiteX5" fmla="*/ 710799 w 718955"/>
              <a:gd name="connsiteY5" fmla="*/ 908398 h 1296296"/>
              <a:gd name="connsiteX6" fmla="*/ 462083 w 718955"/>
              <a:gd name="connsiteY6" fmla="*/ 352442 h 1296296"/>
              <a:gd name="connsiteX7" fmla="*/ 469398 w 718955"/>
              <a:gd name="connsiteY7" fmla="*/ 564583 h 1296296"/>
              <a:gd name="connsiteX8" fmla="*/ 352355 w 718955"/>
              <a:gd name="connsiteY8" fmla="*/ 381703 h 1296296"/>
              <a:gd name="connsiteX9" fmla="*/ 220681 w 718955"/>
              <a:gd name="connsiteY9" fmla="*/ 235399 h 1296296"/>
              <a:gd name="connsiteX10" fmla="*/ 8540 w 718955"/>
              <a:gd name="connsiteY10" fmla="*/ 23258 h 12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955" h="1296296">
                <a:moveTo>
                  <a:pt x="8540" y="23258"/>
                </a:moveTo>
                <a:cubicBezTo>
                  <a:pt x="60966" y="124452"/>
                  <a:pt x="447453" y="709668"/>
                  <a:pt x="535235" y="842561"/>
                </a:cubicBezTo>
                <a:cubicBezTo>
                  <a:pt x="623018" y="975454"/>
                  <a:pt x="526701" y="745025"/>
                  <a:pt x="535235" y="820615"/>
                </a:cubicBezTo>
                <a:cubicBezTo>
                  <a:pt x="543769" y="896205"/>
                  <a:pt x="566934" y="1286349"/>
                  <a:pt x="586441" y="1296103"/>
                </a:cubicBezTo>
                <a:cubicBezTo>
                  <a:pt x="605948" y="1305857"/>
                  <a:pt x="631552" y="943755"/>
                  <a:pt x="652278" y="879137"/>
                </a:cubicBezTo>
                <a:cubicBezTo>
                  <a:pt x="673004" y="814520"/>
                  <a:pt x="742498" y="996181"/>
                  <a:pt x="710799" y="908398"/>
                </a:cubicBezTo>
                <a:cubicBezTo>
                  <a:pt x="679100" y="820615"/>
                  <a:pt x="502316" y="409744"/>
                  <a:pt x="462083" y="352442"/>
                </a:cubicBezTo>
                <a:cubicBezTo>
                  <a:pt x="421850" y="295140"/>
                  <a:pt x="487686" y="559706"/>
                  <a:pt x="469398" y="564583"/>
                </a:cubicBezTo>
                <a:cubicBezTo>
                  <a:pt x="451110" y="569460"/>
                  <a:pt x="393808" y="436567"/>
                  <a:pt x="352355" y="381703"/>
                </a:cubicBezTo>
                <a:cubicBezTo>
                  <a:pt x="310902" y="326839"/>
                  <a:pt x="281641" y="290263"/>
                  <a:pt x="220681" y="235399"/>
                </a:cubicBezTo>
                <a:cubicBezTo>
                  <a:pt x="159721" y="180535"/>
                  <a:pt x="-43886" y="-77936"/>
                  <a:pt x="8540" y="23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BAAF8A4-2BCA-6052-86FC-DDAF145F4282}"/>
              </a:ext>
            </a:extLst>
          </p:cNvPr>
          <p:cNvSpPr/>
          <p:nvPr/>
        </p:nvSpPr>
        <p:spPr>
          <a:xfrm>
            <a:off x="3434724" y="1744937"/>
            <a:ext cx="537500" cy="1078558"/>
          </a:xfrm>
          <a:custGeom>
            <a:avLst/>
            <a:gdLst>
              <a:gd name="connsiteX0" fmla="*/ 537430 w 537500"/>
              <a:gd name="connsiteY0" fmla="*/ 3396 h 1078558"/>
              <a:gd name="connsiteX1" fmla="*/ 83887 w 537500"/>
              <a:gd name="connsiteY1" fmla="*/ 610557 h 1078558"/>
              <a:gd name="connsiteX2" fmla="*/ 135094 w 537500"/>
              <a:gd name="connsiteY2" fmla="*/ 486199 h 1078558"/>
              <a:gd name="connsiteX3" fmla="*/ 3420 w 537500"/>
              <a:gd name="connsiteY3" fmla="*/ 888535 h 1078558"/>
              <a:gd name="connsiteX4" fmla="*/ 39996 w 537500"/>
              <a:gd name="connsiteY4" fmla="*/ 873905 h 1078558"/>
              <a:gd name="connsiteX5" fmla="*/ 54626 w 537500"/>
              <a:gd name="connsiteY5" fmla="*/ 1071415 h 1078558"/>
              <a:gd name="connsiteX6" fmla="*/ 18050 w 537500"/>
              <a:gd name="connsiteY6" fmla="*/ 581297 h 1078558"/>
              <a:gd name="connsiteX7" fmla="*/ 47311 w 537500"/>
              <a:gd name="connsiteY7" fmla="*/ 135069 h 1078558"/>
              <a:gd name="connsiteX8" fmla="*/ 47311 w 537500"/>
              <a:gd name="connsiteY8" fmla="*/ 354525 h 1078558"/>
              <a:gd name="connsiteX9" fmla="*/ 537430 w 537500"/>
              <a:gd name="connsiteY9" fmla="*/ 3396 h 107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500" h="1078558">
                <a:moveTo>
                  <a:pt x="537430" y="3396"/>
                </a:moveTo>
                <a:cubicBezTo>
                  <a:pt x="543526" y="46068"/>
                  <a:pt x="150943" y="530090"/>
                  <a:pt x="83887" y="610557"/>
                </a:cubicBezTo>
                <a:cubicBezTo>
                  <a:pt x="16831" y="691024"/>
                  <a:pt x="148505" y="439869"/>
                  <a:pt x="135094" y="486199"/>
                </a:cubicBezTo>
                <a:cubicBezTo>
                  <a:pt x="121683" y="532529"/>
                  <a:pt x="19270" y="823917"/>
                  <a:pt x="3420" y="888535"/>
                </a:cubicBezTo>
                <a:cubicBezTo>
                  <a:pt x="-12430" y="953153"/>
                  <a:pt x="31462" y="843425"/>
                  <a:pt x="39996" y="873905"/>
                </a:cubicBezTo>
                <a:cubicBezTo>
                  <a:pt x="48530" y="904385"/>
                  <a:pt x="58284" y="1120183"/>
                  <a:pt x="54626" y="1071415"/>
                </a:cubicBezTo>
                <a:cubicBezTo>
                  <a:pt x="50968" y="1022647"/>
                  <a:pt x="19269" y="737355"/>
                  <a:pt x="18050" y="581297"/>
                </a:cubicBezTo>
                <a:cubicBezTo>
                  <a:pt x="16831" y="425239"/>
                  <a:pt x="42434" y="172864"/>
                  <a:pt x="47311" y="135069"/>
                </a:cubicBezTo>
                <a:cubicBezTo>
                  <a:pt x="52188" y="97274"/>
                  <a:pt x="-30718" y="375251"/>
                  <a:pt x="47311" y="354525"/>
                </a:cubicBezTo>
                <a:cubicBezTo>
                  <a:pt x="125340" y="333799"/>
                  <a:pt x="531334" y="-39276"/>
                  <a:pt x="537430" y="3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215A8065-2714-CB03-0DC3-E7EAD5A07F8A}"/>
              </a:ext>
            </a:extLst>
          </p:cNvPr>
          <p:cNvSpPr/>
          <p:nvPr/>
        </p:nvSpPr>
        <p:spPr>
          <a:xfrm>
            <a:off x="4367082" y="2347215"/>
            <a:ext cx="96836" cy="429511"/>
          </a:xfrm>
          <a:custGeom>
            <a:avLst/>
            <a:gdLst>
              <a:gd name="connsiteX0" fmla="*/ 95190 w 96836"/>
              <a:gd name="connsiteY0" fmla="*/ 964 h 429511"/>
              <a:gd name="connsiteX1" fmla="*/ 87875 w 96836"/>
              <a:gd name="connsiteY1" fmla="*/ 227735 h 429511"/>
              <a:gd name="connsiteX2" fmla="*/ 43984 w 96836"/>
              <a:gd name="connsiteY2" fmla="*/ 425246 h 429511"/>
              <a:gd name="connsiteX3" fmla="*/ 51299 w 96836"/>
              <a:gd name="connsiteY3" fmla="*/ 352094 h 429511"/>
              <a:gd name="connsiteX4" fmla="*/ 92 w 96836"/>
              <a:gd name="connsiteY4" fmla="*/ 220420 h 429511"/>
              <a:gd name="connsiteX5" fmla="*/ 65929 w 96836"/>
              <a:gd name="connsiteY5" fmla="*/ 147268 h 429511"/>
              <a:gd name="connsiteX6" fmla="*/ 95190 w 96836"/>
              <a:gd name="connsiteY6" fmla="*/ 964 h 4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36" h="429511">
                <a:moveTo>
                  <a:pt x="95190" y="964"/>
                </a:moveTo>
                <a:cubicBezTo>
                  <a:pt x="98848" y="14375"/>
                  <a:pt x="96409" y="157021"/>
                  <a:pt x="87875" y="227735"/>
                </a:cubicBezTo>
                <a:cubicBezTo>
                  <a:pt x="79341" y="298449"/>
                  <a:pt x="50080" y="404519"/>
                  <a:pt x="43984" y="425246"/>
                </a:cubicBezTo>
                <a:cubicBezTo>
                  <a:pt x="37888" y="445973"/>
                  <a:pt x="58614" y="386232"/>
                  <a:pt x="51299" y="352094"/>
                </a:cubicBezTo>
                <a:cubicBezTo>
                  <a:pt x="43984" y="317956"/>
                  <a:pt x="-2346" y="254558"/>
                  <a:pt x="92" y="220420"/>
                </a:cubicBezTo>
                <a:cubicBezTo>
                  <a:pt x="2530" y="186282"/>
                  <a:pt x="48860" y="176529"/>
                  <a:pt x="65929" y="147268"/>
                </a:cubicBezTo>
                <a:cubicBezTo>
                  <a:pt x="82998" y="118007"/>
                  <a:pt x="91532" y="-12447"/>
                  <a:pt x="95190" y="9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10B4B7FE-11FA-C4F4-146E-A99118F3A631}"/>
              </a:ext>
            </a:extLst>
          </p:cNvPr>
          <p:cNvSpPr/>
          <p:nvPr/>
        </p:nvSpPr>
        <p:spPr>
          <a:xfrm>
            <a:off x="4608449" y="2515595"/>
            <a:ext cx="173065" cy="368779"/>
          </a:xfrm>
          <a:custGeom>
            <a:avLst/>
            <a:gdLst>
              <a:gd name="connsiteX0" fmla="*/ 127 w 173065"/>
              <a:gd name="connsiteY0" fmla="*/ 834 h 368779"/>
              <a:gd name="connsiteX1" fmla="*/ 131801 w 173065"/>
              <a:gd name="connsiteY1" fmla="*/ 344648 h 368779"/>
              <a:gd name="connsiteX2" fmla="*/ 161061 w 173065"/>
              <a:gd name="connsiteY2" fmla="*/ 330018 h 368779"/>
              <a:gd name="connsiteX3" fmla="*/ 161061 w 173065"/>
              <a:gd name="connsiteY3" fmla="*/ 249551 h 368779"/>
              <a:gd name="connsiteX4" fmla="*/ 127 w 173065"/>
              <a:gd name="connsiteY4" fmla="*/ 834 h 3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65" h="368779">
                <a:moveTo>
                  <a:pt x="127" y="834"/>
                </a:moveTo>
                <a:cubicBezTo>
                  <a:pt x="-4750" y="16683"/>
                  <a:pt x="131801" y="344648"/>
                  <a:pt x="131801" y="344648"/>
                </a:cubicBezTo>
                <a:cubicBezTo>
                  <a:pt x="158623" y="399512"/>
                  <a:pt x="156184" y="345867"/>
                  <a:pt x="161061" y="330018"/>
                </a:cubicBezTo>
                <a:cubicBezTo>
                  <a:pt x="165938" y="314169"/>
                  <a:pt x="185445" y="299538"/>
                  <a:pt x="161061" y="249551"/>
                </a:cubicBezTo>
                <a:cubicBezTo>
                  <a:pt x="136677" y="199564"/>
                  <a:pt x="5004" y="-15015"/>
                  <a:pt x="127" y="8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9BBEB179-72CD-4EE7-66C8-A2747347C7B5}"/>
              </a:ext>
            </a:extLst>
          </p:cNvPr>
          <p:cNvSpPr/>
          <p:nvPr/>
        </p:nvSpPr>
        <p:spPr>
          <a:xfrm>
            <a:off x="5573207" y="1835776"/>
            <a:ext cx="558231" cy="907567"/>
          </a:xfrm>
          <a:custGeom>
            <a:avLst/>
            <a:gdLst>
              <a:gd name="connsiteX0" fmla="*/ 975 w 558231"/>
              <a:gd name="connsiteY0" fmla="*/ 461197 h 907567"/>
              <a:gd name="connsiteX1" fmla="*/ 337475 w 558231"/>
              <a:gd name="connsiteY1" fmla="*/ 812326 h 907567"/>
              <a:gd name="connsiteX2" fmla="*/ 359420 w 558231"/>
              <a:gd name="connsiteY2" fmla="*/ 775750 h 907567"/>
              <a:gd name="connsiteX3" fmla="*/ 556931 w 558231"/>
              <a:gd name="connsiteY3" fmla="*/ 907424 h 907567"/>
              <a:gd name="connsiteX4" fmla="*/ 439887 w 558231"/>
              <a:gd name="connsiteY4" fmla="*/ 746490 h 907567"/>
              <a:gd name="connsiteX5" fmla="*/ 337475 w 558231"/>
              <a:gd name="connsiteY5" fmla="*/ 431936 h 907567"/>
              <a:gd name="connsiteX6" fmla="*/ 125334 w 558231"/>
              <a:gd name="connsiteY6" fmla="*/ 339 h 907567"/>
              <a:gd name="connsiteX7" fmla="*/ 264323 w 558231"/>
              <a:gd name="connsiteY7" fmla="*/ 505088 h 907567"/>
              <a:gd name="connsiteX8" fmla="*/ 235062 w 558231"/>
              <a:gd name="connsiteY8" fmla="*/ 527034 h 907567"/>
              <a:gd name="connsiteX9" fmla="*/ 975 w 558231"/>
              <a:gd name="connsiteY9" fmla="*/ 461197 h 90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231" h="907567">
                <a:moveTo>
                  <a:pt x="975" y="461197"/>
                </a:moveTo>
                <a:cubicBezTo>
                  <a:pt x="18044" y="508746"/>
                  <a:pt x="277734" y="759901"/>
                  <a:pt x="337475" y="812326"/>
                </a:cubicBezTo>
                <a:cubicBezTo>
                  <a:pt x="397216" y="864751"/>
                  <a:pt x="322844" y="759900"/>
                  <a:pt x="359420" y="775750"/>
                </a:cubicBezTo>
                <a:cubicBezTo>
                  <a:pt x="395996" y="791600"/>
                  <a:pt x="543520" y="912301"/>
                  <a:pt x="556931" y="907424"/>
                </a:cubicBezTo>
                <a:cubicBezTo>
                  <a:pt x="570342" y="902547"/>
                  <a:pt x="476463" y="825738"/>
                  <a:pt x="439887" y="746490"/>
                </a:cubicBezTo>
                <a:cubicBezTo>
                  <a:pt x="403311" y="667242"/>
                  <a:pt x="389901" y="556295"/>
                  <a:pt x="337475" y="431936"/>
                </a:cubicBezTo>
                <a:cubicBezTo>
                  <a:pt x="285049" y="307577"/>
                  <a:pt x="137526" y="-11853"/>
                  <a:pt x="125334" y="339"/>
                </a:cubicBezTo>
                <a:cubicBezTo>
                  <a:pt x="113142" y="12531"/>
                  <a:pt x="246035" y="417306"/>
                  <a:pt x="264323" y="505088"/>
                </a:cubicBezTo>
                <a:cubicBezTo>
                  <a:pt x="282611" y="592870"/>
                  <a:pt x="274077" y="530692"/>
                  <a:pt x="235062" y="527034"/>
                </a:cubicBezTo>
                <a:cubicBezTo>
                  <a:pt x="196048" y="523376"/>
                  <a:pt x="-16094" y="413648"/>
                  <a:pt x="975" y="4611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76F02766-B198-AB31-D0D4-CE7522E69FB2}"/>
              </a:ext>
            </a:extLst>
          </p:cNvPr>
          <p:cNvSpPr/>
          <p:nvPr/>
        </p:nvSpPr>
        <p:spPr>
          <a:xfrm>
            <a:off x="3685489" y="5075163"/>
            <a:ext cx="261055" cy="484549"/>
          </a:xfrm>
          <a:custGeom>
            <a:avLst/>
            <a:gdLst>
              <a:gd name="connsiteX0" fmla="*/ 7036 w 261055"/>
              <a:gd name="connsiteY0" fmla="*/ 1662 h 484549"/>
              <a:gd name="connsiteX1" fmla="*/ 210236 w 261055"/>
              <a:gd name="connsiteY1" fmla="*/ 373137 h 484549"/>
              <a:gd name="connsiteX2" fmla="*/ 210236 w 261055"/>
              <a:gd name="connsiteY2" fmla="*/ 338212 h 484549"/>
              <a:gd name="connsiteX3" fmla="*/ 261036 w 261055"/>
              <a:gd name="connsiteY3" fmla="*/ 484262 h 484549"/>
              <a:gd name="connsiteX4" fmla="*/ 203886 w 261055"/>
              <a:gd name="connsiteY4" fmla="*/ 369962 h 484549"/>
              <a:gd name="connsiteX5" fmla="*/ 3861 w 261055"/>
              <a:gd name="connsiteY5" fmla="*/ 179462 h 484549"/>
              <a:gd name="connsiteX6" fmla="*/ 67361 w 261055"/>
              <a:gd name="connsiteY6" fmla="*/ 233437 h 484549"/>
              <a:gd name="connsiteX7" fmla="*/ 7036 w 261055"/>
              <a:gd name="connsiteY7" fmla="*/ 1662 h 48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055" h="484549">
                <a:moveTo>
                  <a:pt x="7036" y="1662"/>
                </a:moveTo>
                <a:cubicBezTo>
                  <a:pt x="30849" y="24945"/>
                  <a:pt x="176369" y="317045"/>
                  <a:pt x="210236" y="373137"/>
                </a:cubicBezTo>
                <a:cubicBezTo>
                  <a:pt x="244103" y="429229"/>
                  <a:pt x="201769" y="319691"/>
                  <a:pt x="210236" y="338212"/>
                </a:cubicBezTo>
                <a:cubicBezTo>
                  <a:pt x="218703" y="356733"/>
                  <a:pt x="262094" y="478971"/>
                  <a:pt x="261036" y="484262"/>
                </a:cubicBezTo>
                <a:cubicBezTo>
                  <a:pt x="259978" y="489553"/>
                  <a:pt x="246748" y="420762"/>
                  <a:pt x="203886" y="369962"/>
                </a:cubicBezTo>
                <a:cubicBezTo>
                  <a:pt x="161024" y="319162"/>
                  <a:pt x="26615" y="202216"/>
                  <a:pt x="3861" y="179462"/>
                </a:cubicBezTo>
                <a:cubicBezTo>
                  <a:pt x="-18893" y="156708"/>
                  <a:pt x="66303" y="259895"/>
                  <a:pt x="67361" y="233437"/>
                </a:cubicBezTo>
                <a:cubicBezTo>
                  <a:pt x="68419" y="206979"/>
                  <a:pt x="-16777" y="-21621"/>
                  <a:pt x="7036" y="16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88AC1095-378A-CDBF-EBE1-FCBDD4974E76}"/>
              </a:ext>
            </a:extLst>
          </p:cNvPr>
          <p:cNvSpPr/>
          <p:nvPr/>
        </p:nvSpPr>
        <p:spPr>
          <a:xfrm>
            <a:off x="5349330" y="4743304"/>
            <a:ext cx="578503" cy="1305285"/>
          </a:xfrm>
          <a:custGeom>
            <a:avLst/>
            <a:gdLst>
              <a:gd name="connsiteX0" fmla="*/ 578395 w 578503"/>
              <a:gd name="connsiteY0" fmla="*/ 146 h 1305285"/>
              <a:gd name="connsiteX1" fmla="*/ 467270 w 578503"/>
              <a:gd name="connsiteY1" fmla="*/ 381146 h 1305285"/>
              <a:gd name="connsiteX2" fmla="*/ 445045 w 578503"/>
              <a:gd name="connsiteY2" fmla="*/ 682771 h 1305285"/>
              <a:gd name="connsiteX3" fmla="*/ 483145 w 578503"/>
              <a:gd name="connsiteY3" fmla="*/ 593871 h 1305285"/>
              <a:gd name="connsiteX4" fmla="*/ 210095 w 578503"/>
              <a:gd name="connsiteY4" fmla="*/ 1047896 h 1305285"/>
              <a:gd name="connsiteX5" fmla="*/ 270420 w 578503"/>
              <a:gd name="connsiteY5" fmla="*/ 981221 h 1305285"/>
              <a:gd name="connsiteX6" fmla="*/ 545 w 578503"/>
              <a:gd name="connsiteY6" fmla="*/ 1305071 h 1305285"/>
              <a:gd name="connsiteX7" fmla="*/ 210095 w 578503"/>
              <a:gd name="connsiteY7" fmla="*/ 1022496 h 1305285"/>
              <a:gd name="connsiteX8" fmla="*/ 530770 w 578503"/>
              <a:gd name="connsiteY8" fmla="*/ 530371 h 1305285"/>
              <a:gd name="connsiteX9" fmla="*/ 499020 w 578503"/>
              <a:gd name="connsiteY9" fmla="*/ 438296 h 1305285"/>
              <a:gd name="connsiteX10" fmla="*/ 445045 w 578503"/>
              <a:gd name="connsiteY10" fmla="*/ 336696 h 1305285"/>
              <a:gd name="connsiteX11" fmla="*/ 578395 w 578503"/>
              <a:gd name="connsiteY11" fmla="*/ 146 h 130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503" h="1305285">
                <a:moveTo>
                  <a:pt x="578395" y="146"/>
                </a:moveTo>
                <a:cubicBezTo>
                  <a:pt x="582099" y="7554"/>
                  <a:pt x="489495" y="267375"/>
                  <a:pt x="467270" y="381146"/>
                </a:cubicBezTo>
                <a:cubicBezTo>
                  <a:pt x="445045" y="494917"/>
                  <a:pt x="442399" y="647317"/>
                  <a:pt x="445045" y="682771"/>
                </a:cubicBezTo>
                <a:cubicBezTo>
                  <a:pt x="447691" y="718225"/>
                  <a:pt x="522303" y="533017"/>
                  <a:pt x="483145" y="593871"/>
                </a:cubicBezTo>
                <a:cubicBezTo>
                  <a:pt x="443987" y="654725"/>
                  <a:pt x="245549" y="983338"/>
                  <a:pt x="210095" y="1047896"/>
                </a:cubicBezTo>
                <a:cubicBezTo>
                  <a:pt x="174641" y="1112454"/>
                  <a:pt x="305345" y="938359"/>
                  <a:pt x="270420" y="981221"/>
                </a:cubicBezTo>
                <a:cubicBezTo>
                  <a:pt x="235495" y="1024083"/>
                  <a:pt x="10599" y="1298192"/>
                  <a:pt x="545" y="1305071"/>
                </a:cubicBezTo>
                <a:cubicBezTo>
                  <a:pt x="-9509" y="1311950"/>
                  <a:pt x="121724" y="1151613"/>
                  <a:pt x="210095" y="1022496"/>
                </a:cubicBezTo>
                <a:cubicBezTo>
                  <a:pt x="298466" y="893379"/>
                  <a:pt x="482616" y="627738"/>
                  <a:pt x="530770" y="530371"/>
                </a:cubicBezTo>
                <a:cubicBezTo>
                  <a:pt x="578924" y="433004"/>
                  <a:pt x="513307" y="470575"/>
                  <a:pt x="499020" y="438296"/>
                </a:cubicBezTo>
                <a:cubicBezTo>
                  <a:pt x="484732" y="406017"/>
                  <a:pt x="432874" y="404429"/>
                  <a:pt x="445045" y="336696"/>
                </a:cubicBezTo>
                <a:cubicBezTo>
                  <a:pt x="457216" y="268963"/>
                  <a:pt x="574691" y="-7262"/>
                  <a:pt x="578395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76F50E1C-9043-949D-B6AF-8109A11D3947}"/>
              </a:ext>
            </a:extLst>
          </p:cNvPr>
          <p:cNvSpPr/>
          <p:nvPr/>
        </p:nvSpPr>
        <p:spPr>
          <a:xfrm>
            <a:off x="3643640" y="5086250"/>
            <a:ext cx="1508895" cy="1216049"/>
          </a:xfrm>
          <a:custGeom>
            <a:avLst/>
            <a:gdLst>
              <a:gd name="connsiteX0" fmla="*/ 36185 w 1508895"/>
              <a:gd name="connsiteY0" fmla="*/ 100 h 1216049"/>
              <a:gd name="connsiteX1" fmla="*/ 29835 w 1508895"/>
              <a:gd name="connsiteY1" fmla="*/ 149325 h 1216049"/>
              <a:gd name="connsiteX2" fmla="*/ 194935 w 1508895"/>
              <a:gd name="connsiteY2" fmla="*/ 450950 h 1216049"/>
              <a:gd name="connsiteX3" fmla="*/ 223510 w 1508895"/>
              <a:gd name="connsiteY3" fmla="*/ 435075 h 1216049"/>
              <a:gd name="connsiteX4" fmla="*/ 560060 w 1508895"/>
              <a:gd name="connsiteY4" fmla="*/ 708125 h 1216049"/>
              <a:gd name="connsiteX5" fmla="*/ 566410 w 1508895"/>
              <a:gd name="connsiteY5" fmla="*/ 692250 h 1216049"/>
              <a:gd name="connsiteX6" fmla="*/ 1087110 w 1508895"/>
              <a:gd name="connsiteY6" fmla="*/ 1060550 h 1216049"/>
              <a:gd name="connsiteX7" fmla="*/ 1093460 w 1508895"/>
              <a:gd name="connsiteY7" fmla="*/ 1038325 h 1216049"/>
              <a:gd name="connsiteX8" fmla="*/ 1499860 w 1508895"/>
              <a:gd name="connsiteY8" fmla="*/ 1212950 h 1216049"/>
              <a:gd name="connsiteX9" fmla="*/ 1322060 w 1508895"/>
              <a:gd name="connsiteY9" fmla="*/ 1120875 h 1216049"/>
              <a:gd name="connsiteX10" fmla="*/ 725160 w 1508895"/>
              <a:gd name="connsiteY10" fmla="*/ 771625 h 1216049"/>
              <a:gd name="connsiteX11" fmla="*/ 236210 w 1508895"/>
              <a:gd name="connsiteY11" fmla="*/ 358875 h 1216049"/>
              <a:gd name="connsiteX12" fmla="*/ 325110 w 1508895"/>
              <a:gd name="connsiteY12" fmla="*/ 492225 h 1216049"/>
              <a:gd name="connsiteX13" fmla="*/ 185410 w 1508895"/>
              <a:gd name="connsiteY13" fmla="*/ 377925 h 1216049"/>
              <a:gd name="connsiteX14" fmla="*/ 26660 w 1508895"/>
              <a:gd name="connsiteY14" fmla="*/ 187425 h 1216049"/>
              <a:gd name="connsiteX15" fmla="*/ 1260 w 1508895"/>
              <a:gd name="connsiteY15" fmla="*/ 127100 h 1216049"/>
              <a:gd name="connsiteX16" fmla="*/ 36185 w 1508895"/>
              <a:gd name="connsiteY16" fmla="*/ 100 h 121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08895" h="1216049">
                <a:moveTo>
                  <a:pt x="36185" y="100"/>
                </a:moveTo>
                <a:cubicBezTo>
                  <a:pt x="40947" y="3804"/>
                  <a:pt x="3377" y="74183"/>
                  <a:pt x="29835" y="149325"/>
                </a:cubicBezTo>
                <a:cubicBezTo>
                  <a:pt x="56293" y="224467"/>
                  <a:pt x="162656" y="403325"/>
                  <a:pt x="194935" y="450950"/>
                </a:cubicBezTo>
                <a:cubicBezTo>
                  <a:pt x="227214" y="498575"/>
                  <a:pt x="162656" y="392213"/>
                  <a:pt x="223510" y="435075"/>
                </a:cubicBezTo>
                <a:cubicBezTo>
                  <a:pt x="284364" y="477937"/>
                  <a:pt x="502910" y="665262"/>
                  <a:pt x="560060" y="708125"/>
                </a:cubicBezTo>
                <a:cubicBezTo>
                  <a:pt x="617210" y="750988"/>
                  <a:pt x="478568" y="633512"/>
                  <a:pt x="566410" y="692250"/>
                </a:cubicBezTo>
                <a:cubicBezTo>
                  <a:pt x="654252" y="750988"/>
                  <a:pt x="999269" y="1002871"/>
                  <a:pt x="1087110" y="1060550"/>
                </a:cubicBezTo>
                <a:cubicBezTo>
                  <a:pt x="1174951" y="1118229"/>
                  <a:pt x="1024668" y="1012925"/>
                  <a:pt x="1093460" y="1038325"/>
                </a:cubicBezTo>
                <a:cubicBezTo>
                  <a:pt x="1162252" y="1063725"/>
                  <a:pt x="1461760" y="1199192"/>
                  <a:pt x="1499860" y="1212950"/>
                </a:cubicBezTo>
                <a:cubicBezTo>
                  <a:pt x="1537960" y="1226708"/>
                  <a:pt x="1451177" y="1194429"/>
                  <a:pt x="1322060" y="1120875"/>
                </a:cubicBezTo>
                <a:cubicBezTo>
                  <a:pt x="1192943" y="1047321"/>
                  <a:pt x="906135" y="898625"/>
                  <a:pt x="725160" y="771625"/>
                </a:cubicBezTo>
                <a:cubicBezTo>
                  <a:pt x="544185" y="644625"/>
                  <a:pt x="302885" y="405442"/>
                  <a:pt x="236210" y="358875"/>
                </a:cubicBezTo>
                <a:cubicBezTo>
                  <a:pt x="169535" y="312308"/>
                  <a:pt x="333577" y="489050"/>
                  <a:pt x="325110" y="492225"/>
                </a:cubicBezTo>
                <a:cubicBezTo>
                  <a:pt x="316643" y="495400"/>
                  <a:pt x="235152" y="428725"/>
                  <a:pt x="185410" y="377925"/>
                </a:cubicBezTo>
                <a:cubicBezTo>
                  <a:pt x="135668" y="327125"/>
                  <a:pt x="57351" y="229229"/>
                  <a:pt x="26660" y="187425"/>
                </a:cubicBezTo>
                <a:cubicBezTo>
                  <a:pt x="-4031" y="145621"/>
                  <a:pt x="-857" y="157792"/>
                  <a:pt x="1260" y="127100"/>
                </a:cubicBezTo>
                <a:cubicBezTo>
                  <a:pt x="3377" y="96408"/>
                  <a:pt x="31423" y="-3604"/>
                  <a:pt x="36185" y="1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2058322-ABF8-27E5-4D5C-F432C39CE8F5}"/>
              </a:ext>
            </a:extLst>
          </p:cNvPr>
          <p:cNvSpPr/>
          <p:nvPr/>
        </p:nvSpPr>
        <p:spPr>
          <a:xfrm>
            <a:off x="3569137" y="5092883"/>
            <a:ext cx="1523648" cy="1155517"/>
          </a:xfrm>
          <a:custGeom>
            <a:avLst/>
            <a:gdLst>
              <a:gd name="connsiteX0" fmla="*/ 28138 w 1523648"/>
              <a:gd name="connsiteY0" fmla="*/ 18867 h 1155517"/>
              <a:gd name="connsiteX1" fmla="*/ 650438 w 1523648"/>
              <a:gd name="connsiteY1" fmla="*/ 647517 h 1155517"/>
              <a:gd name="connsiteX2" fmla="*/ 644088 w 1523648"/>
              <a:gd name="connsiteY2" fmla="*/ 612592 h 1155517"/>
              <a:gd name="connsiteX3" fmla="*/ 891738 w 1523648"/>
              <a:gd name="connsiteY3" fmla="*/ 815792 h 1155517"/>
              <a:gd name="connsiteX4" fmla="*/ 961588 w 1523648"/>
              <a:gd name="connsiteY4" fmla="*/ 815792 h 1155517"/>
              <a:gd name="connsiteX5" fmla="*/ 1326713 w 1523648"/>
              <a:gd name="connsiteY5" fmla="*/ 1060267 h 1155517"/>
              <a:gd name="connsiteX6" fmla="*/ 1523563 w 1523648"/>
              <a:gd name="connsiteY6" fmla="*/ 1155517 h 1155517"/>
              <a:gd name="connsiteX7" fmla="*/ 1342588 w 1523648"/>
              <a:gd name="connsiteY7" fmla="*/ 1060267 h 1155517"/>
              <a:gd name="connsiteX8" fmla="*/ 774263 w 1523648"/>
              <a:gd name="connsiteY8" fmla="*/ 723717 h 1155517"/>
              <a:gd name="connsiteX9" fmla="*/ 171013 w 1523648"/>
              <a:gd name="connsiteY9" fmla="*/ 212542 h 1155517"/>
              <a:gd name="connsiteX10" fmla="*/ 28138 w 1523648"/>
              <a:gd name="connsiteY10" fmla="*/ 18867 h 115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3648" h="1155517">
                <a:moveTo>
                  <a:pt x="28138" y="18867"/>
                </a:moveTo>
                <a:cubicBezTo>
                  <a:pt x="108042" y="91363"/>
                  <a:pt x="547780" y="548563"/>
                  <a:pt x="650438" y="647517"/>
                </a:cubicBezTo>
                <a:cubicBezTo>
                  <a:pt x="753096" y="746471"/>
                  <a:pt x="603871" y="584546"/>
                  <a:pt x="644088" y="612592"/>
                </a:cubicBezTo>
                <a:cubicBezTo>
                  <a:pt x="684305" y="640638"/>
                  <a:pt x="838821" y="781925"/>
                  <a:pt x="891738" y="815792"/>
                </a:cubicBezTo>
                <a:cubicBezTo>
                  <a:pt x="944655" y="849659"/>
                  <a:pt x="889092" y="775046"/>
                  <a:pt x="961588" y="815792"/>
                </a:cubicBezTo>
                <a:cubicBezTo>
                  <a:pt x="1034084" y="856538"/>
                  <a:pt x="1233051" y="1003646"/>
                  <a:pt x="1326713" y="1060267"/>
                </a:cubicBezTo>
                <a:cubicBezTo>
                  <a:pt x="1420375" y="1116888"/>
                  <a:pt x="1520917" y="1155517"/>
                  <a:pt x="1523563" y="1155517"/>
                </a:cubicBezTo>
                <a:cubicBezTo>
                  <a:pt x="1526209" y="1155517"/>
                  <a:pt x="1467471" y="1132234"/>
                  <a:pt x="1342588" y="1060267"/>
                </a:cubicBezTo>
                <a:cubicBezTo>
                  <a:pt x="1217705" y="988300"/>
                  <a:pt x="969525" y="865004"/>
                  <a:pt x="774263" y="723717"/>
                </a:cubicBezTo>
                <a:cubicBezTo>
                  <a:pt x="579001" y="582430"/>
                  <a:pt x="290075" y="326842"/>
                  <a:pt x="171013" y="212542"/>
                </a:cubicBezTo>
                <a:cubicBezTo>
                  <a:pt x="51951" y="98242"/>
                  <a:pt x="-51766" y="-53629"/>
                  <a:pt x="28138" y="188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976A89A6-3748-2161-64F9-42FA2F7E6AE3}"/>
              </a:ext>
            </a:extLst>
          </p:cNvPr>
          <p:cNvSpPr/>
          <p:nvPr/>
        </p:nvSpPr>
        <p:spPr>
          <a:xfrm>
            <a:off x="5041572" y="4835717"/>
            <a:ext cx="896347" cy="1520650"/>
          </a:xfrm>
          <a:custGeom>
            <a:avLst/>
            <a:gdLst>
              <a:gd name="connsiteX0" fmla="*/ 895678 w 896347"/>
              <a:gd name="connsiteY0" fmla="*/ 6158 h 1520650"/>
              <a:gd name="connsiteX1" fmla="*/ 825828 w 896347"/>
              <a:gd name="connsiteY1" fmla="*/ 549083 h 1520650"/>
              <a:gd name="connsiteX2" fmla="*/ 829003 w 896347"/>
              <a:gd name="connsiteY2" fmla="*/ 514158 h 1520650"/>
              <a:gd name="connsiteX3" fmla="*/ 511503 w 896347"/>
              <a:gd name="connsiteY3" fmla="*/ 993583 h 1520650"/>
              <a:gd name="connsiteX4" fmla="*/ 524203 w 896347"/>
              <a:gd name="connsiteY4" fmla="*/ 990408 h 1520650"/>
              <a:gd name="connsiteX5" fmla="*/ 162253 w 896347"/>
              <a:gd name="connsiteY5" fmla="*/ 1396808 h 1520650"/>
              <a:gd name="connsiteX6" fmla="*/ 159078 w 896347"/>
              <a:gd name="connsiteY6" fmla="*/ 1396808 h 1520650"/>
              <a:gd name="connsiteX7" fmla="*/ 328 w 896347"/>
              <a:gd name="connsiteY7" fmla="*/ 1520633 h 1520650"/>
              <a:gd name="connsiteX8" fmla="*/ 136853 w 896347"/>
              <a:gd name="connsiteY8" fmla="*/ 1387283 h 1520650"/>
              <a:gd name="connsiteX9" fmla="*/ 682953 w 896347"/>
              <a:gd name="connsiteY9" fmla="*/ 815783 h 1520650"/>
              <a:gd name="connsiteX10" fmla="*/ 628978 w 896347"/>
              <a:gd name="connsiteY10" fmla="*/ 898333 h 1520650"/>
              <a:gd name="connsiteX11" fmla="*/ 803603 w 896347"/>
              <a:gd name="connsiteY11" fmla="*/ 530033 h 1520650"/>
              <a:gd name="connsiteX12" fmla="*/ 762328 w 896347"/>
              <a:gd name="connsiteY12" fmla="*/ 615758 h 1520650"/>
              <a:gd name="connsiteX13" fmla="*/ 867103 w 896347"/>
              <a:gd name="connsiteY13" fmla="*/ 72833 h 1520650"/>
              <a:gd name="connsiteX14" fmla="*/ 860753 w 896347"/>
              <a:gd name="connsiteY14" fmla="*/ 244283 h 1520650"/>
              <a:gd name="connsiteX15" fmla="*/ 895678 w 896347"/>
              <a:gd name="connsiteY15" fmla="*/ 6158 h 15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6347" h="1520650">
                <a:moveTo>
                  <a:pt x="895678" y="6158"/>
                </a:moveTo>
                <a:cubicBezTo>
                  <a:pt x="889857" y="56958"/>
                  <a:pt x="836940" y="464416"/>
                  <a:pt x="825828" y="549083"/>
                </a:cubicBezTo>
                <a:cubicBezTo>
                  <a:pt x="814716" y="633750"/>
                  <a:pt x="881390" y="440075"/>
                  <a:pt x="829003" y="514158"/>
                </a:cubicBezTo>
                <a:cubicBezTo>
                  <a:pt x="776616" y="588241"/>
                  <a:pt x="562303" y="914208"/>
                  <a:pt x="511503" y="993583"/>
                </a:cubicBezTo>
                <a:cubicBezTo>
                  <a:pt x="460703" y="1072958"/>
                  <a:pt x="582411" y="923204"/>
                  <a:pt x="524203" y="990408"/>
                </a:cubicBezTo>
                <a:cubicBezTo>
                  <a:pt x="465995" y="1057612"/>
                  <a:pt x="223107" y="1329075"/>
                  <a:pt x="162253" y="1396808"/>
                </a:cubicBezTo>
                <a:cubicBezTo>
                  <a:pt x="101399" y="1464541"/>
                  <a:pt x="186066" y="1376170"/>
                  <a:pt x="159078" y="1396808"/>
                </a:cubicBezTo>
                <a:cubicBezTo>
                  <a:pt x="132090" y="1417446"/>
                  <a:pt x="4032" y="1522220"/>
                  <a:pt x="328" y="1520633"/>
                </a:cubicBezTo>
                <a:cubicBezTo>
                  <a:pt x="-3376" y="1519046"/>
                  <a:pt x="23082" y="1504758"/>
                  <a:pt x="136853" y="1387283"/>
                </a:cubicBezTo>
                <a:cubicBezTo>
                  <a:pt x="250624" y="1269808"/>
                  <a:pt x="600932" y="897275"/>
                  <a:pt x="682953" y="815783"/>
                </a:cubicBezTo>
                <a:cubicBezTo>
                  <a:pt x="764974" y="734291"/>
                  <a:pt x="608870" y="945958"/>
                  <a:pt x="628978" y="898333"/>
                </a:cubicBezTo>
                <a:cubicBezTo>
                  <a:pt x="649086" y="850708"/>
                  <a:pt x="781378" y="577129"/>
                  <a:pt x="803603" y="530033"/>
                </a:cubicBezTo>
                <a:cubicBezTo>
                  <a:pt x="825828" y="482937"/>
                  <a:pt x="751745" y="691958"/>
                  <a:pt x="762328" y="615758"/>
                </a:cubicBezTo>
                <a:cubicBezTo>
                  <a:pt x="772911" y="539558"/>
                  <a:pt x="850699" y="134745"/>
                  <a:pt x="867103" y="72833"/>
                </a:cubicBezTo>
                <a:cubicBezTo>
                  <a:pt x="883507" y="10921"/>
                  <a:pt x="853874" y="253279"/>
                  <a:pt x="860753" y="244283"/>
                </a:cubicBezTo>
                <a:cubicBezTo>
                  <a:pt x="867632" y="235287"/>
                  <a:pt x="901499" y="-44642"/>
                  <a:pt x="895678" y="61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FC515B3-5BE2-ED30-8176-0F912B64E384}"/>
              </a:ext>
            </a:extLst>
          </p:cNvPr>
          <p:cNvSpPr/>
          <p:nvPr/>
        </p:nvSpPr>
        <p:spPr>
          <a:xfrm>
            <a:off x="4424591" y="6268387"/>
            <a:ext cx="704467" cy="910909"/>
          </a:xfrm>
          <a:custGeom>
            <a:avLst/>
            <a:gdLst>
              <a:gd name="connsiteX0" fmla="*/ 703034 w 704467"/>
              <a:gd name="connsiteY0" fmla="*/ 8588 h 910909"/>
              <a:gd name="connsiteX1" fmla="*/ 607784 w 704467"/>
              <a:gd name="connsiteY1" fmla="*/ 24463 h 910909"/>
              <a:gd name="connsiteX2" fmla="*/ 544284 w 704467"/>
              <a:gd name="connsiteY2" fmla="*/ 141938 h 910909"/>
              <a:gd name="connsiteX3" fmla="*/ 563334 w 704467"/>
              <a:gd name="connsiteY3" fmla="*/ 126063 h 910909"/>
              <a:gd name="connsiteX4" fmla="*/ 268059 w 704467"/>
              <a:gd name="connsiteY4" fmla="*/ 459438 h 910909"/>
              <a:gd name="connsiteX5" fmla="*/ 331559 w 704467"/>
              <a:gd name="connsiteY5" fmla="*/ 456263 h 910909"/>
              <a:gd name="connsiteX6" fmla="*/ 198209 w 704467"/>
              <a:gd name="connsiteY6" fmla="*/ 640413 h 910909"/>
              <a:gd name="connsiteX7" fmla="*/ 1359 w 704467"/>
              <a:gd name="connsiteY7" fmla="*/ 907113 h 910909"/>
              <a:gd name="connsiteX8" fmla="*/ 131534 w 704467"/>
              <a:gd name="connsiteY8" fmla="*/ 754713 h 910909"/>
              <a:gd name="connsiteX9" fmla="*/ 499834 w 704467"/>
              <a:gd name="connsiteY9" fmla="*/ 195913 h 910909"/>
              <a:gd name="connsiteX10" fmla="*/ 376009 w 704467"/>
              <a:gd name="connsiteY10" fmla="*/ 361013 h 910909"/>
              <a:gd name="connsiteX11" fmla="*/ 528409 w 704467"/>
              <a:gd name="connsiteY11" fmla="*/ 129238 h 910909"/>
              <a:gd name="connsiteX12" fmla="*/ 703034 w 704467"/>
              <a:gd name="connsiteY12" fmla="*/ 8588 h 91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4467" h="910909">
                <a:moveTo>
                  <a:pt x="703034" y="8588"/>
                </a:moveTo>
                <a:cubicBezTo>
                  <a:pt x="716263" y="-8875"/>
                  <a:pt x="634242" y="2238"/>
                  <a:pt x="607784" y="24463"/>
                </a:cubicBezTo>
                <a:cubicBezTo>
                  <a:pt x="581326" y="46688"/>
                  <a:pt x="551692" y="125005"/>
                  <a:pt x="544284" y="141938"/>
                </a:cubicBezTo>
                <a:cubicBezTo>
                  <a:pt x="536876" y="158871"/>
                  <a:pt x="609371" y="73146"/>
                  <a:pt x="563334" y="126063"/>
                </a:cubicBezTo>
                <a:cubicBezTo>
                  <a:pt x="517296" y="178980"/>
                  <a:pt x="306688" y="404405"/>
                  <a:pt x="268059" y="459438"/>
                </a:cubicBezTo>
                <a:cubicBezTo>
                  <a:pt x="229430" y="514471"/>
                  <a:pt x="343201" y="426101"/>
                  <a:pt x="331559" y="456263"/>
                </a:cubicBezTo>
                <a:cubicBezTo>
                  <a:pt x="319917" y="486425"/>
                  <a:pt x="253242" y="565271"/>
                  <a:pt x="198209" y="640413"/>
                </a:cubicBezTo>
                <a:cubicBezTo>
                  <a:pt x="143176" y="715555"/>
                  <a:pt x="12471" y="888063"/>
                  <a:pt x="1359" y="907113"/>
                </a:cubicBezTo>
                <a:cubicBezTo>
                  <a:pt x="-9753" y="926163"/>
                  <a:pt x="48455" y="873246"/>
                  <a:pt x="131534" y="754713"/>
                </a:cubicBezTo>
                <a:cubicBezTo>
                  <a:pt x="214613" y="636180"/>
                  <a:pt x="459088" y="261530"/>
                  <a:pt x="499834" y="195913"/>
                </a:cubicBezTo>
                <a:cubicBezTo>
                  <a:pt x="540580" y="130296"/>
                  <a:pt x="371247" y="372125"/>
                  <a:pt x="376009" y="361013"/>
                </a:cubicBezTo>
                <a:cubicBezTo>
                  <a:pt x="380771" y="349901"/>
                  <a:pt x="481842" y="187975"/>
                  <a:pt x="528409" y="129238"/>
                </a:cubicBezTo>
                <a:cubicBezTo>
                  <a:pt x="574976" y="70501"/>
                  <a:pt x="689805" y="26051"/>
                  <a:pt x="703034" y="8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89EAFF11-5324-E7DD-6725-F4E39CE0F10D}"/>
              </a:ext>
            </a:extLst>
          </p:cNvPr>
          <p:cNvSpPr/>
          <p:nvPr/>
        </p:nvSpPr>
        <p:spPr>
          <a:xfrm>
            <a:off x="4491064" y="6294548"/>
            <a:ext cx="620993" cy="852280"/>
          </a:xfrm>
          <a:custGeom>
            <a:avLst/>
            <a:gdLst>
              <a:gd name="connsiteX0" fmla="*/ 620686 w 620993"/>
              <a:gd name="connsiteY0" fmla="*/ 1477 h 852280"/>
              <a:gd name="connsiteX1" fmla="*/ 303186 w 620993"/>
              <a:gd name="connsiteY1" fmla="*/ 420577 h 852280"/>
              <a:gd name="connsiteX2" fmla="*/ 1561 w 620993"/>
              <a:gd name="connsiteY2" fmla="*/ 849202 h 852280"/>
              <a:gd name="connsiteX3" fmla="*/ 436536 w 620993"/>
              <a:gd name="connsiteY3" fmla="*/ 191977 h 852280"/>
              <a:gd name="connsiteX4" fmla="*/ 363511 w 620993"/>
              <a:gd name="connsiteY4" fmla="*/ 277702 h 852280"/>
              <a:gd name="connsiteX5" fmla="*/ 620686 w 620993"/>
              <a:gd name="connsiteY5" fmla="*/ 1477 h 85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993" h="852280">
                <a:moveTo>
                  <a:pt x="620686" y="1477"/>
                </a:moveTo>
                <a:cubicBezTo>
                  <a:pt x="610632" y="25289"/>
                  <a:pt x="406373" y="279290"/>
                  <a:pt x="303186" y="420577"/>
                </a:cubicBezTo>
                <a:cubicBezTo>
                  <a:pt x="199999" y="561864"/>
                  <a:pt x="-20664" y="887302"/>
                  <a:pt x="1561" y="849202"/>
                </a:cubicBezTo>
                <a:cubicBezTo>
                  <a:pt x="23786" y="811102"/>
                  <a:pt x="376211" y="287227"/>
                  <a:pt x="436536" y="191977"/>
                </a:cubicBezTo>
                <a:cubicBezTo>
                  <a:pt x="496861" y="96727"/>
                  <a:pt x="335994" y="306277"/>
                  <a:pt x="363511" y="277702"/>
                </a:cubicBezTo>
                <a:cubicBezTo>
                  <a:pt x="391028" y="249127"/>
                  <a:pt x="630740" y="-22335"/>
                  <a:pt x="620686" y="1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57A2785-CE38-6A6B-8A95-A8C05979F905}"/>
              </a:ext>
            </a:extLst>
          </p:cNvPr>
          <p:cNvSpPr/>
          <p:nvPr/>
        </p:nvSpPr>
        <p:spPr>
          <a:xfrm>
            <a:off x="5053764" y="5719121"/>
            <a:ext cx="678771" cy="670246"/>
          </a:xfrm>
          <a:custGeom>
            <a:avLst/>
            <a:gdLst>
              <a:gd name="connsiteX0" fmla="*/ 667586 w 678771"/>
              <a:gd name="connsiteY0" fmla="*/ 11754 h 670246"/>
              <a:gd name="connsiteX1" fmla="*/ 92911 w 678771"/>
              <a:gd name="connsiteY1" fmla="*/ 602304 h 670246"/>
              <a:gd name="connsiteX2" fmla="*/ 32586 w 678771"/>
              <a:gd name="connsiteY2" fmla="*/ 615004 h 670246"/>
              <a:gd name="connsiteX3" fmla="*/ 416761 w 678771"/>
              <a:gd name="connsiteY3" fmla="*/ 221304 h 670246"/>
              <a:gd name="connsiteX4" fmla="*/ 356436 w 678771"/>
              <a:gd name="connsiteY4" fmla="*/ 300679 h 670246"/>
              <a:gd name="connsiteX5" fmla="*/ 546936 w 678771"/>
              <a:gd name="connsiteY5" fmla="*/ 97479 h 670246"/>
              <a:gd name="connsiteX6" fmla="*/ 477086 w 678771"/>
              <a:gd name="connsiteY6" fmla="*/ 199079 h 670246"/>
              <a:gd name="connsiteX7" fmla="*/ 667586 w 678771"/>
              <a:gd name="connsiteY7" fmla="*/ 11754 h 67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8771" h="670246">
                <a:moveTo>
                  <a:pt x="667586" y="11754"/>
                </a:moveTo>
                <a:cubicBezTo>
                  <a:pt x="603557" y="78958"/>
                  <a:pt x="198744" y="501762"/>
                  <a:pt x="92911" y="602304"/>
                </a:cubicBezTo>
                <a:cubicBezTo>
                  <a:pt x="-12922" y="702846"/>
                  <a:pt x="-21389" y="678504"/>
                  <a:pt x="32586" y="615004"/>
                </a:cubicBezTo>
                <a:cubicBezTo>
                  <a:pt x="86561" y="551504"/>
                  <a:pt x="362786" y="273692"/>
                  <a:pt x="416761" y="221304"/>
                </a:cubicBezTo>
                <a:cubicBezTo>
                  <a:pt x="470736" y="168917"/>
                  <a:pt x="334740" y="321317"/>
                  <a:pt x="356436" y="300679"/>
                </a:cubicBezTo>
                <a:cubicBezTo>
                  <a:pt x="378132" y="280042"/>
                  <a:pt x="526828" y="114412"/>
                  <a:pt x="546936" y="97479"/>
                </a:cubicBezTo>
                <a:cubicBezTo>
                  <a:pt x="567044" y="80546"/>
                  <a:pt x="453273" y="211250"/>
                  <a:pt x="477086" y="199079"/>
                </a:cubicBezTo>
                <a:cubicBezTo>
                  <a:pt x="500898" y="186908"/>
                  <a:pt x="731615" y="-55450"/>
                  <a:pt x="667586" y="117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135D822B-5D02-8887-AEC2-E636E357C7F6}"/>
              </a:ext>
            </a:extLst>
          </p:cNvPr>
          <p:cNvSpPr/>
          <p:nvPr/>
        </p:nvSpPr>
        <p:spPr>
          <a:xfrm>
            <a:off x="5897038" y="5009299"/>
            <a:ext cx="213668" cy="1121490"/>
          </a:xfrm>
          <a:custGeom>
            <a:avLst/>
            <a:gdLst>
              <a:gd name="connsiteX0" fmla="*/ 40212 w 213668"/>
              <a:gd name="connsiteY0" fmla="*/ 32601 h 1121490"/>
              <a:gd name="connsiteX1" fmla="*/ 202137 w 213668"/>
              <a:gd name="connsiteY1" fmla="*/ 985101 h 1121490"/>
              <a:gd name="connsiteX2" fmla="*/ 198962 w 213668"/>
              <a:gd name="connsiteY2" fmla="*/ 1105751 h 1121490"/>
              <a:gd name="connsiteX3" fmla="*/ 186262 w 213668"/>
              <a:gd name="connsiteY3" fmla="*/ 893026 h 1121490"/>
              <a:gd name="connsiteX4" fmla="*/ 94187 w 213668"/>
              <a:gd name="connsiteY4" fmla="*/ 381851 h 1121490"/>
              <a:gd name="connsiteX5" fmla="*/ 2112 w 213668"/>
              <a:gd name="connsiteY5" fmla="*/ 131026 h 1121490"/>
              <a:gd name="connsiteX6" fmla="*/ 30687 w 213668"/>
              <a:gd name="connsiteY6" fmla="*/ 213576 h 1121490"/>
              <a:gd name="connsiteX7" fmla="*/ 40212 w 213668"/>
              <a:gd name="connsiteY7" fmla="*/ 32601 h 112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668" h="1121490">
                <a:moveTo>
                  <a:pt x="40212" y="32601"/>
                </a:moveTo>
                <a:cubicBezTo>
                  <a:pt x="68787" y="161188"/>
                  <a:pt x="175679" y="806243"/>
                  <a:pt x="202137" y="985101"/>
                </a:cubicBezTo>
                <a:cubicBezTo>
                  <a:pt x="228595" y="1163959"/>
                  <a:pt x="201608" y="1121097"/>
                  <a:pt x="198962" y="1105751"/>
                </a:cubicBezTo>
                <a:cubicBezTo>
                  <a:pt x="196316" y="1090405"/>
                  <a:pt x="203725" y="1013676"/>
                  <a:pt x="186262" y="893026"/>
                </a:cubicBezTo>
                <a:cubicBezTo>
                  <a:pt x="168799" y="772376"/>
                  <a:pt x="124879" y="508851"/>
                  <a:pt x="94187" y="381851"/>
                </a:cubicBezTo>
                <a:cubicBezTo>
                  <a:pt x="63495" y="254851"/>
                  <a:pt x="12695" y="159072"/>
                  <a:pt x="2112" y="131026"/>
                </a:cubicBezTo>
                <a:cubicBezTo>
                  <a:pt x="-8471" y="102980"/>
                  <a:pt x="23808" y="231038"/>
                  <a:pt x="30687" y="213576"/>
                </a:cubicBezTo>
                <a:cubicBezTo>
                  <a:pt x="37566" y="196114"/>
                  <a:pt x="11637" y="-95986"/>
                  <a:pt x="40212" y="32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7F27F94C-5054-67B5-D36C-44B74E9192D8}"/>
              </a:ext>
            </a:extLst>
          </p:cNvPr>
          <p:cNvSpPr/>
          <p:nvPr/>
        </p:nvSpPr>
        <p:spPr>
          <a:xfrm>
            <a:off x="5919702" y="5220937"/>
            <a:ext cx="163129" cy="1011100"/>
          </a:xfrm>
          <a:custGeom>
            <a:avLst/>
            <a:gdLst>
              <a:gd name="connsiteX0" fmla="*/ 1673 w 163129"/>
              <a:gd name="connsiteY0" fmla="*/ 17813 h 1011100"/>
              <a:gd name="connsiteX1" fmla="*/ 160423 w 163129"/>
              <a:gd name="connsiteY1" fmla="*/ 970313 h 1011100"/>
              <a:gd name="connsiteX2" fmla="*/ 100098 w 163129"/>
              <a:gd name="connsiteY2" fmla="*/ 779813 h 1011100"/>
              <a:gd name="connsiteX3" fmla="*/ 77873 w 163129"/>
              <a:gd name="connsiteY3" fmla="*/ 262288 h 1011100"/>
              <a:gd name="connsiteX4" fmla="*/ 77873 w 163129"/>
              <a:gd name="connsiteY4" fmla="*/ 341663 h 1011100"/>
              <a:gd name="connsiteX5" fmla="*/ 1673 w 163129"/>
              <a:gd name="connsiteY5" fmla="*/ 17813 h 10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129" h="1011100">
                <a:moveTo>
                  <a:pt x="1673" y="17813"/>
                </a:moveTo>
                <a:cubicBezTo>
                  <a:pt x="15431" y="122588"/>
                  <a:pt x="144019" y="843313"/>
                  <a:pt x="160423" y="970313"/>
                </a:cubicBezTo>
                <a:cubicBezTo>
                  <a:pt x="176827" y="1097313"/>
                  <a:pt x="113856" y="897817"/>
                  <a:pt x="100098" y="779813"/>
                </a:cubicBezTo>
                <a:cubicBezTo>
                  <a:pt x="86340" y="661809"/>
                  <a:pt x="81577" y="335313"/>
                  <a:pt x="77873" y="262288"/>
                </a:cubicBezTo>
                <a:cubicBezTo>
                  <a:pt x="74169" y="189263"/>
                  <a:pt x="92690" y="380292"/>
                  <a:pt x="77873" y="341663"/>
                </a:cubicBezTo>
                <a:cubicBezTo>
                  <a:pt x="63056" y="303034"/>
                  <a:pt x="-12085" y="-86962"/>
                  <a:pt x="1673" y="17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EE102753-BF75-6922-3368-F59DE4639B15}"/>
              </a:ext>
            </a:extLst>
          </p:cNvPr>
          <p:cNvSpPr/>
          <p:nvPr/>
        </p:nvSpPr>
        <p:spPr>
          <a:xfrm>
            <a:off x="6048597" y="6232295"/>
            <a:ext cx="89052" cy="911704"/>
          </a:xfrm>
          <a:custGeom>
            <a:avLst/>
            <a:gdLst>
              <a:gd name="connsiteX0" fmla="*/ 88678 w 89052"/>
              <a:gd name="connsiteY0" fmla="*/ 6580 h 911704"/>
              <a:gd name="connsiteX1" fmla="*/ 2953 w 89052"/>
              <a:gd name="connsiteY1" fmla="*/ 606655 h 911704"/>
              <a:gd name="connsiteX2" fmla="*/ 18828 w 89052"/>
              <a:gd name="connsiteY2" fmla="*/ 543155 h 911704"/>
              <a:gd name="connsiteX3" fmla="*/ 9303 w 89052"/>
              <a:gd name="connsiteY3" fmla="*/ 873355 h 911704"/>
              <a:gd name="connsiteX4" fmla="*/ 2953 w 89052"/>
              <a:gd name="connsiteY4" fmla="*/ 813030 h 911704"/>
              <a:gd name="connsiteX5" fmla="*/ 37878 w 89052"/>
              <a:gd name="connsiteY5" fmla="*/ 54205 h 911704"/>
              <a:gd name="connsiteX6" fmla="*/ 34703 w 89052"/>
              <a:gd name="connsiteY6" fmla="*/ 273280 h 911704"/>
              <a:gd name="connsiteX7" fmla="*/ 88678 w 89052"/>
              <a:gd name="connsiteY7" fmla="*/ 6580 h 9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52" h="911704">
                <a:moveTo>
                  <a:pt x="88678" y="6580"/>
                </a:moveTo>
                <a:cubicBezTo>
                  <a:pt x="83386" y="62142"/>
                  <a:pt x="14595" y="517226"/>
                  <a:pt x="2953" y="606655"/>
                </a:cubicBezTo>
                <a:cubicBezTo>
                  <a:pt x="-8689" y="696084"/>
                  <a:pt x="17770" y="498705"/>
                  <a:pt x="18828" y="543155"/>
                </a:cubicBezTo>
                <a:cubicBezTo>
                  <a:pt x="19886" y="587605"/>
                  <a:pt x="11949" y="828376"/>
                  <a:pt x="9303" y="873355"/>
                </a:cubicBezTo>
                <a:cubicBezTo>
                  <a:pt x="6657" y="918334"/>
                  <a:pt x="-1810" y="949555"/>
                  <a:pt x="2953" y="813030"/>
                </a:cubicBezTo>
                <a:cubicBezTo>
                  <a:pt x="7715" y="676505"/>
                  <a:pt x="32586" y="144163"/>
                  <a:pt x="37878" y="54205"/>
                </a:cubicBezTo>
                <a:cubicBezTo>
                  <a:pt x="43170" y="-35753"/>
                  <a:pt x="27824" y="281218"/>
                  <a:pt x="34703" y="273280"/>
                </a:cubicBezTo>
                <a:cubicBezTo>
                  <a:pt x="41582" y="265342"/>
                  <a:pt x="93970" y="-48982"/>
                  <a:pt x="88678" y="65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894FF1B7-2913-6C18-74EA-33F39D8C60A3}"/>
              </a:ext>
            </a:extLst>
          </p:cNvPr>
          <p:cNvSpPr/>
          <p:nvPr/>
        </p:nvSpPr>
        <p:spPr>
          <a:xfrm>
            <a:off x="5006762" y="6348346"/>
            <a:ext cx="1051574" cy="804739"/>
          </a:xfrm>
          <a:custGeom>
            <a:avLst/>
            <a:gdLst>
              <a:gd name="connsiteX0" fmla="*/ 213 w 1051574"/>
              <a:gd name="connsiteY0" fmla="*/ 52454 h 804739"/>
              <a:gd name="connsiteX1" fmla="*/ 146263 w 1051574"/>
              <a:gd name="connsiteY1" fmla="*/ 36579 h 804739"/>
              <a:gd name="connsiteX2" fmla="*/ 416138 w 1051574"/>
              <a:gd name="connsiteY2" fmla="*/ 268354 h 804739"/>
              <a:gd name="connsiteX3" fmla="*/ 400263 w 1051574"/>
              <a:gd name="connsiteY3" fmla="*/ 233429 h 804739"/>
              <a:gd name="connsiteX4" fmla="*/ 743163 w 1051574"/>
              <a:gd name="connsiteY4" fmla="*/ 516004 h 804739"/>
              <a:gd name="connsiteX5" fmla="*/ 676488 w 1051574"/>
              <a:gd name="connsiteY5" fmla="*/ 490604 h 804739"/>
              <a:gd name="connsiteX6" fmla="*/ 1047963 w 1051574"/>
              <a:gd name="connsiteY6" fmla="*/ 798579 h 804739"/>
              <a:gd name="connsiteX7" fmla="*/ 838413 w 1051574"/>
              <a:gd name="connsiteY7" fmla="*/ 662054 h 804739"/>
              <a:gd name="connsiteX8" fmla="*/ 406613 w 1051574"/>
              <a:gd name="connsiteY8" fmla="*/ 258829 h 804739"/>
              <a:gd name="connsiteX9" fmla="*/ 609813 w 1051574"/>
              <a:gd name="connsiteY9" fmla="*/ 344554 h 804739"/>
              <a:gd name="connsiteX10" fmla="*/ 184363 w 1051574"/>
              <a:gd name="connsiteY10" fmla="*/ 4829 h 804739"/>
              <a:gd name="connsiteX11" fmla="*/ 349463 w 1051574"/>
              <a:gd name="connsiteY11" fmla="*/ 138179 h 804739"/>
              <a:gd name="connsiteX12" fmla="*/ 187538 w 1051574"/>
              <a:gd name="connsiteY12" fmla="*/ 49279 h 804739"/>
              <a:gd name="connsiteX13" fmla="*/ 114513 w 1051574"/>
              <a:gd name="connsiteY13" fmla="*/ 1654 h 804739"/>
              <a:gd name="connsiteX14" fmla="*/ 213 w 1051574"/>
              <a:gd name="connsiteY14" fmla="*/ 52454 h 80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1574" h="804739">
                <a:moveTo>
                  <a:pt x="213" y="52454"/>
                </a:moveTo>
                <a:cubicBezTo>
                  <a:pt x="5505" y="58275"/>
                  <a:pt x="76942" y="596"/>
                  <a:pt x="146263" y="36579"/>
                </a:cubicBezTo>
                <a:cubicBezTo>
                  <a:pt x="215584" y="72562"/>
                  <a:pt x="373805" y="235546"/>
                  <a:pt x="416138" y="268354"/>
                </a:cubicBezTo>
                <a:cubicBezTo>
                  <a:pt x="458471" y="301162"/>
                  <a:pt x="345759" y="192154"/>
                  <a:pt x="400263" y="233429"/>
                </a:cubicBezTo>
                <a:cubicBezTo>
                  <a:pt x="454767" y="274704"/>
                  <a:pt x="697126" y="473142"/>
                  <a:pt x="743163" y="516004"/>
                </a:cubicBezTo>
                <a:cubicBezTo>
                  <a:pt x="789200" y="558866"/>
                  <a:pt x="625688" y="443508"/>
                  <a:pt x="676488" y="490604"/>
                </a:cubicBezTo>
                <a:cubicBezTo>
                  <a:pt x="727288" y="537700"/>
                  <a:pt x="1020976" y="770004"/>
                  <a:pt x="1047963" y="798579"/>
                </a:cubicBezTo>
                <a:cubicBezTo>
                  <a:pt x="1074951" y="827154"/>
                  <a:pt x="945305" y="752012"/>
                  <a:pt x="838413" y="662054"/>
                </a:cubicBezTo>
                <a:cubicBezTo>
                  <a:pt x="731521" y="572096"/>
                  <a:pt x="444713" y="311746"/>
                  <a:pt x="406613" y="258829"/>
                </a:cubicBezTo>
                <a:cubicBezTo>
                  <a:pt x="368513" y="205912"/>
                  <a:pt x="646855" y="386887"/>
                  <a:pt x="609813" y="344554"/>
                </a:cubicBezTo>
                <a:cubicBezTo>
                  <a:pt x="572771" y="302221"/>
                  <a:pt x="227754" y="39225"/>
                  <a:pt x="184363" y="4829"/>
                </a:cubicBezTo>
                <a:cubicBezTo>
                  <a:pt x="140972" y="-29567"/>
                  <a:pt x="348934" y="130771"/>
                  <a:pt x="349463" y="138179"/>
                </a:cubicBezTo>
                <a:cubicBezTo>
                  <a:pt x="349992" y="145587"/>
                  <a:pt x="226696" y="72033"/>
                  <a:pt x="187538" y="49279"/>
                </a:cubicBezTo>
                <a:cubicBezTo>
                  <a:pt x="148380" y="26525"/>
                  <a:pt x="139384" y="4300"/>
                  <a:pt x="114513" y="1654"/>
                </a:cubicBezTo>
                <a:cubicBezTo>
                  <a:pt x="89642" y="-992"/>
                  <a:pt x="-5079" y="46633"/>
                  <a:pt x="213" y="524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57E21749-D1C2-8434-D1B8-4E7A1348855E}"/>
              </a:ext>
            </a:extLst>
          </p:cNvPr>
          <p:cNvSpPr/>
          <p:nvPr/>
        </p:nvSpPr>
        <p:spPr>
          <a:xfrm>
            <a:off x="3537483" y="5189960"/>
            <a:ext cx="539426" cy="1188323"/>
          </a:xfrm>
          <a:custGeom>
            <a:avLst/>
            <a:gdLst>
              <a:gd name="connsiteX0" fmla="*/ 120117 w 539426"/>
              <a:gd name="connsiteY0" fmla="*/ 1165 h 1188323"/>
              <a:gd name="connsiteX1" fmla="*/ 113767 w 539426"/>
              <a:gd name="connsiteY1" fmla="*/ 344065 h 1188323"/>
              <a:gd name="connsiteX2" fmla="*/ 161392 w 539426"/>
              <a:gd name="connsiteY2" fmla="*/ 452015 h 1188323"/>
              <a:gd name="connsiteX3" fmla="*/ 177267 w 539426"/>
              <a:gd name="connsiteY3" fmla="*/ 426615 h 1188323"/>
              <a:gd name="connsiteX4" fmla="*/ 526517 w 539426"/>
              <a:gd name="connsiteY4" fmla="*/ 1156865 h 1188323"/>
              <a:gd name="connsiteX5" fmla="*/ 421742 w 539426"/>
              <a:gd name="connsiteY5" fmla="*/ 963190 h 1188323"/>
              <a:gd name="connsiteX6" fmla="*/ 21692 w 539426"/>
              <a:gd name="connsiteY6" fmla="*/ 134515 h 1188323"/>
              <a:gd name="connsiteX7" fmla="*/ 53442 w 539426"/>
              <a:gd name="connsiteY7" fmla="*/ 248815 h 1188323"/>
              <a:gd name="connsiteX8" fmla="*/ 53442 w 539426"/>
              <a:gd name="connsiteY8" fmla="*/ 105940 h 1188323"/>
              <a:gd name="connsiteX9" fmla="*/ 53442 w 539426"/>
              <a:gd name="connsiteY9" fmla="*/ 226590 h 1188323"/>
              <a:gd name="connsiteX10" fmla="*/ 120117 w 539426"/>
              <a:gd name="connsiteY10" fmla="*/ 1165 h 118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426" h="1188323">
                <a:moveTo>
                  <a:pt x="120117" y="1165"/>
                </a:moveTo>
                <a:cubicBezTo>
                  <a:pt x="130171" y="20744"/>
                  <a:pt x="106888" y="268924"/>
                  <a:pt x="113767" y="344065"/>
                </a:cubicBezTo>
                <a:cubicBezTo>
                  <a:pt x="120646" y="419206"/>
                  <a:pt x="150809" y="438257"/>
                  <a:pt x="161392" y="452015"/>
                </a:cubicBezTo>
                <a:cubicBezTo>
                  <a:pt x="171975" y="465773"/>
                  <a:pt x="116413" y="309140"/>
                  <a:pt x="177267" y="426615"/>
                </a:cubicBezTo>
                <a:cubicBezTo>
                  <a:pt x="238121" y="544090"/>
                  <a:pt x="485771" y="1067436"/>
                  <a:pt x="526517" y="1156865"/>
                </a:cubicBezTo>
                <a:cubicBezTo>
                  <a:pt x="567263" y="1246294"/>
                  <a:pt x="505880" y="1133582"/>
                  <a:pt x="421742" y="963190"/>
                </a:cubicBezTo>
                <a:cubicBezTo>
                  <a:pt x="337605" y="792798"/>
                  <a:pt x="83075" y="253578"/>
                  <a:pt x="21692" y="134515"/>
                </a:cubicBezTo>
                <a:cubicBezTo>
                  <a:pt x="-39691" y="15453"/>
                  <a:pt x="48150" y="253578"/>
                  <a:pt x="53442" y="248815"/>
                </a:cubicBezTo>
                <a:cubicBezTo>
                  <a:pt x="58734" y="244053"/>
                  <a:pt x="53442" y="105940"/>
                  <a:pt x="53442" y="105940"/>
                </a:cubicBezTo>
                <a:cubicBezTo>
                  <a:pt x="53442" y="102236"/>
                  <a:pt x="44446" y="238232"/>
                  <a:pt x="53442" y="226590"/>
                </a:cubicBezTo>
                <a:cubicBezTo>
                  <a:pt x="62438" y="214948"/>
                  <a:pt x="110063" y="-18414"/>
                  <a:pt x="120117" y="11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067F3346-4EA2-0B60-E96D-B268814D1475}"/>
              </a:ext>
            </a:extLst>
          </p:cNvPr>
          <p:cNvSpPr/>
          <p:nvPr/>
        </p:nvSpPr>
        <p:spPr>
          <a:xfrm>
            <a:off x="3646162" y="5618870"/>
            <a:ext cx="796294" cy="1595134"/>
          </a:xfrm>
          <a:custGeom>
            <a:avLst/>
            <a:gdLst>
              <a:gd name="connsiteX0" fmla="*/ 17788 w 796294"/>
              <a:gd name="connsiteY0" fmla="*/ 32630 h 1595134"/>
              <a:gd name="connsiteX1" fmla="*/ 452763 w 796294"/>
              <a:gd name="connsiteY1" fmla="*/ 854955 h 1595134"/>
              <a:gd name="connsiteX2" fmla="*/ 452763 w 796294"/>
              <a:gd name="connsiteY2" fmla="*/ 820030 h 1595134"/>
              <a:gd name="connsiteX3" fmla="*/ 687713 w 796294"/>
              <a:gd name="connsiteY3" fmla="*/ 1347080 h 1595134"/>
              <a:gd name="connsiteX4" fmla="*/ 646438 w 796294"/>
              <a:gd name="connsiteY4" fmla="*/ 1204205 h 1595134"/>
              <a:gd name="connsiteX5" fmla="*/ 795663 w 796294"/>
              <a:gd name="connsiteY5" fmla="*/ 1591555 h 1595134"/>
              <a:gd name="connsiteX6" fmla="*/ 668663 w 796294"/>
              <a:gd name="connsiteY6" fmla="*/ 1324855 h 1595134"/>
              <a:gd name="connsiteX7" fmla="*/ 65413 w 796294"/>
              <a:gd name="connsiteY7" fmla="*/ 239005 h 1595134"/>
              <a:gd name="connsiteX8" fmla="*/ 163838 w 796294"/>
              <a:gd name="connsiteY8" fmla="*/ 426330 h 1595134"/>
              <a:gd name="connsiteX9" fmla="*/ 90813 w 796294"/>
              <a:gd name="connsiteY9" fmla="*/ 188205 h 1595134"/>
              <a:gd name="connsiteX10" fmla="*/ 17788 w 796294"/>
              <a:gd name="connsiteY10" fmla="*/ 32630 h 15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6294" h="1595134">
                <a:moveTo>
                  <a:pt x="17788" y="32630"/>
                </a:moveTo>
                <a:cubicBezTo>
                  <a:pt x="78113" y="143755"/>
                  <a:pt x="380267" y="723722"/>
                  <a:pt x="452763" y="854955"/>
                </a:cubicBezTo>
                <a:cubicBezTo>
                  <a:pt x="525259" y="986188"/>
                  <a:pt x="413605" y="738009"/>
                  <a:pt x="452763" y="820030"/>
                </a:cubicBezTo>
                <a:cubicBezTo>
                  <a:pt x="491921" y="902051"/>
                  <a:pt x="655434" y="1283051"/>
                  <a:pt x="687713" y="1347080"/>
                </a:cubicBezTo>
                <a:cubicBezTo>
                  <a:pt x="719992" y="1411109"/>
                  <a:pt x="628446" y="1163459"/>
                  <a:pt x="646438" y="1204205"/>
                </a:cubicBezTo>
                <a:cubicBezTo>
                  <a:pt x="664430" y="1244951"/>
                  <a:pt x="791959" y="1571447"/>
                  <a:pt x="795663" y="1591555"/>
                </a:cubicBezTo>
                <a:cubicBezTo>
                  <a:pt x="799367" y="1611663"/>
                  <a:pt x="790371" y="1550280"/>
                  <a:pt x="668663" y="1324855"/>
                </a:cubicBezTo>
                <a:cubicBezTo>
                  <a:pt x="546955" y="1099430"/>
                  <a:pt x="149550" y="388759"/>
                  <a:pt x="65413" y="239005"/>
                </a:cubicBezTo>
                <a:cubicBezTo>
                  <a:pt x="-18724" y="89251"/>
                  <a:pt x="159605" y="434797"/>
                  <a:pt x="163838" y="426330"/>
                </a:cubicBezTo>
                <a:cubicBezTo>
                  <a:pt x="168071" y="417863"/>
                  <a:pt x="113567" y="251705"/>
                  <a:pt x="90813" y="188205"/>
                </a:cubicBezTo>
                <a:cubicBezTo>
                  <a:pt x="68059" y="124705"/>
                  <a:pt x="-42537" y="-78495"/>
                  <a:pt x="17788" y="32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56FB6807-F7C8-7040-A467-7C2BAE27B5BD}"/>
              </a:ext>
            </a:extLst>
          </p:cNvPr>
          <p:cNvSpPr/>
          <p:nvPr/>
        </p:nvSpPr>
        <p:spPr>
          <a:xfrm>
            <a:off x="2745353" y="5207331"/>
            <a:ext cx="882328" cy="651692"/>
          </a:xfrm>
          <a:custGeom>
            <a:avLst/>
            <a:gdLst>
              <a:gd name="connsiteX0" fmla="*/ 870972 w 882328"/>
              <a:gd name="connsiteY0" fmla="*/ 6019 h 651692"/>
              <a:gd name="connsiteX1" fmla="*/ 13722 w 882328"/>
              <a:gd name="connsiteY1" fmla="*/ 609269 h 651692"/>
              <a:gd name="connsiteX2" fmla="*/ 321697 w 882328"/>
              <a:gd name="connsiteY2" fmla="*/ 387019 h 651692"/>
              <a:gd name="connsiteX3" fmla="*/ 32772 w 882328"/>
              <a:gd name="connsiteY3" fmla="*/ 647369 h 651692"/>
              <a:gd name="connsiteX4" fmla="*/ 737622 w 882328"/>
              <a:gd name="connsiteY4" fmla="*/ 126669 h 651692"/>
              <a:gd name="connsiteX5" fmla="*/ 518547 w 882328"/>
              <a:gd name="connsiteY5" fmla="*/ 288594 h 651692"/>
              <a:gd name="connsiteX6" fmla="*/ 870972 w 882328"/>
              <a:gd name="connsiteY6" fmla="*/ 6019 h 6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328" h="651692">
                <a:moveTo>
                  <a:pt x="870972" y="6019"/>
                </a:moveTo>
                <a:cubicBezTo>
                  <a:pt x="786835" y="59465"/>
                  <a:pt x="105268" y="545769"/>
                  <a:pt x="13722" y="609269"/>
                </a:cubicBezTo>
                <a:cubicBezTo>
                  <a:pt x="-77824" y="672769"/>
                  <a:pt x="318522" y="380669"/>
                  <a:pt x="321697" y="387019"/>
                </a:cubicBezTo>
                <a:cubicBezTo>
                  <a:pt x="324872" y="393369"/>
                  <a:pt x="-36549" y="690761"/>
                  <a:pt x="32772" y="647369"/>
                </a:cubicBezTo>
                <a:cubicBezTo>
                  <a:pt x="102093" y="603977"/>
                  <a:pt x="737622" y="126669"/>
                  <a:pt x="737622" y="126669"/>
                </a:cubicBezTo>
                <a:cubicBezTo>
                  <a:pt x="818584" y="66873"/>
                  <a:pt x="492089" y="304998"/>
                  <a:pt x="518547" y="288594"/>
                </a:cubicBezTo>
                <a:cubicBezTo>
                  <a:pt x="545005" y="272190"/>
                  <a:pt x="955109" y="-47427"/>
                  <a:pt x="870972" y="60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DE748CDE-600E-6DDD-5FE6-8E6DBC977F46}"/>
              </a:ext>
            </a:extLst>
          </p:cNvPr>
          <p:cNvSpPr/>
          <p:nvPr/>
        </p:nvSpPr>
        <p:spPr>
          <a:xfrm>
            <a:off x="3030080" y="5381274"/>
            <a:ext cx="574785" cy="1486797"/>
          </a:xfrm>
          <a:custGeom>
            <a:avLst/>
            <a:gdLst>
              <a:gd name="connsiteX0" fmla="*/ 570370 w 574785"/>
              <a:gd name="connsiteY0" fmla="*/ 351 h 1486797"/>
              <a:gd name="connsiteX1" fmla="*/ 544970 w 574785"/>
              <a:gd name="connsiteY1" fmla="*/ 495651 h 1486797"/>
              <a:gd name="connsiteX2" fmla="*/ 389395 w 574785"/>
              <a:gd name="connsiteY2" fmla="*/ 870301 h 1486797"/>
              <a:gd name="connsiteX3" fmla="*/ 456070 w 574785"/>
              <a:gd name="connsiteY3" fmla="*/ 778226 h 1486797"/>
              <a:gd name="connsiteX4" fmla="*/ 11570 w 574785"/>
              <a:gd name="connsiteY4" fmla="*/ 1457676 h 1486797"/>
              <a:gd name="connsiteX5" fmla="*/ 163970 w 574785"/>
              <a:gd name="connsiteY5" fmla="*/ 1244951 h 1486797"/>
              <a:gd name="connsiteX6" fmla="*/ 525920 w 574785"/>
              <a:gd name="connsiteY6" fmla="*/ 197201 h 1486797"/>
              <a:gd name="connsiteX7" fmla="*/ 319545 w 574785"/>
              <a:gd name="connsiteY7" fmla="*/ 848076 h 1486797"/>
              <a:gd name="connsiteX8" fmla="*/ 487820 w 574785"/>
              <a:gd name="connsiteY8" fmla="*/ 575026 h 1486797"/>
              <a:gd name="connsiteX9" fmla="*/ 570370 w 574785"/>
              <a:gd name="connsiteY9" fmla="*/ 351 h 148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785" h="1486797">
                <a:moveTo>
                  <a:pt x="570370" y="351"/>
                </a:moveTo>
                <a:cubicBezTo>
                  <a:pt x="579895" y="-12878"/>
                  <a:pt x="575133" y="350659"/>
                  <a:pt x="544970" y="495651"/>
                </a:cubicBezTo>
                <a:cubicBezTo>
                  <a:pt x="514807" y="640643"/>
                  <a:pt x="404212" y="823205"/>
                  <a:pt x="389395" y="870301"/>
                </a:cubicBezTo>
                <a:cubicBezTo>
                  <a:pt x="374578" y="917397"/>
                  <a:pt x="519041" y="680330"/>
                  <a:pt x="456070" y="778226"/>
                </a:cubicBezTo>
                <a:cubicBezTo>
                  <a:pt x="393099" y="876122"/>
                  <a:pt x="60253" y="1379889"/>
                  <a:pt x="11570" y="1457676"/>
                </a:cubicBezTo>
                <a:cubicBezTo>
                  <a:pt x="-37113" y="1535463"/>
                  <a:pt x="78245" y="1455030"/>
                  <a:pt x="163970" y="1244951"/>
                </a:cubicBezTo>
                <a:cubicBezTo>
                  <a:pt x="249695" y="1034872"/>
                  <a:pt x="499991" y="263347"/>
                  <a:pt x="525920" y="197201"/>
                </a:cubicBezTo>
                <a:cubicBezTo>
                  <a:pt x="551849" y="131055"/>
                  <a:pt x="325895" y="785105"/>
                  <a:pt x="319545" y="848076"/>
                </a:cubicBezTo>
                <a:cubicBezTo>
                  <a:pt x="313195" y="911047"/>
                  <a:pt x="442312" y="714726"/>
                  <a:pt x="487820" y="575026"/>
                </a:cubicBezTo>
                <a:cubicBezTo>
                  <a:pt x="533328" y="435326"/>
                  <a:pt x="560845" y="13580"/>
                  <a:pt x="570370" y="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A2386F96-7008-E162-0B97-64EFBED22776}"/>
              </a:ext>
            </a:extLst>
          </p:cNvPr>
          <p:cNvSpPr/>
          <p:nvPr/>
        </p:nvSpPr>
        <p:spPr>
          <a:xfrm>
            <a:off x="2337384" y="5885941"/>
            <a:ext cx="757352" cy="957177"/>
          </a:xfrm>
          <a:custGeom>
            <a:avLst/>
            <a:gdLst>
              <a:gd name="connsiteX0" fmla="*/ 523291 w 757352"/>
              <a:gd name="connsiteY0" fmla="*/ 3684 h 957177"/>
              <a:gd name="connsiteX1" fmla="*/ 132766 w 757352"/>
              <a:gd name="connsiteY1" fmla="*/ 575184 h 957177"/>
              <a:gd name="connsiteX2" fmla="*/ 72441 w 757352"/>
              <a:gd name="connsiteY2" fmla="*/ 603759 h 957177"/>
              <a:gd name="connsiteX3" fmla="*/ 5766 w 757352"/>
              <a:gd name="connsiteY3" fmla="*/ 606934 h 957177"/>
              <a:gd name="connsiteX4" fmla="*/ 231191 w 757352"/>
              <a:gd name="connsiteY4" fmla="*/ 679959 h 957177"/>
              <a:gd name="connsiteX5" fmla="*/ 513766 w 757352"/>
              <a:gd name="connsiteY5" fmla="*/ 854584 h 957177"/>
              <a:gd name="connsiteX6" fmla="*/ 447091 w 757352"/>
              <a:gd name="connsiteY6" fmla="*/ 800609 h 957177"/>
              <a:gd name="connsiteX7" fmla="*/ 751891 w 757352"/>
              <a:gd name="connsiteY7" fmla="*/ 953009 h 957177"/>
              <a:gd name="connsiteX8" fmla="*/ 615366 w 757352"/>
              <a:gd name="connsiteY8" fmla="*/ 899034 h 957177"/>
              <a:gd name="connsiteX9" fmla="*/ 275641 w 757352"/>
              <a:gd name="connsiteY9" fmla="*/ 740284 h 957177"/>
              <a:gd name="connsiteX10" fmla="*/ 135941 w 757352"/>
              <a:gd name="connsiteY10" fmla="*/ 679959 h 957177"/>
              <a:gd name="connsiteX11" fmla="*/ 189916 w 757352"/>
              <a:gd name="connsiteY11" fmla="*/ 514859 h 957177"/>
              <a:gd name="connsiteX12" fmla="*/ 161341 w 757352"/>
              <a:gd name="connsiteY12" fmla="*/ 533909 h 957177"/>
              <a:gd name="connsiteX13" fmla="*/ 377241 w 757352"/>
              <a:gd name="connsiteY13" fmla="*/ 244984 h 957177"/>
              <a:gd name="connsiteX14" fmla="*/ 237541 w 757352"/>
              <a:gd name="connsiteY14" fmla="*/ 324359 h 957177"/>
              <a:gd name="connsiteX15" fmla="*/ 523291 w 757352"/>
              <a:gd name="connsiteY15" fmla="*/ 3684 h 95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7352" h="957177">
                <a:moveTo>
                  <a:pt x="523291" y="3684"/>
                </a:moveTo>
                <a:cubicBezTo>
                  <a:pt x="505829" y="45488"/>
                  <a:pt x="207908" y="475172"/>
                  <a:pt x="132766" y="575184"/>
                </a:cubicBezTo>
                <a:cubicBezTo>
                  <a:pt x="57624" y="675196"/>
                  <a:pt x="93607" y="598467"/>
                  <a:pt x="72441" y="603759"/>
                </a:cubicBezTo>
                <a:cubicBezTo>
                  <a:pt x="51275" y="609051"/>
                  <a:pt x="-20692" y="594234"/>
                  <a:pt x="5766" y="606934"/>
                </a:cubicBezTo>
                <a:cubicBezTo>
                  <a:pt x="32224" y="619634"/>
                  <a:pt x="146524" y="638684"/>
                  <a:pt x="231191" y="679959"/>
                </a:cubicBezTo>
                <a:cubicBezTo>
                  <a:pt x="315858" y="721234"/>
                  <a:pt x="477783" y="834476"/>
                  <a:pt x="513766" y="854584"/>
                </a:cubicBezTo>
                <a:cubicBezTo>
                  <a:pt x="549749" y="874692"/>
                  <a:pt x="407404" y="784205"/>
                  <a:pt x="447091" y="800609"/>
                </a:cubicBezTo>
                <a:cubicBezTo>
                  <a:pt x="486778" y="817013"/>
                  <a:pt x="723845" y="936605"/>
                  <a:pt x="751891" y="953009"/>
                </a:cubicBezTo>
                <a:cubicBezTo>
                  <a:pt x="779937" y="969413"/>
                  <a:pt x="694741" y="934488"/>
                  <a:pt x="615366" y="899034"/>
                </a:cubicBezTo>
                <a:cubicBezTo>
                  <a:pt x="535991" y="863580"/>
                  <a:pt x="355545" y="776797"/>
                  <a:pt x="275641" y="740284"/>
                </a:cubicBezTo>
                <a:cubicBezTo>
                  <a:pt x="195737" y="703772"/>
                  <a:pt x="150229" y="717530"/>
                  <a:pt x="135941" y="679959"/>
                </a:cubicBezTo>
                <a:cubicBezTo>
                  <a:pt x="121653" y="642388"/>
                  <a:pt x="185683" y="539201"/>
                  <a:pt x="189916" y="514859"/>
                </a:cubicBezTo>
                <a:cubicBezTo>
                  <a:pt x="194149" y="490517"/>
                  <a:pt x="130120" y="578888"/>
                  <a:pt x="161341" y="533909"/>
                </a:cubicBezTo>
                <a:cubicBezTo>
                  <a:pt x="192562" y="488930"/>
                  <a:pt x="364541" y="279909"/>
                  <a:pt x="377241" y="244984"/>
                </a:cubicBezTo>
                <a:cubicBezTo>
                  <a:pt x="389941" y="210059"/>
                  <a:pt x="211083" y="359813"/>
                  <a:pt x="237541" y="324359"/>
                </a:cubicBezTo>
                <a:cubicBezTo>
                  <a:pt x="263999" y="288905"/>
                  <a:pt x="540753" y="-38120"/>
                  <a:pt x="523291" y="36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FE88AAAB-4501-80D9-D283-CF5D1449B67B}"/>
              </a:ext>
            </a:extLst>
          </p:cNvPr>
          <p:cNvSpPr/>
          <p:nvPr/>
        </p:nvSpPr>
        <p:spPr>
          <a:xfrm>
            <a:off x="2526748" y="6807711"/>
            <a:ext cx="606005" cy="433734"/>
          </a:xfrm>
          <a:custGeom>
            <a:avLst/>
            <a:gdLst>
              <a:gd name="connsiteX0" fmla="*/ 603802 w 606005"/>
              <a:gd name="connsiteY0" fmla="*/ 5839 h 433734"/>
              <a:gd name="connsiteX1" fmla="*/ 19602 w 606005"/>
              <a:gd name="connsiteY1" fmla="*/ 421764 h 433734"/>
              <a:gd name="connsiteX2" fmla="*/ 127552 w 606005"/>
              <a:gd name="connsiteY2" fmla="*/ 329689 h 433734"/>
              <a:gd name="connsiteX3" fmla="*/ 483152 w 606005"/>
              <a:gd name="connsiteY3" fmla="*/ 24889 h 433734"/>
              <a:gd name="connsiteX4" fmla="*/ 229152 w 606005"/>
              <a:gd name="connsiteY4" fmla="*/ 167764 h 433734"/>
              <a:gd name="connsiteX5" fmla="*/ 603802 w 606005"/>
              <a:gd name="connsiteY5" fmla="*/ 5839 h 43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005" h="433734">
                <a:moveTo>
                  <a:pt x="603802" y="5839"/>
                </a:moveTo>
                <a:cubicBezTo>
                  <a:pt x="568877" y="48172"/>
                  <a:pt x="98977" y="367789"/>
                  <a:pt x="19602" y="421764"/>
                </a:cubicBezTo>
                <a:cubicBezTo>
                  <a:pt x="-59773" y="475739"/>
                  <a:pt x="127552" y="329689"/>
                  <a:pt x="127552" y="329689"/>
                </a:cubicBezTo>
                <a:cubicBezTo>
                  <a:pt x="204810" y="263543"/>
                  <a:pt x="466219" y="51877"/>
                  <a:pt x="483152" y="24889"/>
                </a:cubicBezTo>
                <a:cubicBezTo>
                  <a:pt x="500085" y="-2099"/>
                  <a:pt x="211160" y="170410"/>
                  <a:pt x="229152" y="167764"/>
                </a:cubicBezTo>
                <a:cubicBezTo>
                  <a:pt x="247144" y="165118"/>
                  <a:pt x="638727" y="-36494"/>
                  <a:pt x="603802" y="58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76D38FE0-5F18-630F-D02D-59552CFDA39D}"/>
              </a:ext>
            </a:extLst>
          </p:cNvPr>
          <p:cNvSpPr/>
          <p:nvPr/>
        </p:nvSpPr>
        <p:spPr>
          <a:xfrm>
            <a:off x="1996383" y="5684307"/>
            <a:ext cx="1145883" cy="698851"/>
          </a:xfrm>
          <a:custGeom>
            <a:avLst/>
            <a:gdLst>
              <a:gd name="connsiteX0" fmla="*/ 1061142 w 1145883"/>
              <a:gd name="connsiteY0" fmla="*/ 49743 h 698851"/>
              <a:gd name="connsiteX1" fmla="*/ 3867 w 1145883"/>
              <a:gd name="connsiteY1" fmla="*/ 697443 h 698851"/>
              <a:gd name="connsiteX2" fmla="*/ 696017 w 1145883"/>
              <a:gd name="connsiteY2" fmla="*/ 227543 h 698851"/>
              <a:gd name="connsiteX3" fmla="*/ 464242 w 1145883"/>
              <a:gd name="connsiteY3" fmla="*/ 383118 h 698851"/>
              <a:gd name="connsiteX4" fmla="*/ 1013517 w 1145883"/>
              <a:gd name="connsiteY4" fmla="*/ 81493 h 698851"/>
              <a:gd name="connsiteX5" fmla="*/ 1061142 w 1145883"/>
              <a:gd name="connsiteY5" fmla="*/ 49743 h 69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883" h="698851">
                <a:moveTo>
                  <a:pt x="1061142" y="49743"/>
                </a:moveTo>
                <a:lnTo>
                  <a:pt x="3867" y="697443"/>
                </a:lnTo>
                <a:cubicBezTo>
                  <a:pt x="-56987" y="727076"/>
                  <a:pt x="619288" y="279930"/>
                  <a:pt x="696017" y="227543"/>
                </a:cubicBezTo>
                <a:cubicBezTo>
                  <a:pt x="772746" y="175156"/>
                  <a:pt x="411325" y="407460"/>
                  <a:pt x="464242" y="383118"/>
                </a:cubicBezTo>
                <a:cubicBezTo>
                  <a:pt x="517159" y="358776"/>
                  <a:pt x="915621" y="136526"/>
                  <a:pt x="1013517" y="81493"/>
                </a:cubicBezTo>
                <a:cubicBezTo>
                  <a:pt x="1111413" y="26460"/>
                  <a:pt x="1229417" y="-52915"/>
                  <a:pt x="1061142" y="497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F0950C04-3108-7E1C-405F-C53B19305985}"/>
              </a:ext>
            </a:extLst>
          </p:cNvPr>
          <p:cNvSpPr/>
          <p:nvPr/>
        </p:nvSpPr>
        <p:spPr>
          <a:xfrm>
            <a:off x="1171575" y="5721320"/>
            <a:ext cx="1867132" cy="831880"/>
          </a:xfrm>
          <a:custGeom>
            <a:avLst/>
            <a:gdLst>
              <a:gd name="connsiteX0" fmla="*/ 60325 w 1867132"/>
              <a:gd name="connsiteY0" fmla="*/ 825530 h 831880"/>
              <a:gd name="connsiteX1" fmla="*/ 1174750 w 1867132"/>
              <a:gd name="connsiteY1" fmla="*/ 368330 h 831880"/>
              <a:gd name="connsiteX2" fmla="*/ 936625 w 1867132"/>
              <a:gd name="connsiteY2" fmla="*/ 488980 h 831880"/>
              <a:gd name="connsiteX3" fmla="*/ 1336675 w 1867132"/>
              <a:gd name="connsiteY3" fmla="*/ 250855 h 831880"/>
              <a:gd name="connsiteX4" fmla="*/ 1866900 w 1867132"/>
              <a:gd name="connsiteY4" fmla="*/ 30 h 831880"/>
              <a:gd name="connsiteX5" fmla="*/ 1409700 w 1867132"/>
              <a:gd name="connsiteY5" fmla="*/ 266730 h 831880"/>
              <a:gd name="connsiteX6" fmla="*/ 946150 w 1867132"/>
              <a:gd name="connsiteY6" fmla="*/ 533430 h 831880"/>
              <a:gd name="connsiteX7" fmla="*/ 412750 w 1867132"/>
              <a:gd name="connsiteY7" fmla="*/ 793780 h 831880"/>
              <a:gd name="connsiteX8" fmla="*/ 876300 w 1867132"/>
              <a:gd name="connsiteY8" fmla="*/ 552480 h 831880"/>
              <a:gd name="connsiteX9" fmla="*/ 412750 w 1867132"/>
              <a:gd name="connsiteY9" fmla="*/ 736630 h 831880"/>
              <a:gd name="connsiteX10" fmla="*/ 0 w 1867132"/>
              <a:gd name="connsiteY10" fmla="*/ 831880 h 831880"/>
              <a:gd name="connsiteX11" fmla="*/ 60325 w 1867132"/>
              <a:gd name="connsiteY11" fmla="*/ 825530 h 83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7132" h="831880">
                <a:moveTo>
                  <a:pt x="60325" y="825530"/>
                </a:moveTo>
                <a:lnTo>
                  <a:pt x="1174750" y="368330"/>
                </a:lnTo>
                <a:cubicBezTo>
                  <a:pt x="1320800" y="312238"/>
                  <a:pt x="909638" y="508559"/>
                  <a:pt x="936625" y="488980"/>
                </a:cubicBezTo>
                <a:cubicBezTo>
                  <a:pt x="963612" y="469401"/>
                  <a:pt x="1181629" y="332347"/>
                  <a:pt x="1336675" y="250855"/>
                </a:cubicBezTo>
                <a:cubicBezTo>
                  <a:pt x="1491721" y="169363"/>
                  <a:pt x="1854729" y="-2616"/>
                  <a:pt x="1866900" y="30"/>
                </a:cubicBezTo>
                <a:cubicBezTo>
                  <a:pt x="1879071" y="2676"/>
                  <a:pt x="1409700" y="266730"/>
                  <a:pt x="1409700" y="266730"/>
                </a:cubicBezTo>
                <a:cubicBezTo>
                  <a:pt x="1256242" y="355630"/>
                  <a:pt x="1112308" y="445588"/>
                  <a:pt x="946150" y="533430"/>
                </a:cubicBezTo>
                <a:cubicBezTo>
                  <a:pt x="779992" y="621272"/>
                  <a:pt x="424392" y="790605"/>
                  <a:pt x="412750" y="793780"/>
                </a:cubicBezTo>
                <a:cubicBezTo>
                  <a:pt x="401108" y="796955"/>
                  <a:pt x="876300" y="562005"/>
                  <a:pt x="876300" y="552480"/>
                </a:cubicBezTo>
                <a:cubicBezTo>
                  <a:pt x="876300" y="542955"/>
                  <a:pt x="558800" y="690063"/>
                  <a:pt x="412750" y="736630"/>
                </a:cubicBezTo>
                <a:cubicBezTo>
                  <a:pt x="266700" y="783197"/>
                  <a:pt x="0" y="831880"/>
                  <a:pt x="0" y="831880"/>
                </a:cubicBezTo>
                <a:lnTo>
                  <a:pt x="60325" y="82553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BA756662-F776-756E-3293-D7AC42B0EABC}"/>
              </a:ext>
            </a:extLst>
          </p:cNvPr>
          <p:cNvSpPr/>
          <p:nvPr/>
        </p:nvSpPr>
        <p:spPr>
          <a:xfrm>
            <a:off x="1040663" y="6530957"/>
            <a:ext cx="860530" cy="911197"/>
          </a:xfrm>
          <a:custGeom>
            <a:avLst/>
            <a:gdLst>
              <a:gd name="connsiteX0" fmla="*/ 737 w 860530"/>
              <a:gd name="connsiteY0" fmla="*/ 18 h 911197"/>
              <a:gd name="connsiteX1" fmla="*/ 172187 w 860530"/>
              <a:gd name="connsiteY1" fmla="*/ 60343 h 911197"/>
              <a:gd name="connsiteX2" fmla="*/ 175362 w 860530"/>
              <a:gd name="connsiteY2" fmla="*/ 19068 h 911197"/>
              <a:gd name="connsiteX3" fmla="*/ 302362 w 860530"/>
              <a:gd name="connsiteY3" fmla="*/ 92093 h 911197"/>
              <a:gd name="connsiteX4" fmla="*/ 296012 w 860530"/>
              <a:gd name="connsiteY4" fmla="*/ 69868 h 911197"/>
              <a:gd name="connsiteX5" fmla="*/ 515087 w 860530"/>
              <a:gd name="connsiteY5" fmla="*/ 292118 h 911197"/>
              <a:gd name="connsiteX6" fmla="*/ 578587 w 860530"/>
              <a:gd name="connsiteY6" fmla="*/ 307993 h 911197"/>
              <a:gd name="connsiteX7" fmla="*/ 772262 w 860530"/>
              <a:gd name="connsiteY7" fmla="*/ 663593 h 911197"/>
              <a:gd name="connsiteX8" fmla="*/ 750037 w 860530"/>
              <a:gd name="connsiteY8" fmla="*/ 596918 h 911197"/>
              <a:gd name="connsiteX9" fmla="*/ 857987 w 860530"/>
              <a:gd name="connsiteY9" fmla="*/ 898543 h 911197"/>
              <a:gd name="connsiteX10" fmla="*/ 800837 w 860530"/>
              <a:gd name="connsiteY10" fmla="*/ 793768 h 911197"/>
              <a:gd name="connsiteX11" fmla="*/ 530962 w 860530"/>
              <a:gd name="connsiteY11" fmla="*/ 250843 h 911197"/>
              <a:gd name="connsiteX12" fmla="*/ 349987 w 860530"/>
              <a:gd name="connsiteY12" fmla="*/ 76218 h 911197"/>
              <a:gd name="connsiteX13" fmla="*/ 248387 w 860530"/>
              <a:gd name="connsiteY13" fmla="*/ 53993 h 911197"/>
              <a:gd name="connsiteX14" fmla="*/ 737 w 860530"/>
              <a:gd name="connsiteY14" fmla="*/ 18 h 9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0530" h="911197">
                <a:moveTo>
                  <a:pt x="737" y="18"/>
                </a:moveTo>
                <a:cubicBezTo>
                  <a:pt x="-11963" y="1076"/>
                  <a:pt x="143083" y="57168"/>
                  <a:pt x="172187" y="60343"/>
                </a:cubicBezTo>
                <a:cubicBezTo>
                  <a:pt x="201291" y="63518"/>
                  <a:pt x="153666" y="13776"/>
                  <a:pt x="175362" y="19068"/>
                </a:cubicBezTo>
                <a:cubicBezTo>
                  <a:pt x="197058" y="24360"/>
                  <a:pt x="282254" y="83626"/>
                  <a:pt x="302362" y="92093"/>
                </a:cubicBezTo>
                <a:cubicBezTo>
                  <a:pt x="322470" y="100560"/>
                  <a:pt x="260558" y="36531"/>
                  <a:pt x="296012" y="69868"/>
                </a:cubicBezTo>
                <a:cubicBezTo>
                  <a:pt x="331466" y="103205"/>
                  <a:pt x="467991" y="252431"/>
                  <a:pt x="515087" y="292118"/>
                </a:cubicBezTo>
                <a:cubicBezTo>
                  <a:pt x="562183" y="331805"/>
                  <a:pt x="535725" y="246081"/>
                  <a:pt x="578587" y="307993"/>
                </a:cubicBezTo>
                <a:cubicBezTo>
                  <a:pt x="621450" y="369906"/>
                  <a:pt x="743687" y="615439"/>
                  <a:pt x="772262" y="663593"/>
                </a:cubicBezTo>
                <a:cubicBezTo>
                  <a:pt x="800837" y="711747"/>
                  <a:pt x="735750" y="557760"/>
                  <a:pt x="750037" y="596918"/>
                </a:cubicBezTo>
                <a:cubicBezTo>
                  <a:pt x="764324" y="636076"/>
                  <a:pt x="849520" y="865735"/>
                  <a:pt x="857987" y="898543"/>
                </a:cubicBezTo>
                <a:cubicBezTo>
                  <a:pt x="866454" y="931351"/>
                  <a:pt x="855341" y="901718"/>
                  <a:pt x="800837" y="793768"/>
                </a:cubicBezTo>
                <a:cubicBezTo>
                  <a:pt x="746333" y="685818"/>
                  <a:pt x="606104" y="370435"/>
                  <a:pt x="530962" y="250843"/>
                </a:cubicBezTo>
                <a:cubicBezTo>
                  <a:pt x="455820" y="131251"/>
                  <a:pt x="397083" y="109026"/>
                  <a:pt x="349987" y="76218"/>
                </a:cubicBezTo>
                <a:cubicBezTo>
                  <a:pt x="302891" y="43410"/>
                  <a:pt x="308183" y="65106"/>
                  <a:pt x="248387" y="53993"/>
                </a:cubicBezTo>
                <a:cubicBezTo>
                  <a:pt x="188591" y="42881"/>
                  <a:pt x="13437" y="-1040"/>
                  <a:pt x="737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FE69E0FC-EB2C-2C23-EE66-099AF8992F14}"/>
              </a:ext>
            </a:extLst>
          </p:cNvPr>
          <p:cNvSpPr/>
          <p:nvPr/>
        </p:nvSpPr>
        <p:spPr>
          <a:xfrm>
            <a:off x="901407" y="6533668"/>
            <a:ext cx="992372" cy="992242"/>
          </a:xfrm>
          <a:custGeom>
            <a:avLst/>
            <a:gdLst>
              <a:gd name="connsiteX0" fmla="*/ 293 w 992372"/>
              <a:gd name="connsiteY0" fmla="*/ 482 h 992242"/>
              <a:gd name="connsiteX1" fmla="*/ 320968 w 992372"/>
              <a:gd name="connsiteY1" fmla="*/ 117957 h 992242"/>
              <a:gd name="connsiteX2" fmla="*/ 451143 w 992372"/>
              <a:gd name="connsiteY2" fmla="*/ 117957 h 992242"/>
              <a:gd name="connsiteX3" fmla="*/ 413043 w 992372"/>
              <a:gd name="connsiteY3" fmla="*/ 111607 h 992242"/>
              <a:gd name="connsiteX4" fmla="*/ 660693 w 992372"/>
              <a:gd name="connsiteY4" fmla="*/ 346557 h 992242"/>
              <a:gd name="connsiteX5" fmla="*/ 679743 w 992372"/>
              <a:gd name="connsiteY5" fmla="*/ 314807 h 992242"/>
              <a:gd name="connsiteX6" fmla="*/ 895643 w 992372"/>
              <a:gd name="connsiteY6" fmla="*/ 673582 h 992242"/>
              <a:gd name="connsiteX7" fmla="*/ 797218 w 992372"/>
              <a:gd name="connsiteY7" fmla="*/ 571982 h 992242"/>
              <a:gd name="connsiteX8" fmla="*/ 990893 w 992372"/>
              <a:gd name="connsiteY8" fmla="*/ 991082 h 992242"/>
              <a:gd name="connsiteX9" fmla="*/ 863893 w 992372"/>
              <a:gd name="connsiteY9" fmla="*/ 676757 h 992242"/>
              <a:gd name="connsiteX10" fmla="*/ 476543 w 992372"/>
              <a:gd name="connsiteY10" fmla="*/ 98907 h 992242"/>
              <a:gd name="connsiteX11" fmla="*/ 266993 w 992372"/>
              <a:gd name="connsiteY11" fmla="*/ 76682 h 992242"/>
              <a:gd name="connsiteX12" fmla="*/ 293 w 992372"/>
              <a:gd name="connsiteY12" fmla="*/ 482 h 99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372" h="992242">
                <a:moveTo>
                  <a:pt x="293" y="482"/>
                </a:moveTo>
                <a:cubicBezTo>
                  <a:pt x="9289" y="7361"/>
                  <a:pt x="245826" y="98378"/>
                  <a:pt x="320968" y="117957"/>
                </a:cubicBezTo>
                <a:cubicBezTo>
                  <a:pt x="396110" y="137536"/>
                  <a:pt x="435797" y="119015"/>
                  <a:pt x="451143" y="117957"/>
                </a:cubicBezTo>
                <a:cubicBezTo>
                  <a:pt x="466489" y="116899"/>
                  <a:pt x="378118" y="73507"/>
                  <a:pt x="413043" y="111607"/>
                </a:cubicBezTo>
                <a:cubicBezTo>
                  <a:pt x="447968" y="149707"/>
                  <a:pt x="616243" y="312690"/>
                  <a:pt x="660693" y="346557"/>
                </a:cubicBezTo>
                <a:cubicBezTo>
                  <a:pt x="705143" y="380424"/>
                  <a:pt x="640585" y="260303"/>
                  <a:pt x="679743" y="314807"/>
                </a:cubicBezTo>
                <a:cubicBezTo>
                  <a:pt x="718901" y="369311"/>
                  <a:pt x="876064" y="630720"/>
                  <a:pt x="895643" y="673582"/>
                </a:cubicBezTo>
                <a:cubicBezTo>
                  <a:pt x="915222" y="716445"/>
                  <a:pt x="781343" y="519065"/>
                  <a:pt x="797218" y="571982"/>
                </a:cubicBezTo>
                <a:cubicBezTo>
                  <a:pt x="813093" y="624899"/>
                  <a:pt x="979781" y="973620"/>
                  <a:pt x="990893" y="991082"/>
                </a:cubicBezTo>
                <a:cubicBezTo>
                  <a:pt x="1002005" y="1008544"/>
                  <a:pt x="949618" y="825453"/>
                  <a:pt x="863893" y="676757"/>
                </a:cubicBezTo>
                <a:cubicBezTo>
                  <a:pt x="778168" y="528061"/>
                  <a:pt x="576026" y="198919"/>
                  <a:pt x="476543" y="98907"/>
                </a:cubicBezTo>
                <a:cubicBezTo>
                  <a:pt x="377060" y="-1105"/>
                  <a:pt x="342135" y="90970"/>
                  <a:pt x="266993" y="76682"/>
                </a:cubicBezTo>
                <a:cubicBezTo>
                  <a:pt x="191851" y="62395"/>
                  <a:pt x="-8703" y="-6397"/>
                  <a:pt x="293" y="4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3F051979-868E-BF7F-F0FD-AC5EBC9C757E}"/>
              </a:ext>
            </a:extLst>
          </p:cNvPr>
          <p:cNvSpPr/>
          <p:nvPr/>
        </p:nvSpPr>
        <p:spPr>
          <a:xfrm>
            <a:off x="790076" y="6469061"/>
            <a:ext cx="222837" cy="654622"/>
          </a:xfrm>
          <a:custGeom>
            <a:avLst/>
            <a:gdLst>
              <a:gd name="connsiteX0" fmla="*/ 222749 w 222837"/>
              <a:gd name="connsiteY0" fmla="*/ 144464 h 654622"/>
              <a:gd name="connsiteX1" fmla="*/ 38599 w 222837"/>
              <a:gd name="connsiteY1" fmla="*/ 366714 h 654622"/>
              <a:gd name="connsiteX2" fmla="*/ 29074 w 222837"/>
              <a:gd name="connsiteY2" fmla="*/ 652464 h 654622"/>
              <a:gd name="connsiteX3" fmla="*/ 3674 w 222837"/>
              <a:gd name="connsiteY3" fmla="*/ 471489 h 654622"/>
              <a:gd name="connsiteX4" fmla="*/ 117974 w 222837"/>
              <a:gd name="connsiteY4" fmla="*/ 7939 h 654622"/>
              <a:gd name="connsiteX5" fmla="*/ 63999 w 222837"/>
              <a:gd name="connsiteY5" fmla="*/ 176214 h 654622"/>
              <a:gd name="connsiteX6" fmla="*/ 222749 w 222837"/>
              <a:gd name="connsiteY6" fmla="*/ 144464 h 65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837" h="654622">
                <a:moveTo>
                  <a:pt x="222749" y="144464"/>
                </a:moveTo>
                <a:cubicBezTo>
                  <a:pt x="218516" y="176214"/>
                  <a:pt x="70878" y="282047"/>
                  <a:pt x="38599" y="366714"/>
                </a:cubicBezTo>
                <a:cubicBezTo>
                  <a:pt x="6320" y="451381"/>
                  <a:pt x="34895" y="635002"/>
                  <a:pt x="29074" y="652464"/>
                </a:cubicBezTo>
                <a:cubicBezTo>
                  <a:pt x="23253" y="669926"/>
                  <a:pt x="-11143" y="578910"/>
                  <a:pt x="3674" y="471489"/>
                </a:cubicBezTo>
                <a:cubicBezTo>
                  <a:pt x="18491" y="364068"/>
                  <a:pt x="107920" y="57151"/>
                  <a:pt x="117974" y="7939"/>
                </a:cubicBezTo>
                <a:cubicBezTo>
                  <a:pt x="128028" y="-41274"/>
                  <a:pt x="50770" y="153460"/>
                  <a:pt x="63999" y="176214"/>
                </a:cubicBezTo>
                <a:cubicBezTo>
                  <a:pt x="77228" y="198968"/>
                  <a:pt x="226982" y="112714"/>
                  <a:pt x="222749" y="1444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E988E47-0716-E0FA-F568-0E5511CB831E}"/>
              </a:ext>
            </a:extLst>
          </p:cNvPr>
          <p:cNvSpPr/>
          <p:nvPr/>
        </p:nvSpPr>
        <p:spPr>
          <a:xfrm>
            <a:off x="605924" y="7175241"/>
            <a:ext cx="181477" cy="832484"/>
          </a:xfrm>
          <a:custGeom>
            <a:avLst/>
            <a:gdLst>
              <a:gd name="connsiteX0" fmla="*/ 181476 w 181477"/>
              <a:gd name="connsiteY0" fmla="*/ 28834 h 832484"/>
              <a:gd name="connsiteX1" fmla="*/ 35426 w 181477"/>
              <a:gd name="connsiteY1" fmla="*/ 311409 h 832484"/>
              <a:gd name="connsiteX2" fmla="*/ 501 w 181477"/>
              <a:gd name="connsiteY2" fmla="*/ 559059 h 832484"/>
              <a:gd name="connsiteX3" fmla="*/ 16376 w 181477"/>
              <a:gd name="connsiteY3" fmla="*/ 559059 h 832484"/>
              <a:gd name="connsiteX4" fmla="*/ 38601 w 181477"/>
              <a:gd name="connsiteY4" fmla="*/ 832109 h 832484"/>
              <a:gd name="connsiteX5" fmla="*/ 16376 w 181477"/>
              <a:gd name="connsiteY5" fmla="*/ 492384 h 832484"/>
              <a:gd name="connsiteX6" fmla="*/ 60826 w 181477"/>
              <a:gd name="connsiteY6" fmla="*/ 6609 h 832484"/>
              <a:gd name="connsiteX7" fmla="*/ 38601 w 181477"/>
              <a:gd name="connsiteY7" fmla="*/ 200284 h 832484"/>
              <a:gd name="connsiteX8" fmla="*/ 181476 w 181477"/>
              <a:gd name="connsiteY8" fmla="*/ 28834 h 83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77" h="832484">
                <a:moveTo>
                  <a:pt x="181476" y="28834"/>
                </a:moveTo>
                <a:cubicBezTo>
                  <a:pt x="180947" y="47355"/>
                  <a:pt x="65588" y="223038"/>
                  <a:pt x="35426" y="311409"/>
                </a:cubicBezTo>
                <a:cubicBezTo>
                  <a:pt x="5264" y="399780"/>
                  <a:pt x="3676" y="517784"/>
                  <a:pt x="501" y="559059"/>
                </a:cubicBezTo>
                <a:cubicBezTo>
                  <a:pt x="-2674" y="600334"/>
                  <a:pt x="10026" y="513551"/>
                  <a:pt x="16376" y="559059"/>
                </a:cubicBezTo>
                <a:cubicBezTo>
                  <a:pt x="22726" y="604567"/>
                  <a:pt x="38601" y="843221"/>
                  <a:pt x="38601" y="832109"/>
                </a:cubicBezTo>
                <a:cubicBezTo>
                  <a:pt x="38601" y="820997"/>
                  <a:pt x="12672" y="629967"/>
                  <a:pt x="16376" y="492384"/>
                </a:cubicBezTo>
                <a:cubicBezTo>
                  <a:pt x="20080" y="354801"/>
                  <a:pt x="57122" y="55292"/>
                  <a:pt x="60826" y="6609"/>
                </a:cubicBezTo>
                <a:cubicBezTo>
                  <a:pt x="64530" y="-42074"/>
                  <a:pt x="23255" y="193934"/>
                  <a:pt x="38601" y="200284"/>
                </a:cubicBezTo>
                <a:cubicBezTo>
                  <a:pt x="53947" y="206634"/>
                  <a:pt x="182005" y="10313"/>
                  <a:pt x="181476" y="288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8BDD3779-9612-0F30-91C8-77591B595C1D}"/>
              </a:ext>
            </a:extLst>
          </p:cNvPr>
          <p:cNvSpPr/>
          <p:nvPr/>
        </p:nvSpPr>
        <p:spPr>
          <a:xfrm>
            <a:off x="542145" y="7991359"/>
            <a:ext cx="131122" cy="532833"/>
          </a:xfrm>
          <a:custGeom>
            <a:avLst/>
            <a:gdLst>
              <a:gd name="connsiteX0" fmla="*/ 130955 w 131122"/>
              <a:gd name="connsiteY0" fmla="*/ 116 h 532833"/>
              <a:gd name="connsiteX1" fmla="*/ 29355 w 131122"/>
              <a:gd name="connsiteY1" fmla="*/ 273166 h 532833"/>
              <a:gd name="connsiteX2" fmla="*/ 83330 w 131122"/>
              <a:gd name="connsiteY2" fmla="*/ 523991 h 532833"/>
              <a:gd name="connsiteX3" fmla="*/ 76980 w 131122"/>
              <a:gd name="connsiteY3" fmla="*/ 454141 h 532833"/>
              <a:gd name="connsiteX4" fmla="*/ 780 w 131122"/>
              <a:gd name="connsiteY4" fmla="*/ 241416 h 532833"/>
              <a:gd name="connsiteX5" fmla="*/ 130955 w 131122"/>
              <a:gd name="connsiteY5" fmla="*/ 116 h 53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22" h="532833">
                <a:moveTo>
                  <a:pt x="130955" y="116"/>
                </a:moveTo>
                <a:cubicBezTo>
                  <a:pt x="135718" y="5408"/>
                  <a:pt x="37293" y="185853"/>
                  <a:pt x="29355" y="273166"/>
                </a:cubicBezTo>
                <a:cubicBezTo>
                  <a:pt x="21417" y="360479"/>
                  <a:pt x="75392" y="493828"/>
                  <a:pt x="83330" y="523991"/>
                </a:cubicBezTo>
                <a:cubicBezTo>
                  <a:pt x="91268" y="554154"/>
                  <a:pt x="90738" y="501237"/>
                  <a:pt x="76980" y="454141"/>
                </a:cubicBezTo>
                <a:cubicBezTo>
                  <a:pt x="63222" y="407045"/>
                  <a:pt x="-8216" y="311266"/>
                  <a:pt x="780" y="241416"/>
                </a:cubicBezTo>
                <a:cubicBezTo>
                  <a:pt x="9776" y="171566"/>
                  <a:pt x="126192" y="-5176"/>
                  <a:pt x="130955" y="1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3846C406-F2A8-A170-AB1F-6DA99B09983B}"/>
              </a:ext>
            </a:extLst>
          </p:cNvPr>
          <p:cNvSpPr/>
          <p:nvPr/>
        </p:nvSpPr>
        <p:spPr>
          <a:xfrm>
            <a:off x="500280" y="7873117"/>
            <a:ext cx="221257" cy="639576"/>
          </a:xfrm>
          <a:custGeom>
            <a:avLst/>
            <a:gdLst>
              <a:gd name="connsiteX0" fmla="*/ 220445 w 221257"/>
              <a:gd name="connsiteY0" fmla="*/ 883 h 639576"/>
              <a:gd name="connsiteX1" fmla="*/ 1370 w 221257"/>
              <a:gd name="connsiteY1" fmla="*/ 299333 h 639576"/>
              <a:gd name="connsiteX2" fmla="*/ 125195 w 221257"/>
              <a:gd name="connsiteY2" fmla="*/ 626358 h 639576"/>
              <a:gd name="connsiteX3" fmla="*/ 77570 w 221257"/>
              <a:gd name="connsiteY3" fmla="*/ 550158 h 639576"/>
              <a:gd name="connsiteX4" fmla="*/ 17245 w 221257"/>
              <a:gd name="connsiteY4" fmla="*/ 315208 h 639576"/>
              <a:gd name="connsiteX5" fmla="*/ 150595 w 221257"/>
              <a:gd name="connsiteY5" fmla="*/ 131058 h 639576"/>
              <a:gd name="connsiteX6" fmla="*/ 77570 w 221257"/>
              <a:gd name="connsiteY6" fmla="*/ 204083 h 639576"/>
              <a:gd name="connsiteX7" fmla="*/ 220445 w 221257"/>
              <a:gd name="connsiteY7" fmla="*/ 883 h 6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257" h="639576">
                <a:moveTo>
                  <a:pt x="220445" y="883"/>
                </a:moveTo>
                <a:cubicBezTo>
                  <a:pt x="207745" y="16758"/>
                  <a:pt x="17245" y="195087"/>
                  <a:pt x="1370" y="299333"/>
                </a:cubicBezTo>
                <a:cubicBezTo>
                  <a:pt x="-14505" y="403579"/>
                  <a:pt x="112495" y="584554"/>
                  <a:pt x="125195" y="626358"/>
                </a:cubicBezTo>
                <a:cubicBezTo>
                  <a:pt x="137895" y="668162"/>
                  <a:pt x="95562" y="602016"/>
                  <a:pt x="77570" y="550158"/>
                </a:cubicBezTo>
                <a:cubicBezTo>
                  <a:pt x="59578" y="498300"/>
                  <a:pt x="5074" y="385058"/>
                  <a:pt x="17245" y="315208"/>
                </a:cubicBezTo>
                <a:cubicBezTo>
                  <a:pt x="29416" y="245358"/>
                  <a:pt x="140541" y="149579"/>
                  <a:pt x="150595" y="131058"/>
                </a:cubicBezTo>
                <a:cubicBezTo>
                  <a:pt x="160649" y="112537"/>
                  <a:pt x="62224" y="219958"/>
                  <a:pt x="77570" y="204083"/>
                </a:cubicBezTo>
                <a:cubicBezTo>
                  <a:pt x="92916" y="188208"/>
                  <a:pt x="233145" y="-14992"/>
                  <a:pt x="220445" y="8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B08B34F4-03D3-3FC4-DC36-F783364AE325}"/>
              </a:ext>
            </a:extLst>
          </p:cNvPr>
          <p:cNvSpPr/>
          <p:nvPr/>
        </p:nvSpPr>
        <p:spPr>
          <a:xfrm>
            <a:off x="351988" y="8538996"/>
            <a:ext cx="210063" cy="893234"/>
          </a:xfrm>
          <a:custGeom>
            <a:avLst/>
            <a:gdLst>
              <a:gd name="connsiteX0" fmla="*/ 209987 w 210063"/>
              <a:gd name="connsiteY0" fmla="*/ 1754 h 893234"/>
              <a:gd name="connsiteX1" fmla="*/ 67112 w 210063"/>
              <a:gd name="connsiteY1" fmla="*/ 414504 h 893234"/>
              <a:gd name="connsiteX2" fmla="*/ 121087 w 210063"/>
              <a:gd name="connsiteY2" fmla="*/ 878054 h 893234"/>
              <a:gd name="connsiteX3" fmla="*/ 102037 w 210063"/>
              <a:gd name="connsiteY3" fmla="*/ 741529 h 893234"/>
              <a:gd name="connsiteX4" fmla="*/ 437 w 210063"/>
              <a:gd name="connsiteY4" fmla="*/ 351004 h 893234"/>
              <a:gd name="connsiteX5" fmla="*/ 146487 w 210063"/>
              <a:gd name="connsiteY5" fmla="*/ 36679 h 893234"/>
              <a:gd name="connsiteX6" fmla="*/ 44887 w 210063"/>
              <a:gd name="connsiteY6" fmla="*/ 258929 h 893234"/>
              <a:gd name="connsiteX7" fmla="*/ 209987 w 210063"/>
              <a:gd name="connsiteY7" fmla="*/ 1754 h 89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063" h="893234">
                <a:moveTo>
                  <a:pt x="209987" y="1754"/>
                </a:moveTo>
                <a:cubicBezTo>
                  <a:pt x="213691" y="27683"/>
                  <a:pt x="81929" y="268454"/>
                  <a:pt x="67112" y="414504"/>
                </a:cubicBezTo>
                <a:cubicBezTo>
                  <a:pt x="52295" y="560554"/>
                  <a:pt x="115266" y="823550"/>
                  <a:pt x="121087" y="878054"/>
                </a:cubicBezTo>
                <a:cubicBezTo>
                  <a:pt x="126908" y="932558"/>
                  <a:pt x="122145" y="829371"/>
                  <a:pt x="102037" y="741529"/>
                </a:cubicBezTo>
                <a:cubicBezTo>
                  <a:pt x="81929" y="653687"/>
                  <a:pt x="-6971" y="468479"/>
                  <a:pt x="437" y="351004"/>
                </a:cubicBezTo>
                <a:cubicBezTo>
                  <a:pt x="7845" y="233529"/>
                  <a:pt x="139079" y="52025"/>
                  <a:pt x="146487" y="36679"/>
                </a:cubicBezTo>
                <a:cubicBezTo>
                  <a:pt x="153895" y="21333"/>
                  <a:pt x="36420" y="272158"/>
                  <a:pt x="44887" y="258929"/>
                </a:cubicBezTo>
                <a:cubicBezTo>
                  <a:pt x="53354" y="245700"/>
                  <a:pt x="206283" y="-24175"/>
                  <a:pt x="209987" y="17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7BFBDE97-C169-0ECC-FF91-8738A13E2AF9}"/>
              </a:ext>
            </a:extLst>
          </p:cNvPr>
          <p:cNvSpPr/>
          <p:nvPr/>
        </p:nvSpPr>
        <p:spPr>
          <a:xfrm>
            <a:off x="387212" y="9350923"/>
            <a:ext cx="149522" cy="723575"/>
          </a:xfrm>
          <a:custGeom>
            <a:avLst/>
            <a:gdLst>
              <a:gd name="connsiteX0" fmla="*/ 95388 w 149522"/>
              <a:gd name="connsiteY0" fmla="*/ 18502 h 723575"/>
              <a:gd name="connsiteX1" fmla="*/ 6488 w 149522"/>
              <a:gd name="connsiteY1" fmla="*/ 691602 h 723575"/>
              <a:gd name="connsiteX2" fmla="*/ 22363 w 149522"/>
              <a:gd name="connsiteY2" fmla="*/ 561427 h 723575"/>
              <a:gd name="connsiteX3" fmla="*/ 146188 w 149522"/>
              <a:gd name="connsiteY3" fmla="*/ 88352 h 723575"/>
              <a:gd name="connsiteX4" fmla="*/ 114438 w 149522"/>
              <a:gd name="connsiteY4" fmla="*/ 177252 h 723575"/>
              <a:gd name="connsiteX5" fmla="*/ 95388 w 149522"/>
              <a:gd name="connsiteY5" fmla="*/ 18502 h 72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522" h="723575">
                <a:moveTo>
                  <a:pt x="95388" y="18502"/>
                </a:moveTo>
                <a:cubicBezTo>
                  <a:pt x="77396" y="104227"/>
                  <a:pt x="18659" y="601115"/>
                  <a:pt x="6488" y="691602"/>
                </a:cubicBezTo>
                <a:cubicBezTo>
                  <a:pt x="-5683" y="782089"/>
                  <a:pt x="-920" y="661969"/>
                  <a:pt x="22363" y="561427"/>
                </a:cubicBezTo>
                <a:cubicBezTo>
                  <a:pt x="45646" y="460885"/>
                  <a:pt x="130842" y="152381"/>
                  <a:pt x="146188" y="88352"/>
                </a:cubicBezTo>
                <a:cubicBezTo>
                  <a:pt x="161534" y="24323"/>
                  <a:pt x="119200" y="182014"/>
                  <a:pt x="114438" y="177252"/>
                </a:cubicBezTo>
                <a:cubicBezTo>
                  <a:pt x="109676" y="172490"/>
                  <a:pt x="113380" y="-67223"/>
                  <a:pt x="95388" y="18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D0DB7831-754E-699C-6CFF-12DA495BA15F}"/>
              </a:ext>
            </a:extLst>
          </p:cNvPr>
          <p:cNvSpPr/>
          <p:nvPr/>
        </p:nvSpPr>
        <p:spPr>
          <a:xfrm>
            <a:off x="315657" y="9003122"/>
            <a:ext cx="166269" cy="1150599"/>
          </a:xfrm>
          <a:custGeom>
            <a:avLst/>
            <a:gdLst>
              <a:gd name="connsiteX0" fmla="*/ 1843 w 166269"/>
              <a:gd name="connsiteY0" fmla="*/ 10703 h 1150599"/>
              <a:gd name="connsiteX1" fmla="*/ 17718 w 166269"/>
              <a:gd name="connsiteY1" fmla="*/ 61503 h 1150599"/>
              <a:gd name="connsiteX2" fmla="*/ 90743 w 166269"/>
              <a:gd name="connsiteY2" fmla="*/ 506003 h 1150599"/>
              <a:gd name="connsiteX3" fmla="*/ 71693 w 166269"/>
              <a:gd name="connsiteY3" fmla="*/ 677453 h 1150599"/>
              <a:gd name="connsiteX4" fmla="*/ 24068 w 166269"/>
              <a:gd name="connsiteY4" fmla="*/ 1144178 h 1150599"/>
              <a:gd name="connsiteX5" fmla="*/ 68518 w 166269"/>
              <a:gd name="connsiteY5" fmla="*/ 906053 h 1150599"/>
              <a:gd name="connsiteX6" fmla="*/ 160593 w 166269"/>
              <a:gd name="connsiteY6" fmla="*/ 315503 h 1150599"/>
              <a:gd name="connsiteX7" fmla="*/ 144718 w 166269"/>
              <a:gd name="connsiteY7" fmla="*/ 417103 h 1150599"/>
              <a:gd name="connsiteX8" fmla="*/ 49468 w 166269"/>
              <a:gd name="connsiteY8" fmla="*/ 128178 h 1150599"/>
              <a:gd name="connsiteX9" fmla="*/ 1843 w 166269"/>
              <a:gd name="connsiteY9" fmla="*/ 10703 h 11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269" h="1150599">
                <a:moveTo>
                  <a:pt x="1843" y="10703"/>
                </a:moveTo>
                <a:cubicBezTo>
                  <a:pt x="-3449" y="-410"/>
                  <a:pt x="2901" y="-21047"/>
                  <a:pt x="17718" y="61503"/>
                </a:cubicBezTo>
                <a:cubicBezTo>
                  <a:pt x="32535" y="144053"/>
                  <a:pt x="81747" y="403345"/>
                  <a:pt x="90743" y="506003"/>
                </a:cubicBezTo>
                <a:cubicBezTo>
                  <a:pt x="99739" y="608661"/>
                  <a:pt x="82805" y="571091"/>
                  <a:pt x="71693" y="677453"/>
                </a:cubicBezTo>
                <a:cubicBezTo>
                  <a:pt x="60581" y="783815"/>
                  <a:pt x="24597" y="1106078"/>
                  <a:pt x="24068" y="1144178"/>
                </a:cubicBezTo>
                <a:cubicBezTo>
                  <a:pt x="23539" y="1182278"/>
                  <a:pt x="45764" y="1044165"/>
                  <a:pt x="68518" y="906053"/>
                </a:cubicBezTo>
                <a:cubicBezTo>
                  <a:pt x="91272" y="767941"/>
                  <a:pt x="147893" y="396995"/>
                  <a:pt x="160593" y="315503"/>
                </a:cubicBezTo>
                <a:cubicBezTo>
                  <a:pt x="173293" y="234011"/>
                  <a:pt x="163239" y="448324"/>
                  <a:pt x="144718" y="417103"/>
                </a:cubicBezTo>
                <a:cubicBezTo>
                  <a:pt x="126197" y="385882"/>
                  <a:pt x="73810" y="195911"/>
                  <a:pt x="49468" y="128178"/>
                </a:cubicBezTo>
                <a:cubicBezTo>
                  <a:pt x="25126" y="60445"/>
                  <a:pt x="7135" y="21816"/>
                  <a:pt x="1843" y="107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471802B6-19CA-2BA9-22AA-552AE43187F6}"/>
              </a:ext>
            </a:extLst>
          </p:cNvPr>
          <p:cNvSpPr/>
          <p:nvPr/>
        </p:nvSpPr>
        <p:spPr>
          <a:xfrm>
            <a:off x="315111" y="9034215"/>
            <a:ext cx="933136" cy="1126780"/>
          </a:xfrm>
          <a:custGeom>
            <a:avLst/>
            <a:gdLst>
              <a:gd name="connsiteX0" fmla="*/ 46839 w 933136"/>
              <a:gd name="connsiteY0" fmla="*/ 1062285 h 1126780"/>
              <a:gd name="connsiteX1" fmla="*/ 726289 w 933136"/>
              <a:gd name="connsiteY1" fmla="*/ 373310 h 1126780"/>
              <a:gd name="connsiteX2" fmla="*/ 691364 w 933136"/>
              <a:gd name="connsiteY2" fmla="*/ 443160 h 1126780"/>
              <a:gd name="connsiteX3" fmla="*/ 929489 w 933136"/>
              <a:gd name="connsiteY3" fmla="*/ 1835 h 1126780"/>
              <a:gd name="connsiteX4" fmla="*/ 805664 w 933136"/>
              <a:gd name="connsiteY4" fmla="*/ 303460 h 1126780"/>
              <a:gd name="connsiteX5" fmla="*/ 418314 w 933136"/>
              <a:gd name="connsiteY5" fmla="*/ 728910 h 1126780"/>
              <a:gd name="connsiteX6" fmla="*/ 97639 w 933136"/>
              <a:gd name="connsiteY6" fmla="*/ 1055935 h 1126780"/>
              <a:gd name="connsiteX7" fmla="*/ 46839 w 933136"/>
              <a:gd name="connsiteY7" fmla="*/ 1062285 h 112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136" h="1126780">
                <a:moveTo>
                  <a:pt x="46839" y="1062285"/>
                </a:moveTo>
                <a:cubicBezTo>
                  <a:pt x="151614" y="948514"/>
                  <a:pt x="618868" y="476497"/>
                  <a:pt x="726289" y="373310"/>
                </a:cubicBezTo>
                <a:cubicBezTo>
                  <a:pt x="833710" y="270123"/>
                  <a:pt x="657497" y="505072"/>
                  <a:pt x="691364" y="443160"/>
                </a:cubicBezTo>
                <a:cubicBezTo>
                  <a:pt x="725231" y="381248"/>
                  <a:pt x="910439" y="25118"/>
                  <a:pt x="929489" y="1835"/>
                </a:cubicBezTo>
                <a:cubicBezTo>
                  <a:pt x="948539" y="-21448"/>
                  <a:pt x="890860" y="182281"/>
                  <a:pt x="805664" y="303460"/>
                </a:cubicBezTo>
                <a:cubicBezTo>
                  <a:pt x="720468" y="424639"/>
                  <a:pt x="536318" y="603498"/>
                  <a:pt x="418314" y="728910"/>
                </a:cubicBezTo>
                <a:cubicBezTo>
                  <a:pt x="300310" y="854322"/>
                  <a:pt x="157964" y="995081"/>
                  <a:pt x="97639" y="1055935"/>
                </a:cubicBezTo>
                <a:cubicBezTo>
                  <a:pt x="37314" y="1116789"/>
                  <a:pt x="-57936" y="1176056"/>
                  <a:pt x="46839" y="10622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13F1843B-234D-6802-2DFF-34BAA702F604}"/>
              </a:ext>
            </a:extLst>
          </p:cNvPr>
          <p:cNvSpPr/>
          <p:nvPr/>
        </p:nvSpPr>
        <p:spPr>
          <a:xfrm>
            <a:off x="595" y="10214079"/>
            <a:ext cx="276342" cy="714577"/>
          </a:xfrm>
          <a:custGeom>
            <a:avLst/>
            <a:gdLst>
              <a:gd name="connsiteX0" fmla="*/ 275630 w 276342"/>
              <a:gd name="connsiteY0" fmla="*/ 6246 h 714577"/>
              <a:gd name="connsiteX1" fmla="*/ 27980 w 276342"/>
              <a:gd name="connsiteY1" fmla="*/ 615846 h 714577"/>
              <a:gd name="connsiteX2" fmla="*/ 5755 w 276342"/>
              <a:gd name="connsiteY2" fmla="*/ 707921 h 714577"/>
              <a:gd name="connsiteX3" fmla="*/ 27980 w 276342"/>
              <a:gd name="connsiteY3" fmla="*/ 555521 h 714577"/>
              <a:gd name="connsiteX4" fmla="*/ 151805 w 276342"/>
              <a:gd name="connsiteY4" fmla="*/ 123721 h 714577"/>
              <a:gd name="connsiteX5" fmla="*/ 104180 w 276342"/>
              <a:gd name="connsiteY5" fmla="*/ 288821 h 714577"/>
              <a:gd name="connsiteX6" fmla="*/ 275630 w 276342"/>
              <a:gd name="connsiteY6" fmla="*/ 6246 h 71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342" h="714577">
                <a:moveTo>
                  <a:pt x="275630" y="6246"/>
                </a:moveTo>
                <a:cubicBezTo>
                  <a:pt x="262930" y="60750"/>
                  <a:pt x="72959" y="498900"/>
                  <a:pt x="27980" y="615846"/>
                </a:cubicBezTo>
                <a:cubicBezTo>
                  <a:pt x="-16999" y="732792"/>
                  <a:pt x="5755" y="717975"/>
                  <a:pt x="5755" y="707921"/>
                </a:cubicBezTo>
                <a:cubicBezTo>
                  <a:pt x="5755" y="697867"/>
                  <a:pt x="3638" y="652888"/>
                  <a:pt x="27980" y="555521"/>
                </a:cubicBezTo>
                <a:cubicBezTo>
                  <a:pt x="52322" y="458154"/>
                  <a:pt x="139105" y="168171"/>
                  <a:pt x="151805" y="123721"/>
                </a:cubicBezTo>
                <a:cubicBezTo>
                  <a:pt x="164505" y="79271"/>
                  <a:pt x="80897" y="306284"/>
                  <a:pt x="104180" y="288821"/>
                </a:cubicBezTo>
                <a:cubicBezTo>
                  <a:pt x="127463" y="271359"/>
                  <a:pt x="288330" y="-48258"/>
                  <a:pt x="275630" y="62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15EEF22E-D7CE-7E3C-2BDF-5702C33219C7}"/>
              </a:ext>
            </a:extLst>
          </p:cNvPr>
          <p:cNvSpPr/>
          <p:nvPr/>
        </p:nvSpPr>
        <p:spPr>
          <a:xfrm>
            <a:off x="21656" y="10930669"/>
            <a:ext cx="859008" cy="1286640"/>
          </a:xfrm>
          <a:custGeom>
            <a:avLst/>
            <a:gdLst>
              <a:gd name="connsiteX0" fmla="*/ 3744 w 859008"/>
              <a:gd name="connsiteY0" fmla="*/ 4031 h 1286640"/>
              <a:gd name="connsiteX1" fmla="*/ 206944 w 859008"/>
              <a:gd name="connsiteY1" fmla="*/ 632681 h 1286640"/>
              <a:gd name="connsiteX2" fmla="*/ 222819 w 859008"/>
              <a:gd name="connsiteY2" fmla="*/ 616806 h 1286640"/>
              <a:gd name="connsiteX3" fmla="*/ 486344 w 859008"/>
              <a:gd name="connsiteY3" fmla="*/ 1026381 h 1286640"/>
              <a:gd name="connsiteX4" fmla="*/ 476819 w 859008"/>
              <a:gd name="connsiteY4" fmla="*/ 1000981 h 1286640"/>
              <a:gd name="connsiteX5" fmla="*/ 854644 w 859008"/>
              <a:gd name="connsiteY5" fmla="*/ 1274031 h 1286640"/>
              <a:gd name="connsiteX6" fmla="*/ 641919 w 859008"/>
              <a:gd name="connsiteY6" fmla="*/ 1147031 h 1286640"/>
              <a:gd name="connsiteX7" fmla="*/ 51369 w 859008"/>
              <a:gd name="connsiteY7" fmla="*/ 343756 h 1286640"/>
              <a:gd name="connsiteX8" fmla="*/ 73594 w 859008"/>
              <a:gd name="connsiteY8" fmla="*/ 362806 h 1286640"/>
              <a:gd name="connsiteX9" fmla="*/ 3744 w 859008"/>
              <a:gd name="connsiteY9" fmla="*/ 4031 h 12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9008" h="1286640">
                <a:moveTo>
                  <a:pt x="3744" y="4031"/>
                </a:moveTo>
                <a:cubicBezTo>
                  <a:pt x="25969" y="49010"/>
                  <a:pt x="170432" y="530552"/>
                  <a:pt x="206944" y="632681"/>
                </a:cubicBezTo>
                <a:cubicBezTo>
                  <a:pt x="243456" y="734810"/>
                  <a:pt x="176252" y="551189"/>
                  <a:pt x="222819" y="616806"/>
                </a:cubicBezTo>
                <a:cubicBezTo>
                  <a:pt x="269386" y="682423"/>
                  <a:pt x="444011" y="962352"/>
                  <a:pt x="486344" y="1026381"/>
                </a:cubicBezTo>
                <a:cubicBezTo>
                  <a:pt x="528677" y="1090410"/>
                  <a:pt x="415436" y="959706"/>
                  <a:pt x="476819" y="1000981"/>
                </a:cubicBezTo>
                <a:cubicBezTo>
                  <a:pt x="538202" y="1042256"/>
                  <a:pt x="827127" y="1249689"/>
                  <a:pt x="854644" y="1274031"/>
                </a:cubicBezTo>
                <a:cubicBezTo>
                  <a:pt x="882161" y="1298373"/>
                  <a:pt x="775798" y="1302077"/>
                  <a:pt x="641919" y="1147031"/>
                </a:cubicBezTo>
                <a:cubicBezTo>
                  <a:pt x="508040" y="991985"/>
                  <a:pt x="146090" y="474460"/>
                  <a:pt x="51369" y="343756"/>
                </a:cubicBezTo>
                <a:cubicBezTo>
                  <a:pt x="-43352" y="213052"/>
                  <a:pt x="82061" y="421543"/>
                  <a:pt x="73594" y="362806"/>
                </a:cubicBezTo>
                <a:cubicBezTo>
                  <a:pt x="65127" y="304069"/>
                  <a:pt x="-18481" y="-40948"/>
                  <a:pt x="3744" y="40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A8CB5D9F-9A61-BC11-D004-9FCE9CA4A580}"/>
              </a:ext>
            </a:extLst>
          </p:cNvPr>
          <p:cNvSpPr/>
          <p:nvPr/>
        </p:nvSpPr>
        <p:spPr>
          <a:xfrm>
            <a:off x="860044" y="11724234"/>
            <a:ext cx="1329783" cy="505996"/>
          </a:xfrm>
          <a:custGeom>
            <a:avLst/>
            <a:gdLst>
              <a:gd name="connsiteX0" fmla="*/ 19431 w 1329783"/>
              <a:gd name="connsiteY0" fmla="*/ 423316 h 505996"/>
              <a:gd name="connsiteX1" fmla="*/ 70231 w 1329783"/>
              <a:gd name="connsiteY1" fmla="*/ 445541 h 505996"/>
              <a:gd name="connsiteX2" fmla="*/ 482981 w 1329783"/>
              <a:gd name="connsiteY2" fmla="*/ 426491 h 505996"/>
              <a:gd name="connsiteX3" fmla="*/ 403606 w 1329783"/>
              <a:gd name="connsiteY3" fmla="*/ 458241 h 505996"/>
              <a:gd name="connsiteX4" fmla="*/ 997331 w 1329783"/>
              <a:gd name="connsiteY4" fmla="*/ 220116 h 505996"/>
              <a:gd name="connsiteX5" fmla="*/ 854456 w 1329783"/>
              <a:gd name="connsiteY5" fmla="*/ 296316 h 505996"/>
              <a:gd name="connsiteX6" fmla="*/ 1327531 w 1329783"/>
              <a:gd name="connsiteY6" fmla="*/ 1041 h 505996"/>
              <a:gd name="connsiteX7" fmla="*/ 1044956 w 1329783"/>
              <a:gd name="connsiteY7" fmla="*/ 191541 h 505996"/>
              <a:gd name="connsiteX8" fmla="*/ 660781 w 1329783"/>
              <a:gd name="connsiteY8" fmla="*/ 445541 h 505996"/>
              <a:gd name="connsiteX9" fmla="*/ 276606 w 1329783"/>
              <a:gd name="connsiteY9" fmla="*/ 505866 h 505996"/>
              <a:gd name="connsiteX10" fmla="*/ 19431 w 1329783"/>
              <a:gd name="connsiteY10" fmla="*/ 423316 h 50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9783" h="505996">
                <a:moveTo>
                  <a:pt x="19431" y="423316"/>
                </a:moveTo>
                <a:cubicBezTo>
                  <a:pt x="-14965" y="413262"/>
                  <a:pt x="-7027" y="445012"/>
                  <a:pt x="70231" y="445541"/>
                </a:cubicBezTo>
                <a:cubicBezTo>
                  <a:pt x="147489" y="446070"/>
                  <a:pt x="427419" y="424374"/>
                  <a:pt x="482981" y="426491"/>
                </a:cubicBezTo>
                <a:cubicBezTo>
                  <a:pt x="538543" y="428608"/>
                  <a:pt x="403606" y="458241"/>
                  <a:pt x="403606" y="458241"/>
                </a:cubicBezTo>
                <a:lnTo>
                  <a:pt x="997331" y="220116"/>
                </a:lnTo>
                <a:cubicBezTo>
                  <a:pt x="1072473" y="193128"/>
                  <a:pt x="799423" y="332829"/>
                  <a:pt x="854456" y="296316"/>
                </a:cubicBezTo>
                <a:cubicBezTo>
                  <a:pt x="909489" y="259803"/>
                  <a:pt x="1295781" y="18503"/>
                  <a:pt x="1327531" y="1041"/>
                </a:cubicBezTo>
                <a:cubicBezTo>
                  <a:pt x="1359281" y="-16421"/>
                  <a:pt x="1044956" y="191541"/>
                  <a:pt x="1044956" y="191541"/>
                </a:cubicBezTo>
                <a:cubicBezTo>
                  <a:pt x="933831" y="265624"/>
                  <a:pt x="788839" y="393153"/>
                  <a:pt x="660781" y="445541"/>
                </a:cubicBezTo>
                <a:cubicBezTo>
                  <a:pt x="532723" y="497929"/>
                  <a:pt x="386144" y="502162"/>
                  <a:pt x="276606" y="505866"/>
                </a:cubicBezTo>
                <a:cubicBezTo>
                  <a:pt x="167069" y="509570"/>
                  <a:pt x="53827" y="433370"/>
                  <a:pt x="19431" y="423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7E8EFBCE-0734-11C1-0530-6E48F06EC71E}"/>
              </a:ext>
            </a:extLst>
          </p:cNvPr>
          <p:cNvSpPr/>
          <p:nvPr/>
        </p:nvSpPr>
        <p:spPr>
          <a:xfrm>
            <a:off x="392194" y="9375522"/>
            <a:ext cx="906759" cy="900018"/>
          </a:xfrm>
          <a:custGeom>
            <a:avLst/>
            <a:gdLst>
              <a:gd name="connsiteX0" fmla="*/ 906381 w 906759"/>
              <a:gd name="connsiteY0" fmla="*/ 253 h 900018"/>
              <a:gd name="connsiteX1" fmla="*/ 506331 w 906759"/>
              <a:gd name="connsiteY1" fmla="*/ 470153 h 900018"/>
              <a:gd name="connsiteX2" fmla="*/ 293606 w 906759"/>
              <a:gd name="connsiteY2" fmla="*/ 892428 h 900018"/>
              <a:gd name="connsiteX3" fmla="*/ 379331 w 906759"/>
              <a:gd name="connsiteY3" fmla="*/ 698753 h 900018"/>
              <a:gd name="connsiteX4" fmla="*/ 658731 w 906759"/>
              <a:gd name="connsiteY4" fmla="*/ 171703 h 900018"/>
              <a:gd name="connsiteX5" fmla="*/ 420606 w 906759"/>
              <a:gd name="connsiteY5" fmla="*/ 406653 h 900018"/>
              <a:gd name="connsiteX6" fmla="*/ 582531 w 906759"/>
              <a:gd name="connsiteY6" fmla="*/ 251078 h 900018"/>
              <a:gd name="connsiteX7" fmla="*/ 1506 w 906759"/>
              <a:gd name="connsiteY7" fmla="*/ 759078 h 900018"/>
              <a:gd name="connsiteX8" fmla="*/ 430131 w 906759"/>
              <a:gd name="connsiteY8" fmla="*/ 409828 h 900018"/>
              <a:gd name="connsiteX9" fmla="*/ 906381 w 906759"/>
              <a:gd name="connsiteY9" fmla="*/ 253 h 90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759" h="900018">
                <a:moveTo>
                  <a:pt x="906381" y="253"/>
                </a:moveTo>
                <a:cubicBezTo>
                  <a:pt x="919081" y="10307"/>
                  <a:pt x="608460" y="321457"/>
                  <a:pt x="506331" y="470153"/>
                </a:cubicBezTo>
                <a:cubicBezTo>
                  <a:pt x="404202" y="618849"/>
                  <a:pt x="314773" y="854328"/>
                  <a:pt x="293606" y="892428"/>
                </a:cubicBezTo>
                <a:cubicBezTo>
                  <a:pt x="272439" y="930528"/>
                  <a:pt x="318477" y="818874"/>
                  <a:pt x="379331" y="698753"/>
                </a:cubicBezTo>
                <a:cubicBezTo>
                  <a:pt x="440185" y="578632"/>
                  <a:pt x="651852" y="220386"/>
                  <a:pt x="658731" y="171703"/>
                </a:cubicBezTo>
                <a:cubicBezTo>
                  <a:pt x="665610" y="123020"/>
                  <a:pt x="433306" y="393424"/>
                  <a:pt x="420606" y="406653"/>
                </a:cubicBezTo>
                <a:cubicBezTo>
                  <a:pt x="407906" y="419882"/>
                  <a:pt x="652381" y="192341"/>
                  <a:pt x="582531" y="251078"/>
                </a:cubicBezTo>
                <a:cubicBezTo>
                  <a:pt x="512681" y="309815"/>
                  <a:pt x="26906" y="732620"/>
                  <a:pt x="1506" y="759078"/>
                </a:cubicBezTo>
                <a:cubicBezTo>
                  <a:pt x="-23894" y="785536"/>
                  <a:pt x="278260" y="537357"/>
                  <a:pt x="430131" y="409828"/>
                </a:cubicBezTo>
                <a:cubicBezTo>
                  <a:pt x="582002" y="282299"/>
                  <a:pt x="893681" y="-9801"/>
                  <a:pt x="906381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05311B4-DF23-A6E0-87D2-05A7F8C3421F}"/>
              </a:ext>
            </a:extLst>
          </p:cNvPr>
          <p:cNvSpPr/>
          <p:nvPr/>
        </p:nvSpPr>
        <p:spPr>
          <a:xfrm>
            <a:off x="370229" y="9781449"/>
            <a:ext cx="521042" cy="1045983"/>
          </a:xfrm>
          <a:custGeom>
            <a:avLst/>
            <a:gdLst>
              <a:gd name="connsiteX0" fmla="*/ 490196 w 521042"/>
              <a:gd name="connsiteY0" fmla="*/ 45176 h 1045983"/>
              <a:gd name="connsiteX1" fmla="*/ 128246 w 521042"/>
              <a:gd name="connsiteY1" fmla="*/ 664301 h 1045983"/>
              <a:gd name="connsiteX2" fmla="*/ 1246 w 521042"/>
              <a:gd name="connsiteY2" fmla="*/ 1038951 h 1045983"/>
              <a:gd name="connsiteX3" fmla="*/ 74271 w 521042"/>
              <a:gd name="connsiteY3" fmla="*/ 857976 h 1045983"/>
              <a:gd name="connsiteX4" fmla="*/ 245721 w 521042"/>
              <a:gd name="connsiteY4" fmla="*/ 251551 h 1045983"/>
              <a:gd name="connsiteX5" fmla="*/ 188571 w 521042"/>
              <a:gd name="connsiteY5" fmla="*/ 343626 h 1045983"/>
              <a:gd name="connsiteX6" fmla="*/ 388596 w 521042"/>
              <a:gd name="connsiteY6" fmla="*/ 64226 h 1045983"/>
              <a:gd name="connsiteX7" fmla="*/ 220321 w 521042"/>
              <a:gd name="connsiteY7" fmla="*/ 372201 h 1045983"/>
              <a:gd name="connsiteX8" fmla="*/ 194921 w 521042"/>
              <a:gd name="connsiteY8" fmla="*/ 502376 h 1045983"/>
              <a:gd name="connsiteX9" fmla="*/ 467971 w 521042"/>
              <a:gd name="connsiteY9" fmla="*/ 95976 h 1045983"/>
              <a:gd name="connsiteX10" fmla="*/ 490196 w 521042"/>
              <a:gd name="connsiteY10" fmla="*/ 45176 h 10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042" h="1045983">
                <a:moveTo>
                  <a:pt x="490196" y="45176"/>
                </a:moveTo>
                <a:cubicBezTo>
                  <a:pt x="433575" y="139897"/>
                  <a:pt x="209738" y="498672"/>
                  <a:pt x="128246" y="664301"/>
                </a:cubicBezTo>
                <a:cubicBezTo>
                  <a:pt x="46754" y="829930"/>
                  <a:pt x="10242" y="1006672"/>
                  <a:pt x="1246" y="1038951"/>
                </a:cubicBezTo>
                <a:cubicBezTo>
                  <a:pt x="-7750" y="1071230"/>
                  <a:pt x="33525" y="989209"/>
                  <a:pt x="74271" y="857976"/>
                </a:cubicBezTo>
                <a:cubicBezTo>
                  <a:pt x="115017" y="726743"/>
                  <a:pt x="226671" y="337276"/>
                  <a:pt x="245721" y="251551"/>
                </a:cubicBezTo>
                <a:cubicBezTo>
                  <a:pt x="264771" y="165826"/>
                  <a:pt x="164759" y="374847"/>
                  <a:pt x="188571" y="343626"/>
                </a:cubicBezTo>
                <a:cubicBezTo>
                  <a:pt x="212383" y="312405"/>
                  <a:pt x="383304" y="59464"/>
                  <a:pt x="388596" y="64226"/>
                </a:cubicBezTo>
                <a:cubicBezTo>
                  <a:pt x="393888" y="68989"/>
                  <a:pt x="252600" y="299176"/>
                  <a:pt x="220321" y="372201"/>
                </a:cubicBezTo>
                <a:cubicBezTo>
                  <a:pt x="188042" y="445226"/>
                  <a:pt x="153646" y="548413"/>
                  <a:pt x="194921" y="502376"/>
                </a:cubicBezTo>
                <a:cubicBezTo>
                  <a:pt x="236196" y="456339"/>
                  <a:pt x="418759" y="169001"/>
                  <a:pt x="467971" y="95976"/>
                </a:cubicBezTo>
                <a:cubicBezTo>
                  <a:pt x="517183" y="22951"/>
                  <a:pt x="546817" y="-49545"/>
                  <a:pt x="490196" y="451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A758BBC0-8D9C-FCD6-E168-7F6E1A9262F8}"/>
              </a:ext>
            </a:extLst>
          </p:cNvPr>
          <p:cNvSpPr/>
          <p:nvPr/>
        </p:nvSpPr>
        <p:spPr>
          <a:xfrm>
            <a:off x="345617" y="10133169"/>
            <a:ext cx="118310" cy="789872"/>
          </a:xfrm>
          <a:custGeom>
            <a:avLst/>
            <a:gdLst>
              <a:gd name="connsiteX0" fmla="*/ 117933 w 118310"/>
              <a:gd name="connsiteY0" fmla="*/ 4606 h 789872"/>
              <a:gd name="connsiteX1" fmla="*/ 29033 w 118310"/>
              <a:gd name="connsiteY1" fmla="*/ 417356 h 789872"/>
              <a:gd name="connsiteX2" fmla="*/ 32208 w 118310"/>
              <a:gd name="connsiteY2" fmla="*/ 785656 h 789872"/>
              <a:gd name="connsiteX3" fmla="*/ 458 w 118310"/>
              <a:gd name="connsiteY3" fmla="*/ 585631 h 789872"/>
              <a:gd name="connsiteX4" fmla="*/ 13158 w 118310"/>
              <a:gd name="connsiteY4" fmla="*/ 118906 h 789872"/>
              <a:gd name="connsiteX5" fmla="*/ 9983 w 118310"/>
              <a:gd name="connsiteY5" fmla="*/ 411006 h 789872"/>
              <a:gd name="connsiteX6" fmla="*/ 60783 w 118310"/>
              <a:gd name="connsiteY6" fmla="*/ 207806 h 789872"/>
              <a:gd name="connsiteX7" fmla="*/ 117933 w 118310"/>
              <a:gd name="connsiteY7" fmla="*/ 4606 h 78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10" h="789872">
                <a:moveTo>
                  <a:pt x="117933" y="4606"/>
                </a:moveTo>
                <a:cubicBezTo>
                  <a:pt x="112641" y="39531"/>
                  <a:pt x="43321" y="287181"/>
                  <a:pt x="29033" y="417356"/>
                </a:cubicBezTo>
                <a:cubicBezTo>
                  <a:pt x="14745" y="547531"/>
                  <a:pt x="36970" y="757610"/>
                  <a:pt x="32208" y="785656"/>
                </a:cubicBezTo>
                <a:cubicBezTo>
                  <a:pt x="27446" y="813702"/>
                  <a:pt x="3633" y="696756"/>
                  <a:pt x="458" y="585631"/>
                </a:cubicBezTo>
                <a:cubicBezTo>
                  <a:pt x="-2717" y="474506"/>
                  <a:pt x="11571" y="148010"/>
                  <a:pt x="13158" y="118906"/>
                </a:cubicBezTo>
                <a:cubicBezTo>
                  <a:pt x="14745" y="89802"/>
                  <a:pt x="2045" y="396189"/>
                  <a:pt x="9983" y="411006"/>
                </a:cubicBezTo>
                <a:cubicBezTo>
                  <a:pt x="17920" y="425823"/>
                  <a:pt x="50200" y="272893"/>
                  <a:pt x="60783" y="207806"/>
                </a:cubicBezTo>
                <a:cubicBezTo>
                  <a:pt x="71366" y="142719"/>
                  <a:pt x="123225" y="-30319"/>
                  <a:pt x="117933" y="46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8669358-8108-935D-352D-55322C15781B}"/>
              </a:ext>
            </a:extLst>
          </p:cNvPr>
          <p:cNvSpPr/>
          <p:nvPr/>
        </p:nvSpPr>
        <p:spPr>
          <a:xfrm>
            <a:off x="209360" y="10182724"/>
            <a:ext cx="217436" cy="1345849"/>
          </a:xfrm>
          <a:custGeom>
            <a:avLst/>
            <a:gdLst>
              <a:gd name="connsiteX0" fmla="*/ 216090 w 217436"/>
              <a:gd name="connsiteY0" fmla="*/ 9026 h 1345849"/>
              <a:gd name="connsiteX1" fmla="*/ 6540 w 217436"/>
              <a:gd name="connsiteY1" fmla="*/ 640851 h 1345849"/>
              <a:gd name="connsiteX2" fmla="*/ 70040 w 217436"/>
              <a:gd name="connsiteY2" fmla="*/ 1336176 h 1345849"/>
              <a:gd name="connsiteX3" fmla="*/ 31940 w 217436"/>
              <a:gd name="connsiteY3" fmla="*/ 996451 h 1345849"/>
              <a:gd name="connsiteX4" fmla="*/ 31940 w 217436"/>
              <a:gd name="connsiteY4" fmla="*/ 294776 h 1345849"/>
              <a:gd name="connsiteX5" fmla="*/ 3365 w 217436"/>
              <a:gd name="connsiteY5" fmla="*/ 523376 h 1345849"/>
              <a:gd name="connsiteX6" fmla="*/ 120840 w 217436"/>
              <a:gd name="connsiteY6" fmla="*/ 63001 h 1345849"/>
              <a:gd name="connsiteX7" fmla="*/ 98615 w 217436"/>
              <a:gd name="connsiteY7" fmla="*/ 253501 h 1345849"/>
              <a:gd name="connsiteX8" fmla="*/ 216090 w 217436"/>
              <a:gd name="connsiteY8" fmla="*/ 9026 h 134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436" h="1345849">
                <a:moveTo>
                  <a:pt x="216090" y="9026"/>
                </a:moveTo>
                <a:cubicBezTo>
                  <a:pt x="200744" y="73584"/>
                  <a:pt x="30882" y="419659"/>
                  <a:pt x="6540" y="640851"/>
                </a:cubicBezTo>
                <a:cubicBezTo>
                  <a:pt x="-17802" y="862043"/>
                  <a:pt x="65807" y="1276909"/>
                  <a:pt x="70040" y="1336176"/>
                </a:cubicBezTo>
                <a:cubicBezTo>
                  <a:pt x="74273" y="1395443"/>
                  <a:pt x="38290" y="1170017"/>
                  <a:pt x="31940" y="996451"/>
                </a:cubicBezTo>
                <a:cubicBezTo>
                  <a:pt x="25590" y="822885"/>
                  <a:pt x="36702" y="373622"/>
                  <a:pt x="31940" y="294776"/>
                </a:cubicBezTo>
                <a:cubicBezTo>
                  <a:pt x="27178" y="215930"/>
                  <a:pt x="-11452" y="562005"/>
                  <a:pt x="3365" y="523376"/>
                </a:cubicBezTo>
                <a:cubicBezTo>
                  <a:pt x="18182" y="484747"/>
                  <a:pt x="104965" y="107980"/>
                  <a:pt x="120840" y="63001"/>
                </a:cubicBezTo>
                <a:cubicBezTo>
                  <a:pt x="136715" y="18022"/>
                  <a:pt x="86444" y="259851"/>
                  <a:pt x="98615" y="253501"/>
                </a:cubicBezTo>
                <a:cubicBezTo>
                  <a:pt x="110786" y="247151"/>
                  <a:pt x="231436" y="-55532"/>
                  <a:pt x="216090" y="90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8817DC1-CA7C-7A7A-5552-3E8DA7A04077}"/>
              </a:ext>
            </a:extLst>
          </p:cNvPr>
          <p:cNvSpPr/>
          <p:nvPr/>
        </p:nvSpPr>
        <p:spPr>
          <a:xfrm>
            <a:off x="231048" y="10604506"/>
            <a:ext cx="289749" cy="1158893"/>
          </a:xfrm>
          <a:custGeom>
            <a:avLst/>
            <a:gdLst>
              <a:gd name="connsiteX0" fmla="*/ 67402 w 289749"/>
              <a:gd name="connsiteY0" fmla="*/ 3169 h 1158893"/>
              <a:gd name="connsiteX1" fmla="*/ 92802 w 289749"/>
              <a:gd name="connsiteY1" fmla="*/ 565144 h 1158893"/>
              <a:gd name="connsiteX2" fmla="*/ 124552 w 289749"/>
              <a:gd name="connsiteY2" fmla="*/ 361944 h 1158893"/>
              <a:gd name="connsiteX3" fmla="*/ 115027 w 289749"/>
              <a:gd name="connsiteY3" fmla="*/ 631819 h 1158893"/>
              <a:gd name="connsiteX4" fmla="*/ 188052 w 289749"/>
              <a:gd name="connsiteY4" fmla="*/ 892169 h 1158893"/>
              <a:gd name="connsiteX5" fmla="*/ 200752 w 289749"/>
              <a:gd name="connsiteY5" fmla="*/ 815969 h 1158893"/>
              <a:gd name="connsiteX6" fmla="*/ 289652 w 289749"/>
              <a:gd name="connsiteY6" fmla="*/ 1158869 h 1158893"/>
              <a:gd name="connsiteX7" fmla="*/ 181702 w 289749"/>
              <a:gd name="connsiteY7" fmla="*/ 796919 h 1158893"/>
              <a:gd name="connsiteX8" fmla="*/ 7077 w 289749"/>
              <a:gd name="connsiteY8" fmla="*/ 190494 h 1158893"/>
              <a:gd name="connsiteX9" fmla="*/ 38827 w 289749"/>
              <a:gd name="connsiteY9" fmla="*/ 330194 h 1158893"/>
              <a:gd name="connsiteX10" fmla="*/ 67402 w 289749"/>
              <a:gd name="connsiteY10" fmla="*/ 3169 h 115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749" h="1158893">
                <a:moveTo>
                  <a:pt x="67402" y="3169"/>
                </a:moveTo>
                <a:cubicBezTo>
                  <a:pt x="76398" y="42327"/>
                  <a:pt x="83277" y="505348"/>
                  <a:pt x="92802" y="565144"/>
                </a:cubicBezTo>
                <a:cubicBezTo>
                  <a:pt x="102327" y="624940"/>
                  <a:pt x="120848" y="350832"/>
                  <a:pt x="124552" y="361944"/>
                </a:cubicBezTo>
                <a:cubicBezTo>
                  <a:pt x="128256" y="373056"/>
                  <a:pt x="104444" y="543448"/>
                  <a:pt x="115027" y="631819"/>
                </a:cubicBezTo>
                <a:cubicBezTo>
                  <a:pt x="125610" y="720190"/>
                  <a:pt x="173765" y="861477"/>
                  <a:pt x="188052" y="892169"/>
                </a:cubicBezTo>
                <a:cubicBezTo>
                  <a:pt x="202339" y="922861"/>
                  <a:pt x="183819" y="771519"/>
                  <a:pt x="200752" y="815969"/>
                </a:cubicBezTo>
                <a:cubicBezTo>
                  <a:pt x="217685" y="860419"/>
                  <a:pt x="292827" y="1162044"/>
                  <a:pt x="289652" y="1158869"/>
                </a:cubicBezTo>
                <a:cubicBezTo>
                  <a:pt x="286477" y="1155694"/>
                  <a:pt x="228798" y="958315"/>
                  <a:pt x="181702" y="796919"/>
                </a:cubicBezTo>
                <a:cubicBezTo>
                  <a:pt x="134606" y="635523"/>
                  <a:pt x="30890" y="268282"/>
                  <a:pt x="7077" y="190494"/>
                </a:cubicBezTo>
                <a:cubicBezTo>
                  <a:pt x="-16736" y="112706"/>
                  <a:pt x="26127" y="360357"/>
                  <a:pt x="38827" y="330194"/>
                </a:cubicBezTo>
                <a:cubicBezTo>
                  <a:pt x="51527" y="300032"/>
                  <a:pt x="58406" y="-35989"/>
                  <a:pt x="67402" y="3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A64744C2-4788-BAB6-C6BD-C00706129839}"/>
              </a:ext>
            </a:extLst>
          </p:cNvPr>
          <p:cNvSpPr/>
          <p:nvPr/>
        </p:nvSpPr>
        <p:spPr>
          <a:xfrm>
            <a:off x="1202985" y="9141863"/>
            <a:ext cx="248162" cy="1327217"/>
          </a:xfrm>
          <a:custGeom>
            <a:avLst/>
            <a:gdLst>
              <a:gd name="connsiteX0" fmla="*/ 247990 w 248162"/>
              <a:gd name="connsiteY0" fmla="*/ 2137 h 1327217"/>
              <a:gd name="connsiteX1" fmla="*/ 67015 w 248162"/>
              <a:gd name="connsiteY1" fmla="*/ 452987 h 1327217"/>
              <a:gd name="connsiteX2" fmla="*/ 6690 w 248162"/>
              <a:gd name="connsiteY2" fmla="*/ 703812 h 1327217"/>
              <a:gd name="connsiteX3" fmla="*/ 25740 w 248162"/>
              <a:gd name="connsiteY3" fmla="*/ 646662 h 1327217"/>
              <a:gd name="connsiteX4" fmla="*/ 41615 w 248162"/>
              <a:gd name="connsiteY4" fmla="*/ 1145137 h 1327217"/>
              <a:gd name="connsiteX5" fmla="*/ 47965 w 248162"/>
              <a:gd name="connsiteY5" fmla="*/ 1068937 h 1327217"/>
              <a:gd name="connsiteX6" fmla="*/ 117815 w 248162"/>
              <a:gd name="connsiteY6" fmla="*/ 1326112 h 1327217"/>
              <a:gd name="connsiteX7" fmla="*/ 57490 w 248162"/>
              <a:gd name="connsiteY7" fmla="*/ 951462 h 1327217"/>
              <a:gd name="connsiteX8" fmla="*/ 19390 w 248162"/>
              <a:gd name="connsiteY8" fmla="*/ 373612 h 1327217"/>
              <a:gd name="connsiteX9" fmla="*/ 3515 w 248162"/>
              <a:gd name="connsiteY9" fmla="*/ 519662 h 1327217"/>
              <a:gd name="connsiteX10" fmla="*/ 86065 w 248162"/>
              <a:gd name="connsiteY10" fmla="*/ 164062 h 1327217"/>
              <a:gd name="connsiteX11" fmla="*/ 60665 w 248162"/>
              <a:gd name="connsiteY11" fmla="*/ 379962 h 1327217"/>
              <a:gd name="connsiteX12" fmla="*/ 159090 w 248162"/>
              <a:gd name="connsiteY12" fmla="*/ 179937 h 1327217"/>
              <a:gd name="connsiteX13" fmla="*/ 101940 w 248162"/>
              <a:gd name="connsiteY13" fmla="*/ 278362 h 1327217"/>
              <a:gd name="connsiteX14" fmla="*/ 247990 w 248162"/>
              <a:gd name="connsiteY14" fmla="*/ 2137 h 132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8162" h="1327217">
                <a:moveTo>
                  <a:pt x="247990" y="2137"/>
                </a:moveTo>
                <a:cubicBezTo>
                  <a:pt x="242169" y="31241"/>
                  <a:pt x="107232" y="336041"/>
                  <a:pt x="67015" y="452987"/>
                </a:cubicBezTo>
                <a:cubicBezTo>
                  <a:pt x="26798" y="569933"/>
                  <a:pt x="13569" y="671533"/>
                  <a:pt x="6690" y="703812"/>
                </a:cubicBezTo>
                <a:cubicBezTo>
                  <a:pt x="-189" y="736091"/>
                  <a:pt x="19919" y="573108"/>
                  <a:pt x="25740" y="646662"/>
                </a:cubicBezTo>
                <a:cubicBezTo>
                  <a:pt x="31561" y="720216"/>
                  <a:pt x="37911" y="1074758"/>
                  <a:pt x="41615" y="1145137"/>
                </a:cubicBezTo>
                <a:cubicBezTo>
                  <a:pt x="45319" y="1215516"/>
                  <a:pt x="35265" y="1038775"/>
                  <a:pt x="47965" y="1068937"/>
                </a:cubicBezTo>
                <a:cubicBezTo>
                  <a:pt x="60665" y="1099100"/>
                  <a:pt x="116228" y="1345691"/>
                  <a:pt x="117815" y="1326112"/>
                </a:cubicBezTo>
                <a:cubicBezTo>
                  <a:pt x="119402" y="1306533"/>
                  <a:pt x="73894" y="1110212"/>
                  <a:pt x="57490" y="951462"/>
                </a:cubicBezTo>
                <a:cubicBezTo>
                  <a:pt x="41086" y="792712"/>
                  <a:pt x="28386" y="445579"/>
                  <a:pt x="19390" y="373612"/>
                </a:cubicBezTo>
                <a:cubicBezTo>
                  <a:pt x="10394" y="301645"/>
                  <a:pt x="-7598" y="554587"/>
                  <a:pt x="3515" y="519662"/>
                </a:cubicBezTo>
                <a:cubicBezTo>
                  <a:pt x="14627" y="484737"/>
                  <a:pt x="76540" y="187345"/>
                  <a:pt x="86065" y="164062"/>
                </a:cubicBezTo>
                <a:cubicBezTo>
                  <a:pt x="95590" y="140779"/>
                  <a:pt x="48494" y="377316"/>
                  <a:pt x="60665" y="379962"/>
                </a:cubicBezTo>
                <a:cubicBezTo>
                  <a:pt x="72836" y="382608"/>
                  <a:pt x="152211" y="196870"/>
                  <a:pt x="159090" y="179937"/>
                </a:cubicBezTo>
                <a:cubicBezTo>
                  <a:pt x="165969" y="163004"/>
                  <a:pt x="93473" y="306408"/>
                  <a:pt x="101940" y="278362"/>
                </a:cubicBezTo>
                <a:cubicBezTo>
                  <a:pt x="110407" y="250316"/>
                  <a:pt x="253811" y="-26967"/>
                  <a:pt x="247990" y="21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6C4FDE38-89D2-D41F-92E5-7459AF1388BB}"/>
              </a:ext>
            </a:extLst>
          </p:cNvPr>
          <p:cNvSpPr/>
          <p:nvPr/>
        </p:nvSpPr>
        <p:spPr>
          <a:xfrm>
            <a:off x="1365561" y="10393889"/>
            <a:ext cx="400869" cy="1021359"/>
          </a:xfrm>
          <a:custGeom>
            <a:avLst/>
            <a:gdLst>
              <a:gd name="connsiteX0" fmla="*/ 15564 w 400869"/>
              <a:gd name="connsiteY0" fmla="*/ 42336 h 1021359"/>
              <a:gd name="connsiteX1" fmla="*/ 31439 w 400869"/>
              <a:gd name="connsiteY1" fmla="*/ 89961 h 1021359"/>
              <a:gd name="connsiteX2" fmla="*/ 367989 w 400869"/>
              <a:gd name="connsiteY2" fmla="*/ 944036 h 1021359"/>
              <a:gd name="connsiteX3" fmla="*/ 348939 w 400869"/>
              <a:gd name="connsiteY3" fmla="*/ 890061 h 1021359"/>
              <a:gd name="connsiteX4" fmla="*/ 21914 w 400869"/>
              <a:gd name="connsiteY4" fmla="*/ 137586 h 1021359"/>
              <a:gd name="connsiteX5" fmla="*/ 40964 w 400869"/>
              <a:gd name="connsiteY5" fmla="*/ 239186 h 1021359"/>
              <a:gd name="connsiteX6" fmla="*/ 15564 w 400869"/>
              <a:gd name="connsiteY6" fmla="*/ 42336 h 10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869" h="1021359">
                <a:moveTo>
                  <a:pt x="15564" y="42336"/>
                </a:moveTo>
                <a:cubicBezTo>
                  <a:pt x="13976" y="17465"/>
                  <a:pt x="-27298" y="-60322"/>
                  <a:pt x="31439" y="89961"/>
                </a:cubicBezTo>
                <a:cubicBezTo>
                  <a:pt x="90176" y="240244"/>
                  <a:pt x="315072" y="810686"/>
                  <a:pt x="367989" y="944036"/>
                </a:cubicBezTo>
                <a:cubicBezTo>
                  <a:pt x="420906" y="1077386"/>
                  <a:pt x="406618" y="1024469"/>
                  <a:pt x="348939" y="890061"/>
                </a:cubicBezTo>
                <a:cubicBezTo>
                  <a:pt x="291260" y="755653"/>
                  <a:pt x="73243" y="246065"/>
                  <a:pt x="21914" y="137586"/>
                </a:cubicBezTo>
                <a:cubicBezTo>
                  <a:pt x="-29415" y="29107"/>
                  <a:pt x="43081" y="254003"/>
                  <a:pt x="40964" y="239186"/>
                </a:cubicBezTo>
                <a:cubicBezTo>
                  <a:pt x="38847" y="224369"/>
                  <a:pt x="17152" y="67207"/>
                  <a:pt x="15564" y="42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FB9A08E-87C0-9084-07ED-384AD28976B5}"/>
              </a:ext>
            </a:extLst>
          </p:cNvPr>
          <p:cNvSpPr/>
          <p:nvPr/>
        </p:nvSpPr>
        <p:spPr>
          <a:xfrm>
            <a:off x="1324402" y="10514617"/>
            <a:ext cx="429098" cy="1268668"/>
          </a:xfrm>
          <a:custGeom>
            <a:avLst/>
            <a:gdLst>
              <a:gd name="connsiteX0" fmla="*/ 5923 w 429098"/>
              <a:gd name="connsiteY0" fmla="*/ 26383 h 1268668"/>
              <a:gd name="connsiteX1" fmla="*/ 336123 w 429098"/>
              <a:gd name="connsiteY1" fmla="*/ 762983 h 1268668"/>
              <a:gd name="connsiteX2" fmla="*/ 269448 w 429098"/>
              <a:gd name="connsiteY2" fmla="*/ 912208 h 1268668"/>
              <a:gd name="connsiteX3" fmla="*/ 291673 w 429098"/>
              <a:gd name="connsiteY3" fmla="*/ 886808 h 1268668"/>
              <a:gd name="connsiteX4" fmla="*/ 15448 w 429098"/>
              <a:gd name="connsiteY4" fmla="*/ 1251933 h 1268668"/>
              <a:gd name="connsiteX5" fmla="*/ 75773 w 429098"/>
              <a:gd name="connsiteY5" fmla="*/ 1178908 h 1268668"/>
              <a:gd name="connsiteX6" fmla="*/ 415498 w 429098"/>
              <a:gd name="connsiteY6" fmla="*/ 928083 h 1268668"/>
              <a:gd name="connsiteX7" fmla="*/ 342473 w 429098"/>
              <a:gd name="connsiteY7" fmla="*/ 696308 h 1268668"/>
              <a:gd name="connsiteX8" fmla="*/ 161498 w 429098"/>
              <a:gd name="connsiteY8" fmla="*/ 270858 h 1268668"/>
              <a:gd name="connsiteX9" fmla="*/ 126573 w 429098"/>
              <a:gd name="connsiteY9" fmla="*/ 172433 h 1268668"/>
              <a:gd name="connsiteX10" fmla="*/ 5923 w 429098"/>
              <a:gd name="connsiteY10" fmla="*/ 26383 h 12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098" h="1268668">
                <a:moveTo>
                  <a:pt x="5923" y="26383"/>
                </a:moveTo>
                <a:cubicBezTo>
                  <a:pt x="40848" y="124808"/>
                  <a:pt x="292202" y="615346"/>
                  <a:pt x="336123" y="762983"/>
                </a:cubicBezTo>
                <a:cubicBezTo>
                  <a:pt x="380044" y="910620"/>
                  <a:pt x="276856" y="891571"/>
                  <a:pt x="269448" y="912208"/>
                </a:cubicBezTo>
                <a:cubicBezTo>
                  <a:pt x="262040" y="932845"/>
                  <a:pt x="334006" y="830187"/>
                  <a:pt x="291673" y="886808"/>
                </a:cubicBezTo>
                <a:cubicBezTo>
                  <a:pt x="249340" y="943429"/>
                  <a:pt x="51431" y="1203250"/>
                  <a:pt x="15448" y="1251933"/>
                </a:cubicBezTo>
                <a:cubicBezTo>
                  <a:pt x="-20535" y="1300616"/>
                  <a:pt x="9098" y="1232883"/>
                  <a:pt x="75773" y="1178908"/>
                </a:cubicBezTo>
                <a:cubicBezTo>
                  <a:pt x="142448" y="1124933"/>
                  <a:pt x="371048" y="1008516"/>
                  <a:pt x="415498" y="928083"/>
                </a:cubicBezTo>
                <a:cubicBezTo>
                  <a:pt x="459948" y="847650"/>
                  <a:pt x="384806" y="805845"/>
                  <a:pt x="342473" y="696308"/>
                </a:cubicBezTo>
                <a:cubicBezTo>
                  <a:pt x="300140" y="586771"/>
                  <a:pt x="197481" y="358171"/>
                  <a:pt x="161498" y="270858"/>
                </a:cubicBezTo>
                <a:cubicBezTo>
                  <a:pt x="125515" y="183546"/>
                  <a:pt x="146152" y="211062"/>
                  <a:pt x="126573" y="172433"/>
                </a:cubicBezTo>
                <a:cubicBezTo>
                  <a:pt x="106994" y="133804"/>
                  <a:pt x="-29002" y="-72042"/>
                  <a:pt x="5923" y="263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4A82911-92AE-61C9-63CA-DFD54540B373}"/>
              </a:ext>
            </a:extLst>
          </p:cNvPr>
          <p:cNvSpPr/>
          <p:nvPr/>
        </p:nvSpPr>
        <p:spPr>
          <a:xfrm>
            <a:off x="1319329" y="10577070"/>
            <a:ext cx="326031" cy="799374"/>
          </a:xfrm>
          <a:custGeom>
            <a:avLst/>
            <a:gdLst>
              <a:gd name="connsiteX0" fmla="*/ 7821 w 326031"/>
              <a:gd name="connsiteY0" fmla="*/ 11555 h 799374"/>
              <a:gd name="connsiteX1" fmla="*/ 315796 w 326031"/>
              <a:gd name="connsiteY1" fmla="*/ 773555 h 799374"/>
              <a:gd name="connsiteX2" fmla="*/ 233246 w 326031"/>
              <a:gd name="connsiteY2" fmla="*/ 583055 h 799374"/>
              <a:gd name="connsiteX3" fmla="*/ 42746 w 326031"/>
              <a:gd name="connsiteY3" fmla="*/ 211580 h 799374"/>
              <a:gd name="connsiteX4" fmla="*/ 87196 w 326031"/>
              <a:gd name="connsiteY4" fmla="*/ 303655 h 799374"/>
              <a:gd name="connsiteX5" fmla="*/ 7821 w 326031"/>
              <a:gd name="connsiteY5" fmla="*/ 11555 h 79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031" h="799374">
                <a:moveTo>
                  <a:pt x="7821" y="11555"/>
                </a:moveTo>
                <a:cubicBezTo>
                  <a:pt x="45921" y="89872"/>
                  <a:pt x="278225" y="678305"/>
                  <a:pt x="315796" y="773555"/>
                </a:cubicBezTo>
                <a:cubicBezTo>
                  <a:pt x="353367" y="868805"/>
                  <a:pt x="278754" y="676717"/>
                  <a:pt x="233246" y="583055"/>
                </a:cubicBezTo>
                <a:cubicBezTo>
                  <a:pt x="187738" y="489393"/>
                  <a:pt x="67088" y="258147"/>
                  <a:pt x="42746" y="211580"/>
                </a:cubicBezTo>
                <a:cubicBezTo>
                  <a:pt x="18404" y="165013"/>
                  <a:pt x="91429" y="329584"/>
                  <a:pt x="87196" y="303655"/>
                </a:cubicBezTo>
                <a:cubicBezTo>
                  <a:pt x="82963" y="277726"/>
                  <a:pt x="-30279" y="-66762"/>
                  <a:pt x="7821" y="1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258D062-6282-7F44-B860-05C8B7F9FD0C}"/>
              </a:ext>
            </a:extLst>
          </p:cNvPr>
          <p:cNvSpPr/>
          <p:nvPr/>
        </p:nvSpPr>
        <p:spPr>
          <a:xfrm>
            <a:off x="1631016" y="10527157"/>
            <a:ext cx="607378" cy="907151"/>
          </a:xfrm>
          <a:custGeom>
            <a:avLst/>
            <a:gdLst>
              <a:gd name="connsiteX0" fmla="*/ 572434 w 607378"/>
              <a:gd name="connsiteY0" fmla="*/ 7493 h 907151"/>
              <a:gd name="connsiteX1" fmla="*/ 289859 w 607378"/>
              <a:gd name="connsiteY1" fmla="*/ 550418 h 907151"/>
              <a:gd name="connsiteX2" fmla="*/ 318434 w 607378"/>
              <a:gd name="connsiteY2" fmla="*/ 464693 h 907151"/>
              <a:gd name="connsiteX3" fmla="*/ 10459 w 607378"/>
              <a:gd name="connsiteY3" fmla="*/ 645668 h 907151"/>
              <a:gd name="connsiteX4" fmla="*/ 70784 w 607378"/>
              <a:gd name="connsiteY4" fmla="*/ 728218 h 907151"/>
              <a:gd name="connsiteX5" fmla="*/ 58084 w 607378"/>
              <a:gd name="connsiteY5" fmla="*/ 906018 h 907151"/>
              <a:gd name="connsiteX6" fmla="*/ 308909 w 607378"/>
              <a:gd name="connsiteY6" fmla="*/ 798068 h 907151"/>
              <a:gd name="connsiteX7" fmla="*/ 515284 w 607378"/>
              <a:gd name="connsiteY7" fmla="*/ 674243 h 907151"/>
              <a:gd name="connsiteX8" fmla="*/ 486709 w 607378"/>
              <a:gd name="connsiteY8" fmla="*/ 490093 h 907151"/>
              <a:gd name="connsiteX9" fmla="*/ 553384 w 607378"/>
              <a:gd name="connsiteY9" fmla="*/ 220218 h 907151"/>
              <a:gd name="connsiteX10" fmla="*/ 607359 w 607378"/>
              <a:gd name="connsiteY10" fmla="*/ 105918 h 907151"/>
              <a:gd name="connsiteX11" fmla="*/ 559734 w 607378"/>
              <a:gd name="connsiteY11" fmla="*/ 223393 h 907151"/>
              <a:gd name="connsiteX12" fmla="*/ 572434 w 607378"/>
              <a:gd name="connsiteY12" fmla="*/ 7493 h 9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378" h="907151">
                <a:moveTo>
                  <a:pt x="572434" y="7493"/>
                </a:moveTo>
                <a:cubicBezTo>
                  <a:pt x="527455" y="61997"/>
                  <a:pt x="332192" y="474218"/>
                  <a:pt x="289859" y="550418"/>
                </a:cubicBezTo>
                <a:cubicBezTo>
                  <a:pt x="247526" y="626618"/>
                  <a:pt x="365001" y="448818"/>
                  <a:pt x="318434" y="464693"/>
                </a:cubicBezTo>
                <a:cubicBezTo>
                  <a:pt x="271867" y="480568"/>
                  <a:pt x="51734" y="601747"/>
                  <a:pt x="10459" y="645668"/>
                </a:cubicBezTo>
                <a:cubicBezTo>
                  <a:pt x="-30816" y="689589"/>
                  <a:pt x="62846" y="684826"/>
                  <a:pt x="70784" y="728218"/>
                </a:cubicBezTo>
                <a:cubicBezTo>
                  <a:pt x="78722" y="771610"/>
                  <a:pt x="18396" y="894376"/>
                  <a:pt x="58084" y="906018"/>
                </a:cubicBezTo>
                <a:cubicBezTo>
                  <a:pt x="97771" y="917660"/>
                  <a:pt x="232709" y="836697"/>
                  <a:pt x="308909" y="798068"/>
                </a:cubicBezTo>
                <a:cubicBezTo>
                  <a:pt x="385109" y="759439"/>
                  <a:pt x="485651" y="725572"/>
                  <a:pt x="515284" y="674243"/>
                </a:cubicBezTo>
                <a:cubicBezTo>
                  <a:pt x="544917" y="622914"/>
                  <a:pt x="480359" y="565764"/>
                  <a:pt x="486709" y="490093"/>
                </a:cubicBezTo>
                <a:cubicBezTo>
                  <a:pt x="493059" y="414422"/>
                  <a:pt x="533276" y="284247"/>
                  <a:pt x="553384" y="220218"/>
                </a:cubicBezTo>
                <a:cubicBezTo>
                  <a:pt x="573492" y="156189"/>
                  <a:pt x="606301" y="105389"/>
                  <a:pt x="607359" y="105918"/>
                </a:cubicBezTo>
                <a:cubicBezTo>
                  <a:pt x="608417" y="106447"/>
                  <a:pt x="566613" y="233447"/>
                  <a:pt x="559734" y="223393"/>
                </a:cubicBezTo>
                <a:cubicBezTo>
                  <a:pt x="552855" y="213339"/>
                  <a:pt x="617413" y="-47011"/>
                  <a:pt x="572434" y="74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6379BEB1-7D1A-9FAC-6397-BAB581E3E20C}"/>
              </a:ext>
            </a:extLst>
          </p:cNvPr>
          <p:cNvSpPr/>
          <p:nvPr/>
        </p:nvSpPr>
        <p:spPr>
          <a:xfrm>
            <a:off x="1803738" y="11209993"/>
            <a:ext cx="450515" cy="259275"/>
          </a:xfrm>
          <a:custGeom>
            <a:avLst/>
            <a:gdLst>
              <a:gd name="connsiteX0" fmla="*/ 6012 w 450515"/>
              <a:gd name="connsiteY0" fmla="*/ 251757 h 259275"/>
              <a:gd name="connsiteX1" fmla="*/ 221912 w 450515"/>
              <a:gd name="connsiteY1" fmla="*/ 118407 h 259275"/>
              <a:gd name="connsiteX2" fmla="*/ 447337 w 450515"/>
              <a:gd name="connsiteY2" fmla="*/ 932 h 259275"/>
              <a:gd name="connsiteX3" fmla="*/ 345737 w 450515"/>
              <a:gd name="connsiteY3" fmla="*/ 67607 h 259275"/>
              <a:gd name="connsiteX4" fmla="*/ 225087 w 450515"/>
              <a:gd name="connsiteY4" fmla="*/ 143807 h 259275"/>
              <a:gd name="connsiteX5" fmla="*/ 72687 w 450515"/>
              <a:gd name="connsiteY5" fmla="*/ 232707 h 259275"/>
              <a:gd name="connsiteX6" fmla="*/ 6012 w 450515"/>
              <a:gd name="connsiteY6" fmla="*/ 251757 h 25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515" h="259275">
                <a:moveTo>
                  <a:pt x="6012" y="251757"/>
                </a:moveTo>
                <a:cubicBezTo>
                  <a:pt x="30883" y="232707"/>
                  <a:pt x="148358" y="160211"/>
                  <a:pt x="221912" y="118407"/>
                </a:cubicBezTo>
                <a:cubicBezTo>
                  <a:pt x="295466" y="76603"/>
                  <a:pt x="426699" y="9399"/>
                  <a:pt x="447337" y="932"/>
                </a:cubicBezTo>
                <a:cubicBezTo>
                  <a:pt x="467975" y="-7535"/>
                  <a:pt x="382779" y="43795"/>
                  <a:pt x="345737" y="67607"/>
                </a:cubicBezTo>
                <a:cubicBezTo>
                  <a:pt x="308695" y="91419"/>
                  <a:pt x="270595" y="116290"/>
                  <a:pt x="225087" y="143807"/>
                </a:cubicBezTo>
                <a:cubicBezTo>
                  <a:pt x="179579" y="171324"/>
                  <a:pt x="106024" y="215774"/>
                  <a:pt x="72687" y="232707"/>
                </a:cubicBezTo>
                <a:cubicBezTo>
                  <a:pt x="39350" y="249640"/>
                  <a:pt x="-18859" y="270807"/>
                  <a:pt x="6012" y="2517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8B9784AE-4851-359A-FB77-7035787DCACE}"/>
              </a:ext>
            </a:extLst>
          </p:cNvPr>
          <p:cNvSpPr/>
          <p:nvPr/>
        </p:nvSpPr>
        <p:spPr>
          <a:xfrm>
            <a:off x="1839299" y="11216751"/>
            <a:ext cx="451571" cy="301779"/>
          </a:xfrm>
          <a:custGeom>
            <a:avLst/>
            <a:gdLst>
              <a:gd name="connsiteX0" fmla="*/ 157776 w 451571"/>
              <a:gd name="connsiteY0" fmla="*/ 298974 h 301779"/>
              <a:gd name="connsiteX1" fmla="*/ 180001 w 451571"/>
              <a:gd name="connsiteY1" fmla="*/ 143399 h 301779"/>
              <a:gd name="connsiteX2" fmla="*/ 440351 w 451571"/>
              <a:gd name="connsiteY2" fmla="*/ 3699 h 301779"/>
              <a:gd name="connsiteX3" fmla="*/ 383201 w 451571"/>
              <a:gd name="connsiteY3" fmla="*/ 54499 h 301779"/>
              <a:gd name="connsiteX4" fmla="*/ 192701 w 451571"/>
              <a:gd name="connsiteY4" fmla="*/ 203724 h 301779"/>
              <a:gd name="connsiteX5" fmla="*/ 297476 w 451571"/>
              <a:gd name="connsiteY5" fmla="*/ 92599 h 301779"/>
              <a:gd name="connsiteX6" fmla="*/ 195876 w 451571"/>
              <a:gd name="connsiteY6" fmla="*/ 130699 h 301779"/>
              <a:gd name="connsiteX7" fmla="*/ 87926 w 451571"/>
              <a:gd name="connsiteY7" fmla="*/ 216424 h 301779"/>
              <a:gd name="connsiteX8" fmla="*/ 2201 w 451571"/>
              <a:gd name="connsiteY8" fmla="*/ 222774 h 301779"/>
              <a:gd name="connsiteX9" fmla="*/ 180001 w 451571"/>
              <a:gd name="connsiteY9" fmla="*/ 213249 h 301779"/>
              <a:gd name="connsiteX10" fmla="*/ 221276 w 451571"/>
              <a:gd name="connsiteY10" fmla="*/ 216424 h 301779"/>
              <a:gd name="connsiteX11" fmla="*/ 167301 w 451571"/>
              <a:gd name="connsiteY11" fmla="*/ 241824 h 301779"/>
              <a:gd name="connsiteX12" fmla="*/ 157776 w 451571"/>
              <a:gd name="connsiteY12" fmla="*/ 298974 h 30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571" h="301779">
                <a:moveTo>
                  <a:pt x="157776" y="298974"/>
                </a:moveTo>
                <a:cubicBezTo>
                  <a:pt x="159893" y="282570"/>
                  <a:pt x="132905" y="192611"/>
                  <a:pt x="180001" y="143399"/>
                </a:cubicBezTo>
                <a:cubicBezTo>
                  <a:pt x="227097" y="94186"/>
                  <a:pt x="406484" y="18516"/>
                  <a:pt x="440351" y="3699"/>
                </a:cubicBezTo>
                <a:cubicBezTo>
                  <a:pt x="474218" y="-11118"/>
                  <a:pt x="424476" y="21162"/>
                  <a:pt x="383201" y="54499"/>
                </a:cubicBezTo>
                <a:cubicBezTo>
                  <a:pt x="341926" y="87836"/>
                  <a:pt x="206989" y="197374"/>
                  <a:pt x="192701" y="203724"/>
                </a:cubicBezTo>
                <a:cubicBezTo>
                  <a:pt x="178413" y="210074"/>
                  <a:pt x="296947" y="104770"/>
                  <a:pt x="297476" y="92599"/>
                </a:cubicBezTo>
                <a:cubicBezTo>
                  <a:pt x="298005" y="80428"/>
                  <a:pt x="230801" y="110061"/>
                  <a:pt x="195876" y="130699"/>
                </a:cubicBezTo>
                <a:cubicBezTo>
                  <a:pt x="160951" y="151337"/>
                  <a:pt x="120205" y="201078"/>
                  <a:pt x="87926" y="216424"/>
                </a:cubicBezTo>
                <a:cubicBezTo>
                  <a:pt x="55647" y="231770"/>
                  <a:pt x="-13145" y="223303"/>
                  <a:pt x="2201" y="222774"/>
                </a:cubicBezTo>
                <a:cubicBezTo>
                  <a:pt x="17547" y="222245"/>
                  <a:pt x="143489" y="214307"/>
                  <a:pt x="180001" y="213249"/>
                </a:cubicBezTo>
                <a:cubicBezTo>
                  <a:pt x="216513" y="212191"/>
                  <a:pt x="223393" y="211662"/>
                  <a:pt x="221276" y="216424"/>
                </a:cubicBezTo>
                <a:cubicBezTo>
                  <a:pt x="219159" y="221186"/>
                  <a:pt x="176826" y="228595"/>
                  <a:pt x="167301" y="241824"/>
                </a:cubicBezTo>
                <a:cubicBezTo>
                  <a:pt x="157776" y="255053"/>
                  <a:pt x="155659" y="315378"/>
                  <a:pt x="157776" y="2989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80A0DCE3-75E6-5054-6B0E-F1658E7CF88F}"/>
              </a:ext>
            </a:extLst>
          </p:cNvPr>
          <p:cNvSpPr/>
          <p:nvPr/>
        </p:nvSpPr>
        <p:spPr>
          <a:xfrm>
            <a:off x="1248159" y="10164693"/>
            <a:ext cx="613471" cy="874147"/>
          </a:xfrm>
          <a:custGeom>
            <a:avLst/>
            <a:gdLst>
              <a:gd name="connsiteX0" fmla="*/ 12316 w 613471"/>
              <a:gd name="connsiteY0" fmla="*/ 33407 h 874147"/>
              <a:gd name="connsiteX1" fmla="*/ 50416 w 613471"/>
              <a:gd name="connsiteY1" fmla="*/ 74682 h 874147"/>
              <a:gd name="connsiteX2" fmla="*/ 371091 w 613471"/>
              <a:gd name="connsiteY2" fmla="*/ 585857 h 874147"/>
              <a:gd name="connsiteX3" fmla="*/ 225041 w 613471"/>
              <a:gd name="connsiteY3" fmla="*/ 392182 h 874147"/>
              <a:gd name="connsiteX4" fmla="*/ 555241 w 613471"/>
              <a:gd name="connsiteY4" fmla="*/ 757307 h 874147"/>
              <a:gd name="connsiteX5" fmla="*/ 612391 w 613471"/>
              <a:gd name="connsiteY5" fmla="*/ 865257 h 874147"/>
              <a:gd name="connsiteX6" fmla="*/ 542541 w 613471"/>
              <a:gd name="connsiteY6" fmla="*/ 801757 h 874147"/>
              <a:gd name="connsiteX7" fmla="*/ 98041 w 613471"/>
              <a:gd name="connsiteY7" fmla="*/ 281057 h 874147"/>
              <a:gd name="connsiteX8" fmla="*/ 167891 w 613471"/>
              <a:gd name="connsiteY8" fmla="*/ 369957 h 874147"/>
              <a:gd name="connsiteX9" fmla="*/ 12316 w 613471"/>
              <a:gd name="connsiteY9" fmla="*/ 33407 h 8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471" h="874147">
                <a:moveTo>
                  <a:pt x="12316" y="33407"/>
                </a:moveTo>
                <a:cubicBezTo>
                  <a:pt x="-7263" y="-15806"/>
                  <a:pt x="-9380" y="-17393"/>
                  <a:pt x="50416" y="74682"/>
                </a:cubicBezTo>
                <a:cubicBezTo>
                  <a:pt x="110212" y="166757"/>
                  <a:pt x="341987" y="532940"/>
                  <a:pt x="371091" y="585857"/>
                </a:cubicBezTo>
                <a:cubicBezTo>
                  <a:pt x="400195" y="638774"/>
                  <a:pt x="194349" y="363607"/>
                  <a:pt x="225041" y="392182"/>
                </a:cubicBezTo>
                <a:cubicBezTo>
                  <a:pt x="255733" y="420757"/>
                  <a:pt x="490683" y="678461"/>
                  <a:pt x="555241" y="757307"/>
                </a:cubicBezTo>
                <a:cubicBezTo>
                  <a:pt x="619799" y="836153"/>
                  <a:pt x="614508" y="857849"/>
                  <a:pt x="612391" y="865257"/>
                </a:cubicBezTo>
                <a:cubicBezTo>
                  <a:pt x="610274" y="872665"/>
                  <a:pt x="628266" y="899124"/>
                  <a:pt x="542541" y="801757"/>
                </a:cubicBezTo>
                <a:cubicBezTo>
                  <a:pt x="456816" y="704390"/>
                  <a:pt x="160483" y="353024"/>
                  <a:pt x="98041" y="281057"/>
                </a:cubicBezTo>
                <a:cubicBezTo>
                  <a:pt x="35599" y="209090"/>
                  <a:pt x="181120" y="408057"/>
                  <a:pt x="167891" y="369957"/>
                </a:cubicBezTo>
                <a:cubicBezTo>
                  <a:pt x="154662" y="331857"/>
                  <a:pt x="31895" y="82620"/>
                  <a:pt x="12316" y="334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3575B0D0-91F2-A3B3-FEB6-AA74AD3287EC}"/>
              </a:ext>
            </a:extLst>
          </p:cNvPr>
          <p:cNvSpPr/>
          <p:nvPr/>
        </p:nvSpPr>
        <p:spPr>
          <a:xfrm>
            <a:off x="1414832" y="10347005"/>
            <a:ext cx="646098" cy="206390"/>
          </a:xfrm>
          <a:custGeom>
            <a:avLst/>
            <a:gdLst>
              <a:gd name="connsiteX0" fmla="*/ 1218 w 646098"/>
              <a:gd name="connsiteY0" fmla="*/ 320 h 206390"/>
              <a:gd name="connsiteX1" fmla="*/ 223468 w 646098"/>
              <a:gd name="connsiteY1" fmla="*/ 174945 h 206390"/>
              <a:gd name="connsiteX2" fmla="*/ 194893 w 646098"/>
              <a:gd name="connsiteY2" fmla="*/ 197170 h 206390"/>
              <a:gd name="connsiteX3" fmla="*/ 493343 w 646098"/>
              <a:gd name="connsiteY3" fmla="*/ 193995 h 206390"/>
              <a:gd name="connsiteX4" fmla="*/ 366343 w 646098"/>
              <a:gd name="connsiteY4" fmla="*/ 200345 h 206390"/>
              <a:gd name="connsiteX5" fmla="*/ 645743 w 646098"/>
              <a:gd name="connsiteY5" fmla="*/ 146370 h 206390"/>
              <a:gd name="connsiteX6" fmla="*/ 420318 w 646098"/>
              <a:gd name="connsiteY6" fmla="*/ 197170 h 206390"/>
              <a:gd name="connsiteX7" fmla="*/ 223468 w 646098"/>
              <a:gd name="connsiteY7" fmla="*/ 200345 h 206390"/>
              <a:gd name="connsiteX8" fmla="*/ 137743 w 646098"/>
              <a:gd name="connsiteY8" fmla="*/ 133670 h 206390"/>
              <a:gd name="connsiteX9" fmla="*/ 1218 w 646098"/>
              <a:gd name="connsiteY9" fmla="*/ 320 h 20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098" h="206390">
                <a:moveTo>
                  <a:pt x="1218" y="320"/>
                </a:moveTo>
                <a:cubicBezTo>
                  <a:pt x="15506" y="7199"/>
                  <a:pt x="191189" y="142137"/>
                  <a:pt x="223468" y="174945"/>
                </a:cubicBezTo>
                <a:cubicBezTo>
                  <a:pt x="255747" y="207753"/>
                  <a:pt x="149914" y="193995"/>
                  <a:pt x="194893" y="197170"/>
                </a:cubicBezTo>
                <a:cubicBezTo>
                  <a:pt x="239872" y="200345"/>
                  <a:pt x="464768" y="193466"/>
                  <a:pt x="493343" y="193995"/>
                </a:cubicBezTo>
                <a:cubicBezTo>
                  <a:pt x="521918" y="194524"/>
                  <a:pt x="340943" y="208282"/>
                  <a:pt x="366343" y="200345"/>
                </a:cubicBezTo>
                <a:cubicBezTo>
                  <a:pt x="391743" y="192408"/>
                  <a:pt x="636747" y="146899"/>
                  <a:pt x="645743" y="146370"/>
                </a:cubicBezTo>
                <a:cubicBezTo>
                  <a:pt x="654739" y="145841"/>
                  <a:pt x="490697" y="188174"/>
                  <a:pt x="420318" y="197170"/>
                </a:cubicBezTo>
                <a:cubicBezTo>
                  <a:pt x="349939" y="206166"/>
                  <a:pt x="270564" y="210928"/>
                  <a:pt x="223468" y="200345"/>
                </a:cubicBezTo>
                <a:cubicBezTo>
                  <a:pt x="176372" y="189762"/>
                  <a:pt x="173197" y="168066"/>
                  <a:pt x="137743" y="133670"/>
                </a:cubicBezTo>
                <a:cubicBezTo>
                  <a:pt x="102289" y="99274"/>
                  <a:pt x="-13070" y="-6559"/>
                  <a:pt x="1218" y="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AC4A2C48-D652-95C8-EA48-102BC3AEC472}"/>
              </a:ext>
            </a:extLst>
          </p:cNvPr>
          <p:cNvSpPr/>
          <p:nvPr/>
        </p:nvSpPr>
        <p:spPr>
          <a:xfrm>
            <a:off x="1611557" y="10509040"/>
            <a:ext cx="484475" cy="559194"/>
          </a:xfrm>
          <a:custGeom>
            <a:avLst/>
            <a:gdLst>
              <a:gd name="connsiteX0" fmla="*/ 483943 w 484475"/>
              <a:gd name="connsiteY0" fmla="*/ 210 h 559194"/>
              <a:gd name="connsiteX1" fmla="*/ 245818 w 484475"/>
              <a:gd name="connsiteY1" fmla="*/ 73235 h 559194"/>
              <a:gd name="connsiteX2" fmla="*/ 23568 w 484475"/>
              <a:gd name="connsiteY2" fmla="*/ 98635 h 559194"/>
              <a:gd name="connsiteX3" fmla="*/ 17218 w 484475"/>
              <a:gd name="connsiteY3" fmla="*/ 104985 h 559194"/>
              <a:gd name="connsiteX4" fmla="*/ 118818 w 484475"/>
              <a:gd name="connsiteY4" fmla="*/ 104985 h 559194"/>
              <a:gd name="connsiteX5" fmla="*/ 245818 w 484475"/>
              <a:gd name="connsiteY5" fmla="*/ 241510 h 559194"/>
              <a:gd name="connsiteX6" fmla="*/ 239468 w 484475"/>
              <a:gd name="connsiteY6" fmla="*/ 225635 h 559194"/>
              <a:gd name="connsiteX7" fmla="*/ 341068 w 484475"/>
              <a:gd name="connsiteY7" fmla="*/ 355810 h 559194"/>
              <a:gd name="connsiteX8" fmla="*/ 334718 w 484475"/>
              <a:gd name="connsiteY8" fmla="*/ 327235 h 559194"/>
              <a:gd name="connsiteX9" fmla="*/ 302968 w 484475"/>
              <a:gd name="connsiteY9" fmla="*/ 400260 h 559194"/>
              <a:gd name="connsiteX10" fmla="*/ 207718 w 484475"/>
              <a:gd name="connsiteY10" fmla="*/ 559010 h 559194"/>
              <a:gd name="connsiteX11" fmla="*/ 322018 w 484475"/>
              <a:gd name="connsiteY11" fmla="*/ 428835 h 559194"/>
              <a:gd name="connsiteX12" fmla="*/ 274393 w 484475"/>
              <a:gd name="connsiteY12" fmla="*/ 279610 h 559194"/>
              <a:gd name="connsiteX13" fmla="*/ 144218 w 484475"/>
              <a:gd name="connsiteY13" fmla="*/ 146260 h 559194"/>
              <a:gd name="connsiteX14" fmla="*/ 306143 w 484475"/>
              <a:gd name="connsiteY14" fmla="*/ 98635 h 559194"/>
              <a:gd name="connsiteX15" fmla="*/ 483943 w 484475"/>
              <a:gd name="connsiteY15" fmla="*/ 210 h 55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4475" h="559194">
                <a:moveTo>
                  <a:pt x="483943" y="210"/>
                </a:moveTo>
                <a:cubicBezTo>
                  <a:pt x="473889" y="-4023"/>
                  <a:pt x="322547" y="56831"/>
                  <a:pt x="245818" y="73235"/>
                </a:cubicBezTo>
                <a:cubicBezTo>
                  <a:pt x="169089" y="89639"/>
                  <a:pt x="61668" y="93343"/>
                  <a:pt x="23568" y="98635"/>
                </a:cubicBezTo>
                <a:cubicBezTo>
                  <a:pt x="-14532" y="103927"/>
                  <a:pt x="1343" y="103927"/>
                  <a:pt x="17218" y="104985"/>
                </a:cubicBezTo>
                <a:cubicBezTo>
                  <a:pt x="33093" y="106043"/>
                  <a:pt x="80718" y="82231"/>
                  <a:pt x="118818" y="104985"/>
                </a:cubicBezTo>
                <a:cubicBezTo>
                  <a:pt x="156918" y="127739"/>
                  <a:pt x="245818" y="241510"/>
                  <a:pt x="245818" y="241510"/>
                </a:cubicBezTo>
                <a:cubicBezTo>
                  <a:pt x="265926" y="261618"/>
                  <a:pt x="223593" y="206585"/>
                  <a:pt x="239468" y="225635"/>
                </a:cubicBezTo>
                <a:cubicBezTo>
                  <a:pt x="255343" y="244685"/>
                  <a:pt x="325193" y="338877"/>
                  <a:pt x="341068" y="355810"/>
                </a:cubicBezTo>
                <a:cubicBezTo>
                  <a:pt x="356943" y="372743"/>
                  <a:pt x="341068" y="319827"/>
                  <a:pt x="334718" y="327235"/>
                </a:cubicBezTo>
                <a:cubicBezTo>
                  <a:pt x="328368" y="334643"/>
                  <a:pt x="324135" y="361631"/>
                  <a:pt x="302968" y="400260"/>
                </a:cubicBezTo>
                <a:cubicBezTo>
                  <a:pt x="281801" y="438889"/>
                  <a:pt x="204543" y="554248"/>
                  <a:pt x="207718" y="559010"/>
                </a:cubicBezTo>
                <a:cubicBezTo>
                  <a:pt x="210893" y="563772"/>
                  <a:pt x="310906" y="475402"/>
                  <a:pt x="322018" y="428835"/>
                </a:cubicBezTo>
                <a:cubicBezTo>
                  <a:pt x="333130" y="382268"/>
                  <a:pt x="304026" y="326706"/>
                  <a:pt x="274393" y="279610"/>
                </a:cubicBezTo>
                <a:cubicBezTo>
                  <a:pt x="244760" y="232514"/>
                  <a:pt x="138926" y="176422"/>
                  <a:pt x="144218" y="146260"/>
                </a:cubicBezTo>
                <a:cubicBezTo>
                  <a:pt x="149510" y="116098"/>
                  <a:pt x="253227" y="118214"/>
                  <a:pt x="306143" y="98635"/>
                </a:cubicBezTo>
                <a:cubicBezTo>
                  <a:pt x="359059" y="79056"/>
                  <a:pt x="493997" y="4443"/>
                  <a:pt x="483943" y="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F8261BD-D11A-5749-8D58-D737E7FA5803}"/>
              </a:ext>
            </a:extLst>
          </p:cNvPr>
          <p:cNvSpPr/>
          <p:nvPr/>
        </p:nvSpPr>
        <p:spPr>
          <a:xfrm>
            <a:off x="1470355" y="10408713"/>
            <a:ext cx="387640" cy="564209"/>
          </a:xfrm>
          <a:custGeom>
            <a:avLst/>
            <a:gdLst>
              <a:gd name="connsiteX0" fmla="*/ 2845 w 387640"/>
              <a:gd name="connsiteY0" fmla="*/ 2112 h 564209"/>
              <a:gd name="connsiteX1" fmla="*/ 352095 w 387640"/>
              <a:gd name="connsiteY1" fmla="*/ 411687 h 564209"/>
              <a:gd name="connsiteX2" fmla="*/ 329870 w 387640"/>
              <a:gd name="connsiteY2" fmla="*/ 376762 h 564209"/>
              <a:gd name="connsiteX3" fmla="*/ 374320 w 387640"/>
              <a:gd name="connsiteY3" fmla="*/ 433912 h 564209"/>
              <a:gd name="connsiteX4" fmla="*/ 383845 w 387640"/>
              <a:gd name="connsiteY4" fmla="*/ 564087 h 564209"/>
              <a:gd name="connsiteX5" fmla="*/ 387020 w 387640"/>
              <a:gd name="connsiteY5" fmla="*/ 456137 h 564209"/>
              <a:gd name="connsiteX6" fmla="*/ 380670 w 387640"/>
              <a:gd name="connsiteY6" fmla="*/ 383112 h 564209"/>
              <a:gd name="connsiteX7" fmla="*/ 323520 w 387640"/>
              <a:gd name="connsiteY7" fmla="*/ 303737 h 564209"/>
              <a:gd name="connsiteX8" fmla="*/ 358445 w 387640"/>
              <a:gd name="connsiteY8" fmla="*/ 383112 h 564209"/>
              <a:gd name="connsiteX9" fmla="*/ 256845 w 387640"/>
              <a:gd name="connsiteY9" fmla="*/ 291037 h 564209"/>
              <a:gd name="connsiteX10" fmla="*/ 85395 w 387640"/>
              <a:gd name="connsiteY10" fmla="*/ 100537 h 564209"/>
              <a:gd name="connsiteX11" fmla="*/ 180645 w 387640"/>
              <a:gd name="connsiteY11" fmla="*/ 243412 h 564209"/>
              <a:gd name="connsiteX12" fmla="*/ 2845 w 387640"/>
              <a:gd name="connsiteY12" fmla="*/ 2112 h 56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640" h="564209">
                <a:moveTo>
                  <a:pt x="2845" y="2112"/>
                </a:moveTo>
                <a:cubicBezTo>
                  <a:pt x="31420" y="30158"/>
                  <a:pt x="297591" y="349245"/>
                  <a:pt x="352095" y="411687"/>
                </a:cubicBezTo>
                <a:cubicBezTo>
                  <a:pt x="406599" y="474129"/>
                  <a:pt x="326166" y="373058"/>
                  <a:pt x="329870" y="376762"/>
                </a:cubicBezTo>
                <a:cubicBezTo>
                  <a:pt x="333574" y="380466"/>
                  <a:pt x="365324" y="402691"/>
                  <a:pt x="374320" y="433912"/>
                </a:cubicBezTo>
                <a:cubicBezTo>
                  <a:pt x="383316" y="465133"/>
                  <a:pt x="381728" y="560383"/>
                  <a:pt x="383845" y="564087"/>
                </a:cubicBezTo>
                <a:cubicBezTo>
                  <a:pt x="385962" y="567791"/>
                  <a:pt x="387549" y="486300"/>
                  <a:pt x="387020" y="456137"/>
                </a:cubicBezTo>
                <a:cubicBezTo>
                  <a:pt x="386491" y="425975"/>
                  <a:pt x="391253" y="408512"/>
                  <a:pt x="380670" y="383112"/>
                </a:cubicBezTo>
                <a:cubicBezTo>
                  <a:pt x="370087" y="357712"/>
                  <a:pt x="327224" y="303737"/>
                  <a:pt x="323520" y="303737"/>
                </a:cubicBezTo>
                <a:cubicBezTo>
                  <a:pt x="319816" y="303737"/>
                  <a:pt x="369557" y="385229"/>
                  <a:pt x="358445" y="383112"/>
                </a:cubicBezTo>
                <a:cubicBezTo>
                  <a:pt x="347333" y="380995"/>
                  <a:pt x="302353" y="338133"/>
                  <a:pt x="256845" y="291037"/>
                </a:cubicBezTo>
                <a:cubicBezTo>
                  <a:pt x="211337" y="243941"/>
                  <a:pt x="98095" y="108474"/>
                  <a:pt x="85395" y="100537"/>
                </a:cubicBezTo>
                <a:cubicBezTo>
                  <a:pt x="72695" y="92600"/>
                  <a:pt x="191228" y="252408"/>
                  <a:pt x="180645" y="243412"/>
                </a:cubicBezTo>
                <a:cubicBezTo>
                  <a:pt x="170062" y="234416"/>
                  <a:pt x="-25730" y="-25934"/>
                  <a:pt x="2845" y="2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5585BCCD-3207-473C-9FAC-4EBB81E0CDCF}"/>
              </a:ext>
            </a:extLst>
          </p:cNvPr>
          <p:cNvSpPr/>
          <p:nvPr/>
        </p:nvSpPr>
        <p:spPr>
          <a:xfrm>
            <a:off x="2352862" y="10537890"/>
            <a:ext cx="192118" cy="656749"/>
          </a:xfrm>
          <a:custGeom>
            <a:avLst/>
            <a:gdLst>
              <a:gd name="connsiteX0" fmla="*/ 8675 w 192118"/>
              <a:gd name="connsiteY0" fmla="*/ 5540 h 656749"/>
              <a:gd name="connsiteX1" fmla="*/ 40481 w 192118"/>
              <a:gd name="connsiteY1" fmla="*/ 156614 h 656749"/>
              <a:gd name="connsiteX2" fmla="*/ 183604 w 192118"/>
              <a:gd name="connsiteY2" fmla="*/ 641644 h 656749"/>
              <a:gd name="connsiteX3" fmla="*/ 175653 w 192118"/>
              <a:gd name="connsiteY3" fmla="*/ 514423 h 656749"/>
              <a:gd name="connsiteX4" fmla="*/ 175653 w 192118"/>
              <a:gd name="connsiteY4" fmla="*/ 315640 h 656749"/>
              <a:gd name="connsiteX5" fmla="*/ 8675 w 192118"/>
              <a:gd name="connsiteY5" fmla="*/ 5540 h 65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18" h="656749">
                <a:moveTo>
                  <a:pt x="8675" y="5540"/>
                </a:moveTo>
                <a:cubicBezTo>
                  <a:pt x="-13854" y="-20964"/>
                  <a:pt x="11326" y="50597"/>
                  <a:pt x="40481" y="156614"/>
                </a:cubicBezTo>
                <a:cubicBezTo>
                  <a:pt x="69636" y="262631"/>
                  <a:pt x="161075" y="582009"/>
                  <a:pt x="183604" y="641644"/>
                </a:cubicBezTo>
                <a:cubicBezTo>
                  <a:pt x="206133" y="701279"/>
                  <a:pt x="176978" y="568757"/>
                  <a:pt x="175653" y="514423"/>
                </a:cubicBezTo>
                <a:cubicBezTo>
                  <a:pt x="174328" y="460089"/>
                  <a:pt x="196857" y="396478"/>
                  <a:pt x="175653" y="315640"/>
                </a:cubicBezTo>
                <a:cubicBezTo>
                  <a:pt x="154449" y="234802"/>
                  <a:pt x="31204" y="32044"/>
                  <a:pt x="8675" y="5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36F9978B-AFEC-87F9-2D98-0CCE0BE78314}"/>
              </a:ext>
            </a:extLst>
          </p:cNvPr>
          <p:cNvSpPr/>
          <p:nvPr/>
        </p:nvSpPr>
        <p:spPr>
          <a:xfrm>
            <a:off x="2489041" y="7059838"/>
            <a:ext cx="2704233" cy="3935715"/>
          </a:xfrm>
          <a:custGeom>
            <a:avLst/>
            <a:gdLst>
              <a:gd name="connsiteX0" fmla="*/ 111036 w 2704233"/>
              <a:gd name="connsiteY0" fmla="*/ 128141 h 3935715"/>
              <a:gd name="connsiteX1" fmla="*/ 182597 w 2704233"/>
              <a:gd name="connsiteY1" fmla="*/ 207654 h 3935715"/>
              <a:gd name="connsiteX2" fmla="*/ 1613832 w 2704233"/>
              <a:gd name="connsiteY2" fmla="*/ 2203432 h 3935715"/>
              <a:gd name="connsiteX3" fmla="*/ 1582027 w 2704233"/>
              <a:gd name="connsiteY3" fmla="*/ 2179578 h 3935715"/>
              <a:gd name="connsiteX4" fmla="*/ 2647502 w 2704233"/>
              <a:gd name="connsiteY4" fmla="*/ 3833449 h 3935715"/>
              <a:gd name="connsiteX5" fmla="*/ 2424865 w 2704233"/>
              <a:gd name="connsiteY5" fmla="*/ 3507445 h 3935715"/>
              <a:gd name="connsiteX6" fmla="*/ 1295780 w 2704233"/>
              <a:gd name="connsiteY6" fmla="*/ 1456009 h 3935715"/>
              <a:gd name="connsiteX7" fmla="*/ 1438903 w 2704233"/>
              <a:gd name="connsiteY7" fmla="*/ 1758159 h 3935715"/>
              <a:gd name="connsiteX8" fmla="*/ 564260 w 2704233"/>
              <a:gd name="connsiteY8" fmla="*/ 644976 h 3935715"/>
              <a:gd name="connsiteX9" fmla="*/ 23571 w 2704233"/>
              <a:gd name="connsiteY9" fmla="*/ 24774 h 3935715"/>
              <a:gd name="connsiteX10" fmla="*/ 111036 w 2704233"/>
              <a:gd name="connsiteY10" fmla="*/ 128141 h 39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4233" h="3935715">
                <a:moveTo>
                  <a:pt x="111036" y="128141"/>
                </a:moveTo>
                <a:cubicBezTo>
                  <a:pt x="137540" y="158621"/>
                  <a:pt x="-67869" y="-138228"/>
                  <a:pt x="182597" y="207654"/>
                </a:cubicBezTo>
                <a:cubicBezTo>
                  <a:pt x="433063" y="553536"/>
                  <a:pt x="1380594" y="1874778"/>
                  <a:pt x="1613832" y="2203432"/>
                </a:cubicBezTo>
                <a:cubicBezTo>
                  <a:pt x="1847070" y="2532086"/>
                  <a:pt x="1409749" y="1907909"/>
                  <a:pt x="1582027" y="2179578"/>
                </a:cubicBezTo>
                <a:cubicBezTo>
                  <a:pt x="1754305" y="2451247"/>
                  <a:pt x="2507029" y="3612138"/>
                  <a:pt x="2647502" y="3833449"/>
                </a:cubicBezTo>
                <a:cubicBezTo>
                  <a:pt x="2787975" y="4054760"/>
                  <a:pt x="2650152" y="3903685"/>
                  <a:pt x="2424865" y="3507445"/>
                </a:cubicBezTo>
                <a:cubicBezTo>
                  <a:pt x="2199578" y="3111205"/>
                  <a:pt x="1460107" y="1747557"/>
                  <a:pt x="1295780" y="1456009"/>
                </a:cubicBezTo>
                <a:cubicBezTo>
                  <a:pt x="1131453" y="1164461"/>
                  <a:pt x="1560823" y="1893331"/>
                  <a:pt x="1438903" y="1758159"/>
                </a:cubicBezTo>
                <a:cubicBezTo>
                  <a:pt x="1316983" y="1622987"/>
                  <a:pt x="800149" y="933874"/>
                  <a:pt x="564260" y="644976"/>
                </a:cubicBezTo>
                <a:cubicBezTo>
                  <a:pt x="328371" y="356078"/>
                  <a:pt x="101759" y="109588"/>
                  <a:pt x="23571" y="24774"/>
                </a:cubicBezTo>
                <a:cubicBezTo>
                  <a:pt x="-54617" y="-60040"/>
                  <a:pt x="84532" y="97661"/>
                  <a:pt x="111036" y="128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C7F17E41-6B27-7EEA-A536-E4C7BB3FE50E}"/>
              </a:ext>
            </a:extLst>
          </p:cNvPr>
          <p:cNvSpPr/>
          <p:nvPr/>
        </p:nvSpPr>
        <p:spPr>
          <a:xfrm>
            <a:off x="4177848" y="6787884"/>
            <a:ext cx="1450405" cy="4568374"/>
          </a:xfrm>
          <a:custGeom>
            <a:avLst/>
            <a:gdLst>
              <a:gd name="connsiteX0" fmla="*/ 68149 w 1450405"/>
              <a:gd name="connsiteY0" fmla="*/ 193361 h 4568374"/>
              <a:gd name="connsiteX1" fmla="*/ 99954 w 1450405"/>
              <a:gd name="connsiteY1" fmla="*/ 233118 h 4568374"/>
              <a:gd name="connsiteX2" fmla="*/ 1038208 w 1450405"/>
              <a:gd name="connsiteY2" fmla="*/ 2769584 h 4568374"/>
              <a:gd name="connsiteX3" fmla="*/ 990500 w 1450405"/>
              <a:gd name="connsiteY3" fmla="*/ 2546947 h 4568374"/>
              <a:gd name="connsiteX4" fmla="*/ 1093867 w 1450405"/>
              <a:gd name="connsiteY4" fmla="*/ 3835059 h 4568374"/>
              <a:gd name="connsiteX5" fmla="*/ 1117721 w 1450405"/>
              <a:gd name="connsiteY5" fmla="*/ 3572666 h 4568374"/>
              <a:gd name="connsiteX6" fmla="*/ 1419870 w 1450405"/>
              <a:gd name="connsiteY6" fmla="*/ 4550676 h 4568374"/>
              <a:gd name="connsiteX7" fmla="*/ 1396016 w 1450405"/>
              <a:gd name="connsiteY7" fmla="*/ 4041793 h 4568374"/>
              <a:gd name="connsiteX8" fmla="*/ 1030256 w 1450405"/>
              <a:gd name="connsiteY8" fmla="*/ 2125528 h 4568374"/>
              <a:gd name="connsiteX9" fmla="*/ 1062062 w 1450405"/>
              <a:gd name="connsiteY9" fmla="*/ 2427678 h 4568374"/>
              <a:gd name="connsiteX10" fmla="*/ 918938 w 1450405"/>
              <a:gd name="connsiteY10" fmla="*/ 2181187 h 4568374"/>
              <a:gd name="connsiteX11" fmla="*/ 449811 w 1450405"/>
              <a:gd name="connsiteY11" fmla="*/ 893076 h 4568374"/>
              <a:gd name="connsiteX12" fmla="*/ 465714 w 1450405"/>
              <a:gd name="connsiteY12" fmla="*/ 932833 h 4568374"/>
              <a:gd name="connsiteX13" fmla="*/ 68149 w 1450405"/>
              <a:gd name="connsiteY13" fmla="*/ 193361 h 456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0405" h="4568374">
                <a:moveTo>
                  <a:pt x="68149" y="193361"/>
                </a:moveTo>
                <a:cubicBezTo>
                  <a:pt x="7189" y="76742"/>
                  <a:pt x="-61723" y="-196253"/>
                  <a:pt x="99954" y="233118"/>
                </a:cubicBezTo>
                <a:cubicBezTo>
                  <a:pt x="261631" y="662489"/>
                  <a:pt x="889784" y="2383946"/>
                  <a:pt x="1038208" y="2769584"/>
                </a:cubicBezTo>
                <a:cubicBezTo>
                  <a:pt x="1186632" y="3155222"/>
                  <a:pt x="981223" y="2369368"/>
                  <a:pt x="990500" y="2546947"/>
                </a:cubicBezTo>
                <a:cubicBezTo>
                  <a:pt x="999777" y="2724526"/>
                  <a:pt x="1072664" y="3664106"/>
                  <a:pt x="1093867" y="3835059"/>
                </a:cubicBezTo>
                <a:cubicBezTo>
                  <a:pt x="1115070" y="4006012"/>
                  <a:pt x="1063387" y="3453397"/>
                  <a:pt x="1117721" y="3572666"/>
                </a:cubicBezTo>
                <a:cubicBezTo>
                  <a:pt x="1172055" y="3691935"/>
                  <a:pt x="1373488" y="4472488"/>
                  <a:pt x="1419870" y="4550676"/>
                </a:cubicBezTo>
                <a:cubicBezTo>
                  <a:pt x="1466252" y="4628864"/>
                  <a:pt x="1460952" y="4445984"/>
                  <a:pt x="1396016" y="4041793"/>
                </a:cubicBezTo>
                <a:cubicBezTo>
                  <a:pt x="1331080" y="3637602"/>
                  <a:pt x="1085915" y="2394547"/>
                  <a:pt x="1030256" y="2125528"/>
                </a:cubicBezTo>
                <a:cubicBezTo>
                  <a:pt x="974597" y="1856509"/>
                  <a:pt x="1080615" y="2418402"/>
                  <a:pt x="1062062" y="2427678"/>
                </a:cubicBezTo>
                <a:cubicBezTo>
                  <a:pt x="1043509" y="2436954"/>
                  <a:pt x="1020980" y="2436954"/>
                  <a:pt x="918938" y="2181187"/>
                </a:cubicBezTo>
                <a:cubicBezTo>
                  <a:pt x="816896" y="1925420"/>
                  <a:pt x="449811" y="893076"/>
                  <a:pt x="449811" y="893076"/>
                </a:cubicBezTo>
                <a:cubicBezTo>
                  <a:pt x="374274" y="685017"/>
                  <a:pt x="522698" y="1050777"/>
                  <a:pt x="465714" y="932833"/>
                </a:cubicBezTo>
                <a:cubicBezTo>
                  <a:pt x="408730" y="814889"/>
                  <a:pt x="129109" y="309980"/>
                  <a:pt x="68149" y="1933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017C6DAC-C2A7-4E39-BC50-906325030024}"/>
              </a:ext>
            </a:extLst>
          </p:cNvPr>
          <p:cNvSpPr/>
          <p:nvPr/>
        </p:nvSpPr>
        <p:spPr>
          <a:xfrm>
            <a:off x="5925321" y="5265596"/>
            <a:ext cx="500682" cy="1350832"/>
          </a:xfrm>
          <a:custGeom>
            <a:avLst/>
            <a:gdLst>
              <a:gd name="connsiteX0" fmla="*/ 22255 w 500682"/>
              <a:gd name="connsiteY0" fmla="*/ 53827 h 1350832"/>
              <a:gd name="connsiteX1" fmla="*/ 62011 w 500682"/>
              <a:gd name="connsiteY1" fmla="*/ 173096 h 1350832"/>
              <a:gd name="connsiteX2" fmla="*/ 221037 w 500682"/>
              <a:gd name="connsiteY2" fmla="*/ 1333987 h 1350832"/>
              <a:gd name="connsiteX3" fmla="*/ 213086 w 500682"/>
              <a:gd name="connsiteY3" fmla="*/ 856908 h 1350832"/>
              <a:gd name="connsiteX4" fmla="*/ 491382 w 500682"/>
              <a:gd name="connsiteY4" fmla="*/ 777395 h 1350832"/>
              <a:gd name="connsiteX5" fmla="*/ 395966 w 500682"/>
              <a:gd name="connsiteY5" fmla="*/ 650174 h 1350832"/>
              <a:gd name="connsiteX6" fmla="*/ 22255 w 500682"/>
              <a:gd name="connsiteY6" fmla="*/ 53827 h 135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82" h="1350832">
                <a:moveTo>
                  <a:pt x="22255" y="53827"/>
                </a:moveTo>
                <a:cubicBezTo>
                  <a:pt x="-33404" y="-25686"/>
                  <a:pt x="28881" y="-40264"/>
                  <a:pt x="62011" y="173096"/>
                </a:cubicBezTo>
                <a:cubicBezTo>
                  <a:pt x="95141" y="386456"/>
                  <a:pt x="195858" y="1220018"/>
                  <a:pt x="221037" y="1333987"/>
                </a:cubicBezTo>
                <a:cubicBezTo>
                  <a:pt x="246216" y="1447956"/>
                  <a:pt x="168029" y="949673"/>
                  <a:pt x="213086" y="856908"/>
                </a:cubicBezTo>
                <a:cubicBezTo>
                  <a:pt x="258144" y="764143"/>
                  <a:pt x="460902" y="811851"/>
                  <a:pt x="491382" y="777395"/>
                </a:cubicBezTo>
                <a:cubicBezTo>
                  <a:pt x="521862" y="742939"/>
                  <a:pt x="474154" y="778720"/>
                  <a:pt x="395966" y="650174"/>
                </a:cubicBezTo>
                <a:cubicBezTo>
                  <a:pt x="317778" y="521628"/>
                  <a:pt x="77914" y="133340"/>
                  <a:pt x="22255" y="538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7F55D1CA-8C7E-5A2A-F4F6-E14CE2205D10}"/>
              </a:ext>
            </a:extLst>
          </p:cNvPr>
          <p:cNvSpPr/>
          <p:nvPr/>
        </p:nvSpPr>
        <p:spPr>
          <a:xfrm>
            <a:off x="6166257" y="6210080"/>
            <a:ext cx="142594" cy="3187400"/>
          </a:xfrm>
          <a:custGeom>
            <a:avLst/>
            <a:gdLst>
              <a:gd name="connsiteX0" fmla="*/ 11906 w 142594"/>
              <a:gd name="connsiteY0" fmla="*/ 31694 h 3187400"/>
              <a:gd name="connsiteX1" fmla="*/ 139127 w 142594"/>
              <a:gd name="connsiteY1" fmla="*/ 1773030 h 3187400"/>
              <a:gd name="connsiteX2" fmla="*/ 107322 w 142594"/>
              <a:gd name="connsiteY2" fmla="*/ 3108849 h 3187400"/>
              <a:gd name="connsiteX3" fmla="*/ 115273 w 142594"/>
              <a:gd name="connsiteY3" fmla="*/ 2790797 h 3187400"/>
              <a:gd name="connsiteX4" fmla="*/ 19858 w 142594"/>
              <a:gd name="connsiteY4" fmla="*/ 810922 h 3187400"/>
              <a:gd name="connsiteX5" fmla="*/ 11906 w 142594"/>
              <a:gd name="connsiteY5" fmla="*/ 31694 h 31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594" h="3187400">
                <a:moveTo>
                  <a:pt x="11906" y="31694"/>
                </a:moveTo>
                <a:cubicBezTo>
                  <a:pt x="31784" y="192045"/>
                  <a:pt x="123224" y="1260171"/>
                  <a:pt x="139127" y="1773030"/>
                </a:cubicBezTo>
                <a:cubicBezTo>
                  <a:pt x="155030" y="2285889"/>
                  <a:pt x="111298" y="2939221"/>
                  <a:pt x="107322" y="3108849"/>
                </a:cubicBezTo>
                <a:cubicBezTo>
                  <a:pt x="103346" y="3278477"/>
                  <a:pt x="129850" y="3173785"/>
                  <a:pt x="115273" y="2790797"/>
                </a:cubicBezTo>
                <a:cubicBezTo>
                  <a:pt x="100696" y="2407809"/>
                  <a:pt x="41061" y="1273423"/>
                  <a:pt x="19858" y="810922"/>
                </a:cubicBezTo>
                <a:cubicBezTo>
                  <a:pt x="-1345" y="348421"/>
                  <a:pt x="-7972" y="-128657"/>
                  <a:pt x="11906" y="31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1886C1D9-98BC-8683-9F66-ECF4EAB18499}"/>
              </a:ext>
            </a:extLst>
          </p:cNvPr>
          <p:cNvSpPr/>
          <p:nvPr/>
        </p:nvSpPr>
        <p:spPr>
          <a:xfrm>
            <a:off x="5392959" y="9465269"/>
            <a:ext cx="871380" cy="2516047"/>
          </a:xfrm>
          <a:custGeom>
            <a:avLst/>
            <a:gdLst>
              <a:gd name="connsiteX0" fmla="*/ 864718 w 871380"/>
              <a:gd name="connsiteY0" fmla="*/ 4734 h 2516047"/>
              <a:gd name="connsiteX1" fmla="*/ 451250 w 871380"/>
              <a:gd name="connsiteY1" fmla="*/ 1825583 h 2516047"/>
              <a:gd name="connsiteX2" fmla="*/ 5977 w 871380"/>
              <a:gd name="connsiteY2" fmla="*/ 2501444 h 2516047"/>
              <a:gd name="connsiteX3" fmla="*/ 228613 w 871380"/>
              <a:gd name="connsiteY3" fmla="*/ 2215197 h 2516047"/>
              <a:gd name="connsiteX4" fmla="*/ 705691 w 871380"/>
              <a:gd name="connsiteY4" fmla="*/ 1364408 h 2516047"/>
              <a:gd name="connsiteX5" fmla="*/ 801107 w 871380"/>
              <a:gd name="connsiteY5" fmla="*/ 903232 h 2516047"/>
              <a:gd name="connsiteX6" fmla="*/ 713643 w 871380"/>
              <a:gd name="connsiteY6" fmla="*/ 1284894 h 2516047"/>
              <a:gd name="connsiteX7" fmla="*/ 864718 w 871380"/>
              <a:gd name="connsiteY7" fmla="*/ 4734 h 25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380" h="2516047">
                <a:moveTo>
                  <a:pt x="864718" y="4734"/>
                </a:moveTo>
                <a:cubicBezTo>
                  <a:pt x="820986" y="94849"/>
                  <a:pt x="594373" y="1409465"/>
                  <a:pt x="451250" y="1825583"/>
                </a:cubicBezTo>
                <a:cubicBezTo>
                  <a:pt x="308127" y="2241701"/>
                  <a:pt x="43083" y="2436508"/>
                  <a:pt x="5977" y="2501444"/>
                </a:cubicBezTo>
                <a:cubicBezTo>
                  <a:pt x="-31129" y="2566380"/>
                  <a:pt x="111994" y="2404703"/>
                  <a:pt x="228613" y="2215197"/>
                </a:cubicBezTo>
                <a:cubicBezTo>
                  <a:pt x="345232" y="2025691"/>
                  <a:pt x="610275" y="1583069"/>
                  <a:pt x="705691" y="1364408"/>
                </a:cubicBezTo>
                <a:cubicBezTo>
                  <a:pt x="801107" y="1145747"/>
                  <a:pt x="799782" y="916484"/>
                  <a:pt x="801107" y="903232"/>
                </a:cubicBezTo>
                <a:cubicBezTo>
                  <a:pt x="802432" y="889980"/>
                  <a:pt x="704367" y="1430668"/>
                  <a:pt x="713643" y="1284894"/>
                </a:cubicBezTo>
                <a:cubicBezTo>
                  <a:pt x="722919" y="1139120"/>
                  <a:pt x="908450" y="-85381"/>
                  <a:pt x="864718" y="4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E0297EF5-F2CF-90CC-AD43-B407A90F5780}"/>
              </a:ext>
            </a:extLst>
          </p:cNvPr>
          <p:cNvSpPr/>
          <p:nvPr/>
        </p:nvSpPr>
        <p:spPr>
          <a:xfrm>
            <a:off x="6074797" y="5414838"/>
            <a:ext cx="1442440" cy="1069786"/>
          </a:xfrm>
          <a:custGeom>
            <a:avLst/>
            <a:gdLst>
              <a:gd name="connsiteX0" fmla="*/ 0 w 1442440"/>
              <a:gd name="connsiteY0" fmla="*/ 0 h 1069786"/>
              <a:gd name="connsiteX1" fmla="*/ 1343770 w 1442440"/>
              <a:gd name="connsiteY1" fmla="*/ 993913 h 1069786"/>
              <a:gd name="connsiteX2" fmla="*/ 1280160 w 1442440"/>
              <a:gd name="connsiteY2" fmla="*/ 930303 h 1069786"/>
              <a:gd name="connsiteX3" fmla="*/ 795130 w 1442440"/>
              <a:gd name="connsiteY3" fmla="*/ 365760 h 1069786"/>
              <a:gd name="connsiteX4" fmla="*/ 985961 w 1442440"/>
              <a:gd name="connsiteY4" fmla="*/ 683812 h 1069786"/>
              <a:gd name="connsiteX5" fmla="*/ 723568 w 1442440"/>
              <a:gd name="connsiteY5" fmla="*/ 516835 h 1069786"/>
              <a:gd name="connsiteX6" fmla="*/ 302149 w 1442440"/>
              <a:gd name="connsiteY6" fmla="*/ 190832 h 1069786"/>
              <a:gd name="connsiteX7" fmla="*/ 0 w 1442440"/>
              <a:gd name="connsiteY7" fmla="*/ 0 h 106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2440" h="1069786">
                <a:moveTo>
                  <a:pt x="0" y="0"/>
                </a:moveTo>
                <a:lnTo>
                  <a:pt x="1343770" y="993913"/>
                </a:lnTo>
                <a:cubicBezTo>
                  <a:pt x="1557130" y="1148963"/>
                  <a:pt x="1371600" y="1034995"/>
                  <a:pt x="1280160" y="930303"/>
                </a:cubicBezTo>
                <a:cubicBezTo>
                  <a:pt x="1188720" y="825611"/>
                  <a:pt x="844163" y="406842"/>
                  <a:pt x="795130" y="365760"/>
                </a:cubicBezTo>
                <a:cubicBezTo>
                  <a:pt x="746097" y="324678"/>
                  <a:pt x="997888" y="658633"/>
                  <a:pt x="985961" y="683812"/>
                </a:cubicBezTo>
                <a:cubicBezTo>
                  <a:pt x="974034" y="708991"/>
                  <a:pt x="837537" y="598998"/>
                  <a:pt x="723568" y="516835"/>
                </a:cubicBezTo>
                <a:cubicBezTo>
                  <a:pt x="609599" y="434672"/>
                  <a:pt x="302149" y="190832"/>
                  <a:pt x="302149" y="19083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ABEEE1D0-3A51-7C44-CC55-41293431588C}"/>
              </a:ext>
            </a:extLst>
          </p:cNvPr>
          <p:cNvSpPr/>
          <p:nvPr/>
        </p:nvSpPr>
        <p:spPr>
          <a:xfrm>
            <a:off x="5841674" y="5255787"/>
            <a:ext cx="1593632" cy="1467652"/>
          </a:xfrm>
          <a:custGeom>
            <a:avLst/>
            <a:gdLst>
              <a:gd name="connsiteX0" fmla="*/ 50243 w 1593632"/>
              <a:gd name="connsiteY0" fmla="*/ 71587 h 1467652"/>
              <a:gd name="connsiteX1" fmla="*/ 105902 w 1593632"/>
              <a:gd name="connsiteY1" fmla="*/ 103392 h 1467652"/>
              <a:gd name="connsiteX2" fmla="*/ 901032 w 1593632"/>
              <a:gd name="connsiteY2" fmla="*/ 985987 h 1467652"/>
              <a:gd name="connsiteX3" fmla="*/ 781763 w 1593632"/>
              <a:gd name="connsiteY3" fmla="*/ 906474 h 1467652"/>
              <a:gd name="connsiteX4" fmla="*/ 1322451 w 1593632"/>
              <a:gd name="connsiteY4" fmla="*/ 1431260 h 1467652"/>
              <a:gd name="connsiteX5" fmla="*/ 1425818 w 1593632"/>
              <a:gd name="connsiteY5" fmla="*/ 1304039 h 1467652"/>
              <a:gd name="connsiteX6" fmla="*/ 1497380 w 1593632"/>
              <a:gd name="connsiteY6" fmla="*/ 1152964 h 1467652"/>
              <a:gd name="connsiteX7" fmla="*/ 1441721 w 1593632"/>
              <a:gd name="connsiteY7" fmla="*/ 850815 h 1467652"/>
              <a:gd name="connsiteX8" fmla="*/ 1592796 w 1593632"/>
              <a:gd name="connsiteY8" fmla="*/ 1097305 h 1467652"/>
              <a:gd name="connsiteX9" fmla="*/ 1362208 w 1593632"/>
              <a:gd name="connsiteY9" fmla="*/ 1463065 h 1467652"/>
              <a:gd name="connsiteX10" fmla="*/ 1227036 w 1593632"/>
              <a:gd name="connsiteY10" fmla="*/ 1272234 h 1467652"/>
              <a:gd name="connsiteX11" fmla="*/ 694298 w 1593632"/>
              <a:gd name="connsiteY11" fmla="*/ 834912 h 1467652"/>
              <a:gd name="connsiteX12" fmla="*/ 805616 w 1593632"/>
              <a:gd name="connsiteY12" fmla="*/ 946230 h 1467652"/>
              <a:gd name="connsiteX13" fmla="*/ 392149 w 1593632"/>
              <a:gd name="connsiteY13" fmla="*/ 508909 h 1467652"/>
              <a:gd name="connsiteX14" fmla="*/ 495516 w 1593632"/>
              <a:gd name="connsiteY14" fmla="*/ 588422 h 1467652"/>
              <a:gd name="connsiteX15" fmla="*/ 50243 w 1593632"/>
              <a:gd name="connsiteY15" fmla="*/ 71587 h 146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93632" h="1467652">
                <a:moveTo>
                  <a:pt x="50243" y="71587"/>
                </a:moveTo>
                <a:cubicBezTo>
                  <a:pt x="-14693" y="-9251"/>
                  <a:pt x="-35896" y="-49008"/>
                  <a:pt x="105902" y="103392"/>
                </a:cubicBezTo>
                <a:cubicBezTo>
                  <a:pt x="247700" y="255792"/>
                  <a:pt x="788389" y="852140"/>
                  <a:pt x="901032" y="985987"/>
                </a:cubicBezTo>
                <a:cubicBezTo>
                  <a:pt x="1013675" y="1119834"/>
                  <a:pt x="711527" y="832262"/>
                  <a:pt x="781763" y="906474"/>
                </a:cubicBezTo>
                <a:cubicBezTo>
                  <a:pt x="851999" y="980686"/>
                  <a:pt x="1215109" y="1364999"/>
                  <a:pt x="1322451" y="1431260"/>
                </a:cubicBezTo>
                <a:cubicBezTo>
                  <a:pt x="1429793" y="1497521"/>
                  <a:pt x="1396663" y="1350422"/>
                  <a:pt x="1425818" y="1304039"/>
                </a:cubicBezTo>
                <a:cubicBezTo>
                  <a:pt x="1454973" y="1257656"/>
                  <a:pt x="1494730" y="1228501"/>
                  <a:pt x="1497380" y="1152964"/>
                </a:cubicBezTo>
                <a:cubicBezTo>
                  <a:pt x="1500030" y="1077427"/>
                  <a:pt x="1425818" y="860091"/>
                  <a:pt x="1441721" y="850815"/>
                </a:cubicBezTo>
                <a:cubicBezTo>
                  <a:pt x="1457624" y="841539"/>
                  <a:pt x="1606048" y="995263"/>
                  <a:pt x="1592796" y="1097305"/>
                </a:cubicBezTo>
                <a:cubicBezTo>
                  <a:pt x="1579544" y="1199347"/>
                  <a:pt x="1423168" y="1433910"/>
                  <a:pt x="1362208" y="1463065"/>
                </a:cubicBezTo>
                <a:cubicBezTo>
                  <a:pt x="1301248" y="1492220"/>
                  <a:pt x="1338354" y="1376926"/>
                  <a:pt x="1227036" y="1272234"/>
                </a:cubicBezTo>
                <a:cubicBezTo>
                  <a:pt x="1115718" y="1167542"/>
                  <a:pt x="764535" y="889246"/>
                  <a:pt x="694298" y="834912"/>
                </a:cubicBezTo>
                <a:cubicBezTo>
                  <a:pt x="624061" y="780578"/>
                  <a:pt x="855974" y="1000564"/>
                  <a:pt x="805616" y="946230"/>
                </a:cubicBezTo>
                <a:cubicBezTo>
                  <a:pt x="755258" y="891896"/>
                  <a:pt x="443832" y="568544"/>
                  <a:pt x="392149" y="508909"/>
                </a:cubicBezTo>
                <a:cubicBezTo>
                  <a:pt x="340466" y="449274"/>
                  <a:pt x="547199" y="663959"/>
                  <a:pt x="495516" y="588422"/>
                </a:cubicBezTo>
                <a:cubicBezTo>
                  <a:pt x="443833" y="512885"/>
                  <a:pt x="115179" y="152425"/>
                  <a:pt x="50243" y="71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2A9E3BD3-9806-58CF-A9D6-D65F69D03A4F}"/>
              </a:ext>
            </a:extLst>
          </p:cNvPr>
          <p:cNvSpPr/>
          <p:nvPr/>
        </p:nvSpPr>
        <p:spPr>
          <a:xfrm>
            <a:off x="6912403" y="6765367"/>
            <a:ext cx="908502" cy="2837461"/>
          </a:xfrm>
          <a:custGeom>
            <a:avLst/>
            <a:gdLst>
              <a:gd name="connsiteX0" fmla="*/ 299430 w 908502"/>
              <a:gd name="connsiteY0" fmla="*/ 9144 h 2837461"/>
              <a:gd name="connsiteX1" fmla="*/ 736752 w 908502"/>
              <a:gd name="connsiteY1" fmla="*/ 287440 h 2837461"/>
              <a:gd name="connsiteX2" fmla="*/ 386894 w 908502"/>
              <a:gd name="connsiteY2" fmla="*/ 1503990 h 2837461"/>
              <a:gd name="connsiteX3" fmla="*/ 522067 w 908502"/>
              <a:gd name="connsiteY3" fmla="*/ 1305207 h 2837461"/>
              <a:gd name="connsiteX4" fmla="*/ 13183 w 908502"/>
              <a:gd name="connsiteY4" fmla="*/ 2800052 h 2837461"/>
              <a:gd name="connsiteX5" fmla="*/ 211966 w 908502"/>
              <a:gd name="connsiteY5" fmla="*/ 2211656 h 2837461"/>
              <a:gd name="connsiteX6" fmla="*/ 871924 w 908502"/>
              <a:gd name="connsiteY6" fmla="*/ 335148 h 2837461"/>
              <a:gd name="connsiteX7" fmla="*/ 808314 w 908502"/>
              <a:gd name="connsiteY7" fmla="*/ 231781 h 2837461"/>
              <a:gd name="connsiteX8" fmla="*/ 681093 w 908502"/>
              <a:gd name="connsiteY8" fmla="*/ 80706 h 2837461"/>
              <a:gd name="connsiteX9" fmla="*/ 299430 w 908502"/>
              <a:gd name="connsiteY9" fmla="*/ 9144 h 283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502" h="2837461">
                <a:moveTo>
                  <a:pt x="299430" y="9144"/>
                </a:moveTo>
                <a:cubicBezTo>
                  <a:pt x="308707" y="43600"/>
                  <a:pt x="722175" y="38299"/>
                  <a:pt x="736752" y="287440"/>
                </a:cubicBezTo>
                <a:cubicBezTo>
                  <a:pt x="751329" y="536581"/>
                  <a:pt x="422675" y="1334362"/>
                  <a:pt x="386894" y="1503990"/>
                </a:cubicBezTo>
                <a:cubicBezTo>
                  <a:pt x="351113" y="1673618"/>
                  <a:pt x="584352" y="1089197"/>
                  <a:pt x="522067" y="1305207"/>
                </a:cubicBezTo>
                <a:cubicBezTo>
                  <a:pt x="459782" y="1521217"/>
                  <a:pt x="64866" y="2648977"/>
                  <a:pt x="13183" y="2800052"/>
                </a:cubicBezTo>
                <a:cubicBezTo>
                  <a:pt x="-38500" y="2951127"/>
                  <a:pt x="68843" y="2622473"/>
                  <a:pt x="211966" y="2211656"/>
                </a:cubicBezTo>
                <a:cubicBezTo>
                  <a:pt x="355089" y="1800839"/>
                  <a:pt x="772533" y="665127"/>
                  <a:pt x="871924" y="335148"/>
                </a:cubicBezTo>
                <a:cubicBezTo>
                  <a:pt x="971315" y="5169"/>
                  <a:pt x="840119" y="274188"/>
                  <a:pt x="808314" y="231781"/>
                </a:cubicBezTo>
                <a:cubicBezTo>
                  <a:pt x="776509" y="189374"/>
                  <a:pt x="759281" y="115162"/>
                  <a:pt x="681093" y="80706"/>
                </a:cubicBezTo>
                <a:cubicBezTo>
                  <a:pt x="602905" y="46250"/>
                  <a:pt x="290153" y="-25312"/>
                  <a:pt x="299430" y="9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B4F97827-CBDC-DD09-3416-8642949EC486}"/>
              </a:ext>
            </a:extLst>
          </p:cNvPr>
          <p:cNvSpPr/>
          <p:nvPr/>
        </p:nvSpPr>
        <p:spPr>
          <a:xfrm>
            <a:off x="5375371" y="8626582"/>
            <a:ext cx="2038228" cy="3807765"/>
          </a:xfrm>
          <a:custGeom>
            <a:avLst/>
            <a:gdLst>
              <a:gd name="connsiteX0" fmla="*/ 1542264 w 2038228"/>
              <a:gd name="connsiteY0" fmla="*/ 1121717 h 3807765"/>
              <a:gd name="connsiteX1" fmla="*/ 71272 w 2038228"/>
              <a:gd name="connsiteY1" fmla="*/ 3658183 h 3807765"/>
              <a:gd name="connsiteX2" fmla="*/ 365471 w 2038228"/>
              <a:gd name="connsiteY2" fmla="*/ 3268569 h 3807765"/>
              <a:gd name="connsiteX3" fmla="*/ 1542264 w 2038228"/>
              <a:gd name="connsiteY3" fmla="*/ 1248938 h 3807765"/>
              <a:gd name="connsiteX4" fmla="*/ 2035245 w 2038228"/>
              <a:gd name="connsiteY4" fmla="*/ 583 h 3807765"/>
              <a:gd name="connsiteX5" fmla="*/ 1343481 w 2038228"/>
              <a:gd name="connsiteY5" fmla="*/ 1097863 h 3807765"/>
              <a:gd name="connsiteX6" fmla="*/ 1104942 w 2038228"/>
              <a:gd name="connsiteY6" fmla="*/ 1956604 h 3807765"/>
              <a:gd name="connsiteX7" fmla="*/ 1542264 w 2038228"/>
              <a:gd name="connsiteY7" fmla="*/ 1121717 h 380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8228" h="3807765">
                <a:moveTo>
                  <a:pt x="1542264" y="1121717"/>
                </a:moveTo>
                <a:cubicBezTo>
                  <a:pt x="1369986" y="1405313"/>
                  <a:pt x="267404" y="3300374"/>
                  <a:pt x="71272" y="3658183"/>
                </a:cubicBezTo>
                <a:cubicBezTo>
                  <a:pt x="-124860" y="4015992"/>
                  <a:pt x="120306" y="3670110"/>
                  <a:pt x="365471" y="3268569"/>
                </a:cubicBezTo>
                <a:cubicBezTo>
                  <a:pt x="610636" y="2867028"/>
                  <a:pt x="1263968" y="1793602"/>
                  <a:pt x="1542264" y="1248938"/>
                </a:cubicBezTo>
                <a:cubicBezTo>
                  <a:pt x="1820560" y="704274"/>
                  <a:pt x="2068376" y="25762"/>
                  <a:pt x="2035245" y="583"/>
                </a:cubicBezTo>
                <a:cubicBezTo>
                  <a:pt x="2002115" y="-24596"/>
                  <a:pt x="1498531" y="771860"/>
                  <a:pt x="1343481" y="1097863"/>
                </a:cubicBezTo>
                <a:cubicBezTo>
                  <a:pt x="1188431" y="1423866"/>
                  <a:pt x="1073137" y="1944677"/>
                  <a:pt x="1104942" y="1956604"/>
                </a:cubicBezTo>
                <a:cubicBezTo>
                  <a:pt x="1136747" y="1968531"/>
                  <a:pt x="1714542" y="838121"/>
                  <a:pt x="1542264" y="11217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E40ABFBA-348D-5886-142E-3228C150AE25}"/>
              </a:ext>
            </a:extLst>
          </p:cNvPr>
          <p:cNvSpPr/>
          <p:nvPr/>
        </p:nvSpPr>
        <p:spPr>
          <a:xfrm>
            <a:off x="6818046" y="5895518"/>
            <a:ext cx="1537532" cy="701950"/>
          </a:xfrm>
          <a:custGeom>
            <a:avLst/>
            <a:gdLst>
              <a:gd name="connsiteX0" fmla="*/ 27254 w 1537532"/>
              <a:gd name="connsiteY0" fmla="*/ 6807 h 701950"/>
              <a:gd name="connsiteX1" fmla="*/ 1357579 w 1537532"/>
              <a:gd name="connsiteY1" fmla="*/ 629107 h 701950"/>
              <a:gd name="connsiteX2" fmla="*/ 1513154 w 1537532"/>
              <a:gd name="connsiteY2" fmla="*/ 683082 h 701950"/>
              <a:gd name="connsiteX3" fmla="*/ 1249629 w 1537532"/>
              <a:gd name="connsiteY3" fmla="*/ 571957 h 701950"/>
              <a:gd name="connsiteX4" fmla="*/ 357454 w 1537532"/>
              <a:gd name="connsiteY4" fmla="*/ 222707 h 701950"/>
              <a:gd name="connsiteX5" fmla="*/ 452704 w 1537532"/>
              <a:gd name="connsiteY5" fmla="*/ 292557 h 701950"/>
              <a:gd name="connsiteX6" fmla="*/ 27254 w 1537532"/>
              <a:gd name="connsiteY6" fmla="*/ 6807 h 70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7532" h="701950">
                <a:moveTo>
                  <a:pt x="27254" y="6807"/>
                </a:moveTo>
                <a:cubicBezTo>
                  <a:pt x="178067" y="62899"/>
                  <a:pt x="1109929" y="516395"/>
                  <a:pt x="1357579" y="629107"/>
                </a:cubicBezTo>
                <a:cubicBezTo>
                  <a:pt x="1605229" y="741819"/>
                  <a:pt x="1531146" y="692607"/>
                  <a:pt x="1513154" y="683082"/>
                </a:cubicBezTo>
                <a:cubicBezTo>
                  <a:pt x="1495162" y="673557"/>
                  <a:pt x="1249629" y="571957"/>
                  <a:pt x="1249629" y="571957"/>
                </a:cubicBezTo>
                <a:lnTo>
                  <a:pt x="357454" y="222707"/>
                </a:lnTo>
                <a:cubicBezTo>
                  <a:pt x="224633" y="176140"/>
                  <a:pt x="507208" y="326424"/>
                  <a:pt x="452704" y="292557"/>
                </a:cubicBezTo>
                <a:cubicBezTo>
                  <a:pt x="398200" y="258690"/>
                  <a:pt x="-123559" y="-49285"/>
                  <a:pt x="27254" y="68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5F921ADA-8508-1EA5-D767-0E33C67FBFF9}"/>
              </a:ext>
            </a:extLst>
          </p:cNvPr>
          <p:cNvSpPr/>
          <p:nvPr/>
        </p:nvSpPr>
        <p:spPr>
          <a:xfrm>
            <a:off x="6259418" y="5549744"/>
            <a:ext cx="1780201" cy="806754"/>
          </a:xfrm>
          <a:custGeom>
            <a:avLst/>
            <a:gdLst>
              <a:gd name="connsiteX0" fmla="*/ 20732 w 1780201"/>
              <a:gd name="connsiteY0" fmla="*/ 6506 h 806754"/>
              <a:gd name="connsiteX1" fmla="*/ 150907 w 1780201"/>
              <a:gd name="connsiteY1" fmla="*/ 95406 h 806754"/>
              <a:gd name="connsiteX2" fmla="*/ 1097057 w 1780201"/>
              <a:gd name="connsiteY2" fmla="*/ 482756 h 806754"/>
              <a:gd name="connsiteX3" fmla="*/ 1004982 w 1780201"/>
              <a:gd name="connsiteY3" fmla="*/ 485931 h 806754"/>
              <a:gd name="connsiteX4" fmla="*/ 1763807 w 1780201"/>
              <a:gd name="connsiteY4" fmla="*/ 793906 h 806754"/>
              <a:gd name="connsiteX5" fmla="*/ 1424082 w 1780201"/>
              <a:gd name="connsiteY5" fmla="*/ 692306 h 806754"/>
              <a:gd name="connsiteX6" fmla="*/ 271557 w 1780201"/>
              <a:gd name="connsiteY6" fmla="*/ 187481 h 806754"/>
              <a:gd name="connsiteX7" fmla="*/ 347757 w 1780201"/>
              <a:gd name="connsiteY7" fmla="*/ 222406 h 806754"/>
              <a:gd name="connsiteX8" fmla="*/ 20732 w 1780201"/>
              <a:gd name="connsiteY8" fmla="*/ 6506 h 80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0201" h="806754">
                <a:moveTo>
                  <a:pt x="20732" y="6506"/>
                </a:moveTo>
                <a:cubicBezTo>
                  <a:pt x="-12076" y="-14661"/>
                  <a:pt x="-28480" y="16031"/>
                  <a:pt x="150907" y="95406"/>
                </a:cubicBezTo>
                <a:cubicBezTo>
                  <a:pt x="330294" y="174781"/>
                  <a:pt x="954711" y="417669"/>
                  <a:pt x="1097057" y="482756"/>
                </a:cubicBezTo>
                <a:cubicBezTo>
                  <a:pt x="1239403" y="547843"/>
                  <a:pt x="893857" y="434073"/>
                  <a:pt x="1004982" y="485931"/>
                </a:cubicBezTo>
                <a:cubicBezTo>
                  <a:pt x="1116107" y="537789"/>
                  <a:pt x="1693957" y="759510"/>
                  <a:pt x="1763807" y="793906"/>
                </a:cubicBezTo>
                <a:cubicBezTo>
                  <a:pt x="1833657" y="828302"/>
                  <a:pt x="1672790" y="793377"/>
                  <a:pt x="1424082" y="692306"/>
                </a:cubicBezTo>
                <a:cubicBezTo>
                  <a:pt x="1175374" y="591235"/>
                  <a:pt x="450944" y="265798"/>
                  <a:pt x="271557" y="187481"/>
                </a:cubicBezTo>
                <a:cubicBezTo>
                  <a:pt x="92170" y="109164"/>
                  <a:pt x="389561" y="249923"/>
                  <a:pt x="347757" y="222406"/>
                </a:cubicBezTo>
                <a:lnTo>
                  <a:pt x="20732" y="650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D239D62F-E6D8-D23D-1EDA-282C8EADAA49}"/>
              </a:ext>
            </a:extLst>
          </p:cNvPr>
          <p:cNvSpPr/>
          <p:nvPr/>
        </p:nvSpPr>
        <p:spPr>
          <a:xfrm>
            <a:off x="7990898" y="6402945"/>
            <a:ext cx="448545" cy="1322367"/>
          </a:xfrm>
          <a:custGeom>
            <a:avLst/>
            <a:gdLst>
              <a:gd name="connsiteX0" fmla="*/ 16452 w 448545"/>
              <a:gd name="connsiteY0" fmla="*/ 7380 h 1322367"/>
              <a:gd name="connsiteX1" fmla="*/ 324427 w 448545"/>
              <a:gd name="connsiteY1" fmla="*/ 147080 h 1322367"/>
              <a:gd name="connsiteX2" fmla="*/ 356177 w 448545"/>
              <a:gd name="connsiteY2" fmla="*/ 331230 h 1322367"/>
              <a:gd name="connsiteX3" fmla="*/ 387927 w 448545"/>
              <a:gd name="connsiteY3" fmla="*/ 331230 h 1322367"/>
              <a:gd name="connsiteX4" fmla="*/ 353002 w 448545"/>
              <a:gd name="connsiteY4" fmla="*/ 743980 h 1322367"/>
              <a:gd name="connsiteX5" fmla="*/ 359352 w 448545"/>
              <a:gd name="connsiteY5" fmla="*/ 724930 h 1322367"/>
              <a:gd name="connsiteX6" fmla="*/ 327602 w 448545"/>
              <a:gd name="connsiteY6" fmla="*/ 1318655 h 1322367"/>
              <a:gd name="connsiteX7" fmla="*/ 365702 w 448545"/>
              <a:gd name="connsiteY7" fmla="*/ 937655 h 1322367"/>
              <a:gd name="connsiteX8" fmla="*/ 448252 w 448545"/>
              <a:gd name="connsiteY8" fmla="*/ 172480 h 1322367"/>
              <a:gd name="connsiteX9" fmla="*/ 333952 w 448545"/>
              <a:gd name="connsiteY9" fmla="*/ 112155 h 1322367"/>
              <a:gd name="connsiteX10" fmla="*/ 70427 w 448545"/>
              <a:gd name="connsiteY10" fmla="*/ 26430 h 1322367"/>
              <a:gd name="connsiteX11" fmla="*/ 16452 w 448545"/>
              <a:gd name="connsiteY11" fmla="*/ 7380 h 132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8545" h="1322367">
                <a:moveTo>
                  <a:pt x="16452" y="7380"/>
                </a:moveTo>
                <a:cubicBezTo>
                  <a:pt x="58785" y="27488"/>
                  <a:pt x="267806" y="93105"/>
                  <a:pt x="324427" y="147080"/>
                </a:cubicBezTo>
                <a:cubicBezTo>
                  <a:pt x="381048" y="201055"/>
                  <a:pt x="345594" y="300538"/>
                  <a:pt x="356177" y="331230"/>
                </a:cubicBezTo>
                <a:cubicBezTo>
                  <a:pt x="366760" y="361922"/>
                  <a:pt x="388456" y="262438"/>
                  <a:pt x="387927" y="331230"/>
                </a:cubicBezTo>
                <a:cubicBezTo>
                  <a:pt x="387398" y="400022"/>
                  <a:pt x="357765" y="678363"/>
                  <a:pt x="353002" y="743980"/>
                </a:cubicBezTo>
                <a:cubicBezTo>
                  <a:pt x="348240" y="809597"/>
                  <a:pt x="363585" y="629151"/>
                  <a:pt x="359352" y="724930"/>
                </a:cubicBezTo>
                <a:cubicBezTo>
                  <a:pt x="355119" y="820709"/>
                  <a:pt x="326544" y="1283201"/>
                  <a:pt x="327602" y="1318655"/>
                </a:cubicBezTo>
                <a:cubicBezTo>
                  <a:pt x="328660" y="1354109"/>
                  <a:pt x="345594" y="1128684"/>
                  <a:pt x="365702" y="937655"/>
                </a:cubicBezTo>
                <a:cubicBezTo>
                  <a:pt x="385810" y="746626"/>
                  <a:pt x="453544" y="310063"/>
                  <a:pt x="448252" y="172480"/>
                </a:cubicBezTo>
                <a:cubicBezTo>
                  <a:pt x="442960" y="34897"/>
                  <a:pt x="396923" y="136497"/>
                  <a:pt x="333952" y="112155"/>
                </a:cubicBezTo>
                <a:cubicBezTo>
                  <a:pt x="270981" y="87813"/>
                  <a:pt x="119640" y="39659"/>
                  <a:pt x="70427" y="26430"/>
                </a:cubicBezTo>
                <a:cubicBezTo>
                  <a:pt x="21215" y="13201"/>
                  <a:pt x="-25881" y="-12728"/>
                  <a:pt x="16452" y="73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590BDC2A-1660-A1D8-B771-439B49DE936D}"/>
              </a:ext>
            </a:extLst>
          </p:cNvPr>
          <p:cNvSpPr/>
          <p:nvPr/>
        </p:nvSpPr>
        <p:spPr>
          <a:xfrm>
            <a:off x="8096512" y="6438525"/>
            <a:ext cx="577924" cy="336966"/>
          </a:xfrm>
          <a:custGeom>
            <a:avLst/>
            <a:gdLst>
              <a:gd name="connsiteX0" fmla="*/ 6088 w 577924"/>
              <a:gd name="connsiteY0" fmla="*/ 375 h 336966"/>
              <a:gd name="connsiteX1" fmla="*/ 282313 w 577924"/>
              <a:gd name="connsiteY1" fmla="*/ 82925 h 336966"/>
              <a:gd name="connsiteX2" fmla="*/ 301363 w 577924"/>
              <a:gd name="connsiteY2" fmla="*/ 67050 h 336966"/>
              <a:gd name="connsiteX3" fmla="*/ 571238 w 577924"/>
              <a:gd name="connsiteY3" fmla="*/ 333750 h 336966"/>
              <a:gd name="connsiteX4" fmla="*/ 482338 w 577924"/>
              <a:gd name="connsiteY4" fmla="*/ 203575 h 336966"/>
              <a:gd name="connsiteX5" fmla="*/ 333113 w 577924"/>
              <a:gd name="connsiteY5" fmla="*/ 38475 h 336966"/>
              <a:gd name="connsiteX6" fmla="*/ 171188 w 577924"/>
              <a:gd name="connsiteY6" fmla="*/ 32125 h 336966"/>
              <a:gd name="connsiteX7" fmla="*/ 94988 w 577924"/>
              <a:gd name="connsiteY7" fmla="*/ 51175 h 336966"/>
              <a:gd name="connsiteX8" fmla="*/ 6088 w 577924"/>
              <a:gd name="connsiteY8" fmla="*/ 375 h 33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24" h="336966">
                <a:moveTo>
                  <a:pt x="6088" y="375"/>
                </a:moveTo>
                <a:cubicBezTo>
                  <a:pt x="37309" y="5667"/>
                  <a:pt x="233101" y="71813"/>
                  <a:pt x="282313" y="82925"/>
                </a:cubicBezTo>
                <a:cubicBezTo>
                  <a:pt x="331525" y="94037"/>
                  <a:pt x="253209" y="25246"/>
                  <a:pt x="301363" y="67050"/>
                </a:cubicBezTo>
                <a:cubicBezTo>
                  <a:pt x="349517" y="108854"/>
                  <a:pt x="541076" y="310996"/>
                  <a:pt x="571238" y="333750"/>
                </a:cubicBezTo>
                <a:cubicBezTo>
                  <a:pt x="601400" y="356504"/>
                  <a:pt x="522026" y="252788"/>
                  <a:pt x="482338" y="203575"/>
                </a:cubicBezTo>
                <a:cubicBezTo>
                  <a:pt x="442651" y="154363"/>
                  <a:pt x="384971" y="67050"/>
                  <a:pt x="333113" y="38475"/>
                </a:cubicBezTo>
                <a:cubicBezTo>
                  <a:pt x="281255" y="9900"/>
                  <a:pt x="210875" y="30008"/>
                  <a:pt x="171188" y="32125"/>
                </a:cubicBezTo>
                <a:cubicBezTo>
                  <a:pt x="131501" y="34242"/>
                  <a:pt x="117213" y="54879"/>
                  <a:pt x="94988" y="51175"/>
                </a:cubicBezTo>
                <a:cubicBezTo>
                  <a:pt x="72763" y="47471"/>
                  <a:pt x="-25133" y="-4917"/>
                  <a:pt x="6088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C641CAC-E0C5-DE43-60B5-E80BFA7F0652}"/>
              </a:ext>
            </a:extLst>
          </p:cNvPr>
          <p:cNvSpPr/>
          <p:nvPr/>
        </p:nvSpPr>
        <p:spPr>
          <a:xfrm>
            <a:off x="8397417" y="6773213"/>
            <a:ext cx="98883" cy="1706220"/>
          </a:xfrm>
          <a:custGeom>
            <a:avLst/>
            <a:gdLst>
              <a:gd name="connsiteX0" fmla="*/ 98883 w 98883"/>
              <a:gd name="connsiteY0" fmla="*/ 11762 h 1706220"/>
              <a:gd name="connsiteX1" fmla="*/ 3633 w 98883"/>
              <a:gd name="connsiteY1" fmla="*/ 926162 h 1706220"/>
              <a:gd name="connsiteX2" fmla="*/ 19508 w 98883"/>
              <a:gd name="connsiteY2" fmla="*/ 1611962 h 1706220"/>
              <a:gd name="connsiteX3" fmla="*/ 16333 w 98883"/>
              <a:gd name="connsiteY3" fmla="*/ 1538937 h 1706220"/>
              <a:gd name="connsiteX4" fmla="*/ 63958 w 98883"/>
              <a:gd name="connsiteY4" fmla="*/ 132412 h 1706220"/>
              <a:gd name="connsiteX5" fmla="*/ 3633 w 98883"/>
              <a:gd name="connsiteY5" fmla="*/ 389587 h 1706220"/>
              <a:gd name="connsiteX6" fmla="*/ 98883 w 98883"/>
              <a:gd name="connsiteY6" fmla="*/ 11762 h 170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83" h="1706220">
                <a:moveTo>
                  <a:pt x="98883" y="11762"/>
                </a:moveTo>
                <a:cubicBezTo>
                  <a:pt x="98883" y="101191"/>
                  <a:pt x="16862" y="659462"/>
                  <a:pt x="3633" y="926162"/>
                </a:cubicBezTo>
                <a:cubicBezTo>
                  <a:pt x="-9596" y="1192862"/>
                  <a:pt x="17391" y="1509833"/>
                  <a:pt x="19508" y="1611962"/>
                </a:cubicBezTo>
                <a:cubicBezTo>
                  <a:pt x="21625" y="1714091"/>
                  <a:pt x="8925" y="1785528"/>
                  <a:pt x="16333" y="1538937"/>
                </a:cubicBezTo>
                <a:cubicBezTo>
                  <a:pt x="23741" y="1292346"/>
                  <a:pt x="66075" y="323970"/>
                  <a:pt x="63958" y="132412"/>
                </a:cubicBezTo>
                <a:cubicBezTo>
                  <a:pt x="61841" y="-59146"/>
                  <a:pt x="-1659" y="407579"/>
                  <a:pt x="3633" y="389587"/>
                </a:cubicBezTo>
                <a:cubicBezTo>
                  <a:pt x="8925" y="371595"/>
                  <a:pt x="98883" y="-77667"/>
                  <a:pt x="98883" y="117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9EEC6F9F-4436-96C4-13C2-7BAFE45FA059}"/>
              </a:ext>
            </a:extLst>
          </p:cNvPr>
          <p:cNvSpPr/>
          <p:nvPr/>
        </p:nvSpPr>
        <p:spPr>
          <a:xfrm>
            <a:off x="8312026" y="7839112"/>
            <a:ext cx="48561" cy="1105369"/>
          </a:xfrm>
          <a:custGeom>
            <a:avLst/>
            <a:gdLst>
              <a:gd name="connsiteX0" fmla="*/ 44574 w 48561"/>
              <a:gd name="connsiteY0" fmla="*/ 3138 h 1105369"/>
              <a:gd name="connsiteX1" fmla="*/ 41399 w 48561"/>
              <a:gd name="connsiteY1" fmla="*/ 1073113 h 1105369"/>
              <a:gd name="connsiteX2" fmla="*/ 124 w 48561"/>
              <a:gd name="connsiteY2" fmla="*/ 755613 h 1105369"/>
              <a:gd name="connsiteX3" fmla="*/ 44574 w 48561"/>
              <a:gd name="connsiteY3" fmla="*/ 3138 h 110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61" h="1105369">
                <a:moveTo>
                  <a:pt x="44574" y="3138"/>
                </a:moveTo>
                <a:cubicBezTo>
                  <a:pt x="51453" y="56054"/>
                  <a:pt x="48807" y="947701"/>
                  <a:pt x="41399" y="1073113"/>
                </a:cubicBezTo>
                <a:cubicBezTo>
                  <a:pt x="33991" y="1198525"/>
                  <a:pt x="2770" y="929709"/>
                  <a:pt x="124" y="755613"/>
                </a:cubicBezTo>
                <a:cubicBezTo>
                  <a:pt x="-2522" y="581517"/>
                  <a:pt x="37695" y="-49778"/>
                  <a:pt x="44574" y="31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6332E0FC-42FE-F0CF-4E5F-21DDB3A93EDC}"/>
              </a:ext>
            </a:extLst>
          </p:cNvPr>
          <p:cNvSpPr/>
          <p:nvPr/>
        </p:nvSpPr>
        <p:spPr>
          <a:xfrm>
            <a:off x="7284637" y="8439024"/>
            <a:ext cx="894285" cy="498565"/>
          </a:xfrm>
          <a:custGeom>
            <a:avLst/>
            <a:gdLst>
              <a:gd name="connsiteX0" fmla="*/ 894163 w 894285"/>
              <a:gd name="connsiteY0" fmla="*/ 126 h 498565"/>
              <a:gd name="connsiteX1" fmla="*/ 573488 w 894285"/>
              <a:gd name="connsiteY1" fmla="*/ 289051 h 498565"/>
              <a:gd name="connsiteX2" fmla="*/ 151213 w 894285"/>
              <a:gd name="connsiteY2" fmla="*/ 457326 h 498565"/>
              <a:gd name="connsiteX3" fmla="*/ 24213 w 894285"/>
              <a:gd name="connsiteY3" fmla="*/ 489076 h 498565"/>
              <a:gd name="connsiteX4" fmla="*/ 592538 w 894285"/>
              <a:gd name="connsiteY4" fmla="*/ 320801 h 498565"/>
              <a:gd name="connsiteX5" fmla="*/ 462363 w 894285"/>
              <a:gd name="connsiteY5" fmla="*/ 390651 h 498565"/>
              <a:gd name="connsiteX6" fmla="*/ 744938 w 894285"/>
              <a:gd name="connsiteY6" fmla="*/ 155701 h 498565"/>
              <a:gd name="connsiteX7" fmla="*/ 538563 w 894285"/>
              <a:gd name="connsiteY7" fmla="*/ 250951 h 498565"/>
              <a:gd name="connsiteX8" fmla="*/ 894163 w 894285"/>
              <a:gd name="connsiteY8" fmla="*/ 126 h 49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285" h="498565">
                <a:moveTo>
                  <a:pt x="894163" y="126"/>
                </a:moveTo>
                <a:cubicBezTo>
                  <a:pt x="899984" y="6476"/>
                  <a:pt x="697313" y="212851"/>
                  <a:pt x="573488" y="289051"/>
                </a:cubicBezTo>
                <a:cubicBezTo>
                  <a:pt x="449663" y="365251"/>
                  <a:pt x="242759" y="423989"/>
                  <a:pt x="151213" y="457326"/>
                </a:cubicBezTo>
                <a:cubicBezTo>
                  <a:pt x="59667" y="490664"/>
                  <a:pt x="-49341" y="511830"/>
                  <a:pt x="24213" y="489076"/>
                </a:cubicBezTo>
                <a:cubicBezTo>
                  <a:pt x="97767" y="466322"/>
                  <a:pt x="519513" y="337205"/>
                  <a:pt x="592538" y="320801"/>
                </a:cubicBezTo>
                <a:cubicBezTo>
                  <a:pt x="665563" y="304397"/>
                  <a:pt x="436963" y="418168"/>
                  <a:pt x="462363" y="390651"/>
                </a:cubicBezTo>
                <a:cubicBezTo>
                  <a:pt x="487763" y="363134"/>
                  <a:pt x="732238" y="178984"/>
                  <a:pt x="744938" y="155701"/>
                </a:cubicBezTo>
                <a:cubicBezTo>
                  <a:pt x="757638" y="132418"/>
                  <a:pt x="514750" y="274234"/>
                  <a:pt x="538563" y="250951"/>
                </a:cubicBezTo>
                <a:cubicBezTo>
                  <a:pt x="562375" y="227668"/>
                  <a:pt x="888342" y="-6224"/>
                  <a:pt x="894163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9FE31316-7318-73B4-EDB4-A8C13B80A41A}"/>
              </a:ext>
            </a:extLst>
          </p:cNvPr>
          <p:cNvSpPr/>
          <p:nvPr/>
        </p:nvSpPr>
        <p:spPr>
          <a:xfrm>
            <a:off x="7342441" y="9023066"/>
            <a:ext cx="292262" cy="1004858"/>
          </a:xfrm>
          <a:custGeom>
            <a:avLst/>
            <a:gdLst>
              <a:gd name="connsiteX0" fmla="*/ 10859 w 292262"/>
              <a:gd name="connsiteY0" fmla="*/ 12984 h 1004858"/>
              <a:gd name="connsiteX1" fmla="*/ 274384 w 292262"/>
              <a:gd name="connsiteY1" fmla="*/ 930559 h 1004858"/>
              <a:gd name="connsiteX2" fmla="*/ 239459 w 292262"/>
              <a:gd name="connsiteY2" fmla="*/ 863884 h 1004858"/>
              <a:gd name="connsiteX3" fmla="*/ 4509 w 292262"/>
              <a:gd name="connsiteY3" fmla="*/ 178084 h 1004858"/>
              <a:gd name="connsiteX4" fmla="*/ 80709 w 292262"/>
              <a:gd name="connsiteY4" fmla="*/ 374934 h 1004858"/>
              <a:gd name="connsiteX5" fmla="*/ 10859 w 292262"/>
              <a:gd name="connsiteY5" fmla="*/ 12984 h 10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262" h="1004858">
                <a:moveTo>
                  <a:pt x="10859" y="12984"/>
                </a:moveTo>
                <a:cubicBezTo>
                  <a:pt x="43138" y="105588"/>
                  <a:pt x="236284" y="788742"/>
                  <a:pt x="274384" y="930559"/>
                </a:cubicBezTo>
                <a:cubicBezTo>
                  <a:pt x="312484" y="1072376"/>
                  <a:pt x="284438" y="989296"/>
                  <a:pt x="239459" y="863884"/>
                </a:cubicBezTo>
                <a:cubicBezTo>
                  <a:pt x="194480" y="738472"/>
                  <a:pt x="30967" y="259576"/>
                  <a:pt x="4509" y="178084"/>
                </a:cubicBezTo>
                <a:cubicBezTo>
                  <a:pt x="-21949" y="96592"/>
                  <a:pt x="76476" y="397159"/>
                  <a:pt x="80709" y="374934"/>
                </a:cubicBezTo>
                <a:cubicBezTo>
                  <a:pt x="84942" y="352709"/>
                  <a:pt x="-21420" y="-79620"/>
                  <a:pt x="10859" y="12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DD10D63F-7A4E-C3A1-2FD0-C53EC3AD8736}"/>
              </a:ext>
            </a:extLst>
          </p:cNvPr>
          <p:cNvSpPr/>
          <p:nvPr/>
        </p:nvSpPr>
        <p:spPr>
          <a:xfrm>
            <a:off x="8237823" y="9175603"/>
            <a:ext cx="155411" cy="1571302"/>
          </a:xfrm>
          <a:custGeom>
            <a:avLst/>
            <a:gdLst>
              <a:gd name="connsiteX0" fmla="*/ 32832 w 155411"/>
              <a:gd name="connsiteY0" fmla="*/ 9452 h 1571302"/>
              <a:gd name="connsiteX1" fmla="*/ 152264 w 155411"/>
              <a:gd name="connsiteY1" fmla="*/ 1353060 h 1571302"/>
              <a:gd name="connsiteX2" fmla="*/ 122406 w 155411"/>
              <a:gd name="connsiteY2" fmla="*/ 1226164 h 1571302"/>
              <a:gd name="connsiteX3" fmla="*/ 141067 w 155411"/>
              <a:gd name="connsiteY3" fmla="*/ 1562066 h 1571302"/>
              <a:gd name="connsiteX4" fmla="*/ 6706 w 155411"/>
              <a:gd name="connsiteY4" fmla="*/ 793223 h 1571302"/>
              <a:gd name="connsiteX5" fmla="*/ 32832 w 155411"/>
              <a:gd name="connsiteY5" fmla="*/ 9452 h 157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11" h="1571302">
                <a:moveTo>
                  <a:pt x="32832" y="9452"/>
                </a:moveTo>
                <a:cubicBezTo>
                  <a:pt x="57092" y="102758"/>
                  <a:pt x="137335" y="1150275"/>
                  <a:pt x="152264" y="1353060"/>
                </a:cubicBezTo>
                <a:cubicBezTo>
                  <a:pt x="167193" y="1555845"/>
                  <a:pt x="124272" y="1191330"/>
                  <a:pt x="122406" y="1226164"/>
                </a:cubicBezTo>
                <a:cubicBezTo>
                  <a:pt x="120540" y="1260998"/>
                  <a:pt x="160350" y="1634223"/>
                  <a:pt x="141067" y="1562066"/>
                </a:cubicBezTo>
                <a:cubicBezTo>
                  <a:pt x="121784" y="1489909"/>
                  <a:pt x="24123" y="1048260"/>
                  <a:pt x="6706" y="793223"/>
                </a:cubicBezTo>
                <a:cubicBezTo>
                  <a:pt x="-10711" y="538186"/>
                  <a:pt x="8572" y="-83854"/>
                  <a:pt x="32832" y="94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8FFF1D75-801B-9402-1D6A-B29764B009E4}"/>
              </a:ext>
            </a:extLst>
          </p:cNvPr>
          <p:cNvSpPr/>
          <p:nvPr/>
        </p:nvSpPr>
        <p:spPr>
          <a:xfrm>
            <a:off x="7968550" y="5967399"/>
            <a:ext cx="1980060" cy="5379493"/>
          </a:xfrm>
          <a:custGeom>
            <a:avLst/>
            <a:gdLst>
              <a:gd name="connsiteX0" fmla="*/ 94795 w 1980060"/>
              <a:gd name="connsiteY0" fmla="*/ 114746 h 5379493"/>
              <a:gd name="connsiteX1" fmla="*/ 108650 w 1980060"/>
              <a:gd name="connsiteY1" fmla="*/ 225583 h 5379493"/>
              <a:gd name="connsiteX2" fmla="*/ 1092323 w 1980060"/>
              <a:gd name="connsiteY2" fmla="*/ 1998965 h 5379493"/>
              <a:gd name="connsiteX3" fmla="*/ 995341 w 1980060"/>
              <a:gd name="connsiteY3" fmla="*/ 2026674 h 5379493"/>
              <a:gd name="connsiteX4" fmla="*/ 1480250 w 1980060"/>
              <a:gd name="connsiteY4" fmla="*/ 4201837 h 5379493"/>
              <a:gd name="connsiteX5" fmla="*/ 1618795 w 1980060"/>
              <a:gd name="connsiteY5" fmla="*/ 4395801 h 5379493"/>
              <a:gd name="connsiteX6" fmla="*/ 1979014 w 1980060"/>
              <a:gd name="connsiteY6" fmla="*/ 5379474 h 5379493"/>
              <a:gd name="connsiteX7" fmla="*/ 1688068 w 1980060"/>
              <a:gd name="connsiteY7" fmla="*/ 4409656 h 5379493"/>
              <a:gd name="connsiteX8" fmla="*/ 662832 w 1980060"/>
              <a:gd name="connsiteY8" fmla="*/ 779765 h 5379493"/>
              <a:gd name="connsiteX9" fmla="*/ 967632 w 1980060"/>
              <a:gd name="connsiteY9" fmla="*/ 1527910 h 5379493"/>
              <a:gd name="connsiteX10" fmla="*/ 732105 w 1980060"/>
              <a:gd name="connsiteY10" fmla="*/ 1056856 h 5379493"/>
              <a:gd name="connsiteX11" fmla="*/ 94795 w 1980060"/>
              <a:gd name="connsiteY11" fmla="*/ 114746 h 53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0060" h="5379493">
                <a:moveTo>
                  <a:pt x="94795" y="114746"/>
                </a:moveTo>
                <a:cubicBezTo>
                  <a:pt x="-9114" y="-23799"/>
                  <a:pt x="-57605" y="-88453"/>
                  <a:pt x="108650" y="225583"/>
                </a:cubicBezTo>
                <a:cubicBezTo>
                  <a:pt x="274905" y="539619"/>
                  <a:pt x="944541" y="1698783"/>
                  <a:pt x="1092323" y="1998965"/>
                </a:cubicBezTo>
                <a:cubicBezTo>
                  <a:pt x="1240105" y="2299147"/>
                  <a:pt x="930687" y="1659529"/>
                  <a:pt x="995341" y="2026674"/>
                </a:cubicBezTo>
                <a:cubicBezTo>
                  <a:pt x="1059995" y="2393819"/>
                  <a:pt x="1376341" y="3806983"/>
                  <a:pt x="1480250" y="4201837"/>
                </a:cubicBezTo>
                <a:cubicBezTo>
                  <a:pt x="1584159" y="4596691"/>
                  <a:pt x="1535668" y="4199528"/>
                  <a:pt x="1618795" y="4395801"/>
                </a:cubicBezTo>
                <a:cubicBezTo>
                  <a:pt x="1701922" y="4592074"/>
                  <a:pt x="1967469" y="5377165"/>
                  <a:pt x="1979014" y="5379474"/>
                </a:cubicBezTo>
                <a:cubicBezTo>
                  <a:pt x="1990560" y="5381783"/>
                  <a:pt x="1907432" y="5176274"/>
                  <a:pt x="1688068" y="4409656"/>
                </a:cubicBezTo>
                <a:cubicBezTo>
                  <a:pt x="1468704" y="3643038"/>
                  <a:pt x="782905" y="1260056"/>
                  <a:pt x="662832" y="779765"/>
                </a:cubicBezTo>
                <a:cubicBezTo>
                  <a:pt x="542759" y="299474"/>
                  <a:pt x="956087" y="1481728"/>
                  <a:pt x="967632" y="1527910"/>
                </a:cubicBezTo>
                <a:cubicBezTo>
                  <a:pt x="979177" y="1574092"/>
                  <a:pt x="882196" y="1287765"/>
                  <a:pt x="732105" y="1056856"/>
                </a:cubicBezTo>
                <a:cubicBezTo>
                  <a:pt x="582014" y="825947"/>
                  <a:pt x="198704" y="253291"/>
                  <a:pt x="94795" y="1147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3F28F5AE-708C-9D41-B82B-CB56F26E75B0}"/>
              </a:ext>
            </a:extLst>
          </p:cNvPr>
          <p:cNvSpPr/>
          <p:nvPr/>
        </p:nvSpPr>
        <p:spPr>
          <a:xfrm>
            <a:off x="1234486" y="8909847"/>
            <a:ext cx="518864" cy="747155"/>
          </a:xfrm>
          <a:custGeom>
            <a:avLst/>
            <a:gdLst>
              <a:gd name="connsiteX0" fmla="*/ 589 w 518864"/>
              <a:gd name="connsiteY0" fmla="*/ 745328 h 747155"/>
              <a:gd name="connsiteX1" fmla="*/ 321264 w 518864"/>
              <a:gd name="connsiteY1" fmla="*/ 230978 h 747155"/>
              <a:gd name="connsiteX2" fmla="*/ 289514 w 518864"/>
              <a:gd name="connsiteY2" fmla="*/ 310353 h 747155"/>
              <a:gd name="connsiteX3" fmla="*/ 514939 w 518864"/>
              <a:gd name="connsiteY3" fmla="*/ 5553 h 747155"/>
              <a:gd name="connsiteX4" fmla="*/ 422864 w 518864"/>
              <a:gd name="connsiteY4" fmla="*/ 129378 h 747155"/>
              <a:gd name="connsiteX5" fmla="*/ 295864 w 518864"/>
              <a:gd name="connsiteY5" fmla="*/ 329403 h 747155"/>
              <a:gd name="connsiteX6" fmla="*/ 127589 w 518864"/>
              <a:gd name="connsiteY6" fmla="*/ 564353 h 747155"/>
              <a:gd name="connsiteX7" fmla="*/ 137114 w 518864"/>
              <a:gd name="connsiteY7" fmla="*/ 551653 h 747155"/>
              <a:gd name="connsiteX8" fmla="*/ 238714 w 518864"/>
              <a:gd name="connsiteY8" fmla="*/ 408778 h 747155"/>
              <a:gd name="connsiteX9" fmla="*/ 589 w 518864"/>
              <a:gd name="connsiteY9" fmla="*/ 745328 h 7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864" h="747155">
                <a:moveTo>
                  <a:pt x="589" y="745328"/>
                </a:moveTo>
                <a:cubicBezTo>
                  <a:pt x="14347" y="715695"/>
                  <a:pt x="273110" y="303474"/>
                  <a:pt x="321264" y="230978"/>
                </a:cubicBezTo>
                <a:cubicBezTo>
                  <a:pt x="369418" y="158482"/>
                  <a:pt x="257235" y="347924"/>
                  <a:pt x="289514" y="310353"/>
                </a:cubicBezTo>
                <a:cubicBezTo>
                  <a:pt x="321793" y="272782"/>
                  <a:pt x="492714" y="35715"/>
                  <a:pt x="514939" y="5553"/>
                </a:cubicBezTo>
                <a:cubicBezTo>
                  <a:pt x="537164" y="-24609"/>
                  <a:pt x="459376" y="75403"/>
                  <a:pt x="422864" y="129378"/>
                </a:cubicBezTo>
                <a:cubicBezTo>
                  <a:pt x="386352" y="183353"/>
                  <a:pt x="345077" y="256907"/>
                  <a:pt x="295864" y="329403"/>
                </a:cubicBezTo>
                <a:cubicBezTo>
                  <a:pt x="246652" y="401899"/>
                  <a:pt x="154047" y="527311"/>
                  <a:pt x="127589" y="564353"/>
                </a:cubicBezTo>
                <a:cubicBezTo>
                  <a:pt x="101131" y="601395"/>
                  <a:pt x="137114" y="551653"/>
                  <a:pt x="137114" y="551653"/>
                </a:cubicBezTo>
                <a:cubicBezTo>
                  <a:pt x="155635" y="525724"/>
                  <a:pt x="259352" y="382849"/>
                  <a:pt x="238714" y="408778"/>
                </a:cubicBezTo>
                <a:cubicBezTo>
                  <a:pt x="218077" y="434707"/>
                  <a:pt x="-13169" y="774961"/>
                  <a:pt x="589" y="745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EEC55B80-924A-9245-528C-865D8AE80F71}"/>
              </a:ext>
            </a:extLst>
          </p:cNvPr>
          <p:cNvSpPr/>
          <p:nvPr/>
        </p:nvSpPr>
        <p:spPr>
          <a:xfrm>
            <a:off x="1215370" y="9503170"/>
            <a:ext cx="302666" cy="972303"/>
          </a:xfrm>
          <a:custGeom>
            <a:avLst/>
            <a:gdLst>
              <a:gd name="connsiteX0" fmla="*/ 95905 w 302666"/>
              <a:gd name="connsiteY0" fmla="*/ 190105 h 972303"/>
              <a:gd name="connsiteX1" fmla="*/ 111780 w 302666"/>
              <a:gd name="connsiteY1" fmla="*/ 507605 h 972303"/>
              <a:gd name="connsiteX2" fmla="*/ 156230 w 302666"/>
              <a:gd name="connsiteY2" fmla="*/ 752080 h 972303"/>
              <a:gd name="connsiteX3" fmla="*/ 153055 w 302666"/>
              <a:gd name="connsiteY3" fmla="*/ 675880 h 972303"/>
              <a:gd name="connsiteX4" fmla="*/ 302280 w 302666"/>
              <a:gd name="connsiteY4" fmla="*/ 971155 h 972303"/>
              <a:gd name="connsiteX5" fmla="*/ 102255 w 302666"/>
              <a:gd name="connsiteY5" fmla="*/ 764780 h 972303"/>
              <a:gd name="connsiteX6" fmla="*/ 655 w 302666"/>
              <a:gd name="connsiteY6" fmla="*/ 434580 h 972303"/>
              <a:gd name="connsiteX7" fmla="*/ 57805 w 302666"/>
              <a:gd name="connsiteY7" fmla="*/ 2780 h 972303"/>
              <a:gd name="connsiteX8" fmla="*/ 41930 w 302666"/>
              <a:gd name="connsiteY8" fmla="*/ 247255 h 972303"/>
              <a:gd name="connsiteX9" fmla="*/ 95905 w 302666"/>
              <a:gd name="connsiteY9" fmla="*/ 190105 h 97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666" h="972303">
                <a:moveTo>
                  <a:pt x="95905" y="190105"/>
                </a:moveTo>
                <a:cubicBezTo>
                  <a:pt x="107547" y="233497"/>
                  <a:pt x="101726" y="413943"/>
                  <a:pt x="111780" y="507605"/>
                </a:cubicBezTo>
                <a:cubicBezTo>
                  <a:pt x="121834" y="601268"/>
                  <a:pt x="149351" y="724034"/>
                  <a:pt x="156230" y="752080"/>
                </a:cubicBezTo>
                <a:cubicBezTo>
                  <a:pt x="163109" y="780126"/>
                  <a:pt x="128713" y="639368"/>
                  <a:pt x="153055" y="675880"/>
                </a:cubicBezTo>
                <a:cubicBezTo>
                  <a:pt x="177397" y="712393"/>
                  <a:pt x="310747" y="956338"/>
                  <a:pt x="302280" y="971155"/>
                </a:cubicBezTo>
                <a:cubicBezTo>
                  <a:pt x="293813" y="985972"/>
                  <a:pt x="152526" y="854209"/>
                  <a:pt x="102255" y="764780"/>
                </a:cubicBezTo>
                <a:cubicBezTo>
                  <a:pt x="51984" y="675351"/>
                  <a:pt x="8063" y="561580"/>
                  <a:pt x="655" y="434580"/>
                </a:cubicBezTo>
                <a:cubicBezTo>
                  <a:pt x="-6753" y="307580"/>
                  <a:pt x="50926" y="34001"/>
                  <a:pt x="57805" y="2780"/>
                </a:cubicBezTo>
                <a:cubicBezTo>
                  <a:pt x="64684" y="-28441"/>
                  <a:pt x="39284" y="212859"/>
                  <a:pt x="41930" y="247255"/>
                </a:cubicBezTo>
                <a:cubicBezTo>
                  <a:pt x="44576" y="281651"/>
                  <a:pt x="84263" y="146713"/>
                  <a:pt x="95905" y="190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1C338B4B-CCA8-B5EA-8703-314C3ED33F8F}"/>
              </a:ext>
            </a:extLst>
          </p:cNvPr>
          <p:cNvSpPr/>
          <p:nvPr/>
        </p:nvSpPr>
        <p:spPr>
          <a:xfrm>
            <a:off x="1464389" y="10331331"/>
            <a:ext cx="1213390" cy="194102"/>
          </a:xfrm>
          <a:custGeom>
            <a:avLst/>
            <a:gdLst>
              <a:gd name="connsiteX0" fmla="*/ 2461 w 1213390"/>
              <a:gd name="connsiteY0" fmla="*/ 119 h 194102"/>
              <a:gd name="connsiteX1" fmla="*/ 269161 w 1213390"/>
              <a:gd name="connsiteY1" fmla="*/ 22344 h 194102"/>
              <a:gd name="connsiteX2" fmla="*/ 373936 w 1213390"/>
              <a:gd name="connsiteY2" fmla="*/ 104894 h 194102"/>
              <a:gd name="connsiteX3" fmla="*/ 446961 w 1213390"/>
              <a:gd name="connsiteY3" fmla="*/ 108069 h 194102"/>
              <a:gd name="connsiteX4" fmla="*/ 399336 w 1213390"/>
              <a:gd name="connsiteY4" fmla="*/ 127119 h 194102"/>
              <a:gd name="connsiteX5" fmla="*/ 739061 w 1213390"/>
              <a:gd name="connsiteY5" fmla="*/ 155694 h 194102"/>
              <a:gd name="connsiteX6" fmla="*/ 608886 w 1213390"/>
              <a:gd name="connsiteY6" fmla="*/ 193794 h 194102"/>
              <a:gd name="connsiteX7" fmla="*/ 881936 w 1213390"/>
              <a:gd name="connsiteY7" fmla="*/ 133469 h 194102"/>
              <a:gd name="connsiteX8" fmla="*/ 1212136 w 1213390"/>
              <a:gd name="connsiteY8" fmla="*/ 111244 h 194102"/>
              <a:gd name="connsiteX9" fmla="*/ 974011 w 1213390"/>
              <a:gd name="connsiteY9" fmla="*/ 120769 h 194102"/>
              <a:gd name="connsiteX10" fmla="*/ 459661 w 1213390"/>
              <a:gd name="connsiteY10" fmla="*/ 76319 h 194102"/>
              <a:gd name="connsiteX11" fmla="*/ 650161 w 1213390"/>
              <a:gd name="connsiteY11" fmla="*/ 127119 h 194102"/>
              <a:gd name="connsiteX12" fmla="*/ 437436 w 1213390"/>
              <a:gd name="connsiteY12" fmla="*/ 63619 h 194102"/>
              <a:gd name="connsiteX13" fmla="*/ 259636 w 1213390"/>
              <a:gd name="connsiteY13" fmla="*/ 35044 h 194102"/>
              <a:gd name="connsiteX14" fmla="*/ 212011 w 1213390"/>
              <a:gd name="connsiteY14" fmla="*/ 35044 h 194102"/>
              <a:gd name="connsiteX15" fmla="*/ 170736 w 1213390"/>
              <a:gd name="connsiteY15" fmla="*/ 114419 h 194102"/>
              <a:gd name="connsiteX16" fmla="*/ 170736 w 1213390"/>
              <a:gd name="connsiteY16" fmla="*/ 47744 h 194102"/>
              <a:gd name="connsiteX17" fmla="*/ 138986 w 1213390"/>
              <a:gd name="connsiteY17" fmla="*/ 28694 h 194102"/>
              <a:gd name="connsiteX18" fmla="*/ 2461 w 1213390"/>
              <a:gd name="connsiteY18" fmla="*/ 119 h 19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3390" h="194102">
                <a:moveTo>
                  <a:pt x="2461" y="119"/>
                </a:moveTo>
                <a:cubicBezTo>
                  <a:pt x="24157" y="-939"/>
                  <a:pt x="207249" y="4882"/>
                  <a:pt x="269161" y="22344"/>
                </a:cubicBezTo>
                <a:cubicBezTo>
                  <a:pt x="331073" y="39806"/>
                  <a:pt x="344303" y="90606"/>
                  <a:pt x="373936" y="104894"/>
                </a:cubicBezTo>
                <a:cubicBezTo>
                  <a:pt x="403569" y="119182"/>
                  <a:pt x="442728" y="104365"/>
                  <a:pt x="446961" y="108069"/>
                </a:cubicBezTo>
                <a:cubicBezTo>
                  <a:pt x="451194" y="111773"/>
                  <a:pt x="350653" y="119182"/>
                  <a:pt x="399336" y="127119"/>
                </a:cubicBezTo>
                <a:cubicBezTo>
                  <a:pt x="448019" y="135056"/>
                  <a:pt x="704136" y="144582"/>
                  <a:pt x="739061" y="155694"/>
                </a:cubicBezTo>
                <a:cubicBezTo>
                  <a:pt x="773986" y="166807"/>
                  <a:pt x="585074" y="197498"/>
                  <a:pt x="608886" y="193794"/>
                </a:cubicBezTo>
                <a:cubicBezTo>
                  <a:pt x="632699" y="190090"/>
                  <a:pt x="781394" y="147227"/>
                  <a:pt x="881936" y="133469"/>
                </a:cubicBezTo>
                <a:cubicBezTo>
                  <a:pt x="982478" y="119711"/>
                  <a:pt x="1196790" y="113361"/>
                  <a:pt x="1212136" y="111244"/>
                </a:cubicBezTo>
                <a:cubicBezTo>
                  <a:pt x="1227482" y="109127"/>
                  <a:pt x="1099423" y="126590"/>
                  <a:pt x="974011" y="120769"/>
                </a:cubicBezTo>
                <a:cubicBezTo>
                  <a:pt x="848599" y="114948"/>
                  <a:pt x="513636" y="75261"/>
                  <a:pt x="459661" y="76319"/>
                </a:cubicBezTo>
                <a:cubicBezTo>
                  <a:pt x="405686" y="77377"/>
                  <a:pt x="653865" y="129236"/>
                  <a:pt x="650161" y="127119"/>
                </a:cubicBezTo>
                <a:cubicBezTo>
                  <a:pt x="646457" y="125002"/>
                  <a:pt x="502524" y="78965"/>
                  <a:pt x="437436" y="63619"/>
                </a:cubicBezTo>
                <a:cubicBezTo>
                  <a:pt x="372349" y="48273"/>
                  <a:pt x="297207" y="39806"/>
                  <a:pt x="259636" y="35044"/>
                </a:cubicBezTo>
                <a:cubicBezTo>
                  <a:pt x="222065" y="30282"/>
                  <a:pt x="226828" y="21815"/>
                  <a:pt x="212011" y="35044"/>
                </a:cubicBezTo>
                <a:cubicBezTo>
                  <a:pt x="197194" y="48273"/>
                  <a:pt x="177615" y="112302"/>
                  <a:pt x="170736" y="114419"/>
                </a:cubicBezTo>
                <a:cubicBezTo>
                  <a:pt x="163857" y="116536"/>
                  <a:pt x="176028" y="62031"/>
                  <a:pt x="170736" y="47744"/>
                </a:cubicBezTo>
                <a:cubicBezTo>
                  <a:pt x="165444" y="33457"/>
                  <a:pt x="169149" y="32398"/>
                  <a:pt x="138986" y="28694"/>
                </a:cubicBezTo>
                <a:cubicBezTo>
                  <a:pt x="108824" y="24990"/>
                  <a:pt x="-19235" y="1177"/>
                  <a:pt x="2461" y="1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A25DBFFC-182F-1982-C146-68AC932602F9}"/>
              </a:ext>
            </a:extLst>
          </p:cNvPr>
          <p:cNvSpPr/>
          <p:nvPr/>
        </p:nvSpPr>
        <p:spPr>
          <a:xfrm>
            <a:off x="2161407" y="10202561"/>
            <a:ext cx="582356" cy="332091"/>
          </a:xfrm>
          <a:custGeom>
            <a:avLst/>
            <a:gdLst>
              <a:gd name="connsiteX0" fmla="*/ 156343 w 582356"/>
              <a:gd name="connsiteY0" fmla="*/ 332089 h 332091"/>
              <a:gd name="connsiteX1" fmla="*/ 477018 w 582356"/>
              <a:gd name="connsiteY1" fmla="*/ 236839 h 332091"/>
              <a:gd name="connsiteX2" fmla="*/ 556393 w 582356"/>
              <a:gd name="connsiteY2" fmla="*/ 182864 h 332091"/>
              <a:gd name="connsiteX3" fmla="*/ 575443 w 582356"/>
              <a:gd name="connsiteY3" fmla="*/ 1889 h 332091"/>
              <a:gd name="connsiteX4" fmla="*/ 581793 w 582356"/>
              <a:gd name="connsiteY4" fmla="*/ 90789 h 332091"/>
              <a:gd name="connsiteX5" fmla="*/ 562743 w 582356"/>
              <a:gd name="connsiteY5" fmla="*/ 132064 h 332091"/>
              <a:gd name="connsiteX6" fmla="*/ 435743 w 582356"/>
              <a:gd name="connsiteY6" fmla="*/ 141589 h 332091"/>
              <a:gd name="connsiteX7" fmla="*/ 388118 w 582356"/>
              <a:gd name="connsiteY7" fmla="*/ 144764 h 332091"/>
              <a:gd name="connsiteX8" fmla="*/ 537343 w 582356"/>
              <a:gd name="connsiteY8" fmla="*/ 144764 h 332091"/>
              <a:gd name="connsiteX9" fmla="*/ 467493 w 582356"/>
              <a:gd name="connsiteY9" fmla="*/ 217789 h 332091"/>
              <a:gd name="connsiteX10" fmla="*/ 537343 w 582356"/>
              <a:gd name="connsiteY10" fmla="*/ 160639 h 332091"/>
              <a:gd name="connsiteX11" fmla="*/ 486543 w 582356"/>
              <a:gd name="connsiteY11" fmla="*/ 211439 h 332091"/>
              <a:gd name="connsiteX12" fmla="*/ 3943 w 582356"/>
              <a:gd name="connsiteY12" fmla="*/ 224139 h 332091"/>
              <a:gd name="connsiteX13" fmla="*/ 470668 w 582356"/>
              <a:gd name="connsiteY13" fmla="*/ 233664 h 332091"/>
              <a:gd name="connsiteX14" fmla="*/ 768 w 582356"/>
              <a:gd name="connsiteY14" fmla="*/ 297164 h 332091"/>
              <a:gd name="connsiteX15" fmla="*/ 356368 w 582356"/>
              <a:gd name="connsiteY15" fmla="*/ 240014 h 332091"/>
              <a:gd name="connsiteX16" fmla="*/ 156343 w 582356"/>
              <a:gd name="connsiteY16" fmla="*/ 332089 h 33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2356" h="332091">
                <a:moveTo>
                  <a:pt x="156343" y="332089"/>
                </a:moveTo>
                <a:cubicBezTo>
                  <a:pt x="176451" y="331560"/>
                  <a:pt x="410343" y="261710"/>
                  <a:pt x="477018" y="236839"/>
                </a:cubicBezTo>
                <a:cubicBezTo>
                  <a:pt x="543693" y="211968"/>
                  <a:pt x="539989" y="222022"/>
                  <a:pt x="556393" y="182864"/>
                </a:cubicBezTo>
                <a:cubicBezTo>
                  <a:pt x="572797" y="143706"/>
                  <a:pt x="571210" y="17235"/>
                  <a:pt x="575443" y="1889"/>
                </a:cubicBezTo>
                <a:cubicBezTo>
                  <a:pt x="579676" y="-13457"/>
                  <a:pt x="583910" y="69093"/>
                  <a:pt x="581793" y="90789"/>
                </a:cubicBezTo>
                <a:cubicBezTo>
                  <a:pt x="579676" y="112485"/>
                  <a:pt x="587085" y="123597"/>
                  <a:pt x="562743" y="132064"/>
                </a:cubicBezTo>
                <a:cubicBezTo>
                  <a:pt x="538401" y="140531"/>
                  <a:pt x="435743" y="141589"/>
                  <a:pt x="435743" y="141589"/>
                </a:cubicBezTo>
                <a:cubicBezTo>
                  <a:pt x="406639" y="143706"/>
                  <a:pt x="371185" y="144235"/>
                  <a:pt x="388118" y="144764"/>
                </a:cubicBezTo>
                <a:cubicBezTo>
                  <a:pt x="405051" y="145293"/>
                  <a:pt x="524114" y="132593"/>
                  <a:pt x="537343" y="144764"/>
                </a:cubicBezTo>
                <a:cubicBezTo>
                  <a:pt x="550572" y="156935"/>
                  <a:pt x="467493" y="215143"/>
                  <a:pt x="467493" y="217789"/>
                </a:cubicBezTo>
                <a:cubicBezTo>
                  <a:pt x="467493" y="220435"/>
                  <a:pt x="534168" y="161697"/>
                  <a:pt x="537343" y="160639"/>
                </a:cubicBezTo>
                <a:cubicBezTo>
                  <a:pt x="540518" y="159581"/>
                  <a:pt x="575443" y="200856"/>
                  <a:pt x="486543" y="211439"/>
                </a:cubicBezTo>
                <a:cubicBezTo>
                  <a:pt x="397643" y="222022"/>
                  <a:pt x="6589" y="220435"/>
                  <a:pt x="3943" y="224139"/>
                </a:cubicBezTo>
                <a:cubicBezTo>
                  <a:pt x="1297" y="227843"/>
                  <a:pt x="471197" y="221493"/>
                  <a:pt x="470668" y="233664"/>
                </a:cubicBezTo>
                <a:cubicBezTo>
                  <a:pt x="470139" y="245835"/>
                  <a:pt x="19818" y="296106"/>
                  <a:pt x="768" y="297164"/>
                </a:cubicBezTo>
                <a:cubicBezTo>
                  <a:pt x="-18282" y="298222"/>
                  <a:pt x="323030" y="236310"/>
                  <a:pt x="356368" y="240014"/>
                </a:cubicBezTo>
                <a:cubicBezTo>
                  <a:pt x="389706" y="243718"/>
                  <a:pt x="136235" y="332618"/>
                  <a:pt x="156343" y="3320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443ABBB8-6FF8-9555-F166-50A0B69BA0B7}"/>
              </a:ext>
            </a:extLst>
          </p:cNvPr>
          <p:cNvSpPr/>
          <p:nvPr/>
        </p:nvSpPr>
        <p:spPr>
          <a:xfrm>
            <a:off x="1863626" y="8721510"/>
            <a:ext cx="363635" cy="209783"/>
          </a:xfrm>
          <a:custGeom>
            <a:avLst/>
            <a:gdLst>
              <a:gd name="connsiteX0" fmla="*/ 99 w 363635"/>
              <a:gd name="connsiteY0" fmla="*/ 174840 h 209783"/>
              <a:gd name="connsiteX1" fmla="*/ 111224 w 363635"/>
              <a:gd name="connsiteY1" fmla="*/ 22440 h 209783"/>
              <a:gd name="connsiteX2" fmla="*/ 104874 w 363635"/>
              <a:gd name="connsiteY2" fmla="*/ 66890 h 209783"/>
              <a:gd name="connsiteX3" fmla="*/ 358874 w 363635"/>
              <a:gd name="connsiteY3" fmla="*/ 47840 h 209783"/>
              <a:gd name="connsiteX4" fmla="*/ 269974 w 363635"/>
              <a:gd name="connsiteY4" fmla="*/ 108165 h 209783"/>
              <a:gd name="connsiteX5" fmla="*/ 260449 w 363635"/>
              <a:gd name="connsiteY5" fmla="*/ 190715 h 209783"/>
              <a:gd name="connsiteX6" fmla="*/ 254099 w 363635"/>
              <a:gd name="connsiteY6" fmla="*/ 104990 h 209783"/>
              <a:gd name="connsiteX7" fmla="*/ 193774 w 363635"/>
              <a:gd name="connsiteY7" fmla="*/ 209765 h 209783"/>
              <a:gd name="connsiteX8" fmla="*/ 231874 w 363635"/>
              <a:gd name="connsiteY8" fmla="*/ 95465 h 209783"/>
              <a:gd name="connsiteX9" fmla="*/ 15974 w 363635"/>
              <a:gd name="connsiteY9" fmla="*/ 89115 h 209783"/>
              <a:gd name="connsiteX10" fmla="*/ 136624 w 363635"/>
              <a:gd name="connsiteY10" fmla="*/ 215 h 209783"/>
              <a:gd name="connsiteX11" fmla="*/ 92174 w 363635"/>
              <a:gd name="connsiteY11" fmla="*/ 66890 h 209783"/>
              <a:gd name="connsiteX12" fmla="*/ 99 w 363635"/>
              <a:gd name="connsiteY12" fmla="*/ 174840 h 20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635" h="209783">
                <a:moveTo>
                  <a:pt x="99" y="174840"/>
                </a:moveTo>
                <a:cubicBezTo>
                  <a:pt x="3274" y="167432"/>
                  <a:pt x="93762" y="40432"/>
                  <a:pt x="111224" y="22440"/>
                </a:cubicBezTo>
                <a:cubicBezTo>
                  <a:pt x="128686" y="4448"/>
                  <a:pt x="63599" y="62657"/>
                  <a:pt x="104874" y="66890"/>
                </a:cubicBezTo>
                <a:cubicBezTo>
                  <a:pt x="146149" y="71123"/>
                  <a:pt x="331357" y="40961"/>
                  <a:pt x="358874" y="47840"/>
                </a:cubicBezTo>
                <a:cubicBezTo>
                  <a:pt x="386391" y="54719"/>
                  <a:pt x="286378" y="84353"/>
                  <a:pt x="269974" y="108165"/>
                </a:cubicBezTo>
                <a:cubicBezTo>
                  <a:pt x="253570" y="131977"/>
                  <a:pt x="263095" y="191244"/>
                  <a:pt x="260449" y="190715"/>
                </a:cubicBezTo>
                <a:cubicBezTo>
                  <a:pt x="257803" y="190186"/>
                  <a:pt x="265212" y="101815"/>
                  <a:pt x="254099" y="104990"/>
                </a:cubicBezTo>
                <a:cubicBezTo>
                  <a:pt x="242986" y="108165"/>
                  <a:pt x="197478" y="211352"/>
                  <a:pt x="193774" y="209765"/>
                </a:cubicBezTo>
                <a:cubicBezTo>
                  <a:pt x="190070" y="208178"/>
                  <a:pt x="261507" y="115573"/>
                  <a:pt x="231874" y="95465"/>
                </a:cubicBezTo>
                <a:cubicBezTo>
                  <a:pt x="202241" y="75357"/>
                  <a:pt x="31849" y="104990"/>
                  <a:pt x="15974" y="89115"/>
                </a:cubicBezTo>
                <a:cubicBezTo>
                  <a:pt x="99" y="73240"/>
                  <a:pt x="123924" y="3919"/>
                  <a:pt x="136624" y="215"/>
                </a:cubicBezTo>
                <a:cubicBezTo>
                  <a:pt x="149324" y="-3489"/>
                  <a:pt x="113870" y="41490"/>
                  <a:pt x="92174" y="66890"/>
                </a:cubicBezTo>
                <a:cubicBezTo>
                  <a:pt x="70478" y="92290"/>
                  <a:pt x="-3076" y="182248"/>
                  <a:pt x="99" y="174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DD5133C2-0869-C15F-BEC0-AC0D82073E58}"/>
              </a:ext>
            </a:extLst>
          </p:cNvPr>
          <p:cNvSpPr/>
          <p:nvPr/>
        </p:nvSpPr>
        <p:spPr>
          <a:xfrm>
            <a:off x="1542541" y="8182829"/>
            <a:ext cx="492981" cy="935279"/>
          </a:xfrm>
          <a:custGeom>
            <a:avLst/>
            <a:gdLst>
              <a:gd name="connsiteX0" fmla="*/ 492634 w 492981"/>
              <a:gd name="connsiteY0" fmla="*/ 2321 h 935279"/>
              <a:gd name="connsiteX1" fmla="*/ 276734 w 492981"/>
              <a:gd name="connsiteY1" fmla="*/ 319821 h 935279"/>
              <a:gd name="connsiteX2" fmla="*/ 206884 w 492981"/>
              <a:gd name="connsiteY2" fmla="*/ 529371 h 935279"/>
              <a:gd name="connsiteX3" fmla="*/ 248159 w 492981"/>
              <a:gd name="connsiteY3" fmla="*/ 440471 h 935279"/>
              <a:gd name="connsiteX4" fmla="*/ 509 w 492981"/>
              <a:gd name="connsiteY4" fmla="*/ 932596 h 935279"/>
              <a:gd name="connsiteX5" fmla="*/ 187834 w 492981"/>
              <a:gd name="connsiteY5" fmla="*/ 627796 h 935279"/>
              <a:gd name="connsiteX6" fmla="*/ 337059 w 492981"/>
              <a:gd name="connsiteY6" fmla="*/ 415071 h 935279"/>
              <a:gd name="connsiteX7" fmla="*/ 156084 w 492981"/>
              <a:gd name="connsiteY7" fmla="*/ 802421 h 935279"/>
              <a:gd name="connsiteX8" fmla="*/ 121159 w 492981"/>
              <a:gd name="connsiteY8" fmla="*/ 808771 h 935279"/>
              <a:gd name="connsiteX9" fmla="*/ 276734 w 492981"/>
              <a:gd name="connsiteY9" fmla="*/ 405546 h 935279"/>
              <a:gd name="connsiteX10" fmla="*/ 346584 w 492981"/>
              <a:gd name="connsiteY10" fmla="*/ 122971 h 935279"/>
              <a:gd name="connsiteX11" fmla="*/ 327534 w 492981"/>
              <a:gd name="connsiteY11" fmla="*/ 173771 h 935279"/>
              <a:gd name="connsiteX12" fmla="*/ 492634 w 492981"/>
              <a:gd name="connsiteY12" fmla="*/ 2321 h 93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981" h="935279">
                <a:moveTo>
                  <a:pt x="492634" y="2321"/>
                </a:moveTo>
                <a:cubicBezTo>
                  <a:pt x="484167" y="26663"/>
                  <a:pt x="324359" y="231979"/>
                  <a:pt x="276734" y="319821"/>
                </a:cubicBezTo>
                <a:cubicBezTo>
                  <a:pt x="229109" y="407663"/>
                  <a:pt x="211646" y="509263"/>
                  <a:pt x="206884" y="529371"/>
                </a:cubicBezTo>
                <a:cubicBezTo>
                  <a:pt x="202122" y="549479"/>
                  <a:pt x="282555" y="373267"/>
                  <a:pt x="248159" y="440471"/>
                </a:cubicBezTo>
                <a:cubicBezTo>
                  <a:pt x="213763" y="507675"/>
                  <a:pt x="10563" y="901375"/>
                  <a:pt x="509" y="932596"/>
                </a:cubicBezTo>
                <a:cubicBezTo>
                  <a:pt x="-9545" y="963817"/>
                  <a:pt x="131742" y="714050"/>
                  <a:pt x="187834" y="627796"/>
                </a:cubicBezTo>
                <a:cubicBezTo>
                  <a:pt x="243926" y="541542"/>
                  <a:pt x="342351" y="385967"/>
                  <a:pt x="337059" y="415071"/>
                </a:cubicBezTo>
                <a:cubicBezTo>
                  <a:pt x="331767" y="444175"/>
                  <a:pt x="192067" y="736804"/>
                  <a:pt x="156084" y="802421"/>
                </a:cubicBezTo>
                <a:cubicBezTo>
                  <a:pt x="120101" y="868038"/>
                  <a:pt x="101051" y="874917"/>
                  <a:pt x="121159" y="808771"/>
                </a:cubicBezTo>
                <a:cubicBezTo>
                  <a:pt x="141267" y="742625"/>
                  <a:pt x="239163" y="519846"/>
                  <a:pt x="276734" y="405546"/>
                </a:cubicBezTo>
                <a:cubicBezTo>
                  <a:pt x="314305" y="291246"/>
                  <a:pt x="338117" y="161600"/>
                  <a:pt x="346584" y="122971"/>
                </a:cubicBezTo>
                <a:cubicBezTo>
                  <a:pt x="355051" y="84342"/>
                  <a:pt x="302663" y="194938"/>
                  <a:pt x="327534" y="173771"/>
                </a:cubicBezTo>
                <a:cubicBezTo>
                  <a:pt x="352405" y="152604"/>
                  <a:pt x="501101" y="-22021"/>
                  <a:pt x="492634" y="23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B0027BCA-7239-9E80-25FB-63833F6E96CB}"/>
              </a:ext>
            </a:extLst>
          </p:cNvPr>
          <p:cNvSpPr/>
          <p:nvPr/>
        </p:nvSpPr>
        <p:spPr>
          <a:xfrm>
            <a:off x="1444574" y="9391309"/>
            <a:ext cx="201476" cy="814489"/>
          </a:xfrm>
          <a:custGeom>
            <a:avLst/>
            <a:gdLst>
              <a:gd name="connsiteX0" fmla="*/ 63551 w 201476"/>
              <a:gd name="connsiteY0" fmla="*/ 9866 h 814489"/>
              <a:gd name="connsiteX1" fmla="*/ 146101 w 201476"/>
              <a:gd name="connsiteY1" fmla="*/ 508341 h 814489"/>
              <a:gd name="connsiteX2" fmla="*/ 142926 w 201476"/>
              <a:gd name="connsiteY2" fmla="*/ 428966 h 814489"/>
              <a:gd name="connsiteX3" fmla="*/ 139751 w 201476"/>
              <a:gd name="connsiteY3" fmla="*/ 790916 h 814489"/>
              <a:gd name="connsiteX4" fmla="*/ 120701 w 201476"/>
              <a:gd name="connsiteY4" fmla="*/ 768691 h 814489"/>
              <a:gd name="connsiteX5" fmla="*/ 51 w 201476"/>
              <a:gd name="connsiteY5" fmla="*/ 682966 h 814489"/>
              <a:gd name="connsiteX6" fmla="*/ 136576 w 201476"/>
              <a:gd name="connsiteY6" fmla="*/ 765516 h 814489"/>
              <a:gd name="connsiteX7" fmla="*/ 146101 w 201476"/>
              <a:gd name="connsiteY7" fmla="*/ 632166 h 814489"/>
              <a:gd name="connsiteX8" fmla="*/ 54026 w 201476"/>
              <a:gd name="connsiteY8" fmla="*/ 438491 h 814489"/>
              <a:gd name="connsiteX9" fmla="*/ 127051 w 201476"/>
              <a:gd name="connsiteY9" fmla="*/ 543266 h 814489"/>
              <a:gd name="connsiteX10" fmla="*/ 60376 w 201476"/>
              <a:gd name="connsiteY10" fmla="*/ 340066 h 814489"/>
              <a:gd name="connsiteX11" fmla="*/ 136576 w 201476"/>
              <a:gd name="connsiteY11" fmla="*/ 448016 h 814489"/>
              <a:gd name="connsiteX12" fmla="*/ 54026 w 201476"/>
              <a:gd name="connsiteY12" fmla="*/ 257516 h 814489"/>
              <a:gd name="connsiteX13" fmla="*/ 47676 w 201476"/>
              <a:gd name="connsiteY13" fmla="*/ 381341 h 814489"/>
              <a:gd name="connsiteX14" fmla="*/ 127051 w 201476"/>
              <a:gd name="connsiteY14" fmla="*/ 222591 h 814489"/>
              <a:gd name="connsiteX15" fmla="*/ 193726 w 201476"/>
              <a:gd name="connsiteY15" fmla="*/ 146391 h 814489"/>
              <a:gd name="connsiteX16" fmla="*/ 193726 w 201476"/>
              <a:gd name="connsiteY16" fmla="*/ 32091 h 814489"/>
              <a:gd name="connsiteX17" fmla="*/ 136576 w 201476"/>
              <a:gd name="connsiteY17" fmla="*/ 228941 h 814489"/>
              <a:gd name="connsiteX18" fmla="*/ 92126 w 201476"/>
              <a:gd name="connsiteY18" fmla="*/ 181316 h 814489"/>
              <a:gd name="connsiteX19" fmla="*/ 63551 w 201476"/>
              <a:gd name="connsiteY19" fmla="*/ 9866 h 81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476" h="814489">
                <a:moveTo>
                  <a:pt x="63551" y="9866"/>
                </a:moveTo>
                <a:cubicBezTo>
                  <a:pt x="72547" y="64370"/>
                  <a:pt x="132872" y="438491"/>
                  <a:pt x="146101" y="508341"/>
                </a:cubicBezTo>
                <a:cubicBezTo>
                  <a:pt x="159330" y="578191"/>
                  <a:pt x="143984" y="381870"/>
                  <a:pt x="142926" y="428966"/>
                </a:cubicBezTo>
                <a:cubicBezTo>
                  <a:pt x="141868" y="476062"/>
                  <a:pt x="139751" y="790916"/>
                  <a:pt x="139751" y="790916"/>
                </a:cubicBezTo>
                <a:cubicBezTo>
                  <a:pt x="136047" y="847537"/>
                  <a:pt x="143984" y="786683"/>
                  <a:pt x="120701" y="768691"/>
                </a:cubicBezTo>
                <a:cubicBezTo>
                  <a:pt x="97418" y="750699"/>
                  <a:pt x="-2595" y="683495"/>
                  <a:pt x="51" y="682966"/>
                </a:cubicBezTo>
                <a:cubicBezTo>
                  <a:pt x="2697" y="682437"/>
                  <a:pt x="112234" y="773983"/>
                  <a:pt x="136576" y="765516"/>
                </a:cubicBezTo>
                <a:cubicBezTo>
                  <a:pt x="160918" y="757049"/>
                  <a:pt x="159859" y="686670"/>
                  <a:pt x="146101" y="632166"/>
                </a:cubicBezTo>
                <a:cubicBezTo>
                  <a:pt x="132343" y="577662"/>
                  <a:pt x="57201" y="453308"/>
                  <a:pt x="54026" y="438491"/>
                </a:cubicBezTo>
                <a:cubicBezTo>
                  <a:pt x="50851" y="423674"/>
                  <a:pt x="125993" y="559670"/>
                  <a:pt x="127051" y="543266"/>
                </a:cubicBezTo>
                <a:cubicBezTo>
                  <a:pt x="128109" y="526862"/>
                  <a:pt x="58788" y="355941"/>
                  <a:pt x="60376" y="340066"/>
                </a:cubicBezTo>
                <a:cubicBezTo>
                  <a:pt x="61963" y="324191"/>
                  <a:pt x="137634" y="461774"/>
                  <a:pt x="136576" y="448016"/>
                </a:cubicBezTo>
                <a:cubicBezTo>
                  <a:pt x="135518" y="434258"/>
                  <a:pt x="68842" y="268628"/>
                  <a:pt x="54026" y="257516"/>
                </a:cubicBezTo>
                <a:cubicBezTo>
                  <a:pt x="39210" y="246404"/>
                  <a:pt x="35505" y="387162"/>
                  <a:pt x="47676" y="381341"/>
                </a:cubicBezTo>
                <a:cubicBezTo>
                  <a:pt x="59847" y="375520"/>
                  <a:pt x="102709" y="261749"/>
                  <a:pt x="127051" y="222591"/>
                </a:cubicBezTo>
                <a:cubicBezTo>
                  <a:pt x="151393" y="183433"/>
                  <a:pt x="182614" y="178141"/>
                  <a:pt x="193726" y="146391"/>
                </a:cubicBezTo>
                <a:cubicBezTo>
                  <a:pt x="204838" y="114641"/>
                  <a:pt x="203251" y="18333"/>
                  <a:pt x="193726" y="32091"/>
                </a:cubicBezTo>
                <a:cubicBezTo>
                  <a:pt x="184201" y="45849"/>
                  <a:pt x="153509" y="204070"/>
                  <a:pt x="136576" y="228941"/>
                </a:cubicBezTo>
                <a:cubicBezTo>
                  <a:pt x="119643" y="253812"/>
                  <a:pt x="105355" y="219945"/>
                  <a:pt x="92126" y="181316"/>
                </a:cubicBezTo>
                <a:cubicBezTo>
                  <a:pt x="78897" y="142687"/>
                  <a:pt x="54555" y="-44638"/>
                  <a:pt x="63551" y="9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C4EF0B1C-4A54-E7DF-15C9-00311FA2C924}"/>
              </a:ext>
            </a:extLst>
          </p:cNvPr>
          <p:cNvSpPr/>
          <p:nvPr/>
        </p:nvSpPr>
        <p:spPr>
          <a:xfrm>
            <a:off x="2190447" y="8696112"/>
            <a:ext cx="792260" cy="220431"/>
          </a:xfrm>
          <a:custGeom>
            <a:avLst/>
            <a:gdLst>
              <a:gd name="connsiteX0" fmla="*/ 303 w 792260"/>
              <a:gd name="connsiteY0" fmla="*/ 76413 h 220431"/>
              <a:gd name="connsiteX1" fmla="*/ 451153 w 792260"/>
              <a:gd name="connsiteY1" fmla="*/ 54188 h 220431"/>
              <a:gd name="connsiteX2" fmla="*/ 597203 w 792260"/>
              <a:gd name="connsiteY2" fmla="*/ 143088 h 220431"/>
              <a:gd name="connsiteX3" fmla="*/ 603553 w 792260"/>
              <a:gd name="connsiteY3" fmla="*/ 79588 h 220431"/>
              <a:gd name="connsiteX4" fmla="*/ 790878 w 792260"/>
              <a:gd name="connsiteY4" fmla="*/ 219288 h 220431"/>
              <a:gd name="connsiteX5" fmla="*/ 679753 w 792260"/>
              <a:gd name="connsiteY5" fmla="*/ 139913 h 220431"/>
              <a:gd name="connsiteX6" fmla="*/ 514653 w 792260"/>
              <a:gd name="connsiteY6" fmla="*/ 35138 h 220431"/>
              <a:gd name="connsiteX7" fmla="*/ 16178 w 792260"/>
              <a:gd name="connsiteY7" fmla="*/ 213 h 220431"/>
              <a:gd name="connsiteX8" fmla="*/ 374953 w 792260"/>
              <a:gd name="connsiteY8" fmla="*/ 47838 h 220431"/>
              <a:gd name="connsiteX9" fmla="*/ 303 w 792260"/>
              <a:gd name="connsiteY9" fmla="*/ 76413 h 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260" h="220431">
                <a:moveTo>
                  <a:pt x="303" y="76413"/>
                </a:moveTo>
                <a:cubicBezTo>
                  <a:pt x="13003" y="77471"/>
                  <a:pt x="351670" y="43075"/>
                  <a:pt x="451153" y="54188"/>
                </a:cubicBezTo>
                <a:cubicBezTo>
                  <a:pt x="550636" y="65301"/>
                  <a:pt x="571803" y="138855"/>
                  <a:pt x="597203" y="143088"/>
                </a:cubicBezTo>
                <a:cubicBezTo>
                  <a:pt x="622603" y="147321"/>
                  <a:pt x="571274" y="66888"/>
                  <a:pt x="603553" y="79588"/>
                </a:cubicBezTo>
                <a:cubicBezTo>
                  <a:pt x="635832" y="92288"/>
                  <a:pt x="778178" y="209234"/>
                  <a:pt x="790878" y="219288"/>
                </a:cubicBezTo>
                <a:cubicBezTo>
                  <a:pt x="803578" y="229342"/>
                  <a:pt x="725790" y="170605"/>
                  <a:pt x="679753" y="139913"/>
                </a:cubicBezTo>
                <a:cubicBezTo>
                  <a:pt x="633716" y="109221"/>
                  <a:pt x="625249" y="58421"/>
                  <a:pt x="514653" y="35138"/>
                </a:cubicBezTo>
                <a:cubicBezTo>
                  <a:pt x="404057" y="11855"/>
                  <a:pt x="39461" y="-1904"/>
                  <a:pt x="16178" y="213"/>
                </a:cubicBezTo>
                <a:cubicBezTo>
                  <a:pt x="-7105" y="2330"/>
                  <a:pt x="371778" y="40430"/>
                  <a:pt x="374953" y="47838"/>
                </a:cubicBezTo>
                <a:cubicBezTo>
                  <a:pt x="378128" y="55246"/>
                  <a:pt x="-12397" y="75355"/>
                  <a:pt x="303" y="76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3877A8B9-6C3C-2907-95E9-B28D6D38F6B1}"/>
              </a:ext>
            </a:extLst>
          </p:cNvPr>
          <p:cNvSpPr/>
          <p:nvPr/>
        </p:nvSpPr>
        <p:spPr>
          <a:xfrm>
            <a:off x="1998338" y="8870808"/>
            <a:ext cx="992665" cy="422461"/>
          </a:xfrm>
          <a:custGeom>
            <a:avLst/>
            <a:gdLst>
              <a:gd name="connsiteX0" fmla="*/ 925837 w 992665"/>
              <a:gd name="connsiteY0" fmla="*/ 142 h 422461"/>
              <a:gd name="connsiteX1" fmla="*/ 992512 w 992665"/>
              <a:gd name="connsiteY1" fmla="*/ 101742 h 422461"/>
              <a:gd name="connsiteX2" fmla="*/ 944887 w 992665"/>
              <a:gd name="connsiteY2" fmla="*/ 216042 h 422461"/>
              <a:gd name="connsiteX3" fmla="*/ 970287 w 992665"/>
              <a:gd name="connsiteY3" fmla="*/ 181117 h 422461"/>
              <a:gd name="connsiteX4" fmla="*/ 897262 w 992665"/>
              <a:gd name="connsiteY4" fmla="*/ 333517 h 422461"/>
              <a:gd name="connsiteX5" fmla="*/ 760737 w 992665"/>
              <a:gd name="connsiteY5" fmla="*/ 330342 h 422461"/>
              <a:gd name="connsiteX6" fmla="*/ 455937 w 992665"/>
              <a:gd name="connsiteY6" fmla="*/ 257317 h 422461"/>
              <a:gd name="connsiteX7" fmla="*/ 224162 w 992665"/>
              <a:gd name="connsiteY7" fmla="*/ 228742 h 422461"/>
              <a:gd name="connsiteX8" fmla="*/ 1912 w 992665"/>
              <a:gd name="connsiteY8" fmla="*/ 422417 h 422461"/>
              <a:gd name="connsiteX9" fmla="*/ 157487 w 992665"/>
              <a:gd name="connsiteY9" fmla="*/ 209692 h 422461"/>
              <a:gd name="connsiteX10" fmla="*/ 789312 w 992665"/>
              <a:gd name="connsiteY10" fmla="*/ 216042 h 422461"/>
              <a:gd name="connsiteX11" fmla="*/ 455937 w 992665"/>
              <a:gd name="connsiteY11" fmla="*/ 212867 h 422461"/>
              <a:gd name="connsiteX12" fmla="*/ 878212 w 992665"/>
              <a:gd name="connsiteY12" fmla="*/ 285892 h 422461"/>
              <a:gd name="connsiteX13" fmla="*/ 811537 w 992665"/>
              <a:gd name="connsiteY13" fmla="*/ 57292 h 422461"/>
              <a:gd name="connsiteX14" fmla="*/ 884562 w 992665"/>
              <a:gd name="connsiteY14" fmla="*/ 203342 h 422461"/>
              <a:gd name="connsiteX15" fmla="*/ 967112 w 992665"/>
              <a:gd name="connsiteY15" fmla="*/ 123967 h 422461"/>
              <a:gd name="connsiteX16" fmla="*/ 925837 w 992665"/>
              <a:gd name="connsiteY16" fmla="*/ 142 h 42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2665" h="422461">
                <a:moveTo>
                  <a:pt x="925837" y="142"/>
                </a:moveTo>
                <a:cubicBezTo>
                  <a:pt x="930070" y="-3562"/>
                  <a:pt x="989337" y="65759"/>
                  <a:pt x="992512" y="101742"/>
                </a:cubicBezTo>
                <a:cubicBezTo>
                  <a:pt x="995687" y="137725"/>
                  <a:pt x="948591" y="202813"/>
                  <a:pt x="944887" y="216042"/>
                </a:cubicBezTo>
                <a:cubicBezTo>
                  <a:pt x="941183" y="229271"/>
                  <a:pt x="978225" y="161538"/>
                  <a:pt x="970287" y="181117"/>
                </a:cubicBezTo>
                <a:cubicBezTo>
                  <a:pt x="962349" y="200696"/>
                  <a:pt x="932187" y="308646"/>
                  <a:pt x="897262" y="333517"/>
                </a:cubicBezTo>
                <a:cubicBezTo>
                  <a:pt x="862337" y="358388"/>
                  <a:pt x="834291" y="343042"/>
                  <a:pt x="760737" y="330342"/>
                </a:cubicBezTo>
                <a:cubicBezTo>
                  <a:pt x="687183" y="317642"/>
                  <a:pt x="545366" y="274250"/>
                  <a:pt x="455937" y="257317"/>
                </a:cubicBezTo>
                <a:cubicBezTo>
                  <a:pt x="366508" y="240384"/>
                  <a:pt x="299833" y="201225"/>
                  <a:pt x="224162" y="228742"/>
                </a:cubicBezTo>
                <a:cubicBezTo>
                  <a:pt x="148491" y="256259"/>
                  <a:pt x="13025" y="425592"/>
                  <a:pt x="1912" y="422417"/>
                </a:cubicBezTo>
                <a:cubicBezTo>
                  <a:pt x="-9201" y="419242"/>
                  <a:pt x="26254" y="244088"/>
                  <a:pt x="157487" y="209692"/>
                </a:cubicBezTo>
                <a:cubicBezTo>
                  <a:pt x="288720" y="175296"/>
                  <a:pt x="789312" y="216042"/>
                  <a:pt x="789312" y="216042"/>
                </a:cubicBezTo>
                <a:cubicBezTo>
                  <a:pt x="839054" y="216571"/>
                  <a:pt x="441121" y="201225"/>
                  <a:pt x="455937" y="212867"/>
                </a:cubicBezTo>
                <a:cubicBezTo>
                  <a:pt x="470753" y="224509"/>
                  <a:pt x="818945" y="311821"/>
                  <a:pt x="878212" y="285892"/>
                </a:cubicBezTo>
                <a:cubicBezTo>
                  <a:pt x="937479" y="259963"/>
                  <a:pt x="810479" y="71050"/>
                  <a:pt x="811537" y="57292"/>
                </a:cubicBezTo>
                <a:cubicBezTo>
                  <a:pt x="812595" y="43534"/>
                  <a:pt x="858633" y="192230"/>
                  <a:pt x="884562" y="203342"/>
                </a:cubicBezTo>
                <a:cubicBezTo>
                  <a:pt x="910491" y="214455"/>
                  <a:pt x="958116" y="157304"/>
                  <a:pt x="967112" y="123967"/>
                </a:cubicBezTo>
                <a:cubicBezTo>
                  <a:pt x="976108" y="90630"/>
                  <a:pt x="921604" y="3846"/>
                  <a:pt x="925837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A7FB977A-6EB7-06E1-31A2-984B87DFAC67}"/>
              </a:ext>
            </a:extLst>
          </p:cNvPr>
          <p:cNvSpPr/>
          <p:nvPr/>
        </p:nvSpPr>
        <p:spPr>
          <a:xfrm>
            <a:off x="2173584" y="8575636"/>
            <a:ext cx="988743" cy="474918"/>
          </a:xfrm>
          <a:custGeom>
            <a:avLst/>
            <a:gdLst>
              <a:gd name="connsiteX0" fmla="*/ 93366 w 988743"/>
              <a:gd name="connsiteY0" fmla="*/ 107989 h 474918"/>
              <a:gd name="connsiteX1" fmla="*/ 620416 w 988743"/>
              <a:gd name="connsiteY1" fmla="*/ 123864 h 474918"/>
              <a:gd name="connsiteX2" fmla="*/ 845841 w 988743"/>
              <a:gd name="connsiteY2" fmla="*/ 247689 h 474918"/>
              <a:gd name="connsiteX3" fmla="*/ 829966 w 988743"/>
              <a:gd name="connsiteY3" fmla="*/ 225464 h 474918"/>
              <a:gd name="connsiteX4" fmla="*/ 982366 w 988743"/>
              <a:gd name="connsiteY4" fmla="*/ 469939 h 474918"/>
              <a:gd name="connsiteX5" fmla="*/ 928391 w 988743"/>
              <a:gd name="connsiteY5" fmla="*/ 368339 h 474918"/>
              <a:gd name="connsiteX6" fmla="*/ 645816 w 988743"/>
              <a:gd name="connsiteY6" fmla="*/ 114339 h 474918"/>
              <a:gd name="connsiteX7" fmla="*/ 210841 w 988743"/>
              <a:gd name="connsiteY7" fmla="*/ 39 h 474918"/>
              <a:gd name="connsiteX8" fmla="*/ 534691 w 988743"/>
              <a:gd name="connsiteY8" fmla="*/ 101639 h 474918"/>
              <a:gd name="connsiteX9" fmla="*/ 39391 w 988743"/>
              <a:gd name="connsiteY9" fmla="*/ 117514 h 474918"/>
              <a:gd name="connsiteX10" fmla="*/ 93366 w 988743"/>
              <a:gd name="connsiteY10" fmla="*/ 107989 h 4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8743" h="474918">
                <a:moveTo>
                  <a:pt x="93366" y="107989"/>
                </a:moveTo>
                <a:cubicBezTo>
                  <a:pt x="190203" y="109047"/>
                  <a:pt x="495003" y="100581"/>
                  <a:pt x="620416" y="123864"/>
                </a:cubicBezTo>
                <a:cubicBezTo>
                  <a:pt x="745829" y="147147"/>
                  <a:pt x="810916" y="230756"/>
                  <a:pt x="845841" y="247689"/>
                </a:cubicBezTo>
                <a:cubicBezTo>
                  <a:pt x="880766" y="264622"/>
                  <a:pt x="807212" y="188422"/>
                  <a:pt x="829966" y="225464"/>
                </a:cubicBezTo>
                <a:cubicBezTo>
                  <a:pt x="852720" y="262506"/>
                  <a:pt x="965962" y="446127"/>
                  <a:pt x="982366" y="469939"/>
                </a:cubicBezTo>
                <a:cubicBezTo>
                  <a:pt x="998770" y="493751"/>
                  <a:pt x="984483" y="427606"/>
                  <a:pt x="928391" y="368339"/>
                </a:cubicBezTo>
                <a:cubicBezTo>
                  <a:pt x="872299" y="309072"/>
                  <a:pt x="765408" y="175722"/>
                  <a:pt x="645816" y="114339"/>
                </a:cubicBezTo>
                <a:cubicBezTo>
                  <a:pt x="526224" y="52956"/>
                  <a:pt x="229362" y="2156"/>
                  <a:pt x="210841" y="39"/>
                </a:cubicBezTo>
                <a:cubicBezTo>
                  <a:pt x="192320" y="-2078"/>
                  <a:pt x="563266" y="82060"/>
                  <a:pt x="534691" y="101639"/>
                </a:cubicBezTo>
                <a:cubicBezTo>
                  <a:pt x="506116" y="121218"/>
                  <a:pt x="109770" y="115397"/>
                  <a:pt x="39391" y="117514"/>
                </a:cubicBezTo>
                <a:cubicBezTo>
                  <a:pt x="-30988" y="119631"/>
                  <a:pt x="-3471" y="106931"/>
                  <a:pt x="93366" y="107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E012900A-89CE-67C4-B804-E01570115826}"/>
              </a:ext>
            </a:extLst>
          </p:cNvPr>
          <p:cNvSpPr/>
          <p:nvPr/>
        </p:nvSpPr>
        <p:spPr>
          <a:xfrm>
            <a:off x="2195082" y="8924791"/>
            <a:ext cx="966971" cy="417151"/>
          </a:xfrm>
          <a:custGeom>
            <a:avLst/>
            <a:gdLst>
              <a:gd name="connsiteX0" fmla="*/ 24243 w 966971"/>
              <a:gd name="connsiteY0" fmla="*/ 346209 h 417151"/>
              <a:gd name="connsiteX1" fmla="*/ 309993 w 966971"/>
              <a:gd name="connsiteY1" fmla="*/ 314459 h 417151"/>
              <a:gd name="connsiteX2" fmla="*/ 551293 w 966971"/>
              <a:gd name="connsiteY2" fmla="*/ 409709 h 417151"/>
              <a:gd name="connsiteX3" fmla="*/ 379843 w 966971"/>
              <a:gd name="connsiteY3" fmla="*/ 403359 h 417151"/>
              <a:gd name="connsiteX4" fmla="*/ 640193 w 966971"/>
              <a:gd name="connsiteY4" fmla="*/ 343034 h 417151"/>
              <a:gd name="connsiteX5" fmla="*/ 894193 w 966971"/>
              <a:gd name="connsiteY5" fmla="*/ 349384 h 417151"/>
              <a:gd name="connsiteX6" fmla="*/ 621143 w 966971"/>
              <a:gd name="connsiteY6" fmla="*/ 339859 h 417151"/>
              <a:gd name="connsiteX7" fmla="*/ 964043 w 966971"/>
              <a:gd name="connsiteY7" fmla="*/ 339859 h 417151"/>
              <a:gd name="connsiteX8" fmla="*/ 795768 w 966971"/>
              <a:gd name="connsiteY8" fmla="*/ 279534 h 417151"/>
              <a:gd name="connsiteX9" fmla="*/ 795768 w 966971"/>
              <a:gd name="connsiteY9" fmla="*/ 279534 h 417151"/>
              <a:gd name="connsiteX10" fmla="*/ 843393 w 966971"/>
              <a:gd name="connsiteY10" fmla="*/ 193809 h 417151"/>
              <a:gd name="connsiteX11" fmla="*/ 830693 w 966971"/>
              <a:gd name="connsiteY11" fmla="*/ 134 h 417151"/>
              <a:gd name="connsiteX12" fmla="*/ 764018 w 966971"/>
              <a:gd name="connsiteY12" fmla="*/ 225559 h 417151"/>
              <a:gd name="connsiteX13" fmla="*/ 611618 w 966971"/>
              <a:gd name="connsiteY13" fmla="*/ 317634 h 417151"/>
              <a:gd name="connsiteX14" fmla="*/ 14718 w 966971"/>
              <a:gd name="connsiteY14" fmla="*/ 200159 h 417151"/>
              <a:gd name="connsiteX15" fmla="*/ 176643 w 966971"/>
              <a:gd name="connsiteY15" fmla="*/ 266834 h 417151"/>
              <a:gd name="connsiteX16" fmla="*/ 113143 w 966971"/>
              <a:gd name="connsiteY16" fmla="*/ 308109 h 417151"/>
              <a:gd name="connsiteX17" fmla="*/ 24243 w 966971"/>
              <a:gd name="connsiteY17" fmla="*/ 346209 h 41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6971" h="417151">
                <a:moveTo>
                  <a:pt x="24243" y="346209"/>
                </a:moveTo>
                <a:cubicBezTo>
                  <a:pt x="57051" y="347267"/>
                  <a:pt x="222151" y="303876"/>
                  <a:pt x="309993" y="314459"/>
                </a:cubicBezTo>
                <a:cubicBezTo>
                  <a:pt x="397835" y="325042"/>
                  <a:pt x="539651" y="394893"/>
                  <a:pt x="551293" y="409709"/>
                </a:cubicBezTo>
                <a:cubicBezTo>
                  <a:pt x="562935" y="424525"/>
                  <a:pt x="365027" y="414471"/>
                  <a:pt x="379843" y="403359"/>
                </a:cubicBezTo>
                <a:cubicBezTo>
                  <a:pt x="394659" y="392247"/>
                  <a:pt x="554468" y="352030"/>
                  <a:pt x="640193" y="343034"/>
                </a:cubicBezTo>
                <a:cubicBezTo>
                  <a:pt x="725918" y="334038"/>
                  <a:pt x="897368" y="349913"/>
                  <a:pt x="894193" y="349384"/>
                </a:cubicBezTo>
                <a:cubicBezTo>
                  <a:pt x="891018" y="348855"/>
                  <a:pt x="609501" y="341446"/>
                  <a:pt x="621143" y="339859"/>
                </a:cubicBezTo>
                <a:cubicBezTo>
                  <a:pt x="632785" y="338272"/>
                  <a:pt x="934939" y="349913"/>
                  <a:pt x="964043" y="339859"/>
                </a:cubicBezTo>
                <a:cubicBezTo>
                  <a:pt x="993147" y="329805"/>
                  <a:pt x="795768" y="279534"/>
                  <a:pt x="795768" y="279534"/>
                </a:cubicBezTo>
                <a:lnTo>
                  <a:pt x="795768" y="279534"/>
                </a:lnTo>
                <a:cubicBezTo>
                  <a:pt x="803705" y="265247"/>
                  <a:pt x="837572" y="240376"/>
                  <a:pt x="843393" y="193809"/>
                </a:cubicBezTo>
                <a:cubicBezTo>
                  <a:pt x="849214" y="147242"/>
                  <a:pt x="843922" y="-5158"/>
                  <a:pt x="830693" y="134"/>
                </a:cubicBezTo>
                <a:cubicBezTo>
                  <a:pt x="817464" y="5426"/>
                  <a:pt x="800531" y="172642"/>
                  <a:pt x="764018" y="225559"/>
                </a:cubicBezTo>
                <a:cubicBezTo>
                  <a:pt x="727506" y="278476"/>
                  <a:pt x="736501" y="321867"/>
                  <a:pt x="611618" y="317634"/>
                </a:cubicBezTo>
                <a:cubicBezTo>
                  <a:pt x="486735" y="313401"/>
                  <a:pt x="87214" y="208626"/>
                  <a:pt x="14718" y="200159"/>
                </a:cubicBezTo>
                <a:cubicBezTo>
                  <a:pt x="-57778" y="191692"/>
                  <a:pt x="160239" y="248842"/>
                  <a:pt x="176643" y="266834"/>
                </a:cubicBezTo>
                <a:cubicBezTo>
                  <a:pt x="193047" y="284826"/>
                  <a:pt x="140660" y="295938"/>
                  <a:pt x="113143" y="308109"/>
                </a:cubicBezTo>
                <a:cubicBezTo>
                  <a:pt x="85626" y="320280"/>
                  <a:pt x="-8565" y="345151"/>
                  <a:pt x="24243" y="3462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F64C0883-1C3B-52D3-C058-76B643DC153F}"/>
              </a:ext>
            </a:extLst>
          </p:cNvPr>
          <p:cNvSpPr/>
          <p:nvPr/>
        </p:nvSpPr>
        <p:spPr>
          <a:xfrm>
            <a:off x="1840878" y="9264647"/>
            <a:ext cx="1014042" cy="158331"/>
          </a:xfrm>
          <a:custGeom>
            <a:avLst/>
            <a:gdLst>
              <a:gd name="connsiteX0" fmla="*/ 16497 w 1014042"/>
              <a:gd name="connsiteY0" fmla="*/ 3 h 158331"/>
              <a:gd name="connsiteX1" fmla="*/ 95872 w 1014042"/>
              <a:gd name="connsiteY1" fmla="*/ 82553 h 158331"/>
              <a:gd name="connsiteX2" fmla="*/ 26022 w 1014042"/>
              <a:gd name="connsiteY2" fmla="*/ 133353 h 158331"/>
              <a:gd name="connsiteX3" fmla="*/ 616572 w 1014042"/>
              <a:gd name="connsiteY3" fmla="*/ 123828 h 158331"/>
              <a:gd name="connsiteX4" fmla="*/ 416547 w 1014042"/>
              <a:gd name="connsiteY4" fmla="*/ 123828 h 158331"/>
              <a:gd name="connsiteX5" fmla="*/ 1010272 w 1014042"/>
              <a:gd name="connsiteY5" fmla="*/ 95253 h 158331"/>
              <a:gd name="connsiteX6" fmla="*/ 641972 w 1014042"/>
              <a:gd name="connsiteY6" fmla="*/ 88903 h 158331"/>
              <a:gd name="connsiteX7" fmla="*/ 86347 w 1014042"/>
              <a:gd name="connsiteY7" fmla="*/ 155578 h 158331"/>
              <a:gd name="connsiteX8" fmla="*/ 29197 w 1014042"/>
              <a:gd name="connsiteY8" fmla="*/ 139703 h 158331"/>
              <a:gd name="connsiteX9" fmla="*/ 108572 w 1014042"/>
              <a:gd name="connsiteY9" fmla="*/ 85728 h 158331"/>
              <a:gd name="connsiteX10" fmla="*/ 16497 w 1014042"/>
              <a:gd name="connsiteY10" fmla="*/ 3 h 1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4042" h="158331">
                <a:moveTo>
                  <a:pt x="16497" y="3"/>
                </a:moveTo>
                <a:cubicBezTo>
                  <a:pt x="14380" y="-526"/>
                  <a:pt x="94285" y="60328"/>
                  <a:pt x="95872" y="82553"/>
                </a:cubicBezTo>
                <a:cubicBezTo>
                  <a:pt x="97459" y="104778"/>
                  <a:pt x="-60761" y="126474"/>
                  <a:pt x="26022" y="133353"/>
                </a:cubicBezTo>
                <a:cubicBezTo>
                  <a:pt x="112805" y="140232"/>
                  <a:pt x="551485" y="125415"/>
                  <a:pt x="616572" y="123828"/>
                </a:cubicBezTo>
                <a:cubicBezTo>
                  <a:pt x="681659" y="122241"/>
                  <a:pt x="350930" y="128591"/>
                  <a:pt x="416547" y="123828"/>
                </a:cubicBezTo>
                <a:cubicBezTo>
                  <a:pt x="482164" y="119066"/>
                  <a:pt x="972701" y="101074"/>
                  <a:pt x="1010272" y="95253"/>
                </a:cubicBezTo>
                <a:cubicBezTo>
                  <a:pt x="1047843" y="89432"/>
                  <a:pt x="795959" y="78849"/>
                  <a:pt x="641972" y="88903"/>
                </a:cubicBezTo>
                <a:cubicBezTo>
                  <a:pt x="487985" y="98957"/>
                  <a:pt x="188476" y="147111"/>
                  <a:pt x="86347" y="155578"/>
                </a:cubicBezTo>
                <a:cubicBezTo>
                  <a:pt x="-15782" y="164045"/>
                  <a:pt x="25493" y="151345"/>
                  <a:pt x="29197" y="139703"/>
                </a:cubicBezTo>
                <a:cubicBezTo>
                  <a:pt x="32901" y="128061"/>
                  <a:pt x="114922" y="107424"/>
                  <a:pt x="108572" y="85728"/>
                </a:cubicBezTo>
                <a:cubicBezTo>
                  <a:pt x="102222" y="64032"/>
                  <a:pt x="18614" y="532"/>
                  <a:pt x="1649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750B56AB-C726-FA3F-D4C6-642D50BC85F9}"/>
              </a:ext>
            </a:extLst>
          </p:cNvPr>
          <p:cNvSpPr/>
          <p:nvPr/>
        </p:nvSpPr>
        <p:spPr>
          <a:xfrm>
            <a:off x="1634826" y="8962889"/>
            <a:ext cx="181545" cy="609904"/>
          </a:xfrm>
          <a:custGeom>
            <a:avLst/>
            <a:gdLst>
              <a:gd name="connsiteX0" fmla="*/ 162224 w 181545"/>
              <a:gd name="connsiteY0" fmla="*/ 54111 h 609904"/>
              <a:gd name="connsiteX1" fmla="*/ 155874 w 181545"/>
              <a:gd name="connsiteY1" fmla="*/ 200161 h 609904"/>
              <a:gd name="connsiteX2" fmla="*/ 299 w 181545"/>
              <a:gd name="connsiteY2" fmla="*/ 336686 h 609904"/>
              <a:gd name="connsiteX3" fmla="*/ 114599 w 181545"/>
              <a:gd name="connsiteY3" fmla="*/ 441461 h 609904"/>
              <a:gd name="connsiteX4" fmla="*/ 44749 w 181545"/>
              <a:gd name="connsiteY4" fmla="*/ 441461 h 609904"/>
              <a:gd name="connsiteX5" fmla="*/ 136824 w 181545"/>
              <a:gd name="connsiteY5" fmla="*/ 489086 h 609904"/>
              <a:gd name="connsiteX6" fmla="*/ 66974 w 181545"/>
              <a:gd name="connsiteY6" fmla="*/ 609736 h 609904"/>
              <a:gd name="connsiteX7" fmla="*/ 149524 w 181545"/>
              <a:gd name="connsiteY7" fmla="*/ 460511 h 609904"/>
              <a:gd name="connsiteX8" fmla="*/ 159049 w 181545"/>
              <a:gd name="connsiteY8" fmla="*/ 368436 h 609904"/>
              <a:gd name="connsiteX9" fmla="*/ 165399 w 181545"/>
              <a:gd name="connsiteY9" fmla="*/ 320811 h 609904"/>
              <a:gd name="connsiteX10" fmla="*/ 133649 w 181545"/>
              <a:gd name="connsiteY10" fmla="*/ 425586 h 609904"/>
              <a:gd name="connsiteX11" fmla="*/ 57449 w 181545"/>
              <a:gd name="connsiteY11" fmla="*/ 301761 h 609904"/>
              <a:gd name="connsiteX12" fmla="*/ 101899 w 181545"/>
              <a:gd name="connsiteY12" fmla="*/ 400186 h 609904"/>
              <a:gd name="connsiteX13" fmla="*/ 54274 w 181545"/>
              <a:gd name="connsiteY13" fmla="*/ 295411 h 609904"/>
              <a:gd name="connsiteX14" fmla="*/ 41574 w 181545"/>
              <a:gd name="connsiteY14" fmla="*/ 149361 h 609904"/>
              <a:gd name="connsiteX15" fmla="*/ 101899 w 181545"/>
              <a:gd name="connsiteY15" fmla="*/ 228736 h 609904"/>
              <a:gd name="connsiteX16" fmla="*/ 92374 w 181545"/>
              <a:gd name="connsiteY16" fmla="*/ 127136 h 609904"/>
              <a:gd name="connsiteX17" fmla="*/ 149524 w 181545"/>
              <a:gd name="connsiteY17" fmla="*/ 184286 h 609904"/>
              <a:gd name="connsiteX18" fmla="*/ 181274 w 181545"/>
              <a:gd name="connsiteY18" fmla="*/ 6486 h 609904"/>
              <a:gd name="connsiteX19" fmla="*/ 162224 w 181545"/>
              <a:gd name="connsiteY19" fmla="*/ 54111 h 6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545" h="609904">
                <a:moveTo>
                  <a:pt x="162224" y="54111"/>
                </a:moveTo>
                <a:cubicBezTo>
                  <a:pt x="157991" y="86390"/>
                  <a:pt x="182861" y="153065"/>
                  <a:pt x="155874" y="200161"/>
                </a:cubicBezTo>
                <a:cubicBezTo>
                  <a:pt x="128887" y="247257"/>
                  <a:pt x="7178" y="296469"/>
                  <a:pt x="299" y="336686"/>
                </a:cubicBezTo>
                <a:cubicBezTo>
                  <a:pt x="-6580" y="376903"/>
                  <a:pt x="107191" y="423999"/>
                  <a:pt x="114599" y="441461"/>
                </a:cubicBezTo>
                <a:cubicBezTo>
                  <a:pt x="122007" y="458923"/>
                  <a:pt x="41045" y="433524"/>
                  <a:pt x="44749" y="441461"/>
                </a:cubicBezTo>
                <a:cubicBezTo>
                  <a:pt x="48453" y="449398"/>
                  <a:pt x="133120" y="461040"/>
                  <a:pt x="136824" y="489086"/>
                </a:cubicBezTo>
                <a:cubicBezTo>
                  <a:pt x="140528" y="517132"/>
                  <a:pt x="64857" y="614498"/>
                  <a:pt x="66974" y="609736"/>
                </a:cubicBezTo>
                <a:cubicBezTo>
                  <a:pt x="69091" y="604974"/>
                  <a:pt x="134178" y="500728"/>
                  <a:pt x="149524" y="460511"/>
                </a:cubicBezTo>
                <a:cubicBezTo>
                  <a:pt x="164870" y="420294"/>
                  <a:pt x="156403" y="391719"/>
                  <a:pt x="159049" y="368436"/>
                </a:cubicBezTo>
                <a:cubicBezTo>
                  <a:pt x="161695" y="345153"/>
                  <a:pt x="169632" y="311286"/>
                  <a:pt x="165399" y="320811"/>
                </a:cubicBezTo>
                <a:cubicBezTo>
                  <a:pt x="161166" y="330336"/>
                  <a:pt x="151641" y="428761"/>
                  <a:pt x="133649" y="425586"/>
                </a:cubicBezTo>
                <a:cubicBezTo>
                  <a:pt x="115657" y="422411"/>
                  <a:pt x="62741" y="305994"/>
                  <a:pt x="57449" y="301761"/>
                </a:cubicBezTo>
                <a:cubicBezTo>
                  <a:pt x="52157" y="297528"/>
                  <a:pt x="102428" y="401244"/>
                  <a:pt x="101899" y="400186"/>
                </a:cubicBezTo>
                <a:cubicBezTo>
                  <a:pt x="101370" y="399128"/>
                  <a:pt x="64328" y="337215"/>
                  <a:pt x="54274" y="295411"/>
                </a:cubicBezTo>
                <a:cubicBezTo>
                  <a:pt x="44220" y="253607"/>
                  <a:pt x="33636" y="160474"/>
                  <a:pt x="41574" y="149361"/>
                </a:cubicBezTo>
                <a:cubicBezTo>
                  <a:pt x="49511" y="138249"/>
                  <a:pt x="93432" y="232440"/>
                  <a:pt x="101899" y="228736"/>
                </a:cubicBezTo>
                <a:cubicBezTo>
                  <a:pt x="110366" y="225032"/>
                  <a:pt x="84436" y="134544"/>
                  <a:pt x="92374" y="127136"/>
                </a:cubicBezTo>
                <a:cubicBezTo>
                  <a:pt x="100311" y="119728"/>
                  <a:pt x="134707" y="204394"/>
                  <a:pt x="149524" y="184286"/>
                </a:cubicBezTo>
                <a:cubicBezTo>
                  <a:pt x="164341" y="164178"/>
                  <a:pt x="178628" y="28182"/>
                  <a:pt x="181274" y="6486"/>
                </a:cubicBezTo>
                <a:cubicBezTo>
                  <a:pt x="183920" y="-15210"/>
                  <a:pt x="166457" y="21832"/>
                  <a:pt x="162224" y="54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A800CBAB-F3B6-DC71-45E6-07D6E9BA0E9B}"/>
              </a:ext>
            </a:extLst>
          </p:cNvPr>
          <p:cNvSpPr/>
          <p:nvPr/>
        </p:nvSpPr>
        <p:spPr>
          <a:xfrm>
            <a:off x="2310503" y="9261310"/>
            <a:ext cx="848997" cy="418754"/>
          </a:xfrm>
          <a:custGeom>
            <a:avLst/>
            <a:gdLst>
              <a:gd name="connsiteX0" fmla="*/ 10422 w 848997"/>
              <a:gd name="connsiteY0" fmla="*/ 73190 h 418754"/>
              <a:gd name="connsiteX1" fmla="*/ 807347 w 848997"/>
              <a:gd name="connsiteY1" fmla="*/ 47790 h 418754"/>
              <a:gd name="connsiteX2" fmla="*/ 743847 w 848997"/>
              <a:gd name="connsiteY2" fmla="*/ 41440 h 418754"/>
              <a:gd name="connsiteX3" fmla="*/ 807347 w 848997"/>
              <a:gd name="connsiteY3" fmla="*/ 66840 h 418754"/>
              <a:gd name="connsiteX4" fmla="*/ 804172 w 848997"/>
              <a:gd name="connsiteY4" fmla="*/ 292265 h 418754"/>
              <a:gd name="connsiteX5" fmla="*/ 813697 w 848997"/>
              <a:gd name="connsiteY5" fmla="*/ 228765 h 418754"/>
              <a:gd name="connsiteX6" fmla="*/ 791472 w 848997"/>
              <a:gd name="connsiteY6" fmla="*/ 416090 h 418754"/>
              <a:gd name="connsiteX7" fmla="*/ 807347 w 848997"/>
              <a:gd name="connsiteY7" fmla="*/ 63665 h 418754"/>
              <a:gd name="connsiteX8" fmla="*/ 702572 w 848997"/>
              <a:gd name="connsiteY8" fmla="*/ 50965 h 418754"/>
              <a:gd name="connsiteX9" fmla="*/ 7247 w 848997"/>
              <a:gd name="connsiteY9" fmla="*/ 165 h 418754"/>
              <a:gd name="connsiteX10" fmla="*/ 331097 w 848997"/>
              <a:gd name="connsiteY10" fmla="*/ 70015 h 418754"/>
              <a:gd name="connsiteX11" fmla="*/ 10422 w 848997"/>
              <a:gd name="connsiteY11" fmla="*/ 73190 h 41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8997" h="418754">
                <a:moveTo>
                  <a:pt x="10422" y="73190"/>
                </a:moveTo>
                <a:cubicBezTo>
                  <a:pt x="89797" y="69486"/>
                  <a:pt x="685110" y="53082"/>
                  <a:pt x="807347" y="47790"/>
                </a:cubicBezTo>
                <a:cubicBezTo>
                  <a:pt x="929584" y="42498"/>
                  <a:pt x="743847" y="38265"/>
                  <a:pt x="743847" y="41440"/>
                </a:cubicBezTo>
                <a:cubicBezTo>
                  <a:pt x="743847" y="44615"/>
                  <a:pt x="797293" y="25036"/>
                  <a:pt x="807347" y="66840"/>
                </a:cubicBezTo>
                <a:cubicBezTo>
                  <a:pt x="817401" y="108644"/>
                  <a:pt x="803114" y="265278"/>
                  <a:pt x="804172" y="292265"/>
                </a:cubicBezTo>
                <a:cubicBezTo>
                  <a:pt x="805230" y="319252"/>
                  <a:pt x="815814" y="208128"/>
                  <a:pt x="813697" y="228765"/>
                </a:cubicBezTo>
                <a:cubicBezTo>
                  <a:pt x="811580" y="249402"/>
                  <a:pt x="792530" y="443607"/>
                  <a:pt x="791472" y="416090"/>
                </a:cubicBezTo>
                <a:cubicBezTo>
                  <a:pt x="790414" y="388573"/>
                  <a:pt x="822164" y="124519"/>
                  <a:pt x="807347" y="63665"/>
                </a:cubicBezTo>
                <a:cubicBezTo>
                  <a:pt x="792530" y="2811"/>
                  <a:pt x="702572" y="50965"/>
                  <a:pt x="702572" y="50965"/>
                </a:cubicBezTo>
                <a:cubicBezTo>
                  <a:pt x="569222" y="40382"/>
                  <a:pt x="69160" y="-3010"/>
                  <a:pt x="7247" y="165"/>
                </a:cubicBezTo>
                <a:cubicBezTo>
                  <a:pt x="-54666" y="3340"/>
                  <a:pt x="331097" y="55198"/>
                  <a:pt x="331097" y="70015"/>
                </a:cubicBezTo>
                <a:cubicBezTo>
                  <a:pt x="331097" y="84832"/>
                  <a:pt x="-68953" y="76894"/>
                  <a:pt x="10422" y="731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B3A3E3E5-1F9F-F270-B9F2-64EC8FF74ECB}"/>
              </a:ext>
            </a:extLst>
          </p:cNvPr>
          <p:cNvSpPr/>
          <p:nvPr/>
        </p:nvSpPr>
        <p:spPr>
          <a:xfrm>
            <a:off x="2073117" y="9344657"/>
            <a:ext cx="1013804" cy="337701"/>
          </a:xfrm>
          <a:custGeom>
            <a:avLst/>
            <a:gdLst>
              <a:gd name="connsiteX0" fmla="*/ 158 w 1013804"/>
              <a:gd name="connsiteY0" fmla="*/ 110493 h 337701"/>
              <a:gd name="connsiteX1" fmla="*/ 933608 w 1013804"/>
              <a:gd name="connsiteY1" fmla="*/ 59693 h 337701"/>
              <a:gd name="connsiteX2" fmla="*/ 965358 w 1013804"/>
              <a:gd name="connsiteY2" fmla="*/ 2543 h 337701"/>
              <a:gd name="connsiteX3" fmla="*/ 946308 w 1013804"/>
              <a:gd name="connsiteY3" fmla="*/ 148593 h 337701"/>
              <a:gd name="connsiteX4" fmla="*/ 936783 w 1013804"/>
              <a:gd name="connsiteY4" fmla="*/ 335918 h 337701"/>
              <a:gd name="connsiteX5" fmla="*/ 946308 w 1013804"/>
              <a:gd name="connsiteY5" fmla="*/ 231143 h 337701"/>
              <a:gd name="connsiteX6" fmla="*/ 962183 w 1013804"/>
              <a:gd name="connsiteY6" fmla="*/ 37468 h 337701"/>
              <a:gd name="connsiteX7" fmla="*/ 689133 w 1013804"/>
              <a:gd name="connsiteY7" fmla="*/ 31118 h 337701"/>
              <a:gd name="connsiteX8" fmla="*/ 857408 w 1013804"/>
              <a:gd name="connsiteY8" fmla="*/ 53343 h 337701"/>
              <a:gd name="connsiteX9" fmla="*/ 158 w 1013804"/>
              <a:gd name="connsiteY9" fmla="*/ 110493 h 33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3804" h="337701">
                <a:moveTo>
                  <a:pt x="158" y="110493"/>
                </a:moveTo>
                <a:cubicBezTo>
                  <a:pt x="12858" y="111551"/>
                  <a:pt x="772741" y="77685"/>
                  <a:pt x="933608" y="59693"/>
                </a:cubicBezTo>
                <a:cubicBezTo>
                  <a:pt x="1094475" y="41701"/>
                  <a:pt x="963241" y="-12274"/>
                  <a:pt x="965358" y="2543"/>
                </a:cubicBezTo>
                <a:cubicBezTo>
                  <a:pt x="967475" y="17360"/>
                  <a:pt x="951071" y="93030"/>
                  <a:pt x="946308" y="148593"/>
                </a:cubicBezTo>
                <a:cubicBezTo>
                  <a:pt x="941546" y="204156"/>
                  <a:pt x="936783" y="322160"/>
                  <a:pt x="936783" y="335918"/>
                </a:cubicBezTo>
                <a:cubicBezTo>
                  <a:pt x="936783" y="349676"/>
                  <a:pt x="942075" y="280885"/>
                  <a:pt x="946308" y="231143"/>
                </a:cubicBezTo>
                <a:cubicBezTo>
                  <a:pt x="950541" y="181401"/>
                  <a:pt x="1005045" y="70805"/>
                  <a:pt x="962183" y="37468"/>
                </a:cubicBezTo>
                <a:cubicBezTo>
                  <a:pt x="919321" y="4131"/>
                  <a:pt x="706596" y="28472"/>
                  <a:pt x="689133" y="31118"/>
                </a:cubicBezTo>
                <a:cubicBezTo>
                  <a:pt x="671670" y="33764"/>
                  <a:pt x="973296" y="39585"/>
                  <a:pt x="857408" y="53343"/>
                </a:cubicBezTo>
                <a:cubicBezTo>
                  <a:pt x="741521" y="67101"/>
                  <a:pt x="-12542" y="109435"/>
                  <a:pt x="158" y="1104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6A5D805C-C5EE-3FFF-7660-924570715463}"/>
              </a:ext>
            </a:extLst>
          </p:cNvPr>
          <p:cNvSpPr/>
          <p:nvPr/>
        </p:nvSpPr>
        <p:spPr>
          <a:xfrm>
            <a:off x="1720806" y="9444426"/>
            <a:ext cx="591234" cy="166368"/>
          </a:xfrm>
          <a:custGeom>
            <a:avLst/>
            <a:gdLst>
              <a:gd name="connsiteX0" fmla="*/ 44 w 591234"/>
              <a:gd name="connsiteY0" fmla="*/ 166299 h 166368"/>
              <a:gd name="connsiteX1" fmla="*/ 130219 w 591234"/>
              <a:gd name="connsiteY1" fmla="*/ 36124 h 166368"/>
              <a:gd name="connsiteX2" fmla="*/ 590594 w 591234"/>
              <a:gd name="connsiteY2" fmla="*/ 7549 h 166368"/>
              <a:gd name="connsiteX3" fmla="*/ 225469 w 591234"/>
              <a:gd name="connsiteY3" fmla="*/ 13899 h 166368"/>
              <a:gd name="connsiteX4" fmla="*/ 6394 w 591234"/>
              <a:gd name="connsiteY4" fmla="*/ 1199 h 166368"/>
              <a:gd name="connsiteX5" fmla="*/ 114344 w 591234"/>
              <a:gd name="connsiteY5" fmla="*/ 17074 h 166368"/>
              <a:gd name="connsiteX6" fmla="*/ 44 w 591234"/>
              <a:gd name="connsiteY6" fmla="*/ 166299 h 16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234" h="166368">
                <a:moveTo>
                  <a:pt x="44" y="166299"/>
                </a:moveTo>
                <a:cubicBezTo>
                  <a:pt x="2690" y="169474"/>
                  <a:pt x="31794" y="62582"/>
                  <a:pt x="130219" y="36124"/>
                </a:cubicBezTo>
                <a:cubicBezTo>
                  <a:pt x="228644" y="9666"/>
                  <a:pt x="574719" y="11253"/>
                  <a:pt x="590594" y="7549"/>
                </a:cubicBezTo>
                <a:cubicBezTo>
                  <a:pt x="606469" y="3845"/>
                  <a:pt x="322836" y="14957"/>
                  <a:pt x="225469" y="13899"/>
                </a:cubicBezTo>
                <a:cubicBezTo>
                  <a:pt x="128102" y="12841"/>
                  <a:pt x="24915" y="670"/>
                  <a:pt x="6394" y="1199"/>
                </a:cubicBezTo>
                <a:cubicBezTo>
                  <a:pt x="-12127" y="1728"/>
                  <a:pt x="114344" y="-7268"/>
                  <a:pt x="114344" y="17074"/>
                </a:cubicBezTo>
                <a:cubicBezTo>
                  <a:pt x="114344" y="41416"/>
                  <a:pt x="-2602" y="163124"/>
                  <a:pt x="44" y="166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6706C1AD-8BC3-ECF8-4369-3F1A634ED986}"/>
              </a:ext>
            </a:extLst>
          </p:cNvPr>
          <p:cNvSpPr/>
          <p:nvPr/>
        </p:nvSpPr>
        <p:spPr>
          <a:xfrm>
            <a:off x="1626842" y="9569338"/>
            <a:ext cx="288986" cy="306538"/>
          </a:xfrm>
          <a:custGeom>
            <a:avLst/>
            <a:gdLst>
              <a:gd name="connsiteX0" fmla="*/ 109883 w 288986"/>
              <a:gd name="connsiteY0" fmla="*/ 47737 h 306538"/>
              <a:gd name="connsiteX1" fmla="*/ 14633 w 288986"/>
              <a:gd name="connsiteY1" fmla="*/ 260462 h 306538"/>
              <a:gd name="connsiteX2" fmla="*/ 240058 w 288986"/>
              <a:gd name="connsiteY2" fmla="*/ 292212 h 306538"/>
              <a:gd name="connsiteX3" fmla="*/ 147983 w 288986"/>
              <a:gd name="connsiteY3" fmla="*/ 304912 h 306538"/>
              <a:gd name="connsiteX4" fmla="*/ 287683 w 288986"/>
              <a:gd name="connsiteY4" fmla="*/ 257287 h 306538"/>
              <a:gd name="connsiteX5" fmla="*/ 217833 w 288986"/>
              <a:gd name="connsiteY5" fmla="*/ 168387 h 306538"/>
              <a:gd name="connsiteX6" fmla="*/ 217833 w 288986"/>
              <a:gd name="connsiteY6" fmla="*/ 101712 h 306538"/>
              <a:gd name="connsiteX7" fmla="*/ 208308 w 288986"/>
              <a:gd name="connsiteY7" fmla="*/ 196962 h 306538"/>
              <a:gd name="connsiteX8" fmla="*/ 268633 w 288986"/>
              <a:gd name="connsiteY8" fmla="*/ 263637 h 306538"/>
              <a:gd name="connsiteX9" fmla="*/ 179733 w 288986"/>
              <a:gd name="connsiteY9" fmla="*/ 181087 h 306538"/>
              <a:gd name="connsiteX10" fmla="*/ 176558 w 288986"/>
              <a:gd name="connsiteY10" fmla="*/ 228712 h 306538"/>
              <a:gd name="connsiteX11" fmla="*/ 230533 w 288986"/>
              <a:gd name="connsiteY11" fmla="*/ 238237 h 306538"/>
              <a:gd name="connsiteX12" fmla="*/ 125758 w 288986"/>
              <a:gd name="connsiteY12" fmla="*/ 266812 h 306538"/>
              <a:gd name="connsiteX13" fmla="*/ 8283 w 288986"/>
              <a:gd name="connsiteY13" fmla="*/ 216012 h 306538"/>
              <a:gd name="connsiteX14" fmla="*/ 40033 w 288986"/>
              <a:gd name="connsiteY14" fmla="*/ 112 h 306538"/>
              <a:gd name="connsiteX15" fmla="*/ 1933 w 288986"/>
              <a:gd name="connsiteY15" fmla="*/ 184262 h 306538"/>
              <a:gd name="connsiteX16" fmla="*/ 109883 w 288986"/>
              <a:gd name="connsiteY16" fmla="*/ 47737 h 3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8986" h="306538">
                <a:moveTo>
                  <a:pt x="109883" y="47737"/>
                </a:moveTo>
                <a:cubicBezTo>
                  <a:pt x="112000" y="60437"/>
                  <a:pt x="-7063" y="219716"/>
                  <a:pt x="14633" y="260462"/>
                </a:cubicBezTo>
                <a:cubicBezTo>
                  <a:pt x="36329" y="301208"/>
                  <a:pt x="217833" y="284804"/>
                  <a:pt x="240058" y="292212"/>
                </a:cubicBezTo>
                <a:cubicBezTo>
                  <a:pt x="262283" y="299620"/>
                  <a:pt x="140046" y="310733"/>
                  <a:pt x="147983" y="304912"/>
                </a:cubicBezTo>
                <a:cubicBezTo>
                  <a:pt x="155920" y="299091"/>
                  <a:pt x="276041" y="280041"/>
                  <a:pt x="287683" y="257287"/>
                </a:cubicBezTo>
                <a:cubicBezTo>
                  <a:pt x="299325" y="234533"/>
                  <a:pt x="229475" y="194316"/>
                  <a:pt x="217833" y="168387"/>
                </a:cubicBezTo>
                <a:cubicBezTo>
                  <a:pt x="206191" y="142458"/>
                  <a:pt x="219420" y="96950"/>
                  <a:pt x="217833" y="101712"/>
                </a:cubicBezTo>
                <a:cubicBezTo>
                  <a:pt x="216246" y="106474"/>
                  <a:pt x="199841" y="169974"/>
                  <a:pt x="208308" y="196962"/>
                </a:cubicBezTo>
                <a:cubicBezTo>
                  <a:pt x="216775" y="223950"/>
                  <a:pt x="273395" y="266283"/>
                  <a:pt x="268633" y="263637"/>
                </a:cubicBezTo>
                <a:cubicBezTo>
                  <a:pt x="263871" y="260991"/>
                  <a:pt x="195079" y="186908"/>
                  <a:pt x="179733" y="181087"/>
                </a:cubicBezTo>
                <a:cubicBezTo>
                  <a:pt x="164387" y="175266"/>
                  <a:pt x="168091" y="219187"/>
                  <a:pt x="176558" y="228712"/>
                </a:cubicBezTo>
                <a:cubicBezTo>
                  <a:pt x="185025" y="238237"/>
                  <a:pt x="239000" y="231887"/>
                  <a:pt x="230533" y="238237"/>
                </a:cubicBezTo>
                <a:cubicBezTo>
                  <a:pt x="222066" y="244587"/>
                  <a:pt x="162800" y="270516"/>
                  <a:pt x="125758" y="266812"/>
                </a:cubicBezTo>
                <a:cubicBezTo>
                  <a:pt x="88716" y="263108"/>
                  <a:pt x="22570" y="260462"/>
                  <a:pt x="8283" y="216012"/>
                </a:cubicBezTo>
                <a:cubicBezTo>
                  <a:pt x="-6004" y="171562"/>
                  <a:pt x="41091" y="5403"/>
                  <a:pt x="40033" y="112"/>
                </a:cubicBezTo>
                <a:cubicBezTo>
                  <a:pt x="38975" y="-5179"/>
                  <a:pt x="-10238" y="177383"/>
                  <a:pt x="1933" y="184262"/>
                </a:cubicBezTo>
                <a:cubicBezTo>
                  <a:pt x="14104" y="191141"/>
                  <a:pt x="107766" y="35037"/>
                  <a:pt x="109883" y="477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A56D34B9-29F0-D127-373B-A9B95781EA3C}"/>
              </a:ext>
            </a:extLst>
          </p:cNvPr>
          <p:cNvSpPr/>
          <p:nvPr/>
        </p:nvSpPr>
        <p:spPr>
          <a:xfrm>
            <a:off x="2187489" y="9426440"/>
            <a:ext cx="864250" cy="314494"/>
          </a:xfrm>
          <a:custGeom>
            <a:avLst/>
            <a:gdLst>
              <a:gd name="connsiteX0" fmla="*/ 86 w 864250"/>
              <a:gd name="connsiteY0" fmla="*/ 314460 h 314494"/>
              <a:gd name="connsiteX1" fmla="*/ 257261 w 864250"/>
              <a:gd name="connsiteY1" fmla="*/ 260485 h 314494"/>
              <a:gd name="connsiteX2" fmla="*/ 654136 w 864250"/>
              <a:gd name="connsiteY2" fmla="*/ 304935 h 314494"/>
              <a:gd name="connsiteX3" fmla="*/ 552536 w 864250"/>
              <a:gd name="connsiteY3" fmla="*/ 260485 h 314494"/>
              <a:gd name="connsiteX4" fmla="*/ 860511 w 864250"/>
              <a:gd name="connsiteY4" fmla="*/ 292235 h 314494"/>
              <a:gd name="connsiteX5" fmla="*/ 730336 w 864250"/>
              <a:gd name="connsiteY5" fmla="*/ 301760 h 314494"/>
              <a:gd name="connsiteX6" fmla="*/ 838286 w 864250"/>
              <a:gd name="connsiteY6" fmla="*/ 247785 h 314494"/>
              <a:gd name="connsiteX7" fmla="*/ 790661 w 864250"/>
              <a:gd name="connsiteY7" fmla="*/ 187460 h 314494"/>
              <a:gd name="connsiteX8" fmla="*/ 844636 w 864250"/>
              <a:gd name="connsiteY8" fmla="*/ 135 h 314494"/>
              <a:gd name="connsiteX9" fmla="*/ 793836 w 864250"/>
              <a:gd name="connsiteY9" fmla="*/ 219210 h 314494"/>
              <a:gd name="connsiteX10" fmla="*/ 641436 w 864250"/>
              <a:gd name="connsiteY10" fmla="*/ 216035 h 314494"/>
              <a:gd name="connsiteX11" fmla="*/ 130261 w 864250"/>
              <a:gd name="connsiteY11" fmla="*/ 187460 h 314494"/>
              <a:gd name="connsiteX12" fmla="*/ 752561 w 864250"/>
              <a:gd name="connsiteY12" fmla="*/ 250960 h 314494"/>
              <a:gd name="connsiteX13" fmla="*/ 282661 w 864250"/>
              <a:gd name="connsiteY13" fmla="*/ 250960 h 314494"/>
              <a:gd name="connsiteX14" fmla="*/ 86 w 864250"/>
              <a:gd name="connsiteY14" fmla="*/ 314460 h 31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250" h="314494">
                <a:moveTo>
                  <a:pt x="86" y="314460"/>
                </a:moveTo>
                <a:cubicBezTo>
                  <a:pt x="-4147" y="316047"/>
                  <a:pt x="148253" y="262072"/>
                  <a:pt x="257261" y="260485"/>
                </a:cubicBezTo>
                <a:cubicBezTo>
                  <a:pt x="366269" y="258898"/>
                  <a:pt x="604924" y="304935"/>
                  <a:pt x="654136" y="304935"/>
                </a:cubicBezTo>
                <a:cubicBezTo>
                  <a:pt x="703348" y="304935"/>
                  <a:pt x="518140" y="262602"/>
                  <a:pt x="552536" y="260485"/>
                </a:cubicBezTo>
                <a:cubicBezTo>
                  <a:pt x="586932" y="258368"/>
                  <a:pt x="830878" y="285356"/>
                  <a:pt x="860511" y="292235"/>
                </a:cubicBezTo>
                <a:cubicBezTo>
                  <a:pt x="890144" y="299114"/>
                  <a:pt x="734040" y="309168"/>
                  <a:pt x="730336" y="301760"/>
                </a:cubicBezTo>
                <a:cubicBezTo>
                  <a:pt x="726632" y="294352"/>
                  <a:pt x="828232" y="266835"/>
                  <a:pt x="838286" y="247785"/>
                </a:cubicBezTo>
                <a:cubicBezTo>
                  <a:pt x="848340" y="228735"/>
                  <a:pt x="789603" y="228735"/>
                  <a:pt x="790661" y="187460"/>
                </a:cubicBezTo>
                <a:cubicBezTo>
                  <a:pt x="791719" y="146185"/>
                  <a:pt x="844107" y="-5157"/>
                  <a:pt x="844636" y="135"/>
                </a:cubicBezTo>
                <a:cubicBezTo>
                  <a:pt x="845165" y="5427"/>
                  <a:pt x="827703" y="183227"/>
                  <a:pt x="793836" y="219210"/>
                </a:cubicBezTo>
                <a:cubicBezTo>
                  <a:pt x="759969" y="255193"/>
                  <a:pt x="641436" y="216035"/>
                  <a:pt x="641436" y="216035"/>
                </a:cubicBezTo>
                <a:lnTo>
                  <a:pt x="130261" y="187460"/>
                </a:lnTo>
                <a:cubicBezTo>
                  <a:pt x="148782" y="193281"/>
                  <a:pt x="727161" y="240377"/>
                  <a:pt x="752561" y="250960"/>
                </a:cubicBezTo>
                <a:cubicBezTo>
                  <a:pt x="777961" y="261543"/>
                  <a:pt x="403311" y="245668"/>
                  <a:pt x="282661" y="250960"/>
                </a:cubicBezTo>
                <a:cubicBezTo>
                  <a:pt x="162011" y="256252"/>
                  <a:pt x="4319" y="312873"/>
                  <a:pt x="86" y="314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13FD14C1-E095-8C1C-BA9C-CE081240CA23}"/>
              </a:ext>
            </a:extLst>
          </p:cNvPr>
          <p:cNvSpPr/>
          <p:nvPr/>
        </p:nvSpPr>
        <p:spPr>
          <a:xfrm>
            <a:off x="2170160" y="9679370"/>
            <a:ext cx="878371" cy="113892"/>
          </a:xfrm>
          <a:custGeom>
            <a:avLst/>
            <a:gdLst>
              <a:gd name="connsiteX0" fmla="*/ 14240 w 878371"/>
              <a:gd name="connsiteY0" fmla="*/ 83755 h 113892"/>
              <a:gd name="connsiteX1" fmla="*/ 309515 w 878371"/>
              <a:gd name="connsiteY1" fmla="*/ 55180 h 113892"/>
              <a:gd name="connsiteX2" fmla="*/ 792115 w 878371"/>
              <a:gd name="connsiteY2" fmla="*/ 112330 h 113892"/>
              <a:gd name="connsiteX3" fmla="*/ 801640 w 878371"/>
              <a:gd name="connsiteY3" fmla="*/ 90105 h 113892"/>
              <a:gd name="connsiteX4" fmla="*/ 11065 w 878371"/>
              <a:gd name="connsiteY4" fmla="*/ 10730 h 113892"/>
              <a:gd name="connsiteX5" fmla="*/ 315865 w 878371"/>
              <a:gd name="connsiteY5" fmla="*/ 10730 h 113892"/>
              <a:gd name="connsiteX6" fmla="*/ 14240 w 878371"/>
              <a:gd name="connsiteY6" fmla="*/ 83755 h 11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371" h="113892">
                <a:moveTo>
                  <a:pt x="14240" y="83755"/>
                </a:moveTo>
                <a:cubicBezTo>
                  <a:pt x="13182" y="91163"/>
                  <a:pt x="179869" y="50418"/>
                  <a:pt x="309515" y="55180"/>
                </a:cubicBezTo>
                <a:cubicBezTo>
                  <a:pt x="439161" y="59942"/>
                  <a:pt x="710094" y="106509"/>
                  <a:pt x="792115" y="112330"/>
                </a:cubicBezTo>
                <a:cubicBezTo>
                  <a:pt x="874136" y="118151"/>
                  <a:pt x="931815" y="107038"/>
                  <a:pt x="801640" y="90105"/>
                </a:cubicBezTo>
                <a:cubicBezTo>
                  <a:pt x="671465" y="73172"/>
                  <a:pt x="92027" y="23959"/>
                  <a:pt x="11065" y="10730"/>
                </a:cubicBezTo>
                <a:cubicBezTo>
                  <a:pt x="-69897" y="-2499"/>
                  <a:pt x="320098" y="-4616"/>
                  <a:pt x="315865" y="10730"/>
                </a:cubicBezTo>
                <a:cubicBezTo>
                  <a:pt x="311632" y="26076"/>
                  <a:pt x="15298" y="76347"/>
                  <a:pt x="14240" y="837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34DD43BB-1C0B-1364-6A3C-A6EF976228AE}"/>
              </a:ext>
            </a:extLst>
          </p:cNvPr>
          <p:cNvSpPr/>
          <p:nvPr/>
        </p:nvSpPr>
        <p:spPr>
          <a:xfrm>
            <a:off x="2152650" y="9756238"/>
            <a:ext cx="881156" cy="379095"/>
          </a:xfrm>
          <a:custGeom>
            <a:avLst/>
            <a:gdLst>
              <a:gd name="connsiteX0" fmla="*/ 0 w 881156"/>
              <a:gd name="connsiteY0" fmla="*/ 16412 h 379095"/>
              <a:gd name="connsiteX1" fmla="*/ 771525 w 881156"/>
              <a:gd name="connsiteY1" fmla="*/ 57687 h 379095"/>
              <a:gd name="connsiteX2" fmla="*/ 565150 w 881156"/>
              <a:gd name="connsiteY2" fmla="*/ 537 h 379095"/>
              <a:gd name="connsiteX3" fmla="*/ 863600 w 881156"/>
              <a:gd name="connsiteY3" fmla="*/ 98962 h 379095"/>
              <a:gd name="connsiteX4" fmla="*/ 838200 w 881156"/>
              <a:gd name="connsiteY4" fmla="*/ 86262 h 379095"/>
              <a:gd name="connsiteX5" fmla="*/ 771525 w 881156"/>
              <a:gd name="connsiteY5" fmla="*/ 318037 h 379095"/>
              <a:gd name="connsiteX6" fmla="*/ 762000 w 881156"/>
              <a:gd name="connsiteY6" fmla="*/ 362487 h 379095"/>
              <a:gd name="connsiteX7" fmla="*/ 762000 w 881156"/>
              <a:gd name="connsiteY7" fmla="*/ 79912 h 379095"/>
              <a:gd name="connsiteX8" fmla="*/ 517525 w 881156"/>
              <a:gd name="connsiteY8" fmla="*/ 54512 h 379095"/>
              <a:gd name="connsiteX9" fmla="*/ 0 w 881156"/>
              <a:gd name="connsiteY9" fmla="*/ 16412 h 3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156" h="379095">
                <a:moveTo>
                  <a:pt x="0" y="16412"/>
                </a:moveTo>
                <a:cubicBezTo>
                  <a:pt x="338666" y="38372"/>
                  <a:pt x="677333" y="60333"/>
                  <a:pt x="771525" y="57687"/>
                </a:cubicBezTo>
                <a:cubicBezTo>
                  <a:pt x="865717" y="55041"/>
                  <a:pt x="549804" y="-6342"/>
                  <a:pt x="565150" y="537"/>
                </a:cubicBezTo>
                <a:cubicBezTo>
                  <a:pt x="580496" y="7416"/>
                  <a:pt x="818092" y="84675"/>
                  <a:pt x="863600" y="98962"/>
                </a:cubicBezTo>
                <a:cubicBezTo>
                  <a:pt x="909108" y="113250"/>
                  <a:pt x="853546" y="49750"/>
                  <a:pt x="838200" y="86262"/>
                </a:cubicBezTo>
                <a:cubicBezTo>
                  <a:pt x="822854" y="122774"/>
                  <a:pt x="784225" y="272000"/>
                  <a:pt x="771525" y="318037"/>
                </a:cubicBezTo>
                <a:cubicBezTo>
                  <a:pt x="758825" y="364074"/>
                  <a:pt x="763587" y="402174"/>
                  <a:pt x="762000" y="362487"/>
                </a:cubicBezTo>
                <a:cubicBezTo>
                  <a:pt x="760413" y="322800"/>
                  <a:pt x="802746" y="131241"/>
                  <a:pt x="762000" y="79912"/>
                </a:cubicBezTo>
                <a:cubicBezTo>
                  <a:pt x="721254" y="28583"/>
                  <a:pt x="517525" y="54512"/>
                  <a:pt x="517525" y="54512"/>
                </a:cubicBezTo>
                <a:lnTo>
                  <a:pt x="0" y="1641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E75121EB-4129-D79E-94BA-5B0B5D4454FB}"/>
              </a:ext>
            </a:extLst>
          </p:cNvPr>
          <p:cNvSpPr/>
          <p:nvPr/>
        </p:nvSpPr>
        <p:spPr>
          <a:xfrm>
            <a:off x="2821978" y="9761658"/>
            <a:ext cx="146820" cy="390367"/>
          </a:xfrm>
          <a:custGeom>
            <a:avLst/>
            <a:gdLst>
              <a:gd name="connsiteX0" fmla="*/ 143472 w 146820"/>
              <a:gd name="connsiteY0" fmla="*/ 7817 h 390367"/>
              <a:gd name="connsiteX1" fmla="*/ 13297 w 146820"/>
              <a:gd name="connsiteY1" fmla="*/ 299917 h 390367"/>
              <a:gd name="connsiteX2" fmla="*/ 22822 w 146820"/>
              <a:gd name="connsiteY2" fmla="*/ 388817 h 390367"/>
              <a:gd name="connsiteX3" fmla="*/ 597 w 146820"/>
              <a:gd name="connsiteY3" fmla="*/ 242767 h 390367"/>
              <a:gd name="connsiteX4" fmla="*/ 6947 w 146820"/>
              <a:gd name="connsiteY4" fmla="*/ 112592 h 390367"/>
              <a:gd name="connsiteX5" fmla="*/ 13297 w 146820"/>
              <a:gd name="connsiteY5" fmla="*/ 214192 h 390367"/>
              <a:gd name="connsiteX6" fmla="*/ 102197 w 146820"/>
              <a:gd name="connsiteY6" fmla="*/ 93542 h 390367"/>
              <a:gd name="connsiteX7" fmla="*/ 143472 w 146820"/>
              <a:gd name="connsiteY7" fmla="*/ 7817 h 39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820" h="390367">
                <a:moveTo>
                  <a:pt x="143472" y="7817"/>
                </a:moveTo>
                <a:cubicBezTo>
                  <a:pt x="128655" y="42213"/>
                  <a:pt x="33405" y="236417"/>
                  <a:pt x="13297" y="299917"/>
                </a:cubicBezTo>
                <a:cubicBezTo>
                  <a:pt x="-6811" y="363417"/>
                  <a:pt x="24939" y="398342"/>
                  <a:pt x="22822" y="388817"/>
                </a:cubicBezTo>
                <a:cubicBezTo>
                  <a:pt x="20705" y="379292"/>
                  <a:pt x="3243" y="288804"/>
                  <a:pt x="597" y="242767"/>
                </a:cubicBezTo>
                <a:cubicBezTo>
                  <a:pt x="-2049" y="196730"/>
                  <a:pt x="4830" y="117354"/>
                  <a:pt x="6947" y="112592"/>
                </a:cubicBezTo>
                <a:cubicBezTo>
                  <a:pt x="9064" y="107830"/>
                  <a:pt x="-2578" y="217367"/>
                  <a:pt x="13297" y="214192"/>
                </a:cubicBezTo>
                <a:cubicBezTo>
                  <a:pt x="29172" y="211017"/>
                  <a:pt x="84205" y="125292"/>
                  <a:pt x="102197" y="93542"/>
                </a:cubicBezTo>
                <a:cubicBezTo>
                  <a:pt x="120189" y="61792"/>
                  <a:pt x="158289" y="-26579"/>
                  <a:pt x="143472" y="78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8872AA3F-4268-92D9-52DD-DC23F1733391}"/>
              </a:ext>
            </a:extLst>
          </p:cNvPr>
          <p:cNvSpPr/>
          <p:nvPr/>
        </p:nvSpPr>
        <p:spPr>
          <a:xfrm>
            <a:off x="1399481" y="9026374"/>
            <a:ext cx="245197" cy="1214481"/>
          </a:xfrm>
          <a:custGeom>
            <a:avLst/>
            <a:gdLst>
              <a:gd name="connsiteX0" fmla="*/ 245169 w 245197"/>
              <a:gd name="connsiteY0" fmla="*/ 151 h 1214481"/>
              <a:gd name="connsiteX1" fmla="*/ 102294 w 245197"/>
              <a:gd name="connsiteY1" fmla="*/ 485926 h 1214481"/>
              <a:gd name="connsiteX2" fmla="*/ 86419 w 245197"/>
              <a:gd name="connsiteY2" fmla="*/ 806601 h 1214481"/>
              <a:gd name="connsiteX3" fmla="*/ 76894 w 245197"/>
              <a:gd name="connsiteY3" fmla="*/ 711351 h 1214481"/>
              <a:gd name="connsiteX4" fmla="*/ 127694 w 245197"/>
              <a:gd name="connsiteY4" fmla="*/ 949476 h 1214481"/>
              <a:gd name="connsiteX5" fmla="*/ 134044 w 245197"/>
              <a:gd name="connsiteY5" fmla="*/ 1213001 h 1214481"/>
              <a:gd name="connsiteX6" fmla="*/ 80069 w 245197"/>
              <a:gd name="connsiteY6" fmla="*/ 825651 h 1214481"/>
              <a:gd name="connsiteX7" fmla="*/ 3869 w 245197"/>
              <a:gd name="connsiteY7" fmla="*/ 1060601 h 1214481"/>
              <a:gd name="connsiteX8" fmla="*/ 13394 w 245197"/>
              <a:gd name="connsiteY8" fmla="*/ 892326 h 1214481"/>
              <a:gd name="connsiteX9" fmla="*/ 32444 w 245197"/>
              <a:gd name="connsiteY9" fmla="*/ 397026 h 1214481"/>
              <a:gd name="connsiteX10" fmla="*/ 64194 w 245197"/>
              <a:gd name="connsiteY10" fmla="*/ 857401 h 1214481"/>
              <a:gd name="connsiteX11" fmla="*/ 89594 w 245197"/>
              <a:gd name="connsiteY11" fmla="*/ 438301 h 1214481"/>
              <a:gd name="connsiteX12" fmla="*/ 245169 w 245197"/>
              <a:gd name="connsiteY12" fmla="*/ 151 h 121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197" h="1214481">
                <a:moveTo>
                  <a:pt x="245169" y="151"/>
                </a:moveTo>
                <a:cubicBezTo>
                  <a:pt x="247286" y="8088"/>
                  <a:pt x="128752" y="351518"/>
                  <a:pt x="102294" y="485926"/>
                </a:cubicBezTo>
                <a:cubicBezTo>
                  <a:pt x="75836" y="620334"/>
                  <a:pt x="90652" y="769030"/>
                  <a:pt x="86419" y="806601"/>
                </a:cubicBezTo>
                <a:cubicBezTo>
                  <a:pt x="82186" y="844172"/>
                  <a:pt x="70015" y="687539"/>
                  <a:pt x="76894" y="711351"/>
                </a:cubicBezTo>
                <a:cubicBezTo>
                  <a:pt x="83773" y="735163"/>
                  <a:pt x="118169" y="865868"/>
                  <a:pt x="127694" y="949476"/>
                </a:cubicBezTo>
                <a:cubicBezTo>
                  <a:pt x="137219" y="1033084"/>
                  <a:pt x="141981" y="1233639"/>
                  <a:pt x="134044" y="1213001"/>
                </a:cubicBezTo>
                <a:cubicBezTo>
                  <a:pt x="126106" y="1192364"/>
                  <a:pt x="101765" y="851051"/>
                  <a:pt x="80069" y="825651"/>
                </a:cubicBezTo>
                <a:cubicBezTo>
                  <a:pt x="58373" y="800251"/>
                  <a:pt x="14981" y="1049489"/>
                  <a:pt x="3869" y="1060601"/>
                </a:cubicBezTo>
                <a:cubicBezTo>
                  <a:pt x="-7243" y="1071713"/>
                  <a:pt x="8632" y="1002922"/>
                  <a:pt x="13394" y="892326"/>
                </a:cubicBezTo>
                <a:cubicBezTo>
                  <a:pt x="18156" y="781730"/>
                  <a:pt x="23977" y="402847"/>
                  <a:pt x="32444" y="397026"/>
                </a:cubicBezTo>
                <a:cubicBezTo>
                  <a:pt x="40911" y="391205"/>
                  <a:pt x="54669" y="850522"/>
                  <a:pt x="64194" y="857401"/>
                </a:cubicBezTo>
                <a:cubicBezTo>
                  <a:pt x="73719" y="864280"/>
                  <a:pt x="63665" y="577472"/>
                  <a:pt x="89594" y="438301"/>
                </a:cubicBezTo>
                <a:cubicBezTo>
                  <a:pt x="115523" y="299130"/>
                  <a:pt x="243052" y="-7786"/>
                  <a:pt x="245169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517843CF-41C3-F809-169A-114E13087769}"/>
              </a:ext>
            </a:extLst>
          </p:cNvPr>
          <p:cNvSpPr/>
          <p:nvPr/>
        </p:nvSpPr>
        <p:spPr>
          <a:xfrm>
            <a:off x="2068121" y="9458062"/>
            <a:ext cx="978838" cy="178249"/>
          </a:xfrm>
          <a:custGeom>
            <a:avLst/>
            <a:gdLst>
              <a:gd name="connsiteX0" fmla="*/ 8329 w 978838"/>
              <a:gd name="connsiteY0" fmla="*/ 60588 h 178249"/>
              <a:gd name="connsiteX1" fmla="*/ 919554 w 978838"/>
              <a:gd name="connsiteY1" fmla="*/ 263 h 178249"/>
              <a:gd name="connsiteX2" fmla="*/ 887804 w 978838"/>
              <a:gd name="connsiteY2" fmla="*/ 44713 h 178249"/>
              <a:gd name="connsiteX3" fmla="*/ 871929 w 978838"/>
              <a:gd name="connsiteY3" fmla="*/ 178063 h 178249"/>
              <a:gd name="connsiteX4" fmla="*/ 881454 w 978838"/>
              <a:gd name="connsiteY4" fmla="*/ 12963 h 178249"/>
              <a:gd name="connsiteX5" fmla="*/ 490929 w 978838"/>
              <a:gd name="connsiteY5" fmla="*/ 54238 h 178249"/>
              <a:gd name="connsiteX6" fmla="*/ 8329 w 978838"/>
              <a:gd name="connsiteY6" fmla="*/ 60588 h 1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38" h="178249">
                <a:moveTo>
                  <a:pt x="8329" y="60588"/>
                </a:moveTo>
                <a:cubicBezTo>
                  <a:pt x="79766" y="51592"/>
                  <a:pt x="772975" y="2909"/>
                  <a:pt x="919554" y="263"/>
                </a:cubicBezTo>
                <a:cubicBezTo>
                  <a:pt x="1066133" y="-2383"/>
                  <a:pt x="895741" y="15080"/>
                  <a:pt x="887804" y="44713"/>
                </a:cubicBezTo>
                <a:cubicBezTo>
                  <a:pt x="879867" y="74346"/>
                  <a:pt x="872987" y="183354"/>
                  <a:pt x="871929" y="178063"/>
                </a:cubicBezTo>
                <a:cubicBezTo>
                  <a:pt x="870871" y="172772"/>
                  <a:pt x="944954" y="33600"/>
                  <a:pt x="881454" y="12963"/>
                </a:cubicBezTo>
                <a:cubicBezTo>
                  <a:pt x="817954" y="-7674"/>
                  <a:pt x="637508" y="45242"/>
                  <a:pt x="490929" y="54238"/>
                </a:cubicBezTo>
                <a:cubicBezTo>
                  <a:pt x="344350" y="63234"/>
                  <a:pt x="-63108" y="69584"/>
                  <a:pt x="8329" y="60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76265344-C879-98F1-FB3F-ED248C88743A}"/>
              </a:ext>
            </a:extLst>
          </p:cNvPr>
          <p:cNvSpPr/>
          <p:nvPr/>
        </p:nvSpPr>
        <p:spPr>
          <a:xfrm>
            <a:off x="1881447" y="9787969"/>
            <a:ext cx="1021194" cy="354461"/>
          </a:xfrm>
          <a:custGeom>
            <a:avLst/>
            <a:gdLst>
              <a:gd name="connsiteX0" fmla="*/ 4503 w 1021194"/>
              <a:gd name="connsiteY0" fmla="*/ 200581 h 354461"/>
              <a:gd name="connsiteX1" fmla="*/ 277553 w 1021194"/>
              <a:gd name="connsiteY1" fmla="*/ 64056 h 354461"/>
              <a:gd name="connsiteX2" fmla="*/ 988753 w 1021194"/>
              <a:gd name="connsiteY2" fmla="*/ 64056 h 354461"/>
              <a:gd name="connsiteX3" fmla="*/ 899853 w 1021194"/>
              <a:gd name="connsiteY3" fmla="*/ 95806 h 354461"/>
              <a:gd name="connsiteX4" fmla="*/ 893503 w 1021194"/>
              <a:gd name="connsiteY4" fmla="*/ 311706 h 354461"/>
              <a:gd name="connsiteX5" fmla="*/ 858578 w 1021194"/>
              <a:gd name="connsiteY5" fmla="*/ 194231 h 354461"/>
              <a:gd name="connsiteX6" fmla="*/ 858578 w 1021194"/>
              <a:gd name="connsiteY6" fmla="*/ 352981 h 354461"/>
              <a:gd name="connsiteX7" fmla="*/ 842703 w 1021194"/>
              <a:gd name="connsiteY7" fmla="*/ 79931 h 354461"/>
              <a:gd name="connsiteX8" fmla="*/ 512503 w 1021194"/>
              <a:gd name="connsiteY8" fmla="*/ 64056 h 354461"/>
              <a:gd name="connsiteX9" fmla="*/ 125153 w 1021194"/>
              <a:gd name="connsiteY9" fmla="*/ 556 h 354461"/>
              <a:gd name="connsiteX10" fmla="*/ 233103 w 1021194"/>
              <a:gd name="connsiteY10" fmla="*/ 38656 h 354461"/>
              <a:gd name="connsiteX11" fmla="*/ 115628 w 1021194"/>
              <a:gd name="connsiteY11" fmla="*/ 130731 h 354461"/>
              <a:gd name="connsiteX12" fmla="*/ 4503 w 1021194"/>
              <a:gd name="connsiteY12" fmla="*/ 200581 h 35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1194" h="354461">
                <a:moveTo>
                  <a:pt x="4503" y="200581"/>
                </a:moveTo>
                <a:cubicBezTo>
                  <a:pt x="31490" y="189469"/>
                  <a:pt x="113511" y="86810"/>
                  <a:pt x="277553" y="64056"/>
                </a:cubicBezTo>
                <a:cubicBezTo>
                  <a:pt x="441595" y="41302"/>
                  <a:pt x="885036" y="58764"/>
                  <a:pt x="988753" y="64056"/>
                </a:cubicBezTo>
                <a:cubicBezTo>
                  <a:pt x="1092470" y="69348"/>
                  <a:pt x="915728" y="54531"/>
                  <a:pt x="899853" y="95806"/>
                </a:cubicBezTo>
                <a:cubicBezTo>
                  <a:pt x="883978" y="137081"/>
                  <a:pt x="900382" y="295302"/>
                  <a:pt x="893503" y="311706"/>
                </a:cubicBezTo>
                <a:cubicBezTo>
                  <a:pt x="886624" y="328110"/>
                  <a:pt x="864399" y="187352"/>
                  <a:pt x="858578" y="194231"/>
                </a:cubicBezTo>
                <a:cubicBezTo>
                  <a:pt x="852757" y="201110"/>
                  <a:pt x="861224" y="372031"/>
                  <a:pt x="858578" y="352981"/>
                </a:cubicBezTo>
                <a:cubicBezTo>
                  <a:pt x="855932" y="333931"/>
                  <a:pt x="900382" y="128085"/>
                  <a:pt x="842703" y="79931"/>
                </a:cubicBezTo>
                <a:cubicBezTo>
                  <a:pt x="785024" y="31777"/>
                  <a:pt x="632095" y="77285"/>
                  <a:pt x="512503" y="64056"/>
                </a:cubicBezTo>
                <a:cubicBezTo>
                  <a:pt x="392911" y="50827"/>
                  <a:pt x="171720" y="4789"/>
                  <a:pt x="125153" y="556"/>
                </a:cubicBezTo>
                <a:cubicBezTo>
                  <a:pt x="78586" y="-3677"/>
                  <a:pt x="234690" y="16960"/>
                  <a:pt x="233103" y="38656"/>
                </a:cubicBezTo>
                <a:cubicBezTo>
                  <a:pt x="231516" y="60352"/>
                  <a:pt x="152140" y="105860"/>
                  <a:pt x="115628" y="130731"/>
                </a:cubicBezTo>
                <a:cubicBezTo>
                  <a:pt x="79116" y="155602"/>
                  <a:pt x="-22484" y="211693"/>
                  <a:pt x="4503" y="200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718F64EE-A3E8-29A8-C2B3-E674C10F250A}"/>
              </a:ext>
            </a:extLst>
          </p:cNvPr>
          <p:cNvSpPr/>
          <p:nvPr/>
        </p:nvSpPr>
        <p:spPr>
          <a:xfrm>
            <a:off x="1557950" y="9964233"/>
            <a:ext cx="315647" cy="346571"/>
          </a:xfrm>
          <a:custGeom>
            <a:avLst/>
            <a:gdLst>
              <a:gd name="connsiteX0" fmla="*/ 975 w 315647"/>
              <a:gd name="connsiteY0" fmla="*/ 176717 h 346571"/>
              <a:gd name="connsiteX1" fmla="*/ 108925 w 315647"/>
              <a:gd name="connsiteY1" fmla="*/ 262442 h 346571"/>
              <a:gd name="connsiteX2" fmla="*/ 64475 w 315647"/>
              <a:gd name="connsiteY2" fmla="*/ 344992 h 346571"/>
              <a:gd name="connsiteX3" fmla="*/ 258150 w 315647"/>
              <a:gd name="connsiteY3" fmla="*/ 186242 h 346571"/>
              <a:gd name="connsiteX4" fmla="*/ 315300 w 315647"/>
              <a:gd name="connsiteY4" fmla="*/ 157667 h 346571"/>
              <a:gd name="connsiteX5" fmla="*/ 239100 w 315647"/>
              <a:gd name="connsiteY5" fmla="*/ 90992 h 346571"/>
              <a:gd name="connsiteX6" fmla="*/ 191475 w 315647"/>
              <a:gd name="connsiteY6" fmla="*/ 2092 h 346571"/>
              <a:gd name="connsiteX7" fmla="*/ 258150 w 315647"/>
              <a:gd name="connsiteY7" fmla="*/ 186242 h 346571"/>
              <a:gd name="connsiteX8" fmla="*/ 197825 w 315647"/>
              <a:gd name="connsiteY8" fmla="*/ 192592 h 346571"/>
              <a:gd name="connsiteX9" fmla="*/ 134325 w 315647"/>
              <a:gd name="connsiteY9" fmla="*/ 110042 h 346571"/>
              <a:gd name="connsiteX10" fmla="*/ 178775 w 315647"/>
              <a:gd name="connsiteY10" fmla="*/ 17967 h 346571"/>
              <a:gd name="connsiteX11" fmla="*/ 140675 w 315647"/>
              <a:gd name="connsiteY11" fmla="*/ 135442 h 346571"/>
              <a:gd name="connsiteX12" fmla="*/ 162900 w 315647"/>
              <a:gd name="connsiteY12" fmla="*/ 233867 h 346571"/>
              <a:gd name="connsiteX13" fmla="*/ 102575 w 315647"/>
              <a:gd name="connsiteY13" fmla="*/ 144967 h 346571"/>
              <a:gd name="connsiteX14" fmla="*/ 153375 w 315647"/>
              <a:gd name="connsiteY14" fmla="*/ 249742 h 346571"/>
              <a:gd name="connsiteX15" fmla="*/ 61300 w 315647"/>
              <a:gd name="connsiteY15" fmla="*/ 202117 h 346571"/>
              <a:gd name="connsiteX16" fmla="*/ 975 w 315647"/>
              <a:gd name="connsiteY16" fmla="*/ 176717 h 34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5647" h="346571">
                <a:moveTo>
                  <a:pt x="975" y="176717"/>
                </a:moveTo>
                <a:cubicBezTo>
                  <a:pt x="8912" y="186771"/>
                  <a:pt x="98342" y="234396"/>
                  <a:pt x="108925" y="262442"/>
                </a:cubicBezTo>
                <a:cubicBezTo>
                  <a:pt x="119508" y="290488"/>
                  <a:pt x="39604" y="357692"/>
                  <a:pt x="64475" y="344992"/>
                </a:cubicBezTo>
                <a:cubicBezTo>
                  <a:pt x="89346" y="332292"/>
                  <a:pt x="216346" y="217463"/>
                  <a:pt x="258150" y="186242"/>
                </a:cubicBezTo>
                <a:cubicBezTo>
                  <a:pt x="299954" y="155021"/>
                  <a:pt x="318475" y="173542"/>
                  <a:pt x="315300" y="157667"/>
                </a:cubicBezTo>
                <a:cubicBezTo>
                  <a:pt x="312125" y="141792"/>
                  <a:pt x="259738" y="116921"/>
                  <a:pt x="239100" y="90992"/>
                </a:cubicBezTo>
                <a:cubicBezTo>
                  <a:pt x="218463" y="65063"/>
                  <a:pt x="188300" y="-13783"/>
                  <a:pt x="191475" y="2092"/>
                </a:cubicBezTo>
                <a:cubicBezTo>
                  <a:pt x="194650" y="17967"/>
                  <a:pt x="257092" y="154492"/>
                  <a:pt x="258150" y="186242"/>
                </a:cubicBezTo>
                <a:cubicBezTo>
                  <a:pt x="259208" y="217992"/>
                  <a:pt x="218462" y="205292"/>
                  <a:pt x="197825" y="192592"/>
                </a:cubicBezTo>
                <a:cubicBezTo>
                  <a:pt x="177188" y="179892"/>
                  <a:pt x="137500" y="139146"/>
                  <a:pt x="134325" y="110042"/>
                </a:cubicBezTo>
                <a:cubicBezTo>
                  <a:pt x="131150" y="80938"/>
                  <a:pt x="177717" y="13734"/>
                  <a:pt x="178775" y="17967"/>
                </a:cubicBezTo>
                <a:cubicBezTo>
                  <a:pt x="179833" y="22200"/>
                  <a:pt x="143321" y="99459"/>
                  <a:pt x="140675" y="135442"/>
                </a:cubicBezTo>
                <a:cubicBezTo>
                  <a:pt x="138029" y="171425"/>
                  <a:pt x="169250" y="232280"/>
                  <a:pt x="162900" y="233867"/>
                </a:cubicBezTo>
                <a:cubicBezTo>
                  <a:pt x="156550" y="235455"/>
                  <a:pt x="104163" y="142321"/>
                  <a:pt x="102575" y="144967"/>
                </a:cubicBezTo>
                <a:cubicBezTo>
                  <a:pt x="100988" y="147613"/>
                  <a:pt x="160254" y="240217"/>
                  <a:pt x="153375" y="249742"/>
                </a:cubicBezTo>
                <a:cubicBezTo>
                  <a:pt x="146496" y="259267"/>
                  <a:pt x="87229" y="214288"/>
                  <a:pt x="61300" y="202117"/>
                </a:cubicBezTo>
                <a:cubicBezTo>
                  <a:pt x="35371" y="189946"/>
                  <a:pt x="-6962" y="166663"/>
                  <a:pt x="975" y="1767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818A505C-0DC3-3773-054B-95A90F9D5483}"/>
              </a:ext>
            </a:extLst>
          </p:cNvPr>
          <p:cNvSpPr/>
          <p:nvPr/>
        </p:nvSpPr>
        <p:spPr>
          <a:xfrm>
            <a:off x="1942847" y="9999953"/>
            <a:ext cx="975941" cy="211177"/>
          </a:xfrm>
          <a:custGeom>
            <a:avLst/>
            <a:gdLst>
              <a:gd name="connsiteX0" fmla="*/ 253 w 975941"/>
              <a:gd name="connsiteY0" fmla="*/ 33047 h 211177"/>
              <a:gd name="connsiteX1" fmla="*/ 311403 w 975941"/>
              <a:gd name="connsiteY1" fmla="*/ 1297 h 211177"/>
              <a:gd name="connsiteX2" fmla="*/ 168528 w 975941"/>
              <a:gd name="connsiteY2" fmla="*/ 87022 h 211177"/>
              <a:gd name="connsiteX3" fmla="*/ 413003 w 975941"/>
              <a:gd name="connsiteY3" fmla="*/ 52097 h 211177"/>
              <a:gd name="connsiteX4" fmla="*/ 701928 w 975941"/>
              <a:gd name="connsiteY4" fmla="*/ 156872 h 211177"/>
              <a:gd name="connsiteX5" fmla="*/ 641603 w 975941"/>
              <a:gd name="connsiteY5" fmla="*/ 128297 h 211177"/>
              <a:gd name="connsiteX6" fmla="*/ 971803 w 975941"/>
              <a:gd name="connsiteY6" fmla="*/ 83847 h 211177"/>
              <a:gd name="connsiteX7" fmla="*/ 828928 w 975941"/>
              <a:gd name="connsiteY7" fmla="*/ 121947 h 211177"/>
              <a:gd name="connsiteX8" fmla="*/ 857503 w 975941"/>
              <a:gd name="connsiteY8" fmla="*/ 198147 h 211177"/>
              <a:gd name="connsiteX9" fmla="*/ 571753 w 975941"/>
              <a:gd name="connsiteY9" fmla="*/ 118772 h 211177"/>
              <a:gd name="connsiteX10" fmla="*/ 409828 w 975941"/>
              <a:gd name="connsiteY10" fmla="*/ 140997 h 211177"/>
              <a:gd name="connsiteX11" fmla="*/ 247903 w 975941"/>
              <a:gd name="connsiteY11" fmla="*/ 210847 h 211177"/>
              <a:gd name="connsiteX12" fmla="*/ 390778 w 975941"/>
              <a:gd name="connsiteY12" fmla="*/ 109247 h 211177"/>
              <a:gd name="connsiteX13" fmla="*/ 222503 w 975941"/>
              <a:gd name="connsiteY13" fmla="*/ 99722 h 211177"/>
              <a:gd name="connsiteX14" fmla="*/ 257428 w 975941"/>
              <a:gd name="connsiteY14" fmla="*/ 1297 h 211177"/>
              <a:gd name="connsiteX15" fmla="*/ 253 w 975941"/>
              <a:gd name="connsiteY15" fmla="*/ 33047 h 21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5941" h="211177">
                <a:moveTo>
                  <a:pt x="253" y="33047"/>
                </a:moveTo>
                <a:cubicBezTo>
                  <a:pt x="9249" y="33047"/>
                  <a:pt x="283357" y="-7699"/>
                  <a:pt x="311403" y="1297"/>
                </a:cubicBezTo>
                <a:cubicBezTo>
                  <a:pt x="339449" y="10293"/>
                  <a:pt x="151595" y="78555"/>
                  <a:pt x="168528" y="87022"/>
                </a:cubicBezTo>
                <a:cubicBezTo>
                  <a:pt x="185461" y="95489"/>
                  <a:pt x="324103" y="40455"/>
                  <a:pt x="413003" y="52097"/>
                </a:cubicBezTo>
                <a:cubicBezTo>
                  <a:pt x="501903" y="63739"/>
                  <a:pt x="663828" y="144172"/>
                  <a:pt x="701928" y="156872"/>
                </a:cubicBezTo>
                <a:cubicBezTo>
                  <a:pt x="740028" y="169572"/>
                  <a:pt x="596624" y="140468"/>
                  <a:pt x="641603" y="128297"/>
                </a:cubicBezTo>
                <a:cubicBezTo>
                  <a:pt x="686582" y="116126"/>
                  <a:pt x="940582" y="84905"/>
                  <a:pt x="971803" y="83847"/>
                </a:cubicBezTo>
                <a:cubicBezTo>
                  <a:pt x="1003024" y="82789"/>
                  <a:pt x="847978" y="102897"/>
                  <a:pt x="828928" y="121947"/>
                </a:cubicBezTo>
                <a:cubicBezTo>
                  <a:pt x="809878" y="140997"/>
                  <a:pt x="900365" y="198676"/>
                  <a:pt x="857503" y="198147"/>
                </a:cubicBezTo>
                <a:cubicBezTo>
                  <a:pt x="814641" y="197618"/>
                  <a:pt x="646365" y="128297"/>
                  <a:pt x="571753" y="118772"/>
                </a:cubicBezTo>
                <a:cubicBezTo>
                  <a:pt x="497141" y="109247"/>
                  <a:pt x="463803" y="125651"/>
                  <a:pt x="409828" y="140997"/>
                </a:cubicBezTo>
                <a:cubicBezTo>
                  <a:pt x="355853" y="156343"/>
                  <a:pt x="251078" y="216139"/>
                  <a:pt x="247903" y="210847"/>
                </a:cubicBezTo>
                <a:cubicBezTo>
                  <a:pt x="244728" y="205555"/>
                  <a:pt x="395011" y="127768"/>
                  <a:pt x="390778" y="109247"/>
                </a:cubicBezTo>
                <a:cubicBezTo>
                  <a:pt x="386545" y="90726"/>
                  <a:pt x="244728" y="117714"/>
                  <a:pt x="222503" y="99722"/>
                </a:cubicBezTo>
                <a:cubicBezTo>
                  <a:pt x="200278" y="81730"/>
                  <a:pt x="290765" y="9764"/>
                  <a:pt x="257428" y="1297"/>
                </a:cubicBezTo>
                <a:cubicBezTo>
                  <a:pt x="224091" y="-7170"/>
                  <a:pt x="-8743" y="33047"/>
                  <a:pt x="253" y="33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C75EB027-3B8C-0723-3BC3-9C40CEC6914C}"/>
              </a:ext>
            </a:extLst>
          </p:cNvPr>
          <p:cNvSpPr/>
          <p:nvPr/>
        </p:nvSpPr>
        <p:spPr>
          <a:xfrm>
            <a:off x="2074896" y="9864721"/>
            <a:ext cx="586286" cy="210428"/>
          </a:xfrm>
          <a:custGeom>
            <a:avLst/>
            <a:gdLst>
              <a:gd name="connsiteX0" fmla="*/ 14254 w 586286"/>
              <a:gd name="connsiteY0" fmla="*/ 85729 h 210428"/>
              <a:gd name="connsiteX1" fmla="*/ 446054 w 586286"/>
              <a:gd name="connsiteY1" fmla="*/ 79379 h 210428"/>
              <a:gd name="connsiteX2" fmla="*/ 585754 w 586286"/>
              <a:gd name="connsiteY2" fmla="*/ 28579 h 210428"/>
              <a:gd name="connsiteX3" fmla="*/ 496854 w 586286"/>
              <a:gd name="connsiteY3" fmla="*/ 66679 h 210428"/>
              <a:gd name="connsiteX4" fmla="*/ 573054 w 586286"/>
              <a:gd name="connsiteY4" fmla="*/ 209554 h 210428"/>
              <a:gd name="connsiteX5" fmla="*/ 512729 w 586286"/>
              <a:gd name="connsiteY5" fmla="*/ 123829 h 210428"/>
              <a:gd name="connsiteX6" fmla="*/ 347629 w 586286"/>
              <a:gd name="connsiteY6" fmla="*/ 63504 h 210428"/>
              <a:gd name="connsiteX7" fmla="*/ 236504 w 586286"/>
              <a:gd name="connsiteY7" fmla="*/ 4 h 210428"/>
              <a:gd name="connsiteX8" fmla="*/ 290479 w 586286"/>
              <a:gd name="connsiteY8" fmla="*/ 60329 h 210428"/>
              <a:gd name="connsiteX9" fmla="*/ 122204 w 586286"/>
              <a:gd name="connsiteY9" fmla="*/ 98429 h 210428"/>
              <a:gd name="connsiteX10" fmla="*/ 14254 w 586286"/>
              <a:gd name="connsiteY10" fmla="*/ 85729 h 21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6286" h="210428">
                <a:moveTo>
                  <a:pt x="14254" y="85729"/>
                </a:moveTo>
                <a:cubicBezTo>
                  <a:pt x="68229" y="82554"/>
                  <a:pt x="350804" y="88904"/>
                  <a:pt x="446054" y="79379"/>
                </a:cubicBezTo>
                <a:cubicBezTo>
                  <a:pt x="541304" y="69854"/>
                  <a:pt x="577287" y="30696"/>
                  <a:pt x="585754" y="28579"/>
                </a:cubicBezTo>
                <a:cubicBezTo>
                  <a:pt x="594221" y="26462"/>
                  <a:pt x="498971" y="36517"/>
                  <a:pt x="496854" y="66679"/>
                </a:cubicBezTo>
                <a:cubicBezTo>
                  <a:pt x="494737" y="96841"/>
                  <a:pt x="570408" y="200029"/>
                  <a:pt x="573054" y="209554"/>
                </a:cubicBezTo>
                <a:cubicBezTo>
                  <a:pt x="575700" y="219079"/>
                  <a:pt x="550300" y="148171"/>
                  <a:pt x="512729" y="123829"/>
                </a:cubicBezTo>
                <a:cubicBezTo>
                  <a:pt x="475158" y="99487"/>
                  <a:pt x="393667" y="84141"/>
                  <a:pt x="347629" y="63504"/>
                </a:cubicBezTo>
                <a:cubicBezTo>
                  <a:pt x="301592" y="42866"/>
                  <a:pt x="246029" y="533"/>
                  <a:pt x="236504" y="4"/>
                </a:cubicBezTo>
                <a:cubicBezTo>
                  <a:pt x="226979" y="-525"/>
                  <a:pt x="309529" y="43925"/>
                  <a:pt x="290479" y="60329"/>
                </a:cubicBezTo>
                <a:cubicBezTo>
                  <a:pt x="271429" y="76733"/>
                  <a:pt x="170887" y="90492"/>
                  <a:pt x="122204" y="98429"/>
                </a:cubicBezTo>
                <a:cubicBezTo>
                  <a:pt x="73521" y="106366"/>
                  <a:pt x="-39721" y="88904"/>
                  <a:pt x="14254" y="85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5A708424-6B48-FC80-D339-1198B1AB7BC0}"/>
              </a:ext>
            </a:extLst>
          </p:cNvPr>
          <p:cNvSpPr/>
          <p:nvPr/>
        </p:nvSpPr>
        <p:spPr>
          <a:xfrm>
            <a:off x="1944592" y="10108965"/>
            <a:ext cx="382734" cy="204674"/>
          </a:xfrm>
          <a:custGeom>
            <a:avLst/>
            <a:gdLst>
              <a:gd name="connsiteX0" fmla="*/ 328708 w 382734"/>
              <a:gd name="connsiteY0" fmla="*/ 6585 h 204674"/>
              <a:gd name="connsiteX1" fmla="*/ 46133 w 382734"/>
              <a:gd name="connsiteY1" fmla="*/ 162160 h 204674"/>
              <a:gd name="connsiteX2" fmla="*/ 249333 w 382734"/>
              <a:gd name="connsiteY2" fmla="*/ 41510 h 204674"/>
              <a:gd name="connsiteX3" fmla="*/ 160433 w 382734"/>
              <a:gd name="connsiteY3" fmla="*/ 51035 h 204674"/>
              <a:gd name="connsiteX4" fmla="*/ 1683 w 382734"/>
              <a:gd name="connsiteY4" fmla="*/ 197085 h 204674"/>
              <a:gd name="connsiteX5" fmla="*/ 90583 w 382734"/>
              <a:gd name="connsiteY5" fmla="*/ 171685 h 204674"/>
              <a:gd name="connsiteX6" fmla="*/ 300133 w 382734"/>
              <a:gd name="connsiteY6" fmla="*/ 66910 h 204674"/>
              <a:gd name="connsiteX7" fmla="*/ 379508 w 382734"/>
              <a:gd name="connsiteY7" fmla="*/ 31985 h 204674"/>
              <a:gd name="connsiteX8" fmla="*/ 328708 w 382734"/>
              <a:gd name="connsiteY8" fmla="*/ 6585 h 2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734" h="204674">
                <a:moveTo>
                  <a:pt x="328708" y="6585"/>
                </a:moveTo>
                <a:cubicBezTo>
                  <a:pt x="273146" y="28281"/>
                  <a:pt x="59362" y="156339"/>
                  <a:pt x="46133" y="162160"/>
                </a:cubicBezTo>
                <a:cubicBezTo>
                  <a:pt x="32904" y="167981"/>
                  <a:pt x="230283" y="60031"/>
                  <a:pt x="249333" y="41510"/>
                </a:cubicBezTo>
                <a:cubicBezTo>
                  <a:pt x="268383" y="22989"/>
                  <a:pt x="201708" y="25106"/>
                  <a:pt x="160433" y="51035"/>
                </a:cubicBezTo>
                <a:cubicBezTo>
                  <a:pt x="119158" y="76964"/>
                  <a:pt x="13325" y="176977"/>
                  <a:pt x="1683" y="197085"/>
                </a:cubicBezTo>
                <a:cubicBezTo>
                  <a:pt x="-9959" y="217193"/>
                  <a:pt x="40841" y="193381"/>
                  <a:pt x="90583" y="171685"/>
                </a:cubicBezTo>
                <a:cubicBezTo>
                  <a:pt x="140325" y="149989"/>
                  <a:pt x="251979" y="90193"/>
                  <a:pt x="300133" y="66910"/>
                </a:cubicBezTo>
                <a:cubicBezTo>
                  <a:pt x="348287" y="43627"/>
                  <a:pt x="371571" y="40981"/>
                  <a:pt x="379508" y="31985"/>
                </a:cubicBezTo>
                <a:cubicBezTo>
                  <a:pt x="387446" y="22989"/>
                  <a:pt x="384270" y="-15111"/>
                  <a:pt x="328708" y="6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12B4949C-D04F-BB28-33E9-CC9EEABDFF91}"/>
              </a:ext>
            </a:extLst>
          </p:cNvPr>
          <p:cNvSpPr/>
          <p:nvPr/>
        </p:nvSpPr>
        <p:spPr>
          <a:xfrm>
            <a:off x="2245361" y="9911231"/>
            <a:ext cx="732142" cy="531704"/>
          </a:xfrm>
          <a:custGeom>
            <a:avLst/>
            <a:gdLst>
              <a:gd name="connsiteX0" fmla="*/ 2539 w 732142"/>
              <a:gd name="connsiteY0" fmla="*/ 245594 h 531704"/>
              <a:gd name="connsiteX1" fmla="*/ 427989 w 732142"/>
              <a:gd name="connsiteY1" fmla="*/ 299569 h 531704"/>
              <a:gd name="connsiteX2" fmla="*/ 437514 w 732142"/>
              <a:gd name="connsiteY2" fmla="*/ 296394 h 531704"/>
              <a:gd name="connsiteX3" fmla="*/ 377189 w 732142"/>
              <a:gd name="connsiteY3" fmla="*/ 334494 h 531704"/>
              <a:gd name="connsiteX4" fmla="*/ 361314 w 732142"/>
              <a:gd name="connsiteY4" fmla="*/ 531344 h 531704"/>
              <a:gd name="connsiteX5" fmla="*/ 370839 w 732142"/>
              <a:gd name="connsiteY5" fmla="*/ 382119 h 531704"/>
              <a:gd name="connsiteX6" fmla="*/ 447039 w 732142"/>
              <a:gd name="connsiteY6" fmla="*/ 340844 h 531704"/>
              <a:gd name="connsiteX7" fmla="*/ 431164 w 732142"/>
              <a:gd name="connsiteY7" fmla="*/ 502769 h 531704"/>
              <a:gd name="connsiteX8" fmla="*/ 504189 w 732142"/>
              <a:gd name="connsiteY8" fmla="*/ 420219 h 531704"/>
              <a:gd name="connsiteX9" fmla="*/ 729614 w 732142"/>
              <a:gd name="connsiteY9" fmla="*/ 16994 h 531704"/>
              <a:gd name="connsiteX10" fmla="*/ 618489 w 732142"/>
              <a:gd name="connsiteY10" fmla="*/ 96369 h 531704"/>
              <a:gd name="connsiteX11" fmla="*/ 510539 w 732142"/>
              <a:gd name="connsiteY11" fmla="*/ 290044 h 531704"/>
              <a:gd name="connsiteX12" fmla="*/ 148589 w 732142"/>
              <a:gd name="connsiteY12" fmla="*/ 188444 h 531704"/>
              <a:gd name="connsiteX13" fmla="*/ 256539 w 732142"/>
              <a:gd name="connsiteY13" fmla="*/ 207494 h 531704"/>
              <a:gd name="connsiteX14" fmla="*/ 250189 w 732142"/>
              <a:gd name="connsiteY14" fmla="*/ 217019 h 531704"/>
              <a:gd name="connsiteX15" fmla="*/ 2539 w 732142"/>
              <a:gd name="connsiteY15" fmla="*/ 245594 h 53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2142" h="531704">
                <a:moveTo>
                  <a:pt x="2539" y="245594"/>
                </a:moveTo>
                <a:cubicBezTo>
                  <a:pt x="32172" y="259352"/>
                  <a:pt x="355493" y="291102"/>
                  <a:pt x="427989" y="299569"/>
                </a:cubicBezTo>
                <a:cubicBezTo>
                  <a:pt x="500485" y="308036"/>
                  <a:pt x="445981" y="290573"/>
                  <a:pt x="437514" y="296394"/>
                </a:cubicBezTo>
                <a:cubicBezTo>
                  <a:pt x="429047" y="302215"/>
                  <a:pt x="389889" y="295336"/>
                  <a:pt x="377189" y="334494"/>
                </a:cubicBezTo>
                <a:cubicBezTo>
                  <a:pt x="364489" y="373652"/>
                  <a:pt x="362372" y="523407"/>
                  <a:pt x="361314" y="531344"/>
                </a:cubicBezTo>
                <a:cubicBezTo>
                  <a:pt x="360256" y="539281"/>
                  <a:pt x="356552" y="413869"/>
                  <a:pt x="370839" y="382119"/>
                </a:cubicBezTo>
                <a:cubicBezTo>
                  <a:pt x="385127" y="350369"/>
                  <a:pt x="436985" y="320736"/>
                  <a:pt x="447039" y="340844"/>
                </a:cubicBezTo>
                <a:cubicBezTo>
                  <a:pt x="457093" y="360952"/>
                  <a:pt x="421639" y="489540"/>
                  <a:pt x="431164" y="502769"/>
                </a:cubicBezTo>
                <a:cubicBezTo>
                  <a:pt x="440689" y="515998"/>
                  <a:pt x="454447" y="501181"/>
                  <a:pt x="504189" y="420219"/>
                </a:cubicBezTo>
                <a:cubicBezTo>
                  <a:pt x="553931" y="339257"/>
                  <a:pt x="710564" y="70969"/>
                  <a:pt x="729614" y="16994"/>
                </a:cubicBezTo>
                <a:cubicBezTo>
                  <a:pt x="748664" y="-36981"/>
                  <a:pt x="655001" y="50861"/>
                  <a:pt x="618489" y="96369"/>
                </a:cubicBezTo>
                <a:cubicBezTo>
                  <a:pt x="581977" y="141877"/>
                  <a:pt x="588856" y="274698"/>
                  <a:pt x="510539" y="290044"/>
                </a:cubicBezTo>
                <a:cubicBezTo>
                  <a:pt x="432222" y="305390"/>
                  <a:pt x="190922" y="202202"/>
                  <a:pt x="148589" y="188444"/>
                </a:cubicBezTo>
                <a:cubicBezTo>
                  <a:pt x="106256" y="174686"/>
                  <a:pt x="239606" y="202732"/>
                  <a:pt x="256539" y="207494"/>
                </a:cubicBezTo>
                <a:cubicBezTo>
                  <a:pt x="273472" y="212256"/>
                  <a:pt x="288818" y="211727"/>
                  <a:pt x="250189" y="217019"/>
                </a:cubicBezTo>
                <a:cubicBezTo>
                  <a:pt x="211560" y="222311"/>
                  <a:pt x="-27094" y="231836"/>
                  <a:pt x="2539" y="2455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0613F4B0-CFFF-E255-1E8A-35F16F244200}"/>
              </a:ext>
            </a:extLst>
          </p:cNvPr>
          <p:cNvSpPr/>
          <p:nvPr/>
        </p:nvSpPr>
        <p:spPr>
          <a:xfrm>
            <a:off x="1661565" y="10102843"/>
            <a:ext cx="1061269" cy="295369"/>
          </a:xfrm>
          <a:custGeom>
            <a:avLst/>
            <a:gdLst>
              <a:gd name="connsiteX0" fmla="*/ 14835 w 1061269"/>
              <a:gd name="connsiteY0" fmla="*/ 104782 h 295369"/>
              <a:gd name="connsiteX1" fmla="*/ 306935 w 1061269"/>
              <a:gd name="connsiteY1" fmla="*/ 212732 h 295369"/>
              <a:gd name="connsiteX2" fmla="*/ 545060 w 1061269"/>
              <a:gd name="connsiteY2" fmla="*/ 146057 h 295369"/>
              <a:gd name="connsiteX3" fmla="*/ 1056235 w 1061269"/>
              <a:gd name="connsiteY3" fmla="*/ 171457 h 295369"/>
              <a:gd name="connsiteX4" fmla="*/ 795885 w 1061269"/>
              <a:gd name="connsiteY4" fmla="*/ 193682 h 295369"/>
              <a:gd name="connsiteX5" fmla="*/ 624435 w 1061269"/>
              <a:gd name="connsiteY5" fmla="*/ 295282 h 295369"/>
              <a:gd name="connsiteX6" fmla="*/ 735560 w 1061269"/>
              <a:gd name="connsiteY6" fmla="*/ 174632 h 295369"/>
              <a:gd name="connsiteX7" fmla="*/ 399010 w 1061269"/>
              <a:gd name="connsiteY7" fmla="*/ 187332 h 295369"/>
              <a:gd name="connsiteX8" fmla="*/ 252960 w 1061269"/>
              <a:gd name="connsiteY8" fmla="*/ 206382 h 295369"/>
              <a:gd name="connsiteX9" fmla="*/ 303760 w 1061269"/>
              <a:gd name="connsiteY9" fmla="*/ 142882 h 295369"/>
              <a:gd name="connsiteX10" fmla="*/ 278360 w 1061269"/>
              <a:gd name="connsiteY10" fmla="*/ 7 h 295369"/>
              <a:gd name="connsiteX11" fmla="*/ 275185 w 1061269"/>
              <a:gd name="connsiteY11" fmla="*/ 136532 h 295369"/>
              <a:gd name="connsiteX12" fmla="*/ 160885 w 1061269"/>
              <a:gd name="connsiteY12" fmla="*/ 136532 h 295369"/>
              <a:gd name="connsiteX13" fmla="*/ 56110 w 1061269"/>
              <a:gd name="connsiteY13" fmla="*/ 136532 h 295369"/>
              <a:gd name="connsiteX14" fmla="*/ 14835 w 1061269"/>
              <a:gd name="connsiteY14" fmla="*/ 104782 h 29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1269" h="295369">
                <a:moveTo>
                  <a:pt x="14835" y="104782"/>
                </a:moveTo>
                <a:cubicBezTo>
                  <a:pt x="56639" y="117482"/>
                  <a:pt x="218564" y="205853"/>
                  <a:pt x="306935" y="212732"/>
                </a:cubicBezTo>
                <a:cubicBezTo>
                  <a:pt x="395306" y="219611"/>
                  <a:pt x="420177" y="152936"/>
                  <a:pt x="545060" y="146057"/>
                </a:cubicBezTo>
                <a:cubicBezTo>
                  <a:pt x="669943" y="139178"/>
                  <a:pt x="1014431" y="163520"/>
                  <a:pt x="1056235" y="171457"/>
                </a:cubicBezTo>
                <a:cubicBezTo>
                  <a:pt x="1098039" y="179394"/>
                  <a:pt x="867852" y="173045"/>
                  <a:pt x="795885" y="193682"/>
                </a:cubicBezTo>
                <a:cubicBezTo>
                  <a:pt x="723918" y="214319"/>
                  <a:pt x="634489" y="298457"/>
                  <a:pt x="624435" y="295282"/>
                </a:cubicBezTo>
                <a:cubicBezTo>
                  <a:pt x="614381" y="292107"/>
                  <a:pt x="773131" y="192624"/>
                  <a:pt x="735560" y="174632"/>
                </a:cubicBezTo>
                <a:cubicBezTo>
                  <a:pt x="697989" y="156640"/>
                  <a:pt x="479443" y="182040"/>
                  <a:pt x="399010" y="187332"/>
                </a:cubicBezTo>
                <a:cubicBezTo>
                  <a:pt x="318577" y="192624"/>
                  <a:pt x="268835" y="213790"/>
                  <a:pt x="252960" y="206382"/>
                </a:cubicBezTo>
                <a:cubicBezTo>
                  <a:pt x="237085" y="198974"/>
                  <a:pt x="299527" y="177278"/>
                  <a:pt x="303760" y="142882"/>
                </a:cubicBezTo>
                <a:cubicBezTo>
                  <a:pt x="307993" y="108486"/>
                  <a:pt x="283122" y="1065"/>
                  <a:pt x="278360" y="7"/>
                </a:cubicBezTo>
                <a:cubicBezTo>
                  <a:pt x="273598" y="-1051"/>
                  <a:pt x="294764" y="113778"/>
                  <a:pt x="275185" y="136532"/>
                </a:cubicBezTo>
                <a:cubicBezTo>
                  <a:pt x="255606" y="159286"/>
                  <a:pt x="160885" y="136532"/>
                  <a:pt x="160885" y="136532"/>
                </a:cubicBezTo>
                <a:cubicBezTo>
                  <a:pt x="124373" y="136532"/>
                  <a:pt x="82039" y="141824"/>
                  <a:pt x="56110" y="136532"/>
                </a:cubicBezTo>
                <a:cubicBezTo>
                  <a:pt x="30181" y="131240"/>
                  <a:pt x="-26969" y="92082"/>
                  <a:pt x="14835" y="104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2C7A9DFE-5980-87C8-CDEE-3FED33D669EC}"/>
              </a:ext>
            </a:extLst>
          </p:cNvPr>
          <p:cNvSpPr/>
          <p:nvPr/>
        </p:nvSpPr>
        <p:spPr>
          <a:xfrm>
            <a:off x="1857000" y="8719170"/>
            <a:ext cx="991308" cy="476423"/>
          </a:xfrm>
          <a:custGeom>
            <a:avLst/>
            <a:gdLst>
              <a:gd name="connsiteX0" fmla="*/ 375 w 991308"/>
              <a:gd name="connsiteY0" fmla="*/ 231155 h 476423"/>
              <a:gd name="connsiteX1" fmla="*/ 86100 w 991308"/>
              <a:gd name="connsiteY1" fmla="*/ 304180 h 476423"/>
              <a:gd name="connsiteX2" fmla="*/ 32125 w 991308"/>
              <a:gd name="connsiteY2" fmla="*/ 475630 h 476423"/>
              <a:gd name="connsiteX3" fmla="*/ 197225 w 991308"/>
              <a:gd name="connsiteY3" fmla="*/ 227980 h 476423"/>
              <a:gd name="connsiteX4" fmla="*/ 368675 w 991308"/>
              <a:gd name="connsiteY4" fmla="*/ 167655 h 476423"/>
              <a:gd name="connsiteX5" fmla="*/ 416300 w 991308"/>
              <a:gd name="connsiteY5" fmla="*/ 132730 h 476423"/>
              <a:gd name="connsiteX6" fmla="*/ 730625 w 991308"/>
              <a:gd name="connsiteY6" fmla="*/ 132730 h 476423"/>
              <a:gd name="connsiteX7" fmla="*/ 587750 w 991308"/>
              <a:gd name="connsiteY7" fmla="*/ 129555 h 476423"/>
              <a:gd name="connsiteX8" fmla="*/ 886200 w 991308"/>
              <a:gd name="connsiteY8" fmla="*/ 139080 h 476423"/>
              <a:gd name="connsiteX9" fmla="*/ 873500 w 991308"/>
              <a:gd name="connsiteY9" fmla="*/ 151780 h 476423"/>
              <a:gd name="connsiteX10" fmla="*/ 921125 w 991308"/>
              <a:gd name="connsiteY10" fmla="*/ 291480 h 476423"/>
              <a:gd name="connsiteX11" fmla="*/ 917950 w 991308"/>
              <a:gd name="connsiteY11" fmla="*/ 370855 h 476423"/>
              <a:gd name="connsiteX12" fmla="*/ 902075 w 991308"/>
              <a:gd name="connsiteY12" fmla="*/ 8905 h 476423"/>
              <a:gd name="connsiteX13" fmla="*/ 984625 w 991308"/>
              <a:gd name="connsiteY13" fmla="*/ 107330 h 476423"/>
              <a:gd name="connsiteX14" fmla="*/ 698875 w 991308"/>
              <a:gd name="connsiteY14" fmla="*/ 69230 h 476423"/>
              <a:gd name="connsiteX15" fmla="*/ 527425 w 991308"/>
              <a:gd name="connsiteY15" fmla="*/ 88280 h 476423"/>
              <a:gd name="connsiteX16" fmla="*/ 616325 w 991308"/>
              <a:gd name="connsiteY16" fmla="*/ 104155 h 476423"/>
              <a:gd name="connsiteX17" fmla="*/ 48000 w 991308"/>
              <a:gd name="connsiteY17" fmla="*/ 154955 h 476423"/>
              <a:gd name="connsiteX18" fmla="*/ 213100 w 991308"/>
              <a:gd name="connsiteY18" fmla="*/ 161305 h 476423"/>
              <a:gd name="connsiteX19" fmla="*/ 60700 w 991308"/>
              <a:gd name="connsiteY19" fmla="*/ 348630 h 476423"/>
              <a:gd name="connsiteX20" fmla="*/ 375 w 991308"/>
              <a:gd name="connsiteY20" fmla="*/ 231155 h 4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91308" h="476423">
                <a:moveTo>
                  <a:pt x="375" y="231155"/>
                </a:moveTo>
                <a:cubicBezTo>
                  <a:pt x="4608" y="223747"/>
                  <a:pt x="80808" y="263434"/>
                  <a:pt x="86100" y="304180"/>
                </a:cubicBezTo>
                <a:cubicBezTo>
                  <a:pt x="91392" y="344926"/>
                  <a:pt x="13604" y="488330"/>
                  <a:pt x="32125" y="475630"/>
                </a:cubicBezTo>
                <a:cubicBezTo>
                  <a:pt x="50646" y="462930"/>
                  <a:pt x="141133" y="279309"/>
                  <a:pt x="197225" y="227980"/>
                </a:cubicBezTo>
                <a:cubicBezTo>
                  <a:pt x="253317" y="176651"/>
                  <a:pt x="332163" y="183530"/>
                  <a:pt x="368675" y="167655"/>
                </a:cubicBezTo>
                <a:cubicBezTo>
                  <a:pt x="405188" y="151780"/>
                  <a:pt x="355975" y="138551"/>
                  <a:pt x="416300" y="132730"/>
                </a:cubicBezTo>
                <a:cubicBezTo>
                  <a:pt x="476625" y="126909"/>
                  <a:pt x="702050" y="133259"/>
                  <a:pt x="730625" y="132730"/>
                </a:cubicBezTo>
                <a:lnTo>
                  <a:pt x="587750" y="129555"/>
                </a:lnTo>
                <a:lnTo>
                  <a:pt x="886200" y="139080"/>
                </a:lnTo>
                <a:cubicBezTo>
                  <a:pt x="933825" y="142784"/>
                  <a:pt x="867679" y="126380"/>
                  <a:pt x="873500" y="151780"/>
                </a:cubicBezTo>
                <a:cubicBezTo>
                  <a:pt x="879321" y="177180"/>
                  <a:pt x="913717" y="254968"/>
                  <a:pt x="921125" y="291480"/>
                </a:cubicBezTo>
                <a:cubicBezTo>
                  <a:pt x="928533" y="327992"/>
                  <a:pt x="921125" y="417951"/>
                  <a:pt x="917950" y="370855"/>
                </a:cubicBezTo>
                <a:cubicBezTo>
                  <a:pt x="914775" y="323759"/>
                  <a:pt x="890963" y="52826"/>
                  <a:pt x="902075" y="8905"/>
                </a:cubicBezTo>
                <a:cubicBezTo>
                  <a:pt x="913187" y="-35016"/>
                  <a:pt x="1018492" y="97276"/>
                  <a:pt x="984625" y="107330"/>
                </a:cubicBezTo>
                <a:cubicBezTo>
                  <a:pt x="950758" y="117384"/>
                  <a:pt x="775075" y="72405"/>
                  <a:pt x="698875" y="69230"/>
                </a:cubicBezTo>
                <a:cubicBezTo>
                  <a:pt x="622675" y="66055"/>
                  <a:pt x="541183" y="82459"/>
                  <a:pt x="527425" y="88280"/>
                </a:cubicBezTo>
                <a:cubicBezTo>
                  <a:pt x="513667" y="94101"/>
                  <a:pt x="696229" y="93042"/>
                  <a:pt x="616325" y="104155"/>
                </a:cubicBezTo>
                <a:cubicBezTo>
                  <a:pt x="536421" y="115267"/>
                  <a:pt x="115204" y="145430"/>
                  <a:pt x="48000" y="154955"/>
                </a:cubicBezTo>
                <a:cubicBezTo>
                  <a:pt x="-19204" y="164480"/>
                  <a:pt x="210983" y="129026"/>
                  <a:pt x="213100" y="161305"/>
                </a:cubicBezTo>
                <a:cubicBezTo>
                  <a:pt x="215217" y="193584"/>
                  <a:pt x="92979" y="332755"/>
                  <a:pt x="60700" y="348630"/>
                </a:cubicBezTo>
                <a:cubicBezTo>
                  <a:pt x="28421" y="364505"/>
                  <a:pt x="-3858" y="238563"/>
                  <a:pt x="375" y="231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2CA9347B-E1E6-A230-A79F-CF1780AE8DA8}"/>
              </a:ext>
            </a:extLst>
          </p:cNvPr>
          <p:cNvSpPr/>
          <p:nvPr/>
        </p:nvSpPr>
        <p:spPr>
          <a:xfrm>
            <a:off x="1882627" y="7198955"/>
            <a:ext cx="149380" cy="1015402"/>
          </a:xfrm>
          <a:custGeom>
            <a:avLst/>
            <a:gdLst>
              <a:gd name="connsiteX0" fmla="*/ 149373 w 149380"/>
              <a:gd name="connsiteY0" fmla="*/ 1945 h 1015402"/>
              <a:gd name="connsiteX1" fmla="*/ 31898 w 149380"/>
              <a:gd name="connsiteY1" fmla="*/ 160695 h 1015402"/>
              <a:gd name="connsiteX2" fmla="*/ 35073 w 149380"/>
              <a:gd name="connsiteY2" fmla="*/ 173395 h 1015402"/>
              <a:gd name="connsiteX3" fmla="*/ 148 w 149380"/>
              <a:gd name="connsiteY3" fmla="*/ 452795 h 1015402"/>
              <a:gd name="connsiteX4" fmla="*/ 22373 w 149380"/>
              <a:gd name="connsiteY4" fmla="*/ 424220 h 1015402"/>
              <a:gd name="connsiteX5" fmla="*/ 19198 w 149380"/>
              <a:gd name="connsiteY5" fmla="*/ 605195 h 1015402"/>
              <a:gd name="connsiteX6" fmla="*/ 60473 w 149380"/>
              <a:gd name="connsiteY6" fmla="*/ 735370 h 1015402"/>
              <a:gd name="connsiteX7" fmla="*/ 50948 w 149380"/>
              <a:gd name="connsiteY7" fmla="*/ 665520 h 1015402"/>
              <a:gd name="connsiteX8" fmla="*/ 146198 w 149380"/>
              <a:gd name="connsiteY8" fmla="*/ 913170 h 1015402"/>
              <a:gd name="connsiteX9" fmla="*/ 76348 w 149380"/>
              <a:gd name="connsiteY9" fmla="*/ 1014770 h 1015402"/>
              <a:gd name="connsiteX10" fmla="*/ 95398 w 149380"/>
              <a:gd name="connsiteY10" fmla="*/ 871895 h 1015402"/>
              <a:gd name="connsiteX11" fmla="*/ 28723 w 149380"/>
              <a:gd name="connsiteY11" fmla="*/ 681395 h 1015402"/>
              <a:gd name="connsiteX12" fmla="*/ 35073 w 149380"/>
              <a:gd name="connsiteY12" fmla="*/ 189270 h 1015402"/>
              <a:gd name="connsiteX13" fmla="*/ 54123 w 149380"/>
              <a:gd name="connsiteY13" fmla="*/ 5120 h 1015402"/>
              <a:gd name="connsiteX14" fmla="*/ 25548 w 149380"/>
              <a:gd name="connsiteY14" fmla="*/ 68620 h 1015402"/>
              <a:gd name="connsiteX15" fmla="*/ 149373 w 149380"/>
              <a:gd name="connsiteY15" fmla="*/ 1945 h 101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380" h="1015402">
                <a:moveTo>
                  <a:pt x="149373" y="1945"/>
                </a:moveTo>
                <a:cubicBezTo>
                  <a:pt x="150431" y="17291"/>
                  <a:pt x="31898" y="160695"/>
                  <a:pt x="31898" y="160695"/>
                </a:cubicBezTo>
                <a:cubicBezTo>
                  <a:pt x="12848" y="189270"/>
                  <a:pt x="40365" y="124712"/>
                  <a:pt x="35073" y="173395"/>
                </a:cubicBezTo>
                <a:cubicBezTo>
                  <a:pt x="29781" y="222078"/>
                  <a:pt x="2265" y="410991"/>
                  <a:pt x="148" y="452795"/>
                </a:cubicBezTo>
                <a:cubicBezTo>
                  <a:pt x="-1969" y="494599"/>
                  <a:pt x="19198" y="398820"/>
                  <a:pt x="22373" y="424220"/>
                </a:cubicBezTo>
                <a:cubicBezTo>
                  <a:pt x="25548" y="449620"/>
                  <a:pt x="12848" y="553337"/>
                  <a:pt x="19198" y="605195"/>
                </a:cubicBezTo>
                <a:cubicBezTo>
                  <a:pt x="25548" y="657053"/>
                  <a:pt x="55181" y="725316"/>
                  <a:pt x="60473" y="735370"/>
                </a:cubicBezTo>
                <a:cubicBezTo>
                  <a:pt x="65765" y="745424"/>
                  <a:pt x="36660" y="635887"/>
                  <a:pt x="50948" y="665520"/>
                </a:cubicBezTo>
                <a:cubicBezTo>
                  <a:pt x="65236" y="695153"/>
                  <a:pt x="141965" y="854962"/>
                  <a:pt x="146198" y="913170"/>
                </a:cubicBezTo>
                <a:cubicBezTo>
                  <a:pt x="150431" y="971378"/>
                  <a:pt x="84815" y="1021649"/>
                  <a:pt x="76348" y="1014770"/>
                </a:cubicBezTo>
                <a:cubicBezTo>
                  <a:pt x="67881" y="1007891"/>
                  <a:pt x="103335" y="927457"/>
                  <a:pt x="95398" y="871895"/>
                </a:cubicBezTo>
                <a:cubicBezTo>
                  <a:pt x="87461" y="816333"/>
                  <a:pt x="38777" y="795166"/>
                  <a:pt x="28723" y="681395"/>
                </a:cubicBezTo>
                <a:cubicBezTo>
                  <a:pt x="18669" y="567624"/>
                  <a:pt x="30840" y="301982"/>
                  <a:pt x="35073" y="189270"/>
                </a:cubicBezTo>
                <a:cubicBezTo>
                  <a:pt x="39306" y="76558"/>
                  <a:pt x="55710" y="25228"/>
                  <a:pt x="54123" y="5120"/>
                </a:cubicBezTo>
                <a:cubicBezTo>
                  <a:pt x="52535" y="-14988"/>
                  <a:pt x="11261" y="70207"/>
                  <a:pt x="25548" y="68620"/>
                </a:cubicBezTo>
                <a:cubicBezTo>
                  <a:pt x="39835" y="67033"/>
                  <a:pt x="148315" y="-13401"/>
                  <a:pt x="149373" y="1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27CA4A21-7F51-62A2-75EB-4E50CA0DCB42}"/>
              </a:ext>
            </a:extLst>
          </p:cNvPr>
          <p:cNvSpPr/>
          <p:nvPr/>
        </p:nvSpPr>
        <p:spPr>
          <a:xfrm>
            <a:off x="1993900" y="7126897"/>
            <a:ext cx="336595" cy="296365"/>
          </a:xfrm>
          <a:custGeom>
            <a:avLst/>
            <a:gdLst>
              <a:gd name="connsiteX0" fmla="*/ 0 w 336595"/>
              <a:gd name="connsiteY0" fmla="*/ 54953 h 296365"/>
              <a:gd name="connsiteX1" fmla="*/ 88900 w 336595"/>
              <a:gd name="connsiteY1" fmla="*/ 4153 h 296365"/>
              <a:gd name="connsiteX2" fmla="*/ 209550 w 336595"/>
              <a:gd name="connsiteY2" fmla="*/ 23203 h 296365"/>
              <a:gd name="connsiteX3" fmla="*/ 203200 w 336595"/>
              <a:gd name="connsiteY3" fmla="*/ 7328 h 296365"/>
              <a:gd name="connsiteX4" fmla="*/ 298450 w 336595"/>
              <a:gd name="connsiteY4" fmla="*/ 162903 h 296365"/>
              <a:gd name="connsiteX5" fmla="*/ 336550 w 336595"/>
              <a:gd name="connsiteY5" fmla="*/ 296253 h 296365"/>
              <a:gd name="connsiteX6" fmla="*/ 304800 w 336595"/>
              <a:gd name="connsiteY6" fmla="*/ 140678 h 296365"/>
              <a:gd name="connsiteX7" fmla="*/ 244475 w 336595"/>
              <a:gd name="connsiteY7" fmla="*/ 64478 h 296365"/>
              <a:gd name="connsiteX8" fmla="*/ 0 w 336595"/>
              <a:gd name="connsiteY8" fmla="*/ 54953 h 2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595" h="296365">
                <a:moveTo>
                  <a:pt x="0" y="54953"/>
                </a:moveTo>
                <a:cubicBezTo>
                  <a:pt x="26987" y="32199"/>
                  <a:pt x="53975" y="9445"/>
                  <a:pt x="88900" y="4153"/>
                </a:cubicBezTo>
                <a:lnTo>
                  <a:pt x="209550" y="23203"/>
                </a:lnTo>
                <a:cubicBezTo>
                  <a:pt x="228600" y="23732"/>
                  <a:pt x="188383" y="-15955"/>
                  <a:pt x="203200" y="7328"/>
                </a:cubicBezTo>
                <a:cubicBezTo>
                  <a:pt x="218017" y="30611"/>
                  <a:pt x="276225" y="114749"/>
                  <a:pt x="298450" y="162903"/>
                </a:cubicBezTo>
                <a:cubicBezTo>
                  <a:pt x="320675" y="211057"/>
                  <a:pt x="335492" y="299957"/>
                  <a:pt x="336550" y="296253"/>
                </a:cubicBezTo>
                <a:cubicBezTo>
                  <a:pt x="337608" y="292549"/>
                  <a:pt x="320146" y="179307"/>
                  <a:pt x="304800" y="140678"/>
                </a:cubicBezTo>
                <a:cubicBezTo>
                  <a:pt x="289454" y="102049"/>
                  <a:pt x="294217" y="74003"/>
                  <a:pt x="244475" y="64478"/>
                </a:cubicBezTo>
                <a:cubicBezTo>
                  <a:pt x="194733" y="54953"/>
                  <a:pt x="100541" y="69240"/>
                  <a:pt x="0" y="549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6EBBB7AE-D505-97F9-2C5D-BA1EDD41F3A2}"/>
              </a:ext>
            </a:extLst>
          </p:cNvPr>
          <p:cNvSpPr/>
          <p:nvPr/>
        </p:nvSpPr>
        <p:spPr>
          <a:xfrm>
            <a:off x="1966399" y="7326390"/>
            <a:ext cx="75279" cy="674077"/>
          </a:xfrm>
          <a:custGeom>
            <a:avLst/>
            <a:gdLst>
              <a:gd name="connsiteX0" fmla="*/ 52901 w 75279"/>
              <a:gd name="connsiteY0" fmla="*/ 11035 h 674077"/>
              <a:gd name="connsiteX1" fmla="*/ 21151 w 75279"/>
              <a:gd name="connsiteY1" fmla="*/ 442835 h 674077"/>
              <a:gd name="connsiteX2" fmla="*/ 17976 w 75279"/>
              <a:gd name="connsiteY2" fmla="*/ 382510 h 674077"/>
              <a:gd name="connsiteX3" fmla="*/ 75126 w 75279"/>
              <a:gd name="connsiteY3" fmla="*/ 668260 h 674077"/>
              <a:gd name="connsiteX4" fmla="*/ 33851 w 75279"/>
              <a:gd name="connsiteY4" fmla="*/ 531735 h 674077"/>
              <a:gd name="connsiteX5" fmla="*/ 5276 w 75279"/>
              <a:gd name="connsiteY5" fmla="*/ 39610 h 674077"/>
              <a:gd name="connsiteX6" fmla="*/ 5276 w 75279"/>
              <a:gd name="connsiteY6" fmla="*/ 122160 h 674077"/>
              <a:gd name="connsiteX7" fmla="*/ 52901 w 75279"/>
              <a:gd name="connsiteY7" fmla="*/ 11035 h 67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79" h="674077">
                <a:moveTo>
                  <a:pt x="52901" y="11035"/>
                </a:moveTo>
                <a:cubicBezTo>
                  <a:pt x="55547" y="64481"/>
                  <a:pt x="26972" y="380923"/>
                  <a:pt x="21151" y="442835"/>
                </a:cubicBezTo>
                <a:cubicBezTo>
                  <a:pt x="15330" y="504747"/>
                  <a:pt x="8980" y="344939"/>
                  <a:pt x="17976" y="382510"/>
                </a:cubicBezTo>
                <a:cubicBezTo>
                  <a:pt x="26972" y="420081"/>
                  <a:pt x="72480" y="643389"/>
                  <a:pt x="75126" y="668260"/>
                </a:cubicBezTo>
                <a:cubicBezTo>
                  <a:pt x="77772" y="693131"/>
                  <a:pt x="45493" y="636510"/>
                  <a:pt x="33851" y="531735"/>
                </a:cubicBezTo>
                <a:cubicBezTo>
                  <a:pt x="22209" y="426960"/>
                  <a:pt x="10038" y="107872"/>
                  <a:pt x="5276" y="39610"/>
                </a:cubicBezTo>
                <a:cubicBezTo>
                  <a:pt x="514" y="-28652"/>
                  <a:pt x="-3720" y="129039"/>
                  <a:pt x="5276" y="122160"/>
                </a:cubicBezTo>
                <a:cubicBezTo>
                  <a:pt x="14272" y="115281"/>
                  <a:pt x="50255" y="-42411"/>
                  <a:pt x="52901" y="1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FBD235D6-9358-AF9E-4746-8DA75684EC5B}"/>
              </a:ext>
            </a:extLst>
          </p:cNvPr>
          <p:cNvSpPr/>
          <p:nvPr/>
        </p:nvSpPr>
        <p:spPr>
          <a:xfrm>
            <a:off x="2098644" y="7245620"/>
            <a:ext cx="304911" cy="615856"/>
          </a:xfrm>
          <a:custGeom>
            <a:avLst/>
            <a:gdLst>
              <a:gd name="connsiteX0" fmla="*/ 31 w 304911"/>
              <a:gd name="connsiteY0" fmla="*/ 9255 h 615856"/>
              <a:gd name="connsiteX1" fmla="*/ 142906 w 304911"/>
              <a:gd name="connsiteY1" fmla="*/ 12430 h 615856"/>
              <a:gd name="connsiteX2" fmla="*/ 142906 w 304911"/>
              <a:gd name="connsiteY2" fmla="*/ 133080 h 615856"/>
              <a:gd name="connsiteX3" fmla="*/ 158781 w 304911"/>
              <a:gd name="connsiteY3" fmla="*/ 117205 h 615856"/>
              <a:gd name="connsiteX4" fmla="*/ 190531 w 304911"/>
              <a:gd name="connsiteY4" fmla="*/ 231505 h 615856"/>
              <a:gd name="connsiteX5" fmla="*/ 241331 w 304911"/>
              <a:gd name="connsiteY5" fmla="*/ 456930 h 615856"/>
              <a:gd name="connsiteX6" fmla="*/ 215931 w 304911"/>
              <a:gd name="connsiteY6" fmla="*/ 615680 h 615856"/>
              <a:gd name="connsiteX7" fmla="*/ 250856 w 304911"/>
              <a:gd name="connsiteY7" fmla="*/ 485505 h 615856"/>
              <a:gd name="connsiteX8" fmla="*/ 304831 w 304911"/>
              <a:gd name="connsiteY8" fmla="*/ 361680 h 615856"/>
              <a:gd name="connsiteX9" fmla="*/ 263556 w 304911"/>
              <a:gd name="connsiteY9" fmla="*/ 107680 h 615856"/>
              <a:gd name="connsiteX10" fmla="*/ 285781 w 304911"/>
              <a:gd name="connsiteY10" fmla="*/ 295005 h 615856"/>
              <a:gd name="connsiteX11" fmla="*/ 250856 w 304911"/>
              <a:gd name="connsiteY11" fmla="*/ 237855 h 615856"/>
              <a:gd name="connsiteX12" fmla="*/ 257206 w 304911"/>
              <a:gd name="connsiteY12" fmla="*/ 437880 h 615856"/>
              <a:gd name="connsiteX13" fmla="*/ 219106 w 304911"/>
              <a:gd name="connsiteY13" fmla="*/ 263255 h 615856"/>
              <a:gd name="connsiteX14" fmla="*/ 168306 w 304911"/>
              <a:gd name="connsiteY14" fmla="*/ 98155 h 615856"/>
              <a:gd name="connsiteX15" fmla="*/ 117506 w 304911"/>
              <a:gd name="connsiteY15" fmla="*/ 98155 h 615856"/>
              <a:gd name="connsiteX16" fmla="*/ 130206 w 304911"/>
              <a:gd name="connsiteY16" fmla="*/ 60055 h 615856"/>
              <a:gd name="connsiteX17" fmla="*/ 31 w 304911"/>
              <a:gd name="connsiteY17" fmla="*/ 9255 h 61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911" h="615856">
                <a:moveTo>
                  <a:pt x="31" y="9255"/>
                </a:moveTo>
                <a:cubicBezTo>
                  <a:pt x="2148" y="1318"/>
                  <a:pt x="119094" y="-8207"/>
                  <a:pt x="142906" y="12430"/>
                </a:cubicBezTo>
                <a:cubicBezTo>
                  <a:pt x="166718" y="33067"/>
                  <a:pt x="142906" y="133080"/>
                  <a:pt x="142906" y="133080"/>
                </a:cubicBezTo>
                <a:cubicBezTo>
                  <a:pt x="145552" y="150543"/>
                  <a:pt x="150844" y="100801"/>
                  <a:pt x="158781" y="117205"/>
                </a:cubicBezTo>
                <a:cubicBezTo>
                  <a:pt x="166719" y="133609"/>
                  <a:pt x="176773" y="174884"/>
                  <a:pt x="190531" y="231505"/>
                </a:cubicBezTo>
                <a:cubicBezTo>
                  <a:pt x="204289" y="288126"/>
                  <a:pt x="237098" y="392901"/>
                  <a:pt x="241331" y="456930"/>
                </a:cubicBezTo>
                <a:cubicBezTo>
                  <a:pt x="245564" y="520959"/>
                  <a:pt x="214344" y="610918"/>
                  <a:pt x="215931" y="615680"/>
                </a:cubicBezTo>
                <a:cubicBezTo>
                  <a:pt x="217518" y="620442"/>
                  <a:pt x="236039" y="527838"/>
                  <a:pt x="250856" y="485505"/>
                </a:cubicBezTo>
                <a:cubicBezTo>
                  <a:pt x="265673" y="443172"/>
                  <a:pt x="302714" y="424651"/>
                  <a:pt x="304831" y="361680"/>
                </a:cubicBezTo>
                <a:cubicBezTo>
                  <a:pt x="306948" y="298709"/>
                  <a:pt x="266731" y="118793"/>
                  <a:pt x="263556" y="107680"/>
                </a:cubicBezTo>
                <a:cubicBezTo>
                  <a:pt x="260381" y="96567"/>
                  <a:pt x="287898" y="273309"/>
                  <a:pt x="285781" y="295005"/>
                </a:cubicBezTo>
                <a:cubicBezTo>
                  <a:pt x="283664" y="316701"/>
                  <a:pt x="255618" y="214043"/>
                  <a:pt x="250856" y="237855"/>
                </a:cubicBezTo>
                <a:cubicBezTo>
                  <a:pt x="246094" y="261667"/>
                  <a:pt x="262498" y="433647"/>
                  <a:pt x="257206" y="437880"/>
                </a:cubicBezTo>
                <a:cubicBezTo>
                  <a:pt x="251914" y="442113"/>
                  <a:pt x="233923" y="319876"/>
                  <a:pt x="219106" y="263255"/>
                </a:cubicBezTo>
                <a:cubicBezTo>
                  <a:pt x="204289" y="206634"/>
                  <a:pt x="185239" y="125672"/>
                  <a:pt x="168306" y="98155"/>
                </a:cubicBezTo>
                <a:cubicBezTo>
                  <a:pt x="151373" y="70638"/>
                  <a:pt x="123856" y="104505"/>
                  <a:pt x="117506" y="98155"/>
                </a:cubicBezTo>
                <a:cubicBezTo>
                  <a:pt x="111156" y="91805"/>
                  <a:pt x="156664" y="74342"/>
                  <a:pt x="130206" y="60055"/>
                </a:cubicBezTo>
                <a:cubicBezTo>
                  <a:pt x="103748" y="45768"/>
                  <a:pt x="-2086" y="17192"/>
                  <a:pt x="31" y="92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205391D0-222C-C76C-2C5F-9A7D23B10C34}"/>
              </a:ext>
            </a:extLst>
          </p:cNvPr>
          <p:cNvSpPr/>
          <p:nvPr/>
        </p:nvSpPr>
        <p:spPr>
          <a:xfrm>
            <a:off x="2355478" y="7504111"/>
            <a:ext cx="410558" cy="1106570"/>
          </a:xfrm>
          <a:custGeom>
            <a:avLst/>
            <a:gdLst>
              <a:gd name="connsiteX0" fmla="*/ 105147 w 410558"/>
              <a:gd name="connsiteY0" fmla="*/ 347664 h 1106570"/>
              <a:gd name="connsiteX1" fmla="*/ 155947 w 410558"/>
              <a:gd name="connsiteY1" fmla="*/ 385764 h 1106570"/>
              <a:gd name="connsiteX2" fmla="*/ 311522 w 410558"/>
              <a:gd name="connsiteY2" fmla="*/ 620714 h 1106570"/>
              <a:gd name="connsiteX3" fmla="*/ 235322 w 410558"/>
              <a:gd name="connsiteY3" fmla="*/ 541339 h 1106570"/>
              <a:gd name="connsiteX4" fmla="*/ 248022 w 410558"/>
              <a:gd name="connsiteY4" fmla="*/ 604839 h 1106570"/>
              <a:gd name="connsiteX5" fmla="*/ 343272 w 410558"/>
              <a:gd name="connsiteY5" fmla="*/ 658814 h 1106570"/>
              <a:gd name="connsiteX6" fmla="*/ 349622 w 410558"/>
              <a:gd name="connsiteY6" fmla="*/ 928689 h 1106570"/>
              <a:gd name="connsiteX7" fmla="*/ 352797 w 410558"/>
              <a:gd name="connsiteY7" fmla="*/ 731839 h 1106570"/>
              <a:gd name="connsiteX8" fmla="*/ 409947 w 410558"/>
              <a:gd name="connsiteY8" fmla="*/ 935039 h 1106570"/>
              <a:gd name="connsiteX9" fmla="*/ 381372 w 410558"/>
              <a:gd name="connsiteY9" fmla="*/ 1106489 h 1106570"/>
              <a:gd name="connsiteX10" fmla="*/ 355972 w 410558"/>
              <a:gd name="connsiteY10" fmla="*/ 954089 h 1106570"/>
              <a:gd name="connsiteX11" fmla="*/ 254372 w 410558"/>
              <a:gd name="connsiteY11" fmla="*/ 712789 h 1106570"/>
              <a:gd name="connsiteX12" fmla="*/ 372 w 410558"/>
              <a:gd name="connsiteY12" fmla="*/ 379414 h 1106570"/>
              <a:gd name="connsiteX13" fmla="*/ 197222 w 410558"/>
              <a:gd name="connsiteY13" fmla="*/ 608014 h 1106570"/>
              <a:gd name="connsiteX14" fmla="*/ 181347 w 410558"/>
              <a:gd name="connsiteY14" fmla="*/ 500064 h 1106570"/>
              <a:gd name="connsiteX15" fmla="*/ 67047 w 410558"/>
              <a:gd name="connsiteY15" fmla="*/ 300039 h 1106570"/>
              <a:gd name="connsiteX16" fmla="*/ 47997 w 410558"/>
              <a:gd name="connsiteY16" fmla="*/ 4764 h 1106570"/>
              <a:gd name="connsiteX17" fmla="*/ 44822 w 410558"/>
              <a:gd name="connsiteY17" fmla="*/ 128589 h 1106570"/>
              <a:gd name="connsiteX18" fmla="*/ 73397 w 410558"/>
              <a:gd name="connsiteY18" fmla="*/ 274639 h 1106570"/>
              <a:gd name="connsiteX19" fmla="*/ 82922 w 410558"/>
              <a:gd name="connsiteY19" fmla="*/ 211139 h 1106570"/>
              <a:gd name="connsiteX20" fmla="*/ 203572 w 410558"/>
              <a:gd name="connsiteY20" fmla="*/ 566739 h 1106570"/>
              <a:gd name="connsiteX21" fmla="*/ 105147 w 410558"/>
              <a:gd name="connsiteY21" fmla="*/ 347664 h 110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0558" h="1106570">
                <a:moveTo>
                  <a:pt x="105147" y="347664"/>
                </a:moveTo>
                <a:cubicBezTo>
                  <a:pt x="97209" y="317501"/>
                  <a:pt x="121551" y="340256"/>
                  <a:pt x="155947" y="385764"/>
                </a:cubicBezTo>
                <a:cubicBezTo>
                  <a:pt x="190343" y="431272"/>
                  <a:pt x="298293" y="594785"/>
                  <a:pt x="311522" y="620714"/>
                </a:cubicBezTo>
                <a:cubicBezTo>
                  <a:pt x="324751" y="646643"/>
                  <a:pt x="245905" y="543985"/>
                  <a:pt x="235322" y="541339"/>
                </a:cubicBezTo>
                <a:cubicBezTo>
                  <a:pt x="224739" y="538693"/>
                  <a:pt x="230030" y="585260"/>
                  <a:pt x="248022" y="604839"/>
                </a:cubicBezTo>
                <a:cubicBezTo>
                  <a:pt x="266014" y="624418"/>
                  <a:pt x="326339" y="604839"/>
                  <a:pt x="343272" y="658814"/>
                </a:cubicBezTo>
                <a:cubicBezTo>
                  <a:pt x="360205" y="712789"/>
                  <a:pt x="348035" y="916518"/>
                  <a:pt x="349622" y="928689"/>
                </a:cubicBezTo>
                <a:cubicBezTo>
                  <a:pt x="351209" y="940860"/>
                  <a:pt x="342743" y="730781"/>
                  <a:pt x="352797" y="731839"/>
                </a:cubicBezTo>
                <a:cubicBezTo>
                  <a:pt x="362851" y="732897"/>
                  <a:pt x="405185" y="872597"/>
                  <a:pt x="409947" y="935039"/>
                </a:cubicBezTo>
                <a:cubicBezTo>
                  <a:pt x="414709" y="997481"/>
                  <a:pt x="390368" y="1103314"/>
                  <a:pt x="381372" y="1106489"/>
                </a:cubicBezTo>
                <a:cubicBezTo>
                  <a:pt x="372376" y="1109664"/>
                  <a:pt x="377139" y="1019706"/>
                  <a:pt x="355972" y="954089"/>
                </a:cubicBezTo>
                <a:cubicBezTo>
                  <a:pt x="334805" y="888472"/>
                  <a:pt x="313639" y="808568"/>
                  <a:pt x="254372" y="712789"/>
                </a:cubicBezTo>
                <a:cubicBezTo>
                  <a:pt x="195105" y="617010"/>
                  <a:pt x="9897" y="396877"/>
                  <a:pt x="372" y="379414"/>
                </a:cubicBezTo>
                <a:cubicBezTo>
                  <a:pt x="-9153" y="361952"/>
                  <a:pt x="167059" y="587906"/>
                  <a:pt x="197222" y="608014"/>
                </a:cubicBezTo>
                <a:cubicBezTo>
                  <a:pt x="227385" y="628122"/>
                  <a:pt x="203043" y="551393"/>
                  <a:pt x="181347" y="500064"/>
                </a:cubicBezTo>
                <a:cubicBezTo>
                  <a:pt x="159651" y="448735"/>
                  <a:pt x="89272" y="382589"/>
                  <a:pt x="67047" y="300039"/>
                </a:cubicBezTo>
                <a:cubicBezTo>
                  <a:pt x="44822" y="217489"/>
                  <a:pt x="51701" y="33339"/>
                  <a:pt x="47997" y="4764"/>
                </a:cubicBezTo>
                <a:cubicBezTo>
                  <a:pt x="44293" y="-23811"/>
                  <a:pt x="40589" y="83610"/>
                  <a:pt x="44822" y="128589"/>
                </a:cubicBezTo>
                <a:cubicBezTo>
                  <a:pt x="49055" y="173568"/>
                  <a:pt x="67047" y="260881"/>
                  <a:pt x="73397" y="274639"/>
                </a:cubicBezTo>
                <a:cubicBezTo>
                  <a:pt x="79747" y="288397"/>
                  <a:pt x="61226" y="162456"/>
                  <a:pt x="82922" y="211139"/>
                </a:cubicBezTo>
                <a:cubicBezTo>
                  <a:pt x="104618" y="259822"/>
                  <a:pt x="195105" y="538693"/>
                  <a:pt x="203572" y="566739"/>
                </a:cubicBezTo>
                <a:cubicBezTo>
                  <a:pt x="212039" y="594785"/>
                  <a:pt x="113085" y="377827"/>
                  <a:pt x="105147" y="3476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D78DFC7A-5546-1C97-CB85-1334FFB67839}"/>
              </a:ext>
            </a:extLst>
          </p:cNvPr>
          <p:cNvSpPr/>
          <p:nvPr/>
        </p:nvSpPr>
        <p:spPr>
          <a:xfrm>
            <a:off x="2031900" y="7324656"/>
            <a:ext cx="293733" cy="692423"/>
          </a:xfrm>
          <a:custGeom>
            <a:avLst/>
            <a:gdLst>
              <a:gd name="connsiteX0" fmla="*/ 101700 w 293733"/>
              <a:gd name="connsiteY0" fmla="*/ 69 h 692423"/>
              <a:gd name="connsiteX1" fmla="*/ 247750 w 293733"/>
              <a:gd name="connsiteY1" fmla="*/ 317569 h 692423"/>
              <a:gd name="connsiteX2" fmla="*/ 228700 w 293733"/>
              <a:gd name="connsiteY2" fmla="*/ 485844 h 692423"/>
              <a:gd name="connsiteX3" fmla="*/ 254100 w 293733"/>
              <a:gd name="connsiteY3" fmla="*/ 489019 h 692423"/>
              <a:gd name="connsiteX4" fmla="*/ 241400 w 293733"/>
              <a:gd name="connsiteY4" fmla="*/ 527119 h 692423"/>
              <a:gd name="connsiteX5" fmla="*/ 100 w 293733"/>
              <a:gd name="connsiteY5" fmla="*/ 479494 h 692423"/>
              <a:gd name="connsiteX6" fmla="*/ 273150 w 293733"/>
              <a:gd name="connsiteY6" fmla="*/ 549344 h 692423"/>
              <a:gd name="connsiteX7" fmla="*/ 273150 w 293733"/>
              <a:gd name="connsiteY7" fmla="*/ 689044 h 692423"/>
              <a:gd name="connsiteX8" fmla="*/ 263625 w 293733"/>
              <a:gd name="connsiteY8" fmla="*/ 616019 h 692423"/>
              <a:gd name="connsiteX9" fmla="*/ 165200 w 293733"/>
              <a:gd name="connsiteY9" fmla="*/ 269944 h 692423"/>
              <a:gd name="connsiteX10" fmla="*/ 225525 w 293733"/>
              <a:gd name="connsiteY10" fmla="*/ 342969 h 692423"/>
              <a:gd name="connsiteX11" fmla="*/ 225525 w 293733"/>
              <a:gd name="connsiteY11" fmla="*/ 288994 h 692423"/>
              <a:gd name="connsiteX12" fmla="*/ 101700 w 293733"/>
              <a:gd name="connsiteY12" fmla="*/ 69 h 69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733" h="692423">
                <a:moveTo>
                  <a:pt x="101700" y="69"/>
                </a:moveTo>
                <a:cubicBezTo>
                  <a:pt x="105404" y="4831"/>
                  <a:pt x="226583" y="236607"/>
                  <a:pt x="247750" y="317569"/>
                </a:cubicBezTo>
                <a:cubicBezTo>
                  <a:pt x="268917" y="398531"/>
                  <a:pt x="227642" y="457269"/>
                  <a:pt x="228700" y="485844"/>
                </a:cubicBezTo>
                <a:cubicBezTo>
                  <a:pt x="229758" y="514419"/>
                  <a:pt x="251983" y="482140"/>
                  <a:pt x="254100" y="489019"/>
                </a:cubicBezTo>
                <a:cubicBezTo>
                  <a:pt x="256217" y="495898"/>
                  <a:pt x="283733" y="528707"/>
                  <a:pt x="241400" y="527119"/>
                </a:cubicBezTo>
                <a:cubicBezTo>
                  <a:pt x="199067" y="525532"/>
                  <a:pt x="-5192" y="475790"/>
                  <a:pt x="100" y="479494"/>
                </a:cubicBezTo>
                <a:cubicBezTo>
                  <a:pt x="5392" y="483198"/>
                  <a:pt x="227642" y="514419"/>
                  <a:pt x="273150" y="549344"/>
                </a:cubicBezTo>
                <a:cubicBezTo>
                  <a:pt x="318658" y="584269"/>
                  <a:pt x="274737" y="677932"/>
                  <a:pt x="273150" y="689044"/>
                </a:cubicBezTo>
                <a:cubicBezTo>
                  <a:pt x="271563" y="700156"/>
                  <a:pt x="281617" y="685869"/>
                  <a:pt x="263625" y="616019"/>
                </a:cubicBezTo>
                <a:cubicBezTo>
                  <a:pt x="245633" y="546169"/>
                  <a:pt x="171550" y="315452"/>
                  <a:pt x="165200" y="269944"/>
                </a:cubicBezTo>
                <a:cubicBezTo>
                  <a:pt x="158850" y="224436"/>
                  <a:pt x="215471" y="339794"/>
                  <a:pt x="225525" y="342969"/>
                </a:cubicBezTo>
                <a:cubicBezTo>
                  <a:pt x="235579" y="346144"/>
                  <a:pt x="248279" y="342440"/>
                  <a:pt x="225525" y="288994"/>
                </a:cubicBezTo>
                <a:cubicBezTo>
                  <a:pt x="202771" y="235548"/>
                  <a:pt x="97996" y="-4693"/>
                  <a:pt x="101700" y="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2C2E326E-F682-5C90-2518-C1D53488DDBE}"/>
              </a:ext>
            </a:extLst>
          </p:cNvPr>
          <p:cNvSpPr/>
          <p:nvPr/>
        </p:nvSpPr>
        <p:spPr>
          <a:xfrm>
            <a:off x="2025781" y="8187452"/>
            <a:ext cx="298524" cy="430821"/>
          </a:xfrm>
          <a:custGeom>
            <a:avLst/>
            <a:gdLst>
              <a:gd name="connsiteX0" fmla="*/ 60194 w 298524"/>
              <a:gd name="connsiteY0" fmla="*/ 216773 h 430821"/>
              <a:gd name="connsiteX1" fmla="*/ 161794 w 298524"/>
              <a:gd name="connsiteY1" fmla="*/ 238998 h 430821"/>
              <a:gd name="connsiteX2" fmla="*/ 298319 w 298524"/>
              <a:gd name="connsiteY2" fmla="*/ 407273 h 430821"/>
              <a:gd name="connsiteX3" fmla="*/ 193544 w 298524"/>
              <a:gd name="connsiteY3" fmla="*/ 407273 h 430821"/>
              <a:gd name="connsiteX4" fmla="*/ 228469 w 298524"/>
              <a:gd name="connsiteY4" fmla="*/ 429498 h 430821"/>
              <a:gd name="connsiteX5" fmla="*/ 76069 w 298524"/>
              <a:gd name="connsiteY5" fmla="*/ 362823 h 430821"/>
              <a:gd name="connsiteX6" fmla="*/ 6219 w 298524"/>
              <a:gd name="connsiteY6" fmla="*/ 302498 h 430821"/>
              <a:gd name="connsiteX7" fmla="*/ 228469 w 298524"/>
              <a:gd name="connsiteY7" fmla="*/ 404098 h 430821"/>
              <a:gd name="connsiteX8" fmla="*/ 215769 w 298524"/>
              <a:gd name="connsiteY8" fmla="*/ 388223 h 430821"/>
              <a:gd name="connsiteX9" fmla="*/ 184019 w 298524"/>
              <a:gd name="connsiteY9" fmla="*/ 308848 h 430821"/>
              <a:gd name="connsiteX10" fmla="*/ 225294 w 298524"/>
              <a:gd name="connsiteY10" fmla="*/ 356473 h 430821"/>
              <a:gd name="connsiteX11" fmla="*/ 168144 w 298524"/>
              <a:gd name="connsiteY11" fmla="*/ 242173 h 430821"/>
              <a:gd name="connsiteX12" fmla="*/ 168144 w 298524"/>
              <a:gd name="connsiteY12" fmla="*/ 127873 h 430821"/>
              <a:gd name="connsiteX13" fmla="*/ 145919 w 298524"/>
              <a:gd name="connsiteY13" fmla="*/ 873 h 430821"/>
              <a:gd name="connsiteX14" fmla="*/ 145919 w 298524"/>
              <a:gd name="connsiteY14" fmla="*/ 194548 h 430821"/>
              <a:gd name="connsiteX15" fmla="*/ 133219 w 298524"/>
              <a:gd name="connsiteY15" fmla="*/ 207248 h 430821"/>
              <a:gd name="connsiteX16" fmla="*/ 60194 w 298524"/>
              <a:gd name="connsiteY16" fmla="*/ 216773 h 43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8524" h="430821">
                <a:moveTo>
                  <a:pt x="60194" y="216773"/>
                </a:moveTo>
                <a:cubicBezTo>
                  <a:pt x="64957" y="222065"/>
                  <a:pt x="122107" y="207248"/>
                  <a:pt x="161794" y="238998"/>
                </a:cubicBezTo>
                <a:cubicBezTo>
                  <a:pt x="201482" y="270748"/>
                  <a:pt x="293027" y="379227"/>
                  <a:pt x="298319" y="407273"/>
                </a:cubicBezTo>
                <a:cubicBezTo>
                  <a:pt x="303611" y="435319"/>
                  <a:pt x="205186" y="403569"/>
                  <a:pt x="193544" y="407273"/>
                </a:cubicBezTo>
                <a:cubicBezTo>
                  <a:pt x="181902" y="410977"/>
                  <a:pt x="248048" y="436906"/>
                  <a:pt x="228469" y="429498"/>
                </a:cubicBezTo>
                <a:cubicBezTo>
                  <a:pt x="208890" y="422090"/>
                  <a:pt x="113111" y="383990"/>
                  <a:pt x="76069" y="362823"/>
                </a:cubicBezTo>
                <a:cubicBezTo>
                  <a:pt x="39027" y="341656"/>
                  <a:pt x="-19181" y="295619"/>
                  <a:pt x="6219" y="302498"/>
                </a:cubicBezTo>
                <a:cubicBezTo>
                  <a:pt x="31619" y="309377"/>
                  <a:pt x="193544" y="389811"/>
                  <a:pt x="228469" y="404098"/>
                </a:cubicBezTo>
                <a:cubicBezTo>
                  <a:pt x="263394" y="418386"/>
                  <a:pt x="223177" y="404098"/>
                  <a:pt x="215769" y="388223"/>
                </a:cubicBezTo>
                <a:cubicBezTo>
                  <a:pt x="208361" y="372348"/>
                  <a:pt x="182432" y="314140"/>
                  <a:pt x="184019" y="308848"/>
                </a:cubicBezTo>
                <a:cubicBezTo>
                  <a:pt x="185606" y="303556"/>
                  <a:pt x="227940" y="367586"/>
                  <a:pt x="225294" y="356473"/>
                </a:cubicBezTo>
                <a:cubicBezTo>
                  <a:pt x="222648" y="345360"/>
                  <a:pt x="177669" y="280273"/>
                  <a:pt x="168144" y="242173"/>
                </a:cubicBezTo>
                <a:cubicBezTo>
                  <a:pt x="158619" y="204073"/>
                  <a:pt x="171848" y="168090"/>
                  <a:pt x="168144" y="127873"/>
                </a:cubicBezTo>
                <a:cubicBezTo>
                  <a:pt x="164440" y="87656"/>
                  <a:pt x="149623" y="-10239"/>
                  <a:pt x="145919" y="873"/>
                </a:cubicBezTo>
                <a:cubicBezTo>
                  <a:pt x="142215" y="11985"/>
                  <a:pt x="148036" y="160152"/>
                  <a:pt x="145919" y="194548"/>
                </a:cubicBezTo>
                <a:cubicBezTo>
                  <a:pt x="143802" y="228944"/>
                  <a:pt x="141156" y="205131"/>
                  <a:pt x="133219" y="207248"/>
                </a:cubicBezTo>
                <a:cubicBezTo>
                  <a:pt x="125282" y="209365"/>
                  <a:pt x="55431" y="211481"/>
                  <a:pt x="60194" y="2167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CC5E18FB-921C-1865-CF04-DF52670F6FE7}"/>
              </a:ext>
            </a:extLst>
          </p:cNvPr>
          <p:cNvSpPr/>
          <p:nvPr/>
        </p:nvSpPr>
        <p:spPr>
          <a:xfrm>
            <a:off x="2164025" y="8079077"/>
            <a:ext cx="413837" cy="517435"/>
          </a:xfrm>
          <a:custGeom>
            <a:avLst/>
            <a:gdLst>
              <a:gd name="connsiteX0" fmla="*/ 210875 w 413837"/>
              <a:gd name="connsiteY0" fmla="*/ 64798 h 517435"/>
              <a:gd name="connsiteX1" fmla="*/ 410900 w 413837"/>
              <a:gd name="connsiteY1" fmla="*/ 493423 h 517435"/>
              <a:gd name="connsiteX2" fmla="*/ 325175 w 413837"/>
              <a:gd name="connsiteY2" fmla="*/ 452148 h 517435"/>
              <a:gd name="connsiteX3" fmla="*/ 255325 w 413837"/>
              <a:gd name="connsiteY3" fmla="*/ 360073 h 517435"/>
              <a:gd name="connsiteX4" fmla="*/ 118800 w 413837"/>
              <a:gd name="connsiteY4" fmla="*/ 214023 h 517435"/>
              <a:gd name="connsiteX5" fmla="*/ 83875 w 413837"/>
              <a:gd name="connsiteY5" fmla="*/ 80673 h 517435"/>
              <a:gd name="connsiteX6" fmla="*/ 1325 w 413837"/>
              <a:gd name="connsiteY6" fmla="*/ 7648 h 517435"/>
              <a:gd name="connsiteX7" fmla="*/ 156900 w 413837"/>
              <a:gd name="connsiteY7" fmla="*/ 264823 h 517435"/>
              <a:gd name="connsiteX8" fmla="*/ 204525 w 413837"/>
              <a:gd name="connsiteY8" fmla="*/ 401348 h 517435"/>
              <a:gd name="connsiteX9" fmla="*/ 229925 w 413837"/>
              <a:gd name="connsiteY9" fmla="*/ 302923 h 517435"/>
              <a:gd name="connsiteX10" fmla="*/ 299775 w 413837"/>
              <a:gd name="connsiteY10" fmla="*/ 433098 h 517435"/>
              <a:gd name="connsiteX11" fmla="*/ 325175 w 413837"/>
              <a:gd name="connsiteY11" fmla="*/ 452148 h 517435"/>
              <a:gd name="connsiteX12" fmla="*/ 280725 w 413837"/>
              <a:gd name="connsiteY12" fmla="*/ 280698 h 517435"/>
              <a:gd name="connsiteX13" fmla="*/ 210875 w 413837"/>
              <a:gd name="connsiteY13" fmla="*/ 64798 h 51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37" h="517435">
                <a:moveTo>
                  <a:pt x="210875" y="64798"/>
                </a:moveTo>
                <a:cubicBezTo>
                  <a:pt x="232571" y="100252"/>
                  <a:pt x="391850" y="428865"/>
                  <a:pt x="410900" y="493423"/>
                </a:cubicBezTo>
                <a:cubicBezTo>
                  <a:pt x="429950" y="557981"/>
                  <a:pt x="351104" y="474373"/>
                  <a:pt x="325175" y="452148"/>
                </a:cubicBezTo>
                <a:cubicBezTo>
                  <a:pt x="299246" y="429923"/>
                  <a:pt x="289721" y="399760"/>
                  <a:pt x="255325" y="360073"/>
                </a:cubicBezTo>
                <a:cubicBezTo>
                  <a:pt x="220929" y="320386"/>
                  <a:pt x="147375" y="260590"/>
                  <a:pt x="118800" y="214023"/>
                </a:cubicBezTo>
                <a:cubicBezTo>
                  <a:pt x="90225" y="167456"/>
                  <a:pt x="103454" y="115069"/>
                  <a:pt x="83875" y="80673"/>
                </a:cubicBezTo>
                <a:cubicBezTo>
                  <a:pt x="64296" y="46277"/>
                  <a:pt x="-10846" y="-23044"/>
                  <a:pt x="1325" y="7648"/>
                </a:cubicBezTo>
                <a:cubicBezTo>
                  <a:pt x="13496" y="38340"/>
                  <a:pt x="123033" y="199206"/>
                  <a:pt x="156900" y="264823"/>
                </a:cubicBezTo>
                <a:cubicBezTo>
                  <a:pt x="190767" y="330440"/>
                  <a:pt x="192354" y="394998"/>
                  <a:pt x="204525" y="401348"/>
                </a:cubicBezTo>
                <a:cubicBezTo>
                  <a:pt x="216696" y="407698"/>
                  <a:pt x="214050" y="297631"/>
                  <a:pt x="229925" y="302923"/>
                </a:cubicBezTo>
                <a:cubicBezTo>
                  <a:pt x="245800" y="308215"/>
                  <a:pt x="283900" y="408227"/>
                  <a:pt x="299775" y="433098"/>
                </a:cubicBezTo>
                <a:cubicBezTo>
                  <a:pt x="315650" y="457969"/>
                  <a:pt x="328350" y="477548"/>
                  <a:pt x="325175" y="452148"/>
                </a:cubicBezTo>
                <a:cubicBezTo>
                  <a:pt x="322000" y="426748"/>
                  <a:pt x="301362" y="348431"/>
                  <a:pt x="280725" y="280698"/>
                </a:cubicBezTo>
                <a:cubicBezTo>
                  <a:pt x="260088" y="212965"/>
                  <a:pt x="189179" y="29344"/>
                  <a:pt x="210875" y="647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9BF906F1-0464-59F8-0CBE-0EA15407C55A}"/>
              </a:ext>
            </a:extLst>
          </p:cNvPr>
          <p:cNvSpPr/>
          <p:nvPr/>
        </p:nvSpPr>
        <p:spPr>
          <a:xfrm>
            <a:off x="2054184" y="7815179"/>
            <a:ext cx="360961" cy="503351"/>
          </a:xfrm>
          <a:custGeom>
            <a:avLst/>
            <a:gdLst>
              <a:gd name="connsiteX0" fmla="*/ 25441 w 360961"/>
              <a:gd name="connsiteY0" fmla="*/ 150896 h 503351"/>
              <a:gd name="connsiteX1" fmla="*/ 174666 w 360961"/>
              <a:gd name="connsiteY1" fmla="*/ 112796 h 503351"/>
              <a:gd name="connsiteX2" fmla="*/ 222291 w 360961"/>
              <a:gd name="connsiteY2" fmla="*/ 201696 h 503351"/>
              <a:gd name="connsiteX3" fmla="*/ 234991 w 360961"/>
              <a:gd name="connsiteY3" fmla="*/ 217571 h 503351"/>
              <a:gd name="connsiteX4" fmla="*/ 263566 w 360961"/>
              <a:gd name="connsiteY4" fmla="*/ 347746 h 503351"/>
              <a:gd name="connsiteX5" fmla="*/ 308016 w 360961"/>
              <a:gd name="connsiteY5" fmla="*/ 503321 h 503351"/>
              <a:gd name="connsiteX6" fmla="*/ 282616 w 360961"/>
              <a:gd name="connsiteY6" fmla="*/ 335046 h 503351"/>
              <a:gd name="connsiteX7" fmla="*/ 358816 w 360961"/>
              <a:gd name="connsiteY7" fmla="*/ 4846 h 503351"/>
              <a:gd name="connsiteX8" fmla="*/ 320716 w 360961"/>
              <a:gd name="connsiteY8" fmla="*/ 131846 h 503351"/>
              <a:gd name="connsiteX9" fmla="*/ 130216 w 360961"/>
              <a:gd name="connsiteY9" fmla="*/ 42946 h 503351"/>
              <a:gd name="connsiteX10" fmla="*/ 41 w 360961"/>
              <a:gd name="connsiteY10" fmla="*/ 42946 h 503351"/>
              <a:gd name="connsiteX11" fmla="*/ 142916 w 360961"/>
              <a:gd name="connsiteY11" fmla="*/ 109621 h 503351"/>
              <a:gd name="connsiteX12" fmla="*/ 25441 w 360961"/>
              <a:gd name="connsiteY12" fmla="*/ 150896 h 5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961" h="503351">
                <a:moveTo>
                  <a:pt x="25441" y="150896"/>
                </a:moveTo>
                <a:cubicBezTo>
                  <a:pt x="30733" y="151425"/>
                  <a:pt x="141858" y="104329"/>
                  <a:pt x="174666" y="112796"/>
                </a:cubicBezTo>
                <a:cubicBezTo>
                  <a:pt x="207474" y="121263"/>
                  <a:pt x="212237" y="184234"/>
                  <a:pt x="222291" y="201696"/>
                </a:cubicBezTo>
                <a:cubicBezTo>
                  <a:pt x="232345" y="219158"/>
                  <a:pt x="228112" y="193229"/>
                  <a:pt x="234991" y="217571"/>
                </a:cubicBezTo>
                <a:cubicBezTo>
                  <a:pt x="241870" y="241913"/>
                  <a:pt x="251395" y="300121"/>
                  <a:pt x="263566" y="347746"/>
                </a:cubicBezTo>
                <a:cubicBezTo>
                  <a:pt x="275737" y="395371"/>
                  <a:pt x="304841" y="505438"/>
                  <a:pt x="308016" y="503321"/>
                </a:cubicBezTo>
                <a:cubicBezTo>
                  <a:pt x="311191" y="501204"/>
                  <a:pt x="274149" y="418125"/>
                  <a:pt x="282616" y="335046"/>
                </a:cubicBezTo>
                <a:cubicBezTo>
                  <a:pt x="291083" y="251967"/>
                  <a:pt x="352466" y="38713"/>
                  <a:pt x="358816" y="4846"/>
                </a:cubicBezTo>
                <a:cubicBezTo>
                  <a:pt x="365166" y="-29021"/>
                  <a:pt x="358816" y="125496"/>
                  <a:pt x="320716" y="131846"/>
                </a:cubicBezTo>
                <a:cubicBezTo>
                  <a:pt x="282616" y="138196"/>
                  <a:pt x="183662" y="57763"/>
                  <a:pt x="130216" y="42946"/>
                </a:cubicBezTo>
                <a:cubicBezTo>
                  <a:pt x="76770" y="28129"/>
                  <a:pt x="-2076" y="31834"/>
                  <a:pt x="41" y="42946"/>
                </a:cubicBezTo>
                <a:cubicBezTo>
                  <a:pt x="2158" y="54058"/>
                  <a:pt x="134979" y="90571"/>
                  <a:pt x="142916" y="109621"/>
                </a:cubicBezTo>
                <a:cubicBezTo>
                  <a:pt x="150853" y="128671"/>
                  <a:pt x="20149" y="150367"/>
                  <a:pt x="25441" y="1508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817761E9-AE73-CB2C-D64B-524E25EEB3BF}"/>
              </a:ext>
            </a:extLst>
          </p:cNvPr>
          <p:cNvSpPr/>
          <p:nvPr/>
        </p:nvSpPr>
        <p:spPr>
          <a:xfrm>
            <a:off x="1836291" y="8181712"/>
            <a:ext cx="237126" cy="474876"/>
          </a:xfrm>
          <a:custGeom>
            <a:avLst/>
            <a:gdLst>
              <a:gd name="connsiteX0" fmla="*/ 236984 w 237126"/>
              <a:gd name="connsiteY0" fmla="*/ 263 h 474876"/>
              <a:gd name="connsiteX1" fmla="*/ 214759 w 237126"/>
              <a:gd name="connsiteY1" fmla="*/ 187588 h 474876"/>
              <a:gd name="connsiteX2" fmla="*/ 113159 w 237126"/>
              <a:gd name="connsiteY2" fmla="*/ 266963 h 474876"/>
              <a:gd name="connsiteX3" fmla="*/ 189359 w 237126"/>
              <a:gd name="connsiteY3" fmla="*/ 355863 h 474876"/>
              <a:gd name="connsiteX4" fmla="*/ 97284 w 237126"/>
              <a:gd name="connsiteY4" fmla="*/ 362213 h 474876"/>
              <a:gd name="connsiteX5" fmla="*/ 230634 w 237126"/>
              <a:gd name="connsiteY5" fmla="*/ 432063 h 474876"/>
              <a:gd name="connsiteX6" fmla="*/ 2034 w 237126"/>
              <a:gd name="connsiteY6" fmla="*/ 470163 h 474876"/>
              <a:gd name="connsiteX7" fmla="*/ 116334 w 237126"/>
              <a:gd name="connsiteY7" fmla="*/ 447938 h 474876"/>
              <a:gd name="connsiteX8" fmla="*/ 78234 w 237126"/>
              <a:gd name="connsiteY8" fmla="*/ 235213 h 474876"/>
              <a:gd name="connsiteX9" fmla="*/ 116334 w 237126"/>
              <a:gd name="connsiteY9" fmla="*/ 241563 h 474876"/>
              <a:gd name="connsiteX10" fmla="*/ 211584 w 237126"/>
              <a:gd name="connsiteY10" fmla="*/ 155838 h 474876"/>
              <a:gd name="connsiteX11" fmla="*/ 224284 w 237126"/>
              <a:gd name="connsiteY11" fmla="*/ 146313 h 474876"/>
              <a:gd name="connsiteX12" fmla="*/ 236984 w 237126"/>
              <a:gd name="connsiteY12" fmla="*/ 263 h 47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126" h="474876">
                <a:moveTo>
                  <a:pt x="236984" y="263"/>
                </a:moveTo>
                <a:cubicBezTo>
                  <a:pt x="235397" y="7142"/>
                  <a:pt x="235396" y="143138"/>
                  <a:pt x="214759" y="187588"/>
                </a:cubicBezTo>
                <a:cubicBezTo>
                  <a:pt x="194121" y="232038"/>
                  <a:pt x="117392" y="238917"/>
                  <a:pt x="113159" y="266963"/>
                </a:cubicBezTo>
                <a:cubicBezTo>
                  <a:pt x="108926" y="295009"/>
                  <a:pt x="192005" y="339988"/>
                  <a:pt x="189359" y="355863"/>
                </a:cubicBezTo>
                <a:cubicBezTo>
                  <a:pt x="186713" y="371738"/>
                  <a:pt x="90405" y="349513"/>
                  <a:pt x="97284" y="362213"/>
                </a:cubicBezTo>
                <a:cubicBezTo>
                  <a:pt x="104163" y="374913"/>
                  <a:pt x="246509" y="414071"/>
                  <a:pt x="230634" y="432063"/>
                </a:cubicBezTo>
                <a:cubicBezTo>
                  <a:pt x="214759" y="450055"/>
                  <a:pt x="21084" y="467517"/>
                  <a:pt x="2034" y="470163"/>
                </a:cubicBezTo>
                <a:cubicBezTo>
                  <a:pt x="-17016" y="472809"/>
                  <a:pt x="103634" y="487096"/>
                  <a:pt x="116334" y="447938"/>
                </a:cubicBezTo>
                <a:cubicBezTo>
                  <a:pt x="129034" y="408780"/>
                  <a:pt x="78234" y="269609"/>
                  <a:pt x="78234" y="235213"/>
                </a:cubicBezTo>
                <a:cubicBezTo>
                  <a:pt x="78234" y="200817"/>
                  <a:pt x="94109" y="254792"/>
                  <a:pt x="116334" y="241563"/>
                </a:cubicBezTo>
                <a:cubicBezTo>
                  <a:pt x="138559" y="228334"/>
                  <a:pt x="193592" y="171713"/>
                  <a:pt x="211584" y="155838"/>
                </a:cubicBezTo>
                <a:cubicBezTo>
                  <a:pt x="229576" y="139963"/>
                  <a:pt x="222167" y="169596"/>
                  <a:pt x="224284" y="146313"/>
                </a:cubicBezTo>
                <a:cubicBezTo>
                  <a:pt x="226401" y="123030"/>
                  <a:pt x="238571" y="-6616"/>
                  <a:pt x="236984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C3529ED2-811E-9180-8A94-5BF8D139803C}"/>
              </a:ext>
            </a:extLst>
          </p:cNvPr>
          <p:cNvSpPr/>
          <p:nvPr/>
        </p:nvSpPr>
        <p:spPr>
          <a:xfrm>
            <a:off x="2171955" y="7089489"/>
            <a:ext cx="331327" cy="1101426"/>
          </a:xfrm>
          <a:custGeom>
            <a:avLst/>
            <a:gdLst>
              <a:gd name="connsiteX0" fmla="*/ 2920 w 331327"/>
              <a:gd name="connsiteY0" fmla="*/ 32036 h 1101426"/>
              <a:gd name="connsiteX1" fmla="*/ 209295 w 331327"/>
              <a:gd name="connsiteY1" fmla="*/ 530511 h 1101426"/>
              <a:gd name="connsiteX2" fmla="*/ 126745 w 331327"/>
              <a:gd name="connsiteY2" fmla="*/ 873411 h 1101426"/>
              <a:gd name="connsiteX3" fmla="*/ 221995 w 331327"/>
              <a:gd name="connsiteY3" fmla="*/ 695611 h 1101426"/>
              <a:gd name="connsiteX4" fmla="*/ 152145 w 331327"/>
              <a:gd name="connsiteY4" fmla="*/ 863886 h 1101426"/>
              <a:gd name="connsiteX5" fmla="*/ 250570 w 331327"/>
              <a:gd name="connsiteY5" fmla="*/ 1022636 h 1101426"/>
              <a:gd name="connsiteX6" fmla="*/ 260095 w 331327"/>
              <a:gd name="connsiteY6" fmla="*/ 1098836 h 1101426"/>
              <a:gd name="connsiteX7" fmla="*/ 307720 w 331327"/>
              <a:gd name="connsiteY7" fmla="*/ 933736 h 1101426"/>
              <a:gd name="connsiteX8" fmla="*/ 329945 w 331327"/>
              <a:gd name="connsiteY8" fmla="*/ 784511 h 1101426"/>
              <a:gd name="connsiteX9" fmla="*/ 269620 w 331327"/>
              <a:gd name="connsiteY9" fmla="*/ 590836 h 1101426"/>
              <a:gd name="connsiteX10" fmla="*/ 212470 w 331327"/>
              <a:gd name="connsiteY10" fmla="*/ 232061 h 1101426"/>
              <a:gd name="connsiteX11" fmla="*/ 234695 w 331327"/>
              <a:gd name="connsiteY11" fmla="*/ 374936 h 1101426"/>
              <a:gd name="connsiteX12" fmla="*/ 98170 w 331327"/>
              <a:gd name="connsiteY12" fmla="*/ 86011 h 1101426"/>
              <a:gd name="connsiteX13" fmla="*/ 2920 w 331327"/>
              <a:gd name="connsiteY13" fmla="*/ 32036 h 110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1327" h="1101426">
                <a:moveTo>
                  <a:pt x="2920" y="32036"/>
                </a:moveTo>
                <a:cubicBezTo>
                  <a:pt x="21441" y="106119"/>
                  <a:pt x="188658" y="390282"/>
                  <a:pt x="209295" y="530511"/>
                </a:cubicBezTo>
                <a:cubicBezTo>
                  <a:pt x="229932" y="670740"/>
                  <a:pt x="124628" y="845894"/>
                  <a:pt x="126745" y="873411"/>
                </a:cubicBezTo>
                <a:cubicBezTo>
                  <a:pt x="128862" y="900928"/>
                  <a:pt x="217762" y="697198"/>
                  <a:pt x="221995" y="695611"/>
                </a:cubicBezTo>
                <a:cubicBezTo>
                  <a:pt x="226228" y="694024"/>
                  <a:pt x="147383" y="809382"/>
                  <a:pt x="152145" y="863886"/>
                </a:cubicBezTo>
                <a:cubicBezTo>
                  <a:pt x="156907" y="918390"/>
                  <a:pt x="232578" y="983478"/>
                  <a:pt x="250570" y="1022636"/>
                </a:cubicBezTo>
                <a:cubicBezTo>
                  <a:pt x="268562" y="1061794"/>
                  <a:pt x="250570" y="1113653"/>
                  <a:pt x="260095" y="1098836"/>
                </a:cubicBezTo>
                <a:cubicBezTo>
                  <a:pt x="269620" y="1084019"/>
                  <a:pt x="296078" y="986123"/>
                  <a:pt x="307720" y="933736"/>
                </a:cubicBezTo>
                <a:cubicBezTo>
                  <a:pt x="319362" y="881349"/>
                  <a:pt x="336295" y="841661"/>
                  <a:pt x="329945" y="784511"/>
                </a:cubicBezTo>
                <a:cubicBezTo>
                  <a:pt x="323595" y="727361"/>
                  <a:pt x="289199" y="682911"/>
                  <a:pt x="269620" y="590836"/>
                </a:cubicBezTo>
                <a:cubicBezTo>
                  <a:pt x="250041" y="498761"/>
                  <a:pt x="218291" y="268044"/>
                  <a:pt x="212470" y="232061"/>
                </a:cubicBezTo>
                <a:cubicBezTo>
                  <a:pt x="206649" y="196078"/>
                  <a:pt x="253745" y="399278"/>
                  <a:pt x="234695" y="374936"/>
                </a:cubicBezTo>
                <a:cubicBezTo>
                  <a:pt x="215645" y="350594"/>
                  <a:pt x="137857" y="144219"/>
                  <a:pt x="98170" y="86011"/>
                </a:cubicBezTo>
                <a:cubicBezTo>
                  <a:pt x="58483" y="27803"/>
                  <a:pt x="-15601" y="-42047"/>
                  <a:pt x="2920" y="32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3C012864-AA4C-5119-4AA0-476E825454F9}"/>
              </a:ext>
            </a:extLst>
          </p:cNvPr>
          <p:cNvSpPr/>
          <p:nvPr/>
        </p:nvSpPr>
        <p:spPr>
          <a:xfrm>
            <a:off x="2409784" y="7803974"/>
            <a:ext cx="308280" cy="467176"/>
          </a:xfrm>
          <a:custGeom>
            <a:avLst/>
            <a:gdLst>
              <a:gd name="connsiteX0" fmla="*/ 28616 w 308280"/>
              <a:gd name="connsiteY0" fmla="*/ 273226 h 467176"/>
              <a:gd name="connsiteX1" fmla="*/ 66716 w 308280"/>
              <a:gd name="connsiteY1" fmla="*/ 381176 h 467176"/>
              <a:gd name="connsiteX2" fmla="*/ 41316 w 308280"/>
              <a:gd name="connsiteY2" fmla="*/ 466901 h 467176"/>
              <a:gd name="connsiteX3" fmla="*/ 177841 w 308280"/>
              <a:gd name="connsiteY3" fmla="*/ 352601 h 467176"/>
              <a:gd name="connsiteX4" fmla="*/ 308016 w 308280"/>
              <a:gd name="connsiteY4" fmla="*/ 457376 h 467176"/>
              <a:gd name="connsiteX5" fmla="*/ 142916 w 308280"/>
              <a:gd name="connsiteY5" fmla="*/ 209726 h 467176"/>
              <a:gd name="connsiteX6" fmla="*/ 41 w 308280"/>
              <a:gd name="connsiteY6" fmla="*/ 176 h 467176"/>
              <a:gd name="connsiteX7" fmla="*/ 127041 w 308280"/>
              <a:gd name="connsiteY7" fmla="*/ 244651 h 467176"/>
              <a:gd name="connsiteX8" fmla="*/ 28616 w 308280"/>
              <a:gd name="connsiteY8" fmla="*/ 273226 h 46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280" h="467176">
                <a:moveTo>
                  <a:pt x="28616" y="273226"/>
                </a:moveTo>
                <a:cubicBezTo>
                  <a:pt x="18562" y="295980"/>
                  <a:pt x="64599" y="348897"/>
                  <a:pt x="66716" y="381176"/>
                </a:cubicBezTo>
                <a:cubicBezTo>
                  <a:pt x="68833" y="413455"/>
                  <a:pt x="22795" y="471664"/>
                  <a:pt x="41316" y="466901"/>
                </a:cubicBezTo>
                <a:cubicBezTo>
                  <a:pt x="59837" y="462138"/>
                  <a:pt x="133391" y="354189"/>
                  <a:pt x="177841" y="352601"/>
                </a:cubicBezTo>
                <a:cubicBezTo>
                  <a:pt x="222291" y="351014"/>
                  <a:pt x="313837" y="481189"/>
                  <a:pt x="308016" y="457376"/>
                </a:cubicBezTo>
                <a:cubicBezTo>
                  <a:pt x="302195" y="433563"/>
                  <a:pt x="194245" y="285926"/>
                  <a:pt x="142916" y="209726"/>
                </a:cubicBezTo>
                <a:cubicBezTo>
                  <a:pt x="91587" y="133526"/>
                  <a:pt x="2687" y="-5645"/>
                  <a:pt x="41" y="176"/>
                </a:cubicBezTo>
                <a:cubicBezTo>
                  <a:pt x="-2605" y="5997"/>
                  <a:pt x="122279" y="197026"/>
                  <a:pt x="127041" y="244651"/>
                </a:cubicBezTo>
                <a:cubicBezTo>
                  <a:pt x="131803" y="292276"/>
                  <a:pt x="38670" y="250472"/>
                  <a:pt x="28616" y="273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18E83807-9CFF-7F81-8630-FF570632878F}"/>
              </a:ext>
            </a:extLst>
          </p:cNvPr>
          <p:cNvSpPr/>
          <p:nvPr/>
        </p:nvSpPr>
        <p:spPr>
          <a:xfrm>
            <a:off x="2205205" y="8352421"/>
            <a:ext cx="884070" cy="493129"/>
          </a:xfrm>
          <a:custGeom>
            <a:avLst/>
            <a:gdLst>
              <a:gd name="connsiteX0" fmla="*/ 90320 w 884070"/>
              <a:gd name="connsiteY0" fmla="*/ 1004 h 493129"/>
              <a:gd name="connsiteX1" fmla="*/ 214145 w 884070"/>
              <a:gd name="connsiteY1" fmla="*/ 166104 h 493129"/>
              <a:gd name="connsiteX2" fmla="*/ 420520 w 884070"/>
              <a:gd name="connsiteY2" fmla="*/ 305804 h 493129"/>
              <a:gd name="connsiteX3" fmla="*/ 423695 w 884070"/>
              <a:gd name="connsiteY3" fmla="*/ 251829 h 493129"/>
              <a:gd name="connsiteX4" fmla="*/ 607845 w 884070"/>
              <a:gd name="connsiteY4" fmla="*/ 324854 h 493129"/>
              <a:gd name="connsiteX5" fmla="*/ 614195 w 884070"/>
              <a:gd name="connsiteY5" fmla="*/ 315329 h 493129"/>
              <a:gd name="connsiteX6" fmla="*/ 865020 w 884070"/>
              <a:gd name="connsiteY6" fmla="*/ 480429 h 493129"/>
              <a:gd name="connsiteX7" fmla="*/ 884070 w 884070"/>
              <a:gd name="connsiteY7" fmla="*/ 493129 h 493129"/>
              <a:gd name="connsiteX8" fmla="*/ 595145 w 884070"/>
              <a:gd name="connsiteY8" fmla="*/ 340729 h 493129"/>
              <a:gd name="connsiteX9" fmla="*/ 280820 w 884070"/>
              <a:gd name="connsiteY9" fmla="*/ 274054 h 493129"/>
              <a:gd name="connsiteX10" fmla="*/ 7770 w 884070"/>
              <a:gd name="connsiteY10" fmla="*/ 74029 h 493129"/>
              <a:gd name="connsiteX11" fmla="*/ 77620 w 884070"/>
              <a:gd name="connsiteY11" fmla="*/ 96254 h 493129"/>
              <a:gd name="connsiteX12" fmla="*/ 90320 w 884070"/>
              <a:gd name="connsiteY12" fmla="*/ 1004 h 49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4070" h="493129">
                <a:moveTo>
                  <a:pt x="90320" y="1004"/>
                </a:moveTo>
                <a:cubicBezTo>
                  <a:pt x="113074" y="12646"/>
                  <a:pt x="159112" y="115304"/>
                  <a:pt x="214145" y="166104"/>
                </a:cubicBezTo>
                <a:cubicBezTo>
                  <a:pt x="269178" y="216904"/>
                  <a:pt x="385595" y="291517"/>
                  <a:pt x="420520" y="305804"/>
                </a:cubicBezTo>
                <a:cubicBezTo>
                  <a:pt x="455445" y="320092"/>
                  <a:pt x="392474" y="248654"/>
                  <a:pt x="423695" y="251829"/>
                </a:cubicBezTo>
                <a:cubicBezTo>
                  <a:pt x="454916" y="255004"/>
                  <a:pt x="576095" y="314271"/>
                  <a:pt x="607845" y="324854"/>
                </a:cubicBezTo>
                <a:cubicBezTo>
                  <a:pt x="639595" y="335437"/>
                  <a:pt x="571333" y="289400"/>
                  <a:pt x="614195" y="315329"/>
                </a:cubicBezTo>
                <a:cubicBezTo>
                  <a:pt x="657058" y="341258"/>
                  <a:pt x="865020" y="480429"/>
                  <a:pt x="865020" y="480429"/>
                </a:cubicBezTo>
                <a:lnTo>
                  <a:pt x="884070" y="493129"/>
                </a:lnTo>
                <a:cubicBezTo>
                  <a:pt x="839091" y="469846"/>
                  <a:pt x="695687" y="377241"/>
                  <a:pt x="595145" y="340729"/>
                </a:cubicBezTo>
                <a:cubicBezTo>
                  <a:pt x="494603" y="304217"/>
                  <a:pt x="378716" y="318504"/>
                  <a:pt x="280820" y="274054"/>
                </a:cubicBezTo>
                <a:cubicBezTo>
                  <a:pt x="182924" y="229604"/>
                  <a:pt x="41637" y="103662"/>
                  <a:pt x="7770" y="74029"/>
                </a:cubicBezTo>
                <a:cubicBezTo>
                  <a:pt x="-26097" y="44396"/>
                  <a:pt x="60687" y="110012"/>
                  <a:pt x="77620" y="96254"/>
                </a:cubicBezTo>
                <a:cubicBezTo>
                  <a:pt x="94553" y="82496"/>
                  <a:pt x="67566" y="-10638"/>
                  <a:pt x="90320" y="10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9D6AED42-FF3A-DB26-02EA-D9E42DB6A35A}"/>
              </a:ext>
            </a:extLst>
          </p:cNvPr>
          <p:cNvSpPr/>
          <p:nvPr/>
        </p:nvSpPr>
        <p:spPr>
          <a:xfrm>
            <a:off x="2476220" y="8273631"/>
            <a:ext cx="317784" cy="349686"/>
          </a:xfrm>
          <a:custGeom>
            <a:avLst/>
            <a:gdLst>
              <a:gd name="connsiteX0" fmla="*/ 280 w 317784"/>
              <a:gd name="connsiteY0" fmla="*/ 98844 h 349686"/>
              <a:gd name="connsiteX1" fmla="*/ 162205 w 317784"/>
              <a:gd name="connsiteY1" fmla="*/ 67094 h 349686"/>
              <a:gd name="connsiteX2" fmla="*/ 165380 w 317784"/>
              <a:gd name="connsiteY2" fmla="*/ 152819 h 349686"/>
              <a:gd name="connsiteX3" fmla="*/ 225705 w 317784"/>
              <a:gd name="connsiteY3" fmla="*/ 238544 h 349686"/>
              <a:gd name="connsiteX4" fmla="*/ 124105 w 317784"/>
              <a:gd name="connsiteY4" fmla="*/ 267119 h 349686"/>
              <a:gd name="connsiteX5" fmla="*/ 317780 w 317784"/>
              <a:gd name="connsiteY5" fmla="*/ 349669 h 349686"/>
              <a:gd name="connsiteX6" fmla="*/ 117755 w 317784"/>
              <a:gd name="connsiteY6" fmla="*/ 273469 h 349686"/>
              <a:gd name="connsiteX7" fmla="*/ 105055 w 317784"/>
              <a:gd name="connsiteY7" fmla="*/ 165519 h 349686"/>
              <a:gd name="connsiteX8" fmla="*/ 162205 w 317784"/>
              <a:gd name="connsiteY8" fmla="*/ 3594 h 349686"/>
              <a:gd name="connsiteX9" fmla="*/ 124105 w 317784"/>
              <a:gd name="connsiteY9" fmla="*/ 57569 h 349686"/>
              <a:gd name="connsiteX10" fmla="*/ 280 w 317784"/>
              <a:gd name="connsiteY10" fmla="*/ 98844 h 3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784" h="349686">
                <a:moveTo>
                  <a:pt x="280" y="98844"/>
                </a:moveTo>
                <a:cubicBezTo>
                  <a:pt x="6630" y="100432"/>
                  <a:pt x="134688" y="58098"/>
                  <a:pt x="162205" y="67094"/>
                </a:cubicBezTo>
                <a:cubicBezTo>
                  <a:pt x="189722" y="76090"/>
                  <a:pt x="154797" y="124244"/>
                  <a:pt x="165380" y="152819"/>
                </a:cubicBezTo>
                <a:cubicBezTo>
                  <a:pt x="175963" y="181394"/>
                  <a:pt x="232584" y="219494"/>
                  <a:pt x="225705" y="238544"/>
                </a:cubicBezTo>
                <a:cubicBezTo>
                  <a:pt x="218826" y="257594"/>
                  <a:pt x="108759" y="248598"/>
                  <a:pt x="124105" y="267119"/>
                </a:cubicBezTo>
                <a:cubicBezTo>
                  <a:pt x="139451" y="285640"/>
                  <a:pt x="318838" y="348611"/>
                  <a:pt x="317780" y="349669"/>
                </a:cubicBezTo>
                <a:cubicBezTo>
                  <a:pt x="316722" y="350727"/>
                  <a:pt x="153209" y="304161"/>
                  <a:pt x="117755" y="273469"/>
                </a:cubicBezTo>
                <a:cubicBezTo>
                  <a:pt x="82301" y="242777"/>
                  <a:pt x="97647" y="210498"/>
                  <a:pt x="105055" y="165519"/>
                </a:cubicBezTo>
                <a:cubicBezTo>
                  <a:pt x="112463" y="120540"/>
                  <a:pt x="159030" y="21586"/>
                  <a:pt x="162205" y="3594"/>
                </a:cubicBezTo>
                <a:cubicBezTo>
                  <a:pt x="165380" y="-14398"/>
                  <a:pt x="151093" y="40106"/>
                  <a:pt x="124105" y="57569"/>
                </a:cubicBezTo>
                <a:cubicBezTo>
                  <a:pt x="97117" y="75032"/>
                  <a:pt x="-6070" y="97256"/>
                  <a:pt x="280" y="988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7A3FC5AB-9040-D145-D253-CC74169FB3C8}"/>
              </a:ext>
            </a:extLst>
          </p:cNvPr>
          <p:cNvSpPr/>
          <p:nvPr/>
        </p:nvSpPr>
        <p:spPr>
          <a:xfrm>
            <a:off x="3013139" y="8819398"/>
            <a:ext cx="151216" cy="414419"/>
          </a:xfrm>
          <a:custGeom>
            <a:avLst/>
            <a:gdLst>
              <a:gd name="connsiteX0" fmla="*/ 41211 w 151216"/>
              <a:gd name="connsiteY0" fmla="*/ 752 h 414419"/>
              <a:gd name="connsiteX1" fmla="*/ 107886 w 151216"/>
              <a:gd name="connsiteY1" fmla="*/ 203952 h 414419"/>
              <a:gd name="connsiteX2" fmla="*/ 25336 w 151216"/>
              <a:gd name="connsiteY2" fmla="*/ 394452 h 414419"/>
              <a:gd name="connsiteX3" fmla="*/ 25336 w 151216"/>
              <a:gd name="connsiteY3" fmla="*/ 219827 h 414419"/>
              <a:gd name="connsiteX4" fmla="*/ 6286 w 151216"/>
              <a:gd name="connsiteY4" fmla="*/ 413502 h 414419"/>
              <a:gd name="connsiteX5" fmla="*/ 149161 w 151216"/>
              <a:gd name="connsiteY5" fmla="*/ 286502 h 414419"/>
              <a:gd name="connsiteX6" fmla="*/ 88836 w 151216"/>
              <a:gd name="connsiteY6" fmla="*/ 140452 h 414419"/>
              <a:gd name="connsiteX7" fmla="*/ 41211 w 151216"/>
              <a:gd name="connsiteY7" fmla="*/ 752 h 41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216" h="414419">
                <a:moveTo>
                  <a:pt x="41211" y="752"/>
                </a:moveTo>
                <a:cubicBezTo>
                  <a:pt x="44386" y="11335"/>
                  <a:pt x="110532" y="138335"/>
                  <a:pt x="107886" y="203952"/>
                </a:cubicBezTo>
                <a:cubicBezTo>
                  <a:pt x="105240" y="269569"/>
                  <a:pt x="39094" y="391806"/>
                  <a:pt x="25336" y="394452"/>
                </a:cubicBezTo>
                <a:cubicBezTo>
                  <a:pt x="11578" y="397098"/>
                  <a:pt x="28511" y="216652"/>
                  <a:pt x="25336" y="219827"/>
                </a:cubicBezTo>
                <a:cubicBezTo>
                  <a:pt x="22161" y="223002"/>
                  <a:pt x="-14351" y="402390"/>
                  <a:pt x="6286" y="413502"/>
                </a:cubicBezTo>
                <a:cubicBezTo>
                  <a:pt x="26923" y="424614"/>
                  <a:pt x="135403" y="332010"/>
                  <a:pt x="149161" y="286502"/>
                </a:cubicBezTo>
                <a:cubicBezTo>
                  <a:pt x="162919" y="240994"/>
                  <a:pt x="103653" y="187019"/>
                  <a:pt x="88836" y="140452"/>
                </a:cubicBezTo>
                <a:cubicBezTo>
                  <a:pt x="74019" y="93885"/>
                  <a:pt x="38036" y="-9831"/>
                  <a:pt x="41211" y="7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30E297E7-9407-3B61-F88D-B10C8A8A9385}"/>
              </a:ext>
            </a:extLst>
          </p:cNvPr>
          <p:cNvSpPr/>
          <p:nvPr/>
        </p:nvSpPr>
        <p:spPr>
          <a:xfrm>
            <a:off x="2692400" y="9312245"/>
            <a:ext cx="454824" cy="462628"/>
          </a:xfrm>
          <a:custGeom>
            <a:avLst/>
            <a:gdLst>
              <a:gd name="connsiteX0" fmla="*/ 454025 w 454824"/>
              <a:gd name="connsiteY0" fmla="*/ 3205 h 462628"/>
              <a:gd name="connsiteX1" fmla="*/ 422275 w 454824"/>
              <a:gd name="connsiteY1" fmla="*/ 279430 h 462628"/>
              <a:gd name="connsiteX2" fmla="*/ 393700 w 454824"/>
              <a:gd name="connsiteY2" fmla="*/ 346105 h 462628"/>
              <a:gd name="connsiteX3" fmla="*/ 276225 w 454824"/>
              <a:gd name="connsiteY3" fmla="*/ 422305 h 462628"/>
              <a:gd name="connsiteX4" fmla="*/ 0 w 454824"/>
              <a:gd name="connsiteY4" fmla="*/ 444530 h 462628"/>
              <a:gd name="connsiteX5" fmla="*/ 276225 w 454824"/>
              <a:gd name="connsiteY5" fmla="*/ 460405 h 462628"/>
              <a:gd name="connsiteX6" fmla="*/ 355600 w 454824"/>
              <a:gd name="connsiteY6" fmla="*/ 393730 h 462628"/>
              <a:gd name="connsiteX7" fmla="*/ 400050 w 454824"/>
              <a:gd name="connsiteY7" fmla="*/ 158780 h 462628"/>
              <a:gd name="connsiteX8" fmla="*/ 384175 w 454824"/>
              <a:gd name="connsiteY8" fmla="*/ 60355 h 462628"/>
              <a:gd name="connsiteX9" fmla="*/ 387350 w 454824"/>
              <a:gd name="connsiteY9" fmla="*/ 123855 h 462628"/>
              <a:gd name="connsiteX10" fmla="*/ 454025 w 454824"/>
              <a:gd name="connsiteY10" fmla="*/ 3205 h 46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824" h="462628">
                <a:moveTo>
                  <a:pt x="454025" y="3205"/>
                </a:moveTo>
                <a:cubicBezTo>
                  <a:pt x="459846" y="29134"/>
                  <a:pt x="432329" y="222280"/>
                  <a:pt x="422275" y="279430"/>
                </a:cubicBezTo>
                <a:cubicBezTo>
                  <a:pt x="412221" y="336580"/>
                  <a:pt x="418042" y="322293"/>
                  <a:pt x="393700" y="346105"/>
                </a:cubicBezTo>
                <a:cubicBezTo>
                  <a:pt x="369358" y="369918"/>
                  <a:pt x="341842" y="405901"/>
                  <a:pt x="276225" y="422305"/>
                </a:cubicBezTo>
                <a:cubicBezTo>
                  <a:pt x="210608" y="438709"/>
                  <a:pt x="0" y="438180"/>
                  <a:pt x="0" y="444530"/>
                </a:cubicBezTo>
                <a:cubicBezTo>
                  <a:pt x="0" y="450880"/>
                  <a:pt x="216958" y="468872"/>
                  <a:pt x="276225" y="460405"/>
                </a:cubicBezTo>
                <a:cubicBezTo>
                  <a:pt x="335492" y="451938"/>
                  <a:pt x="334963" y="444001"/>
                  <a:pt x="355600" y="393730"/>
                </a:cubicBezTo>
                <a:cubicBezTo>
                  <a:pt x="376237" y="343459"/>
                  <a:pt x="395287" y="214343"/>
                  <a:pt x="400050" y="158780"/>
                </a:cubicBezTo>
                <a:cubicBezTo>
                  <a:pt x="404812" y="103218"/>
                  <a:pt x="386292" y="66176"/>
                  <a:pt x="384175" y="60355"/>
                </a:cubicBezTo>
                <a:cubicBezTo>
                  <a:pt x="382058" y="54534"/>
                  <a:pt x="375708" y="130734"/>
                  <a:pt x="387350" y="123855"/>
                </a:cubicBezTo>
                <a:cubicBezTo>
                  <a:pt x="398992" y="116976"/>
                  <a:pt x="448204" y="-22724"/>
                  <a:pt x="454025" y="3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D646B1E7-8BB3-3E58-C7D7-B9384D086184}"/>
              </a:ext>
            </a:extLst>
          </p:cNvPr>
          <p:cNvSpPr/>
          <p:nvPr/>
        </p:nvSpPr>
        <p:spPr>
          <a:xfrm>
            <a:off x="1697712" y="9453150"/>
            <a:ext cx="528342" cy="177058"/>
          </a:xfrm>
          <a:custGeom>
            <a:avLst/>
            <a:gdLst>
              <a:gd name="connsiteX0" fmla="*/ 913 w 528342"/>
              <a:gd name="connsiteY0" fmla="*/ 43275 h 177058"/>
              <a:gd name="connsiteX1" fmla="*/ 185063 w 528342"/>
              <a:gd name="connsiteY1" fmla="*/ 11525 h 177058"/>
              <a:gd name="connsiteX2" fmla="*/ 508913 w 528342"/>
              <a:gd name="connsiteY2" fmla="*/ 8350 h 177058"/>
              <a:gd name="connsiteX3" fmla="*/ 445413 w 528342"/>
              <a:gd name="connsiteY3" fmla="*/ 8350 h 177058"/>
              <a:gd name="connsiteX4" fmla="*/ 64413 w 528342"/>
              <a:gd name="connsiteY4" fmla="*/ 119475 h 177058"/>
              <a:gd name="connsiteX5" fmla="*/ 102513 w 528342"/>
              <a:gd name="connsiteY5" fmla="*/ 84550 h 177058"/>
              <a:gd name="connsiteX6" fmla="*/ 70763 w 528342"/>
              <a:gd name="connsiteY6" fmla="*/ 176625 h 177058"/>
              <a:gd name="connsiteX7" fmla="*/ 112038 w 528342"/>
              <a:gd name="connsiteY7" fmla="*/ 40100 h 177058"/>
              <a:gd name="connsiteX8" fmla="*/ 913 w 528342"/>
              <a:gd name="connsiteY8" fmla="*/ 43275 h 17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342" h="177058">
                <a:moveTo>
                  <a:pt x="913" y="43275"/>
                </a:moveTo>
                <a:cubicBezTo>
                  <a:pt x="13084" y="38513"/>
                  <a:pt x="100396" y="17346"/>
                  <a:pt x="185063" y="11525"/>
                </a:cubicBezTo>
                <a:cubicBezTo>
                  <a:pt x="269730" y="5704"/>
                  <a:pt x="465521" y="8879"/>
                  <a:pt x="508913" y="8350"/>
                </a:cubicBezTo>
                <a:cubicBezTo>
                  <a:pt x="552305" y="7821"/>
                  <a:pt x="519496" y="-10171"/>
                  <a:pt x="445413" y="8350"/>
                </a:cubicBezTo>
                <a:cubicBezTo>
                  <a:pt x="371330" y="26871"/>
                  <a:pt x="121563" y="106775"/>
                  <a:pt x="64413" y="119475"/>
                </a:cubicBezTo>
                <a:cubicBezTo>
                  <a:pt x="7263" y="132175"/>
                  <a:pt x="101455" y="75025"/>
                  <a:pt x="102513" y="84550"/>
                </a:cubicBezTo>
                <a:cubicBezTo>
                  <a:pt x="103571" y="94075"/>
                  <a:pt x="69176" y="184033"/>
                  <a:pt x="70763" y="176625"/>
                </a:cubicBezTo>
                <a:cubicBezTo>
                  <a:pt x="72350" y="169217"/>
                  <a:pt x="122092" y="61267"/>
                  <a:pt x="112038" y="40100"/>
                </a:cubicBezTo>
                <a:cubicBezTo>
                  <a:pt x="101984" y="18933"/>
                  <a:pt x="-11258" y="48037"/>
                  <a:pt x="913" y="432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F99D865A-A48C-6930-682C-BFC92B3A5286}"/>
              </a:ext>
            </a:extLst>
          </p:cNvPr>
          <p:cNvSpPr/>
          <p:nvPr/>
        </p:nvSpPr>
        <p:spPr>
          <a:xfrm>
            <a:off x="1603089" y="9791385"/>
            <a:ext cx="507786" cy="308216"/>
          </a:xfrm>
          <a:custGeom>
            <a:avLst/>
            <a:gdLst>
              <a:gd name="connsiteX0" fmla="*/ 9811 w 507786"/>
              <a:gd name="connsiteY0" fmla="*/ 76515 h 308216"/>
              <a:gd name="connsiteX1" fmla="*/ 193961 w 507786"/>
              <a:gd name="connsiteY1" fmla="*/ 101915 h 308216"/>
              <a:gd name="connsiteX2" fmla="*/ 501936 w 507786"/>
              <a:gd name="connsiteY2" fmla="*/ 315 h 308216"/>
              <a:gd name="connsiteX3" fmla="*/ 374936 w 507786"/>
              <a:gd name="connsiteY3" fmla="*/ 73340 h 308216"/>
              <a:gd name="connsiteX4" fmla="*/ 117761 w 507786"/>
              <a:gd name="connsiteY4" fmla="*/ 165415 h 308216"/>
              <a:gd name="connsiteX5" fmla="*/ 38386 w 507786"/>
              <a:gd name="connsiteY5" fmla="*/ 305115 h 308216"/>
              <a:gd name="connsiteX6" fmla="*/ 35211 w 507786"/>
              <a:gd name="connsiteY6" fmla="*/ 254315 h 308216"/>
              <a:gd name="connsiteX7" fmla="*/ 286 w 507786"/>
              <a:gd name="connsiteY7" fmla="*/ 162240 h 308216"/>
              <a:gd name="connsiteX8" fmla="*/ 19336 w 507786"/>
              <a:gd name="connsiteY8" fmla="*/ 181290 h 308216"/>
              <a:gd name="connsiteX9" fmla="*/ 32036 w 507786"/>
              <a:gd name="connsiteY9" fmla="*/ 133665 h 308216"/>
              <a:gd name="connsiteX10" fmla="*/ 9811 w 507786"/>
              <a:gd name="connsiteY10" fmla="*/ 76515 h 30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786" h="308216">
                <a:moveTo>
                  <a:pt x="9811" y="76515"/>
                </a:moveTo>
                <a:cubicBezTo>
                  <a:pt x="36799" y="71223"/>
                  <a:pt x="111940" y="114615"/>
                  <a:pt x="193961" y="101915"/>
                </a:cubicBezTo>
                <a:cubicBezTo>
                  <a:pt x="275982" y="89215"/>
                  <a:pt x="471774" y="5077"/>
                  <a:pt x="501936" y="315"/>
                </a:cubicBezTo>
                <a:cubicBezTo>
                  <a:pt x="532099" y="-4448"/>
                  <a:pt x="438965" y="45823"/>
                  <a:pt x="374936" y="73340"/>
                </a:cubicBezTo>
                <a:cubicBezTo>
                  <a:pt x="310907" y="100857"/>
                  <a:pt x="173853" y="126786"/>
                  <a:pt x="117761" y="165415"/>
                </a:cubicBezTo>
                <a:cubicBezTo>
                  <a:pt x="61669" y="204044"/>
                  <a:pt x="52144" y="290298"/>
                  <a:pt x="38386" y="305115"/>
                </a:cubicBezTo>
                <a:cubicBezTo>
                  <a:pt x="24628" y="319932"/>
                  <a:pt x="41561" y="278127"/>
                  <a:pt x="35211" y="254315"/>
                </a:cubicBezTo>
                <a:cubicBezTo>
                  <a:pt x="28861" y="230503"/>
                  <a:pt x="286" y="162240"/>
                  <a:pt x="286" y="162240"/>
                </a:cubicBezTo>
                <a:cubicBezTo>
                  <a:pt x="-2360" y="150069"/>
                  <a:pt x="14044" y="186053"/>
                  <a:pt x="19336" y="181290"/>
                </a:cubicBezTo>
                <a:cubicBezTo>
                  <a:pt x="24628" y="176528"/>
                  <a:pt x="32565" y="156948"/>
                  <a:pt x="32036" y="133665"/>
                </a:cubicBezTo>
                <a:cubicBezTo>
                  <a:pt x="31507" y="110382"/>
                  <a:pt x="-17177" y="81807"/>
                  <a:pt x="9811" y="765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C860858D-FD22-3F04-22D1-665B336EC7A7}"/>
              </a:ext>
            </a:extLst>
          </p:cNvPr>
          <p:cNvSpPr/>
          <p:nvPr/>
        </p:nvSpPr>
        <p:spPr>
          <a:xfrm>
            <a:off x="1380381" y="10092481"/>
            <a:ext cx="172930" cy="216720"/>
          </a:xfrm>
          <a:custGeom>
            <a:avLst/>
            <a:gdLst>
              <a:gd name="connsiteX0" fmla="*/ 744 w 172930"/>
              <a:gd name="connsiteY0" fmla="*/ 844 h 216720"/>
              <a:gd name="connsiteX1" fmla="*/ 137269 w 172930"/>
              <a:gd name="connsiteY1" fmla="*/ 73869 h 216720"/>
              <a:gd name="connsiteX2" fmla="*/ 172194 w 172930"/>
              <a:gd name="connsiteY2" fmla="*/ 210394 h 216720"/>
              <a:gd name="connsiteX3" fmla="*/ 115044 w 172930"/>
              <a:gd name="connsiteY3" fmla="*/ 181819 h 216720"/>
              <a:gd name="connsiteX4" fmla="*/ 99169 w 172930"/>
              <a:gd name="connsiteY4" fmla="*/ 73869 h 216720"/>
              <a:gd name="connsiteX5" fmla="*/ 83294 w 172930"/>
              <a:gd name="connsiteY5" fmla="*/ 35769 h 216720"/>
              <a:gd name="connsiteX6" fmla="*/ 744 w 172930"/>
              <a:gd name="connsiteY6" fmla="*/ 844 h 21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30" h="216720">
                <a:moveTo>
                  <a:pt x="744" y="844"/>
                </a:moveTo>
                <a:cubicBezTo>
                  <a:pt x="9740" y="7194"/>
                  <a:pt x="108694" y="38944"/>
                  <a:pt x="137269" y="73869"/>
                </a:cubicBezTo>
                <a:cubicBezTo>
                  <a:pt x="165844" y="108794"/>
                  <a:pt x="175898" y="192402"/>
                  <a:pt x="172194" y="210394"/>
                </a:cubicBezTo>
                <a:cubicBezTo>
                  <a:pt x="168490" y="228386"/>
                  <a:pt x="127215" y="204573"/>
                  <a:pt x="115044" y="181819"/>
                </a:cubicBezTo>
                <a:cubicBezTo>
                  <a:pt x="102873" y="159065"/>
                  <a:pt x="104461" y="98211"/>
                  <a:pt x="99169" y="73869"/>
                </a:cubicBezTo>
                <a:cubicBezTo>
                  <a:pt x="93877" y="49527"/>
                  <a:pt x="99698" y="45823"/>
                  <a:pt x="83294" y="35769"/>
                </a:cubicBezTo>
                <a:cubicBezTo>
                  <a:pt x="66890" y="25715"/>
                  <a:pt x="-8252" y="-5506"/>
                  <a:pt x="744" y="8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E4E51549-CD7C-3F55-3910-157F52DBAE1A}"/>
              </a:ext>
            </a:extLst>
          </p:cNvPr>
          <p:cNvSpPr/>
          <p:nvPr/>
        </p:nvSpPr>
        <p:spPr>
          <a:xfrm>
            <a:off x="1338084" y="10140650"/>
            <a:ext cx="738423" cy="404422"/>
          </a:xfrm>
          <a:custGeom>
            <a:avLst/>
            <a:gdLst>
              <a:gd name="connsiteX0" fmla="*/ 1766 w 738423"/>
              <a:gd name="connsiteY0" fmla="*/ 300 h 404422"/>
              <a:gd name="connsiteX1" fmla="*/ 239891 w 738423"/>
              <a:gd name="connsiteY1" fmla="*/ 263825 h 404422"/>
              <a:gd name="connsiteX2" fmla="*/ 258941 w 738423"/>
              <a:gd name="connsiteY2" fmla="*/ 247950 h 404422"/>
              <a:gd name="connsiteX3" fmla="*/ 512941 w 738423"/>
              <a:gd name="connsiteY3" fmla="*/ 349550 h 404422"/>
              <a:gd name="connsiteX4" fmla="*/ 478016 w 738423"/>
              <a:gd name="connsiteY4" fmla="*/ 305100 h 404422"/>
              <a:gd name="connsiteX5" fmla="*/ 738366 w 738423"/>
              <a:gd name="connsiteY5" fmla="*/ 324150 h 404422"/>
              <a:gd name="connsiteX6" fmla="*/ 500241 w 738423"/>
              <a:gd name="connsiteY6" fmla="*/ 374950 h 404422"/>
              <a:gd name="connsiteX7" fmla="*/ 354191 w 738423"/>
              <a:gd name="connsiteY7" fmla="*/ 387650 h 404422"/>
              <a:gd name="connsiteX8" fmla="*/ 27166 w 738423"/>
              <a:gd name="connsiteY8" fmla="*/ 136825 h 404422"/>
              <a:gd name="connsiteX9" fmla="*/ 125591 w 738423"/>
              <a:gd name="connsiteY9" fmla="*/ 209850 h 404422"/>
              <a:gd name="connsiteX10" fmla="*/ 1766 w 738423"/>
              <a:gd name="connsiteY10" fmla="*/ 300 h 4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23" h="404422">
                <a:moveTo>
                  <a:pt x="1766" y="300"/>
                </a:moveTo>
                <a:cubicBezTo>
                  <a:pt x="20816" y="9296"/>
                  <a:pt x="197029" y="222550"/>
                  <a:pt x="239891" y="263825"/>
                </a:cubicBezTo>
                <a:cubicBezTo>
                  <a:pt x="282753" y="305100"/>
                  <a:pt x="213433" y="233663"/>
                  <a:pt x="258941" y="247950"/>
                </a:cubicBezTo>
                <a:cubicBezTo>
                  <a:pt x="304449" y="262238"/>
                  <a:pt x="476429" y="340025"/>
                  <a:pt x="512941" y="349550"/>
                </a:cubicBezTo>
                <a:cubicBezTo>
                  <a:pt x="549453" y="359075"/>
                  <a:pt x="440445" y="309333"/>
                  <a:pt x="478016" y="305100"/>
                </a:cubicBezTo>
                <a:cubicBezTo>
                  <a:pt x="515587" y="300867"/>
                  <a:pt x="734662" y="312508"/>
                  <a:pt x="738366" y="324150"/>
                </a:cubicBezTo>
                <a:cubicBezTo>
                  <a:pt x="742070" y="335792"/>
                  <a:pt x="564270" y="364367"/>
                  <a:pt x="500241" y="374950"/>
                </a:cubicBezTo>
                <a:cubicBezTo>
                  <a:pt x="436212" y="385533"/>
                  <a:pt x="433037" y="427337"/>
                  <a:pt x="354191" y="387650"/>
                </a:cubicBezTo>
                <a:cubicBezTo>
                  <a:pt x="275345" y="347963"/>
                  <a:pt x="65266" y="166458"/>
                  <a:pt x="27166" y="136825"/>
                </a:cubicBezTo>
                <a:cubicBezTo>
                  <a:pt x="-10934" y="107192"/>
                  <a:pt x="127178" y="232604"/>
                  <a:pt x="125591" y="209850"/>
                </a:cubicBezTo>
                <a:cubicBezTo>
                  <a:pt x="124004" y="187096"/>
                  <a:pt x="-17284" y="-8696"/>
                  <a:pt x="176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E6906237-D225-CE70-BDFC-0895A12E3863}"/>
              </a:ext>
            </a:extLst>
          </p:cNvPr>
          <p:cNvSpPr/>
          <p:nvPr/>
        </p:nvSpPr>
        <p:spPr>
          <a:xfrm>
            <a:off x="1927202" y="10463554"/>
            <a:ext cx="631852" cy="948661"/>
          </a:xfrm>
          <a:custGeom>
            <a:avLst/>
            <a:gdLst>
              <a:gd name="connsiteX0" fmla="*/ 171473 w 631852"/>
              <a:gd name="connsiteY0" fmla="*/ 45696 h 948661"/>
              <a:gd name="connsiteX1" fmla="*/ 390548 w 631852"/>
              <a:gd name="connsiteY1" fmla="*/ 32996 h 948661"/>
              <a:gd name="connsiteX2" fmla="*/ 631848 w 631852"/>
              <a:gd name="connsiteY2" fmla="*/ 1246 h 948661"/>
              <a:gd name="connsiteX3" fmla="*/ 396898 w 631852"/>
              <a:gd name="connsiteY3" fmla="*/ 80621 h 948661"/>
              <a:gd name="connsiteX4" fmla="*/ 431823 w 631852"/>
              <a:gd name="connsiteY4" fmla="*/ 191746 h 948661"/>
              <a:gd name="connsiteX5" fmla="*/ 333398 w 631852"/>
              <a:gd name="connsiteY5" fmla="*/ 328271 h 948661"/>
              <a:gd name="connsiteX6" fmla="*/ 457223 w 631852"/>
              <a:gd name="connsiteY6" fmla="*/ 782296 h 948661"/>
              <a:gd name="connsiteX7" fmla="*/ 396898 w 631852"/>
              <a:gd name="connsiteY7" fmla="*/ 750546 h 948661"/>
              <a:gd name="connsiteX8" fmla="*/ 187348 w 631852"/>
              <a:gd name="connsiteY8" fmla="*/ 947396 h 948661"/>
              <a:gd name="connsiteX9" fmla="*/ 209573 w 631852"/>
              <a:gd name="connsiteY9" fmla="*/ 836271 h 948661"/>
              <a:gd name="connsiteX10" fmla="*/ 60348 w 631852"/>
              <a:gd name="connsiteY10" fmla="*/ 861671 h 948661"/>
              <a:gd name="connsiteX11" fmla="*/ 234973 w 631852"/>
              <a:gd name="connsiteY11" fmla="*/ 709271 h 948661"/>
              <a:gd name="connsiteX12" fmla="*/ 165123 w 631852"/>
              <a:gd name="connsiteY12" fmla="*/ 442571 h 948661"/>
              <a:gd name="connsiteX13" fmla="*/ 304823 w 631852"/>
              <a:gd name="connsiteY13" fmla="*/ 169521 h 948661"/>
              <a:gd name="connsiteX14" fmla="*/ 23 w 631852"/>
              <a:gd name="connsiteY14" fmla="*/ 445746 h 948661"/>
              <a:gd name="connsiteX15" fmla="*/ 288948 w 631852"/>
              <a:gd name="connsiteY15" fmla="*/ 137771 h 948661"/>
              <a:gd name="connsiteX16" fmla="*/ 393723 w 631852"/>
              <a:gd name="connsiteY16" fmla="*/ 61571 h 948661"/>
              <a:gd name="connsiteX17" fmla="*/ 171473 w 631852"/>
              <a:gd name="connsiteY17" fmla="*/ 45696 h 94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852" h="948661">
                <a:moveTo>
                  <a:pt x="171473" y="45696"/>
                </a:moveTo>
                <a:cubicBezTo>
                  <a:pt x="170944" y="40933"/>
                  <a:pt x="313819" y="40404"/>
                  <a:pt x="390548" y="32996"/>
                </a:cubicBezTo>
                <a:cubicBezTo>
                  <a:pt x="467277" y="25588"/>
                  <a:pt x="630790" y="-6691"/>
                  <a:pt x="631848" y="1246"/>
                </a:cubicBezTo>
                <a:cubicBezTo>
                  <a:pt x="632906" y="9183"/>
                  <a:pt x="430235" y="48871"/>
                  <a:pt x="396898" y="80621"/>
                </a:cubicBezTo>
                <a:cubicBezTo>
                  <a:pt x="363561" y="112371"/>
                  <a:pt x="442406" y="150471"/>
                  <a:pt x="431823" y="191746"/>
                </a:cubicBezTo>
                <a:cubicBezTo>
                  <a:pt x="421240" y="233021"/>
                  <a:pt x="329165" y="229846"/>
                  <a:pt x="333398" y="328271"/>
                </a:cubicBezTo>
                <a:cubicBezTo>
                  <a:pt x="337631" y="426696"/>
                  <a:pt x="446640" y="711917"/>
                  <a:pt x="457223" y="782296"/>
                </a:cubicBezTo>
                <a:cubicBezTo>
                  <a:pt x="467806" y="852675"/>
                  <a:pt x="441877" y="723029"/>
                  <a:pt x="396898" y="750546"/>
                </a:cubicBezTo>
                <a:cubicBezTo>
                  <a:pt x="351919" y="778063"/>
                  <a:pt x="218569" y="933109"/>
                  <a:pt x="187348" y="947396"/>
                </a:cubicBezTo>
                <a:cubicBezTo>
                  <a:pt x="156127" y="961684"/>
                  <a:pt x="230740" y="850559"/>
                  <a:pt x="209573" y="836271"/>
                </a:cubicBezTo>
                <a:cubicBezTo>
                  <a:pt x="188406" y="821984"/>
                  <a:pt x="56115" y="882838"/>
                  <a:pt x="60348" y="861671"/>
                </a:cubicBezTo>
                <a:cubicBezTo>
                  <a:pt x="64581" y="840504"/>
                  <a:pt x="217511" y="779121"/>
                  <a:pt x="234973" y="709271"/>
                </a:cubicBezTo>
                <a:cubicBezTo>
                  <a:pt x="252435" y="639421"/>
                  <a:pt x="153481" y="532529"/>
                  <a:pt x="165123" y="442571"/>
                </a:cubicBezTo>
                <a:cubicBezTo>
                  <a:pt x="176765" y="352613"/>
                  <a:pt x="332340" y="168992"/>
                  <a:pt x="304823" y="169521"/>
                </a:cubicBezTo>
                <a:cubicBezTo>
                  <a:pt x="277306" y="170050"/>
                  <a:pt x="2669" y="451038"/>
                  <a:pt x="23" y="445746"/>
                </a:cubicBezTo>
                <a:cubicBezTo>
                  <a:pt x="-2623" y="440454"/>
                  <a:pt x="223331" y="201800"/>
                  <a:pt x="288948" y="137771"/>
                </a:cubicBezTo>
                <a:cubicBezTo>
                  <a:pt x="354565" y="73742"/>
                  <a:pt x="410656" y="73742"/>
                  <a:pt x="393723" y="61571"/>
                </a:cubicBezTo>
                <a:cubicBezTo>
                  <a:pt x="376790" y="49400"/>
                  <a:pt x="172002" y="50459"/>
                  <a:pt x="171473" y="456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05F4E5DA-90F2-0997-958D-55FBF36883AB}"/>
              </a:ext>
            </a:extLst>
          </p:cNvPr>
          <p:cNvSpPr/>
          <p:nvPr/>
        </p:nvSpPr>
        <p:spPr>
          <a:xfrm>
            <a:off x="4655550" y="6691406"/>
            <a:ext cx="374841" cy="400658"/>
          </a:xfrm>
          <a:custGeom>
            <a:avLst/>
            <a:gdLst>
              <a:gd name="connsiteX0" fmla="*/ 129175 w 374841"/>
              <a:gd name="connsiteY0" fmla="*/ 4669 h 400658"/>
              <a:gd name="connsiteX1" fmla="*/ 278400 w 374841"/>
              <a:gd name="connsiteY1" fmla="*/ 93569 h 400658"/>
              <a:gd name="connsiteX2" fmla="*/ 360950 w 374841"/>
              <a:gd name="connsiteY2" fmla="*/ 338044 h 400658"/>
              <a:gd name="connsiteX3" fmla="*/ 373650 w 374841"/>
              <a:gd name="connsiteY3" fmla="*/ 312644 h 400658"/>
              <a:gd name="connsiteX4" fmla="*/ 348250 w 374841"/>
              <a:gd name="connsiteY4" fmla="*/ 398369 h 400658"/>
              <a:gd name="connsiteX5" fmla="*/ 272050 w 374841"/>
              <a:gd name="connsiteY5" fmla="*/ 204694 h 400658"/>
              <a:gd name="connsiteX6" fmla="*/ 189500 w 374841"/>
              <a:gd name="connsiteY6" fmla="*/ 141194 h 400658"/>
              <a:gd name="connsiteX7" fmla="*/ 5350 w 374841"/>
              <a:gd name="connsiteY7" fmla="*/ 325344 h 400658"/>
              <a:gd name="connsiteX8" fmla="*/ 56150 w 374841"/>
              <a:gd name="connsiteY8" fmla="*/ 220569 h 400658"/>
              <a:gd name="connsiteX9" fmla="*/ 129175 w 374841"/>
              <a:gd name="connsiteY9" fmla="*/ 4669 h 40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841" h="400658">
                <a:moveTo>
                  <a:pt x="129175" y="4669"/>
                </a:moveTo>
                <a:cubicBezTo>
                  <a:pt x="166217" y="-16498"/>
                  <a:pt x="239771" y="38007"/>
                  <a:pt x="278400" y="93569"/>
                </a:cubicBezTo>
                <a:cubicBezTo>
                  <a:pt x="317029" y="149131"/>
                  <a:pt x="345075" y="301532"/>
                  <a:pt x="360950" y="338044"/>
                </a:cubicBezTo>
                <a:cubicBezTo>
                  <a:pt x="376825" y="374557"/>
                  <a:pt x="375767" y="302590"/>
                  <a:pt x="373650" y="312644"/>
                </a:cubicBezTo>
                <a:cubicBezTo>
                  <a:pt x="371533" y="322698"/>
                  <a:pt x="365183" y="416361"/>
                  <a:pt x="348250" y="398369"/>
                </a:cubicBezTo>
                <a:cubicBezTo>
                  <a:pt x="331317" y="380377"/>
                  <a:pt x="298508" y="247556"/>
                  <a:pt x="272050" y="204694"/>
                </a:cubicBezTo>
                <a:cubicBezTo>
                  <a:pt x="245592" y="161832"/>
                  <a:pt x="233950" y="121086"/>
                  <a:pt x="189500" y="141194"/>
                </a:cubicBezTo>
                <a:cubicBezTo>
                  <a:pt x="145050" y="161302"/>
                  <a:pt x="27575" y="312115"/>
                  <a:pt x="5350" y="325344"/>
                </a:cubicBezTo>
                <a:cubicBezTo>
                  <a:pt x="-16875" y="338573"/>
                  <a:pt x="36042" y="274544"/>
                  <a:pt x="56150" y="220569"/>
                </a:cubicBezTo>
                <a:cubicBezTo>
                  <a:pt x="76258" y="166594"/>
                  <a:pt x="92133" y="25836"/>
                  <a:pt x="129175" y="4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96FDAF22-53B7-7EF8-072B-5C63644AD661}"/>
              </a:ext>
            </a:extLst>
          </p:cNvPr>
          <p:cNvSpPr/>
          <p:nvPr/>
        </p:nvSpPr>
        <p:spPr>
          <a:xfrm>
            <a:off x="4751079" y="6352747"/>
            <a:ext cx="875392" cy="480131"/>
          </a:xfrm>
          <a:custGeom>
            <a:avLst/>
            <a:gdLst>
              <a:gd name="connsiteX0" fmla="*/ 1896 w 875392"/>
              <a:gd name="connsiteY0" fmla="*/ 362378 h 480131"/>
              <a:gd name="connsiteX1" fmla="*/ 68571 w 875392"/>
              <a:gd name="connsiteY1" fmla="*/ 346503 h 480131"/>
              <a:gd name="connsiteX2" fmla="*/ 297171 w 875392"/>
              <a:gd name="connsiteY2" fmla="*/ 35353 h 480131"/>
              <a:gd name="connsiteX3" fmla="*/ 528946 w 875392"/>
              <a:gd name="connsiteY3" fmla="*/ 241728 h 480131"/>
              <a:gd name="connsiteX4" fmla="*/ 592446 w 875392"/>
              <a:gd name="connsiteY4" fmla="*/ 197278 h 480131"/>
              <a:gd name="connsiteX5" fmla="*/ 875021 w 875392"/>
              <a:gd name="connsiteY5" fmla="*/ 479853 h 480131"/>
              <a:gd name="connsiteX6" fmla="*/ 646421 w 875392"/>
              <a:gd name="connsiteY6" fmla="*/ 244903 h 480131"/>
              <a:gd name="connsiteX7" fmla="*/ 389246 w 875392"/>
              <a:gd name="connsiteY7" fmla="*/ 3603 h 480131"/>
              <a:gd name="connsiteX8" fmla="*/ 243196 w 875392"/>
              <a:gd name="connsiteY8" fmla="*/ 108378 h 480131"/>
              <a:gd name="connsiteX9" fmla="*/ 62221 w 875392"/>
              <a:gd name="connsiteY9" fmla="*/ 222678 h 480131"/>
              <a:gd name="connsiteX10" fmla="*/ 125721 w 875392"/>
              <a:gd name="connsiteY10" fmla="*/ 229028 h 480131"/>
              <a:gd name="connsiteX11" fmla="*/ 1896 w 875392"/>
              <a:gd name="connsiteY11" fmla="*/ 362378 h 48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392" h="480131">
                <a:moveTo>
                  <a:pt x="1896" y="362378"/>
                </a:moveTo>
                <a:cubicBezTo>
                  <a:pt x="-7629" y="381957"/>
                  <a:pt x="19359" y="401007"/>
                  <a:pt x="68571" y="346503"/>
                </a:cubicBezTo>
                <a:cubicBezTo>
                  <a:pt x="117784" y="291999"/>
                  <a:pt x="220442" y="52815"/>
                  <a:pt x="297171" y="35353"/>
                </a:cubicBezTo>
                <a:cubicBezTo>
                  <a:pt x="373900" y="17891"/>
                  <a:pt x="479734" y="214741"/>
                  <a:pt x="528946" y="241728"/>
                </a:cubicBezTo>
                <a:cubicBezTo>
                  <a:pt x="578158" y="268715"/>
                  <a:pt x="534767" y="157590"/>
                  <a:pt x="592446" y="197278"/>
                </a:cubicBezTo>
                <a:cubicBezTo>
                  <a:pt x="650125" y="236966"/>
                  <a:pt x="866025" y="471916"/>
                  <a:pt x="875021" y="479853"/>
                </a:cubicBezTo>
                <a:cubicBezTo>
                  <a:pt x="884017" y="487791"/>
                  <a:pt x="727383" y="324278"/>
                  <a:pt x="646421" y="244903"/>
                </a:cubicBezTo>
                <a:cubicBezTo>
                  <a:pt x="565459" y="165528"/>
                  <a:pt x="456450" y="26357"/>
                  <a:pt x="389246" y="3603"/>
                </a:cubicBezTo>
                <a:cubicBezTo>
                  <a:pt x="322042" y="-19151"/>
                  <a:pt x="297700" y="71865"/>
                  <a:pt x="243196" y="108378"/>
                </a:cubicBezTo>
                <a:cubicBezTo>
                  <a:pt x="188692" y="144890"/>
                  <a:pt x="81800" y="202570"/>
                  <a:pt x="62221" y="222678"/>
                </a:cubicBezTo>
                <a:cubicBezTo>
                  <a:pt x="42642" y="242786"/>
                  <a:pt x="131013" y="204157"/>
                  <a:pt x="125721" y="229028"/>
                </a:cubicBezTo>
                <a:cubicBezTo>
                  <a:pt x="120429" y="253899"/>
                  <a:pt x="11421" y="342799"/>
                  <a:pt x="1896" y="3623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07309E92-CB72-A4F4-D63D-902A79CBB845}"/>
              </a:ext>
            </a:extLst>
          </p:cNvPr>
          <p:cNvSpPr/>
          <p:nvPr/>
        </p:nvSpPr>
        <p:spPr>
          <a:xfrm>
            <a:off x="5219349" y="6619875"/>
            <a:ext cx="309741" cy="557326"/>
          </a:xfrm>
          <a:custGeom>
            <a:avLst/>
            <a:gdLst>
              <a:gd name="connsiteX0" fmla="*/ 117826 w 309741"/>
              <a:gd name="connsiteY0" fmla="*/ 73025 h 557326"/>
              <a:gd name="connsiteX1" fmla="*/ 273401 w 309741"/>
              <a:gd name="connsiteY1" fmla="*/ 517525 h 557326"/>
              <a:gd name="connsiteX2" fmla="*/ 276576 w 309741"/>
              <a:gd name="connsiteY2" fmla="*/ 495300 h 557326"/>
              <a:gd name="connsiteX3" fmla="*/ 184501 w 309741"/>
              <a:gd name="connsiteY3" fmla="*/ 158750 h 557326"/>
              <a:gd name="connsiteX4" fmla="*/ 308326 w 309741"/>
              <a:gd name="connsiteY4" fmla="*/ 133350 h 557326"/>
              <a:gd name="connsiteX5" fmla="*/ 235301 w 309741"/>
              <a:gd name="connsiteY5" fmla="*/ 76200 h 557326"/>
              <a:gd name="connsiteX6" fmla="*/ 351 w 309741"/>
              <a:gd name="connsiteY6" fmla="*/ 0 h 557326"/>
              <a:gd name="connsiteX7" fmla="*/ 181326 w 309741"/>
              <a:gd name="connsiteY7" fmla="*/ 76200 h 557326"/>
              <a:gd name="connsiteX8" fmla="*/ 117826 w 309741"/>
              <a:gd name="connsiteY8" fmla="*/ 73025 h 55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741" h="557326">
                <a:moveTo>
                  <a:pt x="117826" y="73025"/>
                </a:moveTo>
                <a:cubicBezTo>
                  <a:pt x="133172" y="146579"/>
                  <a:pt x="246943" y="447146"/>
                  <a:pt x="273401" y="517525"/>
                </a:cubicBezTo>
                <a:cubicBezTo>
                  <a:pt x="299859" y="587904"/>
                  <a:pt x="291393" y="555096"/>
                  <a:pt x="276576" y="495300"/>
                </a:cubicBezTo>
                <a:cubicBezTo>
                  <a:pt x="261759" y="435504"/>
                  <a:pt x="179209" y="219075"/>
                  <a:pt x="184501" y="158750"/>
                </a:cubicBezTo>
                <a:cubicBezTo>
                  <a:pt x="189793" y="98425"/>
                  <a:pt x="299859" y="147108"/>
                  <a:pt x="308326" y="133350"/>
                </a:cubicBezTo>
                <a:cubicBezTo>
                  <a:pt x="316793" y="119592"/>
                  <a:pt x="286630" y="98425"/>
                  <a:pt x="235301" y="76200"/>
                </a:cubicBezTo>
                <a:cubicBezTo>
                  <a:pt x="183972" y="53975"/>
                  <a:pt x="9347" y="0"/>
                  <a:pt x="351" y="0"/>
                </a:cubicBezTo>
                <a:cubicBezTo>
                  <a:pt x="-8645" y="0"/>
                  <a:pt x="158043" y="62442"/>
                  <a:pt x="181326" y="76200"/>
                </a:cubicBezTo>
                <a:cubicBezTo>
                  <a:pt x="204609" y="89958"/>
                  <a:pt x="102480" y="-529"/>
                  <a:pt x="117826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3EF56E8B-C794-EC0C-3539-C1A498F388EA}"/>
              </a:ext>
            </a:extLst>
          </p:cNvPr>
          <p:cNvSpPr/>
          <p:nvPr/>
        </p:nvSpPr>
        <p:spPr>
          <a:xfrm>
            <a:off x="4835140" y="7040570"/>
            <a:ext cx="819545" cy="230230"/>
          </a:xfrm>
          <a:custGeom>
            <a:avLst/>
            <a:gdLst>
              <a:gd name="connsiteX0" fmla="*/ 385 w 819545"/>
              <a:gd name="connsiteY0" fmla="*/ 157155 h 230230"/>
              <a:gd name="connsiteX1" fmla="*/ 416310 w 819545"/>
              <a:gd name="connsiteY1" fmla="*/ 1580 h 230230"/>
              <a:gd name="connsiteX2" fmla="*/ 632210 w 819545"/>
              <a:gd name="connsiteY2" fmla="*/ 74605 h 230230"/>
              <a:gd name="connsiteX3" fmla="*/ 613160 w 819545"/>
              <a:gd name="connsiteY3" fmla="*/ 39680 h 230230"/>
              <a:gd name="connsiteX4" fmla="*/ 819535 w 819545"/>
              <a:gd name="connsiteY4" fmla="*/ 230180 h 230230"/>
              <a:gd name="connsiteX5" fmla="*/ 603635 w 819545"/>
              <a:gd name="connsiteY5" fmla="*/ 58730 h 230230"/>
              <a:gd name="connsiteX6" fmla="*/ 378210 w 819545"/>
              <a:gd name="connsiteY6" fmla="*/ 68255 h 230230"/>
              <a:gd name="connsiteX7" fmla="*/ 111510 w 819545"/>
              <a:gd name="connsiteY7" fmla="*/ 173030 h 230230"/>
              <a:gd name="connsiteX8" fmla="*/ 336935 w 819545"/>
              <a:gd name="connsiteY8" fmla="*/ 49205 h 230230"/>
              <a:gd name="connsiteX9" fmla="*/ 385 w 819545"/>
              <a:gd name="connsiteY9" fmla="*/ 157155 h 23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545" h="230230">
                <a:moveTo>
                  <a:pt x="385" y="157155"/>
                </a:moveTo>
                <a:cubicBezTo>
                  <a:pt x="13614" y="149218"/>
                  <a:pt x="311006" y="15338"/>
                  <a:pt x="416310" y="1580"/>
                </a:cubicBezTo>
                <a:cubicBezTo>
                  <a:pt x="521614" y="-12178"/>
                  <a:pt x="599402" y="68255"/>
                  <a:pt x="632210" y="74605"/>
                </a:cubicBezTo>
                <a:cubicBezTo>
                  <a:pt x="665018" y="80955"/>
                  <a:pt x="581939" y="13751"/>
                  <a:pt x="613160" y="39680"/>
                </a:cubicBezTo>
                <a:cubicBezTo>
                  <a:pt x="644381" y="65609"/>
                  <a:pt x="821122" y="227005"/>
                  <a:pt x="819535" y="230180"/>
                </a:cubicBezTo>
                <a:cubicBezTo>
                  <a:pt x="817948" y="233355"/>
                  <a:pt x="677189" y="85717"/>
                  <a:pt x="603635" y="58730"/>
                </a:cubicBezTo>
                <a:cubicBezTo>
                  <a:pt x="530081" y="31743"/>
                  <a:pt x="460231" y="49205"/>
                  <a:pt x="378210" y="68255"/>
                </a:cubicBezTo>
                <a:cubicBezTo>
                  <a:pt x="296189" y="87305"/>
                  <a:pt x="118389" y="176205"/>
                  <a:pt x="111510" y="173030"/>
                </a:cubicBezTo>
                <a:cubicBezTo>
                  <a:pt x="104631" y="169855"/>
                  <a:pt x="354927" y="52909"/>
                  <a:pt x="336935" y="49205"/>
                </a:cubicBezTo>
                <a:cubicBezTo>
                  <a:pt x="318943" y="45501"/>
                  <a:pt x="-12844" y="165092"/>
                  <a:pt x="385" y="157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AA2AED3D-7893-8F3B-9BA3-B0213A40DBC9}"/>
              </a:ext>
            </a:extLst>
          </p:cNvPr>
          <p:cNvSpPr/>
          <p:nvPr/>
        </p:nvSpPr>
        <p:spPr>
          <a:xfrm>
            <a:off x="4847341" y="7307864"/>
            <a:ext cx="64389" cy="944370"/>
          </a:xfrm>
          <a:custGeom>
            <a:avLst/>
            <a:gdLst>
              <a:gd name="connsiteX0" fmla="*/ 64384 w 64389"/>
              <a:gd name="connsiteY0" fmla="*/ 7336 h 944370"/>
              <a:gd name="connsiteX1" fmla="*/ 7234 w 64389"/>
              <a:gd name="connsiteY1" fmla="*/ 385161 h 944370"/>
              <a:gd name="connsiteX2" fmla="*/ 35809 w 64389"/>
              <a:gd name="connsiteY2" fmla="*/ 804261 h 944370"/>
              <a:gd name="connsiteX3" fmla="*/ 42159 w 64389"/>
              <a:gd name="connsiteY3" fmla="*/ 699486 h 944370"/>
              <a:gd name="connsiteX4" fmla="*/ 4059 w 64389"/>
              <a:gd name="connsiteY4" fmla="*/ 943961 h 944370"/>
              <a:gd name="connsiteX5" fmla="*/ 10409 w 64389"/>
              <a:gd name="connsiteY5" fmla="*/ 734411 h 944370"/>
              <a:gd name="connsiteX6" fmla="*/ 64384 w 64389"/>
              <a:gd name="connsiteY6" fmla="*/ 7336 h 94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89" h="944370">
                <a:moveTo>
                  <a:pt x="64384" y="7336"/>
                </a:moveTo>
                <a:cubicBezTo>
                  <a:pt x="63855" y="-50872"/>
                  <a:pt x="11996" y="252340"/>
                  <a:pt x="7234" y="385161"/>
                </a:cubicBezTo>
                <a:cubicBezTo>
                  <a:pt x="2472" y="517982"/>
                  <a:pt x="29988" y="751874"/>
                  <a:pt x="35809" y="804261"/>
                </a:cubicBezTo>
                <a:cubicBezTo>
                  <a:pt x="41630" y="856648"/>
                  <a:pt x="47451" y="676203"/>
                  <a:pt x="42159" y="699486"/>
                </a:cubicBezTo>
                <a:cubicBezTo>
                  <a:pt x="36867" y="722769"/>
                  <a:pt x="9351" y="938140"/>
                  <a:pt x="4059" y="943961"/>
                </a:cubicBezTo>
                <a:cubicBezTo>
                  <a:pt x="-1233" y="949782"/>
                  <a:pt x="-3349" y="894219"/>
                  <a:pt x="10409" y="734411"/>
                </a:cubicBezTo>
                <a:cubicBezTo>
                  <a:pt x="24167" y="574603"/>
                  <a:pt x="64913" y="65544"/>
                  <a:pt x="64384" y="7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82F8E456-B1E0-62F0-183E-EF64640030C3}"/>
              </a:ext>
            </a:extLst>
          </p:cNvPr>
          <p:cNvSpPr/>
          <p:nvPr/>
        </p:nvSpPr>
        <p:spPr>
          <a:xfrm>
            <a:off x="4802814" y="7050683"/>
            <a:ext cx="361739" cy="1132223"/>
          </a:xfrm>
          <a:custGeom>
            <a:avLst/>
            <a:gdLst>
              <a:gd name="connsiteX0" fmla="*/ 350211 w 361739"/>
              <a:gd name="connsiteY0" fmla="*/ 10517 h 1132223"/>
              <a:gd name="connsiteX1" fmla="*/ 67636 w 361739"/>
              <a:gd name="connsiteY1" fmla="*/ 216892 h 1132223"/>
              <a:gd name="connsiteX2" fmla="*/ 961 w 361739"/>
              <a:gd name="connsiteY2" fmla="*/ 508992 h 1132223"/>
              <a:gd name="connsiteX3" fmla="*/ 26361 w 361739"/>
              <a:gd name="connsiteY3" fmla="*/ 502642 h 1132223"/>
              <a:gd name="connsiteX4" fmla="*/ 961 w 361739"/>
              <a:gd name="connsiteY4" fmla="*/ 756642 h 1132223"/>
              <a:gd name="connsiteX5" fmla="*/ 26361 w 361739"/>
              <a:gd name="connsiteY5" fmla="*/ 769342 h 1132223"/>
              <a:gd name="connsiteX6" fmla="*/ 961 w 361739"/>
              <a:gd name="connsiteY6" fmla="*/ 1131292 h 1132223"/>
              <a:gd name="connsiteX7" fmla="*/ 32711 w 361739"/>
              <a:gd name="connsiteY7" fmla="*/ 851892 h 1132223"/>
              <a:gd name="connsiteX8" fmla="*/ 77161 w 361739"/>
              <a:gd name="connsiteY8" fmla="*/ 216892 h 1132223"/>
              <a:gd name="connsiteX9" fmla="*/ 286711 w 361739"/>
              <a:gd name="connsiteY9" fmla="*/ 48617 h 1132223"/>
              <a:gd name="connsiteX10" fmla="*/ 350211 w 361739"/>
              <a:gd name="connsiteY10" fmla="*/ 10517 h 113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739" h="1132223">
                <a:moveTo>
                  <a:pt x="350211" y="10517"/>
                </a:moveTo>
                <a:cubicBezTo>
                  <a:pt x="313699" y="38563"/>
                  <a:pt x="125844" y="133813"/>
                  <a:pt x="67636" y="216892"/>
                </a:cubicBezTo>
                <a:cubicBezTo>
                  <a:pt x="9428" y="299971"/>
                  <a:pt x="7840" y="461367"/>
                  <a:pt x="961" y="508992"/>
                </a:cubicBezTo>
                <a:cubicBezTo>
                  <a:pt x="-5918" y="556617"/>
                  <a:pt x="26361" y="461367"/>
                  <a:pt x="26361" y="502642"/>
                </a:cubicBezTo>
                <a:cubicBezTo>
                  <a:pt x="26361" y="543917"/>
                  <a:pt x="961" y="712192"/>
                  <a:pt x="961" y="756642"/>
                </a:cubicBezTo>
                <a:cubicBezTo>
                  <a:pt x="961" y="801092"/>
                  <a:pt x="26361" y="706900"/>
                  <a:pt x="26361" y="769342"/>
                </a:cubicBezTo>
                <a:cubicBezTo>
                  <a:pt x="26361" y="831784"/>
                  <a:pt x="-97" y="1117534"/>
                  <a:pt x="961" y="1131292"/>
                </a:cubicBezTo>
                <a:cubicBezTo>
                  <a:pt x="2019" y="1145050"/>
                  <a:pt x="20011" y="1004292"/>
                  <a:pt x="32711" y="851892"/>
                </a:cubicBezTo>
                <a:cubicBezTo>
                  <a:pt x="45411" y="699492"/>
                  <a:pt x="34828" y="350771"/>
                  <a:pt x="77161" y="216892"/>
                </a:cubicBezTo>
                <a:cubicBezTo>
                  <a:pt x="119494" y="83013"/>
                  <a:pt x="244907" y="81425"/>
                  <a:pt x="286711" y="48617"/>
                </a:cubicBezTo>
                <a:cubicBezTo>
                  <a:pt x="328515" y="15809"/>
                  <a:pt x="386723" y="-17529"/>
                  <a:pt x="350211" y="105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07E9D67A-17FA-8BE3-001C-386F0B86E0CD}"/>
              </a:ext>
            </a:extLst>
          </p:cNvPr>
          <p:cNvSpPr/>
          <p:nvPr/>
        </p:nvSpPr>
        <p:spPr>
          <a:xfrm>
            <a:off x="5529276" y="7171661"/>
            <a:ext cx="300446" cy="1264733"/>
          </a:xfrm>
          <a:custGeom>
            <a:avLst/>
            <a:gdLst>
              <a:gd name="connsiteX0" fmla="*/ 4749 w 300446"/>
              <a:gd name="connsiteY0" fmla="*/ 26064 h 1264733"/>
              <a:gd name="connsiteX1" fmla="*/ 239699 w 300446"/>
              <a:gd name="connsiteY1" fmla="*/ 673764 h 1264733"/>
              <a:gd name="connsiteX2" fmla="*/ 261924 w 300446"/>
              <a:gd name="connsiteY2" fmla="*/ 746789 h 1264733"/>
              <a:gd name="connsiteX3" fmla="*/ 300024 w 300446"/>
              <a:gd name="connsiteY3" fmla="*/ 1261139 h 1264733"/>
              <a:gd name="connsiteX4" fmla="*/ 277799 w 300446"/>
              <a:gd name="connsiteY4" fmla="*/ 949989 h 1264733"/>
              <a:gd name="connsiteX5" fmla="*/ 211124 w 300446"/>
              <a:gd name="connsiteY5" fmla="*/ 470564 h 1264733"/>
              <a:gd name="connsiteX6" fmla="*/ 106349 w 300446"/>
              <a:gd name="connsiteY6" fmla="*/ 60989 h 1264733"/>
              <a:gd name="connsiteX7" fmla="*/ 163499 w 300446"/>
              <a:gd name="connsiteY7" fmla="*/ 343564 h 1264733"/>
              <a:gd name="connsiteX8" fmla="*/ 87299 w 300446"/>
              <a:gd name="connsiteY8" fmla="*/ 146714 h 1264733"/>
              <a:gd name="connsiteX9" fmla="*/ 4749 w 300446"/>
              <a:gd name="connsiteY9" fmla="*/ 26064 h 126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446" h="1264733">
                <a:moveTo>
                  <a:pt x="4749" y="26064"/>
                </a:moveTo>
                <a:cubicBezTo>
                  <a:pt x="30149" y="113906"/>
                  <a:pt x="196837" y="553643"/>
                  <a:pt x="239699" y="673764"/>
                </a:cubicBezTo>
                <a:cubicBezTo>
                  <a:pt x="282561" y="793885"/>
                  <a:pt x="251870" y="648893"/>
                  <a:pt x="261924" y="746789"/>
                </a:cubicBezTo>
                <a:cubicBezTo>
                  <a:pt x="271978" y="844685"/>
                  <a:pt x="297378" y="1227272"/>
                  <a:pt x="300024" y="1261139"/>
                </a:cubicBezTo>
                <a:cubicBezTo>
                  <a:pt x="302670" y="1295006"/>
                  <a:pt x="292616" y="1081751"/>
                  <a:pt x="277799" y="949989"/>
                </a:cubicBezTo>
                <a:cubicBezTo>
                  <a:pt x="262982" y="818227"/>
                  <a:pt x="239699" y="618731"/>
                  <a:pt x="211124" y="470564"/>
                </a:cubicBezTo>
                <a:cubicBezTo>
                  <a:pt x="182549" y="322397"/>
                  <a:pt x="114287" y="82156"/>
                  <a:pt x="106349" y="60989"/>
                </a:cubicBezTo>
                <a:cubicBezTo>
                  <a:pt x="98412" y="39822"/>
                  <a:pt x="166674" y="329277"/>
                  <a:pt x="163499" y="343564"/>
                </a:cubicBezTo>
                <a:cubicBezTo>
                  <a:pt x="160324" y="357851"/>
                  <a:pt x="111641" y="196985"/>
                  <a:pt x="87299" y="146714"/>
                </a:cubicBezTo>
                <a:cubicBezTo>
                  <a:pt x="62957" y="96443"/>
                  <a:pt x="-20651" y="-61778"/>
                  <a:pt x="4749" y="26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89C5F8D3-1AF8-5003-6D57-AF9DDD566823}"/>
              </a:ext>
            </a:extLst>
          </p:cNvPr>
          <p:cNvSpPr/>
          <p:nvPr/>
        </p:nvSpPr>
        <p:spPr>
          <a:xfrm>
            <a:off x="5784901" y="8048625"/>
            <a:ext cx="206405" cy="1461485"/>
          </a:xfrm>
          <a:custGeom>
            <a:avLst/>
            <a:gdLst>
              <a:gd name="connsiteX0" fmla="*/ 31699 w 206405"/>
              <a:gd name="connsiteY0" fmla="*/ 60325 h 1461485"/>
              <a:gd name="connsiteX1" fmla="*/ 47574 w 206405"/>
              <a:gd name="connsiteY1" fmla="*/ 107950 h 1461485"/>
              <a:gd name="connsiteX2" fmla="*/ 158699 w 206405"/>
              <a:gd name="connsiteY2" fmla="*/ 1028700 h 1461485"/>
              <a:gd name="connsiteX3" fmla="*/ 158699 w 206405"/>
              <a:gd name="connsiteY3" fmla="*/ 1006475 h 1461485"/>
              <a:gd name="connsiteX4" fmla="*/ 206324 w 206405"/>
              <a:gd name="connsiteY4" fmla="*/ 1447800 h 1461485"/>
              <a:gd name="connsiteX5" fmla="*/ 165049 w 206405"/>
              <a:gd name="connsiteY5" fmla="*/ 1257300 h 1461485"/>
              <a:gd name="connsiteX6" fmla="*/ 6299 w 206405"/>
              <a:gd name="connsiteY6" fmla="*/ 361950 h 1461485"/>
              <a:gd name="connsiteX7" fmla="*/ 31699 w 206405"/>
              <a:gd name="connsiteY7" fmla="*/ 463550 h 1461485"/>
              <a:gd name="connsiteX8" fmla="*/ 31699 w 206405"/>
              <a:gd name="connsiteY8" fmla="*/ 0 h 1461485"/>
              <a:gd name="connsiteX9" fmla="*/ 31699 w 206405"/>
              <a:gd name="connsiteY9" fmla="*/ 60325 h 146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405" h="1461485">
                <a:moveTo>
                  <a:pt x="31699" y="60325"/>
                </a:moveTo>
                <a:cubicBezTo>
                  <a:pt x="29053" y="3439"/>
                  <a:pt x="26407" y="-53446"/>
                  <a:pt x="47574" y="107950"/>
                </a:cubicBezTo>
                <a:cubicBezTo>
                  <a:pt x="68741" y="269346"/>
                  <a:pt x="140178" y="878946"/>
                  <a:pt x="158699" y="1028700"/>
                </a:cubicBezTo>
                <a:cubicBezTo>
                  <a:pt x="177220" y="1178454"/>
                  <a:pt x="150762" y="936625"/>
                  <a:pt x="158699" y="1006475"/>
                </a:cubicBezTo>
                <a:cubicBezTo>
                  <a:pt x="166636" y="1076325"/>
                  <a:pt x="205266" y="1405996"/>
                  <a:pt x="206324" y="1447800"/>
                </a:cubicBezTo>
                <a:cubicBezTo>
                  <a:pt x="207382" y="1489604"/>
                  <a:pt x="198386" y="1438275"/>
                  <a:pt x="165049" y="1257300"/>
                </a:cubicBezTo>
                <a:cubicBezTo>
                  <a:pt x="131712" y="1076325"/>
                  <a:pt x="28524" y="494242"/>
                  <a:pt x="6299" y="361950"/>
                </a:cubicBezTo>
                <a:cubicBezTo>
                  <a:pt x="-15926" y="229658"/>
                  <a:pt x="27466" y="523875"/>
                  <a:pt x="31699" y="463550"/>
                </a:cubicBezTo>
                <a:cubicBezTo>
                  <a:pt x="35932" y="403225"/>
                  <a:pt x="31699" y="0"/>
                  <a:pt x="31699" y="0"/>
                </a:cubicBezTo>
                <a:lnTo>
                  <a:pt x="31699" y="6032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F8EAC3FC-6D97-5F2B-A52D-2565BCDCF05C}"/>
              </a:ext>
            </a:extLst>
          </p:cNvPr>
          <p:cNvSpPr/>
          <p:nvPr/>
        </p:nvSpPr>
        <p:spPr>
          <a:xfrm>
            <a:off x="5950580" y="9442794"/>
            <a:ext cx="159823" cy="1028148"/>
          </a:xfrm>
          <a:custGeom>
            <a:avLst/>
            <a:gdLst>
              <a:gd name="connsiteX0" fmla="*/ 15245 w 159823"/>
              <a:gd name="connsiteY0" fmla="*/ 50456 h 1028148"/>
              <a:gd name="connsiteX1" fmla="*/ 46995 w 159823"/>
              <a:gd name="connsiteY1" fmla="*/ 110781 h 1028148"/>
              <a:gd name="connsiteX2" fmla="*/ 151770 w 159823"/>
              <a:gd name="connsiteY2" fmla="*/ 958506 h 1028148"/>
              <a:gd name="connsiteX3" fmla="*/ 135895 w 159823"/>
              <a:gd name="connsiteY3" fmla="*/ 907706 h 1028148"/>
              <a:gd name="connsiteX4" fmla="*/ 2545 w 159823"/>
              <a:gd name="connsiteY4" fmla="*/ 336206 h 1028148"/>
              <a:gd name="connsiteX5" fmla="*/ 46995 w 159823"/>
              <a:gd name="connsiteY5" fmla="*/ 485431 h 1028148"/>
              <a:gd name="connsiteX6" fmla="*/ 15245 w 159823"/>
              <a:gd name="connsiteY6" fmla="*/ 50456 h 102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23" h="1028148">
                <a:moveTo>
                  <a:pt x="15245" y="50456"/>
                </a:moveTo>
                <a:cubicBezTo>
                  <a:pt x="15245" y="-11986"/>
                  <a:pt x="24241" y="-40561"/>
                  <a:pt x="46995" y="110781"/>
                </a:cubicBezTo>
                <a:cubicBezTo>
                  <a:pt x="69749" y="262123"/>
                  <a:pt x="136953" y="825685"/>
                  <a:pt x="151770" y="958506"/>
                </a:cubicBezTo>
                <a:cubicBezTo>
                  <a:pt x="166587" y="1091327"/>
                  <a:pt x="160766" y="1011423"/>
                  <a:pt x="135895" y="907706"/>
                </a:cubicBezTo>
                <a:cubicBezTo>
                  <a:pt x="111024" y="803989"/>
                  <a:pt x="17362" y="406585"/>
                  <a:pt x="2545" y="336206"/>
                </a:cubicBezTo>
                <a:cubicBezTo>
                  <a:pt x="-12272" y="265827"/>
                  <a:pt x="42233" y="529352"/>
                  <a:pt x="46995" y="485431"/>
                </a:cubicBezTo>
                <a:cubicBezTo>
                  <a:pt x="51757" y="441510"/>
                  <a:pt x="15245" y="112898"/>
                  <a:pt x="15245" y="504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3F2C5732-B69C-5B14-480A-282E8385B5AF}"/>
              </a:ext>
            </a:extLst>
          </p:cNvPr>
          <p:cNvSpPr/>
          <p:nvPr/>
        </p:nvSpPr>
        <p:spPr>
          <a:xfrm>
            <a:off x="869810" y="6618174"/>
            <a:ext cx="639798" cy="922825"/>
          </a:xfrm>
          <a:custGeom>
            <a:avLst/>
            <a:gdLst>
              <a:gd name="connsiteX0" fmla="*/ 92928 w 639798"/>
              <a:gd name="connsiteY0" fmla="*/ 148 h 922825"/>
              <a:gd name="connsiteX1" fmla="*/ 280 w 639798"/>
              <a:gd name="connsiteY1" fmla="*/ 330460 h 922825"/>
              <a:gd name="connsiteX2" fmla="*/ 125154 w 639798"/>
              <a:gd name="connsiteY2" fmla="*/ 556039 h 922825"/>
              <a:gd name="connsiteX3" fmla="*/ 48618 w 639798"/>
              <a:gd name="connsiteY3" fmla="*/ 701054 h 922825"/>
              <a:gd name="connsiteX4" fmla="*/ 217802 w 639798"/>
              <a:gd name="connsiteY4" fmla="*/ 648688 h 922825"/>
              <a:gd name="connsiteX5" fmla="*/ 628678 w 639798"/>
              <a:gd name="connsiteY5" fmla="*/ 922605 h 922825"/>
              <a:gd name="connsiteX6" fmla="*/ 519917 w 639798"/>
              <a:gd name="connsiteY6" fmla="*/ 684941 h 922825"/>
              <a:gd name="connsiteX7" fmla="*/ 487691 w 639798"/>
              <a:gd name="connsiteY7" fmla="*/ 173361 h 922825"/>
              <a:gd name="connsiteX8" fmla="*/ 459494 w 639798"/>
              <a:gd name="connsiteY8" fmla="*/ 535898 h 922825"/>
              <a:gd name="connsiteX9" fmla="*/ 407127 w 639798"/>
              <a:gd name="connsiteY9" fmla="*/ 761477 h 922825"/>
              <a:gd name="connsiteX10" fmla="*/ 290310 w 639798"/>
              <a:gd name="connsiteY10" fmla="*/ 185445 h 922825"/>
              <a:gd name="connsiteX11" fmla="*/ 246000 w 639798"/>
              <a:gd name="connsiteY11" fmla="*/ 402968 h 922825"/>
              <a:gd name="connsiteX12" fmla="*/ 221831 w 639798"/>
              <a:gd name="connsiteY12" fmla="*/ 137107 h 922825"/>
              <a:gd name="connsiteX13" fmla="*/ 149323 w 639798"/>
              <a:gd name="connsiteY13" fmla="*/ 286150 h 922825"/>
              <a:gd name="connsiteX14" fmla="*/ 92928 w 639798"/>
              <a:gd name="connsiteY14" fmla="*/ 148 h 92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9798" h="922825">
                <a:moveTo>
                  <a:pt x="92928" y="148"/>
                </a:moveTo>
                <a:cubicBezTo>
                  <a:pt x="68087" y="7533"/>
                  <a:pt x="-5091" y="237812"/>
                  <a:pt x="280" y="330460"/>
                </a:cubicBezTo>
                <a:cubicBezTo>
                  <a:pt x="5651" y="423109"/>
                  <a:pt x="117098" y="494273"/>
                  <a:pt x="125154" y="556039"/>
                </a:cubicBezTo>
                <a:cubicBezTo>
                  <a:pt x="133210" y="617805"/>
                  <a:pt x="33177" y="685613"/>
                  <a:pt x="48618" y="701054"/>
                </a:cubicBezTo>
                <a:cubicBezTo>
                  <a:pt x="64059" y="716495"/>
                  <a:pt x="121125" y="611763"/>
                  <a:pt x="217802" y="648688"/>
                </a:cubicBezTo>
                <a:cubicBezTo>
                  <a:pt x="314479" y="685613"/>
                  <a:pt x="578326" y="916563"/>
                  <a:pt x="628678" y="922605"/>
                </a:cubicBezTo>
                <a:cubicBezTo>
                  <a:pt x="679030" y="928647"/>
                  <a:pt x="543415" y="809815"/>
                  <a:pt x="519917" y="684941"/>
                </a:cubicBezTo>
                <a:cubicBezTo>
                  <a:pt x="496419" y="560067"/>
                  <a:pt x="497762" y="198202"/>
                  <a:pt x="487691" y="173361"/>
                </a:cubicBezTo>
                <a:cubicBezTo>
                  <a:pt x="477620" y="148520"/>
                  <a:pt x="472921" y="437879"/>
                  <a:pt x="459494" y="535898"/>
                </a:cubicBezTo>
                <a:cubicBezTo>
                  <a:pt x="446067" y="633917"/>
                  <a:pt x="435324" y="819886"/>
                  <a:pt x="407127" y="761477"/>
                </a:cubicBezTo>
                <a:cubicBezTo>
                  <a:pt x="378930" y="703068"/>
                  <a:pt x="317165" y="245197"/>
                  <a:pt x="290310" y="185445"/>
                </a:cubicBezTo>
                <a:cubicBezTo>
                  <a:pt x="263456" y="125694"/>
                  <a:pt x="257413" y="411024"/>
                  <a:pt x="246000" y="402968"/>
                </a:cubicBezTo>
                <a:cubicBezTo>
                  <a:pt x="234587" y="394912"/>
                  <a:pt x="237944" y="156577"/>
                  <a:pt x="221831" y="137107"/>
                </a:cubicBezTo>
                <a:cubicBezTo>
                  <a:pt x="205718" y="117637"/>
                  <a:pt x="171478" y="308305"/>
                  <a:pt x="149323" y="286150"/>
                </a:cubicBezTo>
                <a:cubicBezTo>
                  <a:pt x="127168" y="263995"/>
                  <a:pt x="117769" y="-7237"/>
                  <a:pt x="92928" y="1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64E92B0F-E1B0-ED8E-9220-53908ACF407F}"/>
              </a:ext>
            </a:extLst>
          </p:cNvPr>
          <p:cNvSpPr/>
          <p:nvPr/>
        </p:nvSpPr>
        <p:spPr>
          <a:xfrm>
            <a:off x="708954" y="7170185"/>
            <a:ext cx="1164723" cy="1002257"/>
          </a:xfrm>
          <a:custGeom>
            <a:avLst/>
            <a:gdLst>
              <a:gd name="connsiteX0" fmla="*/ 108769 w 1164723"/>
              <a:gd name="connsiteY0" fmla="*/ 0 h 1002257"/>
              <a:gd name="connsiteX1" fmla="*/ 209474 w 1164723"/>
              <a:gd name="connsiteY1" fmla="*/ 84592 h 1002257"/>
              <a:gd name="connsiteX2" fmla="*/ 910380 w 1164723"/>
              <a:gd name="connsiteY2" fmla="*/ 672708 h 1002257"/>
              <a:gd name="connsiteX3" fmla="*/ 837872 w 1164723"/>
              <a:gd name="connsiteY3" fmla="*/ 584088 h 1002257"/>
              <a:gd name="connsiteX4" fmla="*/ 1164156 w 1164723"/>
              <a:gd name="connsiteY4" fmla="*/ 998992 h 1002257"/>
              <a:gd name="connsiteX5" fmla="*/ 910380 w 1164723"/>
              <a:gd name="connsiteY5" fmla="*/ 769385 h 1002257"/>
              <a:gd name="connsiteX6" fmla="*/ 672716 w 1164723"/>
              <a:gd name="connsiteY6" fmla="*/ 616314 h 1002257"/>
              <a:gd name="connsiteX7" fmla="*/ 145023 w 1164723"/>
              <a:gd name="connsiteY7" fmla="*/ 322256 h 1002257"/>
              <a:gd name="connsiteX8" fmla="*/ 173220 w 1164723"/>
              <a:gd name="connsiteY8" fmla="*/ 455186 h 1002257"/>
              <a:gd name="connsiteX9" fmla="*/ 8 w 1164723"/>
              <a:gd name="connsiteY9" fmla="*/ 237663 h 1002257"/>
              <a:gd name="connsiteX10" fmla="*/ 165164 w 1164723"/>
              <a:gd name="connsiteY10" fmla="*/ 366566 h 1002257"/>
              <a:gd name="connsiteX11" fmla="*/ 56403 w 1164723"/>
              <a:gd name="connsiteY11" fmla="*/ 209466 h 1002257"/>
              <a:gd name="connsiteX12" fmla="*/ 112798 w 1164723"/>
              <a:gd name="connsiteY12" fmla="*/ 153071 h 1002257"/>
              <a:gd name="connsiteX13" fmla="*/ 140995 w 1164723"/>
              <a:gd name="connsiteY13" fmla="*/ 253776 h 1002257"/>
              <a:gd name="connsiteX14" fmla="*/ 523673 w 1164723"/>
              <a:gd name="connsiteY14" fmla="*/ 431017 h 1002257"/>
              <a:gd name="connsiteX15" fmla="*/ 608265 w 1164723"/>
              <a:gd name="connsiteY15" fmla="*/ 547834 h 1002257"/>
              <a:gd name="connsiteX16" fmla="*/ 378658 w 1164723"/>
              <a:gd name="connsiteY16" fmla="*/ 261833 h 1002257"/>
              <a:gd name="connsiteX17" fmla="*/ 197390 w 1164723"/>
              <a:gd name="connsiteY17" fmla="*/ 149043 h 1002257"/>
              <a:gd name="connsiteX18" fmla="*/ 116826 w 1164723"/>
              <a:gd name="connsiteY18" fmla="*/ 149043 h 1002257"/>
              <a:gd name="connsiteX19" fmla="*/ 193361 w 1164723"/>
              <a:gd name="connsiteY19" fmla="*/ 116818 h 1002257"/>
              <a:gd name="connsiteX20" fmla="*/ 108769 w 1164723"/>
              <a:gd name="connsiteY20" fmla="*/ 0 h 10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64723" h="1002257">
                <a:moveTo>
                  <a:pt x="108769" y="0"/>
                </a:moveTo>
                <a:lnTo>
                  <a:pt x="209474" y="84592"/>
                </a:lnTo>
                <a:lnTo>
                  <a:pt x="910380" y="672708"/>
                </a:lnTo>
                <a:cubicBezTo>
                  <a:pt x="1015113" y="755957"/>
                  <a:pt x="795576" y="529707"/>
                  <a:pt x="837872" y="584088"/>
                </a:cubicBezTo>
                <a:cubicBezTo>
                  <a:pt x="880168" y="638469"/>
                  <a:pt x="1152071" y="968109"/>
                  <a:pt x="1164156" y="998992"/>
                </a:cubicBezTo>
                <a:cubicBezTo>
                  <a:pt x="1176241" y="1029875"/>
                  <a:pt x="992287" y="833165"/>
                  <a:pt x="910380" y="769385"/>
                </a:cubicBezTo>
                <a:cubicBezTo>
                  <a:pt x="828473" y="705605"/>
                  <a:pt x="800275" y="690835"/>
                  <a:pt x="672716" y="616314"/>
                </a:cubicBezTo>
                <a:cubicBezTo>
                  <a:pt x="545157" y="541793"/>
                  <a:pt x="228272" y="349111"/>
                  <a:pt x="145023" y="322256"/>
                </a:cubicBezTo>
                <a:cubicBezTo>
                  <a:pt x="61774" y="295401"/>
                  <a:pt x="197389" y="469285"/>
                  <a:pt x="173220" y="455186"/>
                </a:cubicBezTo>
                <a:cubicBezTo>
                  <a:pt x="149051" y="441087"/>
                  <a:pt x="1351" y="252433"/>
                  <a:pt x="8" y="237663"/>
                </a:cubicBezTo>
                <a:cubicBezTo>
                  <a:pt x="-1335" y="222893"/>
                  <a:pt x="155765" y="371265"/>
                  <a:pt x="165164" y="366566"/>
                </a:cubicBezTo>
                <a:cubicBezTo>
                  <a:pt x="174563" y="361867"/>
                  <a:pt x="65131" y="245048"/>
                  <a:pt x="56403" y="209466"/>
                </a:cubicBezTo>
                <a:cubicBezTo>
                  <a:pt x="47675" y="173884"/>
                  <a:pt x="98699" y="145686"/>
                  <a:pt x="112798" y="153071"/>
                </a:cubicBezTo>
                <a:cubicBezTo>
                  <a:pt x="126897" y="160456"/>
                  <a:pt x="72516" y="207452"/>
                  <a:pt x="140995" y="253776"/>
                </a:cubicBezTo>
                <a:cubicBezTo>
                  <a:pt x="209474" y="300100"/>
                  <a:pt x="445795" y="382007"/>
                  <a:pt x="523673" y="431017"/>
                </a:cubicBezTo>
                <a:cubicBezTo>
                  <a:pt x="601551" y="480027"/>
                  <a:pt x="632434" y="576031"/>
                  <a:pt x="608265" y="547834"/>
                </a:cubicBezTo>
                <a:cubicBezTo>
                  <a:pt x="584096" y="519637"/>
                  <a:pt x="447137" y="328298"/>
                  <a:pt x="378658" y="261833"/>
                </a:cubicBezTo>
                <a:cubicBezTo>
                  <a:pt x="310179" y="195368"/>
                  <a:pt x="241029" y="167841"/>
                  <a:pt x="197390" y="149043"/>
                </a:cubicBezTo>
                <a:cubicBezTo>
                  <a:pt x="153751" y="130245"/>
                  <a:pt x="117498" y="154414"/>
                  <a:pt x="116826" y="149043"/>
                </a:cubicBezTo>
                <a:cubicBezTo>
                  <a:pt x="116154" y="143672"/>
                  <a:pt x="194032" y="138302"/>
                  <a:pt x="193361" y="116818"/>
                </a:cubicBezTo>
                <a:cubicBezTo>
                  <a:pt x="192690" y="95334"/>
                  <a:pt x="152744" y="57737"/>
                  <a:pt x="10876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F0323E6E-1A40-930C-95B6-92FA91EB4F03}"/>
              </a:ext>
            </a:extLst>
          </p:cNvPr>
          <p:cNvSpPr/>
          <p:nvPr/>
        </p:nvSpPr>
        <p:spPr>
          <a:xfrm>
            <a:off x="631089" y="7625358"/>
            <a:ext cx="848681" cy="1011090"/>
          </a:xfrm>
          <a:custGeom>
            <a:avLst/>
            <a:gdLst>
              <a:gd name="connsiteX0" fmla="*/ 106070 w 848681"/>
              <a:gd name="connsiteY0" fmla="*/ 13 h 1011090"/>
              <a:gd name="connsiteX1" fmla="*/ 319565 w 848681"/>
              <a:gd name="connsiteY1" fmla="*/ 241705 h 1011090"/>
              <a:gd name="connsiteX2" fmla="*/ 307480 w 848681"/>
              <a:gd name="connsiteY2" fmla="*/ 108774 h 1011090"/>
              <a:gd name="connsiteX3" fmla="*/ 384016 w 848681"/>
              <a:gd name="connsiteY3" fmla="*/ 273930 h 1011090"/>
              <a:gd name="connsiteX4" fmla="*/ 585426 w 848681"/>
              <a:gd name="connsiteY4" fmla="*/ 366579 h 1011090"/>
              <a:gd name="connsiteX5" fmla="*/ 508890 w 848681"/>
              <a:gd name="connsiteY5" fmla="*/ 269902 h 1011090"/>
              <a:gd name="connsiteX6" fmla="*/ 682102 w 848681"/>
              <a:gd name="connsiteY6" fmla="*/ 402832 h 1011090"/>
              <a:gd name="connsiteX7" fmla="*/ 641820 w 848681"/>
              <a:gd name="connsiteY7" fmla="*/ 189338 h 1011090"/>
              <a:gd name="connsiteX8" fmla="*/ 843230 w 848681"/>
              <a:gd name="connsiteY8" fmla="*/ 390748 h 1011090"/>
              <a:gd name="connsiteX9" fmla="*/ 388044 w 848681"/>
              <a:gd name="connsiteY9" fmla="*/ 354494 h 1011090"/>
              <a:gd name="connsiteX10" fmla="*/ 206775 w 848681"/>
              <a:gd name="connsiteY10" fmla="*/ 592157 h 1011090"/>
              <a:gd name="connsiteX11" fmla="*/ 351790 w 848681"/>
              <a:gd name="connsiteY11" fmla="*/ 1011090 h 1011090"/>
              <a:gd name="connsiteX12" fmla="*/ 110099 w 848681"/>
              <a:gd name="connsiteY12" fmla="*/ 592157 h 1011090"/>
              <a:gd name="connsiteX13" fmla="*/ 5366 w 848681"/>
              <a:gd name="connsiteY13" fmla="*/ 620355 h 1011090"/>
              <a:gd name="connsiteX14" fmla="*/ 89958 w 848681"/>
              <a:gd name="connsiteY14" fmla="*/ 418945 h 1011090"/>
              <a:gd name="connsiteX15" fmla="*/ 1337 w 848681"/>
              <a:gd name="connsiteY15" fmla="*/ 108774 h 1011090"/>
              <a:gd name="connsiteX16" fmla="*/ 41619 w 848681"/>
              <a:gd name="connsiteY16" fmla="*/ 253789 h 1011090"/>
              <a:gd name="connsiteX17" fmla="*/ 106070 w 848681"/>
              <a:gd name="connsiteY17" fmla="*/ 13 h 101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681" h="1011090">
                <a:moveTo>
                  <a:pt x="106070" y="13"/>
                </a:moveTo>
                <a:cubicBezTo>
                  <a:pt x="152394" y="-2001"/>
                  <a:pt x="285997" y="223578"/>
                  <a:pt x="319565" y="241705"/>
                </a:cubicBezTo>
                <a:cubicBezTo>
                  <a:pt x="353133" y="259832"/>
                  <a:pt x="296738" y="103403"/>
                  <a:pt x="307480" y="108774"/>
                </a:cubicBezTo>
                <a:cubicBezTo>
                  <a:pt x="318222" y="114145"/>
                  <a:pt x="337692" y="230963"/>
                  <a:pt x="384016" y="273930"/>
                </a:cubicBezTo>
                <a:cubicBezTo>
                  <a:pt x="430340" y="316897"/>
                  <a:pt x="564614" y="367250"/>
                  <a:pt x="585426" y="366579"/>
                </a:cubicBezTo>
                <a:cubicBezTo>
                  <a:pt x="606238" y="365908"/>
                  <a:pt x="492777" y="263860"/>
                  <a:pt x="508890" y="269902"/>
                </a:cubicBezTo>
                <a:cubicBezTo>
                  <a:pt x="525003" y="275944"/>
                  <a:pt x="659947" y="416259"/>
                  <a:pt x="682102" y="402832"/>
                </a:cubicBezTo>
                <a:cubicBezTo>
                  <a:pt x="704257" y="389405"/>
                  <a:pt x="614965" y="191352"/>
                  <a:pt x="641820" y="189338"/>
                </a:cubicBezTo>
                <a:cubicBezTo>
                  <a:pt x="668675" y="187324"/>
                  <a:pt x="885526" y="363222"/>
                  <a:pt x="843230" y="390748"/>
                </a:cubicBezTo>
                <a:cubicBezTo>
                  <a:pt x="800934" y="418274"/>
                  <a:pt x="494120" y="320926"/>
                  <a:pt x="388044" y="354494"/>
                </a:cubicBezTo>
                <a:cubicBezTo>
                  <a:pt x="281968" y="388062"/>
                  <a:pt x="212817" y="482724"/>
                  <a:pt x="206775" y="592157"/>
                </a:cubicBezTo>
                <a:cubicBezTo>
                  <a:pt x="200733" y="701590"/>
                  <a:pt x="367903" y="1011090"/>
                  <a:pt x="351790" y="1011090"/>
                </a:cubicBezTo>
                <a:cubicBezTo>
                  <a:pt x="335677" y="1011090"/>
                  <a:pt x="167836" y="657279"/>
                  <a:pt x="110099" y="592157"/>
                </a:cubicBezTo>
                <a:cubicBezTo>
                  <a:pt x="52362" y="527035"/>
                  <a:pt x="8723" y="649224"/>
                  <a:pt x="5366" y="620355"/>
                </a:cubicBezTo>
                <a:cubicBezTo>
                  <a:pt x="2009" y="591486"/>
                  <a:pt x="90629" y="504209"/>
                  <a:pt x="89958" y="418945"/>
                </a:cubicBezTo>
                <a:cubicBezTo>
                  <a:pt x="89286" y="333682"/>
                  <a:pt x="9393" y="136300"/>
                  <a:pt x="1337" y="108774"/>
                </a:cubicBezTo>
                <a:cubicBezTo>
                  <a:pt x="-6719" y="81248"/>
                  <a:pt x="23492" y="264531"/>
                  <a:pt x="41619" y="253789"/>
                </a:cubicBezTo>
                <a:cubicBezTo>
                  <a:pt x="59746" y="243047"/>
                  <a:pt x="59746" y="2027"/>
                  <a:pt x="106070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12F84BBD-56C8-88A5-EF1F-16AE8E255BC6}"/>
              </a:ext>
            </a:extLst>
          </p:cNvPr>
          <p:cNvSpPr/>
          <p:nvPr/>
        </p:nvSpPr>
        <p:spPr>
          <a:xfrm>
            <a:off x="922688" y="8221538"/>
            <a:ext cx="885971" cy="117357"/>
          </a:xfrm>
          <a:custGeom>
            <a:avLst/>
            <a:gdLst>
              <a:gd name="connsiteX0" fmla="*/ 885971 w 885971"/>
              <a:gd name="connsiteY0" fmla="*/ 4034 h 117357"/>
              <a:gd name="connsiteX1" fmla="*/ 11853 w 885971"/>
              <a:gd name="connsiteY1" fmla="*/ 104739 h 117357"/>
              <a:gd name="connsiteX2" fmla="*/ 394531 w 885971"/>
              <a:gd name="connsiteY2" fmla="*/ 112795 h 117357"/>
              <a:gd name="connsiteX3" fmla="*/ 603997 w 885971"/>
              <a:gd name="connsiteY3" fmla="*/ 76541 h 117357"/>
              <a:gd name="connsiteX4" fmla="*/ 84360 w 885971"/>
              <a:gd name="connsiteY4" fmla="*/ 12090 h 117357"/>
              <a:gd name="connsiteX5" fmla="*/ 696646 w 885971"/>
              <a:gd name="connsiteY5" fmla="*/ 6 h 117357"/>
              <a:gd name="connsiteX6" fmla="*/ 885971 w 885971"/>
              <a:gd name="connsiteY6" fmla="*/ 4034 h 11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971" h="117357">
                <a:moveTo>
                  <a:pt x="885971" y="4034"/>
                </a:moveTo>
                <a:cubicBezTo>
                  <a:pt x="489865" y="45323"/>
                  <a:pt x="93760" y="86612"/>
                  <a:pt x="11853" y="104739"/>
                </a:cubicBezTo>
                <a:cubicBezTo>
                  <a:pt x="-70054" y="122866"/>
                  <a:pt x="295840" y="117495"/>
                  <a:pt x="394531" y="112795"/>
                </a:cubicBezTo>
                <a:cubicBezTo>
                  <a:pt x="493222" y="108095"/>
                  <a:pt x="655692" y="93325"/>
                  <a:pt x="603997" y="76541"/>
                </a:cubicBezTo>
                <a:cubicBezTo>
                  <a:pt x="552302" y="59757"/>
                  <a:pt x="68918" y="24846"/>
                  <a:pt x="84360" y="12090"/>
                </a:cubicBezTo>
                <a:cubicBezTo>
                  <a:pt x="99802" y="-666"/>
                  <a:pt x="696646" y="6"/>
                  <a:pt x="696646" y="6"/>
                </a:cubicBezTo>
                <a:lnTo>
                  <a:pt x="885971" y="40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D571E771-2A25-9B44-1C51-5DEAA87438E3}"/>
              </a:ext>
            </a:extLst>
          </p:cNvPr>
          <p:cNvSpPr/>
          <p:nvPr/>
        </p:nvSpPr>
        <p:spPr>
          <a:xfrm>
            <a:off x="1381400" y="7448892"/>
            <a:ext cx="612053" cy="1880590"/>
          </a:xfrm>
          <a:custGeom>
            <a:avLst/>
            <a:gdLst>
              <a:gd name="connsiteX0" fmla="*/ 338639 w 612053"/>
              <a:gd name="connsiteY0" fmla="*/ 7295 h 1880590"/>
              <a:gd name="connsiteX1" fmla="*/ 503795 w 612053"/>
              <a:gd name="connsiteY1" fmla="*/ 539016 h 1880590"/>
              <a:gd name="connsiteX2" fmla="*/ 499767 w 612053"/>
              <a:gd name="connsiteY2" fmla="*/ 571242 h 1880590"/>
              <a:gd name="connsiteX3" fmla="*/ 560189 w 612053"/>
              <a:gd name="connsiteY3" fmla="*/ 704172 h 1880590"/>
              <a:gd name="connsiteX4" fmla="*/ 435315 w 612053"/>
              <a:gd name="connsiteY4" fmla="*/ 825018 h 1880590"/>
              <a:gd name="connsiteX5" fmla="*/ 350723 w 612053"/>
              <a:gd name="connsiteY5" fmla="*/ 1034484 h 1880590"/>
              <a:gd name="connsiteX6" fmla="*/ 370864 w 612053"/>
              <a:gd name="connsiteY6" fmla="*/ 1034484 h 1880590"/>
              <a:gd name="connsiteX7" fmla="*/ 310441 w 612053"/>
              <a:gd name="connsiteY7" fmla="*/ 1239922 h 1880590"/>
              <a:gd name="connsiteX8" fmla="*/ 117088 w 612053"/>
              <a:gd name="connsiteY8" fmla="*/ 1594403 h 1880590"/>
              <a:gd name="connsiteX9" fmla="*/ 169455 w 612053"/>
              <a:gd name="connsiteY9" fmla="*/ 1517867 h 1880590"/>
              <a:gd name="connsiteX10" fmla="*/ 129173 w 612053"/>
              <a:gd name="connsiteY10" fmla="*/ 1650798 h 1880590"/>
              <a:gd name="connsiteX11" fmla="*/ 270 w 612053"/>
              <a:gd name="connsiteY11" fmla="*/ 1662882 h 1880590"/>
              <a:gd name="connsiteX12" fmla="*/ 92919 w 612053"/>
              <a:gd name="connsiteY12" fmla="*/ 1707193 h 1880590"/>
              <a:gd name="connsiteX13" fmla="*/ 8327 w 612053"/>
              <a:gd name="connsiteY13" fmla="*/ 1872349 h 1880590"/>
              <a:gd name="connsiteX14" fmla="*/ 262103 w 612053"/>
              <a:gd name="connsiteY14" fmla="*/ 1417163 h 1880590"/>
              <a:gd name="connsiteX15" fmla="*/ 604500 w 612053"/>
              <a:gd name="connsiteY15" fmla="*/ 720285 h 1880590"/>
              <a:gd name="connsiteX16" fmla="*/ 503795 w 612053"/>
              <a:gd name="connsiteY16" fmla="*/ 325522 h 1880590"/>
              <a:gd name="connsiteX17" fmla="*/ 560189 w 612053"/>
              <a:gd name="connsiteY17" fmla="*/ 120084 h 1880590"/>
              <a:gd name="connsiteX18" fmla="*/ 507823 w 612053"/>
              <a:gd name="connsiteY18" fmla="*/ 220789 h 1880590"/>
              <a:gd name="connsiteX19" fmla="*/ 338639 w 612053"/>
              <a:gd name="connsiteY19" fmla="*/ 7295 h 188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2053" h="1880590">
                <a:moveTo>
                  <a:pt x="338639" y="7295"/>
                </a:moveTo>
                <a:cubicBezTo>
                  <a:pt x="337968" y="60333"/>
                  <a:pt x="476940" y="445025"/>
                  <a:pt x="503795" y="539016"/>
                </a:cubicBezTo>
                <a:cubicBezTo>
                  <a:pt x="530650" y="633007"/>
                  <a:pt x="490368" y="543716"/>
                  <a:pt x="499767" y="571242"/>
                </a:cubicBezTo>
                <a:cubicBezTo>
                  <a:pt x="509166" y="598768"/>
                  <a:pt x="570931" y="661876"/>
                  <a:pt x="560189" y="704172"/>
                </a:cubicBezTo>
                <a:cubicBezTo>
                  <a:pt x="549447" y="746468"/>
                  <a:pt x="470226" y="769966"/>
                  <a:pt x="435315" y="825018"/>
                </a:cubicBezTo>
                <a:cubicBezTo>
                  <a:pt x="400404" y="880070"/>
                  <a:pt x="361465" y="999573"/>
                  <a:pt x="350723" y="1034484"/>
                </a:cubicBezTo>
                <a:cubicBezTo>
                  <a:pt x="339981" y="1069395"/>
                  <a:pt x="377578" y="1000245"/>
                  <a:pt x="370864" y="1034484"/>
                </a:cubicBezTo>
                <a:cubicBezTo>
                  <a:pt x="364150" y="1068723"/>
                  <a:pt x="352737" y="1146602"/>
                  <a:pt x="310441" y="1239922"/>
                </a:cubicBezTo>
                <a:cubicBezTo>
                  <a:pt x="268145" y="1333242"/>
                  <a:pt x="140586" y="1548079"/>
                  <a:pt x="117088" y="1594403"/>
                </a:cubicBezTo>
                <a:cubicBezTo>
                  <a:pt x="93590" y="1640727"/>
                  <a:pt x="167441" y="1508468"/>
                  <a:pt x="169455" y="1517867"/>
                </a:cubicBezTo>
                <a:cubicBezTo>
                  <a:pt x="171469" y="1527266"/>
                  <a:pt x="157370" y="1626629"/>
                  <a:pt x="129173" y="1650798"/>
                </a:cubicBezTo>
                <a:cubicBezTo>
                  <a:pt x="100976" y="1674967"/>
                  <a:pt x="6312" y="1653483"/>
                  <a:pt x="270" y="1662882"/>
                </a:cubicBezTo>
                <a:cubicBezTo>
                  <a:pt x="-5772" y="1672281"/>
                  <a:pt x="91576" y="1672282"/>
                  <a:pt x="92919" y="1707193"/>
                </a:cubicBezTo>
                <a:cubicBezTo>
                  <a:pt x="94262" y="1742104"/>
                  <a:pt x="-19870" y="1920687"/>
                  <a:pt x="8327" y="1872349"/>
                </a:cubicBezTo>
                <a:cubicBezTo>
                  <a:pt x="36524" y="1824011"/>
                  <a:pt x="162741" y="1609174"/>
                  <a:pt x="262103" y="1417163"/>
                </a:cubicBezTo>
                <a:cubicBezTo>
                  <a:pt x="361465" y="1225152"/>
                  <a:pt x="564218" y="902225"/>
                  <a:pt x="604500" y="720285"/>
                </a:cubicBezTo>
                <a:cubicBezTo>
                  <a:pt x="644782" y="538345"/>
                  <a:pt x="511180" y="425555"/>
                  <a:pt x="503795" y="325522"/>
                </a:cubicBezTo>
                <a:cubicBezTo>
                  <a:pt x="496410" y="225489"/>
                  <a:pt x="559518" y="137539"/>
                  <a:pt x="560189" y="120084"/>
                </a:cubicBezTo>
                <a:cubicBezTo>
                  <a:pt x="560860" y="102629"/>
                  <a:pt x="545419" y="234216"/>
                  <a:pt x="507823" y="220789"/>
                </a:cubicBezTo>
                <a:cubicBezTo>
                  <a:pt x="470227" y="207362"/>
                  <a:pt x="339310" y="-45743"/>
                  <a:pt x="338639" y="7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222C7336-FF2C-0010-9D40-1922576044FE}"/>
              </a:ext>
            </a:extLst>
          </p:cNvPr>
          <p:cNvSpPr/>
          <p:nvPr/>
        </p:nvSpPr>
        <p:spPr>
          <a:xfrm>
            <a:off x="365492" y="8490926"/>
            <a:ext cx="947788" cy="545667"/>
          </a:xfrm>
          <a:custGeom>
            <a:avLst/>
            <a:gdLst>
              <a:gd name="connsiteX0" fmla="*/ 899361 w 947788"/>
              <a:gd name="connsiteY0" fmla="*/ 507 h 545667"/>
              <a:gd name="connsiteX1" fmla="*/ 569049 w 947788"/>
              <a:gd name="connsiteY1" fmla="*/ 201916 h 545667"/>
              <a:gd name="connsiteX2" fmla="*/ 1074 w 947788"/>
              <a:gd name="connsiteY2" fmla="*/ 544313 h 545667"/>
              <a:gd name="connsiteX3" fmla="*/ 436119 w 947788"/>
              <a:gd name="connsiteY3" fmla="*/ 318734 h 545667"/>
              <a:gd name="connsiteX4" fmla="*/ 786571 w 947788"/>
              <a:gd name="connsiteY4" fmla="*/ 250255 h 545667"/>
              <a:gd name="connsiteX5" fmla="*/ 947699 w 947788"/>
              <a:gd name="connsiteY5" fmla="*/ 64958 h 545667"/>
              <a:gd name="connsiteX6" fmla="*/ 810741 w 947788"/>
              <a:gd name="connsiteY6" fmla="*/ 141493 h 545667"/>
              <a:gd name="connsiteX7" fmla="*/ 899361 w 947788"/>
              <a:gd name="connsiteY7" fmla="*/ 507 h 54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788" h="545667">
                <a:moveTo>
                  <a:pt x="899361" y="507"/>
                </a:moveTo>
                <a:cubicBezTo>
                  <a:pt x="859079" y="10577"/>
                  <a:pt x="569049" y="201916"/>
                  <a:pt x="569049" y="201916"/>
                </a:cubicBezTo>
                <a:cubicBezTo>
                  <a:pt x="419335" y="292550"/>
                  <a:pt x="23229" y="524843"/>
                  <a:pt x="1074" y="544313"/>
                </a:cubicBezTo>
                <a:cubicBezTo>
                  <a:pt x="-21081" y="563783"/>
                  <a:pt x="305203" y="367744"/>
                  <a:pt x="436119" y="318734"/>
                </a:cubicBezTo>
                <a:cubicBezTo>
                  <a:pt x="567035" y="269724"/>
                  <a:pt x="701308" y="292551"/>
                  <a:pt x="786571" y="250255"/>
                </a:cubicBezTo>
                <a:cubicBezTo>
                  <a:pt x="871834" y="207959"/>
                  <a:pt x="943671" y="83085"/>
                  <a:pt x="947699" y="64958"/>
                </a:cubicBezTo>
                <a:cubicBezTo>
                  <a:pt x="951727" y="46831"/>
                  <a:pt x="818126" y="149549"/>
                  <a:pt x="810741" y="141493"/>
                </a:cubicBezTo>
                <a:cubicBezTo>
                  <a:pt x="803356" y="133437"/>
                  <a:pt x="939643" y="-9563"/>
                  <a:pt x="899361" y="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3375FF64-C325-9ABB-5D07-590261EB5895}"/>
              </a:ext>
            </a:extLst>
          </p:cNvPr>
          <p:cNvSpPr/>
          <p:nvPr/>
        </p:nvSpPr>
        <p:spPr>
          <a:xfrm>
            <a:off x="392603" y="8771506"/>
            <a:ext cx="1016672" cy="1230518"/>
          </a:xfrm>
          <a:custGeom>
            <a:avLst/>
            <a:gdLst>
              <a:gd name="connsiteX0" fmla="*/ 163288 w 1016672"/>
              <a:gd name="connsiteY0" fmla="*/ 159000 h 1230518"/>
              <a:gd name="connsiteX1" fmla="*/ 610417 w 1016672"/>
              <a:gd name="connsiteY1" fmla="*/ 231507 h 1230518"/>
              <a:gd name="connsiteX2" fmla="*/ 989067 w 1016672"/>
              <a:gd name="connsiteY2" fmla="*/ 1900 h 1230518"/>
              <a:gd name="connsiteX3" fmla="*/ 964898 w 1016672"/>
              <a:gd name="connsiteY3" fmla="*/ 134831 h 1230518"/>
              <a:gd name="connsiteX4" fmla="*/ 783630 w 1016672"/>
              <a:gd name="connsiteY4" fmla="*/ 356381 h 1230518"/>
              <a:gd name="connsiteX5" fmla="*/ 558051 w 1016672"/>
              <a:gd name="connsiteY5" fmla="*/ 743088 h 1230518"/>
              <a:gd name="connsiteX6" fmla="*/ 521797 w 1016672"/>
              <a:gd name="connsiteY6" fmla="*/ 449030 h 1230518"/>
              <a:gd name="connsiteX7" fmla="*/ 392895 w 1016672"/>
              <a:gd name="connsiteY7" fmla="*/ 606129 h 1230518"/>
              <a:gd name="connsiteX8" fmla="*/ 243852 w 1016672"/>
              <a:gd name="connsiteY8" fmla="*/ 968667 h 1230518"/>
              <a:gd name="connsiteX9" fmla="*/ 259964 w 1016672"/>
              <a:gd name="connsiteY9" fmla="*/ 759201 h 1230518"/>
              <a:gd name="connsiteX10" fmla="*/ 2160 w 1016672"/>
              <a:gd name="connsiteY10" fmla="*/ 1230499 h 1230518"/>
              <a:gd name="connsiteX11" fmla="*/ 131062 w 1016672"/>
              <a:gd name="connsiteY11" fmla="*/ 739060 h 1230518"/>
              <a:gd name="connsiteX12" fmla="*/ 30357 w 1016672"/>
              <a:gd name="connsiteY12" fmla="*/ 336240 h 1230518"/>
              <a:gd name="connsiteX13" fmla="*/ 114949 w 1016672"/>
              <a:gd name="connsiteY13" fmla="*/ 557791 h 1230518"/>
              <a:gd name="connsiteX14" fmla="*/ 127034 w 1016672"/>
              <a:gd name="connsiteY14" fmla="*/ 304015 h 1230518"/>
              <a:gd name="connsiteX15" fmla="*/ 509712 w 1016672"/>
              <a:gd name="connsiteY15" fmla="*/ 287902 h 1230518"/>
              <a:gd name="connsiteX16" fmla="*/ 163288 w 1016672"/>
              <a:gd name="connsiteY16" fmla="*/ 159000 h 123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6672" h="1230518">
                <a:moveTo>
                  <a:pt x="163288" y="159000"/>
                </a:moveTo>
                <a:cubicBezTo>
                  <a:pt x="180072" y="149601"/>
                  <a:pt x="472787" y="257690"/>
                  <a:pt x="610417" y="231507"/>
                </a:cubicBezTo>
                <a:cubicBezTo>
                  <a:pt x="748047" y="205324"/>
                  <a:pt x="929987" y="18013"/>
                  <a:pt x="989067" y="1900"/>
                </a:cubicBezTo>
                <a:cubicBezTo>
                  <a:pt x="1048147" y="-14213"/>
                  <a:pt x="999137" y="75751"/>
                  <a:pt x="964898" y="134831"/>
                </a:cubicBezTo>
                <a:cubicBezTo>
                  <a:pt x="930659" y="193911"/>
                  <a:pt x="851438" y="255005"/>
                  <a:pt x="783630" y="356381"/>
                </a:cubicBezTo>
                <a:cubicBezTo>
                  <a:pt x="715822" y="457757"/>
                  <a:pt x="601690" y="727646"/>
                  <a:pt x="558051" y="743088"/>
                </a:cubicBezTo>
                <a:cubicBezTo>
                  <a:pt x="514412" y="758530"/>
                  <a:pt x="549323" y="471857"/>
                  <a:pt x="521797" y="449030"/>
                </a:cubicBezTo>
                <a:cubicBezTo>
                  <a:pt x="494271" y="426204"/>
                  <a:pt x="439219" y="519523"/>
                  <a:pt x="392895" y="606129"/>
                </a:cubicBezTo>
                <a:cubicBezTo>
                  <a:pt x="346571" y="692735"/>
                  <a:pt x="266007" y="943155"/>
                  <a:pt x="243852" y="968667"/>
                </a:cubicBezTo>
                <a:cubicBezTo>
                  <a:pt x="221697" y="994179"/>
                  <a:pt x="300246" y="715562"/>
                  <a:pt x="259964" y="759201"/>
                </a:cubicBezTo>
                <a:cubicBezTo>
                  <a:pt x="219682" y="802840"/>
                  <a:pt x="23644" y="1233856"/>
                  <a:pt x="2160" y="1230499"/>
                </a:cubicBezTo>
                <a:cubicBezTo>
                  <a:pt x="-19324" y="1227142"/>
                  <a:pt x="126363" y="888103"/>
                  <a:pt x="131062" y="739060"/>
                </a:cubicBezTo>
                <a:cubicBezTo>
                  <a:pt x="135761" y="590017"/>
                  <a:pt x="33042" y="366451"/>
                  <a:pt x="30357" y="336240"/>
                </a:cubicBezTo>
                <a:cubicBezTo>
                  <a:pt x="27672" y="306029"/>
                  <a:pt x="98836" y="563162"/>
                  <a:pt x="114949" y="557791"/>
                </a:cubicBezTo>
                <a:cubicBezTo>
                  <a:pt x="131062" y="552420"/>
                  <a:pt x="61240" y="348997"/>
                  <a:pt x="127034" y="304015"/>
                </a:cubicBezTo>
                <a:cubicBezTo>
                  <a:pt x="192828" y="259034"/>
                  <a:pt x="511726" y="311400"/>
                  <a:pt x="509712" y="287902"/>
                </a:cubicBezTo>
                <a:cubicBezTo>
                  <a:pt x="507698" y="264404"/>
                  <a:pt x="146504" y="168399"/>
                  <a:pt x="163288" y="159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5ABA7E8F-CCF0-1C2E-3217-45333002F7A6}"/>
              </a:ext>
            </a:extLst>
          </p:cNvPr>
          <p:cNvSpPr/>
          <p:nvPr/>
        </p:nvSpPr>
        <p:spPr>
          <a:xfrm>
            <a:off x="471492" y="9634493"/>
            <a:ext cx="975023" cy="1873412"/>
          </a:xfrm>
          <a:custGeom>
            <a:avLst/>
            <a:gdLst>
              <a:gd name="connsiteX0" fmla="*/ 688628 w 975023"/>
              <a:gd name="connsiteY0" fmla="*/ 149990 h 1873412"/>
              <a:gd name="connsiteX1" fmla="*/ 966573 w 975023"/>
              <a:gd name="connsiteY1" fmla="*/ 1398730 h 1873412"/>
              <a:gd name="connsiteX2" fmla="*/ 898094 w 975023"/>
              <a:gd name="connsiteY2" fmla="*/ 1326222 h 1873412"/>
              <a:gd name="connsiteX3" fmla="*/ 845727 w 975023"/>
              <a:gd name="connsiteY3" fmla="*/ 1443040 h 1873412"/>
              <a:gd name="connsiteX4" fmla="*/ 507359 w 975023"/>
              <a:gd name="connsiteY4" fmla="*/ 1781408 h 1873412"/>
              <a:gd name="connsiteX5" fmla="*/ 362344 w 975023"/>
              <a:gd name="connsiteY5" fmla="*/ 1797521 h 1873412"/>
              <a:gd name="connsiteX6" fmla="*/ 257611 w 975023"/>
              <a:gd name="connsiteY6" fmla="*/ 1817662 h 1873412"/>
              <a:gd name="connsiteX7" fmla="*/ 72314 w 975023"/>
              <a:gd name="connsiteY7" fmla="*/ 995911 h 1873412"/>
              <a:gd name="connsiteX8" fmla="*/ 7863 w 975023"/>
              <a:gd name="connsiteY8" fmla="*/ 1157038 h 1873412"/>
              <a:gd name="connsiteX9" fmla="*/ 237470 w 975023"/>
              <a:gd name="connsiteY9" fmla="*/ 669627 h 1873412"/>
              <a:gd name="connsiteX10" fmla="*/ 104540 w 975023"/>
              <a:gd name="connsiteY10" fmla="*/ 713937 h 1873412"/>
              <a:gd name="connsiteX11" fmla="*/ 583895 w 975023"/>
              <a:gd name="connsiteY11" fmla="*/ 947 h 1873412"/>
              <a:gd name="connsiteX12" fmla="*/ 358316 w 975023"/>
              <a:gd name="connsiteY12" fmla="*/ 552809 h 1873412"/>
              <a:gd name="connsiteX13" fmla="*/ 688628 w 975023"/>
              <a:gd name="connsiteY13" fmla="*/ 149990 h 187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5023" h="1873412">
                <a:moveTo>
                  <a:pt x="688628" y="149990"/>
                </a:moveTo>
                <a:cubicBezTo>
                  <a:pt x="790004" y="290977"/>
                  <a:pt x="931662" y="1202691"/>
                  <a:pt x="966573" y="1398730"/>
                </a:cubicBezTo>
                <a:cubicBezTo>
                  <a:pt x="1001484" y="1594769"/>
                  <a:pt x="918235" y="1318837"/>
                  <a:pt x="898094" y="1326222"/>
                </a:cubicBezTo>
                <a:cubicBezTo>
                  <a:pt x="877953" y="1333607"/>
                  <a:pt x="910849" y="1367176"/>
                  <a:pt x="845727" y="1443040"/>
                </a:cubicBezTo>
                <a:cubicBezTo>
                  <a:pt x="780605" y="1518904"/>
                  <a:pt x="587923" y="1722328"/>
                  <a:pt x="507359" y="1781408"/>
                </a:cubicBezTo>
                <a:cubicBezTo>
                  <a:pt x="426795" y="1840488"/>
                  <a:pt x="403969" y="1791479"/>
                  <a:pt x="362344" y="1797521"/>
                </a:cubicBezTo>
                <a:cubicBezTo>
                  <a:pt x="320719" y="1803563"/>
                  <a:pt x="305949" y="1951264"/>
                  <a:pt x="257611" y="1817662"/>
                </a:cubicBezTo>
                <a:cubicBezTo>
                  <a:pt x="209273" y="1684060"/>
                  <a:pt x="113939" y="1106015"/>
                  <a:pt x="72314" y="995911"/>
                </a:cubicBezTo>
                <a:cubicBezTo>
                  <a:pt x="30689" y="885807"/>
                  <a:pt x="-19663" y="1211419"/>
                  <a:pt x="7863" y="1157038"/>
                </a:cubicBezTo>
                <a:cubicBezTo>
                  <a:pt x="35389" y="1102657"/>
                  <a:pt x="221357" y="743477"/>
                  <a:pt x="237470" y="669627"/>
                </a:cubicBezTo>
                <a:cubicBezTo>
                  <a:pt x="253583" y="595777"/>
                  <a:pt x="46802" y="825384"/>
                  <a:pt x="104540" y="713937"/>
                </a:cubicBezTo>
                <a:cubicBezTo>
                  <a:pt x="162278" y="602490"/>
                  <a:pt x="541599" y="27802"/>
                  <a:pt x="583895" y="947"/>
                </a:cubicBezTo>
                <a:cubicBezTo>
                  <a:pt x="626191" y="-25908"/>
                  <a:pt x="343546" y="526626"/>
                  <a:pt x="358316" y="552809"/>
                </a:cubicBezTo>
                <a:cubicBezTo>
                  <a:pt x="373086" y="578992"/>
                  <a:pt x="587252" y="9003"/>
                  <a:pt x="688628" y="149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9CF85FDA-7083-5FEE-1175-01D25D61D6B2}"/>
              </a:ext>
            </a:extLst>
          </p:cNvPr>
          <p:cNvSpPr/>
          <p:nvPr/>
        </p:nvSpPr>
        <p:spPr>
          <a:xfrm>
            <a:off x="1044045" y="11270625"/>
            <a:ext cx="416023" cy="492260"/>
          </a:xfrm>
          <a:custGeom>
            <a:avLst/>
            <a:gdLst>
              <a:gd name="connsiteX0" fmla="*/ 240949 w 416023"/>
              <a:gd name="connsiteY0" fmla="*/ 261 h 492260"/>
              <a:gd name="connsiteX1" fmla="*/ 3285 w 416023"/>
              <a:gd name="connsiteY1" fmla="*/ 270150 h 492260"/>
              <a:gd name="connsiteX2" fmla="*/ 108018 w 416023"/>
              <a:gd name="connsiteY2" fmla="*/ 318489 h 492260"/>
              <a:gd name="connsiteX3" fmla="*/ 188582 w 416023"/>
              <a:gd name="connsiteY3" fmla="*/ 491701 h 492260"/>
              <a:gd name="connsiteX4" fmla="*/ 309428 w 416023"/>
              <a:gd name="connsiteY4" fmla="*/ 254038 h 492260"/>
              <a:gd name="connsiteX5" fmla="*/ 410133 w 416023"/>
              <a:gd name="connsiteY5" fmla="*/ 145276 h 492260"/>
              <a:gd name="connsiteX6" fmla="*/ 128159 w 416023"/>
              <a:gd name="connsiteY6" fmla="*/ 407109 h 492260"/>
              <a:gd name="connsiteX7" fmla="*/ 313456 w 416023"/>
              <a:gd name="connsiteY7" fmla="*/ 250009 h 492260"/>
              <a:gd name="connsiteX8" fmla="*/ 285259 w 416023"/>
              <a:gd name="connsiteY8" fmla="*/ 205699 h 492260"/>
              <a:gd name="connsiteX9" fmla="*/ 325541 w 416023"/>
              <a:gd name="connsiteY9" fmla="*/ 28459 h 492260"/>
              <a:gd name="connsiteX10" fmla="*/ 220808 w 416023"/>
              <a:gd name="connsiteY10" fmla="*/ 233897 h 492260"/>
              <a:gd name="connsiteX11" fmla="*/ 103990 w 416023"/>
              <a:gd name="connsiteY11" fmla="*/ 278207 h 492260"/>
              <a:gd name="connsiteX12" fmla="*/ 249005 w 416023"/>
              <a:gd name="connsiteY12" fmla="*/ 125135 h 492260"/>
              <a:gd name="connsiteX13" fmla="*/ 51624 w 416023"/>
              <a:gd name="connsiteY13" fmla="*/ 217784 h 492260"/>
              <a:gd name="connsiteX14" fmla="*/ 240949 w 416023"/>
              <a:gd name="connsiteY14" fmla="*/ 261 h 49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6023" h="492260">
                <a:moveTo>
                  <a:pt x="240949" y="261"/>
                </a:moveTo>
                <a:cubicBezTo>
                  <a:pt x="232893" y="8989"/>
                  <a:pt x="25440" y="217112"/>
                  <a:pt x="3285" y="270150"/>
                </a:cubicBezTo>
                <a:cubicBezTo>
                  <a:pt x="-18870" y="323188"/>
                  <a:pt x="77135" y="281564"/>
                  <a:pt x="108018" y="318489"/>
                </a:cubicBezTo>
                <a:cubicBezTo>
                  <a:pt x="138901" y="355414"/>
                  <a:pt x="155014" y="502443"/>
                  <a:pt x="188582" y="491701"/>
                </a:cubicBezTo>
                <a:cubicBezTo>
                  <a:pt x="222150" y="480959"/>
                  <a:pt x="272503" y="311776"/>
                  <a:pt x="309428" y="254038"/>
                </a:cubicBezTo>
                <a:cubicBezTo>
                  <a:pt x="346353" y="196301"/>
                  <a:pt x="440344" y="119764"/>
                  <a:pt x="410133" y="145276"/>
                </a:cubicBezTo>
                <a:cubicBezTo>
                  <a:pt x="379922" y="170788"/>
                  <a:pt x="144272" y="389653"/>
                  <a:pt x="128159" y="407109"/>
                </a:cubicBezTo>
                <a:cubicBezTo>
                  <a:pt x="112046" y="424565"/>
                  <a:pt x="287273" y="283577"/>
                  <a:pt x="313456" y="250009"/>
                </a:cubicBezTo>
                <a:cubicBezTo>
                  <a:pt x="339639" y="216441"/>
                  <a:pt x="283245" y="242624"/>
                  <a:pt x="285259" y="205699"/>
                </a:cubicBezTo>
                <a:cubicBezTo>
                  <a:pt x="287273" y="168774"/>
                  <a:pt x="336283" y="23759"/>
                  <a:pt x="325541" y="28459"/>
                </a:cubicBezTo>
                <a:cubicBezTo>
                  <a:pt x="314799" y="33159"/>
                  <a:pt x="257733" y="192272"/>
                  <a:pt x="220808" y="233897"/>
                </a:cubicBezTo>
                <a:cubicBezTo>
                  <a:pt x="183883" y="275522"/>
                  <a:pt x="99291" y="296334"/>
                  <a:pt x="103990" y="278207"/>
                </a:cubicBezTo>
                <a:cubicBezTo>
                  <a:pt x="108689" y="260080"/>
                  <a:pt x="257733" y="135205"/>
                  <a:pt x="249005" y="125135"/>
                </a:cubicBezTo>
                <a:cubicBezTo>
                  <a:pt x="240277" y="115065"/>
                  <a:pt x="56323" y="231211"/>
                  <a:pt x="51624" y="217784"/>
                </a:cubicBezTo>
                <a:cubicBezTo>
                  <a:pt x="46925" y="204357"/>
                  <a:pt x="249005" y="-8467"/>
                  <a:pt x="240949" y="2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ED86C441-9F15-6C48-F9D7-9790EC78EAA1}"/>
              </a:ext>
            </a:extLst>
          </p:cNvPr>
          <p:cNvSpPr/>
          <p:nvPr/>
        </p:nvSpPr>
        <p:spPr>
          <a:xfrm>
            <a:off x="378844" y="10756895"/>
            <a:ext cx="2171044" cy="1424384"/>
          </a:xfrm>
          <a:custGeom>
            <a:avLst/>
            <a:gdLst>
              <a:gd name="connsiteX0" fmla="*/ 160934 w 2171044"/>
              <a:gd name="connsiteY0" fmla="*/ 328694 h 1424384"/>
              <a:gd name="connsiteX1" fmla="*/ 398597 w 2171044"/>
              <a:gd name="connsiteY1" fmla="*/ 856388 h 1424384"/>
              <a:gd name="connsiteX2" fmla="*/ 583894 w 2171044"/>
              <a:gd name="connsiteY2" fmla="*/ 751655 h 1424384"/>
              <a:gd name="connsiteX3" fmla="*/ 616120 w 2171044"/>
              <a:gd name="connsiteY3" fmla="*/ 1001403 h 1424384"/>
              <a:gd name="connsiteX4" fmla="*/ 1071306 w 2171044"/>
              <a:gd name="connsiteY4" fmla="*/ 981262 h 1424384"/>
              <a:gd name="connsiteX5" fmla="*/ 1026996 w 2171044"/>
              <a:gd name="connsiteY5" fmla="*/ 1001403 h 1424384"/>
              <a:gd name="connsiteX6" fmla="*/ 1425787 w 2171044"/>
              <a:gd name="connsiteY6" fmla="*/ 671091 h 1424384"/>
              <a:gd name="connsiteX7" fmla="*/ 1594971 w 2171044"/>
              <a:gd name="connsiteY7" fmla="*/ 751655 h 1424384"/>
              <a:gd name="connsiteX8" fmla="*/ 2162946 w 2171044"/>
              <a:gd name="connsiteY8" fmla="*/ 558301 h 1424384"/>
              <a:gd name="connsiteX9" fmla="*/ 1905142 w 2171044"/>
              <a:gd name="connsiteY9" fmla="*/ 771796 h 1424384"/>
              <a:gd name="connsiteX10" fmla="*/ 1558717 w 2171044"/>
              <a:gd name="connsiteY10" fmla="*/ 1069882 h 1424384"/>
              <a:gd name="connsiteX11" fmla="*/ 716825 w 2171044"/>
              <a:gd name="connsiteY11" fmla="*/ 1424363 h 1424384"/>
              <a:gd name="connsiteX12" fmla="*/ 301921 w 2171044"/>
              <a:gd name="connsiteY12" fmla="*/ 1053769 h 1424384"/>
              <a:gd name="connsiteX13" fmla="*/ 454992 w 2171044"/>
              <a:gd name="connsiteY13" fmla="*/ 1202812 h 1424384"/>
              <a:gd name="connsiteX14" fmla="*/ 15919 w 2171044"/>
              <a:gd name="connsiteY14" fmla="*/ 207849 h 1424384"/>
              <a:gd name="connsiteX15" fmla="*/ 100511 w 2171044"/>
              <a:gd name="connsiteY15" fmla="*/ 356892 h 1424384"/>
              <a:gd name="connsiteX16" fmla="*/ 140793 w 2171044"/>
              <a:gd name="connsiteY16" fmla="*/ 2411 h 1424384"/>
              <a:gd name="connsiteX17" fmla="*/ 326090 w 2171044"/>
              <a:gd name="connsiteY17" fmla="*/ 566358 h 1424384"/>
              <a:gd name="connsiteX18" fmla="*/ 160934 w 2171044"/>
              <a:gd name="connsiteY18" fmla="*/ 328694 h 142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1044" h="1424384">
                <a:moveTo>
                  <a:pt x="160934" y="328694"/>
                </a:moveTo>
                <a:cubicBezTo>
                  <a:pt x="173018" y="377032"/>
                  <a:pt x="328104" y="785895"/>
                  <a:pt x="398597" y="856388"/>
                </a:cubicBezTo>
                <a:cubicBezTo>
                  <a:pt x="469090" y="926881"/>
                  <a:pt x="547640" y="727486"/>
                  <a:pt x="583894" y="751655"/>
                </a:cubicBezTo>
                <a:cubicBezTo>
                  <a:pt x="620148" y="775824"/>
                  <a:pt x="534885" y="963135"/>
                  <a:pt x="616120" y="1001403"/>
                </a:cubicBezTo>
                <a:cubicBezTo>
                  <a:pt x="697355" y="1039671"/>
                  <a:pt x="1002827" y="981262"/>
                  <a:pt x="1071306" y="981262"/>
                </a:cubicBezTo>
                <a:cubicBezTo>
                  <a:pt x="1139785" y="981262"/>
                  <a:pt x="967916" y="1053098"/>
                  <a:pt x="1026996" y="1001403"/>
                </a:cubicBezTo>
                <a:cubicBezTo>
                  <a:pt x="1086076" y="949708"/>
                  <a:pt x="1331125" y="712716"/>
                  <a:pt x="1425787" y="671091"/>
                </a:cubicBezTo>
                <a:cubicBezTo>
                  <a:pt x="1520449" y="629466"/>
                  <a:pt x="1472111" y="770453"/>
                  <a:pt x="1594971" y="751655"/>
                </a:cubicBezTo>
                <a:cubicBezTo>
                  <a:pt x="1717831" y="732857"/>
                  <a:pt x="2111251" y="554944"/>
                  <a:pt x="2162946" y="558301"/>
                </a:cubicBezTo>
                <a:cubicBezTo>
                  <a:pt x="2214641" y="561658"/>
                  <a:pt x="2005847" y="686533"/>
                  <a:pt x="1905142" y="771796"/>
                </a:cubicBezTo>
                <a:cubicBezTo>
                  <a:pt x="1804437" y="857059"/>
                  <a:pt x="1756770" y="961121"/>
                  <a:pt x="1558717" y="1069882"/>
                </a:cubicBezTo>
                <a:cubicBezTo>
                  <a:pt x="1360664" y="1178643"/>
                  <a:pt x="926291" y="1427048"/>
                  <a:pt x="716825" y="1424363"/>
                </a:cubicBezTo>
                <a:cubicBezTo>
                  <a:pt x="507359" y="1421678"/>
                  <a:pt x="345560" y="1090694"/>
                  <a:pt x="301921" y="1053769"/>
                </a:cubicBezTo>
                <a:cubicBezTo>
                  <a:pt x="258282" y="1016844"/>
                  <a:pt x="502659" y="1343799"/>
                  <a:pt x="454992" y="1202812"/>
                </a:cubicBezTo>
                <a:cubicBezTo>
                  <a:pt x="407325" y="1061825"/>
                  <a:pt x="74999" y="348836"/>
                  <a:pt x="15919" y="207849"/>
                </a:cubicBezTo>
                <a:cubicBezTo>
                  <a:pt x="-43161" y="66862"/>
                  <a:pt x="79699" y="391132"/>
                  <a:pt x="100511" y="356892"/>
                </a:cubicBezTo>
                <a:cubicBezTo>
                  <a:pt x="121323" y="322652"/>
                  <a:pt x="103197" y="-32500"/>
                  <a:pt x="140793" y="2411"/>
                </a:cubicBezTo>
                <a:cubicBezTo>
                  <a:pt x="178389" y="37322"/>
                  <a:pt x="318034" y="506607"/>
                  <a:pt x="326090" y="566358"/>
                </a:cubicBezTo>
                <a:cubicBezTo>
                  <a:pt x="334146" y="626109"/>
                  <a:pt x="148850" y="280356"/>
                  <a:pt x="160934" y="328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1B6257D4-9256-93EC-DD59-84AC8F07B1B0}"/>
              </a:ext>
            </a:extLst>
          </p:cNvPr>
          <p:cNvSpPr/>
          <p:nvPr/>
        </p:nvSpPr>
        <p:spPr>
          <a:xfrm>
            <a:off x="84465" y="10717120"/>
            <a:ext cx="744738" cy="1484984"/>
          </a:xfrm>
          <a:custGeom>
            <a:avLst/>
            <a:gdLst>
              <a:gd name="connsiteX0" fmla="*/ 189452 w 744738"/>
              <a:gd name="connsiteY0" fmla="*/ 34129 h 1484984"/>
              <a:gd name="connsiteX1" fmla="*/ 201537 w 744738"/>
              <a:gd name="connsiteY1" fmla="*/ 130806 h 1484984"/>
              <a:gd name="connsiteX2" fmla="*/ 451285 w 744738"/>
              <a:gd name="connsiteY2" fmla="*/ 1065347 h 1484984"/>
              <a:gd name="connsiteX3" fmla="*/ 560046 w 744738"/>
              <a:gd name="connsiteY3" fmla="*/ 855881 h 1484984"/>
              <a:gd name="connsiteX4" fmla="*/ 741315 w 744738"/>
              <a:gd name="connsiteY4" fmla="*/ 1484279 h 1484984"/>
              <a:gd name="connsiteX5" fmla="*/ 386834 w 744738"/>
              <a:gd name="connsiteY5" fmla="*/ 960614 h 1484984"/>
              <a:gd name="connsiteX6" fmla="*/ 16240 w 744738"/>
              <a:gd name="connsiteY6" fmla="*/ 98580 h 1484984"/>
              <a:gd name="connsiteX7" fmla="*/ 76663 w 744738"/>
              <a:gd name="connsiteY7" fmla="*/ 388610 h 1484984"/>
              <a:gd name="connsiteX8" fmla="*/ 189452 w 744738"/>
              <a:gd name="connsiteY8" fmla="*/ 34129 h 148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738" h="1484984">
                <a:moveTo>
                  <a:pt x="189452" y="34129"/>
                </a:moveTo>
                <a:cubicBezTo>
                  <a:pt x="210264" y="-8838"/>
                  <a:pt x="157898" y="-41064"/>
                  <a:pt x="201537" y="130806"/>
                </a:cubicBezTo>
                <a:cubicBezTo>
                  <a:pt x="245176" y="302676"/>
                  <a:pt x="391534" y="944501"/>
                  <a:pt x="451285" y="1065347"/>
                </a:cubicBezTo>
                <a:cubicBezTo>
                  <a:pt x="511036" y="1186193"/>
                  <a:pt x="511708" y="786059"/>
                  <a:pt x="560046" y="855881"/>
                </a:cubicBezTo>
                <a:cubicBezTo>
                  <a:pt x="608384" y="925703"/>
                  <a:pt x="770184" y="1466824"/>
                  <a:pt x="741315" y="1484279"/>
                </a:cubicBezTo>
                <a:cubicBezTo>
                  <a:pt x="712446" y="1501734"/>
                  <a:pt x="507680" y="1191564"/>
                  <a:pt x="386834" y="960614"/>
                </a:cubicBezTo>
                <a:cubicBezTo>
                  <a:pt x="265988" y="729664"/>
                  <a:pt x="67935" y="193914"/>
                  <a:pt x="16240" y="98580"/>
                </a:cubicBezTo>
                <a:cubicBezTo>
                  <a:pt x="-35455" y="3246"/>
                  <a:pt x="50480" y="399352"/>
                  <a:pt x="76663" y="388610"/>
                </a:cubicBezTo>
                <a:cubicBezTo>
                  <a:pt x="102846" y="377868"/>
                  <a:pt x="168640" y="77096"/>
                  <a:pt x="189452" y="341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2B881E19-1CBB-BB02-4162-EED8FEFFBBEF}"/>
              </a:ext>
            </a:extLst>
          </p:cNvPr>
          <p:cNvSpPr/>
          <p:nvPr/>
        </p:nvSpPr>
        <p:spPr>
          <a:xfrm>
            <a:off x="1933656" y="11509661"/>
            <a:ext cx="209265" cy="951121"/>
          </a:xfrm>
          <a:custGeom>
            <a:avLst/>
            <a:gdLst>
              <a:gd name="connsiteX0" fmla="*/ 205315 w 209265"/>
              <a:gd name="connsiteY0" fmla="*/ 67368 h 951121"/>
              <a:gd name="connsiteX1" fmla="*/ 11962 w 209265"/>
              <a:gd name="connsiteY1" fmla="*/ 909261 h 951121"/>
              <a:gd name="connsiteX2" fmla="*/ 28074 w 209265"/>
              <a:gd name="connsiteY2" fmla="*/ 772302 h 951121"/>
              <a:gd name="connsiteX3" fmla="*/ 88497 w 209265"/>
              <a:gd name="connsiteY3" fmla="*/ 325172 h 951121"/>
              <a:gd name="connsiteX4" fmla="*/ 68356 w 209265"/>
              <a:gd name="connsiteY4" fmla="*/ 466159 h 951121"/>
              <a:gd name="connsiteX5" fmla="*/ 136836 w 209265"/>
              <a:gd name="connsiteY5" fmla="*/ 95565 h 951121"/>
              <a:gd name="connsiteX6" fmla="*/ 205315 w 209265"/>
              <a:gd name="connsiteY6" fmla="*/ 67368 h 9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265" h="951121">
                <a:moveTo>
                  <a:pt x="205315" y="67368"/>
                </a:moveTo>
                <a:cubicBezTo>
                  <a:pt x="184503" y="202984"/>
                  <a:pt x="41502" y="791772"/>
                  <a:pt x="11962" y="909261"/>
                </a:cubicBezTo>
                <a:cubicBezTo>
                  <a:pt x="-17578" y="1026750"/>
                  <a:pt x="15318" y="869650"/>
                  <a:pt x="28074" y="772302"/>
                </a:cubicBezTo>
                <a:cubicBezTo>
                  <a:pt x="40830" y="674954"/>
                  <a:pt x="81783" y="376196"/>
                  <a:pt x="88497" y="325172"/>
                </a:cubicBezTo>
                <a:cubicBezTo>
                  <a:pt x="95211" y="274148"/>
                  <a:pt x="60299" y="504427"/>
                  <a:pt x="68356" y="466159"/>
                </a:cubicBezTo>
                <a:cubicBezTo>
                  <a:pt x="76412" y="427891"/>
                  <a:pt x="114681" y="158673"/>
                  <a:pt x="136836" y="95565"/>
                </a:cubicBezTo>
                <a:cubicBezTo>
                  <a:pt x="158991" y="32457"/>
                  <a:pt x="226127" y="-68248"/>
                  <a:pt x="205315" y="67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1ABA649B-9C57-0D13-3EE9-FBC0625F287D}"/>
              </a:ext>
            </a:extLst>
          </p:cNvPr>
          <p:cNvSpPr/>
          <p:nvPr/>
        </p:nvSpPr>
        <p:spPr>
          <a:xfrm>
            <a:off x="2819175" y="5207444"/>
            <a:ext cx="911612" cy="951343"/>
          </a:xfrm>
          <a:custGeom>
            <a:avLst/>
            <a:gdLst>
              <a:gd name="connsiteX0" fmla="*/ 3538 w 911612"/>
              <a:gd name="connsiteY0" fmla="*/ 623513 h 951343"/>
              <a:gd name="connsiteX1" fmla="*/ 869347 w 911612"/>
              <a:gd name="connsiteY1" fmla="*/ 18330 h 951343"/>
              <a:gd name="connsiteX2" fmla="*/ 772164 w 911612"/>
              <a:gd name="connsiteY2" fmla="*/ 203860 h 951343"/>
              <a:gd name="connsiteX3" fmla="*/ 727990 w 911612"/>
              <a:gd name="connsiteY3" fmla="*/ 680939 h 951343"/>
              <a:gd name="connsiteX4" fmla="*/ 621973 w 911612"/>
              <a:gd name="connsiteY4" fmla="*/ 482156 h 951343"/>
              <a:gd name="connsiteX5" fmla="*/ 326008 w 911612"/>
              <a:gd name="connsiteY5" fmla="*/ 627930 h 951343"/>
              <a:gd name="connsiteX6" fmla="*/ 560129 w 911612"/>
              <a:gd name="connsiteY6" fmla="*/ 654434 h 951343"/>
              <a:gd name="connsiteX7" fmla="*/ 224408 w 911612"/>
              <a:gd name="connsiteY7" fmla="*/ 672104 h 951343"/>
              <a:gd name="connsiteX8" fmla="*/ 697068 w 911612"/>
              <a:gd name="connsiteY8" fmla="*/ 791373 h 951343"/>
              <a:gd name="connsiteX9" fmla="*/ 65382 w 911612"/>
              <a:gd name="connsiteY9" fmla="*/ 804626 h 951343"/>
              <a:gd name="connsiteX10" fmla="*/ 652895 w 911612"/>
              <a:gd name="connsiteY10" fmla="*/ 945982 h 951343"/>
              <a:gd name="connsiteX11" fmla="*/ 43295 w 911612"/>
              <a:gd name="connsiteY11" fmla="*/ 866469 h 951343"/>
              <a:gd name="connsiteX12" fmla="*/ 542460 w 911612"/>
              <a:gd name="connsiteY12" fmla="*/ 376139 h 951343"/>
              <a:gd name="connsiteX13" fmla="*/ 3538 w 911612"/>
              <a:gd name="connsiteY13" fmla="*/ 623513 h 95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1612" h="951343">
                <a:moveTo>
                  <a:pt x="3538" y="623513"/>
                </a:moveTo>
                <a:cubicBezTo>
                  <a:pt x="58019" y="563878"/>
                  <a:pt x="741243" y="88272"/>
                  <a:pt x="869347" y="18330"/>
                </a:cubicBezTo>
                <a:cubicBezTo>
                  <a:pt x="997451" y="-51612"/>
                  <a:pt x="795723" y="93425"/>
                  <a:pt x="772164" y="203860"/>
                </a:cubicBezTo>
                <a:cubicBezTo>
                  <a:pt x="748605" y="314295"/>
                  <a:pt x="753022" y="634556"/>
                  <a:pt x="727990" y="680939"/>
                </a:cubicBezTo>
                <a:cubicBezTo>
                  <a:pt x="702958" y="727322"/>
                  <a:pt x="688970" y="490991"/>
                  <a:pt x="621973" y="482156"/>
                </a:cubicBezTo>
                <a:cubicBezTo>
                  <a:pt x="554976" y="473321"/>
                  <a:pt x="336315" y="599217"/>
                  <a:pt x="326008" y="627930"/>
                </a:cubicBezTo>
                <a:cubicBezTo>
                  <a:pt x="315701" y="656643"/>
                  <a:pt x="577062" y="647072"/>
                  <a:pt x="560129" y="654434"/>
                </a:cubicBezTo>
                <a:cubicBezTo>
                  <a:pt x="543196" y="661796"/>
                  <a:pt x="201585" y="649281"/>
                  <a:pt x="224408" y="672104"/>
                </a:cubicBezTo>
                <a:cubicBezTo>
                  <a:pt x="247231" y="694927"/>
                  <a:pt x="723572" y="769286"/>
                  <a:pt x="697068" y="791373"/>
                </a:cubicBezTo>
                <a:cubicBezTo>
                  <a:pt x="670564" y="813460"/>
                  <a:pt x="72744" y="778858"/>
                  <a:pt x="65382" y="804626"/>
                </a:cubicBezTo>
                <a:cubicBezTo>
                  <a:pt x="58020" y="830394"/>
                  <a:pt x="656576" y="935675"/>
                  <a:pt x="652895" y="945982"/>
                </a:cubicBezTo>
                <a:cubicBezTo>
                  <a:pt x="649214" y="956289"/>
                  <a:pt x="61701" y="961443"/>
                  <a:pt x="43295" y="866469"/>
                </a:cubicBezTo>
                <a:cubicBezTo>
                  <a:pt x="24889" y="771495"/>
                  <a:pt x="543196" y="421049"/>
                  <a:pt x="542460" y="376139"/>
                </a:cubicBezTo>
                <a:cubicBezTo>
                  <a:pt x="541724" y="331229"/>
                  <a:pt x="-50943" y="683148"/>
                  <a:pt x="3538" y="623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57BA37A6-4050-32AB-8BB1-D881E6216488}"/>
              </a:ext>
            </a:extLst>
          </p:cNvPr>
          <p:cNvSpPr/>
          <p:nvPr/>
        </p:nvSpPr>
        <p:spPr>
          <a:xfrm>
            <a:off x="1409914" y="6510002"/>
            <a:ext cx="560275" cy="855298"/>
          </a:xfrm>
          <a:custGeom>
            <a:avLst/>
            <a:gdLst>
              <a:gd name="connsiteX0" fmla="*/ 78747 w 560275"/>
              <a:gd name="connsiteY0" fmla="*/ 5650 h 855298"/>
              <a:gd name="connsiteX1" fmla="*/ 343790 w 560275"/>
              <a:gd name="connsiteY1" fmla="*/ 522485 h 855298"/>
              <a:gd name="connsiteX2" fmla="*/ 348208 w 560275"/>
              <a:gd name="connsiteY2" fmla="*/ 434137 h 855298"/>
              <a:gd name="connsiteX3" fmla="*/ 560243 w 560275"/>
              <a:gd name="connsiteY3" fmla="*/ 853789 h 855298"/>
              <a:gd name="connsiteX4" fmla="*/ 365877 w 560275"/>
              <a:gd name="connsiteY4" fmla="*/ 584328 h 855298"/>
              <a:gd name="connsiteX5" fmla="*/ 8069 w 560275"/>
              <a:gd name="connsiteY5" fmla="*/ 80746 h 855298"/>
              <a:gd name="connsiteX6" fmla="*/ 114086 w 560275"/>
              <a:gd name="connsiteY6" fmla="*/ 235355 h 855298"/>
              <a:gd name="connsiteX7" fmla="*/ 78747 w 560275"/>
              <a:gd name="connsiteY7" fmla="*/ 5650 h 85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275" h="855298">
                <a:moveTo>
                  <a:pt x="78747" y="5650"/>
                </a:moveTo>
                <a:cubicBezTo>
                  <a:pt x="117031" y="53505"/>
                  <a:pt x="298880" y="451071"/>
                  <a:pt x="343790" y="522485"/>
                </a:cubicBezTo>
                <a:cubicBezTo>
                  <a:pt x="388700" y="593900"/>
                  <a:pt x="312132" y="378920"/>
                  <a:pt x="348208" y="434137"/>
                </a:cubicBezTo>
                <a:cubicBezTo>
                  <a:pt x="384284" y="489354"/>
                  <a:pt x="557298" y="828757"/>
                  <a:pt x="560243" y="853789"/>
                </a:cubicBezTo>
                <a:cubicBezTo>
                  <a:pt x="563188" y="878821"/>
                  <a:pt x="365877" y="584328"/>
                  <a:pt x="365877" y="584328"/>
                </a:cubicBezTo>
                <a:lnTo>
                  <a:pt x="8069" y="80746"/>
                </a:lnTo>
                <a:cubicBezTo>
                  <a:pt x="-33896" y="22584"/>
                  <a:pt x="100834" y="241245"/>
                  <a:pt x="114086" y="235355"/>
                </a:cubicBezTo>
                <a:cubicBezTo>
                  <a:pt x="127338" y="229465"/>
                  <a:pt x="40463" y="-42205"/>
                  <a:pt x="78747" y="5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82D7BB19-39B9-C64D-0159-BB5E41CC3883}"/>
              </a:ext>
            </a:extLst>
          </p:cNvPr>
          <p:cNvSpPr/>
          <p:nvPr/>
        </p:nvSpPr>
        <p:spPr>
          <a:xfrm>
            <a:off x="2465266" y="7069700"/>
            <a:ext cx="238255" cy="1050172"/>
          </a:xfrm>
          <a:custGeom>
            <a:avLst/>
            <a:gdLst>
              <a:gd name="connsiteX0" fmla="*/ 12891 w 238255"/>
              <a:gd name="connsiteY0" fmla="*/ 29048 h 1050172"/>
              <a:gd name="connsiteX1" fmla="*/ 26143 w 238255"/>
              <a:gd name="connsiteY1" fmla="*/ 82057 h 1050172"/>
              <a:gd name="connsiteX2" fmla="*/ 48230 w 238255"/>
              <a:gd name="connsiteY2" fmla="*/ 612143 h 1050172"/>
              <a:gd name="connsiteX3" fmla="*/ 198421 w 238255"/>
              <a:gd name="connsiteY3" fmla="*/ 1045048 h 1050172"/>
              <a:gd name="connsiteX4" fmla="*/ 154247 w 238255"/>
              <a:gd name="connsiteY4" fmla="*/ 810926 h 1050172"/>
              <a:gd name="connsiteX5" fmla="*/ 211673 w 238255"/>
              <a:gd name="connsiteY5" fmla="*/ 241083 h 1050172"/>
              <a:gd name="connsiteX6" fmla="*/ 224925 w 238255"/>
              <a:gd name="connsiteY6" fmla="*/ 355935 h 1050172"/>
              <a:gd name="connsiteX7" fmla="*/ 12891 w 238255"/>
              <a:gd name="connsiteY7" fmla="*/ 29048 h 105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55" h="1050172">
                <a:moveTo>
                  <a:pt x="12891" y="29048"/>
                </a:moveTo>
                <a:cubicBezTo>
                  <a:pt x="-20239" y="-16598"/>
                  <a:pt x="20253" y="-15125"/>
                  <a:pt x="26143" y="82057"/>
                </a:cubicBezTo>
                <a:cubicBezTo>
                  <a:pt x="32033" y="179239"/>
                  <a:pt x="19517" y="451645"/>
                  <a:pt x="48230" y="612143"/>
                </a:cubicBezTo>
                <a:cubicBezTo>
                  <a:pt x="76943" y="772641"/>
                  <a:pt x="180752" y="1011918"/>
                  <a:pt x="198421" y="1045048"/>
                </a:cubicBezTo>
                <a:cubicBezTo>
                  <a:pt x="216090" y="1078178"/>
                  <a:pt x="152038" y="944920"/>
                  <a:pt x="154247" y="810926"/>
                </a:cubicBezTo>
                <a:cubicBezTo>
                  <a:pt x="156456" y="676932"/>
                  <a:pt x="199893" y="316915"/>
                  <a:pt x="211673" y="241083"/>
                </a:cubicBezTo>
                <a:cubicBezTo>
                  <a:pt x="223453" y="165251"/>
                  <a:pt x="256583" y="389802"/>
                  <a:pt x="224925" y="355935"/>
                </a:cubicBezTo>
                <a:cubicBezTo>
                  <a:pt x="193267" y="322068"/>
                  <a:pt x="46021" y="74694"/>
                  <a:pt x="12891" y="29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D88E216E-22EF-7964-3D75-858320AD9D6A}"/>
              </a:ext>
            </a:extLst>
          </p:cNvPr>
          <p:cNvSpPr/>
          <p:nvPr/>
        </p:nvSpPr>
        <p:spPr>
          <a:xfrm>
            <a:off x="2011510" y="10102352"/>
            <a:ext cx="3638185" cy="2059252"/>
          </a:xfrm>
          <a:custGeom>
            <a:avLst/>
            <a:gdLst>
              <a:gd name="connsiteX0" fmla="*/ 590333 w 3638185"/>
              <a:gd name="connsiteY0" fmla="*/ 388952 h 2059252"/>
              <a:gd name="connsiteX1" fmla="*/ 1310368 w 3638185"/>
              <a:gd name="connsiteY1" fmla="*/ 375700 h 2059252"/>
              <a:gd name="connsiteX2" fmla="*/ 2043655 w 3638185"/>
              <a:gd name="connsiteY2" fmla="*/ 22309 h 2059252"/>
              <a:gd name="connsiteX3" fmla="*/ 1690264 w 3638185"/>
              <a:gd name="connsiteY3" fmla="*/ 388952 h 2059252"/>
              <a:gd name="connsiteX4" fmla="*/ 2609081 w 3638185"/>
              <a:gd name="connsiteY4" fmla="*/ 222 h 2059252"/>
              <a:gd name="connsiteX5" fmla="*/ 2480977 w 3638185"/>
              <a:gd name="connsiteY5" fmla="*/ 331526 h 2059252"/>
              <a:gd name="connsiteX6" fmla="*/ 2913881 w 3638185"/>
              <a:gd name="connsiteY6" fmla="*/ 229926 h 2059252"/>
              <a:gd name="connsiteX7" fmla="*/ 3236351 w 3638185"/>
              <a:gd name="connsiteY7" fmla="*/ 804187 h 2059252"/>
              <a:gd name="connsiteX8" fmla="*/ 3320281 w 3638185"/>
              <a:gd name="connsiteY8" fmla="*/ 570065 h 2059252"/>
              <a:gd name="connsiteX9" fmla="*/ 3633916 w 3638185"/>
              <a:gd name="connsiteY9" fmla="*/ 1740674 h 2059252"/>
              <a:gd name="connsiteX10" fmla="*/ 3064073 w 3638185"/>
              <a:gd name="connsiteY10" fmla="*/ 1895283 h 2059252"/>
              <a:gd name="connsiteX11" fmla="*/ 2807864 w 3638185"/>
              <a:gd name="connsiteY11" fmla="*/ 1943874 h 2059252"/>
              <a:gd name="connsiteX12" fmla="*/ 2419133 w 3638185"/>
              <a:gd name="connsiteY12" fmla="*/ 1992465 h 2059252"/>
              <a:gd name="connsiteX13" fmla="*/ 82333 w 3638185"/>
              <a:gd name="connsiteY13" fmla="*/ 2005718 h 2059252"/>
              <a:gd name="connsiteX14" fmla="*/ 519655 w 3638185"/>
              <a:gd name="connsiteY14" fmla="*/ 1254761 h 2059252"/>
              <a:gd name="connsiteX15" fmla="*/ 440142 w 3638185"/>
              <a:gd name="connsiteY15" fmla="*/ 662831 h 2059252"/>
              <a:gd name="connsiteX16" fmla="*/ 325290 w 3638185"/>
              <a:gd name="connsiteY16" fmla="*/ 278518 h 2059252"/>
              <a:gd name="connsiteX17" fmla="*/ 687516 w 3638185"/>
              <a:gd name="connsiteY17" fmla="*/ 715839 h 2059252"/>
              <a:gd name="connsiteX18" fmla="*/ 590333 w 3638185"/>
              <a:gd name="connsiteY18" fmla="*/ 388952 h 205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38185" h="2059252">
                <a:moveTo>
                  <a:pt x="590333" y="388952"/>
                </a:moveTo>
                <a:cubicBezTo>
                  <a:pt x="694142" y="332262"/>
                  <a:pt x="1068148" y="436807"/>
                  <a:pt x="1310368" y="375700"/>
                </a:cubicBezTo>
                <a:cubicBezTo>
                  <a:pt x="1552588" y="314593"/>
                  <a:pt x="1980339" y="20100"/>
                  <a:pt x="2043655" y="22309"/>
                </a:cubicBezTo>
                <a:cubicBezTo>
                  <a:pt x="2106971" y="24518"/>
                  <a:pt x="1596026" y="392633"/>
                  <a:pt x="1690264" y="388952"/>
                </a:cubicBezTo>
                <a:cubicBezTo>
                  <a:pt x="1784502" y="385271"/>
                  <a:pt x="2477296" y="9793"/>
                  <a:pt x="2609081" y="222"/>
                </a:cubicBezTo>
                <a:cubicBezTo>
                  <a:pt x="2740867" y="-9349"/>
                  <a:pt x="2430177" y="293242"/>
                  <a:pt x="2480977" y="331526"/>
                </a:cubicBezTo>
                <a:cubicBezTo>
                  <a:pt x="2531777" y="369810"/>
                  <a:pt x="2787985" y="151149"/>
                  <a:pt x="2913881" y="229926"/>
                </a:cubicBezTo>
                <a:cubicBezTo>
                  <a:pt x="3039777" y="308703"/>
                  <a:pt x="3168618" y="747497"/>
                  <a:pt x="3236351" y="804187"/>
                </a:cubicBezTo>
                <a:cubicBezTo>
                  <a:pt x="3304084" y="860877"/>
                  <a:pt x="3254020" y="413984"/>
                  <a:pt x="3320281" y="570065"/>
                </a:cubicBezTo>
                <a:cubicBezTo>
                  <a:pt x="3386542" y="726146"/>
                  <a:pt x="3676617" y="1519804"/>
                  <a:pt x="3633916" y="1740674"/>
                </a:cubicBezTo>
                <a:cubicBezTo>
                  <a:pt x="3591215" y="1961544"/>
                  <a:pt x="3201748" y="1861416"/>
                  <a:pt x="3064073" y="1895283"/>
                </a:cubicBezTo>
                <a:cubicBezTo>
                  <a:pt x="2926398" y="1929150"/>
                  <a:pt x="2915354" y="1927677"/>
                  <a:pt x="2807864" y="1943874"/>
                </a:cubicBezTo>
                <a:cubicBezTo>
                  <a:pt x="2700374" y="1960071"/>
                  <a:pt x="2873388" y="1982158"/>
                  <a:pt x="2419133" y="1992465"/>
                </a:cubicBezTo>
                <a:cubicBezTo>
                  <a:pt x="1964878" y="2002772"/>
                  <a:pt x="398913" y="2128669"/>
                  <a:pt x="82333" y="2005718"/>
                </a:cubicBezTo>
                <a:cubicBezTo>
                  <a:pt x="-234247" y="1882767"/>
                  <a:pt x="460020" y="1478576"/>
                  <a:pt x="519655" y="1254761"/>
                </a:cubicBezTo>
                <a:cubicBezTo>
                  <a:pt x="579290" y="1030947"/>
                  <a:pt x="472536" y="825538"/>
                  <a:pt x="440142" y="662831"/>
                </a:cubicBezTo>
                <a:cubicBezTo>
                  <a:pt x="407748" y="500124"/>
                  <a:pt x="284061" y="269683"/>
                  <a:pt x="325290" y="278518"/>
                </a:cubicBezTo>
                <a:cubicBezTo>
                  <a:pt x="366519" y="287353"/>
                  <a:pt x="641870" y="693016"/>
                  <a:pt x="687516" y="715839"/>
                </a:cubicBezTo>
                <a:cubicBezTo>
                  <a:pt x="733162" y="738662"/>
                  <a:pt x="486524" y="445642"/>
                  <a:pt x="590333" y="388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AA17E2F1-2163-56E2-A8AE-F4479E752703}"/>
              </a:ext>
            </a:extLst>
          </p:cNvPr>
          <p:cNvSpPr/>
          <p:nvPr/>
        </p:nvSpPr>
        <p:spPr>
          <a:xfrm>
            <a:off x="6355314" y="6012608"/>
            <a:ext cx="195731" cy="1496979"/>
          </a:xfrm>
          <a:custGeom>
            <a:avLst/>
            <a:gdLst>
              <a:gd name="connsiteX0" fmla="*/ 80825 w 195731"/>
              <a:gd name="connsiteY0" fmla="*/ 12714 h 1496979"/>
              <a:gd name="connsiteX1" fmla="*/ 111747 w 195731"/>
              <a:gd name="connsiteY1" fmla="*/ 74557 h 1496979"/>
              <a:gd name="connsiteX2" fmla="*/ 129416 w 195731"/>
              <a:gd name="connsiteY2" fmla="*/ 304262 h 1496979"/>
              <a:gd name="connsiteX3" fmla="*/ 41069 w 195731"/>
              <a:gd name="connsiteY3" fmla="*/ 595809 h 1496979"/>
              <a:gd name="connsiteX4" fmla="*/ 195677 w 195731"/>
              <a:gd name="connsiteY4" fmla="*/ 697409 h 1496979"/>
              <a:gd name="connsiteX5" fmla="*/ 58738 w 195731"/>
              <a:gd name="connsiteY5" fmla="*/ 1496957 h 1496979"/>
              <a:gd name="connsiteX6" fmla="*/ 63156 w 195731"/>
              <a:gd name="connsiteY6" fmla="*/ 670905 h 1496979"/>
              <a:gd name="connsiteX7" fmla="*/ 41069 w 195731"/>
              <a:gd name="connsiteY7" fmla="*/ 136401 h 1496979"/>
              <a:gd name="connsiteX8" fmla="*/ 1312 w 195731"/>
              <a:gd name="connsiteY8" fmla="*/ 295427 h 1496979"/>
              <a:gd name="connsiteX9" fmla="*/ 80825 w 195731"/>
              <a:gd name="connsiteY9" fmla="*/ 12714 h 14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731" h="1496979">
                <a:moveTo>
                  <a:pt x="80825" y="12714"/>
                </a:moveTo>
                <a:cubicBezTo>
                  <a:pt x="99231" y="-24098"/>
                  <a:pt x="103649" y="25966"/>
                  <a:pt x="111747" y="74557"/>
                </a:cubicBezTo>
                <a:cubicBezTo>
                  <a:pt x="119846" y="123148"/>
                  <a:pt x="141196" y="217387"/>
                  <a:pt x="129416" y="304262"/>
                </a:cubicBezTo>
                <a:cubicBezTo>
                  <a:pt x="117636" y="391137"/>
                  <a:pt x="30025" y="530285"/>
                  <a:pt x="41069" y="595809"/>
                </a:cubicBezTo>
                <a:cubicBezTo>
                  <a:pt x="52112" y="661334"/>
                  <a:pt x="192732" y="547218"/>
                  <a:pt x="195677" y="697409"/>
                </a:cubicBezTo>
                <a:cubicBezTo>
                  <a:pt x="198622" y="847600"/>
                  <a:pt x="80825" y="1501374"/>
                  <a:pt x="58738" y="1496957"/>
                </a:cubicBezTo>
                <a:cubicBezTo>
                  <a:pt x="36651" y="1492540"/>
                  <a:pt x="66101" y="897664"/>
                  <a:pt x="63156" y="670905"/>
                </a:cubicBezTo>
                <a:cubicBezTo>
                  <a:pt x="60211" y="444146"/>
                  <a:pt x="51376" y="198981"/>
                  <a:pt x="41069" y="136401"/>
                </a:cubicBezTo>
                <a:cubicBezTo>
                  <a:pt x="30762" y="73821"/>
                  <a:pt x="-7523" y="308679"/>
                  <a:pt x="1312" y="295427"/>
                </a:cubicBezTo>
                <a:cubicBezTo>
                  <a:pt x="10147" y="282175"/>
                  <a:pt x="62419" y="49526"/>
                  <a:pt x="80825" y="12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5B5332B8-932D-F0AF-5D41-C0339E710B37}"/>
              </a:ext>
            </a:extLst>
          </p:cNvPr>
          <p:cNvSpPr/>
          <p:nvPr/>
        </p:nvSpPr>
        <p:spPr>
          <a:xfrm>
            <a:off x="7460616" y="6745522"/>
            <a:ext cx="907727" cy="2173310"/>
          </a:xfrm>
          <a:custGeom>
            <a:avLst/>
            <a:gdLst>
              <a:gd name="connsiteX0" fmla="*/ 751314 w 907727"/>
              <a:gd name="connsiteY0" fmla="*/ 114687 h 2173310"/>
              <a:gd name="connsiteX1" fmla="*/ 746897 w 907727"/>
              <a:gd name="connsiteY1" fmla="*/ 172113 h 2173310"/>
              <a:gd name="connsiteX2" fmla="*/ 459767 w 907727"/>
              <a:gd name="connsiteY2" fmla="*/ 1360391 h 2173310"/>
              <a:gd name="connsiteX3" fmla="*/ 13610 w 907727"/>
              <a:gd name="connsiteY3" fmla="*/ 2071591 h 2173310"/>
              <a:gd name="connsiteX4" fmla="*/ 132880 w 907727"/>
              <a:gd name="connsiteY4" fmla="*/ 1992078 h 2173310"/>
              <a:gd name="connsiteX5" fmla="*/ 18027 w 907727"/>
              <a:gd name="connsiteY5" fmla="*/ 2164356 h 2173310"/>
              <a:gd name="connsiteX6" fmla="*/ 592288 w 907727"/>
              <a:gd name="connsiteY6" fmla="*/ 1665191 h 2173310"/>
              <a:gd name="connsiteX7" fmla="*/ 870584 w 907727"/>
              <a:gd name="connsiteY7" fmla="*/ 883313 h 2173310"/>
              <a:gd name="connsiteX8" fmla="*/ 901506 w 907727"/>
              <a:gd name="connsiteY8" fmla="*/ 362061 h 2173310"/>
              <a:gd name="connsiteX9" fmla="*/ 839662 w 907727"/>
              <a:gd name="connsiteY9" fmla="*/ 675695 h 2173310"/>
              <a:gd name="connsiteX10" fmla="*/ 777819 w 907727"/>
              <a:gd name="connsiteY10" fmla="*/ 30756 h 2173310"/>
              <a:gd name="connsiteX11" fmla="*/ 751314 w 907727"/>
              <a:gd name="connsiteY11" fmla="*/ 114687 h 217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727" h="2173310">
                <a:moveTo>
                  <a:pt x="751314" y="114687"/>
                </a:moveTo>
                <a:cubicBezTo>
                  <a:pt x="746160" y="138246"/>
                  <a:pt x="795488" y="-35504"/>
                  <a:pt x="746897" y="172113"/>
                </a:cubicBezTo>
                <a:cubicBezTo>
                  <a:pt x="698306" y="379730"/>
                  <a:pt x="581981" y="1043811"/>
                  <a:pt x="459767" y="1360391"/>
                </a:cubicBezTo>
                <a:cubicBezTo>
                  <a:pt x="337552" y="1676971"/>
                  <a:pt x="68091" y="1966310"/>
                  <a:pt x="13610" y="2071591"/>
                </a:cubicBezTo>
                <a:cubicBezTo>
                  <a:pt x="-40871" y="2176872"/>
                  <a:pt x="132144" y="1976617"/>
                  <a:pt x="132880" y="1992078"/>
                </a:cubicBezTo>
                <a:cubicBezTo>
                  <a:pt x="133616" y="2007539"/>
                  <a:pt x="-58541" y="2218837"/>
                  <a:pt x="18027" y="2164356"/>
                </a:cubicBezTo>
                <a:cubicBezTo>
                  <a:pt x="94595" y="2109875"/>
                  <a:pt x="450195" y="1878698"/>
                  <a:pt x="592288" y="1665191"/>
                </a:cubicBezTo>
                <a:cubicBezTo>
                  <a:pt x="734381" y="1451684"/>
                  <a:pt x="819048" y="1100501"/>
                  <a:pt x="870584" y="883313"/>
                </a:cubicBezTo>
                <a:cubicBezTo>
                  <a:pt x="922120" y="666125"/>
                  <a:pt x="906660" y="396664"/>
                  <a:pt x="901506" y="362061"/>
                </a:cubicBezTo>
                <a:cubicBezTo>
                  <a:pt x="896352" y="327458"/>
                  <a:pt x="860277" y="730913"/>
                  <a:pt x="839662" y="675695"/>
                </a:cubicBezTo>
                <a:cubicBezTo>
                  <a:pt x="819048" y="620478"/>
                  <a:pt x="792544" y="126466"/>
                  <a:pt x="777819" y="30756"/>
                </a:cubicBezTo>
                <a:cubicBezTo>
                  <a:pt x="763094" y="-64954"/>
                  <a:pt x="756468" y="91128"/>
                  <a:pt x="751314" y="1146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7D6C47D6-30B8-5887-069F-B249CCDD8D58}"/>
              </a:ext>
            </a:extLst>
          </p:cNvPr>
          <p:cNvSpPr/>
          <p:nvPr/>
        </p:nvSpPr>
        <p:spPr>
          <a:xfrm>
            <a:off x="8462431" y="7602517"/>
            <a:ext cx="665869" cy="2247281"/>
          </a:xfrm>
          <a:custGeom>
            <a:avLst/>
            <a:gdLst>
              <a:gd name="connsiteX0" fmla="*/ 177986 w 665869"/>
              <a:gd name="connsiteY0" fmla="*/ 79326 h 2247281"/>
              <a:gd name="connsiteX1" fmla="*/ 164734 w 665869"/>
              <a:gd name="connsiteY1" fmla="*/ 211848 h 2247281"/>
              <a:gd name="connsiteX2" fmla="*/ 1291 w 665869"/>
              <a:gd name="connsiteY2" fmla="*/ 1797692 h 2247281"/>
              <a:gd name="connsiteX3" fmla="*/ 102891 w 665869"/>
              <a:gd name="connsiteY3" fmla="*/ 2137831 h 2247281"/>
              <a:gd name="connsiteX4" fmla="*/ 354682 w 665869"/>
              <a:gd name="connsiteY4" fmla="*/ 2164335 h 2247281"/>
              <a:gd name="connsiteX5" fmla="*/ 367934 w 665869"/>
              <a:gd name="connsiteY5" fmla="*/ 2199674 h 2247281"/>
              <a:gd name="connsiteX6" fmla="*/ 632978 w 665869"/>
              <a:gd name="connsiteY6" fmla="*/ 1439883 h 2247281"/>
              <a:gd name="connsiteX7" fmla="*/ 615308 w 665869"/>
              <a:gd name="connsiteY7" fmla="*/ 799361 h 2247281"/>
              <a:gd name="connsiteX8" fmla="*/ 177986 w 665869"/>
              <a:gd name="connsiteY8" fmla="*/ 79326 h 224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869" h="2247281">
                <a:moveTo>
                  <a:pt x="177986" y="79326"/>
                </a:moveTo>
                <a:cubicBezTo>
                  <a:pt x="102890" y="-18593"/>
                  <a:pt x="194183" y="-74546"/>
                  <a:pt x="164734" y="211848"/>
                </a:cubicBezTo>
                <a:cubicBezTo>
                  <a:pt x="135285" y="498242"/>
                  <a:pt x="11598" y="1476695"/>
                  <a:pt x="1291" y="1797692"/>
                </a:cubicBezTo>
                <a:cubicBezTo>
                  <a:pt x="-9016" y="2118689"/>
                  <a:pt x="43993" y="2076724"/>
                  <a:pt x="102891" y="2137831"/>
                </a:cubicBezTo>
                <a:cubicBezTo>
                  <a:pt x="161789" y="2198938"/>
                  <a:pt x="310508" y="2154028"/>
                  <a:pt x="354682" y="2164335"/>
                </a:cubicBezTo>
                <a:cubicBezTo>
                  <a:pt x="398856" y="2174642"/>
                  <a:pt x="321551" y="2320416"/>
                  <a:pt x="367934" y="2199674"/>
                </a:cubicBezTo>
                <a:cubicBezTo>
                  <a:pt x="414317" y="2078932"/>
                  <a:pt x="591749" y="1673269"/>
                  <a:pt x="632978" y="1439883"/>
                </a:cubicBezTo>
                <a:cubicBezTo>
                  <a:pt x="674207" y="1206497"/>
                  <a:pt x="685250" y="1029801"/>
                  <a:pt x="615308" y="799361"/>
                </a:cubicBezTo>
                <a:cubicBezTo>
                  <a:pt x="545366" y="568921"/>
                  <a:pt x="253082" y="177245"/>
                  <a:pt x="177986" y="79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3C7817F6-DC61-7F9F-2AAA-3E2AAC64803C}"/>
              </a:ext>
            </a:extLst>
          </p:cNvPr>
          <p:cNvSpPr/>
          <p:nvPr/>
        </p:nvSpPr>
        <p:spPr>
          <a:xfrm>
            <a:off x="1309788" y="7567857"/>
            <a:ext cx="8622917" cy="4838956"/>
          </a:xfrm>
          <a:custGeom>
            <a:avLst/>
            <a:gdLst>
              <a:gd name="connsiteX0" fmla="*/ 101323 w 8622917"/>
              <a:gd name="connsiteY0" fmla="*/ 4804765 h 4838956"/>
              <a:gd name="connsiteX1" fmla="*/ 281945 w 8622917"/>
              <a:gd name="connsiteY1" fmla="*/ 4827343 h 4838956"/>
              <a:gd name="connsiteX2" fmla="*/ 7980968 w 8622917"/>
              <a:gd name="connsiteY2" fmla="*/ 4725743 h 4838956"/>
              <a:gd name="connsiteX3" fmla="*/ 8127723 w 8622917"/>
              <a:gd name="connsiteY3" fmla="*/ 4138721 h 4838956"/>
              <a:gd name="connsiteX4" fmla="*/ 7506834 w 8622917"/>
              <a:gd name="connsiteY4" fmla="*/ 1113299 h 4838956"/>
              <a:gd name="connsiteX5" fmla="*/ 6581145 w 8622917"/>
              <a:gd name="connsiteY5" fmla="*/ 1948676 h 4838956"/>
              <a:gd name="connsiteX6" fmla="*/ 6660168 w 8622917"/>
              <a:gd name="connsiteY6" fmla="*/ 6987 h 4838956"/>
              <a:gd name="connsiteX7" fmla="*/ 6005412 w 8622917"/>
              <a:gd name="connsiteY7" fmla="*/ 1395521 h 4838956"/>
              <a:gd name="connsiteX8" fmla="*/ 4662034 w 8622917"/>
              <a:gd name="connsiteY8" fmla="*/ 3856499 h 4838956"/>
              <a:gd name="connsiteX9" fmla="*/ 2336523 w 8622917"/>
              <a:gd name="connsiteY9" fmla="*/ 4409654 h 4838956"/>
              <a:gd name="connsiteX10" fmla="*/ 665768 w 8622917"/>
              <a:gd name="connsiteY10" fmla="*/ 4499965 h 4838956"/>
              <a:gd name="connsiteX11" fmla="*/ 2122034 w 8622917"/>
              <a:gd name="connsiteY11" fmla="*/ 4466099 h 4838956"/>
              <a:gd name="connsiteX12" fmla="*/ 101323 w 8622917"/>
              <a:gd name="connsiteY12" fmla="*/ 4804765 h 48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22917" h="4838956">
                <a:moveTo>
                  <a:pt x="101323" y="4804765"/>
                </a:moveTo>
                <a:cubicBezTo>
                  <a:pt x="-205358" y="4864972"/>
                  <a:pt x="281945" y="4827343"/>
                  <a:pt x="281945" y="4827343"/>
                </a:cubicBezTo>
                <a:cubicBezTo>
                  <a:pt x="1595219" y="4814173"/>
                  <a:pt x="6673338" y="4840513"/>
                  <a:pt x="7980968" y="4725743"/>
                </a:cubicBezTo>
                <a:cubicBezTo>
                  <a:pt x="9288598" y="4610973"/>
                  <a:pt x="8206745" y="4740795"/>
                  <a:pt x="8127723" y="4138721"/>
                </a:cubicBezTo>
                <a:cubicBezTo>
                  <a:pt x="8048701" y="3536647"/>
                  <a:pt x="7764597" y="1478306"/>
                  <a:pt x="7506834" y="1113299"/>
                </a:cubicBezTo>
                <a:cubicBezTo>
                  <a:pt x="7249071" y="748292"/>
                  <a:pt x="6722256" y="2133061"/>
                  <a:pt x="6581145" y="1948676"/>
                </a:cubicBezTo>
                <a:cubicBezTo>
                  <a:pt x="6440034" y="1764291"/>
                  <a:pt x="6756123" y="99179"/>
                  <a:pt x="6660168" y="6987"/>
                </a:cubicBezTo>
                <a:cubicBezTo>
                  <a:pt x="6564213" y="-85205"/>
                  <a:pt x="6338434" y="753936"/>
                  <a:pt x="6005412" y="1395521"/>
                </a:cubicBezTo>
                <a:cubicBezTo>
                  <a:pt x="5672390" y="2037106"/>
                  <a:pt x="5273516" y="3354143"/>
                  <a:pt x="4662034" y="3856499"/>
                </a:cubicBezTo>
                <a:cubicBezTo>
                  <a:pt x="4050553" y="4358854"/>
                  <a:pt x="3002567" y="4302410"/>
                  <a:pt x="2336523" y="4409654"/>
                </a:cubicBezTo>
                <a:cubicBezTo>
                  <a:pt x="1670479" y="4516898"/>
                  <a:pt x="701516" y="4490558"/>
                  <a:pt x="665768" y="4499965"/>
                </a:cubicBezTo>
                <a:cubicBezTo>
                  <a:pt x="630020" y="4509372"/>
                  <a:pt x="2212345" y="4411536"/>
                  <a:pt x="2122034" y="4466099"/>
                </a:cubicBezTo>
                <a:cubicBezTo>
                  <a:pt x="2031723" y="4520662"/>
                  <a:pt x="408004" y="4744558"/>
                  <a:pt x="101323" y="4804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F9553A50-84ED-1B90-A2E1-253F5D34728D}"/>
              </a:ext>
            </a:extLst>
          </p:cNvPr>
          <p:cNvSpPr/>
          <p:nvPr/>
        </p:nvSpPr>
        <p:spPr>
          <a:xfrm>
            <a:off x="3597237" y="5293582"/>
            <a:ext cx="939118" cy="2339688"/>
          </a:xfrm>
          <a:custGeom>
            <a:avLst/>
            <a:gdLst>
              <a:gd name="connsiteX0" fmla="*/ 13980 w 939118"/>
              <a:gd name="connsiteY0" fmla="*/ 661 h 2339688"/>
              <a:gd name="connsiteX1" fmla="*/ 47111 w 939118"/>
              <a:gd name="connsiteY1" fmla="*/ 616888 h 2339688"/>
              <a:gd name="connsiteX2" fmla="*/ 338659 w 939118"/>
              <a:gd name="connsiteY2" fmla="*/ 1219861 h 2339688"/>
              <a:gd name="connsiteX3" fmla="*/ 305528 w 939118"/>
              <a:gd name="connsiteY3" fmla="*/ 1299375 h 2339688"/>
              <a:gd name="connsiteX4" fmla="*/ 398293 w 939118"/>
              <a:gd name="connsiteY4" fmla="*/ 1743322 h 2339688"/>
              <a:gd name="connsiteX5" fmla="*/ 451302 w 939118"/>
              <a:gd name="connsiteY5" fmla="*/ 1451775 h 2339688"/>
              <a:gd name="connsiteX6" fmla="*/ 669963 w 939118"/>
              <a:gd name="connsiteY6" fmla="*/ 1836088 h 2339688"/>
              <a:gd name="connsiteX7" fmla="*/ 928380 w 939118"/>
              <a:gd name="connsiteY7" fmla="*/ 2339670 h 2339688"/>
              <a:gd name="connsiteX8" fmla="*/ 815737 w 939118"/>
              <a:gd name="connsiteY8" fmla="*/ 1849340 h 2339688"/>
              <a:gd name="connsiteX9" fmla="*/ 159754 w 939118"/>
              <a:gd name="connsiteY9" fmla="*/ 557253 h 2339688"/>
              <a:gd name="connsiteX10" fmla="*/ 186259 w 939118"/>
              <a:gd name="connsiteY10" fmla="*/ 736157 h 2339688"/>
              <a:gd name="connsiteX11" fmla="*/ 13980 w 939118"/>
              <a:gd name="connsiteY11" fmla="*/ 661 h 23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9118" h="2339688">
                <a:moveTo>
                  <a:pt x="13980" y="661"/>
                </a:moveTo>
                <a:cubicBezTo>
                  <a:pt x="-9211" y="-19217"/>
                  <a:pt x="-7002" y="413688"/>
                  <a:pt x="47111" y="616888"/>
                </a:cubicBezTo>
                <a:cubicBezTo>
                  <a:pt x="101224" y="820088"/>
                  <a:pt x="295590" y="1106113"/>
                  <a:pt x="338659" y="1219861"/>
                </a:cubicBezTo>
                <a:cubicBezTo>
                  <a:pt x="381728" y="1333609"/>
                  <a:pt x="295589" y="1212132"/>
                  <a:pt x="305528" y="1299375"/>
                </a:cubicBezTo>
                <a:cubicBezTo>
                  <a:pt x="315467" y="1386618"/>
                  <a:pt x="373997" y="1717922"/>
                  <a:pt x="398293" y="1743322"/>
                </a:cubicBezTo>
                <a:cubicBezTo>
                  <a:pt x="422589" y="1768722"/>
                  <a:pt x="406024" y="1436314"/>
                  <a:pt x="451302" y="1451775"/>
                </a:cubicBezTo>
                <a:cubicBezTo>
                  <a:pt x="496580" y="1467236"/>
                  <a:pt x="590450" y="1688106"/>
                  <a:pt x="669963" y="1836088"/>
                </a:cubicBezTo>
                <a:cubicBezTo>
                  <a:pt x="749476" y="1984070"/>
                  <a:pt x="904084" y="2337461"/>
                  <a:pt x="928380" y="2339670"/>
                </a:cubicBezTo>
                <a:cubicBezTo>
                  <a:pt x="952676" y="2341879"/>
                  <a:pt x="943841" y="2146410"/>
                  <a:pt x="815737" y="1849340"/>
                </a:cubicBezTo>
                <a:cubicBezTo>
                  <a:pt x="687633" y="1552271"/>
                  <a:pt x="264667" y="742783"/>
                  <a:pt x="159754" y="557253"/>
                </a:cubicBezTo>
                <a:cubicBezTo>
                  <a:pt x="54841" y="371723"/>
                  <a:pt x="212763" y="832235"/>
                  <a:pt x="186259" y="736157"/>
                </a:cubicBezTo>
                <a:cubicBezTo>
                  <a:pt x="159755" y="640079"/>
                  <a:pt x="37171" y="20539"/>
                  <a:pt x="13980" y="6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9255FCC1-B7DF-1835-BADB-25B819BFBB24}"/>
              </a:ext>
            </a:extLst>
          </p:cNvPr>
          <p:cNvSpPr/>
          <p:nvPr/>
        </p:nvSpPr>
        <p:spPr>
          <a:xfrm>
            <a:off x="1742562" y="6445329"/>
            <a:ext cx="44824" cy="768659"/>
          </a:xfrm>
          <a:custGeom>
            <a:avLst/>
            <a:gdLst>
              <a:gd name="connsiteX0" fmla="*/ 39855 w 44824"/>
              <a:gd name="connsiteY0" fmla="*/ 1854 h 768659"/>
              <a:gd name="connsiteX1" fmla="*/ 39855 w 44824"/>
              <a:gd name="connsiteY1" fmla="*/ 743975 h 768659"/>
              <a:gd name="connsiteX2" fmla="*/ 99 w 44824"/>
              <a:gd name="connsiteY2" fmla="*/ 538567 h 768659"/>
              <a:gd name="connsiteX3" fmla="*/ 39855 w 44824"/>
              <a:gd name="connsiteY3" fmla="*/ 1854 h 76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24" h="768659">
                <a:moveTo>
                  <a:pt x="39855" y="1854"/>
                </a:moveTo>
                <a:cubicBezTo>
                  <a:pt x="46481" y="36089"/>
                  <a:pt x="46481" y="654523"/>
                  <a:pt x="39855" y="743975"/>
                </a:cubicBezTo>
                <a:cubicBezTo>
                  <a:pt x="33229" y="833427"/>
                  <a:pt x="2308" y="660045"/>
                  <a:pt x="99" y="538567"/>
                </a:cubicBezTo>
                <a:cubicBezTo>
                  <a:pt x="-2110" y="417089"/>
                  <a:pt x="33229" y="-32381"/>
                  <a:pt x="39855" y="18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7E096C68-6E9D-D5E2-E7CE-B611C367C3E6}"/>
              </a:ext>
            </a:extLst>
          </p:cNvPr>
          <p:cNvSpPr/>
          <p:nvPr/>
        </p:nvSpPr>
        <p:spPr>
          <a:xfrm>
            <a:off x="2067314" y="6342308"/>
            <a:ext cx="66286" cy="874853"/>
          </a:xfrm>
          <a:custGeom>
            <a:avLst/>
            <a:gdLst>
              <a:gd name="connsiteX0" fmla="*/ 66286 w 66286"/>
              <a:gd name="connsiteY0" fmla="*/ 5483 h 874853"/>
              <a:gd name="connsiteX1" fmla="*/ 6651 w 66286"/>
              <a:gd name="connsiteY1" fmla="*/ 860249 h 874853"/>
              <a:gd name="connsiteX2" fmla="*/ 6651 w 66286"/>
              <a:gd name="connsiteY2" fmla="*/ 509066 h 874853"/>
              <a:gd name="connsiteX3" fmla="*/ 66286 w 66286"/>
              <a:gd name="connsiteY3" fmla="*/ 5483 h 87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86" h="874853">
                <a:moveTo>
                  <a:pt x="66286" y="5483"/>
                </a:moveTo>
                <a:cubicBezTo>
                  <a:pt x="66286" y="64013"/>
                  <a:pt x="16590" y="776319"/>
                  <a:pt x="6651" y="860249"/>
                </a:cubicBezTo>
                <a:cubicBezTo>
                  <a:pt x="-3288" y="944179"/>
                  <a:pt x="-1080" y="644901"/>
                  <a:pt x="6651" y="509066"/>
                </a:cubicBezTo>
                <a:cubicBezTo>
                  <a:pt x="14381" y="373231"/>
                  <a:pt x="66286" y="-53047"/>
                  <a:pt x="66286" y="54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D6DD3C77-1655-2E88-1298-E46188CDA892}"/>
              </a:ext>
            </a:extLst>
          </p:cNvPr>
          <p:cNvSpPr/>
          <p:nvPr/>
        </p:nvSpPr>
        <p:spPr>
          <a:xfrm>
            <a:off x="2747477" y="6187416"/>
            <a:ext cx="683150" cy="121968"/>
          </a:xfrm>
          <a:custGeom>
            <a:avLst/>
            <a:gdLst>
              <a:gd name="connsiteX0" fmla="*/ 2349 w 683150"/>
              <a:gd name="connsiteY0" fmla="*/ 1349 h 121968"/>
              <a:gd name="connsiteX1" fmla="*/ 664958 w 683150"/>
              <a:gd name="connsiteY1" fmla="*/ 120619 h 121968"/>
              <a:gd name="connsiteX2" fmla="*/ 452923 w 683150"/>
              <a:gd name="connsiteY2" fmla="*/ 60984 h 121968"/>
              <a:gd name="connsiteX3" fmla="*/ 2349 w 683150"/>
              <a:gd name="connsiteY3" fmla="*/ 1349 h 12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150" h="121968">
                <a:moveTo>
                  <a:pt x="2349" y="1349"/>
                </a:moveTo>
                <a:cubicBezTo>
                  <a:pt x="37688" y="11288"/>
                  <a:pt x="589862" y="110680"/>
                  <a:pt x="664958" y="120619"/>
                </a:cubicBezTo>
                <a:cubicBezTo>
                  <a:pt x="740054" y="130558"/>
                  <a:pt x="565567" y="83071"/>
                  <a:pt x="452923" y="60984"/>
                </a:cubicBezTo>
                <a:cubicBezTo>
                  <a:pt x="340280" y="38897"/>
                  <a:pt x="-32990" y="-8590"/>
                  <a:pt x="2349" y="13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63B3BD6E-98F6-4348-0669-0AA2E6CBC824}"/>
              </a:ext>
            </a:extLst>
          </p:cNvPr>
          <p:cNvSpPr/>
          <p:nvPr/>
        </p:nvSpPr>
        <p:spPr>
          <a:xfrm>
            <a:off x="3441041" y="6447930"/>
            <a:ext cx="1386001" cy="2203694"/>
          </a:xfrm>
          <a:custGeom>
            <a:avLst/>
            <a:gdLst>
              <a:gd name="connsiteX0" fmla="*/ 103916 w 1386001"/>
              <a:gd name="connsiteY0" fmla="*/ 184783 h 2203694"/>
              <a:gd name="connsiteX1" fmla="*/ 156924 w 1386001"/>
              <a:gd name="connsiteY1" fmla="*/ 237792 h 2203694"/>
              <a:gd name="connsiteX2" fmla="*/ 1349620 w 1386001"/>
              <a:gd name="connsiteY2" fmla="*/ 2126227 h 2203694"/>
              <a:gd name="connsiteX3" fmla="*/ 991811 w 1386001"/>
              <a:gd name="connsiteY3" fmla="*/ 1675653 h 2203694"/>
              <a:gd name="connsiteX4" fmla="*/ 103916 w 1386001"/>
              <a:gd name="connsiteY4" fmla="*/ 184783 h 220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6001" h="2203694">
                <a:moveTo>
                  <a:pt x="103916" y="184783"/>
                </a:moveTo>
                <a:cubicBezTo>
                  <a:pt x="-35232" y="-54861"/>
                  <a:pt x="-50693" y="-85782"/>
                  <a:pt x="156924" y="237792"/>
                </a:cubicBezTo>
                <a:cubicBezTo>
                  <a:pt x="364541" y="561366"/>
                  <a:pt x="1210472" y="1886584"/>
                  <a:pt x="1349620" y="2126227"/>
                </a:cubicBezTo>
                <a:cubicBezTo>
                  <a:pt x="1488768" y="2365871"/>
                  <a:pt x="1198324" y="2002540"/>
                  <a:pt x="991811" y="1675653"/>
                </a:cubicBezTo>
                <a:cubicBezTo>
                  <a:pt x="785298" y="1348766"/>
                  <a:pt x="243064" y="424427"/>
                  <a:pt x="103916" y="184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EAB93AAF-6368-3B2B-362A-7F476ED040AE}"/>
              </a:ext>
            </a:extLst>
          </p:cNvPr>
          <p:cNvSpPr/>
          <p:nvPr/>
        </p:nvSpPr>
        <p:spPr>
          <a:xfrm>
            <a:off x="3172732" y="6878845"/>
            <a:ext cx="1828254" cy="2933062"/>
          </a:xfrm>
          <a:custGeom>
            <a:avLst/>
            <a:gdLst>
              <a:gd name="connsiteX0" fmla="*/ 100555 w 1828254"/>
              <a:gd name="connsiteY0" fmla="*/ 131555 h 2933062"/>
              <a:gd name="connsiteX1" fmla="*/ 140311 w 1828254"/>
              <a:gd name="connsiteY1" fmla="*/ 204442 h 2933062"/>
              <a:gd name="connsiteX2" fmla="*/ 1717320 w 1828254"/>
              <a:gd name="connsiteY2" fmla="*/ 2748859 h 2933062"/>
              <a:gd name="connsiteX3" fmla="*/ 1525164 w 1828254"/>
              <a:gd name="connsiteY3" fmla="*/ 2457312 h 2933062"/>
              <a:gd name="connsiteX4" fmla="*/ 146938 w 1828254"/>
              <a:gd name="connsiteY4" fmla="*/ 244198 h 2933062"/>
              <a:gd name="connsiteX5" fmla="*/ 100555 w 1828254"/>
              <a:gd name="connsiteY5" fmla="*/ 131555 h 293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254" h="2933062">
                <a:moveTo>
                  <a:pt x="100555" y="131555"/>
                </a:moveTo>
                <a:cubicBezTo>
                  <a:pt x="-14298" y="-50110"/>
                  <a:pt x="140311" y="204442"/>
                  <a:pt x="140311" y="204442"/>
                </a:cubicBezTo>
                <a:lnTo>
                  <a:pt x="1717320" y="2748859"/>
                </a:lnTo>
                <a:cubicBezTo>
                  <a:pt x="1948129" y="3124337"/>
                  <a:pt x="1786894" y="2874755"/>
                  <a:pt x="1525164" y="2457312"/>
                </a:cubicBezTo>
                <a:cubicBezTo>
                  <a:pt x="1263434" y="2039869"/>
                  <a:pt x="383268" y="626302"/>
                  <a:pt x="146938" y="244198"/>
                </a:cubicBezTo>
                <a:cubicBezTo>
                  <a:pt x="-89392" y="-137906"/>
                  <a:pt x="8894" y="13389"/>
                  <a:pt x="100555" y="13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254AF05F-0F7E-4BBC-2EE8-799C09FAA5E5}"/>
              </a:ext>
            </a:extLst>
          </p:cNvPr>
          <p:cNvSpPr/>
          <p:nvPr/>
        </p:nvSpPr>
        <p:spPr>
          <a:xfrm>
            <a:off x="6277261" y="5810420"/>
            <a:ext cx="431383" cy="40415"/>
          </a:xfrm>
          <a:custGeom>
            <a:avLst/>
            <a:gdLst>
              <a:gd name="connsiteX0" fmla="*/ 24148 w 431383"/>
              <a:gd name="connsiteY0" fmla="*/ 13910 h 40415"/>
              <a:gd name="connsiteX1" fmla="*/ 421713 w 431383"/>
              <a:gd name="connsiteY1" fmla="*/ 658 h 40415"/>
              <a:gd name="connsiteX2" fmla="*/ 289191 w 431383"/>
              <a:gd name="connsiteY2" fmla="*/ 33789 h 40415"/>
              <a:gd name="connsiteX3" fmla="*/ 70530 w 431383"/>
              <a:gd name="connsiteY3" fmla="*/ 40415 h 40415"/>
              <a:gd name="connsiteX4" fmla="*/ 24148 w 431383"/>
              <a:gd name="connsiteY4" fmla="*/ 13910 h 4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83" h="40415">
                <a:moveTo>
                  <a:pt x="24148" y="13910"/>
                </a:moveTo>
                <a:cubicBezTo>
                  <a:pt x="82679" y="7284"/>
                  <a:pt x="377539" y="-2655"/>
                  <a:pt x="421713" y="658"/>
                </a:cubicBezTo>
                <a:cubicBezTo>
                  <a:pt x="465887" y="3971"/>
                  <a:pt x="347722" y="27163"/>
                  <a:pt x="289191" y="33789"/>
                </a:cubicBezTo>
                <a:cubicBezTo>
                  <a:pt x="230661" y="40415"/>
                  <a:pt x="114704" y="40415"/>
                  <a:pt x="70530" y="40415"/>
                </a:cubicBezTo>
                <a:cubicBezTo>
                  <a:pt x="26356" y="40415"/>
                  <a:pt x="-34383" y="20536"/>
                  <a:pt x="24148" y="1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6EF2DBDC-83B7-0238-7E6F-F6D4EDE4053B}"/>
              </a:ext>
            </a:extLst>
          </p:cNvPr>
          <p:cNvSpPr/>
          <p:nvPr/>
        </p:nvSpPr>
        <p:spPr>
          <a:xfrm>
            <a:off x="6471527" y="6561510"/>
            <a:ext cx="307245" cy="2688760"/>
          </a:xfrm>
          <a:custGeom>
            <a:avLst/>
            <a:gdLst>
              <a:gd name="connsiteX0" fmla="*/ 306960 w 307245"/>
              <a:gd name="connsiteY0" fmla="*/ 4942 h 2688760"/>
              <a:gd name="connsiteX1" fmla="*/ 15412 w 307245"/>
              <a:gd name="connsiteY1" fmla="*/ 2589116 h 2688760"/>
              <a:gd name="connsiteX2" fmla="*/ 68421 w 307245"/>
              <a:gd name="connsiteY2" fmla="*/ 1953012 h 2688760"/>
              <a:gd name="connsiteX3" fmla="*/ 306960 w 307245"/>
              <a:gd name="connsiteY3" fmla="*/ 4942 h 268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245" h="2688760">
                <a:moveTo>
                  <a:pt x="306960" y="4942"/>
                </a:moveTo>
                <a:cubicBezTo>
                  <a:pt x="298125" y="110959"/>
                  <a:pt x="55168" y="2264438"/>
                  <a:pt x="15412" y="2589116"/>
                </a:cubicBezTo>
                <a:cubicBezTo>
                  <a:pt x="-24344" y="2913794"/>
                  <a:pt x="19830" y="2377081"/>
                  <a:pt x="68421" y="1953012"/>
                </a:cubicBezTo>
                <a:cubicBezTo>
                  <a:pt x="117012" y="1528943"/>
                  <a:pt x="315795" y="-101075"/>
                  <a:pt x="306960" y="4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51AFB40A-B57F-2B34-9506-5474703A6A13}"/>
              </a:ext>
            </a:extLst>
          </p:cNvPr>
          <p:cNvSpPr/>
          <p:nvPr/>
        </p:nvSpPr>
        <p:spPr>
          <a:xfrm>
            <a:off x="6558398" y="6920392"/>
            <a:ext cx="608791" cy="2509207"/>
          </a:xfrm>
          <a:custGeom>
            <a:avLst/>
            <a:gdLst>
              <a:gd name="connsiteX0" fmla="*/ 604402 w 608791"/>
              <a:gd name="connsiteY0" fmla="*/ 30373 h 2509207"/>
              <a:gd name="connsiteX1" fmla="*/ 1428 w 608791"/>
              <a:gd name="connsiteY1" fmla="*/ 2508530 h 2509207"/>
              <a:gd name="connsiteX2" fmla="*/ 432124 w 608791"/>
              <a:gd name="connsiteY2" fmla="*/ 288791 h 2509207"/>
              <a:gd name="connsiteX3" fmla="*/ 279724 w 608791"/>
              <a:gd name="connsiteY3" fmla="*/ 1077295 h 2509207"/>
              <a:gd name="connsiteX4" fmla="*/ 604402 w 608791"/>
              <a:gd name="connsiteY4" fmla="*/ 30373 h 25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91" h="2509207">
                <a:moveTo>
                  <a:pt x="604402" y="30373"/>
                </a:moveTo>
                <a:cubicBezTo>
                  <a:pt x="558019" y="268912"/>
                  <a:pt x="30141" y="2465460"/>
                  <a:pt x="1428" y="2508530"/>
                </a:cubicBezTo>
                <a:cubicBezTo>
                  <a:pt x="-27285" y="2551600"/>
                  <a:pt x="385741" y="527330"/>
                  <a:pt x="432124" y="288791"/>
                </a:cubicBezTo>
                <a:cubicBezTo>
                  <a:pt x="478507" y="50252"/>
                  <a:pt x="244385" y="1119260"/>
                  <a:pt x="279724" y="1077295"/>
                </a:cubicBezTo>
                <a:cubicBezTo>
                  <a:pt x="315063" y="1035330"/>
                  <a:pt x="650785" y="-208166"/>
                  <a:pt x="604402" y="303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A0B54F6-2EA1-57DE-093B-B9F88EF8F94E}"/>
              </a:ext>
            </a:extLst>
          </p:cNvPr>
          <p:cNvSpPr/>
          <p:nvPr/>
        </p:nvSpPr>
        <p:spPr>
          <a:xfrm>
            <a:off x="7470946" y="6325204"/>
            <a:ext cx="593104" cy="1480990"/>
          </a:xfrm>
          <a:custGeom>
            <a:avLst/>
            <a:gdLst>
              <a:gd name="connsiteX0" fmla="*/ 3280 w 593104"/>
              <a:gd name="connsiteY0" fmla="*/ 9335 h 1480990"/>
              <a:gd name="connsiteX1" fmla="*/ 447228 w 593104"/>
              <a:gd name="connsiteY1" fmla="*/ 996622 h 1480990"/>
              <a:gd name="connsiteX2" fmla="*/ 414097 w 593104"/>
              <a:gd name="connsiteY2" fmla="*/ 777961 h 1480990"/>
              <a:gd name="connsiteX3" fmla="*/ 593002 w 593104"/>
              <a:gd name="connsiteY3" fmla="*/ 1480326 h 1480990"/>
              <a:gd name="connsiteX4" fmla="*/ 433976 w 593104"/>
              <a:gd name="connsiteY4" fmla="*/ 890605 h 1480990"/>
              <a:gd name="connsiteX5" fmla="*/ 82793 w 593104"/>
              <a:gd name="connsiteY5" fmla="*/ 128605 h 1480990"/>
              <a:gd name="connsiteX6" fmla="*/ 235193 w 593104"/>
              <a:gd name="connsiteY6" fmla="*/ 479787 h 1480990"/>
              <a:gd name="connsiteX7" fmla="*/ 3280 w 593104"/>
              <a:gd name="connsiteY7" fmla="*/ 9335 h 148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104" h="1480990">
                <a:moveTo>
                  <a:pt x="3280" y="9335"/>
                </a:moveTo>
                <a:cubicBezTo>
                  <a:pt x="38619" y="95474"/>
                  <a:pt x="378759" y="868518"/>
                  <a:pt x="447228" y="996622"/>
                </a:cubicBezTo>
                <a:cubicBezTo>
                  <a:pt x="515697" y="1124726"/>
                  <a:pt x="389801" y="697344"/>
                  <a:pt x="414097" y="777961"/>
                </a:cubicBezTo>
                <a:cubicBezTo>
                  <a:pt x="438393" y="858578"/>
                  <a:pt x="589689" y="1461552"/>
                  <a:pt x="593002" y="1480326"/>
                </a:cubicBezTo>
                <a:cubicBezTo>
                  <a:pt x="596315" y="1499100"/>
                  <a:pt x="519011" y="1115892"/>
                  <a:pt x="433976" y="890605"/>
                </a:cubicBezTo>
                <a:cubicBezTo>
                  <a:pt x="348941" y="665318"/>
                  <a:pt x="115924" y="197075"/>
                  <a:pt x="82793" y="128605"/>
                </a:cubicBezTo>
                <a:cubicBezTo>
                  <a:pt x="49662" y="60135"/>
                  <a:pt x="240715" y="498561"/>
                  <a:pt x="235193" y="479787"/>
                </a:cubicBezTo>
                <a:cubicBezTo>
                  <a:pt x="229671" y="461013"/>
                  <a:pt x="-32059" y="-76804"/>
                  <a:pt x="3280" y="93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47A188A8-96C5-8ED0-D815-6983C9C47F45}"/>
              </a:ext>
            </a:extLst>
          </p:cNvPr>
          <p:cNvSpPr/>
          <p:nvPr/>
        </p:nvSpPr>
        <p:spPr>
          <a:xfrm>
            <a:off x="6369818" y="7360056"/>
            <a:ext cx="1045542" cy="3049358"/>
          </a:xfrm>
          <a:custGeom>
            <a:avLst/>
            <a:gdLst>
              <a:gd name="connsiteX0" fmla="*/ 1031521 w 1045542"/>
              <a:gd name="connsiteY0" fmla="*/ 54535 h 3049358"/>
              <a:gd name="connsiteX1" fmla="*/ 57486 w 1045542"/>
              <a:gd name="connsiteY1" fmla="*/ 2863996 h 3049358"/>
              <a:gd name="connsiteX2" fmla="*/ 190008 w 1045542"/>
              <a:gd name="connsiteY2" fmla="*/ 2512814 h 3049358"/>
              <a:gd name="connsiteX3" fmla="*/ 826112 w 1045542"/>
              <a:gd name="connsiteY3" fmla="*/ 326205 h 3049358"/>
              <a:gd name="connsiteX4" fmla="*/ 647208 w 1045542"/>
              <a:gd name="connsiteY4" fmla="*/ 955683 h 3049358"/>
              <a:gd name="connsiteX5" fmla="*/ 1031521 w 1045542"/>
              <a:gd name="connsiteY5" fmla="*/ 54535 h 304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542" h="3049358">
                <a:moveTo>
                  <a:pt x="1031521" y="54535"/>
                </a:moveTo>
                <a:cubicBezTo>
                  <a:pt x="933234" y="372587"/>
                  <a:pt x="197738" y="2454283"/>
                  <a:pt x="57486" y="2863996"/>
                </a:cubicBezTo>
                <a:cubicBezTo>
                  <a:pt x="-82766" y="3273709"/>
                  <a:pt x="61904" y="2935779"/>
                  <a:pt x="190008" y="2512814"/>
                </a:cubicBezTo>
                <a:cubicBezTo>
                  <a:pt x="318112" y="2089849"/>
                  <a:pt x="749912" y="585727"/>
                  <a:pt x="826112" y="326205"/>
                </a:cubicBezTo>
                <a:cubicBezTo>
                  <a:pt x="902312" y="66683"/>
                  <a:pt x="614078" y="999857"/>
                  <a:pt x="647208" y="955683"/>
                </a:cubicBezTo>
                <a:cubicBezTo>
                  <a:pt x="680338" y="911509"/>
                  <a:pt x="1129808" y="-263517"/>
                  <a:pt x="1031521" y="545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71359FC8-B06A-0C72-539E-2DC44C06C0DF}"/>
              </a:ext>
            </a:extLst>
          </p:cNvPr>
          <p:cNvSpPr/>
          <p:nvPr/>
        </p:nvSpPr>
        <p:spPr>
          <a:xfrm>
            <a:off x="7689972" y="6304284"/>
            <a:ext cx="488248" cy="1231469"/>
          </a:xfrm>
          <a:custGeom>
            <a:avLst/>
            <a:gdLst>
              <a:gd name="connsiteX0" fmla="*/ 2915 w 488248"/>
              <a:gd name="connsiteY0" fmla="*/ 3751 h 1231469"/>
              <a:gd name="connsiteX1" fmla="*/ 466741 w 488248"/>
              <a:gd name="connsiteY1" fmla="*/ 1169942 h 1231469"/>
              <a:gd name="connsiteX2" fmla="*/ 380602 w 488248"/>
              <a:gd name="connsiteY2" fmla="*/ 1004290 h 1231469"/>
              <a:gd name="connsiteX3" fmla="*/ 108932 w 488248"/>
              <a:gd name="connsiteY3" fmla="*/ 447699 h 1231469"/>
              <a:gd name="connsiteX4" fmla="*/ 261332 w 488248"/>
              <a:gd name="connsiteY4" fmla="*/ 785629 h 1231469"/>
              <a:gd name="connsiteX5" fmla="*/ 2915 w 488248"/>
              <a:gd name="connsiteY5" fmla="*/ 3751 h 12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248" h="1231469">
                <a:moveTo>
                  <a:pt x="2915" y="3751"/>
                </a:moveTo>
                <a:cubicBezTo>
                  <a:pt x="37150" y="67803"/>
                  <a:pt x="403793" y="1003186"/>
                  <a:pt x="466741" y="1169942"/>
                </a:cubicBezTo>
                <a:cubicBezTo>
                  <a:pt x="529689" y="1336698"/>
                  <a:pt x="440237" y="1124664"/>
                  <a:pt x="380602" y="1004290"/>
                </a:cubicBezTo>
                <a:cubicBezTo>
                  <a:pt x="320967" y="883916"/>
                  <a:pt x="128810" y="484143"/>
                  <a:pt x="108932" y="447699"/>
                </a:cubicBezTo>
                <a:cubicBezTo>
                  <a:pt x="89054" y="411256"/>
                  <a:pt x="275688" y="855203"/>
                  <a:pt x="261332" y="785629"/>
                </a:cubicBezTo>
                <a:cubicBezTo>
                  <a:pt x="246976" y="716055"/>
                  <a:pt x="-31320" y="-60301"/>
                  <a:pt x="2915" y="37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3DC955CC-9EF7-FFDD-97C4-5C6DABD2F670}"/>
              </a:ext>
            </a:extLst>
          </p:cNvPr>
          <p:cNvSpPr/>
          <p:nvPr/>
        </p:nvSpPr>
        <p:spPr>
          <a:xfrm>
            <a:off x="6205162" y="6128394"/>
            <a:ext cx="252832" cy="3679133"/>
          </a:xfrm>
          <a:custGeom>
            <a:avLst/>
            <a:gdLst>
              <a:gd name="connsiteX0" fmla="*/ 82995 w 252832"/>
              <a:gd name="connsiteY0" fmla="*/ 20615 h 3679133"/>
              <a:gd name="connsiteX1" fmla="*/ 242021 w 252832"/>
              <a:gd name="connsiteY1" fmla="*/ 2730684 h 3679133"/>
              <a:gd name="connsiteX2" fmla="*/ 228768 w 252832"/>
              <a:gd name="connsiteY2" fmla="*/ 2531902 h 3679133"/>
              <a:gd name="connsiteX3" fmla="*/ 149255 w 252832"/>
              <a:gd name="connsiteY3" fmla="*/ 3618580 h 3679133"/>
              <a:gd name="connsiteX4" fmla="*/ 142629 w 252832"/>
              <a:gd name="connsiteY4" fmla="*/ 3214389 h 3679133"/>
              <a:gd name="connsiteX5" fmla="*/ 3481 w 252832"/>
              <a:gd name="connsiteY5" fmla="*/ 524197 h 3679133"/>
              <a:gd name="connsiteX6" fmla="*/ 49864 w 252832"/>
              <a:gd name="connsiteY6" fmla="*/ 1730145 h 3679133"/>
              <a:gd name="connsiteX7" fmla="*/ 136003 w 252832"/>
              <a:gd name="connsiteY7" fmla="*/ 1014528 h 3679133"/>
              <a:gd name="connsiteX8" fmla="*/ 142629 w 252832"/>
              <a:gd name="connsiteY8" fmla="*/ 1458476 h 3679133"/>
              <a:gd name="connsiteX9" fmla="*/ 82995 w 252832"/>
              <a:gd name="connsiteY9" fmla="*/ 20615 h 367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32" h="3679133">
                <a:moveTo>
                  <a:pt x="82995" y="20615"/>
                </a:moveTo>
                <a:cubicBezTo>
                  <a:pt x="99560" y="232650"/>
                  <a:pt x="217726" y="2312136"/>
                  <a:pt x="242021" y="2730684"/>
                </a:cubicBezTo>
                <a:cubicBezTo>
                  <a:pt x="266316" y="3149232"/>
                  <a:pt x="244229" y="2383919"/>
                  <a:pt x="228768" y="2531902"/>
                </a:cubicBezTo>
                <a:cubicBezTo>
                  <a:pt x="213307" y="2679885"/>
                  <a:pt x="163611" y="3504832"/>
                  <a:pt x="149255" y="3618580"/>
                </a:cubicBezTo>
                <a:cubicBezTo>
                  <a:pt x="134899" y="3732328"/>
                  <a:pt x="166925" y="3730120"/>
                  <a:pt x="142629" y="3214389"/>
                </a:cubicBezTo>
                <a:cubicBezTo>
                  <a:pt x="118333" y="2698659"/>
                  <a:pt x="18942" y="771571"/>
                  <a:pt x="3481" y="524197"/>
                </a:cubicBezTo>
                <a:cubicBezTo>
                  <a:pt x="-11980" y="276823"/>
                  <a:pt x="27777" y="1648423"/>
                  <a:pt x="49864" y="1730145"/>
                </a:cubicBezTo>
                <a:cubicBezTo>
                  <a:pt x="71951" y="1811867"/>
                  <a:pt x="120542" y="1059806"/>
                  <a:pt x="136003" y="1014528"/>
                </a:cubicBezTo>
                <a:cubicBezTo>
                  <a:pt x="151464" y="969250"/>
                  <a:pt x="147046" y="1618606"/>
                  <a:pt x="142629" y="1458476"/>
                </a:cubicBezTo>
                <a:cubicBezTo>
                  <a:pt x="138212" y="1298346"/>
                  <a:pt x="66430" y="-191420"/>
                  <a:pt x="82995" y="20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9CFBA1D9-8B45-DA7D-7052-BA723A041D02}"/>
              </a:ext>
            </a:extLst>
          </p:cNvPr>
          <p:cNvSpPr/>
          <p:nvPr/>
        </p:nvSpPr>
        <p:spPr>
          <a:xfrm>
            <a:off x="2601796" y="7398171"/>
            <a:ext cx="785230" cy="1894826"/>
          </a:xfrm>
          <a:custGeom>
            <a:avLst/>
            <a:gdLst>
              <a:gd name="connsiteX0" fmla="*/ 4838 w 785230"/>
              <a:gd name="connsiteY0" fmla="*/ 29845 h 1894826"/>
              <a:gd name="connsiteX1" fmla="*/ 99840 w 785230"/>
              <a:gd name="connsiteY1" fmla="*/ 112972 h 1894826"/>
              <a:gd name="connsiteX2" fmla="*/ 764859 w 785230"/>
              <a:gd name="connsiteY2" fmla="*/ 967995 h 1894826"/>
              <a:gd name="connsiteX3" fmla="*/ 622355 w 785230"/>
              <a:gd name="connsiteY3" fmla="*/ 1342068 h 1894826"/>
              <a:gd name="connsiteX4" fmla="*/ 705482 w 785230"/>
              <a:gd name="connsiteY4" fmla="*/ 1894271 h 1894826"/>
              <a:gd name="connsiteX5" fmla="*/ 337347 w 785230"/>
              <a:gd name="connsiteY5" fmla="*/ 1235190 h 1894826"/>
              <a:gd name="connsiteX6" fmla="*/ 70152 w 785230"/>
              <a:gd name="connsiteY6" fmla="*/ 558297 h 1894826"/>
              <a:gd name="connsiteX7" fmla="*/ 117653 w 785230"/>
              <a:gd name="connsiteY7" fmla="*/ 677050 h 1894826"/>
              <a:gd name="connsiteX8" fmla="*/ 117653 w 785230"/>
              <a:gd name="connsiteY8" fmla="*/ 302977 h 1894826"/>
              <a:gd name="connsiteX9" fmla="*/ 4838 w 785230"/>
              <a:gd name="connsiteY9" fmla="*/ 29845 h 189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230" h="1894826">
                <a:moveTo>
                  <a:pt x="4838" y="29845"/>
                </a:moveTo>
                <a:cubicBezTo>
                  <a:pt x="1869" y="-1822"/>
                  <a:pt x="-26830" y="-43386"/>
                  <a:pt x="99840" y="112972"/>
                </a:cubicBezTo>
                <a:cubicBezTo>
                  <a:pt x="226510" y="269330"/>
                  <a:pt x="677773" y="763146"/>
                  <a:pt x="764859" y="967995"/>
                </a:cubicBezTo>
                <a:cubicBezTo>
                  <a:pt x="851945" y="1172844"/>
                  <a:pt x="632251" y="1187689"/>
                  <a:pt x="622355" y="1342068"/>
                </a:cubicBezTo>
                <a:cubicBezTo>
                  <a:pt x="612459" y="1496447"/>
                  <a:pt x="752983" y="1912084"/>
                  <a:pt x="705482" y="1894271"/>
                </a:cubicBezTo>
                <a:cubicBezTo>
                  <a:pt x="657981" y="1876458"/>
                  <a:pt x="443235" y="1457852"/>
                  <a:pt x="337347" y="1235190"/>
                </a:cubicBezTo>
                <a:cubicBezTo>
                  <a:pt x="231459" y="1012528"/>
                  <a:pt x="106768" y="651320"/>
                  <a:pt x="70152" y="558297"/>
                </a:cubicBezTo>
                <a:cubicBezTo>
                  <a:pt x="33536" y="465274"/>
                  <a:pt x="109736" y="719603"/>
                  <a:pt x="117653" y="677050"/>
                </a:cubicBezTo>
                <a:cubicBezTo>
                  <a:pt x="125570" y="634497"/>
                  <a:pt x="134476" y="411834"/>
                  <a:pt x="117653" y="302977"/>
                </a:cubicBezTo>
                <a:cubicBezTo>
                  <a:pt x="100830" y="194120"/>
                  <a:pt x="7807" y="61512"/>
                  <a:pt x="4838" y="298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248E082B-68EA-5505-B424-EFAEF4270609}"/>
              </a:ext>
            </a:extLst>
          </p:cNvPr>
          <p:cNvSpPr/>
          <p:nvPr/>
        </p:nvSpPr>
        <p:spPr>
          <a:xfrm>
            <a:off x="2528226" y="8646777"/>
            <a:ext cx="1049019" cy="2187241"/>
          </a:xfrm>
          <a:custGeom>
            <a:avLst/>
            <a:gdLst>
              <a:gd name="connsiteX0" fmla="*/ 630610 w 1049019"/>
              <a:gd name="connsiteY0" fmla="*/ 34085 h 2187241"/>
              <a:gd name="connsiteX1" fmla="*/ 743426 w 1049019"/>
              <a:gd name="connsiteY1" fmla="*/ 176589 h 2187241"/>
              <a:gd name="connsiteX2" fmla="*/ 1028434 w 1049019"/>
              <a:gd name="connsiteY2" fmla="*/ 1067239 h 2187241"/>
              <a:gd name="connsiteX3" fmla="*/ 951244 w 1049019"/>
              <a:gd name="connsiteY3" fmla="*/ 1530376 h 2187241"/>
              <a:gd name="connsiteX4" fmla="*/ 351540 w 1049019"/>
              <a:gd name="connsiteY4" fmla="*/ 1827259 h 2187241"/>
              <a:gd name="connsiteX5" fmla="*/ 167473 w 1049019"/>
              <a:gd name="connsiteY5" fmla="*/ 2035078 h 2187241"/>
              <a:gd name="connsiteX6" fmla="*/ 19031 w 1049019"/>
              <a:gd name="connsiteY6" fmla="*/ 2118205 h 2187241"/>
              <a:gd name="connsiteX7" fmla="*/ 618735 w 1049019"/>
              <a:gd name="connsiteY7" fmla="*/ 978174 h 2187241"/>
              <a:gd name="connsiteX8" fmla="*/ 571234 w 1049019"/>
              <a:gd name="connsiteY8" fmla="*/ 1085052 h 2187241"/>
              <a:gd name="connsiteX9" fmla="*/ 583109 w 1049019"/>
              <a:gd name="connsiteY9" fmla="*/ 372532 h 2187241"/>
              <a:gd name="connsiteX10" fmla="*/ 636548 w 1049019"/>
              <a:gd name="connsiteY10" fmla="*/ 615976 h 2187241"/>
              <a:gd name="connsiteX11" fmla="*/ 630610 w 1049019"/>
              <a:gd name="connsiteY11" fmla="*/ 34085 h 21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9019" h="2187241">
                <a:moveTo>
                  <a:pt x="630610" y="34085"/>
                </a:moveTo>
                <a:cubicBezTo>
                  <a:pt x="648423" y="-39146"/>
                  <a:pt x="677122" y="4397"/>
                  <a:pt x="743426" y="176589"/>
                </a:cubicBezTo>
                <a:cubicBezTo>
                  <a:pt x="809730" y="348781"/>
                  <a:pt x="993798" y="841608"/>
                  <a:pt x="1028434" y="1067239"/>
                </a:cubicBezTo>
                <a:cubicBezTo>
                  <a:pt x="1063070" y="1292870"/>
                  <a:pt x="1064060" y="1403706"/>
                  <a:pt x="951244" y="1530376"/>
                </a:cubicBezTo>
                <a:cubicBezTo>
                  <a:pt x="838428" y="1657046"/>
                  <a:pt x="482168" y="1743142"/>
                  <a:pt x="351540" y="1827259"/>
                </a:cubicBezTo>
                <a:cubicBezTo>
                  <a:pt x="220911" y="1911376"/>
                  <a:pt x="222891" y="1986587"/>
                  <a:pt x="167473" y="2035078"/>
                </a:cubicBezTo>
                <a:cubicBezTo>
                  <a:pt x="112055" y="2083569"/>
                  <a:pt x="-56179" y="2294356"/>
                  <a:pt x="19031" y="2118205"/>
                </a:cubicBezTo>
                <a:cubicBezTo>
                  <a:pt x="94241" y="1942054"/>
                  <a:pt x="526701" y="1150366"/>
                  <a:pt x="618735" y="978174"/>
                </a:cubicBezTo>
                <a:cubicBezTo>
                  <a:pt x="710769" y="805982"/>
                  <a:pt x="577172" y="1185992"/>
                  <a:pt x="571234" y="1085052"/>
                </a:cubicBezTo>
                <a:cubicBezTo>
                  <a:pt x="565296" y="984112"/>
                  <a:pt x="572223" y="450711"/>
                  <a:pt x="583109" y="372532"/>
                </a:cubicBezTo>
                <a:cubicBezTo>
                  <a:pt x="593995" y="294353"/>
                  <a:pt x="623683" y="670405"/>
                  <a:pt x="636548" y="615976"/>
                </a:cubicBezTo>
                <a:cubicBezTo>
                  <a:pt x="649413" y="561548"/>
                  <a:pt x="612797" y="107316"/>
                  <a:pt x="630610" y="340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C50126E2-94FF-6560-15B1-265429F246F6}"/>
              </a:ext>
            </a:extLst>
          </p:cNvPr>
          <p:cNvSpPr/>
          <p:nvPr/>
        </p:nvSpPr>
        <p:spPr>
          <a:xfrm>
            <a:off x="3770439" y="8862834"/>
            <a:ext cx="1605289" cy="2184351"/>
          </a:xfrm>
          <a:custGeom>
            <a:avLst/>
            <a:gdLst>
              <a:gd name="connsiteX0" fmla="*/ 320610 w 1605289"/>
              <a:gd name="connsiteY0" fmla="*/ 85223 h 2184351"/>
              <a:gd name="connsiteX1" fmla="*/ 1573457 w 1605289"/>
              <a:gd name="connsiteY1" fmla="*/ 2121841 h 2184351"/>
              <a:gd name="connsiteX2" fmla="*/ 1128132 w 1605289"/>
              <a:gd name="connsiteY2" fmla="*/ 1670579 h 2184351"/>
              <a:gd name="connsiteX3" fmla="*/ 11852 w 1605289"/>
              <a:gd name="connsiteY3" fmla="*/ 1759644 h 2184351"/>
              <a:gd name="connsiteX4" fmla="*/ 522491 w 1605289"/>
              <a:gd name="connsiteY4" fmla="*/ 1421197 h 2184351"/>
              <a:gd name="connsiteX5" fmla="*/ 225608 w 1605289"/>
              <a:gd name="connsiteY5" fmla="*/ 845244 h 2184351"/>
              <a:gd name="connsiteX6" fmla="*/ 255296 w 1605289"/>
              <a:gd name="connsiteY6" fmla="*/ 1688392 h 2184351"/>
              <a:gd name="connsiteX7" fmla="*/ 374049 w 1605289"/>
              <a:gd name="connsiteY7" fmla="*/ 512735 h 2184351"/>
              <a:gd name="connsiteX8" fmla="*/ 320610 w 1605289"/>
              <a:gd name="connsiteY8" fmla="*/ 85223 h 218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289" h="2184351">
                <a:moveTo>
                  <a:pt x="320610" y="85223"/>
                </a:moveTo>
                <a:cubicBezTo>
                  <a:pt x="520511" y="353407"/>
                  <a:pt x="1438870" y="1857615"/>
                  <a:pt x="1573457" y="2121841"/>
                </a:cubicBezTo>
                <a:cubicBezTo>
                  <a:pt x="1708044" y="2386067"/>
                  <a:pt x="1388400" y="1730945"/>
                  <a:pt x="1128132" y="1670579"/>
                </a:cubicBezTo>
                <a:cubicBezTo>
                  <a:pt x="867865" y="1610213"/>
                  <a:pt x="112792" y="1801208"/>
                  <a:pt x="11852" y="1759644"/>
                </a:cubicBezTo>
                <a:cubicBezTo>
                  <a:pt x="-89088" y="1718080"/>
                  <a:pt x="486865" y="1573597"/>
                  <a:pt x="522491" y="1421197"/>
                </a:cubicBezTo>
                <a:cubicBezTo>
                  <a:pt x="558117" y="1268797"/>
                  <a:pt x="270140" y="800712"/>
                  <a:pt x="225608" y="845244"/>
                </a:cubicBezTo>
                <a:cubicBezTo>
                  <a:pt x="181076" y="889776"/>
                  <a:pt x="230556" y="1743810"/>
                  <a:pt x="255296" y="1688392"/>
                </a:cubicBezTo>
                <a:cubicBezTo>
                  <a:pt x="280036" y="1632974"/>
                  <a:pt x="364153" y="781909"/>
                  <a:pt x="374049" y="512735"/>
                </a:cubicBezTo>
                <a:cubicBezTo>
                  <a:pt x="383945" y="243561"/>
                  <a:pt x="120709" y="-182961"/>
                  <a:pt x="320610" y="85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B9550202-706D-CDF4-D0D9-7898C1920BA0}"/>
              </a:ext>
            </a:extLst>
          </p:cNvPr>
          <p:cNvSpPr/>
          <p:nvPr/>
        </p:nvSpPr>
        <p:spPr>
          <a:xfrm>
            <a:off x="6312831" y="5905903"/>
            <a:ext cx="483823" cy="2433872"/>
          </a:xfrm>
          <a:custGeom>
            <a:avLst/>
            <a:gdLst>
              <a:gd name="connsiteX0" fmla="*/ 34530 w 483823"/>
              <a:gd name="connsiteY0" fmla="*/ 37697 h 2433872"/>
              <a:gd name="connsiteX1" fmla="*/ 141408 w 483823"/>
              <a:gd name="connsiteY1" fmla="*/ 156450 h 2433872"/>
              <a:gd name="connsiteX2" fmla="*/ 479855 w 483823"/>
              <a:gd name="connsiteY2" fmla="*/ 815531 h 2433872"/>
              <a:gd name="connsiteX3" fmla="*/ 325475 w 483823"/>
              <a:gd name="connsiteY3" fmla="*/ 1854622 h 2433872"/>
              <a:gd name="connsiteX4" fmla="*/ 307663 w 483823"/>
              <a:gd name="connsiteY4" fmla="*/ 1824933 h 2433872"/>
              <a:gd name="connsiteX5" fmla="*/ 242348 w 483823"/>
              <a:gd name="connsiteY5" fmla="*/ 2394949 h 2433872"/>
              <a:gd name="connsiteX6" fmla="*/ 4842 w 483823"/>
              <a:gd name="connsiteY6" fmla="*/ 578024 h 2433872"/>
              <a:gd name="connsiteX7" fmla="*/ 82031 w 483823"/>
              <a:gd name="connsiteY7" fmla="*/ 684902 h 2433872"/>
              <a:gd name="connsiteX8" fmla="*/ 34530 w 483823"/>
              <a:gd name="connsiteY8" fmla="*/ 37697 h 243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823" h="2433872">
                <a:moveTo>
                  <a:pt x="34530" y="37697"/>
                </a:moveTo>
                <a:cubicBezTo>
                  <a:pt x="44426" y="-50378"/>
                  <a:pt x="67187" y="26811"/>
                  <a:pt x="141408" y="156450"/>
                </a:cubicBezTo>
                <a:cubicBezTo>
                  <a:pt x="215629" y="286089"/>
                  <a:pt x="449177" y="532502"/>
                  <a:pt x="479855" y="815531"/>
                </a:cubicBezTo>
                <a:cubicBezTo>
                  <a:pt x="510533" y="1098560"/>
                  <a:pt x="354174" y="1686388"/>
                  <a:pt x="325475" y="1854622"/>
                </a:cubicBezTo>
                <a:cubicBezTo>
                  <a:pt x="296776" y="2022856"/>
                  <a:pt x="321517" y="1734879"/>
                  <a:pt x="307663" y="1824933"/>
                </a:cubicBezTo>
                <a:cubicBezTo>
                  <a:pt x="293809" y="1914987"/>
                  <a:pt x="292818" y="2602767"/>
                  <a:pt x="242348" y="2394949"/>
                </a:cubicBezTo>
                <a:cubicBezTo>
                  <a:pt x="191878" y="2187131"/>
                  <a:pt x="31561" y="863032"/>
                  <a:pt x="4842" y="578024"/>
                </a:cubicBezTo>
                <a:cubicBezTo>
                  <a:pt x="-21878" y="293016"/>
                  <a:pt x="70156" y="773967"/>
                  <a:pt x="82031" y="684902"/>
                </a:cubicBezTo>
                <a:cubicBezTo>
                  <a:pt x="93906" y="595837"/>
                  <a:pt x="24634" y="125772"/>
                  <a:pt x="34530" y="3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3E9158F1-3CCD-F68D-018C-C193F5F61801}"/>
              </a:ext>
            </a:extLst>
          </p:cNvPr>
          <p:cNvSpPr/>
          <p:nvPr/>
        </p:nvSpPr>
        <p:spPr>
          <a:xfrm>
            <a:off x="6282487" y="6690608"/>
            <a:ext cx="790153" cy="2930035"/>
          </a:xfrm>
          <a:custGeom>
            <a:avLst/>
            <a:gdLst>
              <a:gd name="connsiteX0" fmla="*/ 789269 w 790153"/>
              <a:gd name="connsiteY0" fmla="*/ 24888 h 2930035"/>
              <a:gd name="connsiteX1" fmla="*/ 415196 w 790153"/>
              <a:gd name="connsiteY1" fmla="*/ 1188670 h 2930035"/>
              <a:gd name="connsiteX2" fmla="*/ 148001 w 790153"/>
              <a:gd name="connsiteY2" fmla="*/ 2892779 h 2930035"/>
              <a:gd name="connsiteX3" fmla="*/ 100500 w 790153"/>
              <a:gd name="connsiteY3" fmla="*/ 2221823 h 2930035"/>
              <a:gd name="connsiteX4" fmla="*/ 5497 w 790153"/>
              <a:gd name="connsiteY4" fmla="*/ 588966 h 2930035"/>
              <a:gd name="connsiteX5" fmla="*/ 47061 w 790153"/>
              <a:gd name="connsiteY5" fmla="*/ 802722 h 2930035"/>
              <a:gd name="connsiteX6" fmla="*/ 338007 w 790153"/>
              <a:gd name="connsiteY6" fmla="*/ 1137 h 2930035"/>
              <a:gd name="connsiteX7" fmla="*/ 302381 w 790153"/>
              <a:gd name="connsiteY7" fmla="*/ 612717 h 2930035"/>
              <a:gd name="connsiteX8" fmla="*/ 789269 w 790153"/>
              <a:gd name="connsiteY8" fmla="*/ 24888 h 293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153" h="2930035">
                <a:moveTo>
                  <a:pt x="789269" y="24888"/>
                </a:moveTo>
                <a:cubicBezTo>
                  <a:pt x="808071" y="120880"/>
                  <a:pt x="522074" y="710688"/>
                  <a:pt x="415196" y="1188670"/>
                </a:cubicBezTo>
                <a:cubicBezTo>
                  <a:pt x="308318" y="1666652"/>
                  <a:pt x="200450" y="2720587"/>
                  <a:pt x="148001" y="2892779"/>
                </a:cubicBezTo>
                <a:cubicBezTo>
                  <a:pt x="95552" y="3064971"/>
                  <a:pt x="124251" y="2605792"/>
                  <a:pt x="100500" y="2221823"/>
                </a:cubicBezTo>
                <a:cubicBezTo>
                  <a:pt x="76749" y="1837854"/>
                  <a:pt x="14403" y="825483"/>
                  <a:pt x="5497" y="588966"/>
                </a:cubicBezTo>
                <a:cubicBezTo>
                  <a:pt x="-3409" y="352449"/>
                  <a:pt x="-8357" y="900693"/>
                  <a:pt x="47061" y="802722"/>
                </a:cubicBezTo>
                <a:cubicBezTo>
                  <a:pt x="102479" y="704751"/>
                  <a:pt x="295454" y="32805"/>
                  <a:pt x="338007" y="1137"/>
                </a:cubicBezTo>
                <a:cubicBezTo>
                  <a:pt x="380560" y="-30531"/>
                  <a:pt x="224202" y="609748"/>
                  <a:pt x="302381" y="612717"/>
                </a:cubicBezTo>
                <a:cubicBezTo>
                  <a:pt x="380560" y="615686"/>
                  <a:pt x="770467" y="-71104"/>
                  <a:pt x="789269" y="24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B4D0A1B4-6DAC-5439-26E7-414D71C37D10}"/>
              </a:ext>
            </a:extLst>
          </p:cNvPr>
          <p:cNvSpPr/>
          <p:nvPr/>
        </p:nvSpPr>
        <p:spPr>
          <a:xfrm>
            <a:off x="4240323" y="5501773"/>
            <a:ext cx="471794" cy="502292"/>
          </a:xfrm>
          <a:custGeom>
            <a:avLst/>
            <a:gdLst>
              <a:gd name="connsiteX0" fmla="*/ 1477 w 471794"/>
              <a:gd name="connsiteY0" fmla="*/ 502 h 502292"/>
              <a:gd name="connsiteX1" fmla="*/ 436452 w 471794"/>
              <a:gd name="connsiteY1" fmla="*/ 197352 h 502292"/>
              <a:gd name="connsiteX2" fmla="*/ 423752 w 471794"/>
              <a:gd name="connsiteY2" fmla="*/ 248152 h 502292"/>
              <a:gd name="connsiteX3" fmla="*/ 465027 w 471794"/>
              <a:gd name="connsiteY3" fmla="*/ 502152 h 502292"/>
              <a:gd name="connsiteX4" fmla="*/ 442802 w 471794"/>
              <a:gd name="connsiteY4" fmla="*/ 283077 h 502292"/>
              <a:gd name="connsiteX5" fmla="*/ 198327 w 471794"/>
              <a:gd name="connsiteY5" fmla="*/ 210052 h 502292"/>
              <a:gd name="connsiteX6" fmla="*/ 398352 w 471794"/>
              <a:gd name="connsiteY6" fmla="*/ 225927 h 502292"/>
              <a:gd name="connsiteX7" fmla="*/ 296752 w 471794"/>
              <a:gd name="connsiteY7" fmla="*/ 143377 h 502292"/>
              <a:gd name="connsiteX8" fmla="*/ 1477 w 471794"/>
              <a:gd name="connsiteY8" fmla="*/ 502 h 50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794" h="502292">
                <a:moveTo>
                  <a:pt x="1477" y="502"/>
                </a:moveTo>
                <a:cubicBezTo>
                  <a:pt x="24760" y="9498"/>
                  <a:pt x="366073" y="156077"/>
                  <a:pt x="436452" y="197352"/>
                </a:cubicBezTo>
                <a:cubicBezTo>
                  <a:pt x="506831" y="238627"/>
                  <a:pt x="418990" y="197352"/>
                  <a:pt x="423752" y="248152"/>
                </a:cubicBezTo>
                <a:cubicBezTo>
                  <a:pt x="428514" y="298952"/>
                  <a:pt x="461852" y="496331"/>
                  <a:pt x="465027" y="502152"/>
                </a:cubicBezTo>
                <a:cubicBezTo>
                  <a:pt x="468202" y="507973"/>
                  <a:pt x="487252" y="331760"/>
                  <a:pt x="442802" y="283077"/>
                </a:cubicBezTo>
                <a:cubicBezTo>
                  <a:pt x="398352" y="234394"/>
                  <a:pt x="205735" y="219577"/>
                  <a:pt x="198327" y="210052"/>
                </a:cubicBezTo>
                <a:cubicBezTo>
                  <a:pt x="190919" y="200527"/>
                  <a:pt x="381948" y="237039"/>
                  <a:pt x="398352" y="225927"/>
                </a:cubicBezTo>
                <a:cubicBezTo>
                  <a:pt x="414756" y="214815"/>
                  <a:pt x="356548" y="180948"/>
                  <a:pt x="296752" y="143377"/>
                </a:cubicBezTo>
                <a:cubicBezTo>
                  <a:pt x="236956" y="105806"/>
                  <a:pt x="-21806" y="-8494"/>
                  <a:pt x="1477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67CAEB27-26C1-86CE-1629-C63C7618E9D0}"/>
              </a:ext>
            </a:extLst>
          </p:cNvPr>
          <p:cNvSpPr/>
          <p:nvPr/>
        </p:nvSpPr>
        <p:spPr>
          <a:xfrm>
            <a:off x="4645017" y="5677762"/>
            <a:ext cx="158862" cy="386517"/>
          </a:xfrm>
          <a:custGeom>
            <a:avLst/>
            <a:gdLst>
              <a:gd name="connsiteX0" fmla="*/ 158758 w 158862"/>
              <a:gd name="connsiteY0" fmla="*/ 2313 h 386517"/>
              <a:gd name="connsiteX1" fmla="*/ 130183 w 158862"/>
              <a:gd name="connsiteY1" fmla="*/ 205513 h 386517"/>
              <a:gd name="connsiteX2" fmla="*/ 146058 w 158862"/>
              <a:gd name="connsiteY2" fmla="*/ 386488 h 386517"/>
              <a:gd name="connsiteX3" fmla="*/ 127008 w 158862"/>
              <a:gd name="connsiteY3" fmla="*/ 218213 h 386517"/>
              <a:gd name="connsiteX4" fmla="*/ 8 w 158862"/>
              <a:gd name="connsiteY4" fmla="*/ 34063 h 386517"/>
              <a:gd name="connsiteX5" fmla="*/ 133358 w 158862"/>
              <a:gd name="connsiteY5" fmla="*/ 91213 h 386517"/>
              <a:gd name="connsiteX6" fmla="*/ 158758 w 158862"/>
              <a:gd name="connsiteY6" fmla="*/ 2313 h 38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62" h="386517">
                <a:moveTo>
                  <a:pt x="158758" y="2313"/>
                </a:moveTo>
                <a:cubicBezTo>
                  <a:pt x="158229" y="21363"/>
                  <a:pt x="132300" y="141484"/>
                  <a:pt x="130183" y="205513"/>
                </a:cubicBezTo>
                <a:cubicBezTo>
                  <a:pt x="128066" y="269542"/>
                  <a:pt x="146587" y="384371"/>
                  <a:pt x="146058" y="386488"/>
                </a:cubicBezTo>
                <a:cubicBezTo>
                  <a:pt x="145529" y="388605"/>
                  <a:pt x="151350" y="276950"/>
                  <a:pt x="127008" y="218213"/>
                </a:cubicBezTo>
                <a:cubicBezTo>
                  <a:pt x="102666" y="159476"/>
                  <a:pt x="-1050" y="55230"/>
                  <a:pt x="8" y="34063"/>
                </a:cubicBezTo>
                <a:cubicBezTo>
                  <a:pt x="1066" y="12896"/>
                  <a:pt x="107958" y="94388"/>
                  <a:pt x="133358" y="91213"/>
                </a:cubicBezTo>
                <a:cubicBezTo>
                  <a:pt x="158758" y="88038"/>
                  <a:pt x="159287" y="-16737"/>
                  <a:pt x="158758" y="2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29F51FEE-8E74-4788-9115-A8EAABE842ED}"/>
              </a:ext>
            </a:extLst>
          </p:cNvPr>
          <p:cNvSpPr/>
          <p:nvPr/>
        </p:nvSpPr>
        <p:spPr>
          <a:xfrm>
            <a:off x="4950806" y="5359337"/>
            <a:ext cx="523125" cy="816098"/>
          </a:xfrm>
          <a:custGeom>
            <a:avLst/>
            <a:gdLst>
              <a:gd name="connsiteX0" fmla="*/ 522894 w 523125"/>
              <a:gd name="connsiteY0" fmla="*/ 63 h 816098"/>
              <a:gd name="connsiteX1" fmla="*/ 246669 w 523125"/>
              <a:gd name="connsiteY1" fmla="*/ 200088 h 816098"/>
              <a:gd name="connsiteX2" fmla="*/ 5369 w 523125"/>
              <a:gd name="connsiteY2" fmla="*/ 288988 h 816098"/>
              <a:gd name="connsiteX3" fmla="*/ 87919 w 523125"/>
              <a:gd name="connsiteY3" fmla="*/ 288988 h 816098"/>
              <a:gd name="connsiteX4" fmla="*/ 189519 w 523125"/>
              <a:gd name="connsiteY4" fmla="*/ 565213 h 816098"/>
              <a:gd name="connsiteX5" fmla="*/ 157769 w 523125"/>
              <a:gd name="connsiteY5" fmla="*/ 508063 h 816098"/>
              <a:gd name="connsiteX6" fmla="*/ 322869 w 523125"/>
              <a:gd name="connsiteY6" fmla="*/ 816038 h 816098"/>
              <a:gd name="connsiteX7" fmla="*/ 183169 w 523125"/>
              <a:gd name="connsiteY7" fmla="*/ 533463 h 816098"/>
              <a:gd name="connsiteX8" fmla="*/ 100619 w 523125"/>
              <a:gd name="connsiteY8" fmla="*/ 403288 h 816098"/>
              <a:gd name="connsiteX9" fmla="*/ 18069 w 523125"/>
              <a:gd name="connsiteY9" fmla="*/ 336613 h 816098"/>
              <a:gd name="connsiteX10" fmla="*/ 160944 w 523125"/>
              <a:gd name="connsiteY10" fmla="*/ 279463 h 816098"/>
              <a:gd name="connsiteX11" fmla="*/ 316519 w 523125"/>
              <a:gd name="connsiteY11" fmla="*/ 149288 h 816098"/>
              <a:gd name="connsiteX12" fmla="*/ 199044 w 523125"/>
              <a:gd name="connsiteY12" fmla="*/ 177863 h 816098"/>
              <a:gd name="connsiteX13" fmla="*/ 522894 w 523125"/>
              <a:gd name="connsiteY13" fmla="*/ 63 h 81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3125" h="816098">
                <a:moveTo>
                  <a:pt x="522894" y="63"/>
                </a:moveTo>
                <a:cubicBezTo>
                  <a:pt x="530831" y="3767"/>
                  <a:pt x="332923" y="151934"/>
                  <a:pt x="246669" y="200088"/>
                </a:cubicBezTo>
                <a:cubicBezTo>
                  <a:pt x="160415" y="248242"/>
                  <a:pt x="31827" y="274171"/>
                  <a:pt x="5369" y="288988"/>
                </a:cubicBezTo>
                <a:cubicBezTo>
                  <a:pt x="-21089" y="303805"/>
                  <a:pt x="57227" y="242951"/>
                  <a:pt x="87919" y="288988"/>
                </a:cubicBezTo>
                <a:cubicBezTo>
                  <a:pt x="118611" y="335025"/>
                  <a:pt x="177877" y="528701"/>
                  <a:pt x="189519" y="565213"/>
                </a:cubicBezTo>
                <a:cubicBezTo>
                  <a:pt x="201161" y="601725"/>
                  <a:pt x="135544" y="466259"/>
                  <a:pt x="157769" y="508063"/>
                </a:cubicBezTo>
                <a:cubicBezTo>
                  <a:pt x="179994" y="549867"/>
                  <a:pt x="318636" y="811805"/>
                  <a:pt x="322869" y="816038"/>
                </a:cubicBezTo>
                <a:cubicBezTo>
                  <a:pt x="327102" y="820271"/>
                  <a:pt x="220211" y="602255"/>
                  <a:pt x="183169" y="533463"/>
                </a:cubicBezTo>
                <a:cubicBezTo>
                  <a:pt x="146127" y="464671"/>
                  <a:pt x="128136" y="436096"/>
                  <a:pt x="100619" y="403288"/>
                </a:cubicBezTo>
                <a:cubicBezTo>
                  <a:pt x="73102" y="370480"/>
                  <a:pt x="8015" y="357251"/>
                  <a:pt x="18069" y="336613"/>
                </a:cubicBezTo>
                <a:cubicBezTo>
                  <a:pt x="28123" y="315975"/>
                  <a:pt x="111202" y="310684"/>
                  <a:pt x="160944" y="279463"/>
                </a:cubicBezTo>
                <a:cubicBezTo>
                  <a:pt x="210686" y="248242"/>
                  <a:pt x="310169" y="166221"/>
                  <a:pt x="316519" y="149288"/>
                </a:cubicBezTo>
                <a:cubicBezTo>
                  <a:pt x="322869" y="132355"/>
                  <a:pt x="165177" y="199559"/>
                  <a:pt x="199044" y="177863"/>
                </a:cubicBezTo>
                <a:cubicBezTo>
                  <a:pt x="232911" y="156167"/>
                  <a:pt x="514957" y="-3641"/>
                  <a:pt x="522894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1968CC56-47C3-3CED-EF5F-1492254C0524}"/>
              </a:ext>
            </a:extLst>
          </p:cNvPr>
          <p:cNvSpPr/>
          <p:nvPr/>
        </p:nvSpPr>
        <p:spPr>
          <a:xfrm>
            <a:off x="5107826" y="5606053"/>
            <a:ext cx="201091" cy="467742"/>
          </a:xfrm>
          <a:custGeom>
            <a:avLst/>
            <a:gdLst>
              <a:gd name="connsiteX0" fmla="*/ 3924 w 201091"/>
              <a:gd name="connsiteY0" fmla="*/ 997 h 467742"/>
              <a:gd name="connsiteX1" fmla="*/ 70599 w 201091"/>
              <a:gd name="connsiteY1" fmla="*/ 172447 h 467742"/>
              <a:gd name="connsiteX2" fmla="*/ 105524 w 201091"/>
              <a:gd name="connsiteY2" fmla="*/ 324847 h 467742"/>
              <a:gd name="connsiteX3" fmla="*/ 127749 w 201091"/>
              <a:gd name="connsiteY3" fmla="*/ 280397 h 467742"/>
              <a:gd name="connsiteX4" fmla="*/ 200774 w 201091"/>
              <a:gd name="connsiteY4" fmla="*/ 467722 h 467742"/>
              <a:gd name="connsiteX5" fmla="*/ 95999 w 201091"/>
              <a:gd name="connsiteY5" fmla="*/ 267697 h 467742"/>
              <a:gd name="connsiteX6" fmla="*/ 16624 w 201091"/>
              <a:gd name="connsiteY6" fmla="*/ 108947 h 467742"/>
              <a:gd name="connsiteX7" fmla="*/ 3924 w 201091"/>
              <a:gd name="connsiteY7" fmla="*/ 997 h 4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91" h="467742">
                <a:moveTo>
                  <a:pt x="3924" y="997"/>
                </a:moveTo>
                <a:cubicBezTo>
                  <a:pt x="12920" y="11580"/>
                  <a:pt x="53666" y="118472"/>
                  <a:pt x="70599" y="172447"/>
                </a:cubicBezTo>
                <a:cubicBezTo>
                  <a:pt x="87532" y="226422"/>
                  <a:pt x="95999" y="306855"/>
                  <a:pt x="105524" y="324847"/>
                </a:cubicBezTo>
                <a:cubicBezTo>
                  <a:pt x="115049" y="342839"/>
                  <a:pt x="111874" y="256585"/>
                  <a:pt x="127749" y="280397"/>
                </a:cubicBezTo>
                <a:cubicBezTo>
                  <a:pt x="143624" y="304210"/>
                  <a:pt x="206066" y="469839"/>
                  <a:pt x="200774" y="467722"/>
                </a:cubicBezTo>
                <a:cubicBezTo>
                  <a:pt x="195482" y="465605"/>
                  <a:pt x="126691" y="327493"/>
                  <a:pt x="95999" y="267697"/>
                </a:cubicBezTo>
                <a:cubicBezTo>
                  <a:pt x="65307" y="207901"/>
                  <a:pt x="30911" y="151280"/>
                  <a:pt x="16624" y="108947"/>
                </a:cubicBezTo>
                <a:cubicBezTo>
                  <a:pt x="2337" y="66614"/>
                  <a:pt x="-5072" y="-9586"/>
                  <a:pt x="3924" y="9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72407606-1982-8023-6E79-57FD4CDC36DE}"/>
              </a:ext>
            </a:extLst>
          </p:cNvPr>
          <p:cNvSpPr/>
          <p:nvPr/>
        </p:nvSpPr>
        <p:spPr>
          <a:xfrm>
            <a:off x="3666414" y="4863378"/>
            <a:ext cx="1292515" cy="802941"/>
          </a:xfrm>
          <a:custGeom>
            <a:avLst/>
            <a:gdLst>
              <a:gd name="connsiteX0" fmla="*/ 16586 w 1292515"/>
              <a:gd name="connsiteY0" fmla="*/ 32472 h 802941"/>
              <a:gd name="connsiteX1" fmla="*/ 92786 w 1292515"/>
              <a:gd name="connsiteY1" fmla="*/ 89622 h 802941"/>
              <a:gd name="connsiteX2" fmla="*/ 699211 w 1292515"/>
              <a:gd name="connsiteY2" fmla="*/ 600797 h 802941"/>
              <a:gd name="connsiteX3" fmla="*/ 626186 w 1292515"/>
              <a:gd name="connsiteY3" fmla="*/ 584922 h 802941"/>
              <a:gd name="connsiteX4" fmla="*/ 1273886 w 1292515"/>
              <a:gd name="connsiteY4" fmla="*/ 788122 h 802941"/>
              <a:gd name="connsiteX5" fmla="*/ 1054811 w 1292515"/>
              <a:gd name="connsiteY5" fmla="*/ 775422 h 802941"/>
              <a:gd name="connsiteX6" fmla="*/ 413461 w 1292515"/>
              <a:gd name="connsiteY6" fmla="*/ 680172 h 802941"/>
              <a:gd name="connsiteX7" fmla="*/ 594436 w 1292515"/>
              <a:gd name="connsiteY7" fmla="*/ 692872 h 802941"/>
              <a:gd name="connsiteX8" fmla="*/ 124536 w 1292515"/>
              <a:gd name="connsiteY8" fmla="*/ 343622 h 802941"/>
              <a:gd name="connsiteX9" fmla="*/ 238836 w 1292515"/>
              <a:gd name="connsiteY9" fmla="*/ 438872 h 802941"/>
              <a:gd name="connsiteX10" fmla="*/ 16586 w 1292515"/>
              <a:gd name="connsiteY10" fmla="*/ 32472 h 80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15" h="802941">
                <a:moveTo>
                  <a:pt x="16586" y="32472"/>
                </a:moveTo>
                <a:cubicBezTo>
                  <a:pt x="-7756" y="-25736"/>
                  <a:pt x="-20985" y="-5099"/>
                  <a:pt x="92786" y="89622"/>
                </a:cubicBezTo>
                <a:cubicBezTo>
                  <a:pt x="206557" y="184343"/>
                  <a:pt x="610311" y="518247"/>
                  <a:pt x="699211" y="600797"/>
                </a:cubicBezTo>
                <a:cubicBezTo>
                  <a:pt x="788111" y="683347"/>
                  <a:pt x="530407" y="553701"/>
                  <a:pt x="626186" y="584922"/>
                </a:cubicBezTo>
                <a:cubicBezTo>
                  <a:pt x="721965" y="616143"/>
                  <a:pt x="1202449" y="756372"/>
                  <a:pt x="1273886" y="788122"/>
                </a:cubicBezTo>
                <a:cubicBezTo>
                  <a:pt x="1345323" y="819872"/>
                  <a:pt x="1198215" y="793414"/>
                  <a:pt x="1054811" y="775422"/>
                </a:cubicBezTo>
                <a:cubicBezTo>
                  <a:pt x="911407" y="757430"/>
                  <a:pt x="490190" y="693930"/>
                  <a:pt x="413461" y="680172"/>
                </a:cubicBezTo>
                <a:cubicBezTo>
                  <a:pt x="336732" y="666414"/>
                  <a:pt x="642590" y="748964"/>
                  <a:pt x="594436" y="692872"/>
                </a:cubicBezTo>
                <a:cubicBezTo>
                  <a:pt x="546282" y="636780"/>
                  <a:pt x="183803" y="385955"/>
                  <a:pt x="124536" y="343622"/>
                </a:cubicBezTo>
                <a:cubicBezTo>
                  <a:pt x="65269" y="301289"/>
                  <a:pt x="255769" y="487026"/>
                  <a:pt x="238836" y="438872"/>
                </a:cubicBezTo>
                <a:cubicBezTo>
                  <a:pt x="221903" y="390718"/>
                  <a:pt x="40928" y="90680"/>
                  <a:pt x="16586" y="324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CCA16B95-F60C-6F5D-4768-95A89B096F00}"/>
              </a:ext>
            </a:extLst>
          </p:cNvPr>
          <p:cNvSpPr/>
          <p:nvPr/>
        </p:nvSpPr>
        <p:spPr>
          <a:xfrm>
            <a:off x="4738687" y="4850530"/>
            <a:ext cx="1230800" cy="1293102"/>
          </a:xfrm>
          <a:custGeom>
            <a:avLst/>
            <a:gdLst>
              <a:gd name="connsiteX0" fmla="*/ 1093788 w 1230800"/>
              <a:gd name="connsiteY0" fmla="*/ 19920 h 1293102"/>
              <a:gd name="connsiteX1" fmla="*/ 233363 w 1230800"/>
              <a:gd name="connsiteY1" fmla="*/ 807320 h 1293102"/>
              <a:gd name="connsiteX2" fmla="*/ 1588 w 1230800"/>
              <a:gd name="connsiteY2" fmla="*/ 918445 h 1293102"/>
              <a:gd name="connsiteX3" fmla="*/ 125413 w 1230800"/>
              <a:gd name="connsiteY3" fmla="*/ 823195 h 1293102"/>
              <a:gd name="connsiteX4" fmla="*/ 7938 w 1230800"/>
              <a:gd name="connsiteY4" fmla="*/ 1077195 h 1293102"/>
              <a:gd name="connsiteX5" fmla="*/ 74613 w 1230800"/>
              <a:gd name="connsiteY5" fmla="*/ 1020045 h 1293102"/>
              <a:gd name="connsiteX6" fmla="*/ 74613 w 1230800"/>
              <a:gd name="connsiteY6" fmla="*/ 1293095 h 1293102"/>
              <a:gd name="connsiteX7" fmla="*/ 204788 w 1230800"/>
              <a:gd name="connsiteY7" fmla="*/ 1010520 h 1293102"/>
              <a:gd name="connsiteX8" fmla="*/ 331788 w 1230800"/>
              <a:gd name="connsiteY8" fmla="*/ 861295 h 1293102"/>
              <a:gd name="connsiteX9" fmla="*/ 522288 w 1230800"/>
              <a:gd name="connsiteY9" fmla="*/ 1108945 h 1293102"/>
              <a:gd name="connsiteX10" fmla="*/ 484188 w 1230800"/>
              <a:gd name="connsiteY10" fmla="*/ 908920 h 1293102"/>
              <a:gd name="connsiteX11" fmla="*/ 538163 w 1230800"/>
              <a:gd name="connsiteY11" fmla="*/ 1210545 h 1293102"/>
              <a:gd name="connsiteX12" fmla="*/ 658813 w 1230800"/>
              <a:gd name="connsiteY12" fmla="*/ 950195 h 1293102"/>
              <a:gd name="connsiteX13" fmla="*/ 992188 w 1230800"/>
              <a:gd name="connsiteY13" fmla="*/ 578720 h 1293102"/>
              <a:gd name="connsiteX14" fmla="*/ 649288 w 1230800"/>
              <a:gd name="connsiteY14" fmla="*/ 1150220 h 1293102"/>
              <a:gd name="connsiteX15" fmla="*/ 1106488 w 1230800"/>
              <a:gd name="connsiteY15" fmla="*/ 372345 h 1293102"/>
              <a:gd name="connsiteX16" fmla="*/ 1020763 w 1230800"/>
              <a:gd name="connsiteY16" fmla="*/ 550145 h 1293102"/>
              <a:gd name="connsiteX17" fmla="*/ 1230313 w 1230800"/>
              <a:gd name="connsiteY17" fmla="*/ 870 h 1293102"/>
              <a:gd name="connsiteX18" fmla="*/ 950913 w 1230800"/>
              <a:gd name="connsiteY18" fmla="*/ 413620 h 1293102"/>
              <a:gd name="connsiteX19" fmla="*/ 1093788 w 1230800"/>
              <a:gd name="connsiteY19" fmla="*/ 19920 h 129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0800" h="1293102">
                <a:moveTo>
                  <a:pt x="1093788" y="19920"/>
                </a:moveTo>
                <a:cubicBezTo>
                  <a:pt x="974196" y="85537"/>
                  <a:pt x="415396" y="657566"/>
                  <a:pt x="233363" y="807320"/>
                </a:cubicBezTo>
                <a:cubicBezTo>
                  <a:pt x="51330" y="957074"/>
                  <a:pt x="19580" y="915799"/>
                  <a:pt x="1588" y="918445"/>
                </a:cubicBezTo>
                <a:cubicBezTo>
                  <a:pt x="-16404" y="921091"/>
                  <a:pt x="124355" y="796737"/>
                  <a:pt x="125413" y="823195"/>
                </a:cubicBezTo>
                <a:cubicBezTo>
                  <a:pt x="126471" y="849653"/>
                  <a:pt x="16405" y="1044387"/>
                  <a:pt x="7938" y="1077195"/>
                </a:cubicBezTo>
                <a:cubicBezTo>
                  <a:pt x="-529" y="1110003"/>
                  <a:pt x="63500" y="984062"/>
                  <a:pt x="74613" y="1020045"/>
                </a:cubicBezTo>
                <a:cubicBezTo>
                  <a:pt x="85726" y="1056028"/>
                  <a:pt x="52917" y="1294682"/>
                  <a:pt x="74613" y="1293095"/>
                </a:cubicBezTo>
                <a:cubicBezTo>
                  <a:pt x="96309" y="1291508"/>
                  <a:pt x="161926" y="1082487"/>
                  <a:pt x="204788" y="1010520"/>
                </a:cubicBezTo>
                <a:cubicBezTo>
                  <a:pt x="247650" y="938553"/>
                  <a:pt x="278871" y="844891"/>
                  <a:pt x="331788" y="861295"/>
                </a:cubicBezTo>
                <a:cubicBezTo>
                  <a:pt x="384705" y="877699"/>
                  <a:pt x="496888" y="1101008"/>
                  <a:pt x="522288" y="1108945"/>
                </a:cubicBezTo>
                <a:cubicBezTo>
                  <a:pt x="547688" y="1116882"/>
                  <a:pt x="481542" y="891987"/>
                  <a:pt x="484188" y="908920"/>
                </a:cubicBezTo>
                <a:cubicBezTo>
                  <a:pt x="486834" y="925853"/>
                  <a:pt x="509059" y="1203666"/>
                  <a:pt x="538163" y="1210545"/>
                </a:cubicBezTo>
                <a:cubicBezTo>
                  <a:pt x="567267" y="1217424"/>
                  <a:pt x="583142" y="1055499"/>
                  <a:pt x="658813" y="950195"/>
                </a:cubicBezTo>
                <a:cubicBezTo>
                  <a:pt x="734484" y="844891"/>
                  <a:pt x="993775" y="545383"/>
                  <a:pt x="992188" y="578720"/>
                </a:cubicBezTo>
                <a:cubicBezTo>
                  <a:pt x="990601" y="612057"/>
                  <a:pt x="630238" y="1184616"/>
                  <a:pt x="649288" y="1150220"/>
                </a:cubicBezTo>
                <a:cubicBezTo>
                  <a:pt x="668338" y="1115824"/>
                  <a:pt x="1044575" y="472358"/>
                  <a:pt x="1106488" y="372345"/>
                </a:cubicBezTo>
                <a:cubicBezTo>
                  <a:pt x="1168401" y="272332"/>
                  <a:pt x="1000126" y="612057"/>
                  <a:pt x="1020763" y="550145"/>
                </a:cubicBezTo>
                <a:cubicBezTo>
                  <a:pt x="1041400" y="488233"/>
                  <a:pt x="1241955" y="23624"/>
                  <a:pt x="1230313" y="870"/>
                </a:cubicBezTo>
                <a:cubicBezTo>
                  <a:pt x="1218671" y="-21884"/>
                  <a:pt x="968905" y="408858"/>
                  <a:pt x="950913" y="413620"/>
                </a:cubicBezTo>
                <a:cubicBezTo>
                  <a:pt x="932921" y="418383"/>
                  <a:pt x="1213380" y="-45697"/>
                  <a:pt x="1093788" y="199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115362B4-2AC8-F86E-D907-9AFBCF1AE207}"/>
              </a:ext>
            </a:extLst>
          </p:cNvPr>
          <p:cNvSpPr/>
          <p:nvPr/>
        </p:nvSpPr>
        <p:spPr>
          <a:xfrm>
            <a:off x="5902325" y="2989162"/>
            <a:ext cx="188001" cy="982878"/>
          </a:xfrm>
          <a:custGeom>
            <a:avLst/>
            <a:gdLst>
              <a:gd name="connsiteX0" fmla="*/ 187325 w 188001"/>
              <a:gd name="connsiteY0" fmla="*/ 1688 h 982878"/>
              <a:gd name="connsiteX1" fmla="*/ 76200 w 188001"/>
              <a:gd name="connsiteY1" fmla="*/ 360463 h 982878"/>
              <a:gd name="connsiteX2" fmla="*/ 158750 w 188001"/>
              <a:gd name="connsiteY2" fmla="*/ 639863 h 982878"/>
              <a:gd name="connsiteX3" fmla="*/ 120650 w 188001"/>
              <a:gd name="connsiteY3" fmla="*/ 671613 h 982878"/>
              <a:gd name="connsiteX4" fmla="*/ 184150 w 188001"/>
              <a:gd name="connsiteY4" fmla="*/ 982763 h 982878"/>
              <a:gd name="connsiteX5" fmla="*/ 60325 w 188001"/>
              <a:gd name="connsiteY5" fmla="*/ 703363 h 982878"/>
              <a:gd name="connsiteX6" fmla="*/ 0 w 188001"/>
              <a:gd name="connsiteY6" fmla="*/ 338238 h 982878"/>
              <a:gd name="connsiteX7" fmla="*/ 60325 w 188001"/>
              <a:gd name="connsiteY7" fmla="*/ 90588 h 982878"/>
              <a:gd name="connsiteX8" fmla="*/ 12700 w 188001"/>
              <a:gd name="connsiteY8" fmla="*/ 220763 h 982878"/>
              <a:gd name="connsiteX9" fmla="*/ 187325 w 188001"/>
              <a:gd name="connsiteY9" fmla="*/ 1688 h 98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001" h="982878">
                <a:moveTo>
                  <a:pt x="187325" y="1688"/>
                </a:moveTo>
                <a:cubicBezTo>
                  <a:pt x="197908" y="24971"/>
                  <a:pt x="80962" y="254101"/>
                  <a:pt x="76200" y="360463"/>
                </a:cubicBezTo>
                <a:cubicBezTo>
                  <a:pt x="71437" y="466826"/>
                  <a:pt x="151342" y="588005"/>
                  <a:pt x="158750" y="639863"/>
                </a:cubicBezTo>
                <a:cubicBezTo>
                  <a:pt x="166158" y="691721"/>
                  <a:pt x="116417" y="614463"/>
                  <a:pt x="120650" y="671613"/>
                </a:cubicBezTo>
                <a:cubicBezTo>
                  <a:pt x="124883" y="728763"/>
                  <a:pt x="194204" y="977471"/>
                  <a:pt x="184150" y="982763"/>
                </a:cubicBezTo>
                <a:cubicBezTo>
                  <a:pt x="174096" y="988055"/>
                  <a:pt x="91017" y="810784"/>
                  <a:pt x="60325" y="703363"/>
                </a:cubicBezTo>
                <a:cubicBezTo>
                  <a:pt x="29633" y="595942"/>
                  <a:pt x="0" y="440367"/>
                  <a:pt x="0" y="338238"/>
                </a:cubicBezTo>
                <a:cubicBezTo>
                  <a:pt x="0" y="236109"/>
                  <a:pt x="58208" y="110167"/>
                  <a:pt x="60325" y="90588"/>
                </a:cubicBezTo>
                <a:cubicBezTo>
                  <a:pt x="62442" y="71009"/>
                  <a:pt x="-8467" y="238225"/>
                  <a:pt x="12700" y="220763"/>
                </a:cubicBezTo>
                <a:cubicBezTo>
                  <a:pt x="33867" y="203301"/>
                  <a:pt x="176742" y="-21595"/>
                  <a:pt x="187325" y="1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AA24DC5C-9F42-179A-A872-AAD3FE855FAA}"/>
              </a:ext>
            </a:extLst>
          </p:cNvPr>
          <p:cNvSpPr/>
          <p:nvPr/>
        </p:nvSpPr>
        <p:spPr>
          <a:xfrm>
            <a:off x="5576986" y="4248989"/>
            <a:ext cx="285794" cy="835015"/>
          </a:xfrm>
          <a:custGeom>
            <a:avLst/>
            <a:gdLst>
              <a:gd name="connsiteX0" fmla="*/ 284064 w 285794"/>
              <a:gd name="connsiteY0" fmla="*/ 15036 h 835015"/>
              <a:gd name="connsiteX1" fmla="*/ 4664 w 285794"/>
              <a:gd name="connsiteY1" fmla="*/ 821486 h 835015"/>
              <a:gd name="connsiteX2" fmla="*/ 109439 w 285794"/>
              <a:gd name="connsiteY2" fmla="*/ 503986 h 835015"/>
              <a:gd name="connsiteX3" fmla="*/ 112614 w 285794"/>
              <a:gd name="connsiteY3" fmla="*/ 284911 h 835015"/>
              <a:gd name="connsiteX4" fmla="*/ 122139 w 285794"/>
              <a:gd name="connsiteY4" fmla="*/ 294436 h 835015"/>
              <a:gd name="connsiteX5" fmla="*/ 284064 w 285794"/>
              <a:gd name="connsiteY5" fmla="*/ 15036 h 83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794" h="835015">
                <a:moveTo>
                  <a:pt x="284064" y="15036"/>
                </a:moveTo>
                <a:cubicBezTo>
                  <a:pt x="264485" y="102878"/>
                  <a:pt x="33768" y="739994"/>
                  <a:pt x="4664" y="821486"/>
                </a:cubicBezTo>
                <a:cubicBezTo>
                  <a:pt x="-24440" y="902978"/>
                  <a:pt x="91447" y="593415"/>
                  <a:pt x="109439" y="503986"/>
                </a:cubicBezTo>
                <a:cubicBezTo>
                  <a:pt x="127431" y="414557"/>
                  <a:pt x="110497" y="319836"/>
                  <a:pt x="112614" y="284911"/>
                </a:cubicBezTo>
                <a:cubicBezTo>
                  <a:pt x="114731" y="249986"/>
                  <a:pt x="93035" y="337828"/>
                  <a:pt x="122139" y="294436"/>
                </a:cubicBezTo>
                <a:cubicBezTo>
                  <a:pt x="151243" y="251044"/>
                  <a:pt x="303643" y="-72806"/>
                  <a:pt x="284064" y="15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0614A045-61D7-B33A-C570-62E937CB4CCC}"/>
              </a:ext>
            </a:extLst>
          </p:cNvPr>
          <p:cNvSpPr/>
          <p:nvPr/>
        </p:nvSpPr>
        <p:spPr>
          <a:xfrm>
            <a:off x="5050688" y="4301278"/>
            <a:ext cx="407179" cy="283430"/>
          </a:xfrm>
          <a:custGeom>
            <a:avLst/>
            <a:gdLst>
              <a:gd name="connsiteX0" fmla="*/ 737 w 407179"/>
              <a:gd name="connsiteY0" fmla="*/ 4022 h 283430"/>
              <a:gd name="connsiteX1" fmla="*/ 73762 w 407179"/>
              <a:gd name="connsiteY1" fmla="*/ 137372 h 283430"/>
              <a:gd name="connsiteX2" fmla="*/ 35662 w 407179"/>
              <a:gd name="connsiteY2" fmla="*/ 283422 h 283430"/>
              <a:gd name="connsiteX3" fmla="*/ 194412 w 407179"/>
              <a:gd name="connsiteY3" fmla="*/ 131022 h 283430"/>
              <a:gd name="connsiteX4" fmla="*/ 286487 w 407179"/>
              <a:gd name="connsiteY4" fmla="*/ 64347 h 283430"/>
              <a:gd name="connsiteX5" fmla="*/ 213462 w 407179"/>
              <a:gd name="connsiteY5" fmla="*/ 13547 h 283430"/>
              <a:gd name="connsiteX6" fmla="*/ 407137 w 407179"/>
              <a:gd name="connsiteY6" fmla="*/ 99272 h 283430"/>
              <a:gd name="connsiteX7" fmla="*/ 194412 w 407179"/>
              <a:gd name="connsiteY7" fmla="*/ 19897 h 283430"/>
              <a:gd name="connsiteX8" fmla="*/ 127737 w 407179"/>
              <a:gd name="connsiteY8" fmla="*/ 32597 h 283430"/>
              <a:gd name="connsiteX9" fmla="*/ 737 w 407179"/>
              <a:gd name="connsiteY9" fmla="*/ 4022 h 28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179" h="283430">
                <a:moveTo>
                  <a:pt x="737" y="4022"/>
                </a:moveTo>
                <a:cubicBezTo>
                  <a:pt x="-8259" y="21485"/>
                  <a:pt x="67941" y="90805"/>
                  <a:pt x="73762" y="137372"/>
                </a:cubicBezTo>
                <a:cubicBezTo>
                  <a:pt x="79583" y="183939"/>
                  <a:pt x="15554" y="284480"/>
                  <a:pt x="35662" y="283422"/>
                </a:cubicBezTo>
                <a:cubicBezTo>
                  <a:pt x="55770" y="282364"/>
                  <a:pt x="152608" y="167535"/>
                  <a:pt x="194412" y="131022"/>
                </a:cubicBezTo>
                <a:cubicBezTo>
                  <a:pt x="236216" y="94509"/>
                  <a:pt x="283312" y="83926"/>
                  <a:pt x="286487" y="64347"/>
                </a:cubicBezTo>
                <a:cubicBezTo>
                  <a:pt x="289662" y="44768"/>
                  <a:pt x="193354" y="7726"/>
                  <a:pt x="213462" y="13547"/>
                </a:cubicBezTo>
                <a:cubicBezTo>
                  <a:pt x="233570" y="19368"/>
                  <a:pt x="410312" y="98214"/>
                  <a:pt x="407137" y="99272"/>
                </a:cubicBezTo>
                <a:cubicBezTo>
                  <a:pt x="403962" y="100330"/>
                  <a:pt x="240979" y="31009"/>
                  <a:pt x="194412" y="19897"/>
                </a:cubicBezTo>
                <a:cubicBezTo>
                  <a:pt x="147845" y="8785"/>
                  <a:pt x="161074" y="33655"/>
                  <a:pt x="127737" y="32597"/>
                </a:cubicBezTo>
                <a:cubicBezTo>
                  <a:pt x="94400" y="31539"/>
                  <a:pt x="9733" y="-13441"/>
                  <a:pt x="737" y="40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BFC73C4F-C22D-7ADC-C1AE-131B98B12B93}"/>
              </a:ext>
            </a:extLst>
          </p:cNvPr>
          <p:cNvSpPr/>
          <p:nvPr/>
        </p:nvSpPr>
        <p:spPr>
          <a:xfrm>
            <a:off x="3368914" y="3743252"/>
            <a:ext cx="195747" cy="731202"/>
          </a:xfrm>
          <a:custGeom>
            <a:avLst/>
            <a:gdLst>
              <a:gd name="connsiteX0" fmla="*/ 6111 w 195747"/>
              <a:gd name="connsiteY0" fmla="*/ 73 h 731202"/>
              <a:gd name="connsiteX1" fmla="*/ 193436 w 195747"/>
              <a:gd name="connsiteY1" fmla="*/ 327098 h 731202"/>
              <a:gd name="connsiteX2" fmla="*/ 110886 w 195747"/>
              <a:gd name="connsiteY2" fmla="*/ 542998 h 731202"/>
              <a:gd name="connsiteX3" fmla="*/ 114061 w 195747"/>
              <a:gd name="connsiteY3" fmla="*/ 549348 h 731202"/>
              <a:gd name="connsiteX4" fmla="*/ 66436 w 195747"/>
              <a:gd name="connsiteY4" fmla="*/ 730323 h 731202"/>
              <a:gd name="connsiteX5" fmla="*/ 85486 w 195747"/>
              <a:gd name="connsiteY5" fmla="*/ 463623 h 731202"/>
              <a:gd name="connsiteX6" fmla="*/ 47386 w 195747"/>
              <a:gd name="connsiteY6" fmla="*/ 298523 h 731202"/>
              <a:gd name="connsiteX7" fmla="*/ 6111 w 195747"/>
              <a:gd name="connsiteY7" fmla="*/ 73 h 7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47" h="731202">
                <a:moveTo>
                  <a:pt x="6111" y="73"/>
                </a:moveTo>
                <a:cubicBezTo>
                  <a:pt x="30453" y="4835"/>
                  <a:pt x="175974" y="236611"/>
                  <a:pt x="193436" y="327098"/>
                </a:cubicBezTo>
                <a:cubicBezTo>
                  <a:pt x="210899" y="417586"/>
                  <a:pt x="124115" y="505956"/>
                  <a:pt x="110886" y="542998"/>
                </a:cubicBezTo>
                <a:cubicBezTo>
                  <a:pt x="97657" y="580040"/>
                  <a:pt x="121469" y="518127"/>
                  <a:pt x="114061" y="549348"/>
                </a:cubicBezTo>
                <a:cubicBezTo>
                  <a:pt x="106653" y="580569"/>
                  <a:pt x="71199" y="744611"/>
                  <a:pt x="66436" y="730323"/>
                </a:cubicBezTo>
                <a:cubicBezTo>
                  <a:pt x="61673" y="716035"/>
                  <a:pt x="88661" y="535590"/>
                  <a:pt x="85486" y="463623"/>
                </a:cubicBezTo>
                <a:cubicBezTo>
                  <a:pt x="82311" y="391656"/>
                  <a:pt x="57440" y="373665"/>
                  <a:pt x="47386" y="298523"/>
                </a:cubicBezTo>
                <a:cubicBezTo>
                  <a:pt x="37332" y="223381"/>
                  <a:pt x="-18231" y="-4689"/>
                  <a:pt x="6111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D21FCF2F-C532-616F-E1A1-77F30FE20530}"/>
              </a:ext>
            </a:extLst>
          </p:cNvPr>
          <p:cNvSpPr/>
          <p:nvPr/>
        </p:nvSpPr>
        <p:spPr>
          <a:xfrm>
            <a:off x="3959290" y="3908003"/>
            <a:ext cx="304742" cy="652298"/>
          </a:xfrm>
          <a:custGeom>
            <a:avLst/>
            <a:gdLst>
              <a:gd name="connsiteX0" fmla="*/ 165035 w 304742"/>
              <a:gd name="connsiteY0" fmla="*/ 22647 h 652298"/>
              <a:gd name="connsiteX1" fmla="*/ 12635 w 304742"/>
              <a:gd name="connsiteY1" fmla="*/ 403647 h 652298"/>
              <a:gd name="connsiteX2" fmla="*/ 60260 w 304742"/>
              <a:gd name="connsiteY2" fmla="*/ 384597 h 652298"/>
              <a:gd name="connsiteX3" fmla="*/ 3110 w 304742"/>
              <a:gd name="connsiteY3" fmla="*/ 651297 h 652298"/>
              <a:gd name="connsiteX4" fmla="*/ 174560 w 304742"/>
              <a:gd name="connsiteY4" fmla="*/ 273472 h 652298"/>
              <a:gd name="connsiteX5" fmla="*/ 304735 w 304742"/>
              <a:gd name="connsiteY5" fmla="*/ 422 h 652298"/>
              <a:gd name="connsiteX6" fmla="*/ 180910 w 304742"/>
              <a:gd name="connsiteY6" fmla="*/ 206797 h 652298"/>
              <a:gd name="connsiteX7" fmla="*/ 165035 w 304742"/>
              <a:gd name="connsiteY7" fmla="*/ 22647 h 65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742" h="652298">
                <a:moveTo>
                  <a:pt x="165035" y="22647"/>
                </a:moveTo>
                <a:cubicBezTo>
                  <a:pt x="136989" y="55455"/>
                  <a:pt x="30097" y="343322"/>
                  <a:pt x="12635" y="403647"/>
                </a:cubicBezTo>
                <a:cubicBezTo>
                  <a:pt x="-4827" y="463972"/>
                  <a:pt x="61847" y="343322"/>
                  <a:pt x="60260" y="384597"/>
                </a:cubicBezTo>
                <a:cubicBezTo>
                  <a:pt x="58673" y="425872"/>
                  <a:pt x="-15940" y="669818"/>
                  <a:pt x="3110" y="651297"/>
                </a:cubicBezTo>
                <a:cubicBezTo>
                  <a:pt x="22160" y="632776"/>
                  <a:pt x="124289" y="381951"/>
                  <a:pt x="174560" y="273472"/>
                </a:cubicBezTo>
                <a:cubicBezTo>
                  <a:pt x="224831" y="164993"/>
                  <a:pt x="303677" y="11534"/>
                  <a:pt x="304735" y="422"/>
                </a:cubicBezTo>
                <a:cubicBezTo>
                  <a:pt x="305793" y="-10690"/>
                  <a:pt x="198372" y="200976"/>
                  <a:pt x="180910" y="206797"/>
                </a:cubicBezTo>
                <a:cubicBezTo>
                  <a:pt x="163448" y="212618"/>
                  <a:pt x="193081" y="-10161"/>
                  <a:pt x="165035" y="22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E19B81B0-38B6-7FEB-5921-F46C3FB6DE19}"/>
              </a:ext>
            </a:extLst>
          </p:cNvPr>
          <p:cNvSpPr/>
          <p:nvPr/>
        </p:nvSpPr>
        <p:spPr>
          <a:xfrm>
            <a:off x="4718895" y="1699277"/>
            <a:ext cx="683159" cy="667698"/>
          </a:xfrm>
          <a:custGeom>
            <a:avLst/>
            <a:gdLst>
              <a:gd name="connsiteX0" fmla="*/ 145205 w 683159"/>
              <a:gd name="connsiteY0" fmla="*/ 5698 h 667698"/>
              <a:gd name="connsiteX1" fmla="*/ 81705 w 683159"/>
              <a:gd name="connsiteY1" fmla="*/ 224773 h 667698"/>
              <a:gd name="connsiteX2" fmla="*/ 249980 w 683159"/>
              <a:gd name="connsiteY2" fmla="*/ 250173 h 667698"/>
              <a:gd name="connsiteX3" fmla="*/ 342055 w 683159"/>
              <a:gd name="connsiteY3" fmla="*/ 269223 h 667698"/>
              <a:gd name="connsiteX4" fmla="*/ 351580 w 683159"/>
              <a:gd name="connsiteY4" fmla="*/ 253348 h 667698"/>
              <a:gd name="connsiteX5" fmla="*/ 523030 w 683159"/>
              <a:gd name="connsiteY5" fmla="*/ 434323 h 667698"/>
              <a:gd name="connsiteX6" fmla="*/ 488105 w 683159"/>
              <a:gd name="connsiteY6" fmla="*/ 364473 h 667698"/>
              <a:gd name="connsiteX7" fmla="*/ 681780 w 683159"/>
              <a:gd name="connsiteY7" fmla="*/ 666098 h 667698"/>
              <a:gd name="connsiteX8" fmla="*/ 564305 w 683159"/>
              <a:gd name="connsiteY8" fmla="*/ 475598 h 667698"/>
              <a:gd name="connsiteX9" fmla="*/ 367455 w 683159"/>
              <a:gd name="connsiteY9" fmla="*/ 294623 h 667698"/>
              <a:gd name="connsiteX10" fmla="*/ 167430 w 683159"/>
              <a:gd name="connsiteY10" fmla="*/ 250173 h 667698"/>
              <a:gd name="connsiteX11" fmla="*/ 275380 w 683159"/>
              <a:gd name="connsiteY11" fmla="*/ 240648 h 667698"/>
              <a:gd name="connsiteX12" fmla="*/ 142030 w 683159"/>
              <a:gd name="connsiteY12" fmla="*/ 250173 h 667698"/>
              <a:gd name="connsiteX13" fmla="*/ 2330 w 683159"/>
              <a:gd name="connsiteY13" fmla="*/ 2523 h 667698"/>
              <a:gd name="connsiteX14" fmla="*/ 59480 w 683159"/>
              <a:gd name="connsiteY14" fmla="*/ 116823 h 667698"/>
              <a:gd name="connsiteX15" fmla="*/ 145205 w 683159"/>
              <a:gd name="connsiteY15" fmla="*/ 5698 h 66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3159" h="667698">
                <a:moveTo>
                  <a:pt x="145205" y="5698"/>
                </a:moveTo>
                <a:cubicBezTo>
                  <a:pt x="148909" y="23690"/>
                  <a:pt x="64242" y="184027"/>
                  <a:pt x="81705" y="224773"/>
                </a:cubicBezTo>
                <a:cubicBezTo>
                  <a:pt x="99167" y="265519"/>
                  <a:pt x="206588" y="242765"/>
                  <a:pt x="249980" y="250173"/>
                </a:cubicBezTo>
                <a:cubicBezTo>
                  <a:pt x="293372" y="257581"/>
                  <a:pt x="325122" y="268694"/>
                  <a:pt x="342055" y="269223"/>
                </a:cubicBezTo>
                <a:cubicBezTo>
                  <a:pt x="358988" y="269752"/>
                  <a:pt x="321418" y="225831"/>
                  <a:pt x="351580" y="253348"/>
                </a:cubicBezTo>
                <a:cubicBezTo>
                  <a:pt x="381742" y="280865"/>
                  <a:pt x="500276" y="415802"/>
                  <a:pt x="523030" y="434323"/>
                </a:cubicBezTo>
                <a:cubicBezTo>
                  <a:pt x="545784" y="452844"/>
                  <a:pt x="461647" y="325844"/>
                  <a:pt x="488105" y="364473"/>
                </a:cubicBezTo>
                <a:cubicBezTo>
                  <a:pt x="514563" y="403102"/>
                  <a:pt x="669080" y="647577"/>
                  <a:pt x="681780" y="666098"/>
                </a:cubicBezTo>
                <a:cubicBezTo>
                  <a:pt x="694480" y="684619"/>
                  <a:pt x="616692" y="537510"/>
                  <a:pt x="564305" y="475598"/>
                </a:cubicBezTo>
                <a:cubicBezTo>
                  <a:pt x="511918" y="413686"/>
                  <a:pt x="433601" y="332194"/>
                  <a:pt x="367455" y="294623"/>
                </a:cubicBezTo>
                <a:cubicBezTo>
                  <a:pt x="301309" y="257052"/>
                  <a:pt x="182776" y="259169"/>
                  <a:pt x="167430" y="250173"/>
                </a:cubicBezTo>
                <a:cubicBezTo>
                  <a:pt x="152084" y="241177"/>
                  <a:pt x="279613" y="240648"/>
                  <a:pt x="275380" y="240648"/>
                </a:cubicBezTo>
                <a:cubicBezTo>
                  <a:pt x="271147" y="240648"/>
                  <a:pt x="187538" y="289860"/>
                  <a:pt x="142030" y="250173"/>
                </a:cubicBezTo>
                <a:cubicBezTo>
                  <a:pt x="96522" y="210486"/>
                  <a:pt x="16088" y="24748"/>
                  <a:pt x="2330" y="2523"/>
                </a:cubicBezTo>
                <a:cubicBezTo>
                  <a:pt x="-11428" y="-19702"/>
                  <a:pt x="39372" y="112061"/>
                  <a:pt x="59480" y="116823"/>
                </a:cubicBezTo>
                <a:cubicBezTo>
                  <a:pt x="79588" y="121585"/>
                  <a:pt x="141501" y="-12294"/>
                  <a:pt x="145205" y="56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8B123D1A-B5D3-70DF-2BE8-F11A7043FFD1}"/>
              </a:ext>
            </a:extLst>
          </p:cNvPr>
          <p:cNvSpPr/>
          <p:nvPr/>
        </p:nvSpPr>
        <p:spPr>
          <a:xfrm>
            <a:off x="3712110" y="1741822"/>
            <a:ext cx="457737" cy="742650"/>
          </a:xfrm>
          <a:custGeom>
            <a:avLst/>
            <a:gdLst>
              <a:gd name="connsiteX0" fmla="*/ 456665 w 457737"/>
              <a:gd name="connsiteY0" fmla="*/ 4428 h 742650"/>
              <a:gd name="connsiteX1" fmla="*/ 53440 w 457737"/>
              <a:gd name="connsiteY1" fmla="*/ 553703 h 742650"/>
              <a:gd name="connsiteX2" fmla="*/ 5815 w 457737"/>
              <a:gd name="connsiteY2" fmla="*/ 741028 h 742650"/>
              <a:gd name="connsiteX3" fmla="*/ 66140 w 457737"/>
              <a:gd name="connsiteY3" fmla="*/ 614028 h 742650"/>
              <a:gd name="connsiteX4" fmla="*/ 256640 w 457737"/>
              <a:gd name="connsiteY4" fmla="*/ 134603 h 742650"/>
              <a:gd name="connsiteX5" fmla="*/ 174090 w 457737"/>
              <a:gd name="connsiteY5" fmla="*/ 287003 h 742650"/>
              <a:gd name="connsiteX6" fmla="*/ 456665 w 457737"/>
              <a:gd name="connsiteY6" fmla="*/ 4428 h 74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737" h="742650">
                <a:moveTo>
                  <a:pt x="456665" y="4428"/>
                </a:moveTo>
                <a:cubicBezTo>
                  <a:pt x="436557" y="48878"/>
                  <a:pt x="128582" y="430936"/>
                  <a:pt x="53440" y="553703"/>
                </a:cubicBezTo>
                <a:cubicBezTo>
                  <a:pt x="-21702" y="676470"/>
                  <a:pt x="3698" y="730974"/>
                  <a:pt x="5815" y="741028"/>
                </a:cubicBezTo>
                <a:cubicBezTo>
                  <a:pt x="7932" y="751082"/>
                  <a:pt x="24336" y="715099"/>
                  <a:pt x="66140" y="614028"/>
                </a:cubicBezTo>
                <a:cubicBezTo>
                  <a:pt x="107944" y="512957"/>
                  <a:pt x="238648" y="189107"/>
                  <a:pt x="256640" y="134603"/>
                </a:cubicBezTo>
                <a:cubicBezTo>
                  <a:pt x="274632" y="80099"/>
                  <a:pt x="140223" y="309757"/>
                  <a:pt x="174090" y="287003"/>
                </a:cubicBezTo>
                <a:cubicBezTo>
                  <a:pt x="207957" y="264249"/>
                  <a:pt x="476773" y="-40022"/>
                  <a:pt x="456665" y="4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C452711E-32E3-C988-04D1-D47D0209CED2}"/>
              </a:ext>
            </a:extLst>
          </p:cNvPr>
          <p:cNvSpPr/>
          <p:nvPr/>
        </p:nvSpPr>
        <p:spPr>
          <a:xfrm>
            <a:off x="4759324" y="2219325"/>
            <a:ext cx="244478" cy="339759"/>
          </a:xfrm>
          <a:custGeom>
            <a:avLst/>
            <a:gdLst>
              <a:gd name="connsiteX0" fmla="*/ 1 w 244478"/>
              <a:gd name="connsiteY0" fmla="*/ 142875 h 339759"/>
              <a:gd name="connsiteX1" fmla="*/ 149226 w 244478"/>
              <a:gd name="connsiteY1" fmla="*/ 336550 h 339759"/>
              <a:gd name="connsiteX2" fmla="*/ 155576 w 244478"/>
              <a:gd name="connsiteY2" fmla="*/ 244475 h 339759"/>
              <a:gd name="connsiteX3" fmla="*/ 244476 w 244478"/>
              <a:gd name="connsiteY3" fmla="*/ 0 h 339759"/>
              <a:gd name="connsiteX4" fmla="*/ 152401 w 244478"/>
              <a:gd name="connsiteY4" fmla="*/ 244475 h 339759"/>
              <a:gd name="connsiteX5" fmla="*/ 1 w 244478"/>
              <a:gd name="connsiteY5" fmla="*/ 142875 h 33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478" h="339759">
                <a:moveTo>
                  <a:pt x="1" y="142875"/>
                </a:moveTo>
                <a:cubicBezTo>
                  <a:pt x="-528" y="158221"/>
                  <a:pt x="123297" y="319617"/>
                  <a:pt x="149226" y="336550"/>
                </a:cubicBezTo>
                <a:cubicBezTo>
                  <a:pt x="175155" y="353483"/>
                  <a:pt x="139701" y="300567"/>
                  <a:pt x="155576" y="244475"/>
                </a:cubicBezTo>
                <a:cubicBezTo>
                  <a:pt x="171451" y="188383"/>
                  <a:pt x="245005" y="0"/>
                  <a:pt x="244476" y="0"/>
                </a:cubicBezTo>
                <a:cubicBezTo>
                  <a:pt x="243947" y="0"/>
                  <a:pt x="187855" y="216958"/>
                  <a:pt x="152401" y="244475"/>
                </a:cubicBezTo>
                <a:cubicBezTo>
                  <a:pt x="116947" y="271992"/>
                  <a:pt x="530" y="127529"/>
                  <a:pt x="1" y="1428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3AA52E49-3A48-E464-C92E-940F0A9D6DBA}"/>
              </a:ext>
            </a:extLst>
          </p:cNvPr>
          <p:cNvSpPr/>
          <p:nvPr/>
        </p:nvSpPr>
        <p:spPr>
          <a:xfrm>
            <a:off x="5867360" y="5306409"/>
            <a:ext cx="308728" cy="1879732"/>
          </a:xfrm>
          <a:custGeom>
            <a:avLst/>
            <a:gdLst>
              <a:gd name="connsiteX0" fmla="*/ 31270 w 308728"/>
              <a:gd name="connsiteY0" fmla="*/ 45080 h 1879732"/>
              <a:gd name="connsiteX1" fmla="*/ 1289 w 308728"/>
              <a:gd name="connsiteY1" fmla="*/ 1199322 h 1879732"/>
              <a:gd name="connsiteX2" fmla="*/ 68745 w 308728"/>
              <a:gd name="connsiteY2" fmla="*/ 1101886 h 1879732"/>
              <a:gd name="connsiteX3" fmla="*/ 136201 w 308728"/>
              <a:gd name="connsiteY3" fmla="*/ 1843899 h 1879732"/>
              <a:gd name="connsiteX4" fmla="*/ 188666 w 308728"/>
              <a:gd name="connsiteY4" fmla="*/ 1671512 h 1879732"/>
              <a:gd name="connsiteX5" fmla="*/ 308588 w 308728"/>
              <a:gd name="connsiteY5" fmla="*/ 877034 h 1879732"/>
              <a:gd name="connsiteX6" fmla="*/ 211151 w 308728"/>
              <a:gd name="connsiteY6" fmla="*/ 1221807 h 1879732"/>
              <a:gd name="connsiteX7" fmla="*/ 136201 w 308728"/>
              <a:gd name="connsiteY7" fmla="*/ 704647 h 1879732"/>
              <a:gd name="connsiteX8" fmla="*/ 113715 w 308728"/>
              <a:gd name="connsiteY8" fmla="*/ 277427 h 1879732"/>
              <a:gd name="connsiteX9" fmla="*/ 31270 w 308728"/>
              <a:gd name="connsiteY9" fmla="*/ 45080 h 187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728" h="1879732">
                <a:moveTo>
                  <a:pt x="31270" y="45080"/>
                </a:moveTo>
                <a:cubicBezTo>
                  <a:pt x="12532" y="198729"/>
                  <a:pt x="-4957" y="1023188"/>
                  <a:pt x="1289" y="1199322"/>
                </a:cubicBezTo>
                <a:cubicBezTo>
                  <a:pt x="7535" y="1375456"/>
                  <a:pt x="46260" y="994457"/>
                  <a:pt x="68745" y="1101886"/>
                </a:cubicBezTo>
                <a:cubicBezTo>
                  <a:pt x="91230" y="1209316"/>
                  <a:pt x="116214" y="1748961"/>
                  <a:pt x="136201" y="1843899"/>
                </a:cubicBezTo>
                <a:cubicBezTo>
                  <a:pt x="156188" y="1938837"/>
                  <a:pt x="159935" y="1832656"/>
                  <a:pt x="188666" y="1671512"/>
                </a:cubicBezTo>
                <a:cubicBezTo>
                  <a:pt x="217397" y="1510368"/>
                  <a:pt x="304841" y="951985"/>
                  <a:pt x="308588" y="877034"/>
                </a:cubicBezTo>
                <a:cubicBezTo>
                  <a:pt x="312335" y="802083"/>
                  <a:pt x="239882" y="1250538"/>
                  <a:pt x="211151" y="1221807"/>
                </a:cubicBezTo>
                <a:cubicBezTo>
                  <a:pt x="182420" y="1193076"/>
                  <a:pt x="152440" y="862044"/>
                  <a:pt x="136201" y="704647"/>
                </a:cubicBezTo>
                <a:cubicBezTo>
                  <a:pt x="119962" y="547250"/>
                  <a:pt x="129954" y="383607"/>
                  <a:pt x="113715" y="277427"/>
                </a:cubicBezTo>
                <a:cubicBezTo>
                  <a:pt x="97476" y="171247"/>
                  <a:pt x="50008" y="-108569"/>
                  <a:pt x="31270" y="450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E4D2DE7B-6E63-2A24-F4C2-73FF7416FA96}"/>
              </a:ext>
            </a:extLst>
          </p:cNvPr>
          <p:cNvSpPr/>
          <p:nvPr/>
        </p:nvSpPr>
        <p:spPr>
          <a:xfrm>
            <a:off x="3642060" y="5210005"/>
            <a:ext cx="884158" cy="2046626"/>
          </a:xfrm>
          <a:custGeom>
            <a:avLst/>
            <a:gdLst>
              <a:gd name="connsiteX0" fmla="*/ 23035 w 884158"/>
              <a:gd name="connsiteY0" fmla="*/ 89018 h 2046626"/>
              <a:gd name="connsiteX1" fmla="*/ 82996 w 884158"/>
              <a:gd name="connsiteY1" fmla="*/ 193949 h 2046626"/>
              <a:gd name="connsiteX2" fmla="*/ 839999 w 884158"/>
              <a:gd name="connsiteY2" fmla="*/ 1827877 h 2046626"/>
              <a:gd name="connsiteX3" fmla="*/ 795029 w 884158"/>
              <a:gd name="connsiteY3" fmla="*/ 1835372 h 2046626"/>
              <a:gd name="connsiteX4" fmla="*/ 802524 w 884158"/>
              <a:gd name="connsiteY4" fmla="*/ 1977779 h 2046626"/>
              <a:gd name="connsiteX5" fmla="*/ 82996 w 884158"/>
              <a:gd name="connsiteY5" fmla="*/ 591188 h 2046626"/>
              <a:gd name="connsiteX6" fmla="*/ 112976 w 884158"/>
              <a:gd name="connsiteY6" fmla="*/ 718605 h 2046626"/>
              <a:gd name="connsiteX7" fmla="*/ 23035 w 884158"/>
              <a:gd name="connsiteY7" fmla="*/ 89018 h 204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4158" h="2046626">
                <a:moveTo>
                  <a:pt x="23035" y="89018"/>
                </a:moveTo>
                <a:cubicBezTo>
                  <a:pt x="18038" y="1575"/>
                  <a:pt x="-53165" y="-95861"/>
                  <a:pt x="82996" y="193949"/>
                </a:cubicBezTo>
                <a:cubicBezTo>
                  <a:pt x="219157" y="483759"/>
                  <a:pt x="721327" y="1554307"/>
                  <a:pt x="839999" y="1827877"/>
                </a:cubicBezTo>
                <a:cubicBezTo>
                  <a:pt x="958671" y="2101447"/>
                  <a:pt x="801275" y="1810388"/>
                  <a:pt x="795029" y="1835372"/>
                </a:cubicBezTo>
                <a:cubicBezTo>
                  <a:pt x="788783" y="1860356"/>
                  <a:pt x="921196" y="2185143"/>
                  <a:pt x="802524" y="1977779"/>
                </a:cubicBezTo>
                <a:cubicBezTo>
                  <a:pt x="683852" y="1770415"/>
                  <a:pt x="197921" y="801050"/>
                  <a:pt x="82996" y="591188"/>
                </a:cubicBezTo>
                <a:cubicBezTo>
                  <a:pt x="-31929" y="381326"/>
                  <a:pt x="127966" y="797303"/>
                  <a:pt x="112976" y="718605"/>
                </a:cubicBezTo>
                <a:cubicBezTo>
                  <a:pt x="97986" y="639907"/>
                  <a:pt x="28032" y="176461"/>
                  <a:pt x="23035" y="890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5C9F6818-4397-7E22-C948-791D754E7539}"/>
              </a:ext>
            </a:extLst>
          </p:cNvPr>
          <p:cNvSpPr/>
          <p:nvPr/>
        </p:nvSpPr>
        <p:spPr>
          <a:xfrm>
            <a:off x="5735752" y="6814083"/>
            <a:ext cx="553767" cy="2704725"/>
          </a:xfrm>
          <a:custGeom>
            <a:avLst/>
            <a:gdLst>
              <a:gd name="connsiteX0" fmla="*/ 20471 w 553767"/>
              <a:gd name="connsiteY0" fmla="*/ 73897 h 2704725"/>
              <a:gd name="connsiteX1" fmla="*/ 132897 w 553767"/>
              <a:gd name="connsiteY1" fmla="*/ 283760 h 2704725"/>
              <a:gd name="connsiteX2" fmla="*/ 537632 w 553767"/>
              <a:gd name="connsiteY2" fmla="*/ 1677845 h 2704725"/>
              <a:gd name="connsiteX3" fmla="*/ 470176 w 553767"/>
              <a:gd name="connsiteY3" fmla="*/ 1647865 h 2704725"/>
              <a:gd name="connsiteX4" fmla="*/ 440196 w 553767"/>
              <a:gd name="connsiteY4" fmla="*/ 2704671 h 2704725"/>
              <a:gd name="connsiteX5" fmla="*/ 515146 w 553767"/>
              <a:gd name="connsiteY5" fmla="*/ 1692835 h 2704725"/>
              <a:gd name="connsiteX6" fmla="*/ 500156 w 553767"/>
              <a:gd name="connsiteY6" fmla="*/ 1213150 h 2704725"/>
              <a:gd name="connsiteX7" fmla="*/ 20471 w 553767"/>
              <a:gd name="connsiteY7" fmla="*/ 73897 h 270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767" h="2704725">
                <a:moveTo>
                  <a:pt x="20471" y="73897"/>
                </a:moveTo>
                <a:cubicBezTo>
                  <a:pt x="-40739" y="-81001"/>
                  <a:pt x="46704" y="16435"/>
                  <a:pt x="132897" y="283760"/>
                </a:cubicBezTo>
                <a:cubicBezTo>
                  <a:pt x="219091" y="551085"/>
                  <a:pt x="481419" y="1450494"/>
                  <a:pt x="537632" y="1677845"/>
                </a:cubicBezTo>
                <a:cubicBezTo>
                  <a:pt x="593845" y="1905196"/>
                  <a:pt x="486415" y="1476727"/>
                  <a:pt x="470176" y="1647865"/>
                </a:cubicBezTo>
                <a:cubicBezTo>
                  <a:pt x="453937" y="1819003"/>
                  <a:pt x="432701" y="2697176"/>
                  <a:pt x="440196" y="2704671"/>
                </a:cubicBezTo>
                <a:cubicBezTo>
                  <a:pt x="447691" y="2712166"/>
                  <a:pt x="505153" y="1941422"/>
                  <a:pt x="515146" y="1692835"/>
                </a:cubicBezTo>
                <a:cubicBezTo>
                  <a:pt x="525139" y="1444248"/>
                  <a:pt x="581353" y="1485471"/>
                  <a:pt x="500156" y="1213150"/>
                </a:cubicBezTo>
                <a:cubicBezTo>
                  <a:pt x="418959" y="940829"/>
                  <a:pt x="81681" y="228795"/>
                  <a:pt x="20471" y="738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1F289819-CF49-D8A3-CBF5-C8DB234ED08B}"/>
              </a:ext>
            </a:extLst>
          </p:cNvPr>
          <p:cNvSpPr/>
          <p:nvPr/>
        </p:nvSpPr>
        <p:spPr>
          <a:xfrm>
            <a:off x="4435621" y="6750040"/>
            <a:ext cx="597693" cy="857794"/>
          </a:xfrm>
          <a:custGeom>
            <a:avLst/>
            <a:gdLst>
              <a:gd name="connsiteX0" fmla="*/ 1468 w 597693"/>
              <a:gd name="connsiteY0" fmla="*/ 407763 h 857794"/>
              <a:gd name="connsiteX1" fmla="*/ 436182 w 597693"/>
              <a:gd name="connsiteY1" fmla="*/ 3029 h 857794"/>
              <a:gd name="connsiteX2" fmla="*/ 593579 w 597693"/>
              <a:gd name="connsiteY2" fmla="*/ 227881 h 857794"/>
              <a:gd name="connsiteX3" fmla="*/ 293776 w 597693"/>
              <a:gd name="connsiteY3" fmla="*/ 325317 h 857794"/>
              <a:gd name="connsiteX4" fmla="*/ 353736 w 597693"/>
              <a:gd name="connsiteY4" fmla="*/ 422753 h 857794"/>
              <a:gd name="connsiteX5" fmla="*/ 383717 w 597693"/>
              <a:gd name="connsiteY5" fmla="*/ 857468 h 857794"/>
              <a:gd name="connsiteX6" fmla="*/ 188845 w 597693"/>
              <a:gd name="connsiteY6" fmla="*/ 490209 h 857794"/>
              <a:gd name="connsiteX7" fmla="*/ 301271 w 597693"/>
              <a:gd name="connsiteY7" fmla="*/ 280347 h 857794"/>
              <a:gd name="connsiteX8" fmla="*/ 293776 w 597693"/>
              <a:gd name="connsiteY8" fmla="*/ 130445 h 857794"/>
              <a:gd name="connsiteX9" fmla="*/ 1468 w 597693"/>
              <a:gd name="connsiteY9" fmla="*/ 407763 h 85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693" h="857794">
                <a:moveTo>
                  <a:pt x="1468" y="407763"/>
                </a:moveTo>
                <a:cubicBezTo>
                  <a:pt x="25202" y="386527"/>
                  <a:pt x="337497" y="33009"/>
                  <a:pt x="436182" y="3029"/>
                </a:cubicBezTo>
                <a:cubicBezTo>
                  <a:pt x="534867" y="-26951"/>
                  <a:pt x="617313" y="174166"/>
                  <a:pt x="593579" y="227881"/>
                </a:cubicBezTo>
                <a:cubicBezTo>
                  <a:pt x="569845" y="281596"/>
                  <a:pt x="333750" y="292838"/>
                  <a:pt x="293776" y="325317"/>
                </a:cubicBezTo>
                <a:cubicBezTo>
                  <a:pt x="253802" y="357796"/>
                  <a:pt x="338746" y="334061"/>
                  <a:pt x="353736" y="422753"/>
                </a:cubicBezTo>
                <a:cubicBezTo>
                  <a:pt x="368726" y="511445"/>
                  <a:pt x="411199" y="846225"/>
                  <a:pt x="383717" y="857468"/>
                </a:cubicBezTo>
                <a:cubicBezTo>
                  <a:pt x="356235" y="868711"/>
                  <a:pt x="202586" y="586396"/>
                  <a:pt x="188845" y="490209"/>
                </a:cubicBezTo>
                <a:cubicBezTo>
                  <a:pt x="175104" y="394022"/>
                  <a:pt x="283783" y="340308"/>
                  <a:pt x="301271" y="280347"/>
                </a:cubicBezTo>
                <a:cubicBezTo>
                  <a:pt x="318760" y="220386"/>
                  <a:pt x="338746" y="109209"/>
                  <a:pt x="293776" y="130445"/>
                </a:cubicBezTo>
                <a:cubicBezTo>
                  <a:pt x="248806" y="151681"/>
                  <a:pt x="-22266" y="428999"/>
                  <a:pt x="1468" y="407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DCDE3D9D-A294-0946-4498-478DD6B1519C}"/>
              </a:ext>
            </a:extLst>
          </p:cNvPr>
          <p:cNvSpPr/>
          <p:nvPr/>
        </p:nvSpPr>
        <p:spPr>
          <a:xfrm>
            <a:off x="4736512" y="6459800"/>
            <a:ext cx="635500" cy="254608"/>
          </a:xfrm>
          <a:custGeom>
            <a:avLst/>
            <a:gdLst>
              <a:gd name="connsiteX0" fmla="*/ 380 w 635500"/>
              <a:gd name="connsiteY0" fmla="*/ 961 h 254608"/>
              <a:gd name="connsiteX1" fmla="*/ 599986 w 635500"/>
              <a:gd name="connsiteY1" fmla="*/ 248298 h 254608"/>
              <a:gd name="connsiteX2" fmla="*/ 510045 w 635500"/>
              <a:gd name="connsiteY2" fmla="*/ 165852 h 254608"/>
              <a:gd name="connsiteX3" fmla="*/ 380 w 635500"/>
              <a:gd name="connsiteY3" fmla="*/ 961 h 2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500" h="254608">
                <a:moveTo>
                  <a:pt x="380" y="961"/>
                </a:moveTo>
                <a:cubicBezTo>
                  <a:pt x="15370" y="14702"/>
                  <a:pt x="515042" y="220816"/>
                  <a:pt x="599986" y="248298"/>
                </a:cubicBezTo>
                <a:cubicBezTo>
                  <a:pt x="684930" y="275780"/>
                  <a:pt x="602484" y="207075"/>
                  <a:pt x="510045" y="165852"/>
                </a:cubicBezTo>
                <a:cubicBezTo>
                  <a:pt x="417606" y="124629"/>
                  <a:pt x="-14610" y="-12780"/>
                  <a:pt x="380" y="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CC016675-D598-B191-6ADE-6F8C646E4B17}"/>
              </a:ext>
            </a:extLst>
          </p:cNvPr>
          <p:cNvSpPr/>
          <p:nvPr/>
        </p:nvSpPr>
        <p:spPr>
          <a:xfrm>
            <a:off x="4922857" y="6946815"/>
            <a:ext cx="337379" cy="1494476"/>
          </a:xfrm>
          <a:custGeom>
            <a:avLst/>
            <a:gdLst>
              <a:gd name="connsiteX0" fmla="*/ 226264 w 337379"/>
              <a:gd name="connsiteY0" fmla="*/ 1126 h 1494476"/>
              <a:gd name="connsiteX1" fmla="*/ 106343 w 337379"/>
              <a:gd name="connsiteY1" fmla="*/ 548267 h 1494476"/>
              <a:gd name="connsiteX2" fmla="*/ 173799 w 337379"/>
              <a:gd name="connsiteY2" fmla="*/ 908031 h 1494476"/>
              <a:gd name="connsiteX3" fmla="*/ 1412 w 337379"/>
              <a:gd name="connsiteY3" fmla="*/ 1492647 h 1494476"/>
              <a:gd name="connsiteX4" fmla="*/ 286225 w 337379"/>
              <a:gd name="connsiteY4" fmla="*/ 1080418 h 1494476"/>
              <a:gd name="connsiteX5" fmla="*/ 331195 w 337379"/>
              <a:gd name="connsiteY5" fmla="*/ 750634 h 1494476"/>
              <a:gd name="connsiteX6" fmla="*/ 211274 w 337379"/>
              <a:gd name="connsiteY6" fmla="*/ 495801 h 1494476"/>
              <a:gd name="connsiteX7" fmla="*/ 278730 w 337379"/>
              <a:gd name="connsiteY7" fmla="*/ 136037 h 1494476"/>
              <a:gd name="connsiteX8" fmla="*/ 181294 w 337379"/>
              <a:gd name="connsiteY8" fmla="*/ 398365 h 1494476"/>
              <a:gd name="connsiteX9" fmla="*/ 226264 w 337379"/>
              <a:gd name="connsiteY9" fmla="*/ 1126 h 14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379" h="1494476">
                <a:moveTo>
                  <a:pt x="226264" y="1126"/>
                </a:moveTo>
                <a:cubicBezTo>
                  <a:pt x="213772" y="26110"/>
                  <a:pt x="115087" y="397116"/>
                  <a:pt x="106343" y="548267"/>
                </a:cubicBezTo>
                <a:cubicBezTo>
                  <a:pt x="97599" y="699418"/>
                  <a:pt x="191287" y="750634"/>
                  <a:pt x="173799" y="908031"/>
                </a:cubicBezTo>
                <a:cubicBezTo>
                  <a:pt x="156311" y="1065428"/>
                  <a:pt x="-17326" y="1463916"/>
                  <a:pt x="1412" y="1492647"/>
                </a:cubicBezTo>
                <a:cubicBezTo>
                  <a:pt x="20150" y="1521378"/>
                  <a:pt x="231261" y="1204087"/>
                  <a:pt x="286225" y="1080418"/>
                </a:cubicBezTo>
                <a:cubicBezTo>
                  <a:pt x="341189" y="956749"/>
                  <a:pt x="343687" y="848070"/>
                  <a:pt x="331195" y="750634"/>
                </a:cubicBezTo>
                <a:cubicBezTo>
                  <a:pt x="318703" y="653198"/>
                  <a:pt x="220018" y="598234"/>
                  <a:pt x="211274" y="495801"/>
                </a:cubicBezTo>
                <a:cubicBezTo>
                  <a:pt x="202530" y="393368"/>
                  <a:pt x="283727" y="152276"/>
                  <a:pt x="278730" y="136037"/>
                </a:cubicBezTo>
                <a:cubicBezTo>
                  <a:pt x="273733" y="119798"/>
                  <a:pt x="186291" y="422099"/>
                  <a:pt x="181294" y="398365"/>
                </a:cubicBezTo>
                <a:cubicBezTo>
                  <a:pt x="176297" y="374631"/>
                  <a:pt x="238756" y="-23858"/>
                  <a:pt x="226264" y="1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89B0244C-AF92-2820-1A38-9A5640AB2600}"/>
              </a:ext>
            </a:extLst>
          </p:cNvPr>
          <p:cNvSpPr/>
          <p:nvPr/>
        </p:nvSpPr>
        <p:spPr>
          <a:xfrm>
            <a:off x="4817460" y="7060696"/>
            <a:ext cx="792177" cy="1243799"/>
          </a:xfrm>
          <a:custGeom>
            <a:avLst/>
            <a:gdLst>
              <a:gd name="connsiteX0" fmla="*/ 766376 w 792177"/>
              <a:gd name="connsiteY0" fmla="*/ 22156 h 1243799"/>
              <a:gd name="connsiteX1" fmla="*/ 1878 w 792177"/>
              <a:gd name="connsiteY1" fmla="*/ 1236360 h 1243799"/>
              <a:gd name="connsiteX2" fmla="*/ 556514 w 792177"/>
              <a:gd name="connsiteY2" fmla="*/ 509337 h 1243799"/>
              <a:gd name="connsiteX3" fmla="*/ 766376 w 792177"/>
              <a:gd name="connsiteY3" fmla="*/ 22156 h 124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7" h="1243799">
                <a:moveTo>
                  <a:pt x="766376" y="22156"/>
                </a:moveTo>
                <a:cubicBezTo>
                  <a:pt x="673937" y="143326"/>
                  <a:pt x="36855" y="1155163"/>
                  <a:pt x="1878" y="1236360"/>
                </a:cubicBezTo>
                <a:cubicBezTo>
                  <a:pt x="-33099" y="1317557"/>
                  <a:pt x="430347" y="711704"/>
                  <a:pt x="556514" y="509337"/>
                </a:cubicBezTo>
                <a:cubicBezTo>
                  <a:pt x="682681" y="306970"/>
                  <a:pt x="858815" y="-99014"/>
                  <a:pt x="766376" y="22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56B4AD41-D651-41C1-2975-23B2D5886A4E}"/>
              </a:ext>
            </a:extLst>
          </p:cNvPr>
          <p:cNvSpPr/>
          <p:nvPr/>
        </p:nvSpPr>
        <p:spPr>
          <a:xfrm>
            <a:off x="4968474" y="7468974"/>
            <a:ext cx="778577" cy="1144623"/>
          </a:xfrm>
          <a:custGeom>
            <a:avLst/>
            <a:gdLst>
              <a:gd name="connsiteX0" fmla="*/ 772759 w 778577"/>
              <a:gd name="connsiteY0" fmla="*/ 18613 h 1144623"/>
              <a:gd name="connsiteX1" fmla="*/ 8260 w 778577"/>
              <a:gd name="connsiteY1" fmla="*/ 1127885 h 1144623"/>
              <a:gd name="connsiteX2" fmla="*/ 375519 w 778577"/>
              <a:gd name="connsiteY2" fmla="*/ 663190 h 1144623"/>
              <a:gd name="connsiteX3" fmla="*/ 502936 w 778577"/>
              <a:gd name="connsiteY3" fmla="*/ 333406 h 1144623"/>
              <a:gd name="connsiteX4" fmla="*/ 368024 w 778577"/>
              <a:gd name="connsiteY4" fmla="*/ 423347 h 1144623"/>
              <a:gd name="connsiteX5" fmla="*/ 772759 w 778577"/>
              <a:gd name="connsiteY5" fmla="*/ 18613 h 114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577" h="1144623">
                <a:moveTo>
                  <a:pt x="772759" y="18613"/>
                </a:moveTo>
                <a:cubicBezTo>
                  <a:pt x="712798" y="136036"/>
                  <a:pt x="74467" y="1020456"/>
                  <a:pt x="8260" y="1127885"/>
                </a:cubicBezTo>
                <a:cubicBezTo>
                  <a:pt x="-57947" y="1235314"/>
                  <a:pt x="293073" y="795603"/>
                  <a:pt x="375519" y="663190"/>
                </a:cubicBezTo>
                <a:cubicBezTo>
                  <a:pt x="457965" y="530777"/>
                  <a:pt x="504185" y="373380"/>
                  <a:pt x="502936" y="333406"/>
                </a:cubicBezTo>
                <a:cubicBezTo>
                  <a:pt x="501687" y="293432"/>
                  <a:pt x="325552" y="470816"/>
                  <a:pt x="368024" y="423347"/>
                </a:cubicBezTo>
                <a:cubicBezTo>
                  <a:pt x="410496" y="375878"/>
                  <a:pt x="832720" y="-98810"/>
                  <a:pt x="772759" y="186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334B5FDC-8952-81C0-C279-8A0CF520FFF9}"/>
              </a:ext>
            </a:extLst>
          </p:cNvPr>
          <p:cNvSpPr/>
          <p:nvPr/>
        </p:nvSpPr>
        <p:spPr>
          <a:xfrm>
            <a:off x="5117273" y="7899816"/>
            <a:ext cx="713901" cy="933849"/>
          </a:xfrm>
          <a:custGeom>
            <a:avLst/>
            <a:gdLst>
              <a:gd name="connsiteX0" fmla="*/ 713901 w 713901"/>
              <a:gd name="connsiteY0" fmla="*/ 0 h 933849"/>
              <a:gd name="connsiteX1" fmla="*/ 676425 w 713901"/>
              <a:gd name="connsiteY1" fmla="*/ 44971 h 933849"/>
              <a:gd name="connsiteX2" fmla="*/ 1868 w 713901"/>
              <a:gd name="connsiteY2" fmla="*/ 929391 h 933849"/>
              <a:gd name="connsiteX3" fmla="*/ 466563 w 713901"/>
              <a:gd name="connsiteY3" fmla="*/ 397240 h 933849"/>
              <a:gd name="connsiteX4" fmla="*/ 196740 w 713901"/>
              <a:gd name="connsiteY4" fmla="*/ 622092 h 933849"/>
              <a:gd name="connsiteX5" fmla="*/ 713901 w 713901"/>
              <a:gd name="connsiteY5" fmla="*/ 0 h 93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901" h="933849">
                <a:moveTo>
                  <a:pt x="713901" y="0"/>
                </a:moveTo>
                <a:lnTo>
                  <a:pt x="676425" y="44971"/>
                </a:lnTo>
                <a:cubicBezTo>
                  <a:pt x="557753" y="199870"/>
                  <a:pt x="36845" y="870680"/>
                  <a:pt x="1868" y="929391"/>
                </a:cubicBezTo>
                <a:cubicBezTo>
                  <a:pt x="-33109" y="988103"/>
                  <a:pt x="434084" y="448457"/>
                  <a:pt x="466563" y="397240"/>
                </a:cubicBezTo>
                <a:cubicBezTo>
                  <a:pt x="499042" y="346024"/>
                  <a:pt x="154268" y="687050"/>
                  <a:pt x="196740" y="622092"/>
                </a:cubicBezTo>
                <a:cubicBezTo>
                  <a:pt x="239212" y="557135"/>
                  <a:pt x="633954" y="96187"/>
                  <a:pt x="713901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6E4B2128-7214-E31E-56BD-A71C1047F3B2}"/>
              </a:ext>
            </a:extLst>
          </p:cNvPr>
          <p:cNvSpPr/>
          <p:nvPr/>
        </p:nvSpPr>
        <p:spPr>
          <a:xfrm>
            <a:off x="5216105" y="8323209"/>
            <a:ext cx="690930" cy="873345"/>
          </a:xfrm>
          <a:custGeom>
            <a:avLst/>
            <a:gdLst>
              <a:gd name="connsiteX0" fmla="*/ 690020 w 690930"/>
              <a:gd name="connsiteY0" fmla="*/ 3827 h 873345"/>
              <a:gd name="connsiteX1" fmla="*/ 7967 w 690930"/>
              <a:gd name="connsiteY1" fmla="*/ 865761 h 873345"/>
              <a:gd name="connsiteX2" fmla="*/ 307770 w 690930"/>
              <a:gd name="connsiteY2" fmla="*/ 431047 h 873345"/>
              <a:gd name="connsiteX3" fmla="*/ 157869 w 690930"/>
              <a:gd name="connsiteY3" fmla="*/ 543473 h 873345"/>
              <a:gd name="connsiteX4" fmla="*/ 690020 w 690930"/>
              <a:gd name="connsiteY4" fmla="*/ 3827 h 8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930" h="873345">
                <a:moveTo>
                  <a:pt x="690020" y="3827"/>
                </a:moveTo>
                <a:cubicBezTo>
                  <a:pt x="665036" y="57542"/>
                  <a:pt x="71675" y="794558"/>
                  <a:pt x="7967" y="865761"/>
                </a:cubicBezTo>
                <a:cubicBezTo>
                  <a:pt x="-55741" y="936964"/>
                  <a:pt x="282786" y="484762"/>
                  <a:pt x="307770" y="431047"/>
                </a:cubicBezTo>
                <a:cubicBezTo>
                  <a:pt x="332754" y="377332"/>
                  <a:pt x="97908" y="608431"/>
                  <a:pt x="157869" y="543473"/>
                </a:cubicBezTo>
                <a:cubicBezTo>
                  <a:pt x="217830" y="478516"/>
                  <a:pt x="715004" y="-49888"/>
                  <a:pt x="690020" y="3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05FFEF06-0E24-C264-9BF6-9BE80321E23E}"/>
              </a:ext>
            </a:extLst>
          </p:cNvPr>
          <p:cNvSpPr/>
          <p:nvPr/>
        </p:nvSpPr>
        <p:spPr>
          <a:xfrm>
            <a:off x="5311861" y="8715242"/>
            <a:ext cx="649654" cy="821781"/>
          </a:xfrm>
          <a:custGeom>
            <a:avLst/>
            <a:gdLst>
              <a:gd name="connsiteX0" fmla="*/ 639234 w 649654"/>
              <a:gd name="connsiteY0" fmla="*/ 9033 h 821781"/>
              <a:gd name="connsiteX1" fmla="*/ 9647 w 649654"/>
              <a:gd name="connsiteY1" fmla="*/ 796017 h 821781"/>
              <a:gd name="connsiteX2" fmla="*/ 249490 w 649654"/>
              <a:gd name="connsiteY2" fmla="*/ 638620 h 821781"/>
              <a:gd name="connsiteX3" fmla="*/ 137064 w 649654"/>
              <a:gd name="connsiteY3" fmla="*/ 713571 h 821781"/>
              <a:gd name="connsiteX4" fmla="*/ 481837 w 649654"/>
              <a:gd name="connsiteY4" fmla="*/ 286351 h 821781"/>
              <a:gd name="connsiteX5" fmla="*/ 406887 w 649654"/>
              <a:gd name="connsiteY5" fmla="*/ 361302 h 821781"/>
              <a:gd name="connsiteX6" fmla="*/ 639234 w 649654"/>
              <a:gd name="connsiteY6" fmla="*/ 9033 h 82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654" h="821781">
                <a:moveTo>
                  <a:pt x="639234" y="9033"/>
                </a:moveTo>
                <a:cubicBezTo>
                  <a:pt x="573027" y="81486"/>
                  <a:pt x="74604" y="691086"/>
                  <a:pt x="9647" y="796017"/>
                </a:cubicBezTo>
                <a:cubicBezTo>
                  <a:pt x="-55310" y="900948"/>
                  <a:pt x="228254" y="652361"/>
                  <a:pt x="249490" y="638620"/>
                </a:cubicBezTo>
                <a:cubicBezTo>
                  <a:pt x="270726" y="624879"/>
                  <a:pt x="98340" y="772282"/>
                  <a:pt x="137064" y="713571"/>
                </a:cubicBezTo>
                <a:cubicBezTo>
                  <a:pt x="175788" y="654860"/>
                  <a:pt x="436866" y="345063"/>
                  <a:pt x="481837" y="286351"/>
                </a:cubicBezTo>
                <a:cubicBezTo>
                  <a:pt x="526807" y="227640"/>
                  <a:pt x="378156" y="400027"/>
                  <a:pt x="406887" y="361302"/>
                </a:cubicBezTo>
                <a:cubicBezTo>
                  <a:pt x="435618" y="322577"/>
                  <a:pt x="705441" y="-63420"/>
                  <a:pt x="639234" y="90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33CD0C94-7B17-F76D-8CE5-8045985B8A38}"/>
              </a:ext>
            </a:extLst>
          </p:cNvPr>
          <p:cNvSpPr/>
          <p:nvPr/>
        </p:nvSpPr>
        <p:spPr>
          <a:xfrm>
            <a:off x="5358204" y="9134189"/>
            <a:ext cx="589018" cy="867988"/>
          </a:xfrm>
          <a:custGeom>
            <a:avLst/>
            <a:gdLst>
              <a:gd name="connsiteX0" fmla="*/ 555416 w 589018"/>
              <a:gd name="connsiteY0" fmla="*/ 39791 h 867988"/>
              <a:gd name="connsiteX1" fmla="*/ 532930 w 589018"/>
              <a:gd name="connsiteY1" fmla="*/ 107247 h 867988"/>
              <a:gd name="connsiteX2" fmla="*/ 780 w 589018"/>
              <a:gd name="connsiteY2" fmla="*/ 864250 h 867988"/>
              <a:gd name="connsiteX3" fmla="*/ 413009 w 589018"/>
              <a:gd name="connsiteY3" fmla="*/ 399555 h 867988"/>
              <a:gd name="connsiteX4" fmla="*/ 375534 w 589018"/>
              <a:gd name="connsiteY4" fmla="*/ 437031 h 867988"/>
              <a:gd name="connsiteX5" fmla="*/ 555416 w 589018"/>
              <a:gd name="connsiteY5" fmla="*/ 39791 h 86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018" h="867988">
                <a:moveTo>
                  <a:pt x="555416" y="39791"/>
                </a:moveTo>
                <a:cubicBezTo>
                  <a:pt x="581649" y="-15173"/>
                  <a:pt x="625369" y="-30163"/>
                  <a:pt x="532930" y="107247"/>
                </a:cubicBezTo>
                <a:cubicBezTo>
                  <a:pt x="440491" y="244657"/>
                  <a:pt x="20767" y="815532"/>
                  <a:pt x="780" y="864250"/>
                </a:cubicBezTo>
                <a:cubicBezTo>
                  <a:pt x="-19207" y="912968"/>
                  <a:pt x="350550" y="470758"/>
                  <a:pt x="413009" y="399555"/>
                </a:cubicBezTo>
                <a:cubicBezTo>
                  <a:pt x="475468" y="328352"/>
                  <a:pt x="348052" y="499490"/>
                  <a:pt x="375534" y="437031"/>
                </a:cubicBezTo>
                <a:cubicBezTo>
                  <a:pt x="403016" y="374572"/>
                  <a:pt x="529183" y="94755"/>
                  <a:pt x="555416" y="397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611C50B1-9393-3242-DF90-A779E1A6E924}"/>
              </a:ext>
            </a:extLst>
          </p:cNvPr>
          <p:cNvSpPr/>
          <p:nvPr/>
        </p:nvSpPr>
        <p:spPr>
          <a:xfrm>
            <a:off x="5510613" y="9582472"/>
            <a:ext cx="524861" cy="777224"/>
          </a:xfrm>
          <a:custGeom>
            <a:avLst/>
            <a:gdLst>
              <a:gd name="connsiteX0" fmla="*/ 515433 w 524861"/>
              <a:gd name="connsiteY0" fmla="*/ 3738 h 777224"/>
              <a:gd name="connsiteX1" fmla="*/ 5767 w 524861"/>
              <a:gd name="connsiteY1" fmla="*/ 753246 h 777224"/>
              <a:gd name="connsiteX2" fmla="*/ 245610 w 524861"/>
              <a:gd name="connsiteY2" fmla="*/ 580859 h 777224"/>
              <a:gd name="connsiteX3" fmla="*/ 328056 w 524861"/>
              <a:gd name="connsiteY3" fmla="*/ 468433 h 777224"/>
              <a:gd name="connsiteX4" fmla="*/ 515433 w 524861"/>
              <a:gd name="connsiteY4" fmla="*/ 3738 h 7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861" h="777224">
                <a:moveTo>
                  <a:pt x="515433" y="3738"/>
                </a:moveTo>
                <a:cubicBezTo>
                  <a:pt x="461718" y="51207"/>
                  <a:pt x="50737" y="657059"/>
                  <a:pt x="5767" y="753246"/>
                </a:cubicBezTo>
                <a:cubicBezTo>
                  <a:pt x="-39203" y="849433"/>
                  <a:pt x="191895" y="628328"/>
                  <a:pt x="245610" y="580859"/>
                </a:cubicBezTo>
                <a:cubicBezTo>
                  <a:pt x="299325" y="533390"/>
                  <a:pt x="278089" y="562121"/>
                  <a:pt x="328056" y="468433"/>
                </a:cubicBezTo>
                <a:cubicBezTo>
                  <a:pt x="378023" y="374745"/>
                  <a:pt x="569148" y="-43731"/>
                  <a:pt x="515433" y="37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FE4C1BA6-A4AC-7BDD-08C4-C61745F9E470}"/>
              </a:ext>
            </a:extLst>
          </p:cNvPr>
          <p:cNvSpPr/>
          <p:nvPr/>
        </p:nvSpPr>
        <p:spPr>
          <a:xfrm>
            <a:off x="5572060" y="10008618"/>
            <a:ext cx="529924" cy="730359"/>
          </a:xfrm>
          <a:custGeom>
            <a:avLst/>
            <a:gdLst>
              <a:gd name="connsiteX0" fmla="*/ 528937 w 529924"/>
              <a:gd name="connsiteY0" fmla="*/ 12307 h 730359"/>
              <a:gd name="connsiteX1" fmla="*/ 19271 w 529924"/>
              <a:gd name="connsiteY1" fmla="*/ 709349 h 730359"/>
              <a:gd name="connsiteX2" fmla="*/ 101717 w 529924"/>
              <a:gd name="connsiteY2" fmla="*/ 544457 h 730359"/>
              <a:gd name="connsiteX3" fmla="*/ 49251 w 529924"/>
              <a:gd name="connsiteY3" fmla="*/ 499487 h 730359"/>
              <a:gd name="connsiteX4" fmla="*/ 364045 w 529924"/>
              <a:gd name="connsiteY4" fmla="*/ 4812 h 730359"/>
              <a:gd name="connsiteX5" fmla="*/ 154183 w 529924"/>
              <a:gd name="connsiteY5" fmla="*/ 244654 h 730359"/>
              <a:gd name="connsiteX6" fmla="*/ 528937 w 529924"/>
              <a:gd name="connsiteY6" fmla="*/ 12307 h 73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924" h="730359">
                <a:moveTo>
                  <a:pt x="528937" y="12307"/>
                </a:moveTo>
                <a:cubicBezTo>
                  <a:pt x="506452" y="89756"/>
                  <a:pt x="90474" y="620657"/>
                  <a:pt x="19271" y="709349"/>
                </a:cubicBezTo>
                <a:cubicBezTo>
                  <a:pt x="-51932" y="798041"/>
                  <a:pt x="96720" y="579434"/>
                  <a:pt x="101717" y="544457"/>
                </a:cubicBezTo>
                <a:cubicBezTo>
                  <a:pt x="106714" y="509480"/>
                  <a:pt x="5530" y="589428"/>
                  <a:pt x="49251" y="499487"/>
                </a:cubicBezTo>
                <a:cubicBezTo>
                  <a:pt x="92972" y="409546"/>
                  <a:pt x="346556" y="47284"/>
                  <a:pt x="364045" y="4812"/>
                </a:cubicBezTo>
                <a:cubicBezTo>
                  <a:pt x="381534" y="-37660"/>
                  <a:pt x="125452" y="240907"/>
                  <a:pt x="154183" y="244654"/>
                </a:cubicBezTo>
                <a:cubicBezTo>
                  <a:pt x="182914" y="248402"/>
                  <a:pt x="551422" y="-65142"/>
                  <a:pt x="528937" y="123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A12AFC9A-7AB5-F49B-9E03-2CA01BF8C29E}"/>
              </a:ext>
            </a:extLst>
          </p:cNvPr>
          <p:cNvSpPr/>
          <p:nvPr/>
        </p:nvSpPr>
        <p:spPr>
          <a:xfrm>
            <a:off x="5349641" y="9439987"/>
            <a:ext cx="1245950" cy="2164345"/>
          </a:xfrm>
          <a:custGeom>
            <a:avLst/>
            <a:gdLst>
              <a:gd name="connsiteX0" fmla="*/ 1848 w 1245950"/>
              <a:gd name="connsiteY0" fmla="*/ 206183 h 2164345"/>
              <a:gd name="connsiteX1" fmla="*/ 309146 w 1245950"/>
              <a:gd name="connsiteY1" fmla="*/ 1577783 h 2164345"/>
              <a:gd name="connsiteX2" fmla="*/ 301651 w 1245950"/>
              <a:gd name="connsiteY2" fmla="*/ 1532813 h 2164345"/>
              <a:gd name="connsiteX3" fmla="*/ 421572 w 1245950"/>
              <a:gd name="connsiteY3" fmla="*/ 1450367 h 2164345"/>
              <a:gd name="connsiteX4" fmla="*/ 668910 w 1245950"/>
              <a:gd name="connsiteY4" fmla="*/ 1300465 h 2164345"/>
              <a:gd name="connsiteX5" fmla="*/ 616444 w 1245950"/>
              <a:gd name="connsiteY5" fmla="*/ 1390406 h 2164345"/>
              <a:gd name="connsiteX6" fmla="*/ 1013684 w 1245950"/>
              <a:gd name="connsiteY6" fmla="*/ 11311 h 2164345"/>
              <a:gd name="connsiteX7" fmla="*/ 938733 w 1245950"/>
              <a:gd name="connsiteY7" fmla="*/ 738334 h 2164345"/>
              <a:gd name="connsiteX8" fmla="*/ 1238536 w 1245950"/>
              <a:gd name="connsiteY8" fmla="*/ 783305 h 2164345"/>
              <a:gd name="connsiteX9" fmla="*/ 578969 w 1245950"/>
              <a:gd name="connsiteY9" fmla="*/ 2072459 h 2164345"/>
              <a:gd name="connsiteX10" fmla="*/ 346621 w 1245950"/>
              <a:gd name="connsiteY10" fmla="*/ 1990013 h 2164345"/>
              <a:gd name="connsiteX11" fmla="*/ 189225 w 1245950"/>
              <a:gd name="connsiteY11" fmla="*/ 1427882 h 2164345"/>
              <a:gd name="connsiteX12" fmla="*/ 1848 w 1245950"/>
              <a:gd name="connsiteY12" fmla="*/ 206183 h 216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950" h="2164345">
                <a:moveTo>
                  <a:pt x="1848" y="206183"/>
                </a:moveTo>
                <a:cubicBezTo>
                  <a:pt x="21835" y="231167"/>
                  <a:pt x="259179" y="1356678"/>
                  <a:pt x="309146" y="1577783"/>
                </a:cubicBezTo>
                <a:cubicBezTo>
                  <a:pt x="359113" y="1798888"/>
                  <a:pt x="282913" y="1554049"/>
                  <a:pt x="301651" y="1532813"/>
                </a:cubicBezTo>
                <a:cubicBezTo>
                  <a:pt x="320389" y="1511577"/>
                  <a:pt x="360362" y="1489092"/>
                  <a:pt x="421572" y="1450367"/>
                </a:cubicBezTo>
                <a:cubicBezTo>
                  <a:pt x="482782" y="1411642"/>
                  <a:pt x="636431" y="1310459"/>
                  <a:pt x="668910" y="1300465"/>
                </a:cubicBezTo>
                <a:cubicBezTo>
                  <a:pt x="701389" y="1290472"/>
                  <a:pt x="558982" y="1605265"/>
                  <a:pt x="616444" y="1390406"/>
                </a:cubicBezTo>
                <a:cubicBezTo>
                  <a:pt x="673906" y="1175547"/>
                  <a:pt x="959969" y="119990"/>
                  <a:pt x="1013684" y="11311"/>
                </a:cubicBezTo>
                <a:cubicBezTo>
                  <a:pt x="1067399" y="-97368"/>
                  <a:pt x="901258" y="609668"/>
                  <a:pt x="938733" y="738334"/>
                </a:cubicBezTo>
                <a:cubicBezTo>
                  <a:pt x="976208" y="867000"/>
                  <a:pt x="1298497" y="560951"/>
                  <a:pt x="1238536" y="783305"/>
                </a:cubicBezTo>
                <a:cubicBezTo>
                  <a:pt x="1178575" y="1005659"/>
                  <a:pt x="727621" y="1871341"/>
                  <a:pt x="578969" y="2072459"/>
                </a:cubicBezTo>
                <a:cubicBezTo>
                  <a:pt x="430317" y="2273577"/>
                  <a:pt x="411578" y="2097442"/>
                  <a:pt x="346621" y="1990013"/>
                </a:cubicBezTo>
                <a:cubicBezTo>
                  <a:pt x="281664" y="1882584"/>
                  <a:pt x="249186" y="1727685"/>
                  <a:pt x="189225" y="1427882"/>
                </a:cubicBezTo>
                <a:cubicBezTo>
                  <a:pt x="129264" y="1128079"/>
                  <a:pt x="-18139" y="181199"/>
                  <a:pt x="1848" y="2061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131DA4FA-C4AD-6656-291E-3ECE56210197}"/>
              </a:ext>
            </a:extLst>
          </p:cNvPr>
          <p:cNvSpPr/>
          <p:nvPr/>
        </p:nvSpPr>
        <p:spPr>
          <a:xfrm>
            <a:off x="5350469" y="6776806"/>
            <a:ext cx="542057" cy="1004458"/>
          </a:xfrm>
          <a:custGeom>
            <a:avLst/>
            <a:gdLst>
              <a:gd name="connsiteX0" fmla="*/ 540665 w 542057"/>
              <a:gd name="connsiteY0" fmla="*/ 88689 h 1004458"/>
              <a:gd name="connsiteX1" fmla="*/ 120941 w 542057"/>
              <a:gd name="connsiteY1" fmla="*/ 21233 h 1004458"/>
              <a:gd name="connsiteX2" fmla="*/ 203387 w 542057"/>
              <a:gd name="connsiteY2" fmla="*/ 410978 h 1004458"/>
              <a:gd name="connsiteX3" fmla="*/ 255852 w 542057"/>
              <a:gd name="connsiteY3" fmla="*/ 351017 h 1004458"/>
              <a:gd name="connsiteX4" fmla="*/ 360783 w 542057"/>
              <a:gd name="connsiteY4" fmla="*/ 710781 h 1004458"/>
              <a:gd name="connsiteX5" fmla="*/ 450724 w 542057"/>
              <a:gd name="connsiteY5" fmla="*/ 1003089 h 1004458"/>
              <a:gd name="connsiteX6" fmla="*/ 300823 w 542057"/>
              <a:gd name="connsiteY6" fmla="*/ 590860 h 1004458"/>
              <a:gd name="connsiteX7" fmla="*/ 165911 w 542057"/>
              <a:gd name="connsiteY7" fmla="*/ 156145 h 1004458"/>
              <a:gd name="connsiteX8" fmla="*/ 1020 w 542057"/>
              <a:gd name="connsiteY8" fmla="*/ 21233 h 1004458"/>
              <a:gd name="connsiteX9" fmla="*/ 248357 w 542057"/>
              <a:gd name="connsiteY9" fmla="*/ 6243 h 1004458"/>
              <a:gd name="connsiteX10" fmla="*/ 540665 w 542057"/>
              <a:gd name="connsiteY10" fmla="*/ 88689 h 10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057" h="1004458">
                <a:moveTo>
                  <a:pt x="540665" y="88689"/>
                </a:moveTo>
                <a:cubicBezTo>
                  <a:pt x="519429" y="91187"/>
                  <a:pt x="177154" y="-32482"/>
                  <a:pt x="120941" y="21233"/>
                </a:cubicBezTo>
                <a:cubicBezTo>
                  <a:pt x="64728" y="74948"/>
                  <a:pt x="180902" y="356014"/>
                  <a:pt x="203387" y="410978"/>
                </a:cubicBezTo>
                <a:cubicBezTo>
                  <a:pt x="225872" y="465942"/>
                  <a:pt x="229619" y="301050"/>
                  <a:pt x="255852" y="351017"/>
                </a:cubicBezTo>
                <a:cubicBezTo>
                  <a:pt x="282085" y="400984"/>
                  <a:pt x="328304" y="602102"/>
                  <a:pt x="360783" y="710781"/>
                </a:cubicBezTo>
                <a:cubicBezTo>
                  <a:pt x="393262" y="819460"/>
                  <a:pt x="460717" y="1023076"/>
                  <a:pt x="450724" y="1003089"/>
                </a:cubicBezTo>
                <a:cubicBezTo>
                  <a:pt x="440731" y="983102"/>
                  <a:pt x="348292" y="732017"/>
                  <a:pt x="300823" y="590860"/>
                </a:cubicBezTo>
                <a:cubicBezTo>
                  <a:pt x="253354" y="449703"/>
                  <a:pt x="215878" y="251083"/>
                  <a:pt x="165911" y="156145"/>
                </a:cubicBezTo>
                <a:cubicBezTo>
                  <a:pt x="115944" y="61207"/>
                  <a:pt x="-12721" y="46217"/>
                  <a:pt x="1020" y="21233"/>
                </a:cubicBezTo>
                <a:cubicBezTo>
                  <a:pt x="14761" y="-3751"/>
                  <a:pt x="162164" y="-3751"/>
                  <a:pt x="248357" y="6243"/>
                </a:cubicBezTo>
                <a:cubicBezTo>
                  <a:pt x="334550" y="16236"/>
                  <a:pt x="561901" y="86191"/>
                  <a:pt x="540665" y="88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527E9DF9-C4F1-342C-3C60-68ADDAB685D3}"/>
              </a:ext>
            </a:extLst>
          </p:cNvPr>
          <p:cNvSpPr/>
          <p:nvPr/>
        </p:nvSpPr>
        <p:spPr>
          <a:xfrm>
            <a:off x="5463739" y="6826910"/>
            <a:ext cx="675783" cy="3008996"/>
          </a:xfrm>
          <a:custGeom>
            <a:avLst/>
            <a:gdLst>
              <a:gd name="connsiteX0" fmla="*/ 105107 w 675783"/>
              <a:gd name="connsiteY0" fmla="*/ 1110 h 3008996"/>
              <a:gd name="connsiteX1" fmla="*/ 247513 w 675783"/>
              <a:gd name="connsiteY1" fmla="*/ 390854 h 3008996"/>
              <a:gd name="connsiteX2" fmla="*/ 524831 w 675783"/>
              <a:gd name="connsiteY2" fmla="*/ 1230303 h 3008996"/>
              <a:gd name="connsiteX3" fmla="*/ 472366 w 675783"/>
              <a:gd name="connsiteY3" fmla="*/ 1365215 h 3008996"/>
              <a:gd name="connsiteX4" fmla="*/ 584792 w 675783"/>
              <a:gd name="connsiteY4" fmla="*/ 2069752 h 3008996"/>
              <a:gd name="connsiteX5" fmla="*/ 524831 w 675783"/>
              <a:gd name="connsiteY5" fmla="*/ 2092238 h 3008996"/>
              <a:gd name="connsiteX6" fmla="*/ 674733 w 675783"/>
              <a:gd name="connsiteY6" fmla="*/ 2871726 h 3008996"/>
              <a:gd name="connsiteX7" fmla="*/ 584792 w 675783"/>
              <a:gd name="connsiteY7" fmla="*/ 2901706 h 3008996"/>
              <a:gd name="connsiteX8" fmla="*/ 457376 w 675783"/>
              <a:gd name="connsiteY8" fmla="*/ 1777444 h 3008996"/>
              <a:gd name="connsiteX9" fmla="*/ 22661 w 675783"/>
              <a:gd name="connsiteY9" fmla="*/ 203477 h 3008996"/>
              <a:gd name="connsiteX10" fmla="*/ 67631 w 675783"/>
              <a:gd name="connsiteY10" fmla="*/ 270933 h 3008996"/>
              <a:gd name="connsiteX11" fmla="*/ 105107 w 675783"/>
              <a:gd name="connsiteY11" fmla="*/ 1110 h 300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783" h="3008996">
                <a:moveTo>
                  <a:pt x="105107" y="1110"/>
                </a:moveTo>
                <a:cubicBezTo>
                  <a:pt x="135087" y="21097"/>
                  <a:pt x="177559" y="185989"/>
                  <a:pt x="247513" y="390854"/>
                </a:cubicBezTo>
                <a:cubicBezTo>
                  <a:pt x="317467" y="595719"/>
                  <a:pt x="487355" y="1067909"/>
                  <a:pt x="524831" y="1230303"/>
                </a:cubicBezTo>
                <a:cubicBezTo>
                  <a:pt x="562307" y="1392697"/>
                  <a:pt x="462373" y="1225307"/>
                  <a:pt x="472366" y="1365215"/>
                </a:cubicBezTo>
                <a:cubicBezTo>
                  <a:pt x="482359" y="1505123"/>
                  <a:pt x="576048" y="1948582"/>
                  <a:pt x="584792" y="2069752"/>
                </a:cubicBezTo>
                <a:cubicBezTo>
                  <a:pt x="593536" y="2190922"/>
                  <a:pt x="509841" y="1958576"/>
                  <a:pt x="524831" y="2092238"/>
                </a:cubicBezTo>
                <a:cubicBezTo>
                  <a:pt x="539821" y="2225900"/>
                  <a:pt x="664740" y="2736815"/>
                  <a:pt x="674733" y="2871726"/>
                </a:cubicBezTo>
                <a:cubicBezTo>
                  <a:pt x="684726" y="3006637"/>
                  <a:pt x="621018" y="3084086"/>
                  <a:pt x="584792" y="2901706"/>
                </a:cubicBezTo>
                <a:cubicBezTo>
                  <a:pt x="548566" y="2719326"/>
                  <a:pt x="551064" y="2227149"/>
                  <a:pt x="457376" y="1777444"/>
                </a:cubicBezTo>
                <a:cubicBezTo>
                  <a:pt x="363688" y="1327739"/>
                  <a:pt x="87618" y="454562"/>
                  <a:pt x="22661" y="203477"/>
                </a:cubicBezTo>
                <a:cubicBezTo>
                  <a:pt x="-42296" y="-47608"/>
                  <a:pt x="51392" y="304661"/>
                  <a:pt x="67631" y="270933"/>
                </a:cubicBezTo>
                <a:cubicBezTo>
                  <a:pt x="83870" y="237205"/>
                  <a:pt x="75127" y="-18877"/>
                  <a:pt x="105107" y="11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A931E250-E9D2-B564-7567-C9CC7EC62C63}"/>
              </a:ext>
            </a:extLst>
          </p:cNvPr>
          <p:cNvSpPr/>
          <p:nvPr/>
        </p:nvSpPr>
        <p:spPr>
          <a:xfrm>
            <a:off x="5469932" y="5292092"/>
            <a:ext cx="517040" cy="1663916"/>
          </a:xfrm>
          <a:custGeom>
            <a:avLst/>
            <a:gdLst>
              <a:gd name="connsiteX0" fmla="*/ 179754 w 517040"/>
              <a:gd name="connsiteY0" fmla="*/ 63679 h 1663916"/>
              <a:gd name="connsiteX1" fmla="*/ 179754 w 517040"/>
              <a:gd name="connsiteY1" fmla="*/ 210637 h 1663916"/>
              <a:gd name="connsiteX2" fmla="*/ 139 w 517040"/>
              <a:gd name="connsiteY2" fmla="*/ 896437 h 1663916"/>
              <a:gd name="connsiteX3" fmla="*/ 212411 w 517040"/>
              <a:gd name="connsiteY3" fmla="*/ 831122 h 1663916"/>
              <a:gd name="connsiteX4" fmla="*/ 261397 w 517040"/>
              <a:gd name="connsiteY4" fmla="*/ 1663879 h 1663916"/>
              <a:gd name="connsiteX5" fmla="*/ 457339 w 517040"/>
              <a:gd name="connsiteY5" fmla="*/ 863779 h 1663916"/>
              <a:gd name="connsiteX6" fmla="*/ 506325 w 517040"/>
              <a:gd name="connsiteY6" fmla="*/ 357594 h 1663916"/>
              <a:gd name="connsiteX7" fmla="*/ 277725 w 517040"/>
              <a:gd name="connsiteY7" fmla="*/ 471894 h 1663916"/>
              <a:gd name="connsiteX8" fmla="*/ 228739 w 517040"/>
              <a:gd name="connsiteY8" fmla="*/ 31022 h 1663916"/>
              <a:gd name="connsiteX9" fmla="*/ 179754 w 517040"/>
              <a:gd name="connsiteY9" fmla="*/ 63679 h 166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040" h="1663916">
                <a:moveTo>
                  <a:pt x="179754" y="63679"/>
                </a:moveTo>
                <a:cubicBezTo>
                  <a:pt x="171590" y="93615"/>
                  <a:pt x="209690" y="71844"/>
                  <a:pt x="179754" y="210637"/>
                </a:cubicBezTo>
                <a:cubicBezTo>
                  <a:pt x="149818" y="349430"/>
                  <a:pt x="-5304" y="793023"/>
                  <a:pt x="139" y="896437"/>
                </a:cubicBezTo>
                <a:cubicBezTo>
                  <a:pt x="5582" y="999851"/>
                  <a:pt x="168868" y="703215"/>
                  <a:pt x="212411" y="831122"/>
                </a:cubicBezTo>
                <a:cubicBezTo>
                  <a:pt x="255954" y="959029"/>
                  <a:pt x="220576" y="1658436"/>
                  <a:pt x="261397" y="1663879"/>
                </a:cubicBezTo>
                <a:cubicBezTo>
                  <a:pt x="302218" y="1669322"/>
                  <a:pt x="416518" y="1081493"/>
                  <a:pt x="457339" y="863779"/>
                </a:cubicBezTo>
                <a:cubicBezTo>
                  <a:pt x="498160" y="646065"/>
                  <a:pt x="536261" y="422908"/>
                  <a:pt x="506325" y="357594"/>
                </a:cubicBezTo>
                <a:cubicBezTo>
                  <a:pt x="476389" y="292280"/>
                  <a:pt x="323989" y="526323"/>
                  <a:pt x="277725" y="471894"/>
                </a:cubicBezTo>
                <a:cubicBezTo>
                  <a:pt x="231461" y="417465"/>
                  <a:pt x="239625" y="104501"/>
                  <a:pt x="228739" y="31022"/>
                </a:cubicBezTo>
                <a:cubicBezTo>
                  <a:pt x="217853" y="-42457"/>
                  <a:pt x="187918" y="33743"/>
                  <a:pt x="179754" y="63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08AE7531-E19B-1DA5-CF3E-561130C9D859}"/>
              </a:ext>
            </a:extLst>
          </p:cNvPr>
          <p:cNvSpPr/>
          <p:nvPr/>
        </p:nvSpPr>
        <p:spPr>
          <a:xfrm>
            <a:off x="6186424" y="5837178"/>
            <a:ext cx="439754" cy="2501581"/>
          </a:xfrm>
          <a:custGeom>
            <a:avLst/>
            <a:gdLst>
              <a:gd name="connsiteX0" fmla="*/ 410319 w 439754"/>
              <a:gd name="connsiteY0" fmla="*/ 90093 h 2501581"/>
              <a:gd name="connsiteX1" fmla="*/ 410319 w 439754"/>
              <a:gd name="connsiteY1" fmla="*/ 155408 h 2501581"/>
              <a:gd name="connsiteX2" fmla="*/ 263362 w 439754"/>
              <a:gd name="connsiteY2" fmla="*/ 1722951 h 2501581"/>
              <a:gd name="connsiteX3" fmla="*/ 230705 w 439754"/>
              <a:gd name="connsiteY3" fmla="*/ 2441408 h 2501581"/>
              <a:gd name="connsiteX4" fmla="*/ 18433 w 439754"/>
              <a:gd name="connsiteY4" fmla="*/ 220722 h 2501581"/>
              <a:gd name="connsiteX5" fmla="*/ 18433 w 439754"/>
              <a:gd name="connsiteY5" fmla="*/ 971836 h 2501581"/>
              <a:gd name="connsiteX6" fmla="*/ 83747 w 439754"/>
              <a:gd name="connsiteY6" fmla="*/ 204393 h 2501581"/>
              <a:gd name="connsiteX7" fmla="*/ 100076 w 439754"/>
              <a:gd name="connsiteY7" fmla="*/ 449322 h 2501581"/>
              <a:gd name="connsiteX8" fmla="*/ 410319 w 439754"/>
              <a:gd name="connsiteY8" fmla="*/ 90093 h 250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754" h="2501581">
                <a:moveTo>
                  <a:pt x="410319" y="90093"/>
                </a:moveTo>
                <a:cubicBezTo>
                  <a:pt x="462026" y="41107"/>
                  <a:pt x="434812" y="-116735"/>
                  <a:pt x="410319" y="155408"/>
                </a:cubicBezTo>
                <a:cubicBezTo>
                  <a:pt x="385826" y="427551"/>
                  <a:pt x="293298" y="1341951"/>
                  <a:pt x="263362" y="1722951"/>
                </a:cubicBezTo>
                <a:cubicBezTo>
                  <a:pt x="233426" y="2103951"/>
                  <a:pt x="271526" y="2691779"/>
                  <a:pt x="230705" y="2441408"/>
                </a:cubicBezTo>
                <a:cubicBezTo>
                  <a:pt x="189884" y="2191037"/>
                  <a:pt x="53812" y="465650"/>
                  <a:pt x="18433" y="220722"/>
                </a:cubicBezTo>
                <a:cubicBezTo>
                  <a:pt x="-16946" y="-24206"/>
                  <a:pt x="7547" y="974557"/>
                  <a:pt x="18433" y="971836"/>
                </a:cubicBezTo>
                <a:cubicBezTo>
                  <a:pt x="29319" y="969115"/>
                  <a:pt x="70140" y="291479"/>
                  <a:pt x="83747" y="204393"/>
                </a:cubicBezTo>
                <a:cubicBezTo>
                  <a:pt x="97354" y="117307"/>
                  <a:pt x="42926" y="465651"/>
                  <a:pt x="100076" y="449322"/>
                </a:cubicBezTo>
                <a:cubicBezTo>
                  <a:pt x="157226" y="432994"/>
                  <a:pt x="358612" y="139079"/>
                  <a:pt x="410319" y="900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円/楕円 1472">
            <a:extLst>
              <a:ext uri="{FF2B5EF4-FFF2-40B4-BE49-F238E27FC236}">
                <a16:creationId xmlns:a16="http://schemas.microsoft.com/office/drawing/2014/main" id="{42ABCBB9-0276-BCC6-92CC-1A16E6361CD6}"/>
              </a:ext>
            </a:extLst>
          </p:cNvPr>
          <p:cNvSpPr/>
          <p:nvPr/>
        </p:nvSpPr>
        <p:spPr>
          <a:xfrm>
            <a:off x="4061126" y="315925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円/楕円 1473">
            <a:extLst>
              <a:ext uri="{FF2B5EF4-FFF2-40B4-BE49-F238E27FC236}">
                <a16:creationId xmlns:a16="http://schemas.microsoft.com/office/drawing/2014/main" id="{BAD2B1EB-4CFD-7125-3D29-00432CBFA590}"/>
              </a:ext>
            </a:extLst>
          </p:cNvPr>
          <p:cNvSpPr/>
          <p:nvPr/>
        </p:nvSpPr>
        <p:spPr>
          <a:xfrm>
            <a:off x="5157036" y="30745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226E940F-6E15-D0C3-C2FA-FAEBDA2BF7AF}"/>
              </a:ext>
            </a:extLst>
          </p:cNvPr>
          <p:cNvSpPr/>
          <p:nvPr/>
        </p:nvSpPr>
        <p:spPr>
          <a:xfrm>
            <a:off x="2120056" y="6013642"/>
            <a:ext cx="661534" cy="2233192"/>
          </a:xfrm>
          <a:custGeom>
            <a:avLst/>
            <a:gdLst>
              <a:gd name="connsiteX0" fmla="*/ 658313 w 661534"/>
              <a:gd name="connsiteY0" fmla="*/ 296 h 2233192"/>
              <a:gd name="connsiteX1" fmla="*/ 262659 w 661534"/>
              <a:gd name="connsiteY1" fmla="*/ 941073 h 2233192"/>
              <a:gd name="connsiteX2" fmla="*/ 447298 w 661534"/>
              <a:gd name="connsiteY2" fmla="*/ 712473 h 2233192"/>
              <a:gd name="connsiteX3" fmla="*/ 271452 w 661534"/>
              <a:gd name="connsiteY3" fmla="*/ 1301558 h 2233192"/>
              <a:gd name="connsiteX4" fmla="*/ 508844 w 661534"/>
              <a:gd name="connsiteY4" fmla="*/ 1960981 h 2233192"/>
              <a:gd name="connsiteX5" fmla="*/ 631936 w 661534"/>
              <a:gd name="connsiteY5" fmla="*/ 2224750 h 2233192"/>
              <a:gd name="connsiteX6" fmla="*/ 623144 w 661534"/>
              <a:gd name="connsiteY6" fmla="*/ 1679627 h 2233192"/>
              <a:gd name="connsiteX7" fmla="*/ 218698 w 661534"/>
              <a:gd name="connsiteY7" fmla="*/ 510250 h 2233192"/>
              <a:gd name="connsiteX8" fmla="*/ 16475 w 661534"/>
              <a:gd name="connsiteY8" fmla="*/ 835566 h 2233192"/>
              <a:gd name="connsiteX9" fmla="*/ 658313 w 661534"/>
              <a:gd name="connsiteY9" fmla="*/ 296 h 223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534" h="2233192">
                <a:moveTo>
                  <a:pt x="658313" y="296"/>
                </a:moveTo>
                <a:cubicBezTo>
                  <a:pt x="699344" y="17881"/>
                  <a:pt x="297828" y="822377"/>
                  <a:pt x="262659" y="941073"/>
                </a:cubicBezTo>
                <a:cubicBezTo>
                  <a:pt x="227490" y="1059769"/>
                  <a:pt x="445833" y="652392"/>
                  <a:pt x="447298" y="712473"/>
                </a:cubicBezTo>
                <a:cubicBezTo>
                  <a:pt x="448763" y="772554"/>
                  <a:pt x="261194" y="1093473"/>
                  <a:pt x="271452" y="1301558"/>
                </a:cubicBezTo>
                <a:cubicBezTo>
                  <a:pt x="281710" y="1509643"/>
                  <a:pt x="448763" y="1807116"/>
                  <a:pt x="508844" y="1960981"/>
                </a:cubicBezTo>
                <a:cubicBezTo>
                  <a:pt x="568925" y="2114846"/>
                  <a:pt x="612886" y="2271642"/>
                  <a:pt x="631936" y="2224750"/>
                </a:cubicBezTo>
                <a:cubicBezTo>
                  <a:pt x="650986" y="2177858"/>
                  <a:pt x="692017" y="1965377"/>
                  <a:pt x="623144" y="1679627"/>
                </a:cubicBezTo>
                <a:cubicBezTo>
                  <a:pt x="554271" y="1393877"/>
                  <a:pt x="319809" y="650927"/>
                  <a:pt x="218698" y="510250"/>
                </a:cubicBezTo>
                <a:cubicBezTo>
                  <a:pt x="117587" y="369573"/>
                  <a:pt x="-53864" y="919093"/>
                  <a:pt x="16475" y="835566"/>
                </a:cubicBezTo>
                <a:cubicBezTo>
                  <a:pt x="86813" y="752039"/>
                  <a:pt x="617282" y="-17289"/>
                  <a:pt x="658313" y="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3DD09A40-695E-7F35-8AD1-8E23637C3659}"/>
              </a:ext>
            </a:extLst>
          </p:cNvPr>
          <p:cNvSpPr/>
          <p:nvPr/>
        </p:nvSpPr>
        <p:spPr>
          <a:xfrm>
            <a:off x="6166362" y="5873828"/>
            <a:ext cx="278978" cy="3061556"/>
          </a:xfrm>
          <a:custGeom>
            <a:avLst/>
            <a:gdLst>
              <a:gd name="connsiteX0" fmla="*/ 199269 w 278978"/>
              <a:gd name="connsiteY0" fmla="*/ 113734 h 3061556"/>
              <a:gd name="connsiteX1" fmla="*/ 208061 w 278978"/>
              <a:gd name="connsiteY1" fmla="*/ 228034 h 3061556"/>
              <a:gd name="connsiteX2" fmla="*/ 278400 w 278978"/>
              <a:gd name="connsiteY2" fmla="*/ 1942534 h 3061556"/>
              <a:gd name="connsiteX3" fmla="*/ 164100 w 278978"/>
              <a:gd name="connsiteY3" fmla="*/ 3059157 h 3061556"/>
              <a:gd name="connsiteX4" fmla="*/ 137723 w 278978"/>
              <a:gd name="connsiteY4" fmla="*/ 1652387 h 3061556"/>
              <a:gd name="connsiteX5" fmla="*/ 5838 w 278978"/>
              <a:gd name="connsiteY5" fmla="*/ 289580 h 3061556"/>
              <a:gd name="connsiteX6" fmla="*/ 41007 w 278978"/>
              <a:gd name="connsiteY6" fmla="*/ 1116057 h 3061556"/>
              <a:gd name="connsiteX7" fmla="*/ 199269 w 278978"/>
              <a:gd name="connsiteY7" fmla="*/ 113734 h 306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978" h="3061556">
                <a:moveTo>
                  <a:pt x="199269" y="113734"/>
                </a:moveTo>
                <a:cubicBezTo>
                  <a:pt x="227111" y="-34270"/>
                  <a:pt x="194872" y="-76766"/>
                  <a:pt x="208061" y="228034"/>
                </a:cubicBezTo>
                <a:cubicBezTo>
                  <a:pt x="221250" y="532834"/>
                  <a:pt x="285727" y="1470680"/>
                  <a:pt x="278400" y="1942534"/>
                </a:cubicBezTo>
                <a:cubicBezTo>
                  <a:pt x="271073" y="2414388"/>
                  <a:pt x="187546" y="3107515"/>
                  <a:pt x="164100" y="3059157"/>
                </a:cubicBezTo>
                <a:cubicBezTo>
                  <a:pt x="140654" y="3010799"/>
                  <a:pt x="164100" y="2113983"/>
                  <a:pt x="137723" y="1652387"/>
                </a:cubicBezTo>
                <a:cubicBezTo>
                  <a:pt x="111346" y="1190791"/>
                  <a:pt x="21957" y="378968"/>
                  <a:pt x="5838" y="289580"/>
                </a:cubicBezTo>
                <a:cubicBezTo>
                  <a:pt x="-10281" y="200192"/>
                  <a:pt x="8769" y="1143899"/>
                  <a:pt x="41007" y="1116057"/>
                </a:cubicBezTo>
                <a:cubicBezTo>
                  <a:pt x="73245" y="1088215"/>
                  <a:pt x="171427" y="261738"/>
                  <a:pt x="199269" y="113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A9C37C55-8638-1E4C-7DB8-2311424DE77A}"/>
              </a:ext>
            </a:extLst>
          </p:cNvPr>
          <p:cNvSpPr/>
          <p:nvPr/>
        </p:nvSpPr>
        <p:spPr>
          <a:xfrm>
            <a:off x="2868047" y="7010395"/>
            <a:ext cx="2267124" cy="3185142"/>
          </a:xfrm>
          <a:custGeom>
            <a:avLst/>
            <a:gdLst>
              <a:gd name="connsiteX0" fmla="*/ 33415 w 2267124"/>
              <a:gd name="connsiteY0" fmla="*/ 49828 h 3185142"/>
              <a:gd name="connsiteX1" fmla="*/ 147715 w 2267124"/>
              <a:gd name="connsiteY1" fmla="*/ 199297 h 3185142"/>
              <a:gd name="connsiteX2" fmla="*/ 2134776 w 2267124"/>
              <a:gd name="connsiteY2" fmla="*/ 2986459 h 3185142"/>
              <a:gd name="connsiteX3" fmla="*/ 1879799 w 2267124"/>
              <a:gd name="connsiteY3" fmla="*/ 2678728 h 3185142"/>
              <a:gd name="connsiteX4" fmla="*/ 244430 w 2267124"/>
              <a:gd name="connsiteY4" fmla="*/ 427897 h 3185142"/>
              <a:gd name="connsiteX5" fmla="*/ 411484 w 2267124"/>
              <a:gd name="connsiteY5" fmla="*/ 709251 h 3185142"/>
              <a:gd name="connsiteX6" fmla="*/ 33415 w 2267124"/>
              <a:gd name="connsiteY6" fmla="*/ 49828 h 318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7124" h="3185142">
                <a:moveTo>
                  <a:pt x="33415" y="49828"/>
                </a:moveTo>
                <a:cubicBezTo>
                  <a:pt x="-84549" y="-120157"/>
                  <a:pt x="147715" y="199297"/>
                  <a:pt x="147715" y="199297"/>
                </a:cubicBezTo>
                <a:lnTo>
                  <a:pt x="2134776" y="2986459"/>
                </a:lnTo>
                <a:cubicBezTo>
                  <a:pt x="2423457" y="3399698"/>
                  <a:pt x="2194857" y="3105155"/>
                  <a:pt x="1879799" y="2678728"/>
                </a:cubicBezTo>
                <a:cubicBezTo>
                  <a:pt x="1564741" y="2252301"/>
                  <a:pt x="489149" y="756143"/>
                  <a:pt x="244430" y="427897"/>
                </a:cubicBezTo>
                <a:cubicBezTo>
                  <a:pt x="-289" y="99651"/>
                  <a:pt x="449584" y="778124"/>
                  <a:pt x="411484" y="709251"/>
                </a:cubicBezTo>
                <a:cubicBezTo>
                  <a:pt x="373384" y="640378"/>
                  <a:pt x="194607" y="327518"/>
                  <a:pt x="33415" y="49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F371C67C-6AE4-EF1E-CD5E-7B5EED12D572}"/>
              </a:ext>
            </a:extLst>
          </p:cNvPr>
          <p:cNvSpPr/>
          <p:nvPr/>
        </p:nvSpPr>
        <p:spPr>
          <a:xfrm>
            <a:off x="4784616" y="6626219"/>
            <a:ext cx="797721" cy="565258"/>
          </a:xfrm>
          <a:custGeom>
            <a:avLst/>
            <a:gdLst>
              <a:gd name="connsiteX0" fmla="*/ 109 w 797721"/>
              <a:gd name="connsiteY0" fmla="*/ 6 h 565258"/>
              <a:gd name="connsiteX1" fmla="*/ 577959 w 797721"/>
              <a:gd name="connsiteY1" fmla="*/ 365131 h 565258"/>
              <a:gd name="connsiteX2" fmla="*/ 565259 w 797721"/>
              <a:gd name="connsiteY2" fmla="*/ 365131 h 565258"/>
              <a:gd name="connsiteX3" fmla="*/ 797034 w 797721"/>
              <a:gd name="connsiteY3" fmla="*/ 565156 h 565258"/>
              <a:gd name="connsiteX4" fmla="*/ 635109 w 797721"/>
              <a:gd name="connsiteY4" fmla="*/ 390531 h 565258"/>
              <a:gd name="connsiteX5" fmla="*/ 593834 w 797721"/>
              <a:gd name="connsiteY5" fmla="*/ 257181 h 565258"/>
              <a:gd name="connsiteX6" fmla="*/ 752584 w 797721"/>
              <a:gd name="connsiteY6" fmla="*/ 555631 h 565258"/>
              <a:gd name="connsiteX7" fmla="*/ 571609 w 797721"/>
              <a:gd name="connsiteY7" fmla="*/ 457206 h 565258"/>
              <a:gd name="connsiteX8" fmla="*/ 346184 w 797721"/>
              <a:gd name="connsiteY8" fmla="*/ 238131 h 565258"/>
              <a:gd name="connsiteX9" fmla="*/ 527159 w 797721"/>
              <a:gd name="connsiteY9" fmla="*/ 374656 h 565258"/>
              <a:gd name="connsiteX10" fmla="*/ 109 w 797721"/>
              <a:gd name="connsiteY10" fmla="*/ 6 h 56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721" h="565258">
                <a:moveTo>
                  <a:pt x="109" y="6"/>
                </a:moveTo>
                <a:cubicBezTo>
                  <a:pt x="8576" y="-1581"/>
                  <a:pt x="483767" y="304277"/>
                  <a:pt x="577959" y="365131"/>
                </a:cubicBezTo>
                <a:cubicBezTo>
                  <a:pt x="672151" y="425985"/>
                  <a:pt x="528747" y="331794"/>
                  <a:pt x="565259" y="365131"/>
                </a:cubicBezTo>
                <a:cubicBezTo>
                  <a:pt x="601772" y="398469"/>
                  <a:pt x="785392" y="560923"/>
                  <a:pt x="797034" y="565156"/>
                </a:cubicBezTo>
                <a:cubicBezTo>
                  <a:pt x="808676" y="569389"/>
                  <a:pt x="668976" y="441860"/>
                  <a:pt x="635109" y="390531"/>
                </a:cubicBezTo>
                <a:cubicBezTo>
                  <a:pt x="601242" y="339202"/>
                  <a:pt x="574255" y="229664"/>
                  <a:pt x="593834" y="257181"/>
                </a:cubicBezTo>
                <a:cubicBezTo>
                  <a:pt x="613413" y="284698"/>
                  <a:pt x="756288" y="522293"/>
                  <a:pt x="752584" y="555631"/>
                </a:cubicBezTo>
                <a:cubicBezTo>
                  <a:pt x="748880" y="588969"/>
                  <a:pt x="639342" y="510123"/>
                  <a:pt x="571609" y="457206"/>
                </a:cubicBezTo>
                <a:cubicBezTo>
                  <a:pt x="503876" y="404289"/>
                  <a:pt x="353592" y="251889"/>
                  <a:pt x="346184" y="238131"/>
                </a:cubicBezTo>
                <a:cubicBezTo>
                  <a:pt x="338776" y="224373"/>
                  <a:pt x="579547" y="409581"/>
                  <a:pt x="527159" y="374656"/>
                </a:cubicBezTo>
                <a:cubicBezTo>
                  <a:pt x="474772" y="339731"/>
                  <a:pt x="-8358" y="1593"/>
                  <a:pt x="109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07" name="Picture 2" descr="日本車の王道TOYOTA（トヨタ）とは？TOYOTAの特徴、メリット・デメリットを知る |  姫路・加古川・明石・神戸で安い新車・中古車を買うならグランオートビレッジへ">
            <a:extLst>
              <a:ext uri="{FF2B5EF4-FFF2-40B4-BE49-F238E27FC236}">
                <a16:creationId xmlns:a16="http://schemas.microsoft.com/office/drawing/2014/main" id="{571A0434-42D8-FE07-5FA1-62B4BA231F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1" r="18276"/>
          <a:stretch/>
        </p:blipFill>
        <p:spPr bwMode="auto">
          <a:xfrm>
            <a:off x="66761" y="165948"/>
            <a:ext cx="1499234" cy="143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7" name="テキスト ボックス 1486">
            <a:extLst>
              <a:ext uri="{FF2B5EF4-FFF2-40B4-BE49-F238E27FC236}">
                <a16:creationId xmlns:a16="http://schemas.microsoft.com/office/drawing/2014/main" id="{C0B856C2-9960-AA21-80CD-DB2C8896AC8B}"/>
              </a:ext>
            </a:extLst>
          </p:cNvPr>
          <p:cNvSpPr txBox="1"/>
          <p:nvPr/>
        </p:nvSpPr>
        <p:spPr>
          <a:xfrm>
            <a:off x="123532" y="132904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D20D16"/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次の道を発明しよう</a:t>
            </a:r>
          </a:p>
        </p:txBody>
      </p:sp>
    </p:spTree>
    <p:extLst>
      <p:ext uri="{BB962C8B-B14F-4D97-AF65-F5344CB8AC3E}">
        <p14:creationId xmlns:p14="http://schemas.microsoft.com/office/powerpoint/2010/main" val="30833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2597A2C7-A083-800C-1144-91E27C3FB88D}"/>
              </a:ext>
            </a:extLst>
          </p:cNvPr>
          <p:cNvSpPr/>
          <p:nvPr/>
        </p:nvSpPr>
        <p:spPr>
          <a:xfrm>
            <a:off x="3348923" y="4878091"/>
            <a:ext cx="3050301" cy="5340533"/>
          </a:xfrm>
          <a:custGeom>
            <a:avLst/>
            <a:gdLst>
              <a:gd name="connsiteX0" fmla="*/ 47420 w 3050301"/>
              <a:gd name="connsiteY0" fmla="*/ 85795 h 5340533"/>
              <a:gd name="connsiteX1" fmla="*/ 210706 w 3050301"/>
              <a:gd name="connsiteY1" fmla="*/ 412366 h 5340533"/>
              <a:gd name="connsiteX2" fmla="*/ 1223077 w 3050301"/>
              <a:gd name="connsiteY2" fmla="*/ 1310438 h 5340533"/>
              <a:gd name="connsiteX3" fmla="*/ 2317091 w 3050301"/>
              <a:gd name="connsiteY3" fmla="*/ 722609 h 5340533"/>
              <a:gd name="connsiteX4" fmla="*/ 2398734 w 3050301"/>
              <a:gd name="connsiteY4" fmla="*/ 1016523 h 5340533"/>
              <a:gd name="connsiteX5" fmla="*/ 2790620 w 3050301"/>
              <a:gd name="connsiteY5" fmla="*/ 1114495 h 5340533"/>
              <a:gd name="connsiteX6" fmla="*/ 2839606 w 3050301"/>
              <a:gd name="connsiteY6" fmla="*/ 2698366 h 5340533"/>
              <a:gd name="connsiteX7" fmla="*/ 2970234 w 3050301"/>
              <a:gd name="connsiteY7" fmla="*/ 5033352 h 5340533"/>
              <a:gd name="connsiteX8" fmla="*/ 2970234 w 3050301"/>
              <a:gd name="connsiteY8" fmla="*/ 4919052 h 5340533"/>
              <a:gd name="connsiteX9" fmla="*/ 1957863 w 3050301"/>
              <a:gd name="connsiteY9" fmla="*/ 1424738 h 5340533"/>
              <a:gd name="connsiteX10" fmla="*/ 1468006 w 3050301"/>
              <a:gd name="connsiteY10" fmla="*/ 2045223 h 5340533"/>
              <a:gd name="connsiteX11" fmla="*/ 1549648 w 3050301"/>
              <a:gd name="connsiteY11" fmla="*/ 3498466 h 5340533"/>
              <a:gd name="connsiteX12" fmla="*/ 1223077 w 3050301"/>
              <a:gd name="connsiteY12" fmla="*/ 2535080 h 5340533"/>
              <a:gd name="connsiteX13" fmla="*/ 635248 w 3050301"/>
              <a:gd name="connsiteY13" fmla="*/ 1310438 h 5340533"/>
              <a:gd name="connsiteX14" fmla="*/ 831191 w 3050301"/>
              <a:gd name="connsiteY14" fmla="*/ 1947252 h 5340533"/>
              <a:gd name="connsiteX15" fmla="*/ 47420 w 3050301"/>
              <a:gd name="connsiteY15" fmla="*/ 85795 h 534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50301" h="5340533">
                <a:moveTo>
                  <a:pt x="47420" y="85795"/>
                </a:moveTo>
                <a:cubicBezTo>
                  <a:pt x="-55994" y="-170019"/>
                  <a:pt x="14763" y="208259"/>
                  <a:pt x="210706" y="412366"/>
                </a:cubicBezTo>
                <a:cubicBezTo>
                  <a:pt x="406649" y="616473"/>
                  <a:pt x="872013" y="1258731"/>
                  <a:pt x="1223077" y="1310438"/>
                </a:cubicBezTo>
                <a:cubicBezTo>
                  <a:pt x="1574141" y="1362145"/>
                  <a:pt x="2121148" y="771595"/>
                  <a:pt x="2317091" y="722609"/>
                </a:cubicBezTo>
                <a:cubicBezTo>
                  <a:pt x="2513034" y="673623"/>
                  <a:pt x="2319813" y="951209"/>
                  <a:pt x="2398734" y="1016523"/>
                </a:cubicBezTo>
                <a:cubicBezTo>
                  <a:pt x="2477655" y="1081837"/>
                  <a:pt x="2717141" y="834188"/>
                  <a:pt x="2790620" y="1114495"/>
                </a:cubicBezTo>
                <a:cubicBezTo>
                  <a:pt x="2864099" y="1394802"/>
                  <a:pt x="2809670" y="2045223"/>
                  <a:pt x="2839606" y="2698366"/>
                </a:cubicBezTo>
                <a:cubicBezTo>
                  <a:pt x="2869542" y="3351509"/>
                  <a:pt x="2970234" y="5033352"/>
                  <a:pt x="2970234" y="5033352"/>
                </a:cubicBezTo>
                <a:cubicBezTo>
                  <a:pt x="2992005" y="5403466"/>
                  <a:pt x="3138963" y="5520488"/>
                  <a:pt x="2970234" y="4919052"/>
                </a:cubicBezTo>
                <a:cubicBezTo>
                  <a:pt x="2801506" y="4317616"/>
                  <a:pt x="2208234" y="1903710"/>
                  <a:pt x="1957863" y="1424738"/>
                </a:cubicBezTo>
                <a:cubicBezTo>
                  <a:pt x="1707492" y="945767"/>
                  <a:pt x="1536042" y="1699602"/>
                  <a:pt x="1468006" y="2045223"/>
                </a:cubicBezTo>
                <a:cubicBezTo>
                  <a:pt x="1399970" y="2390844"/>
                  <a:pt x="1590470" y="3416823"/>
                  <a:pt x="1549648" y="3498466"/>
                </a:cubicBezTo>
                <a:cubicBezTo>
                  <a:pt x="1508827" y="3580109"/>
                  <a:pt x="1375477" y="2899751"/>
                  <a:pt x="1223077" y="2535080"/>
                </a:cubicBezTo>
                <a:cubicBezTo>
                  <a:pt x="1070677" y="2170409"/>
                  <a:pt x="700562" y="1408409"/>
                  <a:pt x="635248" y="1310438"/>
                </a:cubicBezTo>
                <a:cubicBezTo>
                  <a:pt x="569934" y="1212467"/>
                  <a:pt x="929162" y="2148638"/>
                  <a:pt x="831191" y="1947252"/>
                </a:cubicBezTo>
                <a:cubicBezTo>
                  <a:pt x="733220" y="1745866"/>
                  <a:pt x="150834" y="341609"/>
                  <a:pt x="47420" y="8579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0EE9A388-E862-3B8C-A21F-9E288738002F}"/>
              </a:ext>
            </a:extLst>
          </p:cNvPr>
          <p:cNvSpPr/>
          <p:nvPr/>
        </p:nvSpPr>
        <p:spPr>
          <a:xfrm>
            <a:off x="5994675" y="5256882"/>
            <a:ext cx="3837229" cy="6401232"/>
          </a:xfrm>
          <a:custGeom>
            <a:avLst/>
            <a:gdLst>
              <a:gd name="connsiteX0" fmla="*/ 30568 w 3837229"/>
              <a:gd name="connsiteY0" fmla="*/ 17247 h 6401232"/>
              <a:gd name="connsiteX1" fmla="*/ 63225 w 3837229"/>
              <a:gd name="connsiteY1" fmla="*/ 82561 h 6401232"/>
              <a:gd name="connsiteX2" fmla="*/ 798011 w 3837229"/>
              <a:gd name="connsiteY2" fmla="*/ 1715418 h 6401232"/>
              <a:gd name="connsiteX3" fmla="*/ 210182 w 3837229"/>
              <a:gd name="connsiteY3" fmla="*/ 4262675 h 6401232"/>
              <a:gd name="connsiteX4" fmla="*/ 373468 w 3837229"/>
              <a:gd name="connsiteY4" fmla="*/ 4458618 h 6401232"/>
              <a:gd name="connsiteX5" fmla="*/ 95882 w 3837229"/>
              <a:gd name="connsiteY5" fmla="*/ 5470989 h 6401232"/>
              <a:gd name="connsiteX6" fmla="*/ 1140911 w 3837229"/>
              <a:gd name="connsiteY6" fmla="*/ 4099389 h 6401232"/>
              <a:gd name="connsiteX7" fmla="*/ 2512511 w 3837229"/>
              <a:gd name="connsiteY7" fmla="*/ 5128089 h 6401232"/>
              <a:gd name="connsiteX8" fmla="*/ 3835125 w 3837229"/>
              <a:gd name="connsiteY8" fmla="*/ 6352732 h 6401232"/>
              <a:gd name="connsiteX9" fmla="*/ 2822754 w 3837229"/>
              <a:gd name="connsiteY9" fmla="*/ 3348275 h 6401232"/>
              <a:gd name="connsiteX10" fmla="*/ 2953382 w 3837229"/>
              <a:gd name="connsiteY10" fmla="*/ 1601118 h 6401232"/>
              <a:gd name="connsiteX11" fmla="*/ 1353182 w 3837229"/>
              <a:gd name="connsiteY11" fmla="*/ 1192904 h 6401232"/>
              <a:gd name="connsiteX12" fmla="*/ 1712411 w 3837229"/>
              <a:gd name="connsiteY12" fmla="*/ 1013289 h 6401232"/>
              <a:gd name="connsiteX13" fmla="*/ 2169611 w 3837229"/>
              <a:gd name="connsiteY13" fmla="*/ 1094932 h 6401232"/>
              <a:gd name="connsiteX14" fmla="*/ 569411 w 3837229"/>
              <a:gd name="connsiteY14" fmla="*/ 458118 h 6401232"/>
              <a:gd name="connsiteX15" fmla="*/ 30568 w 3837229"/>
              <a:gd name="connsiteY15" fmla="*/ 17247 h 640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37229" h="6401232">
                <a:moveTo>
                  <a:pt x="30568" y="17247"/>
                </a:moveTo>
                <a:cubicBezTo>
                  <a:pt x="-53796" y="-45346"/>
                  <a:pt x="63225" y="82561"/>
                  <a:pt x="63225" y="82561"/>
                </a:cubicBezTo>
                <a:cubicBezTo>
                  <a:pt x="191132" y="365589"/>
                  <a:pt x="773518" y="1018732"/>
                  <a:pt x="798011" y="1715418"/>
                </a:cubicBezTo>
                <a:cubicBezTo>
                  <a:pt x="822504" y="2412104"/>
                  <a:pt x="280939" y="3805475"/>
                  <a:pt x="210182" y="4262675"/>
                </a:cubicBezTo>
                <a:cubicBezTo>
                  <a:pt x="139425" y="4719875"/>
                  <a:pt x="392518" y="4257232"/>
                  <a:pt x="373468" y="4458618"/>
                </a:cubicBezTo>
                <a:cubicBezTo>
                  <a:pt x="354418" y="4660004"/>
                  <a:pt x="-32025" y="5530861"/>
                  <a:pt x="95882" y="5470989"/>
                </a:cubicBezTo>
                <a:cubicBezTo>
                  <a:pt x="223789" y="5411118"/>
                  <a:pt x="738140" y="4156539"/>
                  <a:pt x="1140911" y="4099389"/>
                </a:cubicBezTo>
                <a:cubicBezTo>
                  <a:pt x="1543682" y="4042239"/>
                  <a:pt x="2063475" y="4752532"/>
                  <a:pt x="2512511" y="5128089"/>
                </a:cubicBezTo>
                <a:cubicBezTo>
                  <a:pt x="2961547" y="5503646"/>
                  <a:pt x="3783418" y="6649368"/>
                  <a:pt x="3835125" y="6352732"/>
                </a:cubicBezTo>
                <a:cubicBezTo>
                  <a:pt x="3886832" y="6056096"/>
                  <a:pt x="2969711" y="4140211"/>
                  <a:pt x="2822754" y="3348275"/>
                </a:cubicBezTo>
                <a:cubicBezTo>
                  <a:pt x="2675797" y="2556339"/>
                  <a:pt x="3198311" y="1960347"/>
                  <a:pt x="2953382" y="1601118"/>
                </a:cubicBezTo>
                <a:cubicBezTo>
                  <a:pt x="2708453" y="1241889"/>
                  <a:pt x="1560010" y="1290875"/>
                  <a:pt x="1353182" y="1192904"/>
                </a:cubicBezTo>
                <a:cubicBezTo>
                  <a:pt x="1146354" y="1094933"/>
                  <a:pt x="1576340" y="1029618"/>
                  <a:pt x="1712411" y="1013289"/>
                </a:cubicBezTo>
                <a:cubicBezTo>
                  <a:pt x="1848483" y="996960"/>
                  <a:pt x="2360111" y="1187460"/>
                  <a:pt x="2169611" y="1094932"/>
                </a:cubicBezTo>
                <a:cubicBezTo>
                  <a:pt x="1979111" y="1002404"/>
                  <a:pt x="934082" y="637732"/>
                  <a:pt x="569411" y="458118"/>
                </a:cubicBezTo>
                <a:cubicBezTo>
                  <a:pt x="204740" y="278504"/>
                  <a:pt x="114932" y="79840"/>
                  <a:pt x="30568" y="17247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8E751785-C042-9DD2-B5BF-F1AB5A49BEEA}"/>
              </a:ext>
            </a:extLst>
          </p:cNvPr>
          <p:cNvSpPr/>
          <p:nvPr/>
        </p:nvSpPr>
        <p:spPr>
          <a:xfrm>
            <a:off x="-39140" y="5233199"/>
            <a:ext cx="5378993" cy="7116756"/>
          </a:xfrm>
          <a:custGeom>
            <a:avLst/>
            <a:gdLst>
              <a:gd name="connsiteX0" fmla="*/ 3027269 w 5378993"/>
              <a:gd name="connsiteY0" fmla="*/ 8272 h 7116756"/>
              <a:gd name="connsiteX1" fmla="*/ 3206883 w 5378993"/>
              <a:gd name="connsiteY1" fmla="*/ 285858 h 7116756"/>
              <a:gd name="connsiteX2" fmla="*/ 4660126 w 5378993"/>
              <a:gd name="connsiteY2" fmla="*/ 2604515 h 7116756"/>
              <a:gd name="connsiteX3" fmla="*/ 4627469 w 5378993"/>
              <a:gd name="connsiteY3" fmla="*/ 2408572 h 7116756"/>
              <a:gd name="connsiteX4" fmla="*/ 5378583 w 5378993"/>
              <a:gd name="connsiteY4" fmla="*/ 5755930 h 7116756"/>
              <a:gd name="connsiteX5" fmla="*/ 4513169 w 5378993"/>
              <a:gd name="connsiteY5" fmla="*/ 4074087 h 7116756"/>
              <a:gd name="connsiteX6" fmla="*/ 3517126 w 5378993"/>
              <a:gd name="connsiteY6" fmla="*/ 5086458 h 7116756"/>
              <a:gd name="connsiteX7" fmla="*/ 3484469 w 5378993"/>
              <a:gd name="connsiteY7" fmla="*/ 3943458 h 7116756"/>
              <a:gd name="connsiteX8" fmla="*/ 2031226 w 5378993"/>
              <a:gd name="connsiteY8" fmla="*/ 2098330 h 7116756"/>
              <a:gd name="connsiteX9" fmla="*/ 1410740 w 5378993"/>
              <a:gd name="connsiteY9" fmla="*/ 3878144 h 7116756"/>
              <a:gd name="connsiteX10" fmla="*/ 1394411 w 5378993"/>
              <a:gd name="connsiteY10" fmla="*/ 5511001 h 7116756"/>
              <a:gd name="connsiteX11" fmla="*/ 2374126 w 5378993"/>
              <a:gd name="connsiteY11" fmla="*/ 5413030 h 7116756"/>
              <a:gd name="connsiteX12" fmla="*/ 2374126 w 5378993"/>
              <a:gd name="connsiteY12" fmla="*/ 6588687 h 7116756"/>
              <a:gd name="connsiteX13" fmla="*/ 545326 w 5378993"/>
              <a:gd name="connsiteY13" fmla="*/ 7094872 h 7116756"/>
              <a:gd name="connsiteX14" fmla="*/ 6483 w 5378993"/>
              <a:gd name="connsiteY14" fmla="*/ 5919215 h 7116756"/>
              <a:gd name="connsiteX15" fmla="*/ 284069 w 5378993"/>
              <a:gd name="connsiteY15" fmla="*/ 3551572 h 7116756"/>
              <a:gd name="connsiteX16" fmla="*/ 822911 w 5378993"/>
              <a:gd name="connsiteY16" fmla="*/ 1477844 h 7116756"/>
              <a:gd name="connsiteX17" fmla="*/ 577983 w 5378993"/>
              <a:gd name="connsiteY17" fmla="*/ 2016687 h 7116756"/>
              <a:gd name="connsiteX18" fmla="*/ 2178183 w 5378993"/>
              <a:gd name="connsiteY18" fmla="*/ 857358 h 7116756"/>
              <a:gd name="connsiteX19" fmla="*/ 2863983 w 5378993"/>
              <a:gd name="connsiteY19" fmla="*/ 677744 h 7116756"/>
              <a:gd name="connsiteX20" fmla="*/ 3027269 w 5378993"/>
              <a:gd name="connsiteY20" fmla="*/ 8272 h 711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8993" h="7116756">
                <a:moveTo>
                  <a:pt x="3027269" y="8272"/>
                </a:moveTo>
                <a:cubicBezTo>
                  <a:pt x="3084419" y="-57042"/>
                  <a:pt x="3206883" y="285858"/>
                  <a:pt x="3206883" y="285858"/>
                </a:cubicBezTo>
                <a:cubicBezTo>
                  <a:pt x="3479026" y="718565"/>
                  <a:pt x="4423362" y="2250729"/>
                  <a:pt x="4660126" y="2604515"/>
                </a:cubicBezTo>
                <a:cubicBezTo>
                  <a:pt x="4896890" y="2958301"/>
                  <a:pt x="4507726" y="1883336"/>
                  <a:pt x="4627469" y="2408572"/>
                </a:cubicBezTo>
                <a:cubicBezTo>
                  <a:pt x="4747212" y="2933808"/>
                  <a:pt x="5397633" y="5478344"/>
                  <a:pt x="5378583" y="5755930"/>
                </a:cubicBezTo>
                <a:cubicBezTo>
                  <a:pt x="5359533" y="6033516"/>
                  <a:pt x="4823412" y="4185666"/>
                  <a:pt x="4513169" y="4074087"/>
                </a:cubicBezTo>
                <a:cubicBezTo>
                  <a:pt x="4202926" y="3962508"/>
                  <a:pt x="3688576" y="5108229"/>
                  <a:pt x="3517126" y="5086458"/>
                </a:cubicBezTo>
                <a:cubicBezTo>
                  <a:pt x="3345676" y="5064687"/>
                  <a:pt x="3732119" y="4441479"/>
                  <a:pt x="3484469" y="3943458"/>
                </a:cubicBezTo>
                <a:cubicBezTo>
                  <a:pt x="3236819" y="3445437"/>
                  <a:pt x="2376847" y="2109216"/>
                  <a:pt x="2031226" y="2098330"/>
                </a:cubicBezTo>
                <a:cubicBezTo>
                  <a:pt x="1685604" y="2087444"/>
                  <a:pt x="1516876" y="3309366"/>
                  <a:pt x="1410740" y="3878144"/>
                </a:cubicBezTo>
                <a:cubicBezTo>
                  <a:pt x="1304604" y="4446923"/>
                  <a:pt x="1233847" y="5255187"/>
                  <a:pt x="1394411" y="5511001"/>
                </a:cubicBezTo>
                <a:cubicBezTo>
                  <a:pt x="1554975" y="5766815"/>
                  <a:pt x="2210840" y="5233416"/>
                  <a:pt x="2374126" y="5413030"/>
                </a:cubicBezTo>
                <a:cubicBezTo>
                  <a:pt x="2537412" y="5592644"/>
                  <a:pt x="2678926" y="6308380"/>
                  <a:pt x="2374126" y="6588687"/>
                </a:cubicBezTo>
                <a:cubicBezTo>
                  <a:pt x="2069326" y="6868994"/>
                  <a:pt x="939933" y="7206451"/>
                  <a:pt x="545326" y="7094872"/>
                </a:cubicBezTo>
                <a:cubicBezTo>
                  <a:pt x="150719" y="6983293"/>
                  <a:pt x="50026" y="6509765"/>
                  <a:pt x="6483" y="5919215"/>
                </a:cubicBezTo>
                <a:cubicBezTo>
                  <a:pt x="-37060" y="5328665"/>
                  <a:pt x="147998" y="4291800"/>
                  <a:pt x="284069" y="3551572"/>
                </a:cubicBezTo>
                <a:cubicBezTo>
                  <a:pt x="420140" y="2811344"/>
                  <a:pt x="773925" y="1733658"/>
                  <a:pt x="822911" y="1477844"/>
                </a:cubicBezTo>
                <a:cubicBezTo>
                  <a:pt x="871897" y="1222030"/>
                  <a:pt x="352104" y="2120101"/>
                  <a:pt x="577983" y="2016687"/>
                </a:cubicBezTo>
                <a:cubicBezTo>
                  <a:pt x="803862" y="1913273"/>
                  <a:pt x="1797183" y="1080515"/>
                  <a:pt x="2178183" y="857358"/>
                </a:cubicBezTo>
                <a:cubicBezTo>
                  <a:pt x="2559183" y="634201"/>
                  <a:pt x="2719747" y="813815"/>
                  <a:pt x="2863983" y="677744"/>
                </a:cubicBezTo>
                <a:cubicBezTo>
                  <a:pt x="3008219" y="541673"/>
                  <a:pt x="2970119" y="73586"/>
                  <a:pt x="3027269" y="827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1F7C5E66-7FC7-58CC-FD46-30EAA8F9B1BD}"/>
              </a:ext>
            </a:extLst>
          </p:cNvPr>
          <p:cNvSpPr/>
          <p:nvPr/>
        </p:nvSpPr>
        <p:spPr>
          <a:xfrm>
            <a:off x="2851337" y="1377891"/>
            <a:ext cx="1024442" cy="1657843"/>
          </a:xfrm>
          <a:custGeom>
            <a:avLst/>
            <a:gdLst>
              <a:gd name="connsiteX0" fmla="*/ 964205 w 1024442"/>
              <a:gd name="connsiteY0" fmla="*/ 118400 h 1657843"/>
              <a:gd name="connsiteX1" fmla="*/ 964205 w 1024442"/>
              <a:gd name="connsiteY1" fmla="*/ 176589 h 1657843"/>
              <a:gd name="connsiteX2" fmla="*/ 573507 w 1024442"/>
              <a:gd name="connsiteY2" fmla="*/ 766793 h 1657843"/>
              <a:gd name="connsiteX3" fmla="*/ 307499 w 1024442"/>
              <a:gd name="connsiteY3" fmla="*/ 1623004 h 1657843"/>
              <a:gd name="connsiteX4" fmla="*/ 398939 w 1024442"/>
              <a:gd name="connsiteY4" fmla="*/ 1207367 h 1657843"/>
              <a:gd name="connsiteX5" fmla="*/ 16554 w 1024442"/>
              <a:gd name="connsiteY5" fmla="*/ 1656254 h 1657843"/>
              <a:gd name="connsiteX6" fmla="*/ 66430 w 1024442"/>
              <a:gd name="connsiteY6" fmla="*/ 1307120 h 1657843"/>
              <a:gd name="connsiteX7" fmla="*/ 41492 w 1024442"/>
              <a:gd name="connsiteY7" fmla="*/ 143338 h 1657843"/>
              <a:gd name="connsiteX8" fmla="*/ 66430 w 1024442"/>
              <a:gd name="connsiteY8" fmla="*/ 425971 h 1657843"/>
              <a:gd name="connsiteX9" fmla="*/ 182808 w 1024442"/>
              <a:gd name="connsiteY9" fmla="*/ 243091 h 1657843"/>
              <a:gd name="connsiteX10" fmla="*/ 947579 w 1024442"/>
              <a:gd name="connsiteY10" fmla="*/ 2022 h 1657843"/>
              <a:gd name="connsiteX11" fmla="*/ 398939 w 1024442"/>
              <a:gd name="connsiteY11" fmla="*/ 126713 h 1657843"/>
              <a:gd name="connsiteX12" fmla="*/ 964205 w 1024442"/>
              <a:gd name="connsiteY12" fmla="*/ 118400 h 165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4442" h="1657843">
                <a:moveTo>
                  <a:pt x="964205" y="118400"/>
                </a:moveTo>
                <a:cubicBezTo>
                  <a:pt x="1058416" y="126713"/>
                  <a:pt x="1029321" y="68523"/>
                  <a:pt x="964205" y="176589"/>
                </a:cubicBezTo>
                <a:cubicBezTo>
                  <a:pt x="899089" y="284655"/>
                  <a:pt x="682958" y="525724"/>
                  <a:pt x="573507" y="766793"/>
                </a:cubicBezTo>
                <a:cubicBezTo>
                  <a:pt x="464056" y="1007862"/>
                  <a:pt x="336594" y="1549575"/>
                  <a:pt x="307499" y="1623004"/>
                </a:cubicBezTo>
                <a:cubicBezTo>
                  <a:pt x="278404" y="1696433"/>
                  <a:pt x="447430" y="1201825"/>
                  <a:pt x="398939" y="1207367"/>
                </a:cubicBezTo>
                <a:cubicBezTo>
                  <a:pt x="350448" y="1212909"/>
                  <a:pt x="71972" y="1639629"/>
                  <a:pt x="16554" y="1656254"/>
                </a:cubicBezTo>
                <a:cubicBezTo>
                  <a:pt x="-38864" y="1672879"/>
                  <a:pt x="62274" y="1559273"/>
                  <a:pt x="66430" y="1307120"/>
                </a:cubicBezTo>
                <a:cubicBezTo>
                  <a:pt x="70586" y="1054967"/>
                  <a:pt x="41492" y="290196"/>
                  <a:pt x="41492" y="143338"/>
                </a:cubicBezTo>
                <a:cubicBezTo>
                  <a:pt x="41492" y="-3520"/>
                  <a:pt x="42877" y="409346"/>
                  <a:pt x="66430" y="425971"/>
                </a:cubicBezTo>
                <a:cubicBezTo>
                  <a:pt x="89983" y="442596"/>
                  <a:pt x="35950" y="313749"/>
                  <a:pt x="182808" y="243091"/>
                </a:cubicBezTo>
                <a:cubicBezTo>
                  <a:pt x="329666" y="172433"/>
                  <a:pt x="911557" y="21418"/>
                  <a:pt x="947579" y="2022"/>
                </a:cubicBezTo>
                <a:cubicBezTo>
                  <a:pt x="983601" y="-17374"/>
                  <a:pt x="400324" y="108702"/>
                  <a:pt x="398939" y="126713"/>
                </a:cubicBezTo>
                <a:cubicBezTo>
                  <a:pt x="397554" y="144724"/>
                  <a:pt x="869994" y="110087"/>
                  <a:pt x="964205" y="1184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86A32329-983D-4479-2785-5A58A533C0AF}"/>
              </a:ext>
            </a:extLst>
          </p:cNvPr>
          <p:cNvSpPr/>
          <p:nvPr/>
        </p:nvSpPr>
        <p:spPr>
          <a:xfrm>
            <a:off x="3401779" y="736488"/>
            <a:ext cx="3042143" cy="2883690"/>
          </a:xfrm>
          <a:custGeom>
            <a:avLst/>
            <a:gdLst>
              <a:gd name="connsiteX0" fmla="*/ 6439 w 3042143"/>
              <a:gd name="connsiteY0" fmla="*/ 851243 h 2883690"/>
              <a:gd name="connsiteX1" fmla="*/ 338948 w 3042143"/>
              <a:gd name="connsiteY1" fmla="*/ 202850 h 2883690"/>
              <a:gd name="connsiteX2" fmla="*/ 1186846 w 3042143"/>
              <a:gd name="connsiteY2" fmla="*/ 3345 h 2883690"/>
              <a:gd name="connsiteX3" fmla="*/ 1053843 w 3042143"/>
              <a:gd name="connsiteY3" fmla="*/ 94785 h 2883690"/>
              <a:gd name="connsiteX4" fmla="*/ 2009806 w 3042143"/>
              <a:gd name="connsiteY4" fmla="*/ 310916 h 2883690"/>
              <a:gd name="connsiteX5" fmla="*/ 1968243 w 3042143"/>
              <a:gd name="connsiteY5" fmla="*/ 285977 h 2883690"/>
              <a:gd name="connsiteX6" fmla="*/ 2874330 w 3042143"/>
              <a:gd name="connsiteY6" fmla="*/ 1449759 h 2883690"/>
              <a:gd name="connsiteX7" fmla="*/ 2791203 w 3042143"/>
              <a:gd name="connsiteY7" fmla="*/ 1266879 h 2883690"/>
              <a:gd name="connsiteX8" fmla="*/ 3040585 w 3042143"/>
              <a:gd name="connsiteY8" fmla="*/ 2189592 h 2883690"/>
              <a:gd name="connsiteX9" fmla="*/ 2882643 w 3042143"/>
              <a:gd name="connsiteY9" fmla="*/ 1915272 h 2883690"/>
              <a:gd name="connsiteX10" fmla="*/ 2600010 w 3042143"/>
              <a:gd name="connsiteY10" fmla="*/ 2879548 h 2883690"/>
              <a:gd name="connsiteX11" fmla="*/ 2558446 w 3042143"/>
              <a:gd name="connsiteY11" fmla="*/ 2206217 h 2883690"/>
              <a:gd name="connsiteX12" fmla="*/ 1818614 w 3042143"/>
              <a:gd name="connsiteY12" fmla="*/ 867868 h 2883690"/>
              <a:gd name="connsiteX13" fmla="*/ 846025 w 3042143"/>
              <a:gd name="connsiteY13" fmla="*/ 917745 h 2883690"/>
              <a:gd name="connsiteX14" fmla="*/ 870963 w 3042143"/>
              <a:gd name="connsiteY14" fmla="*/ 709927 h 2883690"/>
              <a:gd name="connsiteX15" fmla="*/ 347261 w 3042143"/>
              <a:gd name="connsiteY15" fmla="*/ 635112 h 2883690"/>
              <a:gd name="connsiteX16" fmla="*/ 596643 w 3042143"/>
              <a:gd name="connsiteY16" fmla="*/ 261039 h 2883690"/>
              <a:gd name="connsiteX17" fmla="*/ 6439 w 3042143"/>
              <a:gd name="connsiteY17" fmla="*/ 851243 h 288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2143" h="2883690">
                <a:moveTo>
                  <a:pt x="6439" y="851243"/>
                </a:moveTo>
                <a:cubicBezTo>
                  <a:pt x="-36510" y="841545"/>
                  <a:pt x="142214" y="344166"/>
                  <a:pt x="338948" y="202850"/>
                </a:cubicBezTo>
                <a:cubicBezTo>
                  <a:pt x="535682" y="61534"/>
                  <a:pt x="1067697" y="21356"/>
                  <a:pt x="1186846" y="3345"/>
                </a:cubicBezTo>
                <a:cubicBezTo>
                  <a:pt x="1305995" y="-14666"/>
                  <a:pt x="916683" y="43523"/>
                  <a:pt x="1053843" y="94785"/>
                </a:cubicBezTo>
                <a:cubicBezTo>
                  <a:pt x="1191003" y="146047"/>
                  <a:pt x="1857406" y="279051"/>
                  <a:pt x="2009806" y="310916"/>
                </a:cubicBezTo>
                <a:cubicBezTo>
                  <a:pt x="2162206" y="342781"/>
                  <a:pt x="1824156" y="96170"/>
                  <a:pt x="1968243" y="285977"/>
                </a:cubicBezTo>
                <a:cubicBezTo>
                  <a:pt x="2112330" y="475784"/>
                  <a:pt x="2737170" y="1286275"/>
                  <a:pt x="2874330" y="1449759"/>
                </a:cubicBezTo>
                <a:cubicBezTo>
                  <a:pt x="3011490" y="1613243"/>
                  <a:pt x="2763494" y="1143573"/>
                  <a:pt x="2791203" y="1266879"/>
                </a:cubicBezTo>
                <a:cubicBezTo>
                  <a:pt x="2818912" y="1390185"/>
                  <a:pt x="3025345" y="2081527"/>
                  <a:pt x="3040585" y="2189592"/>
                </a:cubicBezTo>
                <a:cubicBezTo>
                  <a:pt x="3055825" y="2297657"/>
                  <a:pt x="2956072" y="1800279"/>
                  <a:pt x="2882643" y="1915272"/>
                </a:cubicBezTo>
                <a:cubicBezTo>
                  <a:pt x="2809214" y="2030265"/>
                  <a:pt x="2654043" y="2831057"/>
                  <a:pt x="2600010" y="2879548"/>
                </a:cubicBezTo>
                <a:cubicBezTo>
                  <a:pt x="2545977" y="2928039"/>
                  <a:pt x="2688679" y="2541497"/>
                  <a:pt x="2558446" y="2206217"/>
                </a:cubicBezTo>
                <a:cubicBezTo>
                  <a:pt x="2428213" y="1870937"/>
                  <a:pt x="2104018" y="1082613"/>
                  <a:pt x="1818614" y="867868"/>
                </a:cubicBezTo>
                <a:cubicBezTo>
                  <a:pt x="1533211" y="653123"/>
                  <a:pt x="1003967" y="944068"/>
                  <a:pt x="846025" y="917745"/>
                </a:cubicBezTo>
                <a:cubicBezTo>
                  <a:pt x="688083" y="891422"/>
                  <a:pt x="954090" y="757032"/>
                  <a:pt x="870963" y="709927"/>
                </a:cubicBezTo>
                <a:cubicBezTo>
                  <a:pt x="787836" y="662822"/>
                  <a:pt x="392981" y="709927"/>
                  <a:pt x="347261" y="635112"/>
                </a:cubicBezTo>
                <a:cubicBezTo>
                  <a:pt x="301541" y="560297"/>
                  <a:pt x="654832" y="231945"/>
                  <a:pt x="596643" y="261039"/>
                </a:cubicBezTo>
                <a:cubicBezTo>
                  <a:pt x="538454" y="290133"/>
                  <a:pt x="49388" y="860941"/>
                  <a:pt x="6439" y="8512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06B3362C-6B27-577C-C832-A69756F480A1}"/>
              </a:ext>
            </a:extLst>
          </p:cNvPr>
          <p:cNvSpPr/>
          <p:nvPr/>
        </p:nvSpPr>
        <p:spPr>
          <a:xfrm>
            <a:off x="4819429" y="7032679"/>
            <a:ext cx="1020003" cy="1596575"/>
          </a:xfrm>
          <a:custGeom>
            <a:avLst/>
            <a:gdLst>
              <a:gd name="connsiteX0" fmla="*/ 89121 w 1020003"/>
              <a:gd name="connsiteY0" fmla="*/ 69796 h 1596575"/>
              <a:gd name="connsiteX1" fmla="*/ 178021 w 1020003"/>
              <a:gd name="connsiteY1" fmla="*/ 69796 h 1596575"/>
              <a:gd name="connsiteX2" fmla="*/ 695546 w 1020003"/>
              <a:gd name="connsiteY2" fmla="*/ 41221 h 1596575"/>
              <a:gd name="connsiteX3" fmla="*/ 962246 w 1020003"/>
              <a:gd name="connsiteY3" fmla="*/ 701621 h 1596575"/>
              <a:gd name="connsiteX4" fmla="*/ 997171 w 1020003"/>
              <a:gd name="connsiteY4" fmla="*/ 1060396 h 1596575"/>
              <a:gd name="connsiteX5" fmla="*/ 682846 w 1020003"/>
              <a:gd name="connsiteY5" fmla="*/ 1438221 h 1596575"/>
              <a:gd name="connsiteX6" fmla="*/ 108171 w 1020003"/>
              <a:gd name="connsiteY6" fmla="*/ 1558871 h 1596575"/>
              <a:gd name="connsiteX7" fmla="*/ 51021 w 1020003"/>
              <a:gd name="connsiteY7" fmla="*/ 800046 h 1596575"/>
              <a:gd name="connsiteX8" fmla="*/ 44671 w 1020003"/>
              <a:gd name="connsiteY8" fmla="*/ 968321 h 1596575"/>
              <a:gd name="connsiteX9" fmla="*/ 47846 w 1020003"/>
              <a:gd name="connsiteY9" fmla="*/ 390471 h 1596575"/>
              <a:gd name="connsiteX10" fmla="*/ 221 w 1020003"/>
              <a:gd name="connsiteY10" fmla="*/ 520646 h 1596575"/>
              <a:gd name="connsiteX11" fmla="*/ 70071 w 1020003"/>
              <a:gd name="connsiteY11" fmla="*/ 196796 h 1596575"/>
              <a:gd name="connsiteX12" fmla="*/ 89121 w 1020003"/>
              <a:gd name="connsiteY12" fmla="*/ 69796 h 159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0003" h="1596575">
                <a:moveTo>
                  <a:pt x="89121" y="69796"/>
                </a:moveTo>
                <a:cubicBezTo>
                  <a:pt x="107113" y="48629"/>
                  <a:pt x="178021" y="69796"/>
                  <a:pt x="178021" y="69796"/>
                </a:cubicBezTo>
                <a:cubicBezTo>
                  <a:pt x="279092" y="65034"/>
                  <a:pt x="564842" y="-64083"/>
                  <a:pt x="695546" y="41221"/>
                </a:cubicBezTo>
                <a:cubicBezTo>
                  <a:pt x="826250" y="146525"/>
                  <a:pt x="911975" y="531759"/>
                  <a:pt x="962246" y="701621"/>
                </a:cubicBezTo>
                <a:cubicBezTo>
                  <a:pt x="1012517" y="871484"/>
                  <a:pt x="1043738" y="937629"/>
                  <a:pt x="997171" y="1060396"/>
                </a:cubicBezTo>
                <a:cubicBezTo>
                  <a:pt x="950604" y="1183163"/>
                  <a:pt x="831013" y="1355142"/>
                  <a:pt x="682846" y="1438221"/>
                </a:cubicBezTo>
                <a:cubicBezTo>
                  <a:pt x="534679" y="1521300"/>
                  <a:pt x="213475" y="1665233"/>
                  <a:pt x="108171" y="1558871"/>
                </a:cubicBezTo>
                <a:cubicBezTo>
                  <a:pt x="2867" y="1452509"/>
                  <a:pt x="61604" y="898471"/>
                  <a:pt x="51021" y="800046"/>
                </a:cubicBezTo>
                <a:cubicBezTo>
                  <a:pt x="40438" y="701621"/>
                  <a:pt x="45200" y="1036583"/>
                  <a:pt x="44671" y="968321"/>
                </a:cubicBezTo>
                <a:cubicBezTo>
                  <a:pt x="44142" y="900059"/>
                  <a:pt x="55254" y="465084"/>
                  <a:pt x="47846" y="390471"/>
                </a:cubicBezTo>
                <a:cubicBezTo>
                  <a:pt x="40438" y="315859"/>
                  <a:pt x="-3483" y="552925"/>
                  <a:pt x="221" y="520646"/>
                </a:cubicBezTo>
                <a:cubicBezTo>
                  <a:pt x="3925" y="488367"/>
                  <a:pt x="53667" y="270350"/>
                  <a:pt x="70071" y="196796"/>
                </a:cubicBezTo>
                <a:cubicBezTo>
                  <a:pt x="86475" y="123242"/>
                  <a:pt x="71129" y="90963"/>
                  <a:pt x="89121" y="697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90D1122A-7952-ABAE-B778-71B4D2B76A8E}"/>
              </a:ext>
            </a:extLst>
          </p:cNvPr>
          <p:cNvSpPr/>
          <p:nvPr/>
        </p:nvSpPr>
        <p:spPr>
          <a:xfrm>
            <a:off x="4796633" y="7771097"/>
            <a:ext cx="1318766" cy="3454152"/>
          </a:xfrm>
          <a:custGeom>
            <a:avLst/>
            <a:gdLst>
              <a:gd name="connsiteX0" fmla="*/ 814458 w 1318766"/>
              <a:gd name="connsiteY0" fmla="*/ 59492 h 3454152"/>
              <a:gd name="connsiteX1" fmla="*/ 847709 w 1318766"/>
              <a:gd name="connsiteY1" fmla="*/ 109368 h 3454152"/>
              <a:gd name="connsiteX2" fmla="*/ 1196843 w 1318766"/>
              <a:gd name="connsiteY2" fmla="*/ 899078 h 3454152"/>
              <a:gd name="connsiteX3" fmla="*/ 1255032 w 1318766"/>
              <a:gd name="connsiteY3" fmla="*/ 2162612 h 3454152"/>
              <a:gd name="connsiteX4" fmla="*/ 1313222 w 1318766"/>
              <a:gd name="connsiteY4" fmla="*/ 2012983 h 3454152"/>
              <a:gd name="connsiteX5" fmla="*/ 1246720 w 1318766"/>
              <a:gd name="connsiteY5" fmla="*/ 3201703 h 3454152"/>
              <a:gd name="connsiteX6" fmla="*/ 698080 w 1318766"/>
              <a:gd name="connsiteY6" fmla="*/ 3417834 h 3454152"/>
              <a:gd name="connsiteX7" fmla="*/ 515200 w 1318766"/>
              <a:gd name="connsiteY7" fmla="*/ 2678001 h 3454152"/>
              <a:gd name="connsiteX8" fmla="*/ 24749 w 1318766"/>
              <a:gd name="connsiteY8" fmla="*/ 624758 h 3454152"/>
              <a:gd name="connsiteX9" fmla="*/ 99563 w 1318766"/>
              <a:gd name="connsiteY9" fmla="*/ 899078 h 3454152"/>
              <a:gd name="connsiteX10" fmla="*/ 332320 w 1318766"/>
              <a:gd name="connsiteY10" fmla="*/ 433565 h 3454152"/>
              <a:gd name="connsiteX11" fmla="*/ 340632 w 1318766"/>
              <a:gd name="connsiteY11" fmla="*/ 608132 h 3454152"/>
              <a:gd name="connsiteX12" fmla="*/ 814458 w 1318766"/>
              <a:gd name="connsiteY12" fmla="*/ 59492 h 345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8766" h="3454152">
                <a:moveTo>
                  <a:pt x="814458" y="59492"/>
                </a:moveTo>
                <a:cubicBezTo>
                  <a:pt x="898971" y="-23635"/>
                  <a:pt x="783978" y="-30563"/>
                  <a:pt x="847709" y="109368"/>
                </a:cubicBezTo>
                <a:cubicBezTo>
                  <a:pt x="911440" y="249299"/>
                  <a:pt x="1128956" y="556871"/>
                  <a:pt x="1196843" y="899078"/>
                </a:cubicBezTo>
                <a:cubicBezTo>
                  <a:pt x="1264730" y="1241285"/>
                  <a:pt x="1235636" y="1976961"/>
                  <a:pt x="1255032" y="2162612"/>
                </a:cubicBezTo>
                <a:cubicBezTo>
                  <a:pt x="1274428" y="2348263"/>
                  <a:pt x="1314607" y="1839801"/>
                  <a:pt x="1313222" y="2012983"/>
                </a:cubicBezTo>
                <a:cubicBezTo>
                  <a:pt x="1311837" y="2186165"/>
                  <a:pt x="1349244" y="2967561"/>
                  <a:pt x="1246720" y="3201703"/>
                </a:cubicBezTo>
                <a:cubicBezTo>
                  <a:pt x="1144196" y="3435845"/>
                  <a:pt x="820000" y="3505118"/>
                  <a:pt x="698080" y="3417834"/>
                </a:cubicBezTo>
                <a:cubicBezTo>
                  <a:pt x="576160" y="3330550"/>
                  <a:pt x="627422" y="3143514"/>
                  <a:pt x="515200" y="2678001"/>
                </a:cubicBezTo>
                <a:cubicBezTo>
                  <a:pt x="402978" y="2212488"/>
                  <a:pt x="94022" y="921245"/>
                  <a:pt x="24749" y="624758"/>
                </a:cubicBezTo>
                <a:cubicBezTo>
                  <a:pt x="-44524" y="328271"/>
                  <a:pt x="48301" y="930943"/>
                  <a:pt x="99563" y="899078"/>
                </a:cubicBezTo>
                <a:cubicBezTo>
                  <a:pt x="150825" y="867213"/>
                  <a:pt x="292142" y="482056"/>
                  <a:pt x="332320" y="433565"/>
                </a:cubicBezTo>
                <a:cubicBezTo>
                  <a:pt x="372498" y="385074"/>
                  <a:pt x="263047" y="667707"/>
                  <a:pt x="340632" y="608132"/>
                </a:cubicBezTo>
                <a:cubicBezTo>
                  <a:pt x="418217" y="548558"/>
                  <a:pt x="729945" y="142619"/>
                  <a:pt x="814458" y="5949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B86CA3B2-FB8F-FB89-18B9-E92E969C668B}"/>
              </a:ext>
            </a:extLst>
          </p:cNvPr>
          <p:cNvSpPr/>
          <p:nvPr/>
        </p:nvSpPr>
        <p:spPr>
          <a:xfrm>
            <a:off x="4772024" y="6298601"/>
            <a:ext cx="815290" cy="1068303"/>
          </a:xfrm>
          <a:custGeom>
            <a:avLst/>
            <a:gdLst>
              <a:gd name="connsiteX0" fmla="*/ 279401 w 815290"/>
              <a:gd name="connsiteY0" fmla="*/ 599 h 1068303"/>
              <a:gd name="connsiteX1" fmla="*/ 44451 w 815290"/>
              <a:gd name="connsiteY1" fmla="*/ 349849 h 1068303"/>
              <a:gd name="connsiteX2" fmla="*/ 244476 w 815290"/>
              <a:gd name="connsiteY2" fmla="*/ 600674 h 1068303"/>
              <a:gd name="connsiteX3" fmla="*/ 152401 w 815290"/>
              <a:gd name="connsiteY3" fmla="*/ 927699 h 1068303"/>
              <a:gd name="connsiteX4" fmla="*/ 184151 w 815290"/>
              <a:gd name="connsiteY4" fmla="*/ 899124 h 1068303"/>
              <a:gd name="connsiteX5" fmla="*/ 6351 w 815290"/>
              <a:gd name="connsiteY5" fmla="*/ 1067399 h 1068303"/>
              <a:gd name="connsiteX6" fmla="*/ 447676 w 815290"/>
              <a:gd name="connsiteY6" fmla="*/ 813399 h 1068303"/>
              <a:gd name="connsiteX7" fmla="*/ 812801 w 815290"/>
              <a:gd name="connsiteY7" fmla="*/ 927699 h 1068303"/>
              <a:gd name="connsiteX8" fmla="*/ 615951 w 815290"/>
              <a:gd name="connsiteY8" fmla="*/ 533999 h 1068303"/>
              <a:gd name="connsiteX9" fmla="*/ 771526 w 815290"/>
              <a:gd name="connsiteY9" fmla="*/ 508599 h 1068303"/>
              <a:gd name="connsiteX10" fmla="*/ 517526 w 815290"/>
              <a:gd name="connsiteY10" fmla="*/ 222849 h 1068303"/>
              <a:gd name="connsiteX11" fmla="*/ 619126 w 815290"/>
              <a:gd name="connsiteY11" fmla="*/ 264124 h 1068303"/>
              <a:gd name="connsiteX12" fmla="*/ 279401 w 815290"/>
              <a:gd name="connsiteY12" fmla="*/ 599 h 106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290" h="1068303">
                <a:moveTo>
                  <a:pt x="279401" y="599"/>
                </a:moveTo>
                <a:cubicBezTo>
                  <a:pt x="183622" y="14886"/>
                  <a:pt x="50272" y="249837"/>
                  <a:pt x="44451" y="349849"/>
                </a:cubicBezTo>
                <a:cubicBezTo>
                  <a:pt x="38630" y="449862"/>
                  <a:pt x="226484" y="504366"/>
                  <a:pt x="244476" y="600674"/>
                </a:cubicBezTo>
                <a:cubicBezTo>
                  <a:pt x="262468" y="696982"/>
                  <a:pt x="162455" y="877957"/>
                  <a:pt x="152401" y="927699"/>
                </a:cubicBezTo>
                <a:cubicBezTo>
                  <a:pt x="142347" y="977441"/>
                  <a:pt x="208493" y="875841"/>
                  <a:pt x="184151" y="899124"/>
                </a:cubicBezTo>
                <a:cubicBezTo>
                  <a:pt x="159809" y="922407"/>
                  <a:pt x="-37570" y="1081686"/>
                  <a:pt x="6351" y="1067399"/>
                </a:cubicBezTo>
                <a:cubicBezTo>
                  <a:pt x="50272" y="1053112"/>
                  <a:pt x="313268" y="836682"/>
                  <a:pt x="447676" y="813399"/>
                </a:cubicBezTo>
                <a:cubicBezTo>
                  <a:pt x="582084" y="790116"/>
                  <a:pt x="784755" y="974266"/>
                  <a:pt x="812801" y="927699"/>
                </a:cubicBezTo>
                <a:cubicBezTo>
                  <a:pt x="840847" y="881132"/>
                  <a:pt x="622830" y="603849"/>
                  <a:pt x="615951" y="533999"/>
                </a:cubicBezTo>
                <a:cubicBezTo>
                  <a:pt x="609072" y="464149"/>
                  <a:pt x="787930" y="560457"/>
                  <a:pt x="771526" y="508599"/>
                </a:cubicBezTo>
                <a:cubicBezTo>
                  <a:pt x="755122" y="456741"/>
                  <a:pt x="542926" y="263595"/>
                  <a:pt x="517526" y="222849"/>
                </a:cubicBezTo>
                <a:cubicBezTo>
                  <a:pt x="492126" y="182103"/>
                  <a:pt x="658813" y="296403"/>
                  <a:pt x="619126" y="264124"/>
                </a:cubicBezTo>
                <a:cubicBezTo>
                  <a:pt x="579439" y="231845"/>
                  <a:pt x="375180" y="-13688"/>
                  <a:pt x="279401" y="5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豊田章男から世界の仲間たちへ 会長として迎える新年に伝えたこと" hidden="1">
            <a:extLst>
              <a:ext uri="{FF2B5EF4-FFF2-40B4-BE49-F238E27FC236}">
                <a16:creationId xmlns:a16="http://schemas.microsoft.com/office/drawing/2014/main" id="{6E6BCA7B-431E-D56C-4E93-98BBCD3AF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0" r="27697"/>
          <a:stretch/>
        </p:blipFill>
        <p:spPr bwMode="auto">
          <a:xfrm>
            <a:off x="0" y="507848"/>
            <a:ext cx="9601200" cy="117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86D268-0E68-5C53-B563-76BBB0A4919F}"/>
              </a:ext>
            </a:extLst>
          </p:cNvPr>
          <p:cNvSpPr/>
          <p:nvPr/>
        </p:nvSpPr>
        <p:spPr>
          <a:xfrm>
            <a:off x="3703837" y="3056806"/>
            <a:ext cx="320742" cy="177261"/>
          </a:xfrm>
          <a:custGeom>
            <a:avLst/>
            <a:gdLst>
              <a:gd name="connsiteX0" fmla="*/ 4563 w 320742"/>
              <a:gd name="connsiteY0" fmla="*/ 175344 h 177261"/>
              <a:gd name="connsiteX1" fmla="*/ 191888 w 320742"/>
              <a:gd name="connsiteY1" fmla="*/ 41994 h 177261"/>
              <a:gd name="connsiteX2" fmla="*/ 131563 w 320742"/>
              <a:gd name="connsiteY2" fmla="*/ 67394 h 177261"/>
              <a:gd name="connsiteX3" fmla="*/ 318888 w 320742"/>
              <a:gd name="connsiteY3" fmla="*/ 719 h 177261"/>
              <a:gd name="connsiteX4" fmla="*/ 220463 w 320742"/>
              <a:gd name="connsiteY4" fmla="*/ 32469 h 177261"/>
              <a:gd name="connsiteX5" fmla="*/ 106163 w 320742"/>
              <a:gd name="connsiteY5" fmla="*/ 38819 h 177261"/>
              <a:gd name="connsiteX6" fmla="*/ 188713 w 320742"/>
              <a:gd name="connsiteY6" fmla="*/ 10244 h 177261"/>
              <a:gd name="connsiteX7" fmla="*/ 99813 w 320742"/>
              <a:gd name="connsiteY7" fmla="*/ 64219 h 177261"/>
              <a:gd name="connsiteX8" fmla="*/ 20438 w 320742"/>
              <a:gd name="connsiteY8" fmla="*/ 102319 h 177261"/>
              <a:gd name="connsiteX9" fmla="*/ 68063 w 320742"/>
              <a:gd name="connsiteY9" fmla="*/ 105494 h 177261"/>
              <a:gd name="connsiteX10" fmla="*/ 58538 w 320742"/>
              <a:gd name="connsiteY10" fmla="*/ 121369 h 177261"/>
              <a:gd name="connsiteX11" fmla="*/ 4563 w 320742"/>
              <a:gd name="connsiteY11" fmla="*/ 175344 h 17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742" h="177261">
                <a:moveTo>
                  <a:pt x="4563" y="175344"/>
                </a:moveTo>
                <a:cubicBezTo>
                  <a:pt x="26788" y="162115"/>
                  <a:pt x="170721" y="59986"/>
                  <a:pt x="191888" y="41994"/>
                </a:cubicBezTo>
                <a:cubicBezTo>
                  <a:pt x="213055" y="24002"/>
                  <a:pt x="110397" y="74273"/>
                  <a:pt x="131563" y="67394"/>
                </a:cubicBezTo>
                <a:cubicBezTo>
                  <a:pt x="152729" y="60515"/>
                  <a:pt x="304071" y="6540"/>
                  <a:pt x="318888" y="719"/>
                </a:cubicBezTo>
                <a:cubicBezTo>
                  <a:pt x="333705" y="-5102"/>
                  <a:pt x="255917" y="26119"/>
                  <a:pt x="220463" y="32469"/>
                </a:cubicBezTo>
                <a:cubicBezTo>
                  <a:pt x="185009" y="38819"/>
                  <a:pt x="111455" y="42523"/>
                  <a:pt x="106163" y="38819"/>
                </a:cubicBezTo>
                <a:cubicBezTo>
                  <a:pt x="100871" y="35115"/>
                  <a:pt x="189771" y="6011"/>
                  <a:pt x="188713" y="10244"/>
                </a:cubicBezTo>
                <a:cubicBezTo>
                  <a:pt x="187655" y="14477"/>
                  <a:pt x="127859" y="48873"/>
                  <a:pt x="99813" y="64219"/>
                </a:cubicBezTo>
                <a:cubicBezTo>
                  <a:pt x="71767" y="79565"/>
                  <a:pt x="25730" y="95440"/>
                  <a:pt x="20438" y="102319"/>
                </a:cubicBezTo>
                <a:cubicBezTo>
                  <a:pt x="15146" y="109198"/>
                  <a:pt x="61713" y="102319"/>
                  <a:pt x="68063" y="105494"/>
                </a:cubicBezTo>
                <a:cubicBezTo>
                  <a:pt x="74413" y="108669"/>
                  <a:pt x="69121" y="113432"/>
                  <a:pt x="58538" y="121369"/>
                </a:cubicBezTo>
                <a:cubicBezTo>
                  <a:pt x="47955" y="129306"/>
                  <a:pt x="-17662" y="188573"/>
                  <a:pt x="4563" y="1753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143CEF81-EF3A-54A0-9883-7FD94D379057}"/>
              </a:ext>
            </a:extLst>
          </p:cNvPr>
          <p:cNvSpPr/>
          <p:nvPr/>
        </p:nvSpPr>
        <p:spPr>
          <a:xfrm>
            <a:off x="3790913" y="3033270"/>
            <a:ext cx="499284" cy="116416"/>
          </a:xfrm>
          <a:custGeom>
            <a:avLst/>
            <a:gdLst>
              <a:gd name="connsiteX0" fmla="*/ 66712 w 499284"/>
              <a:gd name="connsiteY0" fmla="*/ 78230 h 116416"/>
              <a:gd name="connsiteX1" fmla="*/ 215937 w 499284"/>
              <a:gd name="connsiteY1" fmla="*/ 24255 h 116416"/>
              <a:gd name="connsiteX2" fmla="*/ 320712 w 499284"/>
              <a:gd name="connsiteY2" fmla="*/ 33780 h 116416"/>
              <a:gd name="connsiteX3" fmla="*/ 285787 w 499284"/>
              <a:gd name="connsiteY3" fmla="*/ 17905 h 116416"/>
              <a:gd name="connsiteX4" fmla="*/ 412787 w 499284"/>
              <a:gd name="connsiteY4" fmla="*/ 75055 h 116416"/>
              <a:gd name="connsiteX5" fmla="*/ 349287 w 499284"/>
              <a:gd name="connsiteY5" fmla="*/ 52830 h 116416"/>
              <a:gd name="connsiteX6" fmla="*/ 473112 w 499284"/>
              <a:gd name="connsiteY6" fmla="*/ 103630 h 116416"/>
              <a:gd name="connsiteX7" fmla="*/ 435012 w 499284"/>
              <a:gd name="connsiteY7" fmla="*/ 68705 h 116416"/>
              <a:gd name="connsiteX8" fmla="*/ 498512 w 499284"/>
              <a:gd name="connsiteY8" fmla="*/ 116330 h 116416"/>
              <a:gd name="connsiteX9" fmla="*/ 460412 w 499284"/>
              <a:gd name="connsiteY9" fmla="*/ 78230 h 116416"/>
              <a:gd name="connsiteX10" fmla="*/ 323887 w 499284"/>
              <a:gd name="connsiteY10" fmla="*/ 2030 h 116416"/>
              <a:gd name="connsiteX11" fmla="*/ 361987 w 499284"/>
              <a:gd name="connsiteY11" fmla="*/ 21080 h 116416"/>
              <a:gd name="connsiteX12" fmla="*/ 200062 w 499284"/>
              <a:gd name="connsiteY12" fmla="*/ 11555 h 116416"/>
              <a:gd name="connsiteX13" fmla="*/ 228637 w 499284"/>
              <a:gd name="connsiteY13" fmla="*/ 5205 h 116416"/>
              <a:gd name="connsiteX14" fmla="*/ 130212 w 499284"/>
              <a:gd name="connsiteY14" fmla="*/ 11555 h 116416"/>
              <a:gd name="connsiteX15" fmla="*/ 161962 w 499284"/>
              <a:gd name="connsiteY15" fmla="*/ 17905 h 116416"/>
              <a:gd name="connsiteX16" fmla="*/ 37 w 499284"/>
              <a:gd name="connsiteY16" fmla="*/ 81405 h 116416"/>
              <a:gd name="connsiteX17" fmla="*/ 146087 w 499284"/>
              <a:gd name="connsiteY17" fmla="*/ 33780 h 116416"/>
              <a:gd name="connsiteX18" fmla="*/ 66712 w 499284"/>
              <a:gd name="connsiteY18" fmla="*/ 78230 h 11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9284" h="116416">
                <a:moveTo>
                  <a:pt x="66712" y="78230"/>
                </a:moveTo>
                <a:cubicBezTo>
                  <a:pt x="78354" y="76643"/>
                  <a:pt x="173604" y="31663"/>
                  <a:pt x="215937" y="24255"/>
                </a:cubicBezTo>
                <a:cubicBezTo>
                  <a:pt x="258270" y="16847"/>
                  <a:pt x="309070" y="34838"/>
                  <a:pt x="320712" y="33780"/>
                </a:cubicBezTo>
                <a:cubicBezTo>
                  <a:pt x="332354" y="32722"/>
                  <a:pt x="285787" y="17905"/>
                  <a:pt x="285787" y="17905"/>
                </a:cubicBezTo>
                <a:lnTo>
                  <a:pt x="412787" y="75055"/>
                </a:lnTo>
                <a:cubicBezTo>
                  <a:pt x="423370" y="80876"/>
                  <a:pt x="339233" y="48067"/>
                  <a:pt x="349287" y="52830"/>
                </a:cubicBezTo>
                <a:cubicBezTo>
                  <a:pt x="359341" y="57592"/>
                  <a:pt x="458825" y="100984"/>
                  <a:pt x="473112" y="103630"/>
                </a:cubicBezTo>
                <a:cubicBezTo>
                  <a:pt x="487399" y="106276"/>
                  <a:pt x="430779" y="66588"/>
                  <a:pt x="435012" y="68705"/>
                </a:cubicBezTo>
                <a:cubicBezTo>
                  <a:pt x="439245" y="70822"/>
                  <a:pt x="494279" y="114743"/>
                  <a:pt x="498512" y="116330"/>
                </a:cubicBezTo>
                <a:cubicBezTo>
                  <a:pt x="502745" y="117917"/>
                  <a:pt x="489516" y="97280"/>
                  <a:pt x="460412" y="78230"/>
                </a:cubicBezTo>
                <a:cubicBezTo>
                  <a:pt x="431308" y="59180"/>
                  <a:pt x="340291" y="11555"/>
                  <a:pt x="323887" y="2030"/>
                </a:cubicBezTo>
                <a:cubicBezTo>
                  <a:pt x="307483" y="-7495"/>
                  <a:pt x="382624" y="19493"/>
                  <a:pt x="361987" y="21080"/>
                </a:cubicBezTo>
                <a:cubicBezTo>
                  <a:pt x="341350" y="22667"/>
                  <a:pt x="222287" y="14201"/>
                  <a:pt x="200062" y="11555"/>
                </a:cubicBezTo>
                <a:cubicBezTo>
                  <a:pt x="177837" y="8909"/>
                  <a:pt x="240279" y="5205"/>
                  <a:pt x="228637" y="5205"/>
                </a:cubicBezTo>
                <a:cubicBezTo>
                  <a:pt x="216995" y="5205"/>
                  <a:pt x="141324" y="9438"/>
                  <a:pt x="130212" y="11555"/>
                </a:cubicBezTo>
                <a:cubicBezTo>
                  <a:pt x="119100" y="13672"/>
                  <a:pt x="183658" y="6263"/>
                  <a:pt x="161962" y="17905"/>
                </a:cubicBezTo>
                <a:cubicBezTo>
                  <a:pt x="140266" y="29547"/>
                  <a:pt x="2683" y="78759"/>
                  <a:pt x="37" y="81405"/>
                </a:cubicBezTo>
                <a:cubicBezTo>
                  <a:pt x="-2609" y="84051"/>
                  <a:pt x="134975" y="35367"/>
                  <a:pt x="146087" y="33780"/>
                </a:cubicBezTo>
                <a:cubicBezTo>
                  <a:pt x="157199" y="32193"/>
                  <a:pt x="55070" y="79817"/>
                  <a:pt x="66712" y="78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06AD3C08-51B2-D642-AD6E-5452B4AB2565}"/>
              </a:ext>
            </a:extLst>
          </p:cNvPr>
          <p:cNvSpPr/>
          <p:nvPr/>
        </p:nvSpPr>
        <p:spPr>
          <a:xfrm>
            <a:off x="3717649" y="3152022"/>
            <a:ext cx="248536" cy="125611"/>
          </a:xfrm>
          <a:custGeom>
            <a:avLst/>
            <a:gdLst>
              <a:gd name="connsiteX0" fmla="*/ 276 w 248536"/>
              <a:gd name="connsiteY0" fmla="*/ 124578 h 125611"/>
              <a:gd name="connsiteX1" fmla="*/ 143151 w 248536"/>
              <a:gd name="connsiteY1" fmla="*/ 26153 h 125611"/>
              <a:gd name="connsiteX2" fmla="*/ 117751 w 248536"/>
              <a:gd name="connsiteY2" fmla="*/ 51553 h 125611"/>
              <a:gd name="connsiteX3" fmla="*/ 244751 w 248536"/>
              <a:gd name="connsiteY3" fmla="*/ 753 h 125611"/>
              <a:gd name="connsiteX4" fmla="*/ 213001 w 248536"/>
              <a:gd name="connsiteY4" fmla="*/ 22978 h 125611"/>
              <a:gd name="connsiteX5" fmla="*/ 190776 w 248536"/>
              <a:gd name="connsiteY5" fmla="*/ 48378 h 125611"/>
              <a:gd name="connsiteX6" fmla="*/ 197126 w 248536"/>
              <a:gd name="connsiteY6" fmla="*/ 76953 h 125611"/>
              <a:gd name="connsiteX7" fmla="*/ 162201 w 248536"/>
              <a:gd name="connsiteY7" fmla="*/ 67428 h 125611"/>
              <a:gd name="connsiteX8" fmla="*/ 136801 w 248536"/>
              <a:gd name="connsiteY8" fmla="*/ 83303 h 125611"/>
              <a:gd name="connsiteX9" fmla="*/ 184426 w 248536"/>
              <a:gd name="connsiteY9" fmla="*/ 76953 h 125611"/>
              <a:gd name="connsiteX10" fmla="*/ 108226 w 248536"/>
              <a:gd name="connsiteY10" fmla="*/ 76953 h 125611"/>
              <a:gd name="connsiteX11" fmla="*/ 276 w 248536"/>
              <a:gd name="connsiteY11" fmla="*/ 124578 h 12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36" h="125611">
                <a:moveTo>
                  <a:pt x="276" y="124578"/>
                </a:moveTo>
                <a:cubicBezTo>
                  <a:pt x="6097" y="116111"/>
                  <a:pt x="123572" y="38324"/>
                  <a:pt x="143151" y="26153"/>
                </a:cubicBezTo>
                <a:cubicBezTo>
                  <a:pt x="162730" y="13982"/>
                  <a:pt x="100818" y="55786"/>
                  <a:pt x="117751" y="51553"/>
                </a:cubicBezTo>
                <a:cubicBezTo>
                  <a:pt x="134684" y="47320"/>
                  <a:pt x="228876" y="5515"/>
                  <a:pt x="244751" y="753"/>
                </a:cubicBezTo>
                <a:cubicBezTo>
                  <a:pt x="260626" y="-4009"/>
                  <a:pt x="221997" y="15040"/>
                  <a:pt x="213001" y="22978"/>
                </a:cubicBezTo>
                <a:cubicBezTo>
                  <a:pt x="204005" y="30915"/>
                  <a:pt x="193422" y="39382"/>
                  <a:pt x="190776" y="48378"/>
                </a:cubicBezTo>
                <a:cubicBezTo>
                  <a:pt x="188130" y="57374"/>
                  <a:pt x="201888" y="73778"/>
                  <a:pt x="197126" y="76953"/>
                </a:cubicBezTo>
                <a:cubicBezTo>
                  <a:pt x="192364" y="80128"/>
                  <a:pt x="172255" y="66370"/>
                  <a:pt x="162201" y="67428"/>
                </a:cubicBezTo>
                <a:cubicBezTo>
                  <a:pt x="152147" y="68486"/>
                  <a:pt x="133097" y="81716"/>
                  <a:pt x="136801" y="83303"/>
                </a:cubicBezTo>
                <a:cubicBezTo>
                  <a:pt x="140505" y="84890"/>
                  <a:pt x="189188" y="78011"/>
                  <a:pt x="184426" y="76953"/>
                </a:cubicBezTo>
                <a:cubicBezTo>
                  <a:pt x="179664" y="75895"/>
                  <a:pt x="134155" y="66899"/>
                  <a:pt x="108226" y="76953"/>
                </a:cubicBezTo>
                <a:cubicBezTo>
                  <a:pt x="82297" y="87007"/>
                  <a:pt x="-5545" y="133045"/>
                  <a:pt x="276" y="1245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7EF2E1B3-05F1-6085-1FFF-64A7738AE779}"/>
              </a:ext>
            </a:extLst>
          </p:cNvPr>
          <p:cNvSpPr/>
          <p:nvPr/>
        </p:nvSpPr>
        <p:spPr>
          <a:xfrm>
            <a:off x="3901419" y="3140034"/>
            <a:ext cx="417301" cy="101929"/>
          </a:xfrm>
          <a:custGeom>
            <a:avLst/>
            <a:gdLst>
              <a:gd name="connsiteX0" fmla="*/ 3831 w 417301"/>
              <a:gd name="connsiteY0" fmla="*/ 44491 h 101929"/>
              <a:gd name="connsiteX1" fmla="*/ 172106 w 417301"/>
              <a:gd name="connsiteY1" fmla="*/ 3216 h 101929"/>
              <a:gd name="connsiteX2" fmla="*/ 270531 w 417301"/>
              <a:gd name="connsiteY2" fmla="*/ 19091 h 101929"/>
              <a:gd name="connsiteX3" fmla="*/ 216556 w 417301"/>
              <a:gd name="connsiteY3" fmla="*/ 41 h 101929"/>
              <a:gd name="connsiteX4" fmla="*/ 314981 w 417301"/>
              <a:gd name="connsiteY4" fmla="*/ 25441 h 101929"/>
              <a:gd name="connsiteX5" fmla="*/ 416581 w 417301"/>
              <a:gd name="connsiteY5" fmla="*/ 57191 h 101929"/>
              <a:gd name="connsiteX6" fmla="*/ 359431 w 417301"/>
              <a:gd name="connsiteY6" fmla="*/ 41316 h 101929"/>
              <a:gd name="connsiteX7" fmla="*/ 340381 w 417301"/>
              <a:gd name="connsiteY7" fmla="*/ 66716 h 101929"/>
              <a:gd name="connsiteX8" fmla="*/ 314981 w 417301"/>
              <a:gd name="connsiteY8" fmla="*/ 50841 h 101929"/>
              <a:gd name="connsiteX9" fmla="*/ 222906 w 417301"/>
              <a:gd name="connsiteY9" fmla="*/ 73066 h 101929"/>
              <a:gd name="connsiteX10" fmla="*/ 156231 w 417301"/>
              <a:gd name="connsiteY10" fmla="*/ 88941 h 101929"/>
              <a:gd name="connsiteX11" fmla="*/ 95906 w 417301"/>
              <a:gd name="connsiteY11" fmla="*/ 101641 h 101929"/>
              <a:gd name="connsiteX12" fmla="*/ 54631 w 417301"/>
              <a:gd name="connsiteY12" fmla="*/ 76241 h 101929"/>
              <a:gd name="connsiteX13" fmla="*/ 3831 w 417301"/>
              <a:gd name="connsiteY13" fmla="*/ 44491 h 10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301" h="101929">
                <a:moveTo>
                  <a:pt x="3831" y="44491"/>
                </a:moveTo>
                <a:cubicBezTo>
                  <a:pt x="23410" y="32320"/>
                  <a:pt x="127656" y="7449"/>
                  <a:pt x="172106" y="3216"/>
                </a:cubicBezTo>
                <a:cubicBezTo>
                  <a:pt x="216556" y="-1017"/>
                  <a:pt x="263123" y="19620"/>
                  <a:pt x="270531" y="19091"/>
                </a:cubicBezTo>
                <a:cubicBezTo>
                  <a:pt x="277939" y="18562"/>
                  <a:pt x="209148" y="-1017"/>
                  <a:pt x="216556" y="41"/>
                </a:cubicBezTo>
                <a:cubicBezTo>
                  <a:pt x="223964" y="1099"/>
                  <a:pt x="281644" y="15916"/>
                  <a:pt x="314981" y="25441"/>
                </a:cubicBezTo>
                <a:cubicBezTo>
                  <a:pt x="348319" y="34966"/>
                  <a:pt x="409173" y="54545"/>
                  <a:pt x="416581" y="57191"/>
                </a:cubicBezTo>
                <a:cubicBezTo>
                  <a:pt x="423989" y="59837"/>
                  <a:pt x="372131" y="39729"/>
                  <a:pt x="359431" y="41316"/>
                </a:cubicBezTo>
                <a:cubicBezTo>
                  <a:pt x="346731" y="42903"/>
                  <a:pt x="347789" y="65129"/>
                  <a:pt x="340381" y="66716"/>
                </a:cubicBezTo>
                <a:cubicBezTo>
                  <a:pt x="332973" y="68303"/>
                  <a:pt x="334560" y="49783"/>
                  <a:pt x="314981" y="50841"/>
                </a:cubicBezTo>
                <a:cubicBezTo>
                  <a:pt x="295402" y="51899"/>
                  <a:pt x="222906" y="73066"/>
                  <a:pt x="222906" y="73066"/>
                </a:cubicBezTo>
                <a:lnTo>
                  <a:pt x="156231" y="88941"/>
                </a:lnTo>
                <a:cubicBezTo>
                  <a:pt x="135064" y="93703"/>
                  <a:pt x="112839" y="103758"/>
                  <a:pt x="95906" y="101641"/>
                </a:cubicBezTo>
                <a:cubicBezTo>
                  <a:pt x="78973" y="99524"/>
                  <a:pt x="63627" y="83649"/>
                  <a:pt x="54631" y="76241"/>
                </a:cubicBezTo>
                <a:cubicBezTo>
                  <a:pt x="45635" y="68833"/>
                  <a:pt x="-15748" y="56662"/>
                  <a:pt x="3831" y="444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0B5C74E5-C2C3-8AFF-42B5-6403B5288E71}"/>
              </a:ext>
            </a:extLst>
          </p:cNvPr>
          <p:cNvSpPr/>
          <p:nvPr/>
        </p:nvSpPr>
        <p:spPr>
          <a:xfrm>
            <a:off x="3925111" y="3127354"/>
            <a:ext cx="358068" cy="60456"/>
          </a:xfrm>
          <a:custGeom>
            <a:avLst/>
            <a:gdLst>
              <a:gd name="connsiteX0" fmla="*/ 2364 w 358068"/>
              <a:gd name="connsiteY0" fmla="*/ 50821 h 60456"/>
              <a:gd name="connsiteX1" fmla="*/ 176989 w 358068"/>
              <a:gd name="connsiteY1" fmla="*/ 19071 h 60456"/>
              <a:gd name="connsiteX2" fmla="*/ 284939 w 358068"/>
              <a:gd name="connsiteY2" fmla="*/ 50821 h 60456"/>
              <a:gd name="connsiteX3" fmla="*/ 262714 w 358068"/>
              <a:gd name="connsiteY3" fmla="*/ 31771 h 60456"/>
              <a:gd name="connsiteX4" fmla="*/ 357964 w 358068"/>
              <a:gd name="connsiteY4" fmla="*/ 60346 h 60456"/>
              <a:gd name="connsiteX5" fmla="*/ 278589 w 358068"/>
              <a:gd name="connsiteY5" fmla="*/ 19071 h 60456"/>
              <a:gd name="connsiteX6" fmla="*/ 154764 w 358068"/>
              <a:gd name="connsiteY6" fmla="*/ 21 h 60456"/>
              <a:gd name="connsiteX7" fmla="*/ 208739 w 358068"/>
              <a:gd name="connsiteY7" fmla="*/ 22246 h 60456"/>
              <a:gd name="connsiteX8" fmla="*/ 81739 w 358068"/>
              <a:gd name="connsiteY8" fmla="*/ 19071 h 60456"/>
              <a:gd name="connsiteX9" fmla="*/ 2364 w 358068"/>
              <a:gd name="connsiteY9" fmla="*/ 50821 h 6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68" h="60456">
                <a:moveTo>
                  <a:pt x="2364" y="50821"/>
                </a:moveTo>
                <a:cubicBezTo>
                  <a:pt x="18239" y="50821"/>
                  <a:pt x="129893" y="19071"/>
                  <a:pt x="176989" y="19071"/>
                </a:cubicBezTo>
                <a:cubicBezTo>
                  <a:pt x="224085" y="19071"/>
                  <a:pt x="270652" y="48704"/>
                  <a:pt x="284939" y="50821"/>
                </a:cubicBezTo>
                <a:cubicBezTo>
                  <a:pt x="299227" y="52938"/>
                  <a:pt x="250543" y="30184"/>
                  <a:pt x="262714" y="31771"/>
                </a:cubicBezTo>
                <a:cubicBezTo>
                  <a:pt x="274885" y="33358"/>
                  <a:pt x="355318" y="62463"/>
                  <a:pt x="357964" y="60346"/>
                </a:cubicBezTo>
                <a:cubicBezTo>
                  <a:pt x="360610" y="58229"/>
                  <a:pt x="312456" y="29125"/>
                  <a:pt x="278589" y="19071"/>
                </a:cubicBezTo>
                <a:cubicBezTo>
                  <a:pt x="244722" y="9017"/>
                  <a:pt x="166406" y="-508"/>
                  <a:pt x="154764" y="21"/>
                </a:cubicBezTo>
                <a:cubicBezTo>
                  <a:pt x="143122" y="550"/>
                  <a:pt x="220910" y="19071"/>
                  <a:pt x="208739" y="22246"/>
                </a:cubicBezTo>
                <a:cubicBezTo>
                  <a:pt x="196568" y="25421"/>
                  <a:pt x="108726" y="17484"/>
                  <a:pt x="81739" y="19071"/>
                </a:cubicBezTo>
                <a:cubicBezTo>
                  <a:pt x="54752" y="20658"/>
                  <a:pt x="-13511" y="50821"/>
                  <a:pt x="2364" y="508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18E40E83-0A1A-FE39-FA71-E7DFFFE00D1D}"/>
              </a:ext>
            </a:extLst>
          </p:cNvPr>
          <p:cNvSpPr/>
          <p:nvPr/>
        </p:nvSpPr>
        <p:spPr>
          <a:xfrm>
            <a:off x="3762339" y="3122045"/>
            <a:ext cx="362659" cy="113396"/>
          </a:xfrm>
          <a:custGeom>
            <a:avLst/>
            <a:gdLst>
              <a:gd name="connsiteX0" fmla="*/ 36 w 362659"/>
              <a:gd name="connsiteY0" fmla="*/ 113280 h 113396"/>
              <a:gd name="connsiteX1" fmla="*/ 187361 w 362659"/>
              <a:gd name="connsiteY1" fmla="*/ 24380 h 113396"/>
              <a:gd name="connsiteX2" fmla="*/ 139736 w 362659"/>
              <a:gd name="connsiteY2" fmla="*/ 49780 h 113396"/>
              <a:gd name="connsiteX3" fmla="*/ 260386 w 362659"/>
              <a:gd name="connsiteY3" fmla="*/ 2155 h 113396"/>
              <a:gd name="connsiteX4" fmla="*/ 361986 w 362659"/>
              <a:gd name="connsiteY4" fmla="*/ 8505 h 113396"/>
              <a:gd name="connsiteX5" fmla="*/ 301661 w 362659"/>
              <a:gd name="connsiteY5" fmla="*/ 11680 h 113396"/>
              <a:gd name="connsiteX6" fmla="*/ 244511 w 362659"/>
              <a:gd name="connsiteY6" fmla="*/ 27555 h 113396"/>
              <a:gd name="connsiteX7" fmla="*/ 171486 w 362659"/>
              <a:gd name="connsiteY7" fmla="*/ 43430 h 113396"/>
              <a:gd name="connsiteX8" fmla="*/ 36 w 362659"/>
              <a:gd name="connsiteY8" fmla="*/ 113280 h 11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59" h="113396">
                <a:moveTo>
                  <a:pt x="36" y="113280"/>
                </a:moveTo>
                <a:cubicBezTo>
                  <a:pt x="2682" y="110105"/>
                  <a:pt x="164078" y="34963"/>
                  <a:pt x="187361" y="24380"/>
                </a:cubicBezTo>
                <a:cubicBezTo>
                  <a:pt x="210644" y="13797"/>
                  <a:pt x="127565" y="53484"/>
                  <a:pt x="139736" y="49780"/>
                </a:cubicBezTo>
                <a:cubicBezTo>
                  <a:pt x="151907" y="46076"/>
                  <a:pt x="223344" y="9034"/>
                  <a:pt x="260386" y="2155"/>
                </a:cubicBezTo>
                <a:cubicBezTo>
                  <a:pt x="297428" y="-4724"/>
                  <a:pt x="355107" y="6918"/>
                  <a:pt x="361986" y="8505"/>
                </a:cubicBezTo>
                <a:cubicBezTo>
                  <a:pt x="368865" y="10092"/>
                  <a:pt x="321240" y="8505"/>
                  <a:pt x="301661" y="11680"/>
                </a:cubicBezTo>
                <a:cubicBezTo>
                  <a:pt x="282082" y="14855"/>
                  <a:pt x="266207" y="22263"/>
                  <a:pt x="244511" y="27555"/>
                </a:cubicBezTo>
                <a:cubicBezTo>
                  <a:pt x="222815" y="32847"/>
                  <a:pt x="205353" y="32847"/>
                  <a:pt x="171486" y="43430"/>
                </a:cubicBezTo>
                <a:cubicBezTo>
                  <a:pt x="137619" y="54013"/>
                  <a:pt x="-2610" y="116455"/>
                  <a:pt x="36" y="113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DC511F3-6B56-A486-F51B-2185AB512887}"/>
              </a:ext>
            </a:extLst>
          </p:cNvPr>
          <p:cNvSpPr/>
          <p:nvPr/>
        </p:nvSpPr>
        <p:spPr>
          <a:xfrm>
            <a:off x="4289326" y="3124198"/>
            <a:ext cx="98557" cy="146052"/>
          </a:xfrm>
          <a:custGeom>
            <a:avLst/>
            <a:gdLst>
              <a:gd name="connsiteX0" fmla="*/ 99 w 98557"/>
              <a:gd name="connsiteY0" fmla="*/ 2 h 146052"/>
              <a:gd name="connsiteX1" fmla="*/ 73124 w 98557"/>
              <a:gd name="connsiteY1" fmla="*/ 88902 h 146052"/>
              <a:gd name="connsiteX2" fmla="*/ 66774 w 98557"/>
              <a:gd name="connsiteY2" fmla="*/ 60327 h 146052"/>
              <a:gd name="connsiteX3" fmla="*/ 98524 w 98557"/>
              <a:gd name="connsiteY3" fmla="*/ 114302 h 146052"/>
              <a:gd name="connsiteX4" fmla="*/ 73124 w 98557"/>
              <a:gd name="connsiteY4" fmla="*/ 146052 h 146052"/>
              <a:gd name="connsiteX5" fmla="*/ 85824 w 98557"/>
              <a:gd name="connsiteY5" fmla="*/ 114302 h 146052"/>
              <a:gd name="connsiteX6" fmla="*/ 54074 w 98557"/>
              <a:gd name="connsiteY6" fmla="*/ 53977 h 146052"/>
              <a:gd name="connsiteX7" fmla="*/ 57249 w 98557"/>
              <a:gd name="connsiteY7" fmla="*/ 85727 h 146052"/>
              <a:gd name="connsiteX8" fmla="*/ 99 w 98557"/>
              <a:gd name="connsiteY8" fmla="*/ 2 h 14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7" h="146052">
                <a:moveTo>
                  <a:pt x="99" y="2"/>
                </a:moveTo>
                <a:cubicBezTo>
                  <a:pt x="2745" y="531"/>
                  <a:pt x="62012" y="78848"/>
                  <a:pt x="73124" y="88902"/>
                </a:cubicBezTo>
                <a:cubicBezTo>
                  <a:pt x="84236" y="98956"/>
                  <a:pt x="62541" y="56094"/>
                  <a:pt x="66774" y="60327"/>
                </a:cubicBezTo>
                <a:cubicBezTo>
                  <a:pt x="71007" y="64560"/>
                  <a:pt x="97466" y="100015"/>
                  <a:pt x="98524" y="114302"/>
                </a:cubicBezTo>
                <a:cubicBezTo>
                  <a:pt x="99582" y="128589"/>
                  <a:pt x="75241" y="146052"/>
                  <a:pt x="73124" y="146052"/>
                </a:cubicBezTo>
                <a:cubicBezTo>
                  <a:pt x="71007" y="146052"/>
                  <a:pt x="88999" y="129648"/>
                  <a:pt x="85824" y="114302"/>
                </a:cubicBezTo>
                <a:cubicBezTo>
                  <a:pt x="82649" y="98956"/>
                  <a:pt x="58836" y="58739"/>
                  <a:pt x="54074" y="53977"/>
                </a:cubicBezTo>
                <a:cubicBezTo>
                  <a:pt x="49312" y="49215"/>
                  <a:pt x="66245" y="89431"/>
                  <a:pt x="57249" y="85727"/>
                </a:cubicBezTo>
                <a:cubicBezTo>
                  <a:pt x="48253" y="82023"/>
                  <a:pt x="-2547" y="-527"/>
                  <a:pt x="99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9FE50389-97B6-EA27-678E-D2ECF42F820A}"/>
              </a:ext>
            </a:extLst>
          </p:cNvPr>
          <p:cNvSpPr/>
          <p:nvPr/>
        </p:nvSpPr>
        <p:spPr>
          <a:xfrm>
            <a:off x="3801046" y="3193258"/>
            <a:ext cx="548911" cy="67502"/>
          </a:xfrm>
          <a:custGeom>
            <a:avLst/>
            <a:gdLst>
              <a:gd name="connsiteX0" fmla="*/ 5779 w 548911"/>
              <a:gd name="connsiteY0" fmla="*/ 61117 h 67502"/>
              <a:gd name="connsiteX1" fmla="*/ 348679 w 548911"/>
              <a:gd name="connsiteY1" fmla="*/ 45242 h 67502"/>
              <a:gd name="connsiteX2" fmla="*/ 278829 w 548911"/>
              <a:gd name="connsiteY2" fmla="*/ 51592 h 67502"/>
              <a:gd name="connsiteX3" fmla="*/ 386779 w 548911"/>
              <a:gd name="connsiteY3" fmla="*/ 16667 h 67502"/>
              <a:gd name="connsiteX4" fmla="*/ 450279 w 548911"/>
              <a:gd name="connsiteY4" fmla="*/ 29367 h 67502"/>
              <a:gd name="connsiteX5" fmla="*/ 447104 w 548911"/>
              <a:gd name="connsiteY5" fmla="*/ 7142 h 67502"/>
              <a:gd name="connsiteX6" fmla="*/ 478854 w 548911"/>
              <a:gd name="connsiteY6" fmla="*/ 29367 h 67502"/>
              <a:gd name="connsiteX7" fmla="*/ 469329 w 548911"/>
              <a:gd name="connsiteY7" fmla="*/ 792 h 67502"/>
              <a:gd name="connsiteX8" fmla="*/ 548704 w 548911"/>
              <a:gd name="connsiteY8" fmla="*/ 67467 h 67502"/>
              <a:gd name="connsiteX9" fmla="*/ 488379 w 548911"/>
              <a:gd name="connsiteY9" fmla="*/ 10317 h 67502"/>
              <a:gd name="connsiteX10" fmla="*/ 370904 w 548911"/>
              <a:gd name="connsiteY10" fmla="*/ 26192 h 67502"/>
              <a:gd name="connsiteX11" fmla="*/ 313754 w 548911"/>
              <a:gd name="connsiteY11" fmla="*/ 42067 h 67502"/>
              <a:gd name="connsiteX12" fmla="*/ 183579 w 548911"/>
              <a:gd name="connsiteY12" fmla="*/ 42067 h 67502"/>
              <a:gd name="connsiteX13" fmla="*/ 291529 w 548911"/>
              <a:gd name="connsiteY13" fmla="*/ 45242 h 67502"/>
              <a:gd name="connsiteX14" fmla="*/ 142304 w 548911"/>
              <a:gd name="connsiteY14" fmla="*/ 51592 h 67502"/>
              <a:gd name="connsiteX15" fmla="*/ 5779 w 548911"/>
              <a:gd name="connsiteY15" fmla="*/ 61117 h 6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8911" h="67502">
                <a:moveTo>
                  <a:pt x="5779" y="61117"/>
                </a:moveTo>
                <a:cubicBezTo>
                  <a:pt x="40175" y="60059"/>
                  <a:pt x="303171" y="46829"/>
                  <a:pt x="348679" y="45242"/>
                </a:cubicBezTo>
                <a:cubicBezTo>
                  <a:pt x="394187" y="43654"/>
                  <a:pt x="272479" y="56354"/>
                  <a:pt x="278829" y="51592"/>
                </a:cubicBezTo>
                <a:cubicBezTo>
                  <a:pt x="285179" y="46830"/>
                  <a:pt x="358204" y="20371"/>
                  <a:pt x="386779" y="16667"/>
                </a:cubicBezTo>
                <a:cubicBezTo>
                  <a:pt x="415354" y="12963"/>
                  <a:pt x="440225" y="30954"/>
                  <a:pt x="450279" y="29367"/>
                </a:cubicBezTo>
                <a:cubicBezTo>
                  <a:pt x="460333" y="27780"/>
                  <a:pt x="442342" y="7142"/>
                  <a:pt x="447104" y="7142"/>
                </a:cubicBezTo>
                <a:cubicBezTo>
                  <a:pt x="451866" y="7142"/>
                  <a:pt x="475150" y="30425"/>
                  <a:pt x="478854" y="29367"/>
                </a:cubicBezTo>
                <a:cubicBezTo>
                  <a:pt x="482558" y="28309"/>
                  <a:pt x="457687" y="-5558"/>
                  <a:pt x="469329" y="792"/>
                </a:cubicBezTo>
                <a:cubicBezTo>
                  <a:pt x="480971" y="7142"/>
                  <a:pt x="545529" y="65880"/>
                  <a:pt x="548704" y="67467"/>
                </a:cubicBezTo>
                <a:cubicBezTo>
                  <a:pt x="551879" y="69054"/>
                  <a:pt x="518012" y="17196"/>
                  <a:pt x="488379" y="10317"/>
                </a:cubicBezTo>
                <a:cubicBezTo>
                  <a:pt x="458746" y="3438"/>
                  <a:pt x="400008" y="20900"/>
                  <a:pt x="370904" y="26192"/>
                </a:cubicBezTo>
                <a:cubicBezTo>
                  <a:pt x="341800" y="31484"/>
                  <a:pt x="344975" y="39421"/>
                  <a:pt x="313754" y="42067"/>
                </a:cubicBezTo>
                <a:cubicBezTo>
                  <a:pt x="282533" y="44713"/>
                  <a:pt x="187283" y="41538"/>
                  <a:pt x="183579" y="42067"/>
                </a:cubicBezTo>
                <a:cubicBezTo>
                  <a:pt x="179875" y="42596"/>
                  <a:pt x="298408" y="43655"/>
                  <a:pt x="291529" y="45242"/>
                </a:cubicBezTo>
                <a:cubicBezTo>
                  <a:pt x="284650" y="46829"/>
                  <a:pt x="184637" y="51063"/>
                  <a:pt x="142304" y="51592"/>
                </a:cubicBezTo>
                <a:cubicBezTo>
                  <a:pt x="99971" y="52121"/>
                  <a:pt x="-28617" y="62175"/>
                  <a:pt x="5779" y="6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CBCFF5E8-52C0-69D7-CE59-8DD72A76BA97}"/>
              </a:ext>
            </a:extLst>
          </p:cNvPr>
          <p:cNvSpPr/>
          <p:nvPr/>
        </p:nvSpPr>
        <p:spPr>
          <a:xfrm>
            <a:off x="4257598" y="3219313"/>
            <a:ext cx="123995" cy="75315"/>
          </a:xfrm>
          <a:custGeom>
            <a:avLst/>
            <a:gdLst>
              <a:gd name="connsiteX0" fmla="*/ 77 w 123995"/>
              <a:gd name="connsiteY0" fmla="*/ 137 h 75315"/>
              <a:gd name="connsiteX1" fmla="*/ 88977 w 123995"/>
              <a:gd name="connsiteY1" fmla="*/ 73162 h 75315"/>
              <a:gd name="connsiteX2" fmla="*/ 88977 w 123995"/>
              <a:gd name="connsiteY2" fmla="*/ 54112 h 75315"/>
              <a:gd name="connsiteX3" fmla="*/ 123902 w 123995"/>
              <a:gd name="connsiteY3" fmla="*/ 35062 h 75315"/>
              <a:gd name="connsiteX4" fmla="*/ 98502 w 123995"/>
              <a:gd name="connsiteY4" fmla="*/ 54112 h 75315"/>
              <a:gd name="connsiteX5" fmla="*/ 76277 w 123995"/>
              <a:gd name="connsiteY5" fmla="*/ 38237 h 75315"/>
              <a:gd name="connsiteX6" fmla="*/ 73102 w 123995"/>
              <a:gd name="connsiteY6" fmla="*/ 54112 h 75315"/>
              <a:gd name="connsiteX7" fmla="*/ 77 w 123995"/>
              <a:gd name="connsiteY7" fmla="*/ 137 h 7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995" h="75315">
                <a:moveTo>
                  <a:pt x="77" y="137"/>
                </a:moveTo>
                <a:cubicBezTo>
                  <a:pt x="2723" y="3312"/>
                  <a:pt x="88977" y="73162"/>
                  <a:pt x="88977" y="73162"/>
                </a:cubicBezTo>
                <a:cubicBezTo>
                  <a:pt x="103794" y="82158"/>
                  <a:pt x="83156" y="60462"/>
                  <a:pt x="88977" y="54112"/>
                </a:cubicBezTo>
                <a:cubicBezTo>
                  <a:pt x="94798" y="47762"/>
                  <a:pt x="122315" y="35062"/>
                  <a:pt x="123902" y="35062"/>
                </a:cubicBezTo>
                <a:cubicBezTo>
                  <a:pt x="125489" y="35062"/>
                  <a:pt x="106440" y="53583"/>
                  <a:pt x="98502" y="54112"/>
                </a:cubicBezTo>
                <a:cubicBezTo>
                  <a:pt x="90565" y="54641"/>
                  <a:pt x="80510" y="38237"/>
                  <a:pt x="76277" y="38237"/>
                </a:cubicBezTo>
                <a:cubicBezTo>
                  <a:pt x="72044" y="38237"/>
                  <a:pt x="82627" y="58345"/>
                  <a:pt x="73102" y="54112"/>
                </a:cubicBezTo>
                <a:cubicBezTo>
                  <a:pt x="63577" y="49879"/>
                  <a:pt x="-2569" y="-3038"/>
                  <a:pt x="77" y="1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A64D0764-6039-8C19-009E-39AD37FA9641}"/>
              </a:ext>
            </a:extLst>
          </p:cNvPr>
          <p:cNvSpPr/>
          <p:nvPr/>
        </p:nvSpPr>
        <p:spPr>
          <a:xfrm>
            <a:off x="3729504" y="3234971"/>
            <a:ext cx="553620" cy="35675"/>
          </a:xfrm>
          <a:custGeom>
            <a:avLst/>
            <a:gdLst>
              <a:gd name="connsiteX0" fmla="*/ 1121 w 553620"/>
              <a:gd name="connsiteY0" fmla="*/ 35279 h 35675"/>
              <a:gd name="connsiteX1" fmla="*/ 324971 w 553620"/>
              <a:gd name="connsiteY1" fmla="*/ 35279 h 35675"/>
              <a:gd name="connsiteX2" fmla="*/ 270996 w 553620"/>
              <a:gd name="connsiteY2" fmla="*/ 32104 h 35675"/>
              <a:gd name="connsiteX3" fmla="*/ 382121 w 553620"/>
              <a:gd name="connsiteY3" fmla="*/ 13054 h 35675"/>
              <a:gd name="connsiteX4" fmla="*/ 436096 w 553620"/>
              <a:gd name="connsiteY4" fmla="*/ 354 h 35675"/>
              <a:gd name="connsiteX5" fmla="*/ 553571 w 553620"/>
              <a:gd name="connsiteY5" fmla="*/ 3529 h 35675"/>
              <a:gd name="connsiteX6" fmla="*/ 451971 w 553620"/>
              <a:gd name="connsiteY6" fmla="*/ 3529 h 35675"/>
              <a:gd name="connsiteX7" fmla="*/ 213846 w 553620"/>
              <a:gd name="connsiteY7" fmla="*/ 6704 h 35675"/>
              <a:gd name="connsiteX8" fmla="*/ 293221 w 553620"/>
              <a:gd name="connsiteY8" fmla="*/ 28929 h 35675"/>
              <a:gd name="connsiteX9" fmla="*/ 220196 w 553620"/>
              <a:gd name="connsiteY9" fmla="*/ 32104 h 35675"/>
              <a:gd name="connsiteX10" fmla="*/ 1121 w 553620"/>
              <a:gd name="connsiteY10" fmla="*/ 35279 h 3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620" h="35675">
                <a:moveTo>
                  <a:pt x="1121" y="35279"/>
                </a:moveTo>
                <a:cubicBezTo>
                  <a:pt x="18583" y="35808"/>
                  <a:pt x="279992" y="35808"/>
                  <a:pt x="324971" y="35279"/>
                </a:cubicBezTo>
                <a:cubicBezTo>
                  <a:pt x="369950" y="34750"/>
                  <a:pt x="261471" y="35808"/>
                  <a:pt x="270996" y="32104"/>
                </a:cubicBezTo>
                <a:cubicBezTo>
                  <a:pt x="280521" y="28400"/>
                  <a:pt x="354604" y="18346"/>
                  <a:pt x="382121" y="13054"/>
                </a:cubicBezTo>
                <a:cubicBezTo>
                  <a:pt x="409638" y="7762"/>
                  <a:pt x="407521" y="1941"/>
                  <a:pt x="436096" y="354"/>
                </a:cubicBezTo>
                <a:cubicBezTo>
                  <a:pt x="464671" y="-1234"/>
                  <a:pt x="550925" y="3000"/>
                  <a:pt x="553571" y="3529"/>
                </a:cubicBezTo>
                <a:cubicBezTo>
                  <a:pt x="556217" y="4058"/>
                  <a:pt x="451971" y="3529"/>
                  <a:pt x="451971" y="3529"/>
                </a:cubicBezTo>
                <a:lnTo>
                  <a:pt x="213846" y="6704"/>
                </a:lnTo>
                <a:cubicBezTo>
                  <a:pt x="187388" y="10937"/>
                  <a:pt x="292163" y="24696"/>
                  <a:pt x="293221" y="28929"/>
                </a:cubicBezTo>
                <a:cubicBezTo>
                  <a:pt x="294279" y="33162"/>
                  <a:pt x="265175" y="32104"/>
                  <a:pt x="220196" y="32104"/>
                </a:cubicBezTo>
                <a:cubicBezTo>
                  <a:pt x="175217" y="32104"/>
                  <a:pt x="-16341" y="34750"/>
                  <a:pt x="1121" y="352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4381E1C-E171-ABB6-FEBA-34E8A99D821A}"/>
              </a:ext>
            </a:extLst>
          </p:cNvPr>
          <p:cNvSpPr/>
          <p:nvPr/>
        </p:nvSpPr>
        <p:spPr>
          <a:xfrm>
            <a:off x="3633115" y="2684691"/>
            <a:ext cx="564251" cy="116306"/>
          </a:xfrm>
          <a:custGeom>
            <a:avLst/>
            <a:gdLst>
              <a:gd name="connsiteX0" fmla="*/ 5435 w 564251"/>
              <a:gd name="connsiteY0" fmla="*/ 115659 h 116306"/>
              <a:gd name="connsiteX1" fmla="*/ 211810 w 564251"/>
              <a:gd name="connsiteY1" fmla="*/ 36284 h 116306"/>
              <a:gd name="connsiteX2" fmla="*/ 170535 w 564251"/>
              <a:gd name="connsiteY2" fmla="*/ 29934 h 116306"/>
              <a:gd name="connsiteX3" fmla="*/ 319760 w 564251"/>
              <a:gd name="connsiteY3" fmla="*/ 17234 h 116306"/>
              <a:gd name="connsiteX4" fmla="*/ 472160 w 564251"/>
              <a:gd name="connsiteY4" fmla="*/ 64859 h 116306"/>
              <a:gd name="connsiteX5" fmla="*/ 434060 w 564251"/>
              <a:gd name="connsiteY5" fmla="*/ 29934 h 116306"/>
              <a:gd name="connsiteX6" fmla="*/ 564235 w 564251"/>
              <a:gd name="connsiteY6" fmla="*/ 71209 h 116306"/>
              <a:gd name="connsiteX7" fmla="*/ 424535 w 564251"/>
              <a:gd name="connsiteY7" fmla="*/ 42634 h 116306"/>
              <a:gd name="connsiteX8" fmla="*/ 326110 w 564251"/>
              <a:gd name="connsiteY8" fmla="*/ 1359 h 116306"/>
              <a:gd name="connsiteX9" fmla="*/ 316585 w 564251"/>
              <a:gd name="connsiteY9" fmla="*/ 10884 h 116306"/>
              <a:gd name="connsiteX10" fmla="*/ 97510 w 564251"/>
              <a:gd name="connsiteY10" fmla="*/ 20409 h 116306"/>
              <a:gd name="connsiteX11" fmla="*/ 189585 w 564251"/>
              <a:gd name="connsiteY11" fmla="*/ 23584 h 116306"/>
              <a:gd name="connsiteX12" fmla="*/ 141960 w 564251"/>
              <a:gd name="connsiteY12" fmla="*/ 36284 h 116306"/>
              <a:gd name="connsiteX13" fmla="*/ 135610 w 564251"/>
              <a:gd name="connsiteY13" fmla="*/ 58509 h 116306"/>
              <a:gd name="connsiteX14" fmla="*/ 37185 w 564251"/>
              <a:gd name="connsiteY14" fmla="*/ 58509 h 116306"/>
              <a:gd name="connsiteX15" fmla="*/ 107035 w 564251"/>
              <a:gd name="connsiteY15" fmla="*/ 58509 h 116306"/>
              <a:gd name="connsiteX16" fmla="*/ 62585 w 564251"/>
              <a:gd name="connsiteY16" fmla="*/ 74384 h 116306"/>
              <a:gd name="connsiteX17" fmla="*/ 5435 w 564251"/>
              <a:gd name="connsiteY17" fmla="*/ 115659 h 1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4251" h="116306">
                <a:moveTo>
                  <a:pt x="5435" y="115659"/>
                </a:moveTo>
                <a:cubicBezTo>
                  <a:pt x="30306" y="109309"/>
                  <a:pt x="184293" y="50571"/>
                  <a:pt x="211810" y="36284"/>
                </a:cubicBezTo>
                <a:cubicBezTo>
                  <a:pt x="239327" y="21996"/>
                  <a:pt x="152543" y="33109"/>
                  <a:pt x="170535" y="29934"/>
                </a:cubicBezTo>
                <a:cubicBezTo>
                  <a:pt x="188527" y="26759"/>
                  <a:pt x="269489" y="11413"/>
                  <a:pt x="319760" y="17234"/>
                </a:cubicBezTo>
                <a:cubicBezTo>
                  <a:pt x="370031" y="23055"/>
                  <a:pt x="453110" y="62742"/>
                  <a:pt x="472160" y="64859"/>
                </a:cubicBezTo>
                <a:cubicBezTo>
                  <a:pt x="491210" y="66976"/>
                  <a:pt x="418714" y="28876"/>
                  <a:pt x="434060" y="29934"/>
                </a:cubicBezTo>
                <a:cubicBezTo>
                  <a:pt x="449406" y="30992"/>
                  <a:pt x="565823" y="69092"/>
                  <a:pt x="564235" y="71209"/>
                </a:cubicBezTo>
                <a:cubicBezTo>
                  <a:pt x="562647" y="73326"/>
                  <a:pt x="464223" y="54276"/>
                  <a:pt x="424535" y="42634"/>
                </a:cubicBezTo>
                <a:cubicBezTo>
                  <a:pt x="384848" y="30992"/>
                  <a:pt x="326110" y="1359"/>
                  <a:pt x="326110" y="1359"/>
                </a:cubicBezTo>
                <a:cubicBezTo>
                  <a:pt x="308118" y="-3933"/>
                  <a:pt x="354685" y="7709"/>
                  <a:pt x="316585" y="10884"/>
                </a:cubicBezTo>
                <a:cubicBezTo>
                  <a:pt x="278485" y="14059"/>
                  <a:pt x="118677" y="18292"/>
                  <a:pt x="97510" y="20409"/>
                </a:cubicBezTo>
                <a:cubicBezTo>
                  <a:pt x="76343" y="22526"/>
                  <a:pt x="182177" y="20938"/>
                  <a:pt x="189585" y="23584"/>
                </a:cubicBezTo>
                <a:cubicBezTo>
                  <a:pt x="196993" y="26230"/>
                  <a:pt x="150956" y="30463"/>
                  <a:pt x="141960" y="36284"/>
                </a:cubicBezTo>
                <a:cubicBezTo>
                  <a:pt x="132964" y="42105"/>
                  <a:pt x="153072" y="54805"/>
                  <a:pt x="135610" y="58509"/>
                </a:cubicBezTo>
                <a:cubicBezTo>
                  <a:pt x="118148" y="62213"/>
                  <a:pt x="37185" y="58509"/>
                  <a:pt x="37185" y="58509"/>
                </a:cubicBezTo>
                <a:cubicBezTo>
                  <a:pt x="32423" y="58509"/>
                  <a:pt x="102802" y="55863"/>
                  <a:pt x="107035" y="58509"/>
                </a:cubicBezTo>
                <a:cubicBezTo>
                  <a:pt x="111268" y="61155"/>
                  <a:pt x="76872" y="69092"/>
                  <a:pt x="62585" y="74384"/>
                </a:cubicBezTo>
                <a:cubicBezTo>
                  <a:pt x="48298" y="79676"/>
                  <a:pt x="-19436" y="122009"/>
                  <a:pt x="5435" y="115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EB7D30E-70D3-6CA7-3614-F96E376F06CF}"/>
              </a:ext>
            </a:extLst>
          </p:cNvPr>
          <p:cNvSpPr/>
          <p:nvPr/>
        </p:nvSpPr>
        <p:spPr>
          <a:xfrm>
            <a:off x="4083045" y="2641573"/>
            <a:ext cx="220758" cy="146302"/>
          </a:xfrm>
          <a:custGeom>
            <a:avLst/>
            <a:gdLst>
              <a:gd name="connsiteX0" fmla="*/ 53980 w 220758"/>
              <a:gd name="connsiteY0" fmla="*/ 27 h 146302"/>
              <a:gd name="connsiteX1" fmla="*/ 25405 w 220758"/>
              <a:gd name="connsiteY1" fmla="*/ 44477 h 146302"/>
              <a:gd name="connsiteX2" fmla="*/ 133355 w 220758"/>
              <a:gd name="connsiteY2" fmla="*/ 92102 h 146302"/>
              <a:gd name="connsiteX3" fmla="*/ 79380 w 220758"/>
              <a:gd name="connsiteY3" fmla="*/ 98452 h 146302"/>
              <a:gd name="connsiteX4" fmla="*/ 158755 w 220758"/>
              <a:gd name="connsiteY4" fmla="*/ 88927 h 146302"/>
              <a:gd name="connsiteX5" fmla="*/ 219080 w 220758"/>
              <a:gd name="connsiteY5" fmla="*/ 146077 h 146302"/>
              <a:gd name="connsiteX6" fmla="*/ 193680 w 220758"/>
              <a:gd name="connsiteY6" fmla="*/ 107977 h 146302"/>
              <a:gd name="connsiteX7" fmla="*/ 88905 w 220758"/>
              <a:gd name="connsiteY7" fmla="*/ 85752 h 146302"/>
              <a:gd name="connsiteX8" fmla="*/ 25405 w 220758"/>
              <a:gd name="connsiteY8" fmla="*/ 60352 h 146302"/>
              <a:gd name="connsiteX9" fmla="*/ 44455 w 220758"/>
              <a:gd name="connsiteY9" fmla="*/ 50827 h 146302"/>
              <a:gd name="connsiteX10" fmla="*/ 5 w 220758"/>
              <a:gd name="connsiteY10" fmla="*/ 50827 h 146302"/>
              <a:gd name="connsiteX11" fmla="*/ 53980 w 220758"/>
              <a:gd name="connsiteY11" fmla="*/ 27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758" h="146302">
                <a:moveTo>
                  <a:pt x="53980" y="27"/>
                </a:moveTo>
                <a:cubicBezTo>
                  <a:pt x="58213" y="-1031"/>
                  <a:pt x="12176" y="29131"/>
                  <a:pt x="25405" y="44477"/>
                </a:cubicBezTo>
                <a:cubicBezTo>
                  <a:pt x="38634" y="59823"/>
                  <a:pt x="124359" y="83106"/>
                  <a:pt x="133355" y="92102"/>
                </a:cubicBezTo>
                <a:cubicBezTo>
                  <a:pt x="142351" y="101098"/>
                  <a:pt x="79380" y="98452"/>
                  <a:pt x="79380" y="98452"/>
                </a:cubicBezTo>
                <a:cubicBezTo>
                  <a:pt x="83613" y="97923"/>
                  <a:pt x="135472" y="80990"/>
                  <a:pt x="158755" y="88927"/>
                </a:cubicBezTo>
                <a:cubicBezTo>
                  <a:pt x="182038" y="96865"/>
                  <a:pt x="213259" y="142902"/>
                  <a:pt x="219080" y="146077"/>
                </a:cubicBezTo>
                <a:cubicBezTo>
                  <a:pt x="224901" y="149252"/>
                  <a:pt x="215376" y="118031"/>
                  <a:pt x="193680" y="107977"/>
                </a:cubicBezTo>
                <a:cubicBezTo>
                  <a:pt x="171984" y="97923"/>
                  <a:pt x="116951" y="93690"/>
                  <a:pt x="88905" y="85752"/>
                </a:cubicBezTo>
                <a:cubicBezTo>
                  <a:pt x="60859" y="77815"/>
                  <a:pt x="25405" y="60352"/>
                  <a:pt x="25405" y="60352"/>
                </a:cubicBezTo>
                <a:cubicBezTo>
                  <a:pt x="17997" y="54531"/>
                  <a:pt x="48688" y="52414"/>
                  <a:pt x="44455" y="50827"/>
                </a:cubicBezTo>
                <a:cubicBezTo>
                  <a:pt x="40222" y="49240"/>
                  <a:pt x="-524" y="56648"/>
                  <a:pt x="5" y="50827"/>
                </a:cubicBezTo>
                <a:cubicBezTo>
                  <a:pt x="534" y="45006"/>
                  <a:pt x="49747" y="1085"/>
                  <a:pt x="53980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F9B4E77-114C-83C6-8DEF-5916568B4692}"/>
              </a:ext>
            </a:extLst>
          </p:cNvPr>
          <p:cNvSpPr/>
          <p:nvPr/>
        </p:nvSpPr>
        <p:spPr>
          <a:xfrm>
            <a:off x="3651249" y="2733544"/>
            <a:ext cx="358887" cy="76371"/>
          </a:xfrm>
          <a:custGeom>
            <a:avLst/>
            <a:gdLst>
              <a:gd name="connsiteX0" fmla="*/ 1 w 358887"/>
              <a:gd name="connsiteY0" fmla="*/ 69981 h 76371"/>
              <a:gd name="connsiteX1" fmla="*/ 184151 w 358887"/>
              <a:gd name="connsiteY1" fmla="*/ 38231 h 76371"/>
              <a:gd name="connsiteX2" fmla="*/ 266701 w 358887"/>
              <a:gd name="connsiteY2" fmla="*/ 50931 h 76371"/>
              <a:gd name="connsiteX3" fmla="*/ 212726 w 358887"/>
              <a:gd name="connsiteY3" fmla="*/ 76331 h 76371"/>
              <a:gd name="connsiteX4" fmla="*/ 231776 w 358887"/>
              <a:gd name="connsiteY4" fmla="*/ 44581 h 76371"/>
              <a:gd name="connsiteX5" fmla="*/ 298451 w 358887"/>
              <a:gd name="connsiteY5" fmla="*/ 3306 h 76371"/>
              <a:gd name="connsiteX6" fmla="*/ 358776 w 358887"/>
              <a:gd name="connsiteY6" fmla="*/ 3306 h 76371"/>
              <a:gd name="connsiteX7" fmla="*/ 307976 w 358887"/>
              <a:gd name="connsiteY7" fmla="*/ 9656 h 76371"/>
              <a:gd name="connsiteX8" fmla="*/ 136526 w 358887"/>
              <a:gd name="connsiteY8" fmla="*/ 9656 h 76371"/>
              <a:gd name="connsiteX9" fmla="*/ 254001 w 358887"/>
              <a:gd name="connsiteY9" fmla="*/ 22356 h 76371"/>
              <a:gd name="connsiteX10" fmla="*/ 180976 w 358887"/>
              <a:gd name="connsiteY10" fmla="*/ 35056 h 76371"/>
              <a:gd name="connsiteX11" fmla="*/ 1 w 358887"/>
              <a:gd name="connsiteY11" fmla="*/ 69981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887" h="76371">
                <a:moveTo>
                  <a:pt x="1" y="69981"/>
                </a:moveTo>
                <a:cubicBezTo>
                  <a:pt x="530" y="70510"/>
                  <a:pt x="139701" y="41406"/>
                  <a:pt x="184151" y="38231"/>
                </a:cubicBezTo>
                <a:cubicBezTo>
                  <a:pt x="228601" y="35056"/>
                  <a:pt x="261939" y="44581"/>
                  <a:pt x="266701" y="50931"/>
                </a:cubicBezTo>
                <a:cubicBezTo>
                  <a:pt x="271463" y="57281"/>
                  <a:pt x="218547" y="77389"/>
                  <a:pt x="212726" y="76331"/>
                </a:cubicBezTo>
                <a:cubicBezTo>
                  <a:pt x="206905" y="75273"/>
                  <a:pt x="217489" y="56752"/>
                  <a:pt x="231776" y="44581"/>
                </a:cubicBezTo>
                <a:cubicBezTo>
                  <a:pt x="246063" y="32410"/>
                  <a:pt x="277285" y="10185"/>
                  <a:pt x="298451" y="3306"/>
                </a:cubicBezTo>
                <a:cubicBezTo>
                  <a:pt x="319617" y="-3573"/>
                  <a:pt x="357188" y="2248"/>
                  <a:pt x="358776" y="3306"/>
                </a:cubicBezTo>
                <a:cubicBezTo>
                  <a:pt x="360364" y="4364"/>
                  <a:pt x="345018" y="8598"/>
                  <a:pt x="307976" y="9656"/>
                </a:cubicBezTo>
                <a:cubicBezTo>
                  <a:pt x="270934" y="10714"/>
                  <a:pt x="145522" y="7539"/>
                  <a:pt x="136526" y="9656"/>
                </a:cubicBezTo>
                <a:cubicBezTo>
                  <a:pt x="127530" y="11773"/>
                  <a:pt x="246593" y="18123"/>
                  <a:pt x="254001" y="22356"/>
                </a:cubicBezTo>
                <a:cubicBezTo>
                  <a:pt x="261409" y="26589"/>
                  <a:pt x="218018" y="30823"/>
                  <a:pt x="180976" y="35056"/>
                </a:cubicBezTo>
                <a:cubicBezTo>
                  <a:pt x="143934" y="39289"/>
                  <a:pt x="-528" y="69452"/>
                  <a:pt x="1" y="699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6DDC4A8-0049-04BE-7FD9-3DFF8AA487D3}"/>
              </a:ext>
            </a:extLst>
          </p:cNvPr>
          <p:cNvSpPr/>
          <p:nvPr/>
        </p:nvSpPr>
        <p:spPr>
          <a:xfrm>
            <a:off x="3641154" y="2773892"/>
            <a:ext cx="264756" cy="51930"/>
          </a:xfrm>
          <a:custGeom>
            <a:avLst/>
            <a:gdLst>
              <a:gd name="connsiteX0" fmla="*/ 571 w 264756"/>
              <a:gd name="connsiteY0" fmla="*/ 35983 h 51930"/>
              <a:gd name="connsiteX1" fmla="*/ 51371 w 264756"/>
              <a:gd name="connsiteY1" fmla="*/ 20108 h 51930"/>
              <a:gd name="connsiteX2" fmla="*/ 98996 w 264756"/>
              <a:gd name="connsiteY2" fmla="*/ 39158 h 51930"/>
              <a:gd name="connsiteX3" fmla="*/ 98996 w 264756"/>
              <a:gd name="connsiteY3" fmla="*/ 26458 h 51930"/>
              <a:gd name="connsiteX4" fmla="*/ 102171 w 264756"/>
              <a:gd name="connsiteY4" fmla="*/ 51858 h 51930"/>
              <a:gd name="connsiteX5" fmla="*/ 130746 w 264756"/>
              <a:gd name="connsiteY5" fmla="*/ 16933 h 51930"/>
              <a:gd name="connsiteX6" fmla="*/ 264096 w 264756"/>
              <a:gd name="connsiteY6" fmla="*/ 26458 h 51930"/>
              <a:gd name="connsiteX7" fmla="*/ 178371 w 264756"/>
              <a:gd name="connsiteY7" fmla="*/ 4233 h 51930"/>
              <a:gd name="connsiteX8" fmla="*/ 95821 w 264756"/>
              <a:gd name="connsiteY8" fmla="*/ 1058 h 51930"/>
              <a:gd name="connsiteX9" fmla="*/ 133921 w 264756"/>
              <a:gd name="connsiteY9" fmla="*/ 16933 h 51930"/>
              <a:gd name="connsiteX10" fmla="*/ 86296 w 264756"/>
              <a:gd name="connsiteY10" fmla="*/ 23283 h 51930"/>
              <a:gd name="connsiteX11" fmla="*/ 571 w 264756"/>
              <a:gd name="connsiteY11" fmla="*/ 35983 h 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756" h="51930">
                <a:moveTo>
                  <a:pt x="571" y="35983"/>
                </a:moveTo>
                <a:cubicBezTo>
                  <a:pt x="-5250" y="35454"/>
                  <a:pt x="34967" y="19579"/>
                  <a:pt x="51371" y="20108"/>
                </a:cubicBezTo>
                <a:cubicBezTo>
                  <a:pt x="67775" y="20637"/>
                  <a:pt x="98996" y="39158"/>
                  <a:pt x="98996" y="39158"/>
                </a:cubicBezTo>
                <a:cubicBezTo>
                  <a:pt x="106933" y="40216"/>
                  <a:pt x="98467" y="24341"/>
                  <a:pt x="98996" y="26458"/>
                </a:cubicBezTo>
                <a:cubicBezTo>
                  <a:pt x="99525" y="28575"/>
                  <a:pt x="96879" y="53445"/>
                  <a:pt x="102171" y="51858"/>
                </a:cubicBezTo>
                <a:cubicBezTo>
                  <a:pt x="107463" y="50271"/>
                  <a:pt x="103759" y="21166"/>
                  <a:pt x="130746" y="16933"/>
                </a:cubicBezTo>
                <a:cubicBezTo>
                  <a:pt x="157734" y="12700"/>
                  <a:pt x="256159" y="28575"/>
                  <a:pt x="264096" y="26458"/>
                </a:cubicBezTo>
                <a:cubicBezTo>
                  <a:pt x="272033" y="24341"/>
                  <a:pt x="206417" y="8466"/>
                  <a:pt x="178371" y="4233"/>
                </a:cubicBezTo>
                <a:cubicBezTo>
                  <a:pt x="150325" y="0"/>
                  <a:pt x="103229" y="-1059"/>
                  <a:pt x="95821" y="1058"/>
                </a:cubicBezTo>
                <a:cubicBezTo>
                  <a:pt x="88413" y="3175"/>
                  <a:pt x="135508" y="13229"/>
                  <a:pt x="133921" y="16933"/>
                </a:cubicBezTo>
                <a:cubicBezTo>
                  <a:pt x="132334" y="20637"/>
                  <a:pt x="102171" y="21695"/>
                  <a:pt x="86296" y="23283"/>
                </a:cubicBezTo>
                <a:cubicBezTo>
                  <a:pt x="70421" y="24870"/>
                  <a:pt x="6392" y="36512"/>
                  <a:pt x="571" y="35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875D6393-117B-DBD2-374F-ACFDA46A94D1}"/>
              </a:ext>
            </a:extLst>
          </p:cNvPr>
          <p:cNvSpPr/>
          <p:nvPr/>
        </p:nvSpPr>
        <p:spPr>
          <a:xfrm>
            <a:off x="3854448" y="2717782"/>
            <a:ext cx="422593" cy="120722"/>
          </a:xfrm>
          <a:custGeom>
            <a:avLst/>
            <a:gdLst>
              <a:gd name="connsiteX0" fmla="*/ 2 w 422593"/>
              <a:gd name="connsiteY0" fmla="*/ 73043 h 120722"/>
              <a:gd name="connsiteX1" fmla="*/ 142877 w 422593"/>
              <a:gd name="connsiteY1" fmla="*/ 57168 h 120722"/>
              <a:gd name="connsiteX2" fmla="*/ 263527 w 422593"/>
              <a:gd name="connsiteY2" fmla="*/ 92093 h 120722"/>
              <a:gd name="connsiteX3" fmla="*/ 247652 w 422593"/>
              <a:gd name="connsiteY3" fmla="*/ 63518 h 120722"/>
              <a:gd name="connsiteX4" fmla="*/ 355602 w 422593"/>
              <a:gd name="connsiteY4" fmla="*/ 92093 h 120722"/>
              <a:gd name="connsiteX5" fmla="*/ 330202 w 422593"/>
              <a:gd name="connsiteY5" fmla="*/ 73043 h 120722"/>
              <a:gd name="connsiteX6" fmla="*/ 422277 w 422593"/>
              <a:gd name="connsiteY6" fmla="*/ 120668 h 120722"/>
              <a:gd name="connsiteX7" fmla="*/ 352427 w 422593"/>
              <a:gd name="connsiteY7" fmla="*/ 82568 h 120722"/>
              <a:gd name="connsiteX8" fmla="*/ 155577 w 422593"/>
              <a:gd name="connsiteY8" fmla="*/ 82568 h 120722"/>
              <a:gd name="connsiteX9" fmla="*/ 190502 w 422593"/>
              <a:gd name="connsiteY9" fmla="*/ 76218 h 120722"/>
              <a:gd name="connsiteX10" fmla="*/ 142877 w 422593"/>
              <a:gd name="connsiteY10" fmla="*/ 44468 h 120722"/>
              <a:gd name="connsiteX11" fmla="*/ 228602 w 422593"/>
              <a:gd name="connsiteY11" fmla="*/ 60343 h 120722"/>
              <a:gd name="connsiteX12" fmla="*/ 92077 w 422593"/>
              <a:gd name="connsiteY12" fmla="*/ 18 h 120722"/>
              <a:gd name="connsiteX13" fmla="*/ 193677 w 422593"/>
              <a:gd name="connsiteY13" fmla="*/ 53993 h 120722"/>
              <a:gd name="connsiteX14" fmla="*/ 146052 w 422593"/>
              <a:gd name="connsiteY14" fmla="*/ 66693 h 120722"/>
              <a:gd name="connsiteX15" fmla="*/ 2 w 422593"/>
              <a:gd name="connsiteY15" fmla="*/ 73043 h 12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593" h="120722">
                <a:moveTo>
                  <a:pt x="2" y="73043"/>
                </a:moveTo>
                <a:cubicBezTo>
                  <a:pt x="-527" y="71456"/>
                  <a:pt x="98956" y="53993"/>
                  <a:pt x="142877" y="57168"/>
                </a:cubicBezTo>
                <a:cubicBezTo>
                  <a:pt x="186798" y="60343"/>
                  <a:pt x="246065" y="91035"/>
                  <a:pt x="263527" y="92093"/>
                </a:cubicBezTo>
                <a:cubicBezTo>
                  <a:pt x="280989" y="93151"/>
                  <a:pt x="232306" y="63518"/>
                  <a:pt x="247652" y="63518"/>
                </a:cubicBezTo>
                <a:cubicBezTo>
                  <a:pt x="262998" y="63518"/>
                  <a:pt x="341844" y="90506"/>
                  <a:pt x="355602" y="92093"/>
                </a:cubicBezTo>
                <a:cubicBezTo>
                  <a:pt x="369360" y="93680"/>
                  <a:pt x="319090" y="68281"/>
                  <a:pt x="330202" y="73043"/>
                </a:cubicBezTo>
                <a:cubicBezTo>
                  <a:pt x="341314" y="77805"/>
                  <a:pt x="418573" y="119081"/>
                  <a:pt x="422277" y="120668"/>
                </a:cubicBezTo>
                <a:cubicBezTo>
                  <a:pt x="425981" y="122255"/>
                  <a:pt x="396877" y="88918"/>
                  <a:pt x="352427" y="82568"/>
                </a:cubicBezTo>
                <a:cubicBezTo>
                  <a:pt x="307977" y="76218"/>
                  <a:pt x="182564" y="83626"/>
                  <a:pt x="155577" y="82568"/>
                </a:cubicBezTo>
                <a:cubicBezTo>
                  <a:pt x="128590" y="81510"/>
                  <a:pt x="192619" y="82568"/>
                  <a:pt x="190502" y="76218"/>
                </a:cubicBezTo>
                <a:cubicBezTo>
                  <a:pt x="188385" y="69868"/>
                  <a:pt x="136527" y="47114"/>
                  <a:pt x="142877" y="44468"/>
                </a:cubicBezTo>
                <a:cubicBezTo>
                  <a:pt x="149227" y="41822"/>
                  <a:pt x="237069" y="67751"/>
                  <a:pt x="228602" y="60343"/>
                </a:cubicBezTo>
                <a:cubicBezTo>
                  <a:pt x="220135" y="52935"/>
                  <a:pt x="97898" y="1076"/>
                  <a:pt x="92077" y="18"/>
                </a:cubicBezTo>
                <a:cubicBezTo>
                  <a:pt x="86256" y="-1040"/>
                  <a:pt x="184681" y="42881"/>
                  <a:pt x="193677" y="53993"/>
                </a:cubicBezTo>
                <a:cubicBezTo>
                  <a:pt x="202673" y="65105"/>
                  <a:pt x="174627" y="61931"/>
                  <a:pt x="146052" y="66693"/>
                </a:cubicBezTo>
                <a:cubicBezTo>
                  <a:pt x="117477" y="71455"/>
                  <a:pt x="531" y="74630"/>
                  <a:pt x="2" y="730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0DF5B1B-D408-1C14-8FE3-C092C8326681}"/>
              </a:ext>
            </a:extLst>
          </p:cNvPr>
          <p:cNvSpPr/>
          <p:nvPr/>
        </p:nvSpPr>
        <p:spPr>
          <a:xfrm>
            <a:off x="4143336" y="2763203"/>
            <a:ext cx="311235" cy="63134"/>
          </a:xfrm>
          <a:custGeom>
            <a:avLst/>
            <a:gdLst>
              <a:gd name="connsiteX0" fmla="*/ 39 w 311235"/>
              <a:gd name="connsiteY0" fmla="*/ 2222 h 63134"/>
              <a:gd name="connsiteX1" fmla="*/ 177839 w 311235"/>
              <a:gd name="connsiteY1" fmla="*/ 2222 h 63134"/>
              <a:gd name="connsiteX2" fmla="*/ 111164 w 311235"/>
              <a:gd name="connsiteY2" fmla="*/ 14922 h 63134"/>
              <a:gd name="connsiteX3" fmla="*/ 238164 w 311235"/>
              <a:gd name="connsiteY3" fmla="*/ 53022 h 63134"/>
              <a:gd name="connsiteX4" fmla="*/ 174664 w 311235"/>
              <a:gd name="connsiteY4" fmla="*/ 62547 h 63134"/>
              <a:gd name="connsiteX5" fmla="*/ 250864 w 311235"/>
              <a:gd name="connsiteY5" fmla="*/ 40322 h 63134"/>
              <a:gd name="connsiteX6" fmla="*/ 311189 w 311235"/>
              <a:gd name="connsiteY6" fmla="*/ 27622 h 63134"/>
              <a:gd name="connsiteX7" fmla="*/ 241339 w 311235"/>
              <a:gd name="connsiteY7" fmla="*/ 40322 h 63134"/>
              <a:gd name="connsiteX8" fmla="*/ 161964 w 311235"/>
              <a:gd name="connsiteY8" fmla="*/ 24447 h 63134"/>
              <a:gd name="connsiteX9" fmla="*/ 39 w 311235"/>
              <a:gd name="connsiteY9" fmla="*/ 2222 h 6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35" h="63134">
                <a:moveTo>
                  <a:pt x="39" y="2222"/>
                </a:moveTo>
                <a:cubicBezTo>
                  <a:pt x="2685" y="-1482"/>
                  <a:pt x="159318" y="105"/>
                  <a:pt x="177839" y="2222"/>
                </a:cubicBezTo>
                <a:cubicBezTo>
                  <a:pt x="196360" y="4339"/>
                  <a:pt x="101110" y="6455"/>
                  <a:pt x="111164" y="14922"/>
                </a:cubicBezTo>
                <a:cubicBezTo>
                  <a:pt x="121218" y="23389"/>
                  <a:pt x="227581" y="45085"/>
                  <a:pt x="238164" y="53022"/>
                </a:cubicBezTo>
                <a:cubicBezTo>
                  <a:pt x="248747" y="60959"/>
                  <a:pt x="172547" y="64664"/>
                  <a:pt x="174664" y="62547"/>
                </a:cubicBezTo>
                <a:cubicBezTo>
                  <a:pt x="176781" y="60430"/>
                  <a:pt x="228110" y="46143"/>
                  <a:pt x="250864" y="40322"/>
                </a:cubicBezTo>
                <a:cubicBezTo>
                  <a:pt x="273618" y="34501"/>
                  <a:pt x="312776" y="27622"/>
                  <a:pt x="311189" y="27622"/>
                </a:cubicBezTo>
                <a:cubicBezTo>
                  <a:pt x="309602" y="27622"/>
                  <a:pt x="266210" y="40851"/>
                  <a:pt x="241339" y="40322"/>
                </a:cubicBezTo>
                <a:cubicBezTo>
                  <a:pt x="216468" y="39793"/>
                  <a:pt x="195831" y="28680"/>
                  <a:pt x="161964" y="24447"/>
                </a:cubicBezTo>
                <a:cubicBezTo>
                  <a:pt x="128097" y="20214"/>
                  <a:pt x="-2607" y="5926"/>
                  <a:pt x="39" y="2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9DE1B597-5A34-49FD-F239-F079D7FFC4C3}"/>
              </a:ext>
            </a:extLst>
          </p:cNvPr>
          <p:cNvSpPr/>
          <p:nvPr/>
        </p:nvSpPr>
        <p:spPr>
          <a:xfrm>
            <a:off x="4289258" y="2797040"/>
            <a:ext cx="153615" cy="74889"/>
          </a:xfrm>
          <a:custGeom>
            <a:avLst/>
            <a:gdLst>
              <a:gd name="connsiteX0" fmla="*/ 133517 w 153615"/>
              <a:gd name="connsiteY0" fmla="*/ 135 h 74889"/>
              <a:gd name="connsiteX1" fmla="*/ 123992 w 153615"/>
              <a:gd name="connsiteY1" fmla="*/ 54110 h 74889"/>
              <a:gd name="connsiteX2" fmla="*/ 167 w 153615"/>
              <a:gd name="connsiteY2" fmla="*/ 22360 h 74889"/>
              <a:gd name="connsiteX3" fmla="*/ 98592 w 153615"/>
              <a:gd name="connsiteY3" fmla="*/ 60460 h 74889"/>
              <a:gd name="connsiteX4" fmla="*/ 152567 w 153615"/>
              <a:gd name="connsiteY4" fmla="*/ 73160 h 74889"/>
              <a:gd name="connsiteX5" fmla="*/ 133517 w 153615"/>
              <a:gd name="connsiteY5" fmla="*/ 135 h 7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615" h="74889">
                <a:moveTo>
                  <a:pt x="133517" y="135"/>
                </a:moveTo>
                <a:cubicBezTo>
                  <a:pt x="128755" y="-3040"/>
                  <a:pt x="146217" y="50406"/>
                  <a:pt x="123992" y="54110"/>
                </a:cubicBezTo>
                <a:cubicBezTo>
                  <a:pt x="101767" y="57814"/>
                  <a:pt x="4400" y="21302"/>
                  <a:pt x="167" y="22360"/>
                </a:cubicBezTo>
                <a:cubicBezTo>
                  <a:pt x="-4066" y="23418"/>
                  <a:pt x="73192" y="51993"/>
                  <a:pt x="98592" y="60460"/>
                </a:cubicBezTo>
                <a:cubicBezTo>
                  <a:pt x="123992" y="68927"/>
                  <a:pt x="146746" y="78981"/>
                  <a:pt x="152567" y="73160"/>
                </a:cubicBezTo>
                <a:cubicBezTo>
                  <a:pt x="158388" y="67339"/>
                  <a:pt x="138279" y="3310"/>
                  <a:pt x="133517" y="1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DB32465-3B91-6B44-C25F-C840213FD318}"/>
              </a:ext>
            </a:extLst>
          </p:cNvPr>
          <p:cNvSpPr/>
          <p:nvPr/>
        </p:nvSpPr>
        <p:spPr>
          <a:xfrm>
            <a:off x="4930982" y="3062721"/>
            <a:ext cx="405014" cy="109284"/>
          </a:xfrm>
          <a:custGeom>
            <a:avLst/>
            <a:gdLst>
              <a:gd name="connsiteX0" fmla="*/ 2968 w 405014"/>
              <a:gd name="connsiteY0" fmla="*/ 109104 h 109284"/>
              <a:gd name="connsiteX1" fmla="*/ 218868 w 405014"/>
              <a:gd name="connsiteY1" fmla="*/ 13854 h 109284"/>
              <a:gd name="connsiteX2" fmla="*/ 155368 w 405014"/>
              <a:gd name="connsiteY2" fmla="*/ 61479 h 109284"/>
              <a:gd name="connsiteX3" fmla="*/ 206168 w 405014"/>
              <a:gd name="connsiteY3" fmla="*/ 71004 h 109284"/>
              <a:gd name="connsiteX4" fmla="*/ 222043 w 405014"/>
              <a:gd name="connsiteY4" fmla="*/ 77354 h 109284"/>
              <a:gd name="connsiteX5" fmla="*/ 241093 w 405014"/>
              <a:gd name="connsiteY5" fmla="*/ 83704 h 109284"/>
              <a:gd name="connsiteX6" fmla="*/ 387143 w 405014"/>
              <a:gd name="connsiteY6" fmla="*/ 74179 h 109284"/>
              <a:gd name="connsiteX7" fmla="*/ 396668 w 405014"/>
              <a:gd name="connsiteY7" fmla="*/ 32904 h 109284"/>
              <a:gd name="connsiteX8" fmla="*/ 333168 w 405014"/>
              <a:gd name="connsiteY8" fmla="*/ 17029 h 109284"/>
              <a:gd name="connsiteX9" fmla="*/ 228393 w 405014"/>
              <a:gd name="connsiteY9" fmla="*/ 1154 h 109284"/>
              <a:gd name="connsiteX10" fmla="*/ 304593 w 405014"/>
              <a:gd name="connsiteY10" fmla="*/ 10679 h 109284"/>
              <a:gd name="connsiteX11" fmla="*/ 104568 w 405014"/>
              <a:gd name="connsiteY11" fmla="*/ 4329 h 109284"/>
              <a:gd name="connsiteX12" fmla="*/ 193468 w 405014"/>
              <a:gd name="connsiteY12" fmla="*/ 4329 h 109284"/>
              <a:gd name="connsiteX13" fmla="*/ 133143 w 405014"/>
              <a:gd name="connsiteY13" fmla="*/ 1154 h 109284"/>
              <a:gd name="connsiteX14" fmla="*/ 56943 w 405014"/>
              <a:gd name="connsiteY14" fmla="*/ 26554 h 109284"/>
              <a:gd name="connsiteX15" fmla="*/ 85518 w 405014"/>
              <a:gd name="connsiteY15" fmla="*/ 17029 h 109284"/>
              <a:gd name="connsiteX16" fmla="*/ 31543 w 405014"/>
              <a:gd name="connsiteY16" fmla="*/ 58304 h 109284"/>
              <a:gd name="connsiteX17" fmla="*/ 88693 w 405014"/>
              <a:gd name="connsiteY17" fmla="*/ 39254 h 109284"/>
              <a:gd name="connsiteX18" fmla="*/ 2968 w 405014"/>
              <a:gd name="connsiteY18" fmla="*/ 109104 h 1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5014" h="109284">
                <a:moveTo>
                  <a:pt x="2968" y="109104"/>
                </a:moveTo>
                <a:cubicBezTo>
                  <a:pt x="24664" y="104871"/>
                  <a:pt x="193468" y="21791"/>
                  <a:pt x="218868" y="13854"/>
                </a:cubicBezTo>
                <a:cubicBezTo>
                  <a:pt x="244268" y="5917"/>
                  <a:pt x="157485" y="51954"/>
                  <a:pt x="155368" y="61479"/>
                </a:cubicBezTo>
                <a:cubicBezTo>
                  <a:pt x="153251" y="71004"/>
                  <a:pt x="195055" y="68358"/>
                  <a:pt x="206168" y="71004"/>
                </a:cubicBezTo>
                <a:cubicBezTo>
                  <a:pt x="217281" y="73650"/>
                  <a:pt x="216222" y="75237"/>
                  <a:pt x="222043" y="77354"/>
                </a:cubicBezTo>
                <a:cubicBezTo>
                  <a:pt x="227864" y="79471"/>
                  <a:pt x="213576" y="84233"/>
                  <a:pt x="241093" y="83704"/>
                </a:cubicBezTo>
                <a:cubicBezTo>
                  <a:pt x="268610" y="83175"/>
                  <a:pt x="361214" y="82646"/>
                  <a:pt x="387143" y="74179"/>
                </a:cubicBezTo>
                <a:cubicBezTo>
                  <a:pt x="413072" y="65712"/>
                  <a:pt x="405664" y="42429"/>
                  <a:pt x="396668" y="32904"/>
                </a:cubicBezTo>
                <a:cubicBezTo>
                  <a:pt x="387672" y="23379"/>
                  <a:pt x="361214" y="22321"/>
                  <a:pt x="333168" y="17029"/>
                </a:cubicBezTo>
                <a:cubicBezTo>
                  <a:pt x="305122" y="11737"/>
                  <a:pt x="233155" y="2212"/>
                  <a:pt x="228393" y="1154"/>
                </a:cubicBezTo>
                <a:cubicBezTo>
                  <a:pt x="223631" y="96"/>
                  <a:pt x="304593" y="10679"/>
                  <a:pt x="304593" y="10679"/>
                </a:cubicBezTo>
                <a:lnTo>
                  <a:pt x="104568" y="4329"/>
                </a:lnTo>
                <a:cubicBezTo>
                  <a:pt x="86047" y="3271"/>
                  <a:pt x="188706" y="4858"/>
                  <a:pt x="193468" y="4329"/>
                </a:cubicBezTo>
                <a:cubicBezTo>
                  <a:pt x="198231" y="3800"/>
                  <a:pt x="155897" y="-2550"/>
                  <a:pt x="133143" y="1154"/>
                </a:cubicBezTo>
                <a:cubicBezTo>
                  <a:pt x="110389" y="4858"/>
                  <a:pt x="56943" y="26554"/>
                  <a:pt x="56943" y="26554"/>
                </a:cubicBezTo>
                <a:cubicBezTo>
                  <a:pt x="49006" y="29200"/>
                  <a:pt x="89751" y="11737"/>
                  <a:pt x="85518" y="17029"/>
                </a:cubicBezTo>
                <a:cubicBezTo>
                  <a:pt x="81285" y="22321"/>
                  <a:pt x="31014" y="54600"/>
                  <a:pt x="31543" y="58304"/>
                </a:cubicBezTo>
                <a:cubicBezTo>
                  <a:pt x="32072" y="62008"/>
                  <a:pt x="91868" y="36608"/>
                  <a:pt x="88693" y="39254"/>
                </a:cubicBezTo>
                <a:cubicBezTo>
                  <a:pt x="85518" y="41900"/>
                  <a:pt x="-18728" y="113337"/>
                  <a:pt x="2968" y="1091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BC9977A-E898-8279-3E94-75ABB46D062E}"/>
              </a:ext>
            </a:extLst>
          </p:cNvPr>
          <p:cNvSpPr/>
          <p:nvPr/>
        </p:nvSpPr>
        <p:spPr>
          <a:xfrm>
            <a:off x="5118044" y="3062936"/>
            <a:ext cx="408686" cy="74008"/>
          </a:xfrm>
          <a:custGeom>
            <a:avLst/>
            <a:gdLst>
              <a:gd name="connsiteX0" fmla="*/ 56 w 408686"/>
              <a:gd name="connsiteY0" fmla="*/ 939 h 74008"/>
              <a:gd name="connsiteX1" fmla="*/ 181031 w 408686"/>
              <a:gd name="connsiteY1" fmla="*/ 10464 h 74008"/>
              <a:gd name="connsiteX2" fmla="*/ 314381 w 408686"/>
              <a:gd name="connsiteY2" fmla="*/ 45389 h 74008"/>
              <a:gd name="connsiteX3" fmla="*/ 244531 w 408686"/>
              <a:gd name="connsiteY3" fmla="*/ 39039 h 74008"/>
              <a:gd name="connsiteX4" fmla="*/ 406456 w 408686"/>
              <a:gd name="connsiteY4" fmla="*/ 42214 h 74008"/>
              <a:gd name="connsiteX5" fmla="*/ 336606 w 408686"/>
              <a:gd name="connsiteY5" fmla="*/ 51739 h 74008"/>
              <a:gd name="connsiteX6" fmla="*/ 304856 w 408686"/>
              <a:gd name="connsiteY6" fmla="*/ 73964 h 74008"/>
              <a:gd name="connsiteX7" fmla="*/ 228656 w 408686"/>
              <a:gd name="connsiteY7" fmla="*/ 45389 h 74008"/>
              <a:gd name="connsiteX8" fmla="*/ 161981 w 408686"/>
              <a:gd name="connsiteY8" fmla="*/ 29514 h 74008"/>
              <a:gd name="connsiteX9" fmla="*/ 56 w 408686"/>
              <a:gd name="connsiteY9" fmla="*/ 939 h 7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686" h="74008">
                <a:moveTo>
                  <a:pt x="56" y="939"/>
                </a:moveTo>
                <a:cubicBezTo>
                  <a:pt x="3231" y="-2236"/>
                  <a:pt x="128644" y="3056"/>
                  <a:pt x="181031" y="10464"/>
                </a:cubicBezTo>
                <a:cubicBezTo>
                  <a:pt x="233419" y="17872"/>
                  <a:pt x="303798" y="40627"/>
                  <a:pt x="314381" y="45389"/>
                </a:cubicBezTo>
                <a:cubicBezTo>
                  <a:pt x="324964" y="50152"/>
                  <a:pt x="229185" y="39568"/>
                  <a:pt x="244531" y="39039"/>
                </a:cubicBezTo>
                <a:cubicBezTo>
                  <a:pt x="259877" y="38510"/>
                  <a:pt x="391110" y="40097"/>
                  <a:pt x="406456" y="42214"/>
                </a:cubicBezTo>
                <a:cubicBezTo>
                  <a:pt x="421802" y="44331"/>
                  <a:pt x="353539" y="46447"/>
                  <a:pt x="336606" y="51739"/>
                </a:cubicBezTo>
                <a:cubicBezTo>
                  <a:pt x="319673" y="57031"/>
                  <a:pt x="322847" y="75022"/>
                  <a:pt x="304856" y="73964"/>
                </a:cubicBezTo>
                <a:cubicBezTo>
                  <a:pt x="286865" y="72906"/>
                  <a:pt x="252469" y="52797"/>
                  <a:pt x="228656" y="45389"/>
                </a:cubicBezTo>
                <a:cubicBezTo>
                  <a:pt x="204844" y="37981"/>
                  <a:pt x="194789" y="35864"/>
                  <a:pt x="161981" y="29514"/>
                </a:cubicBezTo>
                <a:cubicBezTo>
                  <a:pt x="129173" y="23164"/>
                  <a:pt x="-3119" y="4114"/>
                  <a:pt x="56" y="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D404697-C60D-9802-99F9-63567A27C2BA}"/>
              </a:ext>
            </a:extLst>
          </p:cNvPr>
          <p:cNvSpPr/>
          <p:nvPr/>
        </p:nvSpPr>
        <p:spPr>
          <a:xfrm>
            <a:off x="5062157" y="3025327"/>
            <a:ext cx="368992" cy="79948"/>
          </a:xfrm>
          <a:custGeom>
            <a:avLst/>
            <a:gdLst>
              <a:gd name="connsiteX0" fmla="*/ 5143 w 368992"/>
              <a:gd name="connsiteY0" fmla="*/ 44898 h 79948"/>
              <a:gd name="connsiteX1" fmla="*/ 281368 w 368992"/>
              <a:gd name="connsiteY1" fmla="*/ 48073 h 79948"/>
              <a:gd name="connsiteX2" fmla="*/ 217868 w 368992"/>
              <a:gd name="connsiteY2" fmla="*/ 44898 h 79948"/>
              <a:gd name="connsiteX3" fmla="*/ 367093 w 368992"/>
              <a:gd name="connsiteY3" fmla="*/ 79823 h 79948"/>
              <a:gd name="connsiteX4" fmla="*/ 294068 w 368992"/>
              <a:gd name="connsiteY4" fmla="*/ 54423 h 79948"/>
              <a:gd name="connsiteX5" fmla="*/ 176593 w 368992"/>
              <a:gd name="connsiteY5" fmla="*/ 448 h 79948"/>
              <a:gd name="connsiteX6" fmla="*/ 211518 w 368992"/>
              <a:gd name="connsiteY6" fmla="*/ 29023 h 79948"/>
              <a:gd name="connsiteX7" fmla="*/ 55943 w 368992"/>
              <a:gd name="connsiteY7" fmla="*/ 35373 h 79948"/>
              <a:gd name="connsiteX8" fmla="*/ 97218 w 368992"/>
              <a:gd name="connsiteY8" fmla="*/ 22673 h 79948"/>
              <a:gd name="connsiteX9" fmla="*/ 5143 w 368992"/>
              <a:gd name="connsiteY9" fmla="*/ 44898 h 7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992" h="79948">
                <a:moveTo>
                  <a:pt x="5143" y="44898"/>
                </a:moveTo>
                <a:cubicBezTo>
                  <a:pt x="35835" y="49131"/>
                  <a:pt x="245914" y="48073"/>
                  <a:pt x="281368" y="48073"/>
                </a:cubicBezTo>
                <a:cubicBezTo>
                  <a:pt x="316822" y="48073"/>
                  <a:pt x="203581" y="39606"/>
                  <a:pt x="217868" y="44898"/>
                </a:cubicBezTo>
                <a:cubicBezTo>
                  <a:pt x="232155" y="50190"/>
                  <a:pt x="354393" y="78236"/>
                  <a:pt x="367093" y="79823"/>
                </a:cubicBezTo>
                <a:cubicBezTo>
                  <a:pt x="379793" y="81410"/>
                  <a:pt x="325818" y="67652"/>
                  <a:pt x="294068" y="54423"/>
                </a:cubicBezTo>
                <a:cubicBezTo>
                  <a:pt x="262318" y="41194"/>
                  <a:pt x="190351" y="4681"/>
                  <a:pt x="176593" y="448"/>
                </a:cubicBezTo>
                <a:cubicBezTo>
                  <a:pt x="162835" y="-3785"/>
                  <a:pt x="231626" y="23202"/>
                  <a:pt x="211518" y="29023"/>
                </a:cubicBezTo>
                <a:cubicBezTo>
                  <a:pt x="191410" y="34844"/>
                  <a:pt x="74993" y="36431"/>
                  <a:pt x="55943" y="35373"/>
                </a:cubicBezTo>
                <a:cubicBezTo>
                  <a:pt x="36893" y="34315"/>
                  <a:pt x="103568" y="24790"/>
                  <a:pt x="97218" y="22673"/>
                </a:cubicBezTo>
                <a:cubicBezTo>
                  <a:pt x="90868" y="20556"/>
                  <a:pt x="-25549" y="40665"/>
                  <a:pt x="5143" y="44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1D66E21-427C-1E47-9FB8-C4FDD0E111A5}"/>
              </a:ext>
            </a:extLst>
          </p:cNvPr>
          <p:cNvSpPr/>
          <p:nvPr/>
        </p:nvSpPr>
        <p:spPr>
          <a:xfrm>
            <a:off x="4909975" y="2971753"/>
            <a:ext cx="404977" cy="130421"/>
          </a:xfrm>
          <a:custGeom>
            <a:avLst/>
            <a:gdLst>
              <a:gd name="connsiteX0" fmla="*/ 1750 w 404977"/>
              <a:gd name="connsiteY0" fmla="*/ 130222 h 130421"/>
              <a:gd name="connsiteX1" fmla="*/ 224000 w 404977"/>
              <a:gd name="connsiteY1" fmla="*/ 15922 h 130421"/>
              <a:gd name="connsiteX2" fmla="*/ 179550 w 404977"/>
              <a:gd name="connsiteY2" fmla="*/ 28622 h 130421"/>
              <a:gd name="connsiteX3" fmla="*/ 306550 w 404977"/>
              <a:gd name="connsiteY3" fmla="*/ 25447 h 130421"/>
              <a:gd name="connsiteX4" fmla="*/ 404975 w 404977"/>
              <a:gd name="connsiteY4" fmla="*/ 38147 h 130421"/>
              <a:gd name="connsiteX5" fmla="*/ 309725 w 404977"/>
              <a:gd name="connsiteY5" fmla="*/ 22272 h 130421"/>
              <a:gd name="connsiteX6" fmla="*/ 262100 w 404977"/>
              <a:gd name="connsiteY6" fmla="*/ 47 h 130421"/>
              <a:gd name="connsiteX7" fmla="*/ 389100 w 404977"/>
              <a:gd name="connsiteY7" fmla="*/ 28622 h 130421"/>
              <a:gd name="connsiteX8" fmla="*/ 201775 w 404977"/>
              <a:gd name="connsiteY8" fmla="*/ 3222 h 130421"/>
              <a:gd name="connsiteX9" fmla="*/ 154150 w 404977"/>
              <a:gd name="connsiteY9" fmla="*/ 9572 h 130421"/>
              <a:gd name="connsiteX10" fmla="*/ 74775 w 404977"/>
              <a:gd name="connsiteY10" fmla="*/ 47672 h 130421"/>
              <a:gd name="connsiteX11" fmla="*/ 138275 w 404977"/>
              <a:gd name="connsiteY11" fmla="*/ 19097 h 130421"/>
              <a:gd name="connsiteX12" fmla="*/ 39850 w 404977"/>
              <a:gd name="connsiteY12" fmla="*/ 69897 h 130421"/>
              <a:gd name="connsiteX13" fmla="*/ 116050 w 404977"/>
              <a:gd name="connsiteY13" fmla="*/ 44497 h 130421"/>
              <a:gd name="connsiteX14" fmla="*/ 1750 w 404977"/>
              <a:gd name="connsiteY14" fmla="*/ 130222 h 13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977" h="130421">
                <a:moveTo>
                  <a:pt x="1750" y="130222"/>
                </a:moveTo>
                <a:cubicBezTo>
                  <a:pt x="19742" y="125459"/>
                  <a:pt x="194367" y="32855"/>
                  <a:pt x="224000" y="15922"/>
                </a:cubicBezTo>
                <a:cubicBezTo>
                  <a:pt x="253633" y="-1011"/>
                  <a:pt x="165792" y="27035"/>
                  <a:pt x="179550" y="28622"/>
                </a:cubicBezTo>
                <a:cubicBezTo>
                  <a:pt x="193308" y="30209"/>
                  <a:pt x="268979" y="23860"/>
                  <a:pt x="306550" y="25447"/>
                </a:cubicBezTo>
                <a:cubicBezTo>
                  <a:pt x="344121" y="27034"/>
                  <a:pt x="404446" y="38676"/>
                  <a:pt x="404975" y="38147"/>
                </a:cubicBezTo>
                <a:cubicBezTo>
                  <a:pt x="405504" y="37618"/>
                  <a:pt x="333537" y="28622"/>
                  <a:pt x="309725" y="22272"/>
                </a:cubicBezTo>
                <a:cubicBezTo>
                  <a:pt x="285913" y="15922"/>
                  <a:pt x="248871" y="-1011"/>
                  <a:pt x="262100" y="47"/>
                </a:cubicBezTo>
                <a:cubicBezTo>
                  <a:pt x="275329" y="1105"/>
                  <a:pt x="399154" y="28093"/>
                  <a:pt x="389100" y="28622"/>
                </a:cubicBezTo>
                <a:cubicBezTo>
                  <a:pt x="379046" y="29151"/>
                  <a:pt x="240933" y="6397"/>
                  <a:pt x="201775" y="3222"/>
                </a:cubicBezTo>
                <a:cubicBezTo>
                  <a:pt x="162617" y="47"/>
                  <a:pt x="175317" y="2164"/>
                  <a:pt x="154150" y="9572"/>
                </a:cubicBezTo>
                <a:cubicBezTo>
                  <a:pt x="132983" y="16980"/>
                  <a:pt x="77421" y="46084"/>
                  <a:pt x="74775" y="47672"/>
                </a:cubicBezTo>
                <a:cubicBezTo>
                  <a:pt x="72129" y="49259"/>
                  <a:pt x="144096" y="15393"/>
                  <a:pt x="138275" y="19097"/>
                </a:cubicBezTo>
                <a:cubicBezTo>
                  <a:pt x="132454" y="22801"/>
                  <a:pt x="43554" y="65664"/>
                  <a:pt x="39850" y="69897"/>
                </a:cubicBezTo>
                <a:cubicBezTo>
                  <a:pt x="36146" y="74130"/>
                  <a:pt x="121871" y="36030"/>
                  <a:pt x="116050" y="44497"/>
                </a:cubicBezTo>
                <a:cubicBezTo>
                  <a:pt x="110229" y="52964"/>
                  <a:pt x="-16242" y="134985"/>
                  <a:pt x="1750" y="130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BEE3BF1-1FD9-C786-6644-34845986CFFB}"/>
              </a:ext>
            </a:extLst>
          </p:cNvPr>
          <p:cNvSpPr/>
          <p:nvPr/>
        </p:nvSpPr>
        <p:spPr>
          <a:xfrm>
            <a:off x="5286328" y="2968478"/>
            <a:ext cx="232293" cy="106773"/>
          </a:xfrm>
          <a:custGeom>
            <a:avLst/>
            <a:gdLst>
              <a:gd name="connsiteX0" fmla="*/ 47 w 232293"/>
              <a:gd name="connsiteY0" fmla="*/ 147 h 106773"/>
              <a:gd name="connsiteX1" fmla="*/ 101647 w 232293"/>
              <a:gd name="connsiteY1" fmla="*/ 50947 h 106773"/>
              <a:gd name="connsiteX2" fmla="*/ 85772 w 232293"/>
              <a:gd name="connsiteY2" fmla="*/ 28722 h 106773"/>
              <a:gd name="connsiteX3" fmla="*/ 225472 w 232293"/>
              <a:gd name="connsiteY3" fmla="*/ 104922 h 106773"/>
              <a:gd name="connsiteX4" fmla="*/ 200072 w 232293"/>
              <a:gd name="connsiteY4" fmla="*/ 82697 h 106773"/>
              <a:gd name="connsiteX5" fmla="*/ 107997 w 232293"/>
              <a:gd name="connsiteY5" fmla="*/ 76347 h 106773"/>
              <a:gd name="connsiteX6" fmla="*/ 155622 w 232293"/>
              <a:gd name="connsiteY6" fmla="*/ 85872 h 106773"/>
              <a:gd name="connsiteX7" fmla="*/ 88947 w 232293"/>
              <a:gd name="connsiteY7" fmla="*/ 69997 h 106773"/>
              <a:gd name="connsiteX8" fmla="*/ 47 w 232293"/>
              <a:gd name="connsiteY8" fmla="*/ 147 h 1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93" h="106773">
                <a:moveTo>
                  <a:pt x="47" y="147"/>
                </a:moveTo>
                <a:cubicBezTo>
                  <a:pt x="2164" y="-3028"/>
                  <a:pt x="87359" y="46184"/>
                  <a:pt x="101647" y="50947"/>
                </a:cubicBezTo>
                <a:cubicBezTo>
                  <a:pt x="115935" y="55710"/>
                  <a:pt x="65135" y="19726"/>
                  <a:pt x="85772" y="28722"/>
                </a:cubicBezTo>
                <a:cubicBezTo>
                  <a:pt x="106410" y="37718"/>
                  <a:pt x="206422" y="95926"/>
                  <a:pt x="225472" y="104922"/>
                </a:cubicBezTo>
                <a:cubicBezTo>
                  <a:pt x="244522" y="113918"/>
                  <a:pt x="219651" y="87459"/>
                  <a:pt x="200072" y="82697"/>
                </a:cubicBezTo>
                <a:cubicBezTo>
                  <a:pt x="180493" y="77935"/>
                  <a:pt x="115405" y="75818"/>
                  <a:pt x="107997" y="76347"/>
                </a:cubicBezTo>
                <a:cubicBezTo>
                  <a:pt x="100589" y="76876"/>
                  <a:pt x="158797" y="86930"/>
                  <a:pt x="155622" y="85872"/>
                </a:cubicBezTo>
                <a:cubicBezTo>
                  <a:pt x="152447" y="84814"/>
                  <a:pt x="110643" y="81109"/>
                  <a:pt x="88947" y="69997"/>
                </a:cubicBezTo>
                <a:cubicBezTo>
                  <a:pt x="67251" y="58885"/>
                  <a:pt x="-2070" y="3322"/>
                  <a:pt x="47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1CFF877-CAED-11BE-B2F2-E3B21E212612}"/>
              </a:ext>
            </a:extLst>
          </p:cNvPr>
          <p:cNvSpPr/>
          <p:nvPr/>
        </p:nvSpPr>
        <p:spPr>
          <a:xfrm>
            <a:off x="4871745" y="2602590"/>
            <a:ext cx="370242" cy="115420"/>
          </a:xfrm>
          <a:custGeom>
            <a:avLst/>
            <a:gdLst>
              <a:gd name="connsiteX0" fmla="*/ 1880 w 370242"/>
              <a:gd name="connsiteY0" fmla="*/ 115210 h 115420"/>
              <a:gd name="connsiteX1" fmla="*/ 186030 w 370242"/>
              <a:gd name="connsiteY1" fmla="*/ 42185 h 115420"/>
              <a:gd name="connsiteX2" fmla="*/ 78080 w 370242"/>
              <a:gd name="connsiteY2" fmla="*/ 115210 h 115420"/>
              <a:gd name="connsiteX3" fmla="*/ 205080 w 370242"/>
              <a:gd name="connsiteY3" fmla="*/ 13610 h 115420"/>
              <a:gd name="connsiteX4" fmla="*/ 370180 w 370242"/>
              <a:gd name="connsiteY4" fmla="*/ 4085 h 115420"/>
              <a:gd name="connsiteX5" fmla="*/ 186030 w 370242"/>
              <a:gd name="connsiteY5" fmla="*/ 42185 h 115420"/>
              <a:gd name="connsiteX6" fmla="*/ 122530 w 370242"/>
              <a:gd name="connsiteY6" fmla="*/ 45360 h 115420"/>
              <a:gd name="connsiteX7" fmla="*/ 109830 w 370242"/>
              <a:gd name="connsiteY7" fmla="*/ 10435 h 115420"/>
              <a:gd name="connsiteX8" fmla="*/ 65380 w 370242"/>
              <a:gd name="connsiteY8" fmla="*/ 42185 h 115420"/>
              <a:gd name="connsiteX9" fmla="*/ 109830 w 370242"/>
              <a:gd name="connsiteY9" fmla="*/ 51710 h 115420"/>
              <a:gd name="connsiteX10" fmla="*/ 116180 w 370242"/>
              <a:gd name="connsiteY10" fmla="*/ 10435 h 115420"/>
              <a:gd name="connsiteX11" fmla="*/ 90780 w 370242"/>
              <a:gd name="connsiteY11" fmla="*/ 19960 h 115420"/>
              <a:gd name="connsiteX12" fmla="*/ 1880 w 370242"/>
              <a:gd name="connsiteY12" fmla="*/ 115210 h 11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242" h="115420">
                <a:moveTo>
                  <a:pt x="1880" y="115210"/>
                </a:moveTo>
                <a:cubicBezTo>
                  <a:pt x="17755" y="118914"/>
                  <a:pt x="173330" y="42185"/>
                  <a:pt x="186030" y="42185"/>
                </a:cubicBezTo>
                <a:cubicBezTo>
                  <a:pt x="198730" y="42185"/>
                  <a:pt x="74905" y="119972"/>
                  <a:pt x="78080" y="115210"/>
                </a:cubicBezTo>
                <a:cubicBezTo>
                  <a:pt x="81255" y="110448"/>
                  <a:pt x="156397" y="32131"/>
                  <a:pt x="205080" y="13610"/>
                </a:cubicBezTo>
                <a:cubicBezTo>
                  <a:pt x="253763" y="-4911"/>
                  <a:pt x="373355" y="-677"/>
                  <a:pt x="370180" y="4085"/>
                </a:cubicBezTo>
                <a:cubicBezTo>
                  <a:pt x="367005" y="8847"/>
                  <a:pt x="227305" y="35306"/>
                  <a:pt x="186030" y="42185"/>
                </a:cubicBezTo>
                <a:cubicBezTo>
                  <a:pt x="144755" y="49064"/>
                  <a:pt x="135230" y="50652"/>
                  <a:pt x="122530" y="45360"/>
                </a:cubicBezTo>
                <a:cubicBezTo>
                  <a:pt x="109830" y="40068"/>
                  <a:pt x="119355" y="10964"/>
                  <a:pt x="109830" y="10435"/>
                </a:cubicBezTo>
                <a:cubicBezTo>
                  <a:pt x="100305" y="9906"/>
                  <a:pt x="65380" y="35306"/>
                  <a:pt x="65380" y="42185"/>
                </a:cubicBezTo>
                <a:cubicBezTo>
                  <a:pt x="65380" y="49064"/>
                  <a:pt x="101363" y="57002"/>
                  <a:pt x="109830" y="51710"/>
                </a:cubicBezTo>
                <a:cubicBezTo>
                  <a:pt x="118297" y="46418"/>
                  <a:pt x="119355" y="15727"/>
                  <a:pt x="116180" y="10435"/>
                </a:cubicBezTo>
                <a:cubicBezTo>
                  <a:pt x="113005" y="5143"/>
                  <a:pt x="106126" y="5143"/>
                  <a:pt x="90780" y="19960"/>
                </a:cubicBezTo>
                <a:cubicBezTo>
                  <a:pt x="75434" y="34777"/>
                  <a:pt x="-13995" y="111506"/>
                  <a:pt x="1880" y="115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CFD3A788-D6E6-2ACF-7C0C-5180299A0312}"/>
              </a:ext>
            </a:extLst>
          </p:cNvPr>
          <p:cNvSpPr/>
          <p:nvPr/>
        </p:nvSpPr>
        <p:spPr>
          <a:xfrm>
            <a:off x="4851345" y="2609380"/>
            <a:ext cx="593954" cy="181445"/>
          </a:xfrm>
          <a:custGeom>
            <a:avLst/>
            <a:gdLst>
              <a:gd name="connsiteX0" fmla="*/ 55 w 593954"/>
              <a:gd name="connsiteY0" fmla="*/ 181445 h 181445"/>
              <a:gd name="connsiteX1" fmla="*/ 282630 w 593954"/>
              <a:gd name="connsiteY1" fmla="*/ 48095 h 181445"/>
              <a:gd name="connsiteX2" fmla="*/ 409630 w 593954"/>
              <a:gd name="connsiteY2" fmla="*/ 22695 h 181445"/>
              <a:gd name="connsiteX3" fmla="*/ 317555 w 593954"/>
              <a:gd name="connsiteY3" fmla="*/ 25870 h 181445"/>
              <a:gd name="connsiteX4" fmla="*/ 489005 w 593954"/>
              <a:gd name="connsiteY4" fmla="*/ 6820 h 181445"/>
              <a:gd name="connsiteX5" fmla="*/ 396930 w 593954"/>
              <a:gd name="connsiteY5" fmla="*/ 470 h 181445"/>
              <a:gd name="connsiteX6" fmla="*/ 590605 w 593954"/>
              <a:gd name="connsiteY6" fmla="*/ 470 h 181445"/>
              <a:gd name="connsiteX7" fmla="*/ 504880 w 593954"/>
              <a:gd name="connsiteY7" fmla="*/ 470 h 181445"/>
              <a:gd name="connsiteX8" fmla="*/ 317555 w 593954"/>
              <a:gd name="connsiteY8" fmla="*/ 6820 h 181445"/>
              <a:gd name="connsiteX9" fmla="*/ 371530 w 593954"/>
              <a:gd name="connsiteY9" fmla="*/ 13170 h 181445"/>
              <a:gd name="connsiteX10" fmla="*/ 181030 w 593954"/>
              <a:gd name="connsiteY10" fmla="*/ 89370 h 181445"/>
              <a:gd name="connsiteX11" fmla="*/ 327080 w 593954"/>
              <a:gd name="connsiteY11" fmla="*/ 29045 h 181445"/>
              <a:gd name="connsiteX12" fmla="*/ 139755 w 593954"/>
              <a:gd name="connsiteY12" fmla="*/ 105245 h 181445"/>
              <a:gd name="connsiteX13" fmla="*/ 257230 w 593954"/>
              <a:gd name="connsiteY13" fmla="*/ 48095 h 181445"/>
              <a:gd name="connsiteX14" fmla="*/ 55 w 593954"/>
              <a:gd name="connsiteY14" fmla="*/ 181445 h 18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3954" h="181445">
                <a:moveTo>
                  <a:pt x="55" y="181445"/>
                </a:moveTo>
                <a:cubicBezTo>
                  <a:pt x="4288" y="181445"/>
                  <a:pt x="214368" y="74553"/>
                  <a:pt x="282630" y="48095"/>
                </a:cubicBezTo>
                <a:cubicBezTo>
                  <a:pt x="350892" y="21637"/>
                  <a:pt x="403809" y="26399"/>
                  <a:pt x="409630" y="22695"/>
                </a:cubicBezTo>
                <a:cubicBezTo>
                  <a:pt x="415451" y="18991"/>
                  <a:pt x="304326" y="28516"/>
                  <a:pt x="317555" y="25870"/>
                </a:cubicBezTo>
                <a:cubicBezTo>
                  <a:pt x="330784" y="23224"/>
                  <a:pt x="475776" y="11053"/>
                  <a:pt x="489005" y="6820"/>
                </a:cubicBezTo>
                <a:cubicBezTo>
                  <a:pt x="502234" y="2587"/>
                  <a:pt x="379997" y="1528"/>
                  <a:pt x="396930" y="470"/>
                </a:cubicBezTo>
                <a:cubicBezTo>
                  <a:pt x="413863" y="-588"/>
                  <a:pt x="590605" y="470"/>
                  <a:pt x="590605" y="470"/>
                </a:cubicBezTo>
                <a:cubicBezTo>
                  <a:pt x="608597" y="470"/>
                  <a:pt x="550388" y="-588"/>
                  <a:pt x="504880" y="470"/>
                </a:cubicBezTo>
                <a:cubicBezTo>
                  <a:pt x="459372" y="1528"/>
                  <a:pt x="339780" y="4703"/>
                  <a:pt x="317555" y="6820"/>
                </a:cubicBezTo>
                <a:cubicBezTo>
                  <a:pt x="295330" y="8937"/>
                  <a:pt x="394284" y="-588"/>
                  <a:pt x="371530" y="13170"/>
                </a:cubicBezTo>
                <a:cubicBezTo>
                  <a:pt x="348776" y="26928"/>
                  <a:pt x="188438" y="86724"/>
                  <a:pt x="181030" y="89370"/>
                </a:cubicBezTo>
                <a:cubicBezTo>
                  <a:pt x="173622" y="92016"/>
                  <a:pt x="333959" y="26399"/>
                  <a:pt x="327080" y="29045"/>
                </a:cubicBezTo>
                <a:cubicBezTo>
                  <a:pt x="320201" y="31691"/>
                  <a:pt x="151397" y="102070"/>
                  <a:pt x="139755" y="105245"/>
                </a:cubicBezTo>
                <a:cubicBezTo>
                  <a:pt x="128113" y="108420"/>
                  <a:pt x="277868" y="39628"/>
                  <a:pt x="257230" y="48095"/>
                </a:cubicBezTo>
                <a:cubicBezTo>
                  <a:pt x="236592" y="56562"/>
                  <a:pt x="-4178" y="181445"/>
                  <a:pt x="55" y="181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2C6E017-C9F4-7660-93D8-B4583F3F2E6B}"/>
              </a:ext>
            </a:extLst>
          </p:cNvPr>
          <p:cNvSpPr/>
          <p:nvPr/>
        </p:nvSpPr>
        <p:spPr>
          <a:xfrm>
            <a:off x="4885524" y="2650942"/>
            <a:ext cx="401266" cy="156507"/>
          </a:xfrm>
          <a:custGeom>
            <a:avLst/>
            <a:gdLst>
              <a:gd name="connsiteX0" fmla="*/ 801 w 401266"/>
              <a:gd name="connsiteY0" fmla="*/ 155758 h 156507"/>
              <a:gd name="connsiteX1" fmla="*/ 213526 w 401266"/>
              <a:gd name="connsiteY1" fmla="*/ 16058 h 156507"/>
              <a:gd name="connsiteX2" fmla="*/ 156376 w 401266"/>
              <a:gd name="connsiteY2" fmla="*/ 92258 h 156507"/>
              <a:gd name="connsiteX3" fmla="*/ 226226 w 401266"/>
              <a:gd name="connsiteY3" fmla="*/ 63683 h 156507"/>
              <a:gd name="connsiteX4" fmla="*/ 159551 w 401266"/>
              <a:gd name="connsiteY4" fmla="*/ 95433 h 156507"/>
              <a:gd name="connsiteX5" fmla="*/ 394501 w 401266"/>
              <a:gd name="connsiteY5" fmla="*/ 19233 h 156507"/>
              <a:gd name="connsiteX6" fmla="*/ 299251 w 401266"/>
              <a:gd name="connsiteY6" fmla="*/ 54158 h 156507"/>
              <a:gd name="connsiteX7" fmla="*/ 400851 w 401266"/>
              <a:gd name="connsiteY7" fmla="*/ 28758 h 156507"/>
              <a:gd name="connsiteX8" fmla="*/ 251626 w 401266"/>
              <a:gd name="connsiteY8" fmla="*/ 63683 h 156507"/>
              <a:gd name="connsiteX9" fmla="*/ 162726 w 401266"/>
              <a:gd name="connsiteY9" fmla="*/ 92258 h 156507"/>
              <a:gd name="connsiteX10" fmla="*/ 238926 w 401266"/>
              <a:gd name="connsiteY10" fmla="*/ 183 h 156507"/>
              <a:gd name="connsiteX11" fmla="*/ 143676 w 401266"/>
              <a:gd name="connsiteY11" fmla="*/ 70033 h 156507"/>
              <a:gd name="connsiteX12" fmla="*/ 801 w 401266"/>
              <a:gd name="connsiteY12" fmla="*/ 155758 h 15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266" h="156507">
                <a:moveTo>
                  <a:pt x="801" y="155758"/>
                </a:moveTo>
                <a:cubicBezTo>
                  <a:pt x="12443" y="146762"/>
                  <a:pt x="187597" y="26641"/>
                  <a:pt x="213526" y="16058"/>
                </a:cubicBezTo>
                <a:cubicBezTo>
                  <a:pt x="239455" y="5475"/>
                  <a:pt x="154259" y="84321"/>
                  <a:pt x="156376" y="92258"/>
                </a:cubicBezTo>
                <a:cubicBezTo>
                  <a:pt x="158493" y="100195"/>
                  <a:pt x="225697" y="63154"/>
                  <a:pt x="226226" y="63683"/>
                </a:cubicBezTo>
                <a:cubicBezTo>
                  <a:pt x="226755" y="64212"/>
                  <a:pt x="131505" y="102841"/>
                  <a:pt x="159551" y="95433"/>
                </a:cubicBezTo>
                <a:cubicBezTo>
                  <a:pt x="187597" y="88025"/>
                  <a:pt x="371218" y="26112"/>
                  <a:pt x="394501" y="19233"/>
                </a:cubicBezTo>
                <a:cubicBezTo>
                  <a:pt x="417784" y="12354"/>
                  <a:pt x="298193" y="52570"/>
                  <a:pt x="299251" y="54158"/>
                </a:cubicBezTo>
                <a:cubicBezTo>
                  <a:pt x="300309" y="55746"/>
                  <a:pt x="408789" y="27170"/>
                  <a:pt x="400851" y="28758"/>
                </a:cubicBezTo>
                <a:cubicBezTo>
                  <a:pt x="392913" y="30346"/>
                  <a:pt x="291314" y="53100"/>
                  <a:pt x="251626" y="63683"/>
                </a:cubicBezTo>
                <a:cubicBezTo>
                  <a:pt x="211939" y="74266"/>
                  <a:pt x="164843" y="102841"/>
                  <a:pt x="162726" y="92258"/>
                </a:cubicBezTo>
                <a:cubicBezTo>
                  <a:pt x="160609" y="81675"/>
                  <a:pt x="242101" y="3887"/>
                  <a:pt x="238926" y="183"/>
                </a:cubicBezTo>
                <a:cubicBezTo>
                  <a:pt x="235751" y="-3521"/>
                  <a:pt x="179659" y="49925"/>
                  <a:pt x="143676" y="70033"/>
                </a:cubicBezTo>
                <a:cubicBezTo>
                  <a:pt x="107693" y="90141"/>
                  <a:pt x="-10841" y="164754"/>
                  <a:pt x="801" y="1557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BFF0CC4-798A-00C0-E695-0E453983E3A4}"/>
              </a:ext>
            </a:extLst>
          </p:cNvPr>
          <p:cNvSpPr/>
          <p:nvPr/>
        </p:nvSpPr>
        <p:spPr>
          <a:xfrm>
            <a:off x="5108246" y="2628771"/>
            <a:ext cx="400958" cy="69994"/>
          </a:xfrm>
          <a:custGeom>
            <a:avLst/>
            <a:gdLst>
              <a:gd name="connsiteX0" fmla="*/ 329 w 400958"/>
              <a:gd name="connsiteY0" fmla="*/ 69979 h 69994"/>
              <a:gd name="connsiteX1" fmla="*/ 171779 w 400958"/>
              <a:gd name="connsiteY1" fmla="*/ 12829 h 69994"/>
              <a:gd name="connsiteX2" fmla="*/ 279729 w 400958"/>
              <a:gd name="connsiteY2" fmla="*/ 38229 h 69994"/>
              <a:gd name="connsiteX3" fmla="*/ 270204 w 400958"/>
              <a:gd name="connsiteY3" fmla="*/ 129 h 69994"/>
              <a:gd name="connsiteX4" fmla="*/ 400379 w 400958"/>
              <a:gd name="connsiteY4" fmla="*/ 47754 h 69994"/>
              <a:gd name="connsiteX5" fmla="*/ 314654 w 400958"/>
              <a:gd name="connsiteY5" fmla="*/ 6479 h 69994"/>
              <a:gd name="connsiteX6" fmla="*/ 235279 w 400958"/>
              <a:gd name="connsiteY6" fmla="*/ 129 h 69994"/>
              <a:gd name="connsiteX7" fmla="*/ 130504 w 400958"/>
              <a:gd name="connsiteY7" fmla="*/ 6479 h 69994"/>
              <a:gd name="connsiteX8" fmla="*/ 329 w 400958"/>
              <a:gd name="connsiteY8" fmla="*/ 69979 h 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958" h="69994">
                <a:moveTo>
                  <a:pt x="329" y="69979"/>
                </a:moveTo>
                <a:cubicBezTo>
                  <a:pt x="7208" y="71037"/>
                  <a:pt x="125212" y="18121"/>
                  <a:pt x="171779" y="12829"/>
                </a:cubicBezTo>
                <a:cubicBezTo>
                  <a:pt x="218346" y="7537"/>
                  <a:pt x="263325" y="40346"/>
                  <a:pt x="279729" y="38229"/>
                </a:cubicBezTo>
                <a:cubicBezTo>
                  <a:pt x="296133" y="36112"/>
                  <a:pt x="250096" y="-1459"/>
                  <a:pt x="270204" y="129"/>
                </a:cubicBezTo>
                <a:cubicBezTo>
                  <a:pt x="290312" y="1716"/>
                  <a:pt x="392971" y="46696"/>
                  <a:pt x="400379" y="47754"/>
                </a:cubicBezTo>
                <a:cubicBezTo>
                  <a:pt x="407787" y="48812"/>
                  <a:pt x="342170" y="14416"/>
                  <a:pt x="314654" y="6479"/>
                </a:cubicBezTo>
                <a:cubicBezTo>
                  <a:pt x="287138" y="-1458"/>
                  <a:pt x="265971" y="129"/>
                  <a:pt x="235279" y="129"/>
                </a:cubicBezTo>
                <a:cubicBezTo>
                  <a:pt x="204587" y="129"/>
                  <a:pt x="164900" y="1187"/>
                  <a:pt x="130504" y="6479"/>
                </a:cubicBezTo>
                <a:cubicBezTo>
                  <a:pt x="96108" y="11771"/>
                  <a:pt x="-6550" y="68921"/>
                  <a:pt x="329" y="699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1131C2E9-2D36-4F46-5D6E-1A9CB9C973EC}"/>
              </a:ext>
            </a:extLst>
          </p:cNvPr>
          <p:cNvSpPr/>
          <p:nvPr/>
        </p:nvSpPr>
        <p:spPr>
          <a:xfrm>
            <a:off x="5041109" y="3069922"/>
            <a:ext cx="130667" cy="79108"/>
          </a:xfrm>
          <a:custGeom>
            <a:avLst/>
            <a:gdLst>
              <a:gd name="connsiteX0" fmla="*/ 121441 w 130667"/>
              <a:gd name="connsiteY0" fmla="*/ 303 h 79108"/>
              <a:gd name="connsiteX1" fmla="*/ 3966 w 130667"/>
              <a:gd name="connsiteY1" fmla="*/ 44753 h 79108"/>
              <a:gd name="connsiteX2" fmla="*/ 35716 w 130667"/>
              <a:gd name="connsiteY2" fmla="*/ 44753 h 79108"/>
              <a:gd name="connsiteX3" fmla="*/ 115091 w 130667"/>
              <a:gd name="connsiteY3" fmla="*/ 76503 h 79108"/>
              <a:gd name="connsiteX4" fmla="*/ 791 w 130667"/>
              <a:gd name="connsiteY4" fmla="*/ 76503 h 79108"/>
              <a:gd name="connsiteX5" fmla="*/ 111916 w 130667"/>
              <a:gd name="connsiteY5" fmla="*/ 70153 h 79108"/>
              <a:gd name="connsiteX6" fmla="*/ 121441 w 130667"/>
              <a:gd name="connsiteY6" fmla="*/ 303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67" h="79108">
                <a:moveTo>
                  <a:pt x="121441" y="303"/>
                </a:moveTo>
                <a:cubicBezTo>
                  <a:pt x="103449" y="-3930"/>
                  <a:pt x="18253" y="37345"/>
                  <a:pt x="3966" y="44753"/>
                </a:cubicBezTo>
                <a:cubicBezTo>
                  <a:pt x="-10321" y="52161"/>
                  <a:pt x="17195" y="39461"/>
                  <a:pt x="35716" y="44753"/>
                </a:cubicBezTo>
                <a:cubicBezTo>
                  <a:pt x="54237" y="50045"/>
                  <a:pt x="120912" y="71211"/>
                  <a:pt x="115091" y="76503"/>
                </a:cubicBezTo>
                <a:cubicBezTo>
                  <a:pt x="109270" y="81795"/>
                  <a:pt x="1320" y="77561"/>
                  <a:pt x="791" y="76503"/>
                </a:cubicBezTo>
                <a:cubicBezTo>
                  <a:pt x="262" y="75445"/>
                  <a:pt x="95512" y="75974"/>
                  <a:pt x="111916" y="70153"/>
                </a:cubicBezTo>
                <a:cubicBezTo>
                  <a:pt x="128320" y="64332"/>
                  <a:pt x="139433" y="4536"/>
                  <a:pt x="121441" y="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4F6F55EB-39C3-179C-9DDD-9C541436F503}"/>
              </a:ext>
            </a:extLst>
          </p:cNvPr>
          <p:cNvSpPr/>
          <p:nvPr/>
        </p:nvSpPr>
        <p:spPr>
          <a:xfrm>
            <a:off x="5076264" y="3127036"/>
            <a:ext cx="457761" cy="54687"/>
          </a:xfrm>
          <a:custGeom>
            <a:avLst/>
            <a:gdLst>
              <a:gd name="connsiteX0" fmla="*/ 561 w 457761"/>
              <a:gd name="connsiteY0" fmla="*/ 54314 h 54687"/>
              <a:gd name="connsiteX1" fmla="*/ 359336 w 457761"/>
              <a:gd name="connsiteY1" fmla="*/ 41614 h 54687"/>
              <a:gd name="connsiteX2" fmla="*/ 241861 w 457761"/>
              <a:gd name="connsiteY2" fmla="*/ 35264 h 54687"/>
              <a:gd name="connsiteX3" fmla="*/ 419661 w 457761"/>
              <a:gd name="connsiteY3" fmla="*/ 9864 h 54687"/>
              <a:gd name="connsiteX4" fmla="*/ 365686 w 457761"/>
              <a:gd name="connsiteY4" fmla="*/ 22564 h 54687"/>
              <a:gd name="connsiteX5" fmla="*/ 457761 w 457761"/>
              <a:gd name="connsiteY5" fmla="*/ 22564 h 54687"/>
              <a:gd name="connsiteX6" fmla="*/ 365686 w 457761"/>
              <a:gd name="connsiteY6" fmla="*/ 19389 h 54687"/>
              <a:gd name="connsiteX7" fmla="*/ 200586 w 457761"/>
              <a:gd name="connsiteY7" fmla="*/ 339 h 54687"/>
              <a:gd name="connsiteX8" fmla="*/ 283136 w 457761"/>
              <a:gd name="connsiteY8" fmla="*/ 6689 h 54687"/>
              <a:gd name="connsiteX9" fmla="*/ 276786 w 457761"/>
              <a:gd name="connsiteY9" fmla="*/ 25739 h 54687"/>
              <a:gd name="connsiteX10" fmla="*/ 561 w 457761"/>
              <a:gd name="connsiteY10" fmla="*/ 54314 h 5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761" h="54687">
                <a:moveTo>
                  <a:pt x="561" y="54314"/>
                </a:moveTo>
                <a:cubicBezTo>
                  <a:pt x="14319" y="56960"/>
                  <a:pt x="319119" y="44789"/>
                  <a:pt x="359336" y="41614"/>
                </a:cubicBezTo>
                <a:cubicBezTo>
                  <a:pt x="399553" y="38439"/>
                  <a:pt x="231807" y="40556"/>
                  <a:pt x="241861" y="35264"/>
                </a:cubicBezTo>
                <a:cubicBezTo>
                  <a:pt x="251915" y="29972"/>
                  <a:pt x="399024" y="11981"/>
                  <a:pt x="419661" y="9864"/>
                </a:cubicBezTo>
                <a:cubicBezTo>
                  <a:pt x="440298" y="7747"/>
                  <a:pt x="359336" y="20447"/>
                  <a:pt x="365686" y="22564"/>
                </a:cubicBezTo>
                <a:cubicBezTo>
                  <a:pt x="372036" y="24681"/>
                  <a:pt x="457761" y="23093"/>
                  <a:pt x="457761" y="22564"/>
                </a:cubicBezTo>
                <a:cubicBezTo>
                  <a:pt x="457761" y="22035"/>
                  <a:pt x="408549" y="23093"/>
                  <a:pt x="365686" y="19389"/>
                </a:cubicBezTo>
                <a:cubicBezTo>
                  <a:pt x="322823" y="15685"/>
                  <a:pt x="214344" y="2456"/>
                  <a:pt x="200586" y="339"/>
                </a:cubicBezTo>
                <a:cubicBezTo>
                  <a:pt x="186828" y="-1778"/>
                  <a:pt x="283136" y="6689"/>
                  <a:pt x="283136" y="6689"/>
                </a:cubicBezTo>
                <a:cubicBezTo>
                  <a:pt x="295836" y="10922"/>
                  <a:pt x="323353" y="18860"/>
                  <a:pt x="276786" y="25739"/>
                </a:cubicBezTo>
                <a:cubicBezTo>
                  <a:pt x="230219" y="32618"/>
                  <a:pt x="-13197" y="51668"/>
                  <a:pt x="561" y="54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AA7AF96-E170-0EDB-D0D6-E9919391D8CB}"/>
              </a:ext>
            </a:extLst>
          </p:cNvPr>
          <p:cNvSpPr/>
          <p:nvPr/>
        </p:nvSpPr>
        <p:spPr>
          <a:xfrm>
            <a:off x="5098954" y="3174974"/>
            <a:ext cx="459625" cy="28709"/>
          </a:xfrm>
          <a:custGeom>
            <a:avLst/>
            <a:gdLst>
              <a:gd name="connsiteX0" fmla="*/ 96 w 459625"/>
              <a:gd name="connsiteY0" fmla="*/ 28601 h 28709"/>
              <a:gd name="connsiteX1" fmla="*/ 289021 w 459625"/>
              <a:gd name="connsiteY1" fmla="*/ 12726 h 28709"/>
              <a:gd name="connsiteX2" fmla="*/ 212821 w 459625"/>
              <a:gd name="connsiteY2" fmla="*/ 22251 h 28709"/>
              <a:gd name="connsiteX3" fmla="*/ 454121 w 459625"/>
              <a:gd name="connsiteY3" fmla="*/ 6376 h 28709"/>
              <a:gd name="connsiteX4" fmla="*/ 387446 w 459625"/>
              <a:gd name="connsiteY4" fmla="*/ 3201 h 28709"/>
              <a:gd name="connsiteX5" fmla="*/ 295371 w 459625"/>
              <a:gd name="connsiteY5" fmla="*/ 26 h 28709"/>
              <a:gd name="connsiteX6" fmla="*/ 323946 w 459625"/>
              <a:gd name="connsiteY6" fmla="*/ 3201 h 28709"/>
              <a:gd name="connsiteX7" fmla="*/ 96 w 459625"/>
              <a:gd name="connsiteY7" fmla="*/ 28601 h 2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625" h="28709">
                <a:moveTo>
                  <a:pt x="96" y="28601"/>
                </a:moveTo>
                <a:cubicBezTo>
                  <a:pt x="-5725" y="30189"/>
                  <a:pt x="253567" y="13784"/>
                  <a:pt x="289021" y="12726"/>
                </a:cubicBezTo>
                <a:cubicBezTo>
                  <a:pt x="324475" y="11668"/>
                  <a:pt x="185304" y="23309"/>
                  <a:pt x="212821" y="22251"/>
                </a:cubicBezTo>
                <a:cubicBezTo>
                  <a:pt x="240338" y="21193"/>
                  <a:pt x="425017" y="9551"/>
                  <a:pt x="454121" y="6376"/>
                </a:cubicBezTo>
                <a:cubicBezTo>
                  <a:pt x="483225" y="3201"/>
                  <a:pt x="387446" y="3201"/>
                  <a:pt x="387446" y="3201"/>
                </a:cubicBezTo>
                <a:lnTo>
                  <a:pt x="295371" y="26"/>
                </a:lnTo>
                <a:cubicBezTo>
                  <a:pt x="284788" y="26"/>
                  <a:pt x="367867" y="-503"/>
                  <a:pt x="323946" y="3201"/>
                </a:cubicBezTo>
                <a:lnTo>
                  <a:pt x="96" y="2860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78FB3C7A-AC94-1358-C5FB-EA3BE789E4B8}"/>
              </a:ext>
            </a:extLst>
          </p:cNvPr>
          <p:cNvSpPr/>
          <p:nvPr/>
        </p:nvSpPr>
        <p:spPr>
          <a:xfrm>
            <a:off x="5049967" y="3204980"/>
            <a:ext cx="517405" cy="43045"/>
          </a:xfrm>
          <a:custGeom>
            <a:avLst/>
            <a:gdLst>
              <a:gd name="connsiteX0" fmla="*/ 1458 w 517405"/>
              <a:gd name="connsiteY0" fmla="*/ 8120 h 43045"/>
              <a:gd name="connsiteX1" fmla="*/ 220533 w 517405"/>
              <a:gd name="connsiteY1" fmla="*/ 11295 h 43045"/>
              <a:gd name="connsiteX2" fmla="*/ 99883 w 517405"/>
              <a:gd name="connsiteY2" fmla="*/ 33520 h 43045"/>
              <a:gd name="connsiteX3" fmla="*/ 264983 w 517405"/>
              <a:gd name="connsiteY3" fmla="*/ 33520 h 43045"/>
              <a:gd name="connsiteX4" fmla="*/ 252283 w 517405"/>
              <a:gd name="connsiteY4" fmla="*/ 27170 h 43045"/>
              <a:gd name="connsiteX5" fmla="*/ 353883 w 517405"/>
              <a:gd name="connsiteY5" fmla="*/ 14470 h 43045"/>
              <a:gd name="connsiteX6" fmla="*/ 309433 w 517405"/>
              <a:gd name="connsiteY6" fmla="*/ 4945 h 43045"/>
              <a:gd name="connsiteX7" fmla="*/ 515808 w 517405"/>
              <a:gd name="connsiteY7" fmla="*/ 1770 h 43045"/>
              <a:gd name="connsiteX8" fmla="*/ 398333 w 517405"/>
              <a:gd name="connsiteY8" fmla="*/ 1770 h 43045"/>
              <a:gd name="connsiteX9" fmla="*/ 274508 w 517405"/>
              <a:gd name="connsiteY9" fmla="*/ 23995 h 43045"/>
              <a:gd name="connsiteX10" fmla="*/ 274508 w 517405"/>
              <a:gd name="connsiteY10" fmla="*/ 43045 h 43045"/>
              <a:gd name="connsiteX11" fmla="*/ 214183 w 517405"/>
              <a:gd name="connsiteY11" fmla="*/ 23995 h 43045"/>
              <a:gd name="connsiteX12" fmla="*/ 118933 w 517405"/>
              <a:gd name="connsiteY12" fmla="*/ 33520 h 43045"/>
              <a:gd name="connsiteX13" fmla="*/ 125283 w 517405"/>
              <a:gd name="connsiteY13" fmla="*/ 14470 h 43045"/>
              <a:gd name="connsiteX14" fmla="*/ 1458 w 517405"/>
              <a:gd name="connsiteY14" fmla="*/ 8120 h 4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7405" h="43045">
                <a:moveTo>
                  <a:pt x="1458" y="8120"/>
                </a:moveTo>
                <a:cubicBezTo>
                  <a:pt x="17333" y="7591"/>
                  <a:pt x="204129" y="7062"/>
                  <a:pt x="220533" y="11295"/>
                </a:cubicBezTo>
                <a:cubicBezTo>
                  <a:pt x="236937" y="15528"/>
                  <a:pt x="92475" y="29816"/>
                  <a:pt x="99883" y="33520"/>
                </a:cubicBezTo>
                <a:cubicBezTo>
                  <a:pt x="107291" y="37224"/>
                  <a:pt x="264983" y="33520"/>
                  <a:pt x="264983" y="33520"/>
                </a:cubicBezTo>
                <a:cubicBezTo>
                  <a:pt x="290383" y="32462"/>
                  <a:pt x="237466" y="30345"/>
                  <a:pt x="252283" y="27170"/>
                </a:cubicBezTo>
                <a:cubicBezTo>
                  <a:pt x="267100" y="23995"/>
                  <a:pt x="344358" y="18174"/>
                  <a:pt x="353883" y="14470"/>
                </a:cubicBezTo>
                <a:cubicBezTo>
                  <a:pt x="363408" y="10766"/>
                  <a:pt x="282446" y="7062"/>
                  <a:pt x="309433" y="4945"/>
                </a:cubicBezTo>
                <a:cubicBezTo>
                  <a:pt x="336421" y="2828"/>
                  <a:pt x="500991" y="2299"/>
                  <a:pt x="515808" y="1770"/>
                </a:cubicBezTo>
                <a:cubicBezTo>
                  <a:pt x="530625" y="1241"/>
                  <a:pt x="438550" y="-1934"/>
                  <a:pt x="398333" y="1770"/>
                </a:cubicBezTo>
                <a:cubicBezTo>
                  <a:pt x="358116" y="5474"/>
                  <a:pt x="274508" y="23995"/>
                  <a:pt x="274508" y="23995"/>
                </a:cubicBezTo>
                <a:cubicBezTo>
                  <a:pt x="253871" y="30874"/>
                  <a:pt x="284562" y="43045"/>
                  <a:pt x="274508" y="43045"/>
                </a:cubicBezTo>
                <a:cubicBezTo>
                  <a:pt x="264454" y="43045"/>
                  <a:pt x="240112" y="25583"/>
                  <a:pt x="214183" y="23995"/>
                </a:cubicBezTo>
                <a:cubicBezTo>
                  <a:pt x="188254" y="22408"/>
                  <a:pt x="133750" y="35107"/>
                  <a:pt x="118933" y="33520"/>
                </a:cubicBezTo>
                <a:cubicBezTo>
                  <a:pt x="104116" y="31933"/>
                  <a:pt x="146450" y="17645"/>
                  <a:pt x="125283" y="14470"/>
                </a:cubicBezTo>
                <a:cubicBezTo>
                  <a:pt x="104116" y="11295"/>
                  <a:pt x="-14417" y="8649"/>
                  <a:pt x="1458" y="8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CB5298E-D9AD-2410-8D84-0EEEAD4736D5}"/>
              </a:ext>
            </a:extLst>
          </p:cNvPr>
          <p:cNvSpPr/>
          <p:nvPr/>
        </p:nvSpPr>
        <p:spPr>
          <a:xfrm>
            <a:off x="4149431" y="3224639"/>
            <a:ext cx="190803" cy="144132"/>
          </a:xfrm>
          <a:custGeom>
            <a:avLst/>
            <a:gdLst>
              <a:gd name="connsiteX0" fmla="*/ 187619 w 190803"/>
              <a:gd name="connsiteY0" fmla="*/ 1161 h 144132"/>
              <a:gd name="connsiteX1" fmla="*/ 136819 w 190803"/>
              <a:gd name="connsiteY1" fmla="*/ 20211 h 144132"/>
              <a:gd name="connsiteX2" fmla="*/ 54269 w 190803"/>
              <a:gd name="connsiteY2" fmla="*/ 80536 h 144132"/>
              <a:gd name="connsiteX3" fmla="*/ 101894 w 190803"/>
              <a:gd name="connsiteY3" fmla="*/ 36086 h 144132"/>
              <a:gd name="connsiteX4" fmla="*/ 294 w 190803"/>
              <a:gd name="connsiteY4" fmla="*/ 144036 h 144132"/>
              <a:gd name="connsiteX5" fmla="*/ 70144 w 190803"/>
              <a:gd name="connsiteY5" fmla="*/ 55136 h 144132"/>
              <a:gd name="connsiteX6" fmla="*/ 44744 w 190803"/>
              <a:gd name="connsiteY6" fmla="*/ 48786 h 144132"/>
              <a:gd name="connsiteX7" fmla="*/ 187619 w 190803"/>
              <a:gd name="connsiteY7" fmla="*/ 1161 h 14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803" h="144132">
                <a:moveTo>
                  <a:pt x="187619" y="1161"/>
                </a:moveTo>
                <a:cubicBezTo>
                  <a:pt x="202965" y="-3602"/>
                  <a:pt x="159044" y="6982"/>
                  <a:pt x="136819" y="20211"/>
                </a:cubicBezTo>
                <a:cubicBezTo>
                  <a:pt x="114594" y="33440"/>
                  <a:pt x="60090" y="77890"/>
                  <a:pt x="54269" y="80536"/>
                </a:cubicBezTo>
                <a:cubicBezTo>
                  <a:pt x="48448" y="83182"/>
                  <a:pt x="110890" y="25503"/>
                  <a:pt x="101894" y="36086"/>
                </a:cubicBezTo>
                <a:cubicBezTo>
                  <a:pt x="92898" y="46669"/>
                  <a:pt x="5586" y="140861"/>
                  <a:pt x="294" y="144036"/>
                </a:cubicBezTo>
                <a:cubicBezTo>
                  <a:pt x="-4998" y="147211"/>
                  <a:pt x="62736" y="71011"/>
                  <a:pt x="70144" y="55136"/>
                </a:cubicBezTo>
                <a:cubicBezTo>
                  <a:pt x="77552" y="39261"/>
                  <a:pt x="28869" y="56194"/>
                  <a:pt x="44744" y="48786"/>
                </a:cubicBezTo>
                <a:cubicBezTo>
                  <a:pt x="60619" y="41378"/>
                  <a:pt x="172273" y="5924"/>
                  <a:pt x="187619" y="1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EB3C0A0-8068-2391-24D9-BE16742AC51D}"/>
              </a:ext>
            </a:extLst>
          </p:cNvPr>
          <p:cNvSpPr/>
          <p:nvPr/>
        </p:nvSpPr>
        <p:spPr>
          <a:xfrm>
            <a:off x="5210167" y="3187429"/>
            <a:ext cx="413073" cy="70400"/>
          </a:xfrm>
          <a:custGeom>
            <a:avLst/>
            <a:gdLst>
              <a:gd name="connsiteX0" fmla="*/ 8 w 413073"/>
              <a:gd name="connsiteY0" fmla="*/ 70121 h 70400"/>
              <a:gd name="connsiteX1" fmla="*/ 250833 w 413073"/>
              <a:gd name="connsiteY1" fmla="*/ 25671 h 70400"/>
              <a:gd name="connsiteX2" fmla="*/ 396883 w 413073"/>
              <a:gd name="connsiteY2" fmla="*/ 19321 h 70400"/>
              <a:gd name="connsiteX3" fmla="*/ 374658 w 413073"/>
              <a:gd name="connsiteY3" fmla="*/ 271 h 70400"/>
              <a:gd name="connsiteX4" fmla="*/ 412758 w 413073"/>
              <a:gd name="connsiteY4" fmla="*/ 35196 h 70400"/>
              <a:gd name="connsiteX5" fmla="*/ 349258 w 413073"/>
              <a:gd name="connsiteY5" fmla="*/ 25671 h 70400"/>
              <a:gd name="connsiteX6" fmla="*/ 168283 w 413073"/>
              <a:gd name="connsiteY6" fmla="*/ 57421 h 70400"/>
              <a:gd name="connsiteX7" fmla="*/ 241308 w 413073"/>
              <a:gd name="connsiteY7" fmla="*/ 44721 h 70400"/>
              <a:gd name="connsiteX8" fmla="*/ 8 w 413073"/>
              <a:gd name="connsiteY8" fmla="*/ 70121 h 7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73" h="70400">
                <a:moveTo>
                  <a:pt x="8" y="70121"/>
                </a:moveTo>
                <a:cubicBezTo>
                  <a:pt x="1595" y="66946"/>
                  <a:pt x="184687" y="34138"/>
                  <a:pt x="250833" y="25671"/>
                </a:cubicBezTo>
                <a:cubicBezTo>
                  <a:pt x="316979" y="17204"/>
                  <a:pt x="376246" y="23554"/>
                  <a:pt x="396883" y="19321"/>
                </a:cubicBezTo>
                <a:cubicBezTo>
                  <a:pt x="417520" y="15088"/>
                  <a:pt x="372012" y="-2375"/>
                  <a:pt x="374658" y="271"/>
                </a:cubicBezTo>
                <a:cubicBezTo>
                  <a:pt x="377304" y="2917"/>
                  <a:pt x="416991" y="30963"/>
                  <a:pt x="412758" y="35196"/>
                </a:cubicBezTo>
                <a:cubicBezTo>
                  <a:pt x="408525" y="39429"/>
                  <a:pt x="390004" y="21967"/>
                  <a:pt x="349258" y="25671"/>
                </a:cubicBezTo>
                <a:cubicBezTo>
                  <a:pt x="308512" y="29375"/>
                  <a:pt x="168283" y="57421"/>
                  <a:pt x="168283" y="57421"/>
                </a:cubicBezTo>
                <a:cubicBezTo>
                  <a:pt x="150291" y="60596"/>
                  <a:pt x="274116" y="41017"/>
                  <a:pt x="241308" y="44721"/>
                </a:cubicBezTo>
                <a:cubicBezTo>
                  <a:pt x="208500" y="48425"/>
                  <a:pt x="-1579" y="73296"/>
                  <a:pt x="8" y="70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E240DDC-BA69-8F90-CA5F-79286EA28DAE}"/>
              </a:ext>
            </a:extLst>
          </p:cNvPr>
          <p:cNvSpPr/>
          <p:nvPr/>
        </p:nvSpPr>
        <p:spPr>
          <a:xfrm>
            <a:off x="4640810" y="2637258"/>
            <a:ext cx="81692" cy="243880"/>
          </a:xfrm>
          <a:custGeom>
            <a:avLst/>
            <a:gdLst>
              <a:gd name="connsiteX0" fmla="*/ 1040 w 81692"/>
              <a:gd name="connsiteY0" fmla="*/ 1167 h 243880"/>
              <a:gd name="connsiteX1" fmla="*/ 77240 w 81692"/>
              <a:gd name="connsiteY1" fmla="*/ 232942 h 243880"/>
              <a:gd name="connsiteX2" fmla="*/ 67715 w 81692"/>
              <a:gd name="connsiteY2" fmla="*/ 198017 h 243880"/>
              <a:gd name="connsiteX3" fmla="*/ 26440 w 81692"/>
              <a:gd name="connsiteY3" fmla="*/ 124992 h 243880"/>
              <a:gd name="connsiteX4" fmla="*/ 32790 w 81692"/>
              <a:gd name="connsiteY4" fmla="*/ 140867 h 243880"/>
              <a:gd name="connsiteX5" fmla="*/ 1040 w 81692"/>
              <a:gd name="connsiteY5" fmla="*/ 1167 h 24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92" h="243880">
                <a:moveTo>
                  <a:pt x="1040" y="1167"/>
                </a:moveTo>
                <a:cubicBezTo>
                  <a:pt x="8448" y="16513"/>
                  <a:pt x="66128" y="200134"/>
                  <a:pt x="77240" y="232942"/>
                </a:cubicBezTo>
                <a:cubicBezTo>
                  <a:pt x="88353" y="265750"/>
                  <a:pt x="76182" y="216009"/>
                  <a:pt x="67715" y="198017"/>
                </a:cubicBezTo>
                <a:cubicBezTo>
                  <a:pt x="59248" y="180025"/>
                  <a:pt x="26440" y="124992"/>
                  <a:pt x="26440" y="124992"/>
                </a:cubicBezTo>
                <a:cubicBezTo>
                  <a:pt x="20619" y="115467"/>
                  <a:pt x="37553" y="155155"/>
                  <a:pt x="32790" y="140867"/>
                </a:cubicBezTo>
                <a:cubicBezTo>
                  <a:pt x="28027" y="126579"/>
                  <a:pt x="-6368" y="-14179"/>
                  <a:pt x="1040" y="1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226C46C4-D52B-064D-4846-DA6973096427}"/>
              </a:ext>
            </a:extLst>
          </p:cNvPr>
          <p:cNvSpPr/>
          <p:nvPr/>
        </p:nvSpPr>
        <p:spPr>
          <a:xfrm>
            <a:off x="4524138" y="2552594"/>
            <a:ext cx="108216" cy="232058"/>
          </a:xfrm>
          <a:custGeom>
            <a:avLst/>
            <a:gdLst>
              <a:gd name="connsiteX0" fmla="*/ 41512 w 108216"/>
              <a:gd name="connsiteY0" fmla="*/ 106 h 232058"/>
              <a:gd name="connsiteX1" fmla="*/ 41512 w 108216"/>
              <a:gd name="connsiteY1" fmla="*/ 158856 h 232058"/>
              <a:gd name="connsiteX2" fmla="*/ 60562 w 108216"/>
              <a:gd name="connsiteY2" fmla="*/ 206481 h 232058"/>
              <a:gd name="connsiteX3" fmla="*/ 73262 w 108216"/>
              <a:gd name="connsiteY3" fmla="*/ 158856 h 232058"/>
              <a:gd name="connsiteX4" fmla="*/ 98662 w 108216"/>
              <a:gd name="connsiteY4" fmla="*/ 231881 h 232058"/>
              <a:gd name="connsiteX5" fmla="*/ 108187 w 108216"/>
              <a:gd name="connsiteY5" fmla="*/ 133456 h 232058"/>
              <a:gd name="connsiteX6" fmla="*/ 98662 w 108216"/>
              <a:gd name="connsiteY6" fmla="*/ 181081 h 232058"/>
              <a:gd name="connsiteX7" fmla="*/ 44687 w 108216"/>
              <a:gd name="connsiteY7" fmla="*/ 212831 h 232058"/>
              <a:gd name="connsiteX8" fmla="*/ 6587 w 108216"/>
              <a:gd name="connsiteY8" fmla="*/ 177906 h 232058"/>
              <a:gd name="connsiteX9" fmla="*/ 38337 w 108216"/>
              <a:gd name="connsiteY9" fmla="*/ 193781 h 232058"/>
              <a:gd name="connsiteX10" fmla="*/ 237 w 108216"/>
              <a:gd name="connsiteY10" fmla="*/ 44556 h 232058"/>
              <a:gd name="connsiteX11" fmla="*/ 60562 w 108216"/>
              <a:gd name="connsiteY11" fmla="*/ 146156 h 232058"/>
              <a:gd name="connsiteX12" fmla="*/ 28812 w 108216"/>
              <a:gd name="connsiteY12" fmla="*/ 104881 h 232058"/>
              <a:gd name="connsiteX13" fmla="*/ 28812 w 108216"/>
              <a:gd name="connsiteY13" fmla="*/ 133456 h 232058"/>
              <a:gd name="connsiteX14" fmla="*/ 41512 w 108216"/>
              <a:gd name="connsiteY14" fmla="*/ 106 h 23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216" h="232058">
                <a:moveTo>
                  <a:pt x="41512" y="106"/>
                </a:moveTo>
                <a:cubicBezTo>
                  <a:pt x="43629" y="4339"/>
                  <a:pt x="38337" y="124460"/>
                  <a:pt x="41512" y="158856"/>
                </a:cubicBezTo>
                <a:cubicBezTo>
                  <a:pt x="44687" y="193252"/>
                  <a:pt x="55270" y="206481"/>
                  <a:pt x="60562" y="206481"/>
                </a:cubicBezTo>
                <a:cubicBezTo>
                  <a:pt x="65854" y="206481"/>
                  <a:pt x="66912" y="154623"/>
                  <a:pt x="73262" y="158856"/>
                </a:cubicBezTo>
                <a:cubicBezTo>
                  <a:pt x="79612" y="163089"/>
                  <a:pt x="92841" y="236114"/>
                  <a:pt x="98662" y="231881"/>
                </a:cubicBezTo>
                <a:cubicBezTo>
                  <a:pt x="104483" y="227648"/>
                  <a:pt x="108187" y="141923"/>
                  <a:pt x="108187" y="133456"/>
                </a:cubicBezTo>
                <a:cubicBezTo>
                  <a:pt x="108187" y="124989"/>
                  <a:pt x="109245" y="167852"/>
                  <a:pt x="98662" y="181081"/>
                </a:cubicBezTo>
                <a:cubicBezTo>
                  <a:pt x="88079" y="194310"/>
                  <a:pt x="60033" y="213360"/>
                  <a:pt x="44687" y="212831"/>
                </a:cubicBezTo>
                <a:cubicBezTo>
                  <a:pt x="29341" y="212302"/>
                  <a:pt x="7645" y="181081"/>
                  <a:pt x="6587" y="177906"/>
                </a:cubicBezTo>
                <a:cubicBezTo>
                  <a:pt x="5529" y="174731"/>
                  <a:pt x="39395" y="216006"/>
                  <a:pt x="38337" y="193781"/>
                </a:cubicBezTo>
                <a:cubicBezTo>
                  <a:pt x="37279" y="171556"/>
                  <a:pt x="-3467" y="52493"/>
                  <a:pt x="237" y="44556"/>
                </a:cubicBezTo>
                <a:cubicBezTo>
                  <a:pt x="3941" y="36619"/>
                  <a:pt x="55800" y="136102"/>
                  <a:pt x="60562" y="146156"/>
                </a:cubicBezTo>
                <a:cubicBezTo>
                  <a:pt x="65325" y="156210"/>
                  <a:pt x="34104" y="106998"/>
                  <a:pt x="28812" y="104881"/>
                </a:cubicBezTo>
                <a:cubicBezTo>
                  <a:pt x="23520" y="102764"/>
                  <a:pt x="27225" y="147743"/>
                  <a:pt x="28812" y="133456"/>
                </a:cubicBezTo>
                <a:cubicBezTo>
                  <a:pt x="30399" y="119169"/>
                  <a:pt x="39395" y="-4127"/>
                  <a:pt x="41512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7C1797C-CB49-E1C5-B1E4-7C6832C2824F}"/>
              </a:ext>
            </a:extLst>
          </p:cNvPr>
          <p:cNvSpPr/>
          <p:nvPr/>
        </p:nvSpPr>
        <p:spPr>
          <a:xfrm>
            <a:off x="4530718" y="2800319"/>
            <a:ext cx="203322" cy="101803"/>
          </a:xfrm>
          <a:custGeom>
            <a:avLst/>
            <a:gdLst>
              <a:gd name="connsiteX0" fmla="*/ 7 w 203322"/>
              <a:gd name="connsiteY0" fmla="*/ 31 h 101803"/>
              <a:gd name="connsiteX1" fmla="*/ 41282 w 203322"/>
              <a:gd name="connsiteY1" fmla="*/ 73056 h 101803"/>
              <a:gd name="connsiteX2" fmla="*/ 146057 w 203322"/>
              <a:gd name="connsiteY2" fmla="*/ 57181 h 101803"/>
              <a:gd name="connsiteX3" fmla="*/ 111132 w 203322"/>
              <a:gd name="connsiteY3" fmla="*/ 76231 h 101803"/>
              <a:gd name="connsiteX4" fmla="*/ 203207 w 203322"/>
              <a:gd name="connsiteY4" fmla="*/ 66706 h 101803"/>
              <a:gd name="connsiteX5" fmla="*/ 88907 w 203322"/>
              <a:gd name="connsiteY5" fmla="*/ 69881 h 101803"/>
              <a:gd name="connsiteX6" fmla="*/ 19057 w 203322"/>
              <a:gd name="connsiteY6" fmla="*/ 101631 h 101803"/>
              <a:gd name="connsiteX7" fmla="*/ 107957 w 203322"/>
              <a:gd name="connsiteY7" fmla="*/ 54006 h 101803"/>
              <a:gd name="connsiteX8" fmla="*/ 88907 w 203322"/>
              <a:gd name="connsiteY8" fmla="*/ 31781 h 101803"/>
              <a:gd name="connsiteX9" fmla="*/ 66682 w 203322"/>
              <a:gd name="connsiteY9" fmla="*/ 63531 h 101803"/>
              <a:gd name="connsiteX10" fmla="*/ 38107 w 203322"/>
              <a:gd name="connsiteY10" fmla="*/ 63531 h 101803"/>
              <a:gd name="connsiteX11" fmla="*/ 7 w 203322"/>
              <a:gd name="connsiteY11" fmla="*/ 31 h 1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322" h="101803">
                <a:moveTo>
                  <a:pt x="7" y="31"/>
                </a:moveTo>
                <a:cubicBezTo>
                  <a:pt x="536" y="1618"/>
                  <a:pt x="16940" y="63531"/>
                  <a:pt x="41282" y="73056"/>
                </a:cubicBezTo>
                <a:cubicBezTo>
                  <a:pt x="65624" y="82581"/>
                  <a:pt x="134415" y="56652"/>
                  <a:pt x="146057" y="57181"/>
                </a:cubicBezTo>
                <a:cubicBezTo>
                  <a:pt x="157699" y="57710"/>
                  <a:pt x="101607" y="74644"/>
                  <a:pt x="111132" y="76231"/>
                </a:cubicBezTo>
                <a:cubicBezTo>
                  <a:pt x="120657" y="77819"/>
                  <a:pt x="206911" y="67764"/>
                  <a:pt x="203207" y="66706"/>
                </a:cubicBezTo>
                <a:cubicBezTo>
                  <a:pt x="199503" y="65648"/>
                  <a:pt x="119599" y="64060"/>
                  <a:pt x="88907" y="69881"/>
                </a:cubicBezTo>
                <a:cubicBezTo>
                  <a:pt x="58215" y="75702"/>
                  <a:pt x="15882" y="104277"/>
                  <a:pt x="19057" y="101631"/>
                </a:cubicBezTo>
                <a:cubicBezTo>
                  <a:pt x="22232" y="98985"/>
                  <a:pt x="96315" y="65648"/>
                  <a:pt x="107957" y="54006"/>
                </a:cubicBezTo>
                <a:cubicBezTo>
                  <a:pt x="119599" y="42364"/>
                  <a:pt x="95786" y="30194"/>
                  <a:pt x="88907" y="31781"/>
                </a:cubicBezTo>
                <a:cubicBezTo>
                  <a:pt x="82028" y="33368"/>
                  <a:pt x="75149" y="58239"/>
                  <a:pt x="66682" y="63531"/>
                </a:cubicBezTo>
                <a:cubicBezTo>
                  <a:pt x="58215" y="68823"/>
                  <a:pt x="48161" y="69352"/>
                  <a:pt x="38107" y="63531"/>
                </a:cubicBezTo>
                <a:cubicBezTo>
                  <a:pt x="28053" y="57710"/>
                  <a:pt x="-522" y="-1556"/>
                  <a:pt x="7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62CB7DB-6F51-6286-1C2A-6822CBCD66E9}"/>
              </a:ext>
            </a:extLst>
          </p:cNvPr>
          <p:cNvSpPr/>
          <p:nvPr/>
        </p:nvSpPr>
        <p:spPr>
          <a:xfrm>
            <a:off x="4678896" y="3208370"/>
            <a:ext cx="124913" cy="393012"/>
          </a:xfrm>
          <a:custGeom>
            <a:avLst/>
            <a:gdLst>
              <a:gd name="connsiteX0" fmla="*/ 1054 w 124913"/>
              <a:gd name="connsiteY0" fmla="*/ 1555 h 393012"/>
              <a:gd name="connsiteX1" fmla="*/ 89954 w 124913"/>
              <a:gd name="connsiteY1" fmla="*/ 277780 h 393012"/>
              <a:gd name="connsiteX2" fmla="*/ 86779 w 124913"/>
              <a:gd name="connsiteY2" fmla="*/ 236505 h 393012"/>
              <a:gd name="connsiteX3" fmla="*/ 124879 w 124913"/>
              <a:gd name="connsiteY3" fmla="*/ 392080 h 393012"/>
              <a:gd name="connsiteX4" fmla="*/ 93129 w 124913"/>
              <a:gd name="connsiteY4" fmla="*/ 293655 h 393012"/>
              <a:gd name="connsiteX5" fmla="*/ 70904 w 124913"/>
              <a:gd name="connsiteY5" fmla="*/ 138080 h 393012"/>
              <a:gd name="connsiteX6" fmla="*/ 109004 w 124913"/>
              <a:gd name="connsiteY6" fmla="*/ 287305 h 393012"/>
              <a:gd name="connsiteX7" fmla="*/ 93129 w 124913"/>
              <a:gd name="connsiteY7" fmla="*/ 141255 h 393012"/>
              <a:gd name="connsiteX8" fmla="*/ 80429 w 124913"/>
              <a:gd name="connsiteY8" fmla="*/ 211105 h 393012"/>
              <a:gd name="connsiteX9" fmla="*/ 42329 w 124913"/>
              <a:gd name="connsiteY9" fmla="*/ 166655 h 393012"/>
              <a:gd name="connsiteX10" fmla="*/ 1054 w 124913"/>
              <a:gd name="connsiteY10" fmla="*/ 1555 h 39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913" h="393012">
                <a:moveTo>
                  <a:pt x="1054" y="1555"/>
                </a:moveTo>
                <a:cubicBezTo>
                  <a:pt x="8991" y="20076"/>
                  <a:pt x="75667" y="238622"/>
                  <a:pt x="89954" y="277780"/>
                </a:cubicBezTo>
                <a:cubicBezTo>
                  <a:pt x="104241" y="316938"/>
                  <a:pt x="80958" y="217455"/>
                  <a:pt x="86779" y="236505"/>
                </a:cubicBezTo>
                <a:cubicBezTo>
                  <a:pt x="92600" y="255555"/>
                  <a:pt x="123821" y="382555"/>
                  <a:pt x="124879" y="392080"/>
                </a:cubicBezTo>
                <a:cubicBezTo>
                  <a:pt x="125937" y="401605"/>
                  <a:pt x="102125" y="335988"/>
                  <a:pt x="93129" y="293655"/>
                </a:cubicBezTo>
                <a:cubicBezTo>
                  <a:pt x="84133" y="251322"/>
                  <a:pt x="68258" y="139138"/>
                  <a:pt x="70904" y="138080"/>
                </a:cubicBezTo>
                <a:cubicBezTo>
                  <a:pt x="73550" y="137022"/>
                  <a:pt x="105300" y="286776"/>
                  <a:pt x="109004" y="287305"/>
                </a:cubicBezTo>
                <a:cubicBezTo>
                  <a:pt x="112708" y="287834"/>
                  <a:pt x="97892" y="153955"/>
                  <a:pt x="93129" y="141255"/>
                </a:cubicBezTo>
                <a:cubicBezTo>
                  <a:pt x="88366" y="128555"/>
                  <a:pt x="88896" y="206872"/>
                  <a:pt x="80429" y="211105"/>
                </a:cubicBezTo>
                <a:cubicBezTo>
                  <a:pt x="71962" y="215338"/>
                  <a:pt x="52383" y="197876"/>
                  <a:pt x="42329" y="166655"/>
                </a:cubicBezTo>
                <a:cubicBezTo>
                  <a:pt x="32275" y="135434"/>
                  <a:pt x="-6883" y="-16966"/>
                  <a:pt x="1054" y="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C9D6F97-3C9A-EC03-C05B-94295D677FC4}"/>
              </a:ext>
            </a:extLst>
          </p:cNvPr>
          <p:cNvSpPr/>
          <p:nvPr/>
        </p:nvSpPr>
        <p:spPr>
          <a:xfrm>
            <a:off x="4654356" y="3203284"/>
            <a:ext cx="39822" cy="651166"/>
          </a:xfrm>
          <a:custGeom>
            <a:avLst/>
            <a:gdLst>
              <a:gd name="connsiteX0" fmla="*/ 194 w 39822"/>
              <a:gd name="connsiteY0" fmla="*/ 291 h 651166"/>
              <a:gd name="connsiteX1" fmla="*/ 12894 w 39822"/>
              <a:gd name="connsiteY1" fmla="*/ 333666 h 651166"/>
              <a:gd name="connsiteX2" fmla="*/ 35119 w 39822"/>
              <a:gd name="connsiteY2" fmla="*/ 273341 h 651166"/>
              <a:gd name="connsiteX3" fmla="*/ 38294 w 39822"/>
              <a:gd name="connsiteY3" fmla="*/ 508291 h 651166"/>
              <a:gd name="connsiteX4" fmla="*/ 16069 w 39822"/>
              <a:gd name="connsiteY4" fmla="*/ 647991 h 651166"/>
              <a:gd name="connsiteX5" fmla="*/ 16069 w 39822"/>
              <a:gd name="connsiteY5" fmla="*/ 568616 h 651166"/>
              <a:gd name="connsiteX6" fmla="*/ 35119 w 39822"/>
              <a:gd name="connsiteY6" fmla="*/ 174916 h 651166"/>
              <a:gd name="connsiteX7" fmla="*/ 35119 w 39822"/>
              <a:gd name="connsiteY7" fmla="*/ 254291 h 651166"/>
              <a:gd name="connsiteX8" fmla="*/ 25594 w 39822"/>
              <a:gd name="connsiteY8" fmla="*/ 190791 h 651166"/>
              <a:gd name="connsiteX9" fmla="*/ 22419 w 39822"/>
              <a:gd name="connsiteY9" fmla="*/ 273341 h 651166"/>
              <a:gd name="connsiteX10" fmla="*/ 194 w 39822"/>
              <a:gd name="connsiteY10" fmla="*/ 291 h 65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822" h="651166">
                <a:moveTo>
                  <a:pt x="194" y="291"/>
                </a:moveTo>
                <a:cubicBezTo>
                  <a:pt x="-1393" y="10345"/>
                  <a:pt x="7073" y="288158"/>
                  <a:pt x="12894" y="333666"/>
                </a:cubicBezTo>
                <a:cubicBezTo>
                  <a:pt x="18715" y="379174"/>
                  <a:pt x="30886" y="244237"/>
                  <a:pt x="35119" y="273341"/>
                </a:cubicBezTo>
                <a:cubicBezTo>
                  <a:pt x="39352" y="302445"/>
                  <a:pt x="41469" y="445849"/>
                  <a:pt x="38294" y="508291"/>
                </a:cubicBezTo>
                <a:cubicBezTo>
                  <a:pt x="35119" y="570733"/>
                  <a:pt x="19773" y="637937"/>
                  <a:pt x="16069" y="647991"/>
                </a:cubicBezTo>
                <a:cubicBezTo>
                  <a:pt x="12365" y="658045"/>
                  <a:pt x="12894" y="647462"/>
                  <a:pt x="16069" y="568616"/>
                </a:cubicBezTo>
                <a:cubicBezTo>
                  <a:pt x="19244" y="489770"/>
                  <a:pt x="31944" y="227303"/>
                  <a:pt x="35119" y="174916"/>
                </a:cubicBezTo>
                <a:cubicBezTo>
                  <a:pt x="38294" y="122529"/>
                  <a:pt x="36707" y="251645"/>
                  <a:pt x="35119" y="254291"/>
                </a:cubicBezTo>
                <a:cubicBezTo>
                  <a:pt x="33532" y="256937"/>
                  <a:pt x="27711" y="187616"/>
                  <a:pt x="25594" y="190791"/>
                </a:cubicBezTo>
                <a:cubicBezTo>
                  <a:pt x="23477" y="193966"/>
                  <a:pt x="27181" y="302974"/>
                  <a:pt x="22419" y="273341"/>
                </a:cubicBezTo>
                <a:cubicBezTo>
                  <a:pt x="17657" y="243708"/>
                  <a:pt x="1781" y="-9763"/>
                  <a:pt x="194" y="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17B535D-BE4B-6563-2798-1FF7C362D7EC}"/>
              </a:ext>
            </a:extLst>
          </p:cNvPr>
          <p:cNvSpPr/>
          <p:nvPr/>
        </p:nvSpPr>
        <p:spPr>
          <a:xfrm>
            <a:off x="4575175" y="3727450"/>
            <a:ext cx="216289" cy="206704"/>
          </a:xfrm>
          <a:custGeom>
            <a:avLst/>
            <a:gdLst>
              <a:gd name="connsiteX0" fmla="*/ 165100 w 216289"/>
              <a:gd name="connsiteY0" fmla="*/ 0 h 206704"/>
              <a:gd name="connsiteX1" fmla="*/ 212725 w 216289"/>
              <a:gd name="connsiteY1" fmla="*/ 107950 h 206704"/>
              <a:gd name="connsiteX2" fmla="*/ 200025 w 216289"/>
              <a:gd name="connsiteY2" fmla="*/ 146050 h 206704"/>
              <a:gd name="connsiteX3" fmla="*/ 98425 w 216289"/>
              <a:gd name="connsiteY3" fmla="*/ 165100 h 206704"/>
              <a:gd name="connsiteX4" fmla="*/ 149225 w 216289"/>
              <a:gd name="connsiteY4" fmla="*/ 165100 h 206704"/>
              <a:gd name="connsiteX5" fmla="*/ 79375 w 216289"/>
              <a:gd name="connsiteY5" fmla="*/ 174625 h 206704"/>
              <a:gd name="connsiteX6" fmla="*/ 0 w 216289"/>
              <a:gd name="connsiteY6" fmla="*/ 206375 h 206704"/>
              <a:gd name="connsiteX7" fmla="*/ 79375 w 216289"/>
              <a:gd name="connsiteY7" fmla="*/ 152400 h 206704"/>
              <a:gd name="connsiteX8" fmla="*/ 177800 w 216289"/>
              <a:gd name="connsiteY8" fmla="*/ 127000 h 206704"/>
              <a:gd name="connsiteX9" fmla="*/ 88900 w 216289"/>
              <a:gd name="connsiteY9" fmla="*/ 149225 h 206704"/>
              <a:gd name="connsiteX10" fmla="*/ 187325 w 216289"/>
              <a:gd name="connsiteY10" fmla="*/ 130175 h 206704"/>
              <a:gd name="connsiteX11" fmla="*/ 114300 w 216289"/>
              <a:gd name="connsiteY11" fmla="*/ 44450 h 206704"/>
              <a:gd name="connsiteX12" fmla="*/ 180975 w 216289"/>
              <a:gd name="connsiteY12" fmla="*/ 107950 h 206704"/>
              <a:gd name="connsiteX13" fmla="*/ 165100 w 216289"/>
              <a:gd name="connsiteY13" fmla="*/ 0 h 2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89" h="206704">
                <a:moveTo>
                  <a:pt x="165100" y="0"/>
                </a:moveTo>
                <a:cubicBezTo>
                  <a:pt x="170392" y="0"/>
                  <a:pt x="206904" y="83608"/>
                  <a:pt x="212725" y="107950"/>
                </a:cubicBezTo>
                <a:cubicBezTo>
                  <a:pt x="218546" y="132292"/>
                  <a:pt x="219075" y="136525"/>
                  <a:pt x="200025" y="146050"/>
                </a:cubicBezTo>
                <a:cubicBezTo>
                  <a:pt x="180975" y="155575"/>
                  <a:pt x="106892" y="161925"/>
                  <a:pt x="98425" y="165100"/>
                </a:cubicBezTo>
                <a:cubicBezTo>
                  <a:pt x="89958" y="168275"/>
                  <a:pt x="152400" y="163513"/>
                  <a:pt x="149225" y="165100"/>
                </a:cubicBezTo>
                <a:cubicBezTo>
                  <a:pt x="146050" y="166687"/>
                  <a:pt x="104246" y="167746"/>
                  <a:pt x="79375" y="174625"/>
                </a:cubicBezTo>
                <a:cubicBezTo>
                  <a:pt x="54504" y="181504"/>
                  <a:pt x="0" y="210079"/>
                  <a:pt x="0" y="206375"/>
                </a:cubicBezTo>
                <a:cubicBezTo>
                  <a:pt x="0" y="202671"/>
                  <a:pt x="49742" y="165629"/>
                  <a:pt x="79375" y="152400"/>
                </a:cubicBezTo>
                <a:cubicBezTo>
                  <a:pt x="109008" y="139171"/>
                  <a:pt x="176213" y="127529"/>
                  <a:pt x="177800" y="127000"/>
                </a:cubicBezTo>
                <a:cubicBezTo>
                  <a:pt x="179387" y="126471"/>
                  <a:pt x="87313" y="148696"/>
                  <a:pt x="88900" y="149225"/>
                </a:cubicBezTo>
                <a:cubicBezTo>
                  <a:pt x="90487" y="149754"/>
                  <a:pt x="183092" y="147637"/>
                  <a:pt x="187325" y="130175"/>
                </a:cubicBezTo>
                <a:cubicBezTo>
                  <a:pt x="191558" y="112713"/>
                  <a:pt x="115358" y="48154"/>
                  <a:pt x="114300" y="44450"/>
                </a:cubicBezTo>
                <a:cubicBezTo>
                  <a:pt x="113242" y="40746"/>
                  <a:pt x="171450" y="110596"/>
                  <a:pt x="180975" y="107950"/>
                </a:cubicBezTo>
                <a:cubicBezTo>
                  <a:pt x="190500" y="105304"/>
                  <a:pt x="159808" y="0"/>
                  <a:pt x="16510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94DF938-023E-1203-7454-96B3745B3864}"/>
              </a:ext>
            </a:extLst>
          </p:cNvPr>
          <p:cNvSpPr/>
          <p:nvPr/>
        </p:nvSpPr>
        <p:spPr>
          <a:xfrm>
            <a:off x="4648200" y="3927151"/>
            <a:ext cx="57468" cy="44774"/>
          </a:xfrm>
          <a:custGeom>
            <a:avLst/>
            <a:gdLst>
              <a:gd name="connsiteX0" fmla="*/ 0 w 57468"/>
              <a:gd name="connsiteY0" fmla="*/ 44774 h 44774"/>
              <a:gd name="connsiteX1" fmla="*/ 57150 w 57468"/>
              <a:gd name="connsiteY1" fmla="*/ 324 h 44774"/>
              <a:gd name="connsiteX2" fmla="*/ 0 w 57468"/>
              <a:gd name="connsiteY2" fmla="*/ 44774 h 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8" h="44774">
                <a:moveTo>
                  <a:pt x="0" y="44774"/>
                </a:moveTo>
                <a:cubicBezTo>
                  <a:pt x="0" y="44774"/>
                  <a:pt x="51858" y="-4439"/>
                  <a:pt x="57150" y="324"/>
                </a:cubicBezTo>
                <a:cubicBezTo>
                  <a:pt x="62442" y="5086"/>
                  <a:pt x="0" y="44774"/>
                  <a:pt x="0" y="44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289F4053-9091-DA0E-8BE3-637844F4C15A}"/>
              </a:ext>
            </a:extLst>
          </p:cNvPr>
          <p:cNvSpPr/>
          <p:nvPr/>
        </p:nvSpPr>
        <p:spPr>
          <a:xfrm>
            <a:off x="4631696" y="3906915"/>
            <a:ext cx="169400" cy="150735"/>
          </a:xfrm>
          <a:custGeom>
            <a:avLst/>
            <a:gdLst>
              <a:gd name="connsiteX0" fmla="*/ 76829 w 169400"/>
              <a:gd name="connsiteY0" fmla="*/ 150735 h 150735"/>
              <a:gd name="connsiteX1" fmla="*/ 73654 w 169400"/>
              <a:gd name="connsiteY1" fmla="*/ 61835 h 150735"/>
              <a:gd name="connsiteX2" fmla="*/ 124454 w 169400"/>
              <a:gd name="connsiteY2" fmla="*/ 20560 h 150735"/>
              <a:gd name="connsiteX3" fmla="*/ 76829 w 169400"/>
              <a:gd name="connsiteY3" fmla="*/ 20560 h 150735"/>
              <a:gd name="connsiteX4" fmla="*/ 162554 w 169400"/>
              <a:gd name="connsiteY4" fmla="*/ 14210 h 150735"/>
              <a:gd name="connsiteX5" fmla="*/ 162554 w 169400"/>
              <a:gd name="connsiteY5" fmla="*/ 77710 h 150735"/>
              <a:gd name="connsiteX6" fmla="*/ 149854 w 169400"/>
              <a:gd name="connsiteY6" fmla="*/ 1510 h 150735"/>
              <a:gd name="connsiteX7" fmla="*/ 92704 w 169400"/>
              <a:gd name="connsiteY7" fmla="*/ 30085 h 150735"/>
              <a:gd name="connsiteX8" fmla="*/ 629 w 169400"/>
              <a:gd name="connsiteY8" fmla="*/ 68185 h 150735"/>
              <a:gd name="connsiteX9" fmla="*/ 54604 w 169400"/>
              <a:gd name="connsiteY9" fmla="*/ 61835 h 150735"/>
              <a:gd name="connsiteX10" fmla="*/ 76829 w 169400"/>
              <a:gd name="connsiteY10" fmla="*/ 150735 h 1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00" h="150735">
                <a:moveTo>
                  <a:pt x="76829" y="150735"/>
                </a:moveTo>
                <a:cubicBezTo>
                  <a:pt x="80004" y="150735"/>
                  <a:pt x="65717" y="83531"/>
                  <a:pt x="73654" y="61835"/>
                </a:cubicBezTo>
                <a:cubicBezTo>
                  <a:pt x="81591" y="40139"/>
                  <a:pt x="123925" y="27439"/>
                  <a:pt x="124454" y="20560"/>
                </a:cubicBezTo>
                <a:cubicBezTo>
                  <a:pt x="124983" y="13681"/>
                  <a:pt x="70479" y="21618"/>
                  <a:pt x="76829" y="20560"/>
                </a:cubicBezTo>
                <a:cubicBezTo>
                  <a:pt x="83179" y="19502"/>
                  <a:pt x="148267" y="4685"/>
                  <a:pt x="162554" y="14210"/>
                </a:cubicBezTo>
                <a:cubicBezTo>
                  <a:pt x="176841" y="23735"/>
                  <a:pt x="164671" y="79827"/>
                  <a:pt x="162554" y="77710"/>
                </a:cubicBezTo>
                <a:cubicBezTo>
                  <a:pt x="160437" y="75593"/>
                  <a:pt x="161496" y="9447"/>
                  <a:pt x="149854" y="1510"/>
                </a:cubicBezTo>
                <a:cubicBezTo>
                  <a:pt x="138212" y="-6428"/>
                  <a:pt x="117575" y="18973"/>
                  <a:pt x="92704" y="30085"/>
                </a:cubicBezTo>
                <a:cubicBezTo>
                  <a:pt x="67833" y="41197"/>
                  <a:pt x="6979" y="62893"/>
                  <a:pt x="629" y="68185"/>
                </a:cubicBezTo>
                <a:cubicBezTo>
                  <a:pt x="-5721" y="73477"/>
                  <a:pt x="37671" y="48606"/>
                  <a:pt x="54604" y="61835"/>
                </a:cubicBezTo>
                <a:cubicBezTo>
                  <a:pt x="71537" y="75064"/>
                  <a:pt x="73654" y="150735"/>
                  <a:pt x="76829" y="150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DEF4C22-6B3C-C31E-AF85-FE90D4FE7EAB}"/>
              </a:ext>
            </a:extLst>
          </p:cNvPr>
          <p:cNvSpPr/>
          <p:nvPr/>
        </p:nvSpPr>
        <p:spPr>
          <a:xfrm>
            <a:off x="4731320" y="3380895"/>
            <a:ext cx="126492" cy="365605"/>
          </a:xfrm>
          <a:custGeom>
            <a:avLst/>
            <a:gdLst>
              <a:gd name="connsiteX0" fmla="*/ 2605 w 126492"/>
              <a:gd name="connsiteY0" fmla="*/ 480 h 365605"/>
              <a:gd name="connsiteX1" fmla="*/ 2605 w 126492"/>
              <a:gd name="connsiteY1" fmla="*/ 302105 h 365605"/>
              <a:gd name="connsiteX2" fmla="*/ 34355 w 126492"/>
              <a:gd name="connsiteY2" fmla="*/ 235430 h 365605"/>
              <a:gd name="connsiteX3" fmla="*/ 66105 w 126492"/>
              <a:gd name="connsiteY3" fmla="*/ 314805 h 365605"/>
              <a:gd name="connsiteX4" fmla="*/ 66105 w 126492"/>
              <a:gd name="connsiteY4" fmla="*/ 365605 h 365605"/>
              <a:gd name="connsiteX5" fmla="*/ 66105 w 126492"/>
              <a:gd name="connsiteY5" fmla="*/ 276705 h 365605"/>
              <a:gd name="connsiteX6" fmla="*/ 126430 w 126492"/>
              <a:gd name="connsiteY6" fmla="*/ 317980 h 365605"/>
              <a:gd name="connsiteX7" fmla="*/ 53405 w 126492"/>
              <a:gd name="connsiteY7" fmla="*/ 264005 h 365605"/>
              <a:gd name="connsiteX8" fmla="*/ 18480 w 126492"/>
              <a:gd name="connsiteY8" fmla="*/ 289405 h 365605"/>
              <a:gd name="connsiteX9" fmla="*/ 31180 w 126492"/>
              <a:gd name="connsiteY9" fmla="*/ 143355 h 365605"/>
              <a:gd name="connsiteX10" fmla="*/ 8955 w 126492"/>
              <a:gd name="connsiteY10" fmla="*/ 229080 h 365605"/>
              <a:gd name="connsiteX11" fmla="*/ 2605 w 126492"/>
              <a:gd name="connsiteY11" fmla="*/ 480 h 3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92" h="365605">
                <a:moveTo>
                  <a:pt x="2605" y="480"/>
                </a:moveTo>
                <a:cubicBezTo>
                  <a:pt x="1547" y="12651"/>
                  <a:pt x="-2687" y="262947"/>
                  <a:pt x="2605" y="302105"/>
                </a:cubicBezTo>
                <a:cubicBezTo>
                  <a:pt x="7897" y="341263"/>
                  <a:pt x="23772" y="233313"/>
                  <a:pt x="34355" y="235430"/>
                </a:cubicBezTo>
                <a:cubicBezTo>
                  <a:pt x="44938" y="237547"/>
                  <a:pt x="60813" y="293109"/>
                  <a:pt x="66105" y="314805"/>
                </a:cubicBezTo>
                <a:cubicBezTo>
                  <a:pt x="71397" y="336501"/>
                  <a:pt x="66105" y="365605"/>
                  <a:pt x="66105" y="365605"/>
                </a:cubicBezTo>
                <a:cubicBezTo>
                  <a:pt x="66105" y="359255"/>
                  <a:pt x="56051" y="284642"/>
                  <a:pt x="66105" y="276705"/>
                </a:cubicBezTo>
                <a:cubicBezTo>
                  <a:pt x="76159" y="268768"/>
                  <a:pt x="128547" y="320097"/>
                  <a:pt x="126430" y="317980"/>
                </a:cubicBezTo>
                <a:cubicBezTo>
                  <a:pt x="124313" y="315863"/>
                  <a:pt x="71397" y="268768"/>
                  <a:pt x="53405" y="264005"/>
                </a:cubicBezTo>
                <a:cubicBezTo>
                  <a:pt x="35413" y="259243"/>
                  <a:pt x="22184" y="309513"/>
                  <a:pt x="18480" y="289405"/>
                </a:cubicBezTo>
                <a:cubicBezTo>
                  <a:pt x="14776" y="269297"/>
                  <a:pt x="32767" y="153409"/>
                  <a:pt x="31180" y="143355"/>
                </a:cubicBezTo>
                <a:cubicBezTo>
                  <a:pt x="29593" y="133301"/>
                  <a:pt x="11601" y="247072"/>
                  <a:pt x="8955" y="229080"/>
                </a:cubicBezTo>
                <a:cubicBezTo>
                  <a:pt x="6309" y="211088"/>
                  <a:pt x="3663" y="-11691"/>
                  <a:pt x="2605" y="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C6B967C-6F26-1EAD-5C34-86651E03D7E2}"/>
              </a:ext>
            </a:extLst>
          </p:cNvPr>
          <p:cNvSpPr/>
          <p:nvPr/>
        </p:nvSpPr>
        <p:spPr>
          <a:xfrm>
            <a:off x="4654526" y="3911529"/>
            <a:ext cx="216742" cy="155692"/>
          </a:xfrm>
          <a:custGeom>
            <a:avLst/>
            <a:gdLst>
              <a:gd name="connsiteX0" fmla="*/ 24 w 216742"/>
              <a:gd name="connsiteY0" fmla="*/ 111196 h 155692"/>
              <a:gd name="connsiteX1" fmla="*/ 101624 w 216742"/>
              <a:gd name="connsiteY1" fmla="*/ 155646 h 155692"/>
              <a:gd name="connsiteX2" fmla="*/ 155599 w 216742"/>
              <a:gd name="connsiteY2" fmla="*/ 101671 h 155692"/>
              <a:gd name="connsiteX3" fmla="*/ 203224 w 216742"/>
              <a:gd name="connsiteY3" fmla="*/ 136596 h 155692"/>
              <a:gd name="connsiteX4" fmla="*/ 193699 w 216742"/>
              <a:gd name="connsiteY4" fmla="*/ 101671 h 155692"/>
              <a:gd name="connsiteX5" fmla="*/ 215924 w 216742"/>
              <a:gd name="connsiteY5" fmla="*/ 71 h 155692"/>
              <a:gd name="connsiteX6" fmla="*/ 206399 w 216742"/>
              <a:gd name="connsiteY6" fmla="*/ 85796 h 155692"/>
              <a:gd name="connsiteX7" fmla="*/ 155599 w 216742"/>
              <a:gd name="connsiteY7" fmla="*/ 101671 h 155692"/>
              <a:gd name="connsiteX8" fmla="*/ 82574 w 216742"/>
              <a:gd name="connsiteY8" fmla="*/ 130246 h 155692"/>
              <a:gd name="connsiteX9" fmla="*/ 111149 w 216742"/>
              <a:gd name="connsiteY9" fmla="*/ 85796 h 155692"/>
              <a:gd name="connsiteX10" fmla="*/ 101624 w 216742"/>
              <a:gd name="connsiteY10" fmla="*/ 85796 h 155692"/>
              <a:gd name="connsiteX11" fmla="*/ 111149 w 216742"/>
              <a:gd name="connsiteY11" fmla="*/ 117546 h 155692"/>
              <a:gd name="connsiteX12" fmla="*/ 24 w 216742"/>
              <a:gd name="connsiteY12" fmla="*/ 111196 h 15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742" h="155692">
                <a:moveTo>
                  <a:pt x="24" y="111196"/>
                </a:moveTo>
                <a:cubicBezTo>
                  <a:pt x="-1564" y="117546"/>
                  <a:pt x="75695" y="157234"/>
                  <a:pt x="101624" y="155646"/>
                </a:cubicBezTo>
                <a:cubicBezTo>
                  <a:pt x="127553" y="154059"/>
                  <a:pt x="138666" y="104846"/>
                  <a:pt x="155599" y="101671"/>
                </a:cubicBezTo>
                <a:cubicBezTo>
                  <a:pt x="172532" y="98496"/>
                  <a:pt x="196874" y="136596"/>
                  <a:pt x="203224" y="136596"/>
                </a:cubicBezTo>
                <a:cubicBezTo>
                  <a:pt x="209574" y="136596"/>
                  <a:pt x="191582" y="124425"/>
                  <a:pt x="193699" y="101671"/>
                </a:cubicBezTo>
                <a:cubicBezTo>
                  <a:pt x="195816" y="78917"/>
                  <a:pt x="213807" y="2717"/>
                  <a:pt x="215924" y="71"/>
                </a:cubicBezTo>
                <a:cubicBezTo>
                  <a:pt x="218041" y="-2575"/>
                  <a:pt x="216453" y="68863"/>
                  <a:pt x="206399" y="85796"/>
                </a:cubicBezTo>
                <a:cubicBezTo>
                  <a:pt x="196345" y="102729"/>
                  <a:pt x="176236" y="94263"/>
                  <a:pt x="155599" y="101671"/>
                </a:cubicBezTo>
                <a:cubicBezTo>
                  <a:pt x="134962" y="109079"/>
                  <a:pt x="89982" y="132892"/>
                  <a:pt x="82574" y="130246"/>
                </a:cubicBezTo>
                <a:cubicBezTo>
                  <a:pt x="75166" y="127600"/>
                  <a:pt x="107974" y="93204"/>
                  <a:pt x="111149" y="85796"/>
                </a:cubicBezTo>
                <a:cubicBezTo>
                  <a:pt x="114324" y="78388"/>
                  <a:pt x="101624" y="80504"/>
                  <a:pt x="101624" y="85796"/>
                </a:cubicBezTo>
                <a:cubicBezTo>
                  <a:pt x="101624" y="91088"/>
                  <a:pt x="126495" y="112783"/>
                  <a:pt x="111149" y="117546"/>
                </a:cubicBezTo>
                <a:cubicBezTo>
                  <a:pt x="95803" y="122309"/>
                  <a:pt x="1612" y="104846"/>
                  <a:pt x="24" y="111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FB1ECD66-ACB6-6B2F-8919-C6438C309FF0}"/>
              </a:ext>
            </a:extLst>
          </p:cNvPr>
          <p:cNvSpPr/>
          <p:nvPr/>
        </p:nvSpPr>
        <p:spPr>
          <a:xfrm>
            <a:off x="4549321" y="3230219"/>
            <a:ext cx="108747" cy="792678"/>
          </a:xfrm>
          <a:custGeom>
            <a:avLst/>
            <a:gdLst>
              <a:gd name="connsiteX0" fmla="*/ 86179 w 108747"/>
              <a:gd name="connsiteY0" fmla="*/ 1931 h 792678"/>
              <a:gd name="connsiteX1" fmla="*/ 67129 w 108747"/>
              <a:gd name="connsiteY1" fmla="*/ 452781 h 792678"/>
              <a:gd name="connsiteX2" fmla="*/ 102054 w 108747"/>
              <a:gd name="connsiteY2" fmla="*/ 424206 h 792678"/>
              <a:gd name="connsiteX3" fmla="*/ 83004 w 108747"/>
              <a:gd name="connsiteY3" fmla="*/ 560731 h 792678"/>
              <a:gd name="connsiteX4" fmla="*/ 92529 w 108747"/>
              <a:gd name="connsiteY4" fmla="*/ 614706 h 792678"/>
              <a:gd name="connsiteX5" fmla="*/ 19504 w 108747"/>
              <a:gd name="connsiteY5" fmla="*/ 630581 h 792678"/>
              <a:gd name="connsiteX6" fmla="*/ 454 w 108747"/>
              <a:gd name="connsiteY6" fmla="*/ 744881 h 792678"/>
              <a:gd name="connsiteX7" fmla="*/ 6804 w 108747"/>
              <a:gd name="connsiteY7" fmla="*/ 694081 h 792678"/>
              <a:gd name="connsiteX8" fmla="*/ 16329 w 108747"/>
              <a:gd name="connsiteY8" fmla="*/ 792506 h 792678"/>
              <a:gd name="connsiteX9" fmla="*/ 9979 w 108747"/>
              <a:gd name="connsiteY9" fmla="*/ 665506 h 792678"/>
              <a:gd name="connsiteX10" fmla="*/ 73479 w 108747"/>
              <a:gd name="connsiteY10" fmla="*/ 617881 h 792678"/>
              <a:gd name="connsiteX11" fmla="*/ 60779 w 108747"/>
              <a:gd name="connsiteY11" fmla="*/ 557556 h 792678"/>
              <a:gd name="connsiteX12" fmla="*/ 35379 w 108747"/>
              <a:gd name="connsiteY12" fmla="*/ 506756 h 792678"/>
              <a:gd name="connsiteX13" fmla="*/ 70304 w 108747"/>
              <a:gd name="connsiteY13" fmla="*/ 541681 h 792678"/>
              <a:gd name="connsiteX14" fmla="*/ 73479 w 108747"/>
              <a:gd name="connsiteY14" fmla="*/ 462306 h 792678"/>
              <a:gd name="connsiteX15" fmla="*/ 108404 w 108747"/>
              <a:gd name="connsiteY15" fmla="*/ 309906 h 792678"/>
              <a:gd name="connsiteX16" fmla="*/ 89354 w 108747"/>
              <a:gd name="connsiteY16" fmla="*/ 398806 h 792678"/>
              <a:gd name="connsiteX17" fmla="*/ 57604 w 108747"/>
              <a:gd name="connsiteY17" fmla="*/ 294031 h 792678"/>
              <a:gd name="connsiteX18" fmla="*/ 86179 w 108747"/>
              <a:gd name="connsiteY18" fmla="*/ 1931 h 79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747" h="792678">
                <a:moveTo>
                  <a:pt x="86179" y="1931"/>
                </a:moveTo>
                <a:cubicBezTo>
                  <a:pt x="87767" y="28389"/>
                  <a:pt x="64483" y="382402"/>
                  <a:pt x="67129" y="452781"/>
                </a:cubicBezTo>
                <a:cubicBezTo>
                  <a:pt x="69775" y="523160"/>
                  <a:pt x="99408" y="406214"/>
                  <a:pt x="102054" y="424206"/>
                </a:cubicBezTo>
                <a:cubicBezTo>
                  <a:pt x="104700" y="442198"/>
                  <a:pt x="84592" y="528981"/>
                  <a:pt x="83004" y="560731"/>
                </a:cubicBezTo>
                <a:cubicBezTo>
                  <a:pt x="81416" y="592481"/>
                  <a:pt x="103112" y="603064"/>
                  <a:pt x="92529" y="614706"/>
                </a:cubicBezTo>
                <a:cubicBezTo>
                  <a:pt x="81946" y="626348"/>
                  <a:pt x="34850" y="608885"/>
                  <a:pt x="19504" y="630581"/>
                </a:cubicBezTo>
                <a:cubicBezTo>
                  <a:pt x="4158" y="652277"/>
                  <a:pt x="2571" y="734298"/>
                  <a:pt x="454" y="744881"/>
                </a:cubicBezTo>
                <a:cubicBezTo>
                  <a:pt x="-1663" y="755464"/>
                  <a:pt x="4158" y="686144"/>
                  <a:pt x="6804" y="694081"/>
                </a:cubicBezTo>
                <a:cubicBezTo>
                  <a:pt x="9450" y="702018"/>
                  <a:pt x="15800" y="797269"/>
                  <a:pt x="16329" y="792506"/>
                </a:cubicBezTo>
                <a:cubicBezTo>
                  <a:pt x="16858" y="787744"/>
                  <a:pt x="454" y="694610"/>
                  <a:pt x="9979" y="665506"/>
                </a:cubicBezTo>
                <a:cubicBezTo>
                  <a:pt x="19504" y="636402"/>
                  <a:pt x="65012" y="635873"/>
                  <a:pt x="73479" y="617881"/>
                </a:cubicBezTo>
                <a:cubicBezTo>
                  <a:pt x="81946" y="599889"/>
                  <a:pt x="67129" y="576077"/>
                  <a:pt x="60779" y="557556"/>
                </a:cubicBezTo>
                <a:cubicBezTo>
                  <a:pt x="54429" y="539035"/>
                  <a:pt x="33791" y="509402"/>
                  <a:pt x="35379" y="506756"/>
                </a:cubicBezTo>
                <a:cubicBezTo>
                  <a:pt x="36966" y="504110"/>
                  <a:pt x="63954" y="549089"/>
                  <a:pt x="70304" y="541681"/>
                </a:cubicBezTo>
                <a:cubicBezTo>
                  <a:pt x="76654" y="534273"/>
                  <a:pt x="67129" y="500935"/>
                  <a:pt x="73479" y="462306"/>
                </a:cubicBezTo>
                <a:cubicBezTo>
                  <a:pt x="79829" y="423677"/>
                  <a:pt x="105758" y="320489"/>
                  <a:pt x="108404" y="309906"/>
                </a:cubicBezTo>
                <a:cubicBezTo>
                  <a:pt x="111050" y="299323"/>
                  <a:pt x="97821" y="401452"/>
                  <a:pt x="89354" y="398806"/>
                </a:cubicBezTo>
                <a:cubicBezTo>
                  <a:pt x="80887" y="396160"/>
                  <a:pt x="57075" y="359648"/>
                  <a:pt x="57604" y="294031"/>
                </a:cubicBezTo>
                <a:cubicBezTo>
                  <a:pt x="58133" y="228414"/>
                  <a:pt x="84591" y="-24527"/>
                  <a:pt x="86179" y="19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730BA9B1-3B87-72F9-CD58-AC36AD781888}"/>
              </a:ext>
            </a:extLst>
          </p:cNvPr>
          <p:cNvSpPr/>
          <p:nvPr/>
        </p:nvSpPr>
        <p:spPr>
          <a:xfrm>
            <a:off x="4501769" y="3809934"/>
            <a:ext cx="70517" cy="191782"/>
          </a:xfrm>
          <a:custGeom>
            <a:avLst/>
            <a:gdLst>
              <a:gd name="connsiteX0" fmla="*/ 70231 w 70517"/>
              <a:gd name="connsiteY0" fmla="*/ 66 h 191782"/>
              <a:gd name="connsiteX1" fmla="*/ 25781 w 70517"/>
              <a:gd name="connsiteY1" fmla="*/ 82616 h 191782"/>
              <a:gd name="connsiteX2" fmla="*/ 41656 w 70517"/>
              <a:gd name="connsiteY2" fmla="*/ 187391 h 191782"/>
              <a:gd name="connsiteX3" fmla="*/ 35306 w 70517"/>
              <a:gd name="connsiteY3" fmla="*/ 161991 h 191782"/>
              <a:gd name="connsiteX4" fmla="*/ 381 w 70517"/>
              <a:gd name="connsiteY4" fmla="*/ 69916 h 191782"/>
              <a:gd name="connsiteX5" fmla="*/ 70231 w 70517"/>
              <a:gd name="connsiteY5" fmla="*/ 66 h 19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7" h="191782">
                <a:moveTo>
                  <a:pt x="70231" y="66"/>
                </a:moveTo>
                <a:cubicBezTo>
                  <a:pt x="74464" y="2183"/>
                  <a:pt x="30543" y="51395"/>
                  <a:pt x="25781" y="82616"/>
                </a:cubicBezTo>
                <a:cubicBezTo>
                  <a:pt x="21019" y="113837"/>
                  <a:pt x="40069" y="174162"/>
                  <a:pt x="41656" y="187391"/>
                </a:cubicBezTo>
                <a:cubicBezTo>
                  <a:pt x="43243" y="200620"/>
                  <a:pt x="42185" y="181570"/>
                  <a:pt x="35306" y="161991"/>
                </a:cubicBezTo>
                <a:cubicBezTo>
                  <a:pt x="28427" y="142412"/>
                  <a:pt x="-3852" y="92670"/>
                  <a:pt x="381" y="69916"/>
                </a:cubicBezTo>
                <a:cubicBezTo>
                  <a:pt x="4614" y="47162"/>
                  <a:pt x="65998" y="-2051"/>
                  <a:pt x="70231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F737132-10C4-3C03-06F5-4AB5F9F310B7}"/>
              </a:ext>
            </a:extLst>
          </p:cNvPr>
          <p:cNvSpPr/>
          <p:nvPr/>
        </p:nvSpPr>
        <p:spPr>
          <a:xfrm>
            <a:off x="4768716" y="3697831"/>
            <a:ext cx="83037" cy="249090"/>
          </a:xfrm>
          <a:custGeom>
            <a:avLst/>
            <a:gdLst>
              <a:gd name="connsiteX0" fmla="*/ 63634 w 83037"/>
              <a:gd name="connsiteY0" fmla="*/ 248694 h 249090"/>
              <a:gd name="connsiteX1" fmla="*/ 66809 w 83037"/>
              <a:gd name="connsiteY1" fmla="*/ 169319 h 249090"/>
              <a:gd name="connsiteX2" fmla="*/ 38234 w 83037"/>
              <a:gd name="connsiteY2" fmla="*/ 96294 h 249090"/>
              <a:gd name="connsiteX3" fmla="*/ 57284 w 83037"/>
              <a:gd name="connsiteY3" fmla="*/ 124869 h 249090"/>
              <a:gd name="connsiteX4" fmla="*/ 79509 w 83037"/>
              <a:gd name="connsiteY4" fmla="*/ 1044 h 249090"/>
              <a:gd name="connsiteX5" fmla="*/ 79509 w 83037"/>
              <a:gd name="connsiteY5" fmla="*/ 70894 h 249090"/>
              <a:gd name="connsiteX6" fmla="*/ 82684 w 83037"/>
              <a:gd name="connsiteY6" fmla="*/ 166144 h 249090"/>
              <a:gd name="connsiteX7" fmla="*/ 69984 w 83037"/>
              <a:gd name="connsiteY7" fmla="*/ 16919 h 249090"/>
              <a:gd name="connsiteX8" fmla="*/ 60459 w 83037"/>
              <a:gd name="connsiteY8" fmla="*/ 115344 h 249090"/>
              <a:gd name="connsiteX9" fmla="*/ 134 w 83037"/>
              <a:gd name="connsiteY9" fmla="*/ 229644 h 249090"/>
              <a:gd name="connsiteX10" fmla="*/ 44584 w 83037"/>
              <a:gd name="connsiteY10" fmla="*/ 134394 h 249090"/>
              <a:gd name="connsiteX11" fmla="*/ 63634 w 83037"/>
              <a:gd name="connsiteY11" fmla="*/ 248694 h 24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37" h="249090">
                <a:moveTo>
                  <a:pt x="63634" y="248694"/>
                </a:moveTo>
                <a:cubicBezTo>
                  <a:pt x="67338" y="254515"/>
                  <a:pt x="71042" y="194719"/>
                  <a:pt x="66809" y="169319"/>
                </a:cubicBezTo>
                <a:cubicBezTo>
                  <a:pt x="62576" y="143919"/>
                  <a:pt x="39821" y="103702"/>
                  <a:pt x="38234" y="96294"/>
                </a:cubicBezTo>
                <a:cubicBezTo>
                  <a:pt x="36647" y="88886"/>
                  <a:pt x="50405" y="140744"/>
                  <a:pt x="57284" y="124869"/>
                </a:cubicBezTo>
                <a:cubicBezTo>
                  <a:pt x="64163" y="108994"/>
                  <a:pt x="75805" y="10040"/>
                  <a:pt x="79509" y="1044"/>
                </a:cubicBezTo>
                <a:cubicBezTo>
                  <a:pt x="83213" y="-7952"/>
                  <a:pt x="78980" y="43377"/>
                  <a:pt x="79509" y="70894"/>
                </a:cubicBezTo>
                <a:cubicBezTo>
                  <a:pt x="80038" y="98411"/>
                  <a:pt x="84271" y="175140"/>
                  <a:pt x="82684" y="166144"/>
                </a:cubicBezTo>
                <a:cubicBezTo>
                  <a:pt x="81097" y="157148"/>
                  <a:pt x="73688" y="25386"/>
                  <a:pt x="69984" y="16919"/>
                </a:cubicBezTo>
                <a:cubicBezTo>
                  <a:pt x="66280" y="8452"/>
                  <a:pt x="72101" y="79890"/>
                  <a:pt x="60459" y="115344"/>
                </a:cubicBezTo>
                <a:cubicBezTo>
                  <a:pt x="48817" y="150798"/>
                  <a:pt x="2780" y="226469"/>
                  <a:pt x="134" y="229644"/>
                </a:cubicBezTo>
                <a:cubicBezTo>
                  <a:pt x="-2512" y="232819"/>
                  <a:pt x="34530" y="132807"/>
                  <a:pt x="44584" y="134394"/>
                </a:cubicBezTo>
                <a:cubicBezTo>
                  <a:pt x="54638" y="135981"/>
                  <a:pt x="59930" y="242873"/>
                  <a:pt x="63634" y="248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BCD99B7-00FF-6A24-B7B1-B18A42DDE1C1}"/>
              </a:ext>
            </a:extLst>
          </p:cNvPr>
          <p:cNvSpPr/>
          <p:nvPr/>
        </p:nvSpPr>
        <p:spPr>
          <a:xfrm>
            <a:off x="4323718" y="3819120"/>
            <a:ext cx="99057" cy="207888"/>
          </a:xfrm>
          <a:custGeom>
            <a:avLst/>
            <a:gdLst>
              <a:gd name="connsiteX0" fmla="*/ 99057 w 99057"/>
              <a:gd name="connsiteY0" fmla="*/ 405 h 207888"/>
              <a:gd name="connsiteX1" fmla="*/ 32382 w 99057"/>
              <a:gd name="connsiteY1" fmla="*/ 89305 h 207888"/>
              <a:gd name="connsiteX2" fmla="*/ 64132 w 99057"/>
              <a:gd name="connsiteY2" fmla="*/ 133755 h 207888"/>
              <a:gd name="connsiteX3" fmla="*/ 26032 w 99057"/>
              <a:gd name="connsiteY3" fmla="*/ 108355 h 207888"/>
              <a:gd name="connsiteX4" fmla="*/ 95882 w 99057"/>
              <a:gd name="connsiteY4" fmla="*/ 206780 h 207888"/>
              <a:gd name="connsiteX5" fmla="*/ 57782 w 99057"/>
              <a:gd name="connsiteY5" fmla="*/ 155980 h 207888"/>
              <a:gd name="connsiteX6" fmla="*/ 632 w 99057"/>
              <a:gd name="connsiteY6" fmla="*/ 73430 h 207888"/>
              <a:gd name="connsiteX7" fmla="*/ 26032 w 99057"/>
              <a:gd name="connsiteY7" fmla="*/ 108355 h 207888"/>
              <a:gd name="connsiteX8" fmla="*/ 6982 w 99057"/>
              <a:gd name="connsiteY8" fmla="*/ 13105 h 207888"/>
              <a:gd name="connsiteX9" fmla="*/ 32382 w 99057"/>
              <a:gd name="connsiteY9" fmla="*/ 54380 h 207888"/>
              <a:gd name="connsiteX10" fmla="*/ 99057 w 99057"/>
              <a:gd name="connsiteY10" fmla="*/ 405 h 2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57" h="207888">
                <a:moveTo>
                  <a:pt x="99057" y="405"/>
                </a:moveTo>
                <a:cubicBezTo>
                  <a:pt x="99057" y="6226"/>
                  <a:pt x="38203" y="67080"/>
                  <a:pt x="32382" y="89305"/>
                </a:cubicBezTo>
                <a:cubicBezTo>
                  <a:pt x="26561" y="111530"/>
                  <a:pt x="65190" y="130580"/>
                  <a:pt x="64132" y="133755"/>
                </a:cubicBezTo>
                <a:cubicBezTo>
                  <a:pt x="63074" y="136930"/>
                  <a:pt x="20740" y="96184"/>
                  <a:pt x="26032" y="108355"/>
                </a:cubicBezTo>
                <a:cubicBezTo>
                  <a:pt x="31324" y="120526"/>
                  <a:pt x="90590" y="198843"/>
                  <a:pt x="95882" y="206780"/>
                </a:cubicBezTo>
                <a:cubicBezTo>
                  <a:pt x="101174" y="214717"/>
                  <a:pt x="73657" y="178205"/>
                  <a:pt x="57782" y="155980"/>
                </a:cubicBezTo>
                <a:cubicBezTo>
                  <a:pt x="41907" y="133755"/>
                  <a:pt x="5924" y="81367"/>
                  <a:pt x="632" y="73430"/>
                </a:cubicBezTo>
                <a:cubicBezTo>
                  <a:pt x="-4660" y="65493"/>
                  <a:pt x="24974" y="118409"/>
                  <a:pt x="26032" y="108355"/>
                </a:cubicBezTo>
                <a:cubicBezTo>
                  <a:pt x="27090" y="98301"/>
                  <a:pt x="5924" y="22101"/>
                  <a:pt x="6982" y="13105"/>
                </a:cubicBezTo>
                <a:cubicBezTo>
                  <a:pt x="8040" y="4109"/>
                  <a:pt x="20740" y="55438"/>
                  <a:pt x="32382" y="54380"/>
                </a:cubicBezTo>
                <a:cubicBezTo>
                  <a:pt x="44024" y="53322"/>
                  <a:pt x="99057" y="-5416"/>
                  <a:pt x="99057" y="4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019405C-8E25-7721-964C-DD5DEA77B058}"/>
              </a:ext>
            </a:extLst>
          </p:cNvPr>
          <p:cNvSpPr/>
          <p:nvPr/>
        </p:nvSpPr>
        <p:spPr>
          <a:xfrm>
            <a:off x="5045075" y="3784598"/>
            <a:ext cx="80298" cy="149749"/>
          </a:xfrm>
          <a:custGeom>
            <a:avLst/>
            <a:gdLst>
              <a:gd name="connsiteX0" fmla="*/ 19050 w 80298"/>
              <a:gd name="connsiteY0" fmla="*/ 2 h 149749"/>
              <a:gd name="connsiteX1" fmla="*/ 79375 w 80298"/>
              <a:gd name="connsiteY1" fmla="*/ 101602 h 149749"/>
              <a:gd name="connsiteX2" fmla="*/ 53975 w 80298"/>
              <a:gd name="connsiteY2" fmla="*/ 149227 h 149749"/>
              <a:gd name="connsiteX3" fmla="*/ 31750 w 80298"/>
              <a:gd name="connsiteY3" fmla="*/ 127002 h 149749"/>
              <a:gd name="connsiteX4" fmla="*/ 0 w 80298"/>
              <a:gd name="connsiteY4" fmla="*/ 127002 h 149749"/>
              <a:gd name="connsiteX5" fmla="*/ 44450 w 80298"/>
              <a:gd name="connsiteY5" fmla="*/ 127002 h 149749"/>
              <a:gd name="connsiteX6" fmla="*/ 60325 w 80298"/>
              <a:gd name="connsiteY6" fmla="*/ 98427 h 149749"/>
              <a:gd name="connsiteX7" fmla="*/ 19050 w 80298"/>
              <a:gd name="connsiteY7" fmla="*/ 2 h 14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98" h="149749">
                <a:moveTo>
                  <a:pt x="19050" y="2"/>
                </a:moveTo>
                <a:cubicBezTo>
                  <a:pt x="22225" y="531"/>
                  <a:pt x="73554" y="76731"/>
                  <a:pt x="79375" y="101602"/>
                </a:cubicBezTo>
                <a:cubicBezTo>
                  <a:pt x="85196" y="126473"/>
                  <a:pt x="61912" y="144994"/>
                  <a:pt x="53975" y="149227"/>
                </a:cubicBezTo>
                <a:cubicBezTo>
                  <a:pt x="46038" y="153460"/>
                  <a:pt x="40746" y="130706"/>
                  <a:pt x="31750" y="127002"/>
                </a:cubicBezTo>
                <a:cubicBezTo>
                  <a:pt x="22754" y="123298"/>
                  <a:pt x="0" y="127002"/>
                  <a:pt x="0" y="127002"/>
                </a:cubicBezTo>
                <a:cubicBezTo>
                  <a:pt x="2117" y="127002"/>
                  <a:pt x="34396" y="131765"/>
                  <a:pt x="44450" y="127002"/>
                </a:cubicBezTo>
                <a:cubicBezTo>
                  <a:pt x="54504" y="122240"/>
                  <a:pt x="61383" y="115360"/>
                  <a:pt x="60325" y="98427"/>
                </a:cubicBezTo>
                <a:cubicBezTo>
                  <a:pt x="59267" y="81494"/>
                  <a:pt x="15875" y="-527"/>
                  <a:pt x="1905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89DA11EF-6B6D-CB96-9C8F-1F7E4E9E301A}"/>
              </a:ext>
            </a:extLst>
          </p:cNvPr>
          <p:cNvSpPr/>
          <p:nvPr/>
        </p:nvSpPr>
        <p:spPr>
          <a:xfrm>
            <a:off x="4431336" y="3762346"/>
            <a:ext cx="131139" cy="244698"/>
          </a:xfrm>
          <a:custGeom>
            <a:avLst/>
            <a:gdLst>
              <a:gd name="connsiteX0" fmla="*/ 131139 w 131139"/>
              <a:gd name="connsiteY0" fmla="*/ 29 h 244698"/>
              <a:gd name="connsiteX1" fmla="*/ 61289 w 131139"/>
              <a:gd name="connsiteY1" fmla="*/ 85754 h 244698"/>
              <a:gd name="connsiteX2" fmla="*/ 77164 w 131139"/>
              <a:gd name="connsiteY2" fmla="*/ 149254 h 244698"/>
              <a:gd name="connsiteX3" fmla="*/ 35889 w 131139"/>
              <a:gd name="connsiteY3" fmla="*/ 117504 h 244698"/>
              <a:gd name="connsiteX4" fmla="*/ 99389 w 131139"/>
              <a:gd name="connsiteY4" fmla="*/ 244504 h 244698"/>
              <a:gd name="connsiteX5" fmla="*/ 29539 w 131139"/>
              <a:gd name="connsiteY5" fmla="*/ 146079 h 244698"/>
              <a:gd name="connsiteX6" fmla="*/ 964 w 131139"/>
              <a:gd name="connsiteY6" fmla="*/ 130204 h 244698"/>
              <a:gd name="connsiteX7" fmla="*/ 61289 w 131139"/>
              <a:gd name="connsiteY7" fmla="*/ 123854 h 244698"/>
              <a:gd name="connsiteX8" fmla="*/ 61289 w 131139"/>
              <a:gd name="connsiteY8" fmla="*/ 76229 h 244698"/>
              <a:gd name="connsiteX9" fmla="*/ 131139 w 131139"/>
              <a:gd name="connsiteY9" fmla="*/ 29 h 2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139" h="244698">
                <a:moveTo>
                  <a:pt x="131139" y="29"/>
                </a:moveTo>
                <a:cubicBezTo>
                  <a:pt x="131139" y="1616"/>
                  <a:pt x="70285" y="60883"/>
                  <a:pt x="61289" y="85754"/>
                </a:cubicBezTo>
                <a:cubicBezTo>
                  <a:pt x="52293" y="110625"/>
                  <a:pt x="81397" y="143962"/>
                  <a:pt x="77164" y="149254"/>
                </a:cubicBezTo>
                <a:cubicBezTo>
                  <a:pt x="72931" y="154546"/>
                  <a:pt x="32185" y="101629"/>
                  <a:pt x="35889" y="117504"/>
                </a:cubicBezTo>
                <a:cubicBezTo>
                  <a:pt x="39593" y="133379"/>
                  <a:pt x="100447" y="239742"/>
                  <a:pt x="99389" y="244504"/>
                </a:cubicBezTo>
                <a:cubicBezTo>
                  <a:pt x="98331" y="249266"/>
                  <a:pt x="45943" y="165129"/>
                  <a:pt x="29539" y="146079"/>
                </a:cubicBezTo>
                <a:cubicBezTo>
                  <a:pt x="13135" y="127029"/>
                  <a:pt x="-4328" y="133908"/>
                  <a:pt x="964" y="130204"/>
                </a:cubicBezTo>
                <a:cubicBezTo>
                  <a:pt x="6256" y="126500"/>
                  <a:pt x="51235" y="132850"/>
                  <a:pt x="61289" y="123854"/>
                </a:cubicBezTo>
                <a:cubicBezTo>
                  <a:pt x="71343" y="114858"/>
                  <a:pt x="50176" y="92104"/>
                  <a:pt x="61289" y="76229"/>
                </a:cubicBezTo>
                <a:cubicBezTo>
                  <a:pt x="72401" y="60354"/>
                  <a:pt x="131139" y="-1558"/>
                  <a:pt x="13113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0BDB2E9-2B81-20D8-07DF-1707589C249E}"/>
              </a:ext>
            </a:extLst>
          </p:cNvPr>
          <p:cNvSpPr/>
          <p:nvPr/>
        </p:nvSpPr>
        <p:spPr>
          <a:xfrm>
            <a:off x="4883131" y="3711013"/>
            <a:ext cx="63650" cy="343501"/>
          </a:xfrm>
          <a:custGeom>
            <a:avLst/>
            <a:gdLst>
              <a:gd name="connsiteX0" fmla="*/ 15894 w 63650"/>
              <a:gd name="connsiteY0" fmla="*/ 562 h 343501"/>
              <a:gd name="connsiteX1" fmla="*/ 3194 w 63650"/>
              <a:gd name="connsiteY1" fmla="*/ 111687 h 343501"/>
              <a:gd name="connsiteX2" fmla="*/ 22244 w 63650"/>
              <a:gd name="connsiteY2" fmla="*/ 181537 h 343501"/>
              <a:gd name="connsiteX3" fmla="*/ 19069 w 63650"/>
              <a:gd name="connsiteY3" fmla="*/ 213287 h 343501"/>
              <a:gd name="connsiteX4" fmla="*/ 53994 w 63650"/>
              <a:gd name="connsiteY4" fmla="*/ 267262 h 343501"/>
              <a:gd name="connsiteX5" fmla="*/ 19 w 63650"/>
              <a:gd name="connsiteY5" fmla="*/ 343462 h 343501"/>
              <a:gd name="connsiteX6" fmla="*/ 47644 w 63650"/>
              <a:gd name="connsiteY6" fmla="*/ 276787 h 343501"/>
              <a:gd name="connsiteX7" fmla="*/ 41294 w 63650"/>
              <a:gd name="connsiteY7" fmla="*/ 216462 h 343501"/>
              <a:gd name="connsiteX8" fmla="*/ 63519 w 63650"/>
              <a:gd name="connsiteY8" fmla="*/ 181537 h 343501"/>
              <a:gd name="connsiteX9" fmla="*/ 50819 w 63650"/>
              <a:gd name="connsiteY9" fmla="*/ 146612 h 343501"/>
              <a:gd name="connsiteX10" fmla="*/ 57169 w 63650"/>
              <a:gd name="connsiteY10" fmla="*/ 83112 h 343501"/>
              <a:gd name="connsiteX11" fmla="*/ 57169 w 63650"/>
              <a:gd name="connsiteY11" fmla="*/ 178362 h 343501"/>
              <a:gd name="connsiteX12" fmla="*/ 19069 w 63650"/>
              <a:gd name="connsiteY12" fmla="*/ 162487 h 343501"/>
              <a:gd name="connsiteX13" fmla="*/ 15894 w 63650"/>
              <a:gd name="connsiteY13" fmla="*/ 562 h 3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50" h="343501">
                <a:moveTo>
                  <a:pt x="15894" y="562"/>
                </a:moveTo>
                <a:cubicBezTo>
                  <a:pt x="13248" y="-7905"/>
                  <a:pt x="2136" y="81525"/>
                  <a:pt x="3194" y="111687"/>
                </a:cubicBezTo>
                <a:cubicBezTo>
                  <a:pt x="4252" y="141849"/>
                  <a:pt x="19598" y="164604"/>
                  <a:pt x="22244" y="181537"/>
                </a:cubicBezTo>
                <a:cubicBezTo>
                  <a:pt x="24890" y="198470"/>
                  <a:pt x="13777" y="199000"/>
                  <a:pt x="19069" y="213287"/>
                </a:cubicBezTo>
                <a:cubicBezTo>
                  <a:pt x="24361" y="227574"/>
                  <a:pt x="57169" y="245566"/>
                  <a:pt x="53994" y="267262"/>
                </a:cubicBezTo>
                <a:cubicBezTo>
                  <a:pt x="50819" y="288958"/>
                  <a:pt x="1077" y="341874"/>
                  <a:pt x="19" y="343462"/>
                </a:cubicBezTo>
                <a:cubicBezTo>
                  <a:pt x="-1039" y="345050"/>
                  <a:pt x="40765" y="297953"/>
                  <a:pt x="47644" y="276787"/>
                </a:cubicBezTo>
                <a:cubicBezTo>
                  <a:pt x="54523" y="255621"/>
                  <a:pt x="38648" y="232337"/>
                  <a:pt x="41294" y="216462"/>
                </a:cubicBezTo>
                <a:cubicBezTo>
                  <a:pt x="43940" y="200587"/>
                  <a:pt x="61932" y="193179"/>
                  <a:pt x="63519" y="181537"/>
                </a:cubicBezTo>
                <a:cubicBezTo>
                  <a:pt x="65106" y="169895"/>
                  <a:pt x="51877" y="163016"/>
                  <a:pt x="50819" y="146612"/>
                </a:cubicBezTo>
                <a:cubicBezTo>
                  <a:pt x="49761" y="130208"/>
                  <a:pt x="56111" y="77821"/>
                  <a:pt x="57169" y="83112"/>
                </a:cubicBezTo>
                <a:cubicBezTo>
                  <a:pt x="58227" y="88403"/>
                  <a:pt x="63519" y="165133"/>
                  <a:pt x="57169" y="178362"/>
                </a:cubicBezTo>
                <a:cubicBezTo>
                  <a:pt x="50819" y="191591"/>
                  <a:pt x="26477" y="190533"/>
                  <a:pt x="19069" y="162487"/>
                </a:cubicBezTo>
                <a:cubicBezTo>
                  <a:pt x="11661" y="134441"/>
                  <a:pt x="18540" y="9029"/>
                  <a:pt x="15894" y="5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444C8AC-8487-9E7E-3110-0E245C3BE6C8}"/>
              </a:ext>
            </a:extLst>
          </p:cNvPr>
          <p:cNvSpPr/>
          <p:nvPr/>
        </p:nvSpPr>
        <p:spPr>
          <a:xfrm>
            <a:off x="4542017" y="3173487"/>
            <a:ext cx="71424" cy="571148"/>
          </a:xfrm>
          <a:custGeom>
            <a:avLst/>
            <a:gdLst>
              <a:gd name="connsiteX0" fmla="*/ 71258 w 71424"/>
              <a:gd name="connsiteY0" fmla="*/ 1513 h 571148"/>
              <a:gd name="connsiteX1" fmla="*/ 20458 w 71424"/>
              <a:gd name="connsiteY1" fmla="*/ 468238 h 571148"/>
              <a:gd name="connsiteX2" fmla="*/ 45858 w 71424"/>
              <a:gd name="connsiteY2" fmla="*/ 372988 h 571148"/>
              <a:gd name="connsiteX3" fmla="*/ 4583 w 71424"/>
              <a:gd name="connsiteY3" fmla="*/ 541263 h 571148"/>
              <a:gd name="connsiteX4" fmla="*/ 4583 w 71424"/>
              <a:gd name="connsiteY4" fmla="*/ 563488 h 571148"/>
              <a:gd name="connsiteX5" fmla="*/ 36333 w 71424"/>
              <a:gd name="connsiteY5" fmla="*/ 455538 h 571148"/>
              <a:gd name="connsiteX6" fmla="*/ 20458 w 71424"/>
              <a:gd name="connsiteY6" fmla="*/ 239638 h 571148"/>
              <a:gd name="connsiteX7" fmla="*/ 36333 w 71424"/>
              <a:gd name="connsiteY7" fmla="*/ 315838 h 571148"/>
              <a:gd name="connsiteX8" fmla="*/ 71258 w 71424"/>
              <a:gd name="connsiteY8" fmla="*/ 1513 h 57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24" h="571148">
                <a:moveTo>
                  <a:pt x="71258" y="1513"/>
                </a:moveTo>
                <a:cubicBezTo>
                  <a:pt x="68612" y="26913"/>
                  <a:pt x="24691" y="406325"/>
                  <a:pt x="20458" y="468238"/>
                </a:cubicBezTo>
                <a:cubicBezTo>
                  <a:pt x="16225" y="530151"/>
                  <a:pt x="48504" y="360817"/>
                  <a:pt x="45858" y="372988"/>
                </a:cubicBezTo>
                <a:cubicBezTo>
                  <a:pt x="43212" y="385159"/>
                  <a:pt x="11462" y="509513"/>
                  <a:pt x="4583" y="541263"/>
                </a:cubicBezTo>
                <a:cubicBezTo>
                  <a:pt x="-2296" y="573013"/>
                  <a:pt x="-709" y="577775"/>
                  <a:pt x="4583" y="563488"/>
                </a:cubicBezTo>
                <a:cubicBezTo>
                  <a:pt x="9875" y="549201"/>
                  <a:pt x="33687" y="509513"/>
                  <a:pt x="36333" y="455538"/>
                </a:cubicBezTo>
                <a:cubicBezTo>
                  <a:pt x="38979" y="401563"/>
                  <a:pt x="20458" y="262921"/>
                  <a:pt x="20458" y="239638"/>
                </a:cubicBezTo>
                <a:cubicBezTo>
                  <a:pt x="20458" y="216355"/>
                  <a:pt x="28396" y="353409"/>
                  <a:pt x="36333" y="315838"/>
                </a:cubicBezTo>
                <a:cubicBezTo>
                  <a:pt x="44270" y="278267"/>
                  <a:pt x="73904" y="-23887"/>
                  <a:pt x="71258" y="1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DBE0B5B-451F-58AF-97AD-FCA12711F53B}"/>
              </a:ext>
            </a:extLst>
          </p:cNvPr>
          <p:cNvSpPr/>
          <p:nvPr/>
        </p:nvSpPr>
        <p:spPr>
          <a:xfrm>
            <a:off x="4515907" y="3375730"/>
            <a:ext cx="75298" cy="364807"/>
          </a:xfrm>
          <a:custGeom>
            <a:avLst/>
            <a:gdLst>
              <a:gd name="connsiteX0" fmla="*/ 75143 w 75298"/>
              <a:gd name="connsiteY0" fmla="*/ 2470 h 364807"/>
              <a:gd name="connsiteX1" fmla="*/ 5293 w 75298"/>
              <a:gd name="connsiteY1" fmla="*/ 237420 h 364807"/>
              <a:gd name="connsiteX2" fmla="*/ 5293 w 75298"/>
              <a:gd name="connsiteY2" fmla="*/ 364420 h 364807"/>
              <a:gd name="connsiteX3" fmla="*/ 8468 w 75298"/>
              <a:gd name="connsiteY3" fmla="*/ 199320 h 364807"/>
              <a:gd name="connsiteX4" fmla="*/ 24343 w 75298"/>
              <a:gd name="connsiteY4" fmla="*/ 116770 h 364807"/>
              <a:gd name="connsiteX5" fmla="*/ 75143 w 75298"/>
              <a:gd name="connsiteY5" fmla="*/ 2470 h 36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98" h="364807">
                <a:moveTo>
                  <a:pt x="75143" y="2470"/>
                </a:moveTo>
                <a:cubicBezTo>
                  <a:pt x="71968" y="22578"/>
                  <a:pt x="16935" y="177095"/>
                  <a:pt x="5293" y="237420"/>
                </a:cubicBezTo>
                <a:cubicBezTo>
                  <a:pt x="-6349" y="297745"/>
                  <a:pt x="4764" y="370770"/>
                  <a:pt x="5293" y="364420"/>
                </a:cubicBezTo>
                <a:cubicBezTo>
                  <a:pt x="5822" y="358070"/>
                  <a:pt x="5293" y="240595"/>
                  <a:pt x="8468" y="199320"/>
                </a:cubicBezTo>
                <a:cubicBezTo>
                  <a:pt x="11643" y="158045"/>
                  <a:pt x="16935" y="142699"/>
                  <a:pt x="24343" y="116770"/>
                </a:cubicBezTo>
                <a:cubicBezTo>
                  <a:pt x="31751" y="90841"/>
                  <a:pt x="78318" y="-17638"/>
                  <a:pt x="75143" y="24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B0509BBF-2164-B686-CFA7-D82A63F1E4C2}"/>
              </a:ext>
            </a:extLst>
          </p:cNvPr>
          <p:cNvSpPr/>
          <p:nvPr/>
        </p:nvSpPr>
        <p:spPr>
          <a:xfrm>
            <a:off x="4329162" y="3743325"/>
            <a:ext cx="181598" cy="130264"/>
          </a:xfrm>
          <a:custGeom>
            <a:avLst/>
            <a:gdLst>
              <a:gd name="connsiteX0" fmla="*/ 1538 w 181598"/>
              <a:gd name="connsiteY0" fmla="*/ 101600 h 130264"/>
              <a:gd name="connsiteX1" fmla="*/ 68213 w 181598"/>
              <a:gd name="connsiteY1" fmla="*/ 53975 h 130264"/>
              <a:gd name="connsiteX2" fmla="*/ 157113 w 181598"/>
              <a:gd name="connsiteY2" fmla="*/ 53975 h 130264"/>
              <a:gd name="connsiteX3" fmla="*/ 176163 w 181598"/>
              <a:gd name="connsiteY3" fmla="*/ 31750 h 130264"/>
              <a:gd name="connsiteX4" fmla="*/ 125363 w 181598"/>
              <a:gd name="connsiteY4" fmla="*/ 130175 h 130264"/>
              <a:gd name="connsiteX5" fmla="*/ 172988 w 181598"/>
              <a:gd name="connsiteY5" fmla="*/ 50800 h 130264"/>
              <a:gd name="connsiteX6" fmla="*/ 176163 w 181598"/>
              <a:gd name="connsiteY6" fmla="*/ 34925 h 130264"/>
              <a:gd name="connsiteX7" fmla="*/ 115838 w 181598"/>
              <a:gd name="connsiteY7" fmla="*/ 0 h 130264"/>
              <a:gd name="connsiteX8" fmla="*/ 134888 w 181598"/>
              <a:gd name="connsiteY8" fmla="*/ 34925 h 130264"/>
              <a:gd name="connsiteX9" fmla="*/ 1538 w 181598"/>
              <a:gd name="connsiteY9" fmla="*/ 101600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98" h="130264">
                <a:moveTo>
                  <a:pt x="1538" y="101600"/>
                </a:moveTo>
                <a:cubicBezTo>
                  <a:pt x="-9575" y="104775"/>
                  <a:pt x="42284" y="61912"/>
                  <a:pt x="68213" y="53975"/>
                </a:cubicBezTo>
                <a:cubicBezTo>
                  <a:pt x="94142" y="46038"/>
                  <a:pt x="139121" y="57679"/>
                  <a:pt x="157113" y="53975"/>
                </a:cubicBezTo>
                <a:cubicBezTo>
                  <a:pt x="175105" y="50271"/>
                  <a:pt x="181455" y="19050"/>
                  <a:pt x="176163" y="31750"/>
                </a:cubicBezTo>
                <a:cubicBezTo>
                  <a:pt x="170871" y="44450"/>
                  <a:pt x="125892" y="127000"/>
                  <a:pt x="125363" y="130175"/>
                </a:cubicBezTo>
                <a:cubicBezTo>
                  <a:pt x="124834" y="133350"/>
                  <a:pt x="172988" y="50800"/>
                  <a:pt x="172988" y="50800"/>
                </a:cubicBezTo>
                <a:cubicBezTo>
                  <a:pt x="181455" y="34925"/>
                  <a:pt x="185688" y="43392"/>
                  <a:pt x="176163" y="34925"/>
                </a:cubicBezTo>
                <a:cubicBezTo>
                  <a:pt x="166638" y="26458"/>
                  <a:pt x="122717" y="0"/>
                  <a:pt x="115838" y="0"/>
                </a:cubicBezTo>
                <a:cubicBezTo>
                  <a:pt x="108959" y="0"/>
                  <a:pt x="150234" y="24871"/>
                  <a:pt x="134888" y="34925"/>
                </a:cubicBezTo>
                <a:cubicBezTo>
                  <a:pt x="119542" y="44979"/>
                  <a:pt x="12651" y="98425"/>
                  <a:pt x="1538" y="1016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57A7235-BF1E-518F-BC83-3EE3EC3A97B9}"/>
              </a:ext>
            </a:extLst>
          </p:cNvPr>
          <p:cNvSpPr/>
          <p:nvPr/>
        </p:nvSpPr>
        <p:spPr>
          <a:xfrm>
            <a:off x="4543307" y="3990849"/>
            <a:ext cx="304918" cy="133480"/>
          </a:xfrm>
          <a:custGeom>
            <a:avLst/>
            <a:gdLst>
              <a:gd name="connsiteX0" fmla="*/ 118 w 304918"/>
              <a:gd name="connsiteY0" fmla="*/ 126 h 133480"/>
              <a:gd name="connsiteX1" fmla="*/ 203318 w 304918"/>
              <a:gd name="connsiteY1" fmla="*/ 111251 h 133480"/>
              <a:gd name="connsiteX2" fmla="*/ 193793 w 304918"/>
              <a:gd name="connsiteY2" fmla="*/ 89026 h 133480"/>
              <a:gd name="connsiteX3" fmla="*/ 250943 w 304918"/>
              <a:gd name="connsiteY3" fmla="*/ 133476 h 133480"/>
              <a:gd name="connsiteX4" fmla="*/ 244593 w 304918"/>
              <a:gd name="connsiteY4" fmla="*/ 92201 h 133480"/>
              <a:gd name="connsiteX5" fmla="*/ 263643 w 304918"/>
              <a:gd name="connsiteY5" fmla="*/ 101726 h 133480"/>
              <a:gd name="connsiteX6" fmla="*/ 263643 w 304918"/>
              <a:gd name="connsiteY6" fmla="*/ 85851 h 133480"/>
              <a:gd name="connsiteX7" fmla="*/ 304918 w 304918"/>
              <a:gd name="connsiteY7" fmla="*/ 95376 h 133480"/>
              <a:gd name="connsiteX8" fmla="*/ 263643 w 304918"/>
              <a:gd name="connsiteY8" fmla="*/ 89026 h 133480"/>
              <a:gd name="connsiteX9" fmla="*/ 174743 w 304918"/>
              <a:gd name="connsiteY9" fmla="*/ 89026 h 133480"/>
              <a:gd name="connsiteX10" fmla="*/ 118 w 304918"/>
              <a:gd name="connsiteY10" fmla="*/ 126 h 13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918" h="133480">
                <a:moveTo>
                  <a:pt x="118" y="126"/>
                </a:moveTo>
                <a:cubicBezTo>
                  <a:pt x="4880" y="3830"/>
                  <a:pt x="171039" y="96434"/>
                  <a:pt x="203318" y="111251"/>
                </a:cubicBezTo>
                <a:cubicBezTo>
                  <a:pt x="235597" y="126068"/>
                  <a:pt x="185856" y="85322"/>
                  <a:pt x="193793" y="89026"/>
                </a:cubicBezTo>
                <a:cubicBezTo>
                  <a:pt x="201730" y="92730"/>
                  <a:pt x="242476" y="132947"/>
                  <a:pt x="250943" y="133476"/>
                </a:cubicBezTo>
                <a:cubicBezTo>
                  <a:pt x="259410" y="134005"/>
                  <a:pt x="244593" y="92201"/>
                  <a:pt x="244593" y="92201"/>
                </a:cubicBezTo>
                <a:cubicBezTo>
                  <a:pt x="246710" y="86909"/>
                  <a:pt x="263643" y="101726"/>
                  <a:pt x="263643" y="101726"/>
                </a:cubicBezTo>
                <a:cubicBezTo>
                  <a:pt x="266818" y="100668"/>
                  <a:pt x="256764" y="86909"/>
                  <a:pt x="263643" y="85851"/>
                </a:cubicBezTo>
                <a:cubicBezTo>
                  <a:pt x="270522" y="84793"/>
                  <a:pt x="304918" y="94847"/>
                  <a:pt x="304918" y="95376"/>
                </a:cubicBezTo>
                <a:cubicBezTo>
                  <a:pt x="304918" y="95905"/>
                  <a:pt x="285339" y="90084"/>
                  <a:pt x="263643" y="89026"/>
                </a:cubicBezTo>
                <a:cubicBezTo>
                  <a:pt x="241947" y="87968"/>
                  <a:pt x="214430" y="102784"/>
                  <a:pt x="174743" y="89026"/>
                </a:cubicBezTo>
                <a:cubicBezTo>
                  <a:pt x="135056" y="75268"/>
                  <a:pt x="-4644" y="-3578"/>
                  <a:pt x="118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178D7CFD-9DBF-DB80-8D84-E598633A6996}"/>
              </a:ext>
            </a:extLst>
          </p:cNvPr>
          <p:cNvSpPr/>
          <p:nvPr/>
        </p:nvSpPr>
        <p:spPr>
          <a:xfrm>
            <a:off x="4972050" y="3714011"/>
            <a:ext cx="104886" cy="218798"/>
          </a:xfrm>
          <a:custGeom>
            <a:avLst/>
            <a:gdLst>
              <a:gd name="connsiteX0" fmla="*/ 0 w 104886"/>
              <a:gd name="connsiteY0" fmla="*/ 739 h 218798"/>
              <a:gd name="connsiteX1" fmla="*/ 53975 w 104886"/>
              <a:gd name="connsiteY1" fmla="*/ 115039 h 218798"/>
              <a:gd name="connsiteX2" fmla="*/ 34925 w 104886"/>
              <a:gd name="connsiteY2" fmla="*/ 216639 h 218798"/>
              <a:gd name="connsiteX3" fmla="*/ 57150 w 104886"/>
              <a:gd name="connsiteY3" fmla="*/ 172189 h 218798"/>
              <a:gd name="connsiteX4" fmla="*/ 104775 w 104886"/>
              <a:gd name="connsiteY4" fmla="*/ 32489 h 218798"/>
              <a:gd name="connsiteX5" fmla="*/ 69850 w 104886"/>
              <a:gd name="connsiteY5" fmla="*/ 121389 h 218798"/>
              <a:gd name="connsiteX6" fmla="*/ 53975 w 104886"/>
              <a:gd name="connsiteY6" fmla="*/ 67414 h 218798"/>
              <a:gd name="connsiteX7" fmla="*/ 0 w 104886"/>
              <a:gd name="connsiteY7" fmla="*/ 739 h 21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86" h="218798">
                <a:moveTo>
                  <a:pt x="0" y="739"/>
                </a:moveTo>
                <a:cubicBezTo>
                  <a:pt x="0" y="8676"/>
                  <a:pt x="48154" y="79056"/>
                  <a:pt x="53975" y="115039"/>
                </a:cubicBezTo>
                <a:cubicBezTo>
                  <a:pt x="59796" y="151022"/>
                  <a:pt x="34396" y="207114"/>
                  <a:pt x="34925" y="216639"/>
                </a:cubicBezTo>
                <a:cubicBezTo>
                  <a:pt x="35454" y="226164"/>
                  <a:pt x="45508" y="202881"/>
                  <a:pt x="57150" y="172189"/>
                </a:cubicBezTo>
                <a:cubicBezTo>
                  <a:pt x="68792" y="141497"/>
                  <a:pt x="102658" y="40956"/>
                  <a:pt x="104775" y="32489"/>
                </a:cubicBezTo>
                <a:cubicBezTo>
                  <a:pt x="106892" y="24022"/>
                  <a:pt x="78317" y="115568"/>
                  <a:pt x="69850" y="121389"/>
                </a:cubicBezTo>
                <a:cubicBezTo>
                  <a:pt x="61383" y="127210"/>
                  <a:pt x="62442" y="83818"/>
                  <a:pt x="53975" y="67414"/>
                </a:cubicBezTo>
                <a:cubicBezTo>
                  <a:pt x="45508" y="51010"/>
                  <a:pt x="0" y="-7198"/>
                  <a:pt x="0" y="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5A58AF8C-CD69-5BD1-22EF-AED401301C85}"/>
              </a:ext>
            </a:extLst>
          </p:cNvPr>
          <p:cNvSpPr/>
          <p:nvPr/>
        </p:nvSpPr>
        <p:spPr>
          <a:xfrm>
            <a:off x="4298130" y="3746263"/>
            <a:ext cx="100553" cy="275418"/>
          </a:xfrm>
          <a:custGeom>
            <a:avLst/>
            <a:gdLst>
              <a:gd name="connsiteX0" fmla="*/ 99245 w 100553"/>
              <a:gd name="connsiteY0" fmla="*/ 237 h 275418"/>
              <a:gd name="connsiteX1" fmla="*/ 13520 w 100553"/>
              <a:gd name="connsiteY1" fmla="*/ 108187 h 275418"/>
              <a:gd name="connsiteX2" fmla="*/ 32570 w 100553"/>
              <a:gd name="connsiteY2" fmla="*/ 232012 h 275418"/>
              <a:gd name="connsiteX3" fmla="*/ 35745 w 100553"/>
              <a:gd name="connsiteY3" fmla="*/ 168512 h 275418"/>
              <a:gd name="connsiteX4" fmla="*/ 99245 w 100553"/>
              <a:gd name="connsiteY4" fmla="*/ 273287 h 275418"/>
              <a:gd name="connsiteX5" fmla="*/ 80195 w 100553"/>
              <a:gd name="connsiteY5" fmla="*/ 241537 h 275418"/>
              <a:gd name="connsiteX6" fmla="*/ 42095 w 100553"/>
              <a:gd name="connsiteY6" fmla="*/ 178037 h 275418"/>
              <a:gd name="connsiteX7" fmla="*/ 7170 w 100553"/>
              <a:gd name="connsiteY7" fmla="*/ 120887 h 275418"/>
              <a:gd name="connsiteX8" fmla="*/ 7170 w 100553"/>
              <a:gd name="connsiteY8" fmla="*/ 79612 h 275418"/>
              <a:gd name="connsiteX9" fmla="*/ 99245 w 100553"/>
              <a:gd name="connsiteY9" fmla="*/ 237 h 27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53" h="275418">
                <a:moveTo>
                  <a:pt x="99245" y="237"/>
                </a:moveTo>
                <a:cubicBezTo>
                  <a:pt x="100303" y="4999"/>
                  <a:pt x="24632" y="69558"/>
                  <a:pt x="13520" y="108187"/>
                </a:cubicBezTo>
                <a:cubicBezTo>
                  <a:pt x="2408" y="146816"/>
                  <a:pt x="28866" y="221958"/>
                  <a:pt x="32570" y="232012"/>
                </a:cubicBezTo>
                <a:cubicBezTo>
                  <a:pt x="36274" y="242066"/>
                  <a:pt x="24633" y="161633"/>
                  <a:pt x="35745" y="168512"/>
                </a:cubicBezTo>
                <a:cubicBezTo>
                  <a:pt x="46857" y="175391"/>
                  <a:pt x="91837" y="261116"/>
                  <a:pt x="99245" y="273287"/>
                </a:cubicBezTo>
                <a:cubicBezTo>
                  <a:pt x="106653" y="285458"/>
                  <a:pt x="80195" y="241537"/>
                  <a:pt x="80195" y="241537"/>
                </a:cubicBezTo>
                <a:lnTo>
                  <a:pt x="42095" y="178037"/>
                </a:lnTo>
                <a:cubicBezTo>
                  <a:pt x="29924" y="157929"/>
                  <a:pt x="12991" y="137291"/>
                  <a:pt x="7170" y="120887"/>
                </a:cubicBezTo>
                <a:cubicBezTo>
                  <a:pt x="1349" y="104483"/>
                  <a:pt x="-5530" y="95487"/>
                  <a:pt x="7170" y="79612"/>
                </a:cubicBezTo>
                <a:cubicBezTo>
                  <a:pt x="19870" y="63737"/>
                  <a:pt x="98187" y="-4525"/>
                  <a:pt x="99245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585F12A-D6A6-1E5F-8EBF-F37C443C7401}"/>
              </a:ext>
            </a:extLst>
          </p:cNvPr>
          <p:cNvSpPr/>
          <p:nvPr/>
        </p:nvSpPr>
        <p:spPr>
          <a:xfrm>
            <a:off x="4397187" y="3803586"/>
            <a:ext cx="73219" cy="226819"/>
          </a:xfrm>
          <a:custGeom>
            <a:avLst/>
            <a:gdLst>
              <a:gd name="connsiteX0" fmla="*/ 73213 w 73219"/>
              <a:gd name="connsiteY0" fmla="*/ 64 h 226819"/>
              <a:gd name="connsiteX1" fmla="*/ 31938 w 73219"/>
              <a:gd name="connsiteY1" fmla="*/ 82614 h 226819"/>
              <a:gd name="connsiteX2" fmla="*/ 19238 w 73219"/>
              <a:gd name="connsiteY2" fmla="*/ 161989 h 226819"/>
              <a:gd name="connsiteX3" fmla="*/ 9713 w 73219"/>
              <a:gd name="connsiteY3" fmla="*/ 82614 h 226819"/>
              <a:gd name="connsiteX4" fmla="*/ 16063 w 73219"/>
              <a:gd name="connsiteY4" fmla="*/ 225489 h 226819"/>
              <a:gd name="connsiteX5" fmla="*/ 188 w 73219"/>
              <a:gd name="connsiteY5" fmla="*/ 149289 h 226819"/>
              <a:gd name="connsiteX6" fmla="*/ 28763 w 73219"/>
              <a:gd name="connsiteY6" fmla="*/ 69914 h 226819"/>
              <a:gd name="connsiteX7" fmla="*/ 73213 w 73219"/>
              <a:gd name="connsiteY7" fmla="*/ 64 h 2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19" h="226819">
                <a:moveTo>
                  <a:pt x="73213" y="64"/>
                </a:moveTo>
                <a:cubicBezTo>
                  <a:pt x="73742" y="2181"/>
                  <a:pt x="40934" y="55627"/>
                  <a:pt x="31938" y="82614"/>
                </a:cubicBezTo>
                <a:cubicBezTo>
                  <a:pt x="22942" y="109601"/>
                  <a:pt x="22942" y="161989"/>
                  <a:pt x="19238" y="161989"/>
                </a:cubicBezTo>
                <a:cubicBezTo>
                  <a:pt x="15534" y="161989"/>
                  <a:pt x="10242" y="72031"/>
                  <a:pt x="9713" y="82614"/>
                </a:cubicBezTo>
                <a:cubicBezTo>
                  <a:pt x="9184" y="93197"/>
                  <a:pt x="17650" y="214377"/>
                  <a:pt x="16063" y="225489"/>
                </a:cubicBezTo>
                <a:cubicBezTo>
                  <a:pt x="14476" y="236601"/>
                  <a:pt x="-1929" y="175218"/>
                  <a:pt x="188" y="149289"/>
                </a:cubicBezTo>
                <a:cubicBezTo>
                  <a:pt x="2305" y="123360"/>
                  <a:pt x="14475" y="91081"/>
                  <a:pt x="28763" y="69914"/>
                </a:cubicBezTo>
                <a:cubicBezTo>
                  <a:pt x="43050" y="48747"/>
                  <a:pt x="72684" y="-2053"/>
                  <a:pt x="73213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C157CDC-514B-E570-D27A-E838CBF4473F}"/>
              </a:ext>
            </a:extLst>
          </p:cNvPr>
          <p:cNvSpPr/>
          <p:nvPr/>
        </p:nvSpPr>
        <p:spPr>
          <a:xfrm>
            <a:off x="4434886" y="3948403"/>
            <a:ext cx="232373" cy="131475"/>
          </a:xfrm>
          <a:custGeom>
            <a:avLst/>
            <a:gdLst>
              <a:gd name="connsiteX0" fmla="*/ 589 w 232373"/>
              <a:gd name="connsiteY0" fmla="*/ 1297 h 131475"/>
              <a:gd name="connsiteX1" fmla="*/ 127589 w 232373"/>
              <a:gd name="connsiteY1" fmla="*/ 87022 h 131475"/>
              <a:gd name="connsiteX2" fmla="*/ 130764 w 232373"/>
              <a:gd name="connsiteY2" fmla="*/ 55272 h 131475"/>
              <a:gd name="connsiteX3" fmla="*/ 232364 w 232373"/>
              <a:gd name="connsiteY3" fmla="*/ 131472 h 131475"/>
              <a:gd name="connsiteX4" fmla="*/ 124414 w 232373"/>
              <a:gd name="connsiteY4" fmla="*/ 52097 h 131475"/>
              <a:gd name="connsiteX5" fmla="*/ 108539 w 232373"/>
              <a:gd name="connsiteY5" fmla="*/ 13997 h 131475"/>
              <a:gd name="connsiteX6" fmla="*/ 79964 w 232373"/>
              <a:gd name="connsiteY6" fmla="*/ 33047 h 131475"/>
              <a:gd name="connsiteX7" fmla="*/ 589 w 232373"/>
              <a:gd name="connsiteY7" fmla="*/ 1297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373" h="131475">
                <a:moveTo>
                  <a:pt x="589" y="1297"/>
                </a:moveTo>
                <a:cubicBezTo>
                  <a:pt x="8527" y="10293"/>
                  <a:pt x="105893" y="78026"/>
                  <a:pt x="127589" y="87022"/>
                </a:cubicBezTo>
                <a:cubicBezTo>
                  <a:pt x="149285" y="96018"/>
                  <a:pt x="113302" y="47864"/>
                  <a:pt x="130764" y="55272"/>
                </a:cubicBezTo>
                <a:cubicBezTo>
                  <a:pt x="148226" y="62680"/>
                  <a:pt x="233422" y="132001"/>
                  <a:pt x="232364" y="131472"/>
                </a:cubicBezTo>
                <a:cubicBezTo>
                  <a:pt x="231306" y="130943"/>
                  <a:pt x="145051" y="71676"/>
                  <a:pt x="124414" y="52097"/>
                </a:cubicBezTo>
                <a:cubicBezTo>
                  <a:pt x="103777" y="32518"/>
                  <a:pt x="115947" y="17172"/>
                  <a:pt x="108539" y="13997"/>
                </a:cubicBezTo>
                <a:cubicBezTo>
                  <a:pt x="101131" y="10822"/>
                  <a:pt x="92664" y="33047"/>
                  <a:pt x="79964" y="33047"/>
                </a:cubicBezTo>
                <a:cubicBezTo>
                  <a:pt x="67264" y="33047"/>
                  <a:pt x="-7349" y="-7699"/>
                  <a:pt x="589" y="1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77F50882-35F9-04CA-D33C-5F5732EC12EC}"/>
              </a:ext>
            </a:extLst>
          </p:cNvPr>
          <p:cNvSpPr/>
          <p:nvPr/>
        </p:nvSpPr>
        <p:spPr>
          <a:xfrm>
            <a:off x="4635361" y="4165596"/>
            <a:ext cx="88012" cy="130258"/>
          </a:xfrm>
          <a:custGeom>
            <a:avLst/>
            <a:gdLst>
              <a:gd name="connsiteX0" fmla="*/ 57289 w 88012"/>
              <a:gd name="connsiteY0" fmla="*/ 4 h 130258"/>
              <a:gd name="connsiteX1" fmla="*/ 57289 w 88012"/>
              <a:gd name="connsiteY1" fmla="*/ 66679 h 130258"/>
              <a:gd name="connsiteX2" fmla="*/ 85864 w 88012"/>
              <a:gd name="connsiteY2" fmla="*/ 127004 h 130258"/>
              <a:gd name="connsiteX3" fmla="*/ 76339 w 88012"/>
              <a:gd name="connsiteY3" fmla="*/ 120654 h 130258"/>
              <a:gd name="connsiteX4" fmla="*/ 139 w 88012"/>
              <a:gd name="connsiteY4" fmla="*/ 107954 h 130258"/>
              <a:gd name="connsiteX5" fmla="*/ 57289 w 88012"/>
              <a:gd name="connsiteY5" fmla="*/ 107954 h 130258"/>
              <a:gd name="connsiteX6" fmla="*/ 50939 w 88012"/>
              <a:gd name="connsiteY6" fmla="*/ 69854 h 130258"/>
              <a:gd name="connsiteX7" fmla="*/ 57289 w 88012"/>
              <a:gd name="connsiteY7" fmla="*/ 4 h 1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12" h="130258">
                <a:moveTo>
                  <a:pt x="57289" y="4"/>
                </a:moveTo>
                <a:cubicBezTo>
                  <a:pt x="58347" y="-525"/>
                  <a:pt x="52527" y="45512"/>
                  <a:pt x="57289" y="66679"/>
                </a:cubicBezTo>
                <a:cubicBezTo>
                  <a:pt x="62051" y="87846"/>
                  <a:pt x="85864" y="127004"/>
                  <a:pt x="85864" y="127004"/>
                </a:cubicBezTo>
                <a:cubicBezTo>
                  <a:pt x="89039" y="136000"/>
                  <a:pt x="90626" y="123829"/>
                  <a:pt x="76339" y="120654"/>
                </a:cubicBezTo>
                <a:cubicBezTo>
                  <a:pt x="62052" y="117479"/>
                  <a:pt x="3314" y="110071"/>
                  <a:pt x="139" y="107954"/>
                </a:cubicBezTo>
                <a:cubicBezTo>
                  <a:pt x="-3036" y="105837"/>
                  <a:pt x="48822" y="114304"/>
                  <a:pt x="57289" y="107954"/>
                </a:cubicBezTo>
                <a:cubicBezTo>
                  <a:pt x="65756" y="101604"/>
                  <a:pt x="50939" y="82025"/>
                  <a:pt x="50939" y="69854"/>
                </a:cubicBezTo>
                <a:cubicBezTo>
                  <a:pt x="50939" y="57683"/>
                  <a:pt x="56231" y="533"/>
                  <a:pt x="5728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11B340E5-7237-6A3F-270E-88DDE2D03E40}"/>
              </a:ext>
            </a:extLst>
          </p:cNvPr>
          <p:cNvSpPr/>
          <p:nvPr/>
        </p:nvSpPr>
        <p:spPr>
          <a:xfrm>
            <a:off x="4530558" y="4146417"/>
            <a:ext cx="124294" cy="117843"/>
          </a:xfrm>
          <a:custGeom>
            <a:avLst/>
            <a:gdLst>
              <a:gd name="connsiteX0" fmla="*/ 123992 w 124294"/>
              <a:gd name="connsiteY0" fmla="*/ 133 h 117843"/>
              <a:gd name="connsiteX1" fmla="*/ 98592 w 124294"/>
              <a:gd name="connsiteY1" fmla="*/ 69983 h 117843"/>
              <a:gd name="connsiteX2" fmla="*/ 89067 w 124294"/>
              <a:gd name="connsiteY2" fmla="*/ 111258 h 117843"/>
              <a:gd name="connsiteX3" fmla="*/ 167 w 124294"/>
              <a:gd name="connsiteY3" fmla="*/ 117608 h 117843"/>
              <a:gd name="connsiteX4" fmla="*/ 66842 w 124294"/>
              <a:gd name="connsiteY4" fmla="*/ 111258 h 117843"/>
              <a:gd name="connsiteX5" fmla="*/ 70017 w 124294"/>
              <a:gd name="connsiteY5" fmla="*/ 66808 h 117843"/>
              <a:gd name="connsiteX6" fmla="*/ 79542 w 124294"/>
              <a:gd name="connsiteY6" fmla="*/ 89033 h 117843"/>
              <a:gd name="connsiteX7" fmla="*/ 123992 w 124294"/>
              <a:gd name="connsiteY7" fmla="*/ 133 h 11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94" h="117843">
                <a:moveTo>
                  <a:pt x="123992" y="133"/>
                </a:moveTo>
                <a:cubicBezTo>
                  <a:pt x="127167" y="-3042"/>
                  <a:pt x="104413" y="51462"/>
                  <a:pt x="98592" y="69983"/>
                </a:cubicBezTo>
                <a:cubicBezTo>
                  <a:pt x="92771" y="88504"/>
                  <a:pt x="105471" y="103321"/>
                  <a:pt x="89067" y="111258"/>
                </a:cubicBezTo>
                <a:cubicBezTo>
                  <a:pt x="72663" y="119196"/>
                  <a:pt x="3871" y="117608"/>
                  <a:pt x="167" y="117608"/>
                </a:cubicBezTo>
                <a:cubicBezTo>
                  <a:pt x="-3537" y="117608"/>
                  <a:pt x="55200" y="119725"/>
                  <a:pt x="66842" y="111258"/>
                </a:cubicBezTo>
                <a:cubicBezTo>
                  <a:pt x="78484" y="102791"/>
                  <a:pt x="67900" y="70512"/>
                  <a:pt x="70017" y="66808"/>
                </a:cubicBezTo>
                <a:cubicBezTo>
                  <a:pt x="72134" y="63104"/>
                  <a:pt x="73721" y="94854"/>
                  <a:pt x="79542" y="89033"/>
                </a:cubicBezTo>
                <a:cubicBezTo>
                  <a:pt x="85363" y="83212"/>
                  <a:pt x="120817" y="3308"/>
                  <a:pt x="123992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BE27F487-849E-237C-D1C4-7272346B89D1}"/>
              </a:ext>
            </a:extLst>
          </p:cNvPr>
          <p:cNvSpPr/>
          <p:nvPr/>
        </p:nvSpPr>
        <p:spPr>
          <a:xfrm>
            <a:off x="4755607" y="4171940"/>
            <a:ext cx="175457" cy="118460"/>
          </a:xfrm>
          <a:custGeom>
            <a:avLst/>
            <a:gdLst>
              <a:gd name="connsiteX0" fmla="*/ 543 w 175457"/>
              <a:gd name="connsiteY0" fmla="*/ 10 h 118460"/>
              <a:gd name="connsiteX1" fmla="*/ 38643 w 175457"/>
              <a:gd name="connsiteY1" fmla="*/ 82560 h 118460"/>
              <a:gd name="connsiteX2" fmla="*/ 6893 w 175457"/>
              <a:gd name="connsiteY2" fmla="*/ 117485 h 118460"/>
              <a:gd name="connsiteX3" fmla="*/ 64043 w 175457"/>
              <a:gd name="connsiteY3" fmla="*/ 104785 h 118460"/>
              <a:gd name="connsiteX4" fmla="*/ 175168 w 175457"/>
              <a:gd name="connsiteY4" fmla="*/ 63510 h 118460"/>
              <a:gd name="connsiteX5" fmla="*/ 95793 w 175457"/>
              <a:gd name="connsiteY5" fmla="*/ 85735 h 118460"/>
              <a:gd name="connsiteX6" fmla="*/ 79918 w 175457"/>
              <a:gd name="connsiteY6" fmla="*/ 19060 h 118460"/>
              <a:gd name="connsiteX7" fmla="*/ 73568 w 175457"/>
              <a:gd name="connsiteY7" fmla="*/ 76210 h 118460"/>
              <a:gd name="connsiteX8" fmla="*/ 543 w 175457"/>
              <a:gd name="connsiteY8" fmla="*/ 10 h 11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457" h="118460">
                <a:moveTo>
                  <a:pt x="543" y="10"/>
                </a:moveTo>
                <a:cubicBezTo>
                  <a:pt x="-5278" y="1068"/>
                  <a:pt x="37585" y="62981"/>
                  <a:pt x="38643" y="82560"/>
                </a:cubicBezTo>
                <a:cubicBezTo>
                  <a:pt x="39701" y="102139"/>
                  <a:pt x="2660" y="113781"/>
                  <a:pt x="6893" y="117485"/>
                </a:cubicBezTo>
                <a:cubicBezTo>
                  <a:pt x="11126" y="121189"/>
                  <a:pt x="35997" y="113781"/>
                  <a:pt x="64043" y="104785"/>
                </a:cubicBezTo>
                <a:cubicBezTo>
                  <a:pt x="92089" y="95789"/>
                  <a:pt x="169876" y="66685"/>
                  <a:pt x="175168" y="63510"/>
                </a:cubicBezTo>
                <a:cubicBezTo>
                  <a:pt x="180460" y="60335"/>
                  <a:pt x="111668" y="93143"/>
                  <a:pt x="95793" y="85735"/>
                </a:cubicBezTo>
                <a:cubicBezTo>
                  <a:pt x="79918" y="78327"/>
                  <a:pt x="83622" y="20647"/>
                  <a:pt x="79918" y="19060"/>
                </a:cubicBezTo>
                <a:cubicBezTo>
                  <a:pt x="76214" y="17473"/>
                  <a:pt x="82564" y="74093"/>
                  <a:pt x="73568" y="76210"/>
                </a:cubicBezTo>
                <a:cubicBezTo>
                  <a:pt x="64572" y="78327"/>
                  <a:pt x="6364" y="-1048"/>
                  <a:pt x="54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1FD906C8-114D-D5CF-1646-B64794A5A5E4}"/>
              </a:ext>
            </a:extLst>
          </p:cNvPr>
          <p:cNvSpPr/>
          <p:nvPr/>
        </p:nvSpPr>
        <p:spPr>
          <a:xfrm>
            <a:off x="4217974" y="4343400"/>
            <a:ext cx="522404" cy="181612"/>
          </a:xfrm>
          <a:custGeom>
            <a:avLst/>
            <a:gdLst>
              <a:gd name="connsiteX0" fmla="*/ 1601 w 522404"/>
              <a:gd name="connsiteY0" fmla="*/ 180975 h 181612"/>
              <a:gd name="connsiteX1" fmla="*/ 230201 w 522404"/>
              <a:gd name="connsiteY1" fmla="*/ 41275 h 181612"/>
              <a:gd name="connsiteX2" fmla="*/ 341326 w 522404"/>
              <a:gd name="connsiteY2" fmla="*/ 38100 h 181612"/>
              <a:gd name="connsiteX3" fmla="*/ 341326 w 522404"/>
              <a:gd name="connsiteY3" fmla="*/ 9525 h 181612"/>
              <a:gd name="connsiteX4" fmla="*/ 487376 w 522404"/>
              <a:gd name="connsiteY4" fmla="*/ 12700 h 181612"/>
              <a:gd name="connsiteX5" fmla="*/ 458801 w 522404"/>
              <a:gd name="connsiteY5" fmla="*/ 0 h 181612"/>
              <a:gd name="connsiteX6" fmla="*/ 522301 w 522404"/>
              <a:gd name="connsiteY6" fmla="*/ 28575 h 181612"/>
              <a:gd name="connsiteX7" fmla="*/ 471501 w 522404"/>
              <a:gd name="connsiteY7" fmla="*/ 12700 h 181612"/>
              <a:gd name="connsiteX8" fmla="*/ 388951 w 522404"/>
              <a:gd name="connsiteY8" fmla="*/ 9525 h 181612"/>
              <a:gd name="connsiteX9" fmla="*/ 233376 w 522404"/>
              <a:gd name="connsiteY9" fmla="*/ 28575 h 181612"/>
              <a:gd name="connsiteX10" fmla="*/ 192101 w 522404"/>
              <a:gd name="connsiteY10" fmla="*/ 34925 h 181612"/>
              <a:gd name="connsiteX11" fmla="*/ 265126 w 522404"/>
              <a:gd name="connsiteY11" fmla="*/ 34925 h 181612"/>
              <a:gd name="connsiteX12" fmla="*/ 185751 w 522404"/>
              <a:gd name="connsiteY12" fmla="*/ 63500 h 181612"/>
              <a:gd name="connsiteX13" fmla="*/ 131776 w 522404"/>
              <a:gd name="connsiteY13" fmla="*/ 92075 h 181612"/>
              <a:gd name="connsiteX14" fmla="*/ 1601 w 522404"/>
              <a:gd name="connsiteY14" fmla="*/ 180975 h 18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404" h="181612">
                <a:moveTo>
                  <a:pt x="1601" y="180975"/>
                </a:moveTo>
                <a:cubicBezTo>
                  <a:pt x="18005" y="172508"/>
                  <a:pt x="173580" y="65088"/>
                  <a:pt x="230201" y="41275"/>
                </a:cubicBezTo>
                <a:cubicBezTo>
                  <a:pt x="286822" y="17462"/>
                  <a:pt x="322805" y="43392"/>
                  <a:pt x="341326" y="38100"/>
                </a:cubicBezTo>
                <a:cubicBezTo>
                  <a:pt x="359847" y="32808"/>
                  <a:pt x="316984" y="13758"/>
                  <a:pt x="341326" y="9525"/>
                </a:cubicBezTo>
                <a:cubicBezTo>
                  <a:pt x="365668" y="5292"/>
                  <a:pt x="467797" y="14287"/>
                  <a:pt x="487376" y="12700"/>
                </a:cubicBezTo>
                <a:cubicBezTo>
                  <a:pt x="506955" y="11113"/>
                  <a:pt x="458801" y="0"/>
                  <a:pt x="458801" y="0"/>
                </a:cubicBezTo>
                <a:cubicBezTo>
                  <a:pt x="464622" y="2646"/>
                  <a:pt x="520184" y="26458"/>
                  <a:pt x="522301" y="28575"/>
                </a:cubicBezTo>
                <a:cubicBezTo>
                  <a:pt x="524418" y="30692"/>
                  <a:pt x="493726" y="15875"/>
                  <a:pt x="471501" y="12700"/>
                </a:cubicBezTo>
                <a:cubicBezTo>
                  <a:pt x="449276" y="9525"/>
                  <a:pt x="428638" y="6879"/>
                  <a:pt x="388951" y="9525"/>
                </a:cubicBezTo>
                <a:cubicBezTo>
                  <a:pt x="349264" y="12171"/>
                  <a:pt x="266184" y="24342"/>
                  <a:pt x="233376" y="28575"/>
                </a:cubicBezTo>
                <a:cubicBezTo>
                  <a:pt x="200568" y="32808"/>
                  <a:pt x="186810" y="33867"/>
                  <a:pt x="192101" y="34925"/>
                </a:cubicBezTo>
                <a:cubicBezTo>
                  <a:pt x="197392" y="35983"/>
                  <a:pt x="266184" y="30163"/>
                  <a:pt x="265126" y="34925"/>
                </a:cubicBezTo>
                <a:cubicBezTo>
                  <a:pt x="264068" y="39687"/>
                  <a:pt x="207976" y="53975"/>
                  <a:pt x="185751" y="63500"/>
                </a:cubicBezTo>
                <a:cubicBezTo>
                  <a:pt x="163526" y="73025"/>
                  <a:pt x="164055" y="73025"/>
                  <a:pt x="131776" y="92075"/>
                </a:cubicBezTo>
                <a:cubicBezTo>
                  <a:pt x="99497" y="111125"/>
                  <a:pt x="-14803" y="189442"/>
                  <a:pt x="1601" y="180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8E4A27A7-A9EB-247E-0D21-76DBE1F763AE}"/>
              </a:ext>
            </a:extLst>
          </p:cNvPr>
          <p:cNvSpPr/>
          <p:nvPr/>
        </p:nvSpPr>
        <p:spPr>
          <a:xfrm>
            <a:off x="4564882" y="4330667"/>
            <a:ext cx="200244" cy="54510"/>
          </a:xfrm>
          <a:custGeom>
            <a:avLst/>
            <a:gdLst>
              <a:gd name="connsiteX0" fmla="*/ 768 w 200244"/>
              <a:gd name="connsiteY0" fmla="*/ 3208 h 54510"/>
              <a:gd name="connsiteX1" fmla="*/ 105543 w 200244"/>
              <a:gd name="connsiteY1" fmla="*/ 6383 h 54510"/>
              <a:gd name="connsiteX2" fmla="*/ 197618 w 200244"/>
              <a:gd name="connsiteY2" fmla="*/ 54008 h 54510"/>
              <a:gd name="connsiteX3" fmla="*/ 162693 w 200244"/>
              <a:gd name="connsiteY3" fmla="*/ 31783 h 54510"/>
              <a:gd name="connsiteX4" fmla="*/ 768 w 200244"/>
              <a:gd name="connsiteY4" fmla="*/ 3208 h 5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44" h="54510">
                <a:moveTo>
                  <a:pt x="768" y="3208"/>
                </a:moveTo>
                <a:cubicBezTo>
                  <a:pt x="-8757" y="-1025"/>
                  <a:pt x="72735" y="-2084"/>
                  <a:pt x="105543" y="6383"/>
                </a:cubicBezTo>
                <a:cubicBezTo>
                  <a:pt x="138351" y="14850"/>
                  <a:pt x="188093" y="49775"/>
                  <a:pt x="197618" y="54008"/>
                </a:cubicBezTo>
                <a:cubicBezTo>
                  <a:pt x="207143" y="58241"/>
                  <a:pt x="189681" y="34429"/>
                  <a:pt x="162693" y="31783"/>
                </a:cubicBezTo>
                <a:cubicBezTo>
                  <a:pt x="135706" y="29137"/>
                  <a:pt x="10293" y="7441"/>
                  <a:pt x="768" y="32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CA31E9A1-D95D-990B-F335-2B4D01C204CE}"/>
              </a:ext>
            </a:extLst>
          </p:cNvPr>
          <p:cNvSpPr/>
          <p:nvPr/>
        </p:nvSpPr>
        <p:spPr>
          <a:xfrm>
            <a:off x="4733786" y="4307932"/>
            <a:ext cx="451025" cy="57698"/>
          </a:xfrm>
          <a:custGeom>
            <a:avLst/>
            <a:gdLst>
              <a:gd name="connsiteX0" fmla="*/ 139 w 451025"/>
              <a:gd name="connsiteY0" fmla="*/ 54518 h 57698"/>
              <a:gd name="connsiteX1" fmla="*/ 152539 w 451025"/>
              <a:gd name="connsiteY1" fmla="*/ 543 h 57698"/>
              <a:gd name="connsiteX2" fmla="*/ 123964 w 451025"/>
              <a:gd name="connsiteY2" fmla="*/ 25943 h 57698"/>
              <a:gd name="connsiteX3" fmla="*/ 244614 w 451025"/>
              <a:gd name="connsiteY3" fmla="*/ 13243 h 57698"/>
              <a:gd name="connsiteX4" fmla="*/ 177939 w 451025"/>
              <a:gd name="connsiteY4" fmla="*/ 25943 h 57698"/>
              <a:gd name="connsiteX5" fmla="*/ 349389 w 451025"/>
              <a:gd name="connsiteY5" fmla="*/ 10068 h 57698"/>
              <a:gd name="connsiteX6" fmla="*/ 450989 w 451025"/>
              <a:gd name="connsiteY6" fmla="*/ 6893 h 57698"/>
              <a:gd name="connsiteX7" fmla="*/ 362089 w 451025"/>
              <a:gd name="connsiteY7" fmla="*/ 6893 h 57698"/>
              <a:gd name="connsiteX8" fmla="*/ 209689 w 451025"/>
              <a:gd name="connsiteY8" fmla="*/ 6893 h 57698"/>
              <a:gd name="connsiteX9" fmla="*/ 165239 w 451025"/>
              <a:gd name="connsiteY9" fmla="*/ 16418 h 57698"/>
              <a:gd name="connsiteX10" fmla="*/ 101739 w 451025"/>
              <a:gd name="connsiteY10" fmla="*/ 57693 h 57698"/>
              <a:gd name="connsiteX11" fmla="*/ 123964 w 451025"/>
              <a:gd name="connsiteY11" fmla="*/ 19593 h 57698"/>
              <a:gd name="connsiteX12" fmla="*/ 139 w 451025"/>
              <a:gd name="connsiteY12" fmla="*/ 54518 h 5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025" h="57698">
                <a:moveTo>
                  <a:pt x="139" y="54518"/>
                </a:moveTo>
                <a:cubicBezTo>
                  <a:pt x="4901" y="51343"/>
                  <a:pt x="131902" y="5305"/>
                  <a:pt x="152539" y="543"/>
                </a:cubicBezTo>
                <a:cubicBezTo>
                  <a:pt x="173176" y="-4219"/>
                  <a:pt x="108618" y="23826"/>
                  <a:pt x="123964" y="25943"/>
                </a:cubicBezTo>
                <a:cubicBezTo>
                  <a:pt x="139310" y="28060"/>
                  <a:pt x="235618" y="13243"/>
                  <a:pt x="244614" y="13243"/>
                </a:cubicBezTo>
                <a:cubicBezTo>
                  <a:pt x="253610" y="13243"/>
                  <a:pt x="160477" y="26472"/>
                  <a:pt x="177939" y="25943"/>
                </a:cubicBezTo>
                <a:cubicBezTo>
                  <a:pt x="195401" y="25414"/>
                  <a:pt x="303881" y="13243"/>
                  <a:pt x="349389" y="10068"/>
                </a:cubicBezTo>
                <a:cubicBezTo>
                  <a:pt x="394897" y="6893"/>
                  <a:pt x="448872" y="7422"/>
                  <a:pt x="450989" y="6893"/>
                </a:cubicBezTo>
                <a:cubicBezTo>
                  <a:pt x="453106" y="6364"/>
                  <a:pt x="362089" y="6893"/>
                  <a:pt x="362089" y="6893"/>
                </a:cubicBezTo>
                <a:cubicBezTo>
                  <a:pt x="321872" y="6893"/>
                  <a:pt x="242497" y="5305"/>
                  <a:pt x="209689" y="6893"/>
                </a:cubicBezTo>
                <a:cubicBezTo>
                  <a:pt x="176881" y="8480"/>
                  <a:pt x="183231" y="7951"/>
                  <a:pt x="165239" y="16418"/>
                </a:cubicBezTo>
                <a:cubicBezTo>
                  <a:pt x="147247" y="24885"/>
                  <a:pt x="108618" y="57164"/>
                  <a:pt x="101739" y="57693"/>
                </a:cubicBezTo>
                <a:cubicBezTo>
                  <a:pt x="94860" y="58222"/>
                  <a:pt x="134018" y="20651"/>
                  <a:pt x="123964" y="19593"/>
                </a:cubicBezTo>
                <a:cubicBezTo>
                  <a:pt x="113910" y="18535"/>
                  <a:pt x="-4623" y="57693"/>
                  <a:pt x="139" y="545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FBEF8B2-3DE6-B7B1-FB64-FB5611D696A9}"/>
              </a:ext>
            </a:extLst>
          </p:cNvPr>
          <p:cNvSpPr/>
          <p:nvPr/>
        </p:nvSpPr>
        <p:spPr>
          <a:xfrm>
            <a:off x="4585608" y="4706762"/>
            <a:ext cx="192522" cy="31387"/>
          </a:xfrm>
          <a:custGeom>
            <a:avLst/>
            <a:gdLst>
              <a:gd name="connsiteX0" fmla="*/ 2267 w 192522"/>
              <a:gd name="connsiteY0" fmla="*/ 27163 h 31387"/>
              <a:gd name="connsiteX1" fmla="*/ 183242 w 192522"/>
              <a:gd name="connsiteY1" fmla="*/ 1763 h 31387"/>
              <a:gd name="connsiteX2" fmla="*/ 157842 w 192522"/>
              <a:gd name="connsiteY2" fmla="*/ 4938 h 31387"/>
              <a:gd name="connsiteX3" fmla="*/ 84817 w 192522"/>
              <a:gd name="connsiteY3" fmla="*/ 27163 h 31387"/>
              <a:gd name="connsiteX4" fmla="*/ 2267 w 192522"/>
              <a:gd name="connsiteY4" fmla="*/ 27163 h 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2" h="31387">
                <a:moveTo>
                  <a:pt x="2267" y="27163"/>
                </a:moveTo>
                <a:cubicBezTo>
                  <a:pt x="18671" y="22930"/>
                  <a:pt x="157313" y="5467"/>
                  <a:pt x="183242" y="1763"/>
                </a:cubicBezTo>
                <a:cubicBezTo>
                  <a:pt x="209171" y="-1941"/>
                  <a:pt x="174246" y="705"/>
                  <a:pt x="157842" y="4938"/>
                </a:cubicBezTo>
                <a:cubicBezTo>
                  <a:pt x="141438" y="9171"/>
                  <a:pt x="106513" y="20284"/>
                  <a:pt x="84817" y="27163"/>
                </a:cubicBezTo>
                <a:cubicBezTo>
                  <a:pt x="63121" y="34042"/>
                  <a:pt x="-14137" y="31396"/>
                  <a:pt x="2267" y="27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5ECCFE55-D7E0-1630-2D1B-55482E1A767E}"/>
              </a:ext>
            </a:extLst>
          </p:cNvPr>
          <p:cNvSpPr/>
          <p:nvPr/>
        </p:nvSpPr>
        <p:spPr>
          <a:xfrm>
            <a:off x="4438034" y="4670425"/>
            <a:ext cx="274709" cy="48192"/>
          </a:xfrm>
          <a:custGeom>
            <a:avLst/>
            <a:gdLst>
              <a:gd name="connsiteX0" fmla="*/ 616 w 274709"/>
              <a:gd name="connsiteY0" fmla="*/ 19050 h 48192"/>
              <a:gd name="connsiteX1" fmla="*/ 118091 w 274709"/>
              <a:gd name="connsiteY1" fmla="*/ 19050 h 48192"/>
              <a:gd name="connsiteX2" fmla="*/ 92691 w 274709"/>
              <a:gd name="connsiteY2" fmla="*/ 47625 h 48192"/>
              <a:gd name="connsiteX3" fmla="*/ 270491 w 274709"/>
              <a:gd name="connsiteY3" fmla="*/ 38100 h 48192"/>
              <a:gd name="connsiteX4" fmla="*/ 210166 w 274709"/>
              <a:gd name="connsiteY4" fmla="*/ 38100 h 48192"/>
              <a:gd name="connsiteX5" fmla="*/ 111741 w 274709"/>
              <a:gd name="connsiteY5" fmla="*/ 0 h 48192"/>
              <a:gd name="connsiteX6" fmla="*/ 124441 w 274709"/>
              <a:gd name="connsiteY6" fmla="*/ 38100 h 48192"/>
              <a:gd name="connsiteX7" fmla="*/ 73641 w 274709"/>
              <a:gd name="connsiteY7" fmla="*/ 31750 h 48192"/>
              <a:gd name="connsiteX8" fmla="*/ 616 w 274709"/>
              <a:gd name="connsiteY8" fmla="*/ 19050 h 4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709" h="48192">
                <a:moveTo>
                  <a:pt x="616" y="19050"/>
                </a:moveTo>
                <a:cubicBezTo>
                  <a:pt x="8024" y="16933"/>
                  <a:pt x="102745" y="14287"/>
                  <a:pt x="118091" y="19050"/>
                </a:cubicBezTo>
                <a:cubicBezTo>
                  <a:pt x="133437" y="23813"/>
                  <a:pt x="67291" y="44450"/>
                  <a:pt x="92691" y="47625"/>
                </a:cubicBezTo>
                <a:cubicBezTo>
                  <a:pt x="118091" y="50800"/>
                  <a:pt x="250912" y="39687"/>
                  <a:pt x="270491" y="38100"/>
                </a:cubicBezTo>
                <a:cubicBezTo>
                  <a:pt x="290070" y="36513"/>
                  <a:pt x="236624" y="44450"/>
                  <a:pt x="210166" y="38100"/>
                </a:cubicBezTo>
                <a:cubicBezTo>
                  <a:pt x="183708" y="31750"/>
                  <a:pt x="126028" y="0"/>
                  <a:pt x="111741" y="0"/>
                </a:cubicBezTo>
                <a:cubicBezTo>
                  <a:pt x="97454" y="0"/>
                  <a:pt x="130791" y="32808"/>
                  <a:pt x="124441" y="38100"/>
                </a:cubicBezTo>
                <a:cubicBezTo>
                  <a:pt x="118091" y="43392"/>
                  <a:pt x="92691" y="32808"/>
                  <a:pt x="73641" y="31750"/>
                </a:cubicBezTo>
                <a:cubicBezTo>
                  <a:pt x="54591" y="30692"/>
                  <a:pt x="-6792" y="21167"/>
                  <a:pt x="61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E193098-B835-2603-21BB-4B3DADE7589A}"/>
              </a:ext>
            </a:extLst>
          </p:cNvPr>
          <p:cNvSpPr/>
          <p:nvPr/>
        </p:nvSpPr>
        <p:spPr>
          <a:xfrm>
            <a:off x="4756075" y="4332479"/>
            <a:ext cx="387037" cy="80775"/>
          </a:xfrm>
          <a:custGeom>
            <a:avLst/>
            <a:gdLst>
              <a:gd name="connsiteX0" fmla="*/ 75 w 387037"/>
              <a:gd name="connsiteY0" fmla="*/ 80771 h 80775"/>
              <a:gd name="connsiteX1" fmla="*/ 174700 w 387037"/>
              <a:gd name="connsiteY1" fmla="*/ 23621 h 80775"/>
              <a:gd name="connsiteX2" fmla="*/ 257250 w 387037"/>
              <a:gd name="connsiteY2" fmla="*/ 26796 h 80775"/>
              <a:gd name="connsiteX3" fmla="*/ 241375 w 387037"/>
              <a:gd name="connsiteY3" fmla="*/ 10921 h 80775"/>
              <a:gd name="connsiteX4" fmla="*/ 384250 w 387037"/>
              <a:gd name="connsiteY4" fmla="*/ 1396 h 80775"/>
              <a:gd name="connsiteX5" fmla="*/ 327100 w 387037"/>
              <a:gd name="connsiteY5" fmla="*/ 1396 h 80775"/>
              <a:gd name="connsiteX6" fmla="*/ 219150 w 387037"/>
              <a:gd name="connsiteY6" fmla="*/ 14096 h 80775"/>
              <a:gd name="connsiteX7" fmla="*/ 136600 w 387037"/>
              <a:gd name="connsiteY7" fmla="*/ 42671 h 80775"/>
              <a:gd name="connsiteX8" fmla="*/ 152475 w 387037"/>
              <a:gd name="connsiteY8" fmla="*/ 26796 h 80775"/>
              <a:gd name="connsiteX9" fmla="*/ 75 w 387037"/>
              <a:gd name="connsiteY9" fmla="*/ 80771 h 8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037" h="80775">
                <a:moveTo>
                  <a:pt x="75" y="80771"/>
                </a:moveTo>
                <a:cubicBezTo>
                  <a:pt x="3779" y="80242"/>
                  <a:pt x="131838" y="32617"/>
                  <a:pt x="174700" y="23621"/>
                </a:cubicBezTo>
                <a:cubicBezTo>
                  <a:pt x="217563" y="14625"/>
                  <a:pt x="257250" y="26796"/>
                  <a:pt x="257250" y="26796"/>
                </a:cubicBezTo>
                <a:cubicBezTo>
                  <a:pt x="268362" y="24679"/>
                  <a:pt x="220208" y="15154"/>
                  <a:pt x="241375" y="10921"/>
                </a:cubicBezTo>
                <a:cubicBezTo>
                  <a:pt x="262542" y="6688"/>
                  <a:pt x="369963" y="2983"/>
                  <a:pt x="384250" y="1396"/>
                </a:cubicBezTo>
                <a:cubicBezTo>
                  <a:pt x="398537" y="-191"/>
                  <a:pt x="354617" y="-721"/>
                  <a:pt x="327100" y="1396"/>
                </a:cubicBezTo>
                <a:cubicBezTo>
                  <a:pt x="299583" y="3513"/>
                  <a:pt x="250900" y="7217"/>
                  <a:pt x="219150" y="14096"/>
                </a:cubicBezTo>
                <a:cubicBezTo>
                  <a:pt x="187400" y="20975"/>
                  <a:pt x="136600" y="42671"/>
                  <a:pt x="136600" y="42671"/>
                </a:cubicBezTo>
                <a:cubicBezTo>
                  <a:pt x="125488" y="44788"/>
                  <a:pt x="174171" y="19388"/>
                  <a:pt x="152475" y="26796"/>
                </a:cubicBezTo>
                <a:cubicBezTo>
                  <a:pt x="130779" y="34204"/>
                  <a:pt x="-3629" y="81300"/>
                  <a:pt x="75" y="80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7A455BFB-CFEF-31F5-F9BF-F777CB1A188C}"/>
              </a:ext>
            </a:extLst>
          </p:cNvPr>
          <p:cNvSpPr/>
          <p:nvPr/>
        </p:nvSpPr>
        <p:spPr>
          <a:xfrm>
            <a:off x="4495789" y="4362354"/>
            <a:ext cx="272991" cy="60647"/>
          </a:xfrm>
          <a:custGeom>
            <a:avLst/>
            <a:gdLst>
              <a:gd name="connsiteX0" fmla="*/ 11 w 272991"/>
              <a:gd name="connsiteY0" fmla="*/ 19146 h 60647"/>
              <a:gd name="connsiteX1" fmla="*/ 212736 w 272991"/>
              <a:gd name="connsiteY1" fmla="*/ 15971 h 60647"/>
              <a:gd name="connsiteX2" fmla="*/ 269886 w 272991"/>
              <a:gd name="connsiteY2" fmla="*/ 60421 h 60647"/>
              <a:gd name="connsiteX3" fmla="*/ 254011 w 272991"/>
              <a:gd name="connsiteY3" fmla="*/ 31846 h 60647"/>
              <a:gd name="connsiteX4" fmla="*/ 158761 w 272991"/>
              <a:gd name="connsiteY4" fmla="*/ 96 h 60647"/>
              <a:gd name="connsiteX5" fmla="*/ 222261 w 272991"/>
              <a:gd name="connsiteY5" fmla="*/ 22321 h 60647"/>
              <a:gd name="connsiteX6" fmla="*/ 11 w 272991"/>
              <a:gd name="connsiteY6" fmla="*/ 19146 h 6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991" h="60647">
                <a:moveTo>
                  <a:pt x="11" y="19146"/>
                </a:moveTo>
                <a:cubicBezTo>
                  <a:pt x="-1577" y="18088"/>
                  <a:pt x="167757" y="9092"/>
                  <a:pt x="212736" y="15971"/>
                </a:cubicBezTo>
                <a:cubicBezTo>
                  <a:pt x="257715" y="22850"/>
                  <a:pt x="263007" y="57775"/>
                  <a:pt x="269886" y="60421"/>
                </a:cubicBezTo>
                <a:cubicBezTo>
                  <a:pt x="276765" y="63067"/>
                  <a:pt x="272532" y="41900"/>
                  <a:pt x="254011" y="31846"/>
                </a:cubicBezTo>
                <a:cubicBezTo>
                  <a:pt x="235490" y="21792"/>
                  <a:pt x="164053" y="1683"/>
                  <a:pt x="158761" y="96"/>
                </a:cubicBezTo>
                <a:cubicBezTo>
                  <a:pt x="153469" y="-1491"/>
                  <a:pt x="242898" y="17029"/>
                  <a:pt x="222261" y="22321"/>
                </a:cubicBezTo>
                <a:cubicBezTo>
                  <a:pt x="201624" y="27613"/>
                  <a:pt x="1599" y="20204"/>
                  <a:pt x="11" y="19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2A16E6B2-E430-A786-521C-1FCDE85B51AF}"/>
              </a:ext>
            </a:extLst>
          </p:cNvPr>
          <p:cNvSpPr/>
          <p:nvPr/>
        </p:nvSpPr>
        <p:spPr>
          <a:xfrm>
            <a:off x="4417787" y="4654531"/>
            <a:ext cx="374264" cy="146069"/>
          </a:xfrm>
          <a:custGeom>
            <a:avLst/>
            <a:gdLst>
              <a:gd name="connsiteX0" fmla="*/ 14513 w 374264"/>
              <a:gd name="connsiteY0" fmla="*/ 19 h 146069"/>
              <a:gd name="connsiteX1" fmla="*/ 4988 w 374264"/>
              <a:gd name="connsiteY1" fmla="*/ 50819 h 146069"/>
              <a:gd name="connsiteX2" fmla="*/ 103413 w 374264"/>
              <a:gd name="connsiteY2" fmla="*/ 60344 h 146069"/>
              <a:gd name="connsiteX3" fmla="*/ 58963 w 374264"/>
              <a:gd name="connsiteY3" fmla="*/ 44469 h 146069"/>
              <a:gd name="connsiteX4" fmla="*/ 176438 w 374264"/>
              <a:gd name="connsiteY4" fmla="*/ 79394 h 146069"/>
              <a:gd name="connsiteX5" fmla="*/ 189138 w 374264"/>
              <a:gd name="connsiteY5" fmla="*/ 127019 h 146069"/>
              <a:gd name="connsiteX6" fmla="*/ 166913 w 374264"/>
              <a:gd name="connsiteY6" fmla="*/ 98444 h 146069"/>
              <a:gd name="connsiteX7" fmla="*/ 319313 w 374264"/>
              <a:gd name="connsiteY7" fmla="*/ 114319 h 146069"/>
              <a:gd name="connsiteX8" fmla="*/ 373288 w 374264"/>
              <a:gd name="connsiteY8" fmla="*/ 146069 h 146069"/>
              <a:gd name="connsiteX9" fmla="*/ 344713 w 374264"/>
              <a:gd name="connsiteY9" fmla="*/ 114319 h 146069"/>
              <a:gd name="connsiteX10" fmla="*/ 233588 w 374264"/>
              <a:gd name="connsiteY10" fmla="*/ 104794 h 146069"/>
              <a:gd name="connsiteX11" fmla="*/ 163738 w 374264"/>
              <a:gd name="connsiteY11" fmla="*/ 79394 h 146069"/>
              <a:gd name="connsiteX12" fmla="*/ 46263 w 374264"/>
              <a:gd name="connsiteY12" fmla="*/ 50819 h 146069"/>
              <a:gd name="connsiteX13" fmla="*/ 14513 w 374264"/>
              <a:gd name="connsiteY13" fmla="*/ 57169 h 146069"/>
              <a:gd name="connsiteX14" fmla="*/ 14513 w 374264"/>
              <a:gd name="connsiteY14" fmla="*/ 19 h 14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264" h="146069">
                <a:moveTo>
                  <a:pt x="14513" y="19"/>
                </a:moveTo>
                <a:cubicBezTo>
                  <a:pt x="12925" y="-1039"/>
                  <a:pt x="-9829" y="40765"/>
                  <a:pt x="4988" y="50819"/>
                </a:cubicBezTo>
                <a:cubicBezTo>
                  <a:pt x="19805" y="60873"/>
                  <a:pt x="94417" y="61402"/>
                  <a:pt x="103413" y="60344"/>
                </a:cubicBezTo>
                <a:cubicBezTo>
                  <a:pt x="112409" y="59286"/>
                  <a:pt x="46792" y="41294"/>
                  <a:pt x="58963" y="44469"/>
                </a:cubicBezTo>
                <a:cubicBezTo>
                  <a:pt x="71134" y="47644"/>
                  <a:pt x="154742" y="65636"/>
                  <a:pt x="176438" y="79394"/>
                </a:cubicBezTo>
                <a:cubicBezTo>
                  <a:pt x="198134" y="93152"/>
                  <a:pt x="190725" y="123844"/>
                  <a:pt x="189138" y="127019"/>
                </a:cubicBezTo>
                <a:cubicBezTo>
                  <a:pt x="187551" y="130194"/>
                  <a:pt x="145217" y="100561"/>
                  <a:pt x="166913" y="98444"/>
                </a:cubicBezTo>
                <a:cubicBezTo>
                  <a:pt x="188609" y="96327"/>
                  <a:pt x="284917" y="106382"/>
                  <a:pt x="319313" y="114319"/>
                </a:cubicBezTo>
                <a:cubicBezTo>
                  <a:pt x="353709" y="122256"/>
                  <a:pt x="369055" y="146069"/>
                  <a:pt x="373288" y="146069"/>
                </a:cubicBezTo>
                <a:cubicBezTo>
                  <a:pt x="377521" y="146069"/>
                  <a:pt x="367996" y="121198"/>
                  <a:pt x="344713" y="114319"/>
                </a:cubicBezTo>
                <a:cubicBezTo>
                  <a:pt x="321430" y="107440"/>
                  <a:pt x="263751" y="110615"/>
                  <a:pt x="233588" y="104794"/>
                </a:cubicBezTo>
                <a:cubicBezTo>
                  <a:pt x="203425" y="98973"/>
                  <a:pt x="194959" y="88390"/>
                  <a:pt x="163738" y="79394"/>
                </a:cubicBezTo>
                <a:cubicBezTo>
                  <a:pt x="132517" y="70398"/>
                  <a:pt x="71134" y="54523"/>
                  <a:pt x="46263" y="50819"/>
                </a:cubicBezTo>
                <a:cubicBezTo>
                  <a:pt x="21392" y="47115"/>
                  <a:pt x="19275" y="60344"/>
                  <a:pt x="14513" y="57169"/>
                </a:cubicBezTo>
                <a:cubicBezTo>
                  <a:pt x="9751" y="53994"/>
                  <a:pt x="16101" y="1077"/>
                  <a:pt x="14513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A9CF343-FC57-E55E-89DD-20E12A9012D4}"/>
              </a:ext>
            </a:extLst>
          </p:cNvPr>
          <p:cNvSpPr/>
          <p:nvPr/>
        </p:nvSpPr>
        <p:spPr>
          <a:xfrm>
            <a:off x="4787407" y="4603281"/>
            <a:ext cx="315285" cy="187891"/>
          </a:xfrm>
          <a:custGeom>
            <a:avLst/>
            <a:gdLst>
              <a:gd name="connsiteX0" fmla="*/ 493 w 315285"/>
              <a:gd name="connsiteY0" fmla="*/ 95719 h 187891"/>
              <a:gd name="connsiteX1" fmla="*/ 168768 w 315285"/>
              <a:gd name="connsiteY1" fmla="*/ 79844 h 187891"/>
              <a:gd name="connsiteX2" fmla="*/ 124318 w 315285"/>
              <a:gd name="connsiteY2" fmla="*/ 108419 h 187891"/>
              <a:gd name="connsiteX3" fmla="*/ 248143 w 315285"/>
              <a:gd name="connsiteY3" fmla="*/ 60794 h 187891"/>
              <a:gd name="connsiteX4" fmla="*/ 314818 w 315285"/>
              <a:gd name="connsiteY4" fmla="*/ 469 h 187891"/>
              <a:gd name="connsiteX5" fmla="*/ 273543 w 315285"/>
              <a:gd name="connsiteY5" fmla="*/ 35394 h 187891"/>
              <a:gd name="connsiteX6" fmla="*/ 194168 w 315285"/>
              <a:gd name="connsiteY6" fmla="*/ 83019 h 187891"/>
              <a:gd name="connsiteX7" fmla="*/ 92568 w 315285"/>
              <a:gd name="connsiteY7" fmla="*/ 121119 h 187891"/>
              <a:gd name="connsiteX8" fmla="*/ 60818 w 315285"/>
              <a:gd name="connsiteY8" fmla="*/ 187794 h 187891"/>
              <a:gd name="connsiteX9" fmla="*/ 114793 w 315285"/>
              <a:gd name="connsiteY9" fmla="*/ 105244 h 187891"/>
              <a:gd name="connsiteX10" fmla="*/ 493 w 315285"/>
              <a:gd name="connsiteY10" fmla="*/ 95719 h 18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285" h="187891">
                <a:moveTo>
                  <a:pt x="493" y="95719"/>
                </a:moveTo>
                <a:cubicBezTo>
                  <a:pt x="9489" y="91486"/>
                  <a:pt x="148131" y="77727"/>
                  <a:pt x="168768" y="79844"/>
                </a:cubicBezTo>
                <a:cubicBezTo>
                  <a:pt x="189405" y="81961"/>
                  <a:pt x="111089" y="111594"/>
                  <a:pt x="124318" y="108419"/>
                </a:cubicBezTo>
                <a:cubicBezTo>
                  <a:pt x="137547" y="105244"/>
                  <a:pt x="216393" y="78786"/>
                  <a:pt x="248143" y="60794"/>
                </a:cubicBezTo>
                <a:cubicBezTo>
                  <a:pt x="279893" y="42802"/>
                  <a:pt x="310585" y="4702"/>
                  <a:pt x="314818" y="469"/>
                </a:cubicBezTo>
                <a:cubicBezTo>
                  <a:pt x="319051" y="-3764"/>
                  <a:pt x="293651" y="21636"/>
                  <a:pt x="273543" y="35394"/>
                </a:cubicBezTo>
                <a:cubicBezTo>
                  <a:pt x="253435" y="49152"/>
                  <a:pt x="224330" y="68732"/>
                  <a:pt x="194168" y="83019"/>
                </a:cubicBezTo>
                <a:cubicBezTo>
                  <a:pt x="164006" y="97306"/>
                  <a:pt x="114793" y="103657"/>
                  <a:pt x="92568" y="121119"/>
                </a:cubicBezTo>
                <a:cubicBezTo>
                  <a:pt x="70343" y="138581"/>
                  <a:pt x="57114" y="190440"/>
                  <a:pt x="60818" y="187794"/>
                </a:cubicBezTo>
                <a:cubicBezTo>
                  <a:pt x="64522" y="185148"/>
                  <a:pt x="121143" y="118473"/>
                  <a:pt x="114793" y="105244"/>
                </a:cubicBezTo>
                <a:cubicBezTo>
                  <a:pt x="108443" y="92015"/>
                  <a:pt x="-8503" y="99952"/>
                  <a:pt x="493" y="957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4E794C6-4BE3-D22E-16C0-834D0BBB338C}"/>
              </a:ext>
            </a:extLst>
          </p:cNvPr>
          <p:cNvSpPr/>
          <p:nvPr/>
        </p:nvSpPr>
        <p:spPr>
          <a:xfrm>
            <a:off x="4629062" y="4692584"/>
            <a:ext cx="244596" cy="120741"/>
          </a:xfrm>
          <a:custGeom>
            <a:avLst/>
            <a:gdLst>
              <a:gd name="connsiteX0" fmla="*/ 88 w 244596"/>
              <a:gd name="connsiteY0" fmla="*/ 9591 h 120741"/>
              <a:gd name="connsiteX1" fmla="*/ 155663 w 244596"/>
              <a:gd name="connsiteY1" fmla="*/ 63566 h 120741"/>
              <a:gd name="connsiteX2" fmla="*/ 152488 w 244596"/>
              <a:gd name="connsiteY2" fmla="*/ 120716 h 120741"/>
              <a:gd name="connsiteX3" fmla="*/ 174713 w 244596"/>
              <a:gd name="connsiteY3" fmla="*/ 69916 h 120741"/>
              <a:gd name="connsiteX4" fmla="*/ 244563 w 244596"/>
              <a:gd name="connsiteY4" fmla="*/ 66 h 120741"/>
              <a:gd name="connsiteX5" fmla="*/ 165188 w 244596"/>
              <a:gd name="connsiteY5" fmla="*/ 57216 h 120741"/>
              <a:gd name="connsiteX6" fmla="*/ 133438 w 244596"/>
              <a:gd name="connsiteY6" fmla="*/ 63566 h 120741"/>
              <a:gd name="connsiteX7" fmla="*/ 88 w 244596"/>
              <a:gd name="connsiteY7" fmla="*/ 9591 h 12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596" h="120741">
                <a:moveTo>
                  <a:pt x="88" y="9591"/>
                </a:moveTo>
                <a:cubicBezTo>
                  <a:pt x="3792" y="9591"/>
                  <a:pt x="130263" y="45045"/>
                  <a:pt x="155663" y="63566"/>
                </a:cubicBezTo>
                <a:cubicBezTo>
                  <a:pt x="181063" y="82087"/>
                  <a:pt x="149313" y="119658"/>
                  <a:pt x="152488" y="120716"/>
                </a:cubicBezTo>
                <a:cubicBezTo>
                  <a:pt x="155663" y="121774"/>
                  <a:pt x="159367" y="90024"/>
                  <a:pt x="174713" y="69916"/>
                </a:cubicBezTo>
                <a:cubicBezTo>
                  <a:pt x="190059" y="49808"/>
                  <a:pt x="246151" y="2183"/>
                  <a:pt x="244563" y="66"/>
                </a:cubicBezTo>
                <a:cubicBezTo>
                  <a:pt x="242975" y="-2051"/>
                  <a:pt x="183709" y="46633"/>
                  <a:pt x="165188" y="57216"/>
                </a:cubicBezTo>
                <a:cubicBezTo>
                  <a:pt x="146667" y="67799"/>
                  <a:pt x="156192" y="70974"/>
                  <a:pt x="133438" y="63566"/>
                </a:cubicBezTo>
                <a:cubicBezTo>
                  <a:pt x="110684" y="56158"/>
                  <a:pt x="-3616" y="9591"/>
                  <a:pt x="88" y="95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6389B779-C495-571B-C3D5-DDA8B2A2ECAD}"/>
              </a:ext>
            </a:extLst>
          </p:cNvPr>
          <p:cNvSpPr/>
          <p:nvPr/>
        </p:nvSpPr>
        <p:spPr>
          <a:xfrm>
            <a:off x="4958545" y="4441815"/>
            <a:ext cx="350058" cy="290240"/>
          </a:xfrm>
          <a:custGeom>
            <a:avLst/>
            <a:gdLst>
              <a:gd name="connsiteX0" fmla="*/ 805 w 350058"/>
              <a:gd name="connsiteY0" fmla="*/ 288935 h 290240"/>
              <a:gd name="connsiteX1" fmla="*/ 229405 w 350058"/>
              <a:gd name="connsiteY1" fmla="*/ 123835 h 290240"/>
              <a:gd name="connsiteX2" fmla="*/ 200830 w 350058"/>
              <a:gd name="connsiteY2" fmla="*/ 152410 h 290240"/>
              <a:gd name="connsiteX3" fmla="*/ 305605 w 350058"/>
              <a:gd name="connsiteY3" fmla="*/ 31760 h 290240"/>
              <a:gd name="connsiteX4" fmla="*/ 257980 w 350058"/>
              <a:gd name="connsiteY4" fmla="*/ 85735 h 290240"/>
              <a:gd name="connsiteX5" fmla="*/ 350055 w 350058"/>
              <a:gd name="connsiteY5" fmla="*/ 10 h 290240"/>
              <a:gd name="connsiteX6" fmla="*/ 261155 w 350058"/>
              <a:gd name="connsiteY6" fmla="*/ 92085 h 290240"/>
              <a:gd name="connsiteX7" fmla="*/ 156380 w 350058"/>
              <a:gd name="connsiteY7" fmla="*/ 196860 h 290240"/>
              <a:gd name="connsiteX8" fmla="*/ 805 w 350058"/>
              <a:gd name="connsiteY8" fmla="*/ 288935 h 29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58" h="290240">
                <a:moveTo>
                  <a:pt x="805" y="288935"/>
                </a:moveTo>
                <a:cubicBezTo>
                  <a:pt x="12976" y="276764"/>
                  <a:pt x="196068" y="146589"/>
                  <a:pt x="229405" y="123835"/>
                </a:cubicBezTo>
                <a:cubicBezTo>
                  <a:pt x="262743" y="101081"/>
                  <a:pt x="188130" y="167756"/>
                  <a:pt x="200830" y="152410"/>
                </a:cubicBezTo>
                <a:cubicBezTo>
                  <a:pt x="213530" y="137064"/>
                  <a:pt x="296080" y="42872"/>
                  <a:pt x="305605" y="31760"/>
                </a:cubicBezTo>
                <a:cubicBezTo>
                  <a:pt x="315130" y="20647"/>
                  <a:pt x="250572" y="91027"/>
                  <a:pt x="257980" y="85735"/>
                </a:cubicBezTo>
                <a:cubicBezTo>
                  <a:pt x="265388" y="80443"/>
                  <a:pt x="349526" y="-1048"/>
                  <a:pt x="350055" y="10"/>
                </a:cubicBezTo>
                <a:cubicBezTo>
                  <a:pt x="350584" y="1068"/>
                  <a:pt x="293434" y="59277"/>
                  <a:pt x="261155" y="92085"/>
                </a:cubicBezTo>
                <a:cubicBezTo>
                  <a:pt x="228876" y="124893"/>
                  <a:pt x="195009" y="168814"/>
                  <a:pt x="156380" y="196860"/>
                </a:cubicBezTo>
                <a:cubicBezTo>
                  <a:pt x="117751" y="224906"/>
                  <a:pt x="-11366" y="301106"/>
                  <a:pt x="805" y="2889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0723487-2E29-9290-45B3-E12B2EFBC279}"/>
              </a:ext>
            </a:extLst>
          </p:cNvPr>
          <p:cNvSpPr/>
          <p:nvPr/>
        </p:nvSpPr>
        <p:spPr>
          <a:xfrm>
            <a:off x="4890063" y="4457592"/>
            <a:ext cx="450291" cy="338022"/>
          </a:xfrm>
          <a:custGeom>
            <a:avLst/>
            <a:gdLst>
              <a:gd name="connsiteX0" fmla="*/ 43887 w 450291"/>
              <a:gd name="connsiteY0" fmla="*/ 336658 h 338022"/>
              <a:gd name="connsiteX1" fmla="*/ 269312 w 450291"/>
              <a:gd name="connsiteY1" fmla="*/ 193783 h 338022"/>
              <a:gd name="connsiteX2" fmla="*/ 247087 w 450291"/>
              <a:gd name="connsiteY2" fmla="*/ 235058 h 338022"/>
              <a:gd name="connsiteX3" fmla="*/ 320112 w 450291"/>
              <a:gd name="connsiteY3" fmla="*/ 127108 h 338022"/>
              <a:gd name="connsiteX4" fmla="*/ 297887 w 450291"/>
              <a:gd name="connsiteY4" fmla="*/ 174733 h 338022"/>
              <a:gd name="connsiteX5" fmla="*/ 367737 w 450291"/>
              <a:gd name="connsiteY5" fmla="*/ 79483 h 338022"/>
              <a:gd name="connsiteX6" fmla="*/ 339162 w 450291"/>
              <a:gd name="connsiteY6" fmla="*/ 155683 h 338022"/>
              <a:gd name="connsiteX7" fmla="*/ 386787 w 450291"/>
              <a:gd name="connsiteY7" fmla="*/ 69958 h 338022"/>
              <a:gd name="connsiteX8" fmla="*/ 450287 w 450291"/>
              <a:gd name="connsiteY8" fmla="*/ 108 h 338022"/>
              <a:gd name="connsiteX9" fmla="*/ 383612 w 450291"/>
              <a:gd name="connsiteY9" fmla="*/ 85833 h 338022"/>
              <a:gd name="connsiteX10" fmla="*/ 199462 w 450291"/>
              <a:gd name="connsiteY10" fmla="*/ 212833 h 338022"/>
              <a:gd name="connsiteX11" fmla="*/ 50237 w 450291"/>
              <a:gd name="connsiteY11" fmla="*/ 247758 h 338022"/>
              <a:gd name="connsiteX12" fmla="*/ 2612 w 450291"/>
              <a:gd name="connsiteY12" fmla="*/ 304908 h 338022"/>
              <a:gd name="connsiteX13" fmla="*/ 116912 w 450291"/>
              <a:gd name="connsiteY13" fmla="*/ 216008 h 338022"/>
              <a:gd name="connsiteX14" fmla="*/ 81987 w 450291"/>
              <a:gd name="connsiteY14" fmla="*/ 263633 h 338022"/>
              <a:gd name="connsiteX15" fmla="*/ 43887 w 450291"/>
              <a:gd name="connsiteY15" fmla="*/ 336658 h 33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291" h="338022">
                <a:moveTo>
                  <a:pt x="43887" y="336658"/>
                </a:moveTo>
                <a:cubicBezTo>
                  <a:pt x="75108" y="325016"/>
                  <a:pt x="235445" y="210716"/>
                  <a:pt x="269312" y="193783"/>
                </a:cubicBezTo>
                <a:cubicBezTo>
                  <a:pt x="303179" y="176850"/>
                  <a:pt x="238620" y="246170"/>
                  <a:pt x="247087" y="235058"/>
                </a:cubicBezTo>
                <a:cubicBezTo>
                  <a:pt x="255554" y="223946"/>
                  <a:pt x="311645" y="137162"/>
                  <a:pt x="320112" y="127108"/>
                </a:cubicBezTo>
                <a:cubicBezTo>
                  <a:pt x="328579" y="117054"/>
                  <a:pt x="289950" y="182670"/>
                  <a:pt x="297887" y="174733"/>
                </a:cubicBezTo>
                <a:cubicBezTo>
                  <a:pt x="305824" y="166796"/>
                  <a:pt x="360858" y="82658"/>
                  <a:pt x="367737" y="79483"/>
                </a:cubicBezTo>
                <a:cubicBezTo>
                  <a:pt x="374616" y="76308"/>
                  <a:pt x="335987" y="157270"/>
                  <a:pt x="339162" y="155683"/>
                </a:cubicBezTo>
                <a:cubicBezTo>
                  <a:pt x="342337" y="154096"/>
                  <a:pt x="368266" y="95887"/>
                  <a:pt x="386787" y="69958"/>
                </a:cubicBezTo>
                <a:cubicBezTo>
                  <a:pt x="405308" y="44029"/>
                  <a:pt x="450816" y="-2538"/>
                  <a:pt x="450287" y="108"/>
                </a:cubicBezTo>
                <a:cubicBezTo>
                  <a:pt x="449758" y="2754"/>
                  <a:pt x="425416" y="50379"/>
                  <a:pt x="383612" y="85833"/>
                </a:cubicBezTo>
                <a:cubicBezTo>
                  <a:pt x="341808" y="121287"/>
                  <a:pt x="255024" y="185846"/>
                  <a:pt x="199462" y="212833"/>
                </a:cubicBezTo>
                <a:cubicBezTo>
                  <a:pt x="143900" y="239820"/>
                  <a:pt x="83045" y="232412"/>
                  <a:pt x="50237" y="247758"/>
                </a:cubicBezTo>
                <a:cubicBezTo>
                  <a:pt x="17429" y="263104"/>
                  <a:pt x="-8501" y="310200"/>
                  <a:pt x="2612" y="304908"/>
                </a:cubicBezTo>
                <a:cubicBezTo>
                  <a:pt x="13724" y="299616"/>
                  <a:pt x="103683" y="222887"/>
                  <a:pt x="116912" y="216008"/>
                </a:cubicBezTo>
                <a:cubicBezTo>
                  <a:pt x="130141" y="209129"/>
                  <a:pt x="89924" y="245112"/>
                  <a:pt x="81987" y="263633"/>
                </a:cubicBezTo>
                <a:cubicBezTo>
                  <a:pt x="74050" y="282154"/>
                  <a:pt x="12666" y="348300"/>
                  <a:pt x="43887" y="3366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A7D4B10-6380-EEE0-A969-E99530C67636}"/>
              </a:ext>
            </a:extLst>
          </p:cNvPr>
          <p:cNvSpPr/>
          <p:nvPr/>
        </p:nvSpPr>
        <p:spPr>
          <a:xfrm>
            <a:off x="4927094" y="4310110"/>
            <a:ext cx="418106" cy="239966"/>
          </a:xfrm>
          <a:custGeom>
            <a:avLst/>
            <a:gdLst>
              <a:gd name="connsiteX0" fmla="*/ 506 w 418106"/>
              <a:gd name="connsiteY0" fmla="*/ 61865 h 239966"/>
              <a:gd name="connsiteX1" fmla="*/ 260856 w 418106"/>
              <a:gd name="connsiteY1" fmla="*/ 17415 h 239966"/>
              <a:gd name="connsiteX2" fmla="*/ 337056 w 418106"/>
              <a:gd name="connsiteY2" fmla="*/ 36465 h 239966"/>
              <a:gd name="connsiteX3" fmla="*/ 308481 w 418106"/>
              <a:gd name="connsiteY3" fmla="*/ 1540 h 239966"/>
              <a:gd name="connsiteX4" fmla="*/ 416431 w 418106"/>
              <a:gd name="connsiteY4" fmla="*/ 96790 h 239966"/>
              <a:gd name="connsiteX5" fmla="*/ 375156 w 418106"/>
              <a:gd name="connsiteY5" fmla="*/ 39640 h 239966"/>
              <a:gd name="connsiteX6" fmla="*/ 387856 w 418106"/>
              <a:gd name="connsiteY6" fmla="*/ 90440 h 239966"/>
              <a:gd name="connsiteX7" fmla="*/ 349756 w 418106"/>
              <a:gd name="connsiteY7" fmla="*/ 141240 h 239966"/>
              <a:gd name="connsiteX8" fmla="*/ 251331 w 418106"/>
              <a:gd name="connsiteY8" fmla="*/ 239665 h 239966"/>
              <a:gd name="connsiteX9" fmla="*/ 308481 w 418106"/>
              <a:gd name="connsiteY9" fmla="*/ 169815 h 239966"/>
              <a:gd name="connsiteX10" fmla="*/ 318006 w 418106"/>
              <a:gd name="connsiteY10" fmla="*/ 109490 h 239966"/>
              <a:gd name="connsiteX11" fmla="*/ 232281 w 418106"/>
              <a:gd name="connsiteY11" fmla="*/ 39640 h 239966"/>
              <a:gd name="connsiteX12" fmla="*/ 292606 w 418106"/>
              <a:gd name="connsiteY12" fmla="*/ 80915 h 239966"/>
              <a:gd name="connsiteX13" fmla="*/ 197356 w 418106"/>
              <a:gd name="connsiteY13" fmla="*/ 52340 h 239966"/>
              <a:gd name="connsiteX14" fmla="*/ 506 w 418106"/>
              <a:gd name="connsiteY14" fmla="*/ 61865 h 23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106" h="239966">
                <a:moveTo>
                  <a:pt x="506" y="61865"/>
                </a:moveTo>
                <a:cubicBezTo>
                  <a:pt x="11089" y="56044"/>
                  <a:pt x="204764" y="21648"/>
                  <a:pt x="260856" y="17415"/>
                </a:cubicBezTo>
                <a:cubicBezTo>
                  <a:pt x="316948" y="13182"/>
                  <a:pt x="329119" y="39111"/>
                  <a:pt x="337056" y="36465"/>
                </a:cubicBezTo>
                <a:cubicBezTo>
                  <a:pt x="344993" y="33819"/>
                  <a:pt x="295252" y="-8514"/>
                  <a:pt x="308481" y="1540"/>
                </a:cubicBezTo>
                <a:cubicBezTo>
                  <a:pt x="321710" y="11594"/>
                  <a:pt x="405319" y="90440"/>
                  <a:pt x="416431" y="96790"/>
                </a:cubicBezTo>
                <a:cubicBezTo>
                  <a:pt x="427543" y="103140"/>
                  <a:pt x="379918" y="40698"/>
                  <a:pt x="375156" y="39640"/>
                </a:cubicBezTo>
                <a:cubicBezTo>
                  <a:pt x="370394" y="38582"/>
                  <a:pt x="392089" y="73507"/>
                  <a:pt x="387856" y="90440"/>
                </a:cubicBezTo>
                <a:cubicBezTo>
                  <a:pt x="383623" y="107373"/>
                  <a:pt x="372510" y="116369"/>
                  <a:pt x="349756" y="141240"/>
                </a:cubicBezTo>
                <a:cubicBezTo>
                  <a:pt x="327002" y="166111"/>
                  <a:pt x="258210" y="234903"/>
                  <a:pt x="251331" y="239665"/>
                </a:cubicBezTo>
                <a:cubicBezTo>
                  <a:pt x="244452" y="244427"/>
                  <a:pt x="297369" y="191511"/>
                  <a:pt x="308481" y="169815"/>
                </a:cubicBezTo>
                <a:cubicBezTo>
                  <a:pt x="319593" y="148119"/>
                  <a:pt x="330706" y="131186"/>
                  <a:pt x="318006" y="109490"/>
                </a:cubicBezTo>
                <a:cubicBezTo>
                  <a:pt x="305306" y="87794"/>
                  <a:pt x="236514" y="44402"/>
                  <a:pt x="232281" y="39640"/>
                </a:cubicBezTo>
                <a:cubicBezTo>
                  <a:pt x="228048" y="34878"/>
                  <a:pt x="298427" y="78798"/>
                  <a:pt x="292606" y="80915"/>
                </a:cubicBezTo>
                <a:cubicBezTo>
                  <a:pt x="286785" y="83032"/>
                  <a:pt x="246569" y="56573"/>
                  <a:pt x="197356" y="52340"/>
                </a:cubicBezTo>
                <a:cubicBezTo>
                  <a:pt x="148144" y="48107"/>
                  <a:pt x="-10077" y="67686"/>
                  <a:pt x="506" y="618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FB648E-8945-CE77-D9FC-A7471D17058C}"/>
              </a:ext>
            </a:extLst>
          </p:cNvPr>
          <p:cNvSpPr/>
          <p:nvPr/>
        </p:nvSpPr>
        <p:spPr>
          <a:xfrm>
            <a:off x="4126809" y="4390976"/>
            <a:ext cx="256785" cy="225965"/>
          </a:xfrm>
          <a:custGeom>
            <a:avLst/>
            <a:gdLst>
              <a:gd name="connsiteX0" fmla="*/ 254691 w 256785"/>
              <a:gd name="connsiteY0" fmla="*/ 49 h 225965"/>
              <a:gd name="connsiteX1" fmla="*/ 83241 w 256785"/>
              <a:gd name="connsiteY1" fmla="*/ 127049 h 225965"/>
              <a:gd name="connsiteX2" fmla="*/ 691 w 256785"/>
              <a:gd name="connsiteY2" fmla="*/ 193724 h 225965"/>
              <a:gd name="connsiteX3" fmla="*/ 45141 w 256785"/>
              <a:gd name="connsiteY3" fmla="*/ 158799 h 225965"/>
              <a:gd name="connsiteX4" fmla="*/ 70541 w 256785"/>
              <a:gd name="connsiteY4" fmla="*/ 152449 h 225965"/>
              <a:gd name="connsiteX5" fmla="*/ 143566 w 256785"/>
              <a:gd name="connsiteY5" fmla="*/ 209599 h 225965"/>
              <a:gd name="connsiteX6" fmla="*/ 111816 w 256785"/>
              <a:gd name="connsiteY6" fmla="*/ 136574 h 225965"/>
              <a:gd name="connsiteX7" fmla="*/ 184841 w 256785"/>
              <a:gd name="connsiteY7" fmla="*/ 225474 h 225965"/>
              <a:gd name="connsiteX8" fmla="*/ 159441 w 256785"/>
              <a:gd name="connsiteY8" fmla="*/ 168324 h 225965"/>
              <a:gd name="connsiteX9" fmla="*/ 216591 w 256785"/>
              <a:gd name="connsiteY9" fmla="*/ 82599 h 225965"/>
              <a:gd name="connsiteX10" fmla="*/ 181666 w 256785"/>
              <a:gd name="connsiteY10" fmla="*/ 111174 h 225965"/>
              <a:gd name="connsiteX11" fmla="*/ 254691 w 256785"/>
              <a:gd name="connsiteY11" fmla="*/ 49 h 22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85" h="225965">
                <a:moveTo>
                  <a:pt x="254691" y="49"/>
                </a:moveTo>
                <a:cubicBezTo>
                  <a:pt x="238287" y="2695"/>
                  <a:pt x="125574" y="94770"/>
                  <a:pt x="83241" y="127049"/>
                </a:cubicBezTo>
                <a:cubicBezTo>
                  <a:pt x="40908" y="159328"/>
                  <a:pt x="7041" y="188432"/>
                  <a:pt x="691" y="193724"/>
                </a:cubicBezTo>
                <a:cubicBezTo>
                  <a:pt x="-5659" y="199016"/>
                  <a:pt x="33499" y="165678"/>
                  <a:pt x="45141" y="158799"/>
                </a:cubicBezTo>
                <a:cubicBezTo>
                  <a:pt x="56783" y="151920"/>
                  <a:pt x="54137" y="143982"/>
                  <a:pt x="70541" y="152449"/>
                </a:cubicBezTo>
                <a:cubicBezTo>
                  <a:pt x="86945" y="160916"/>
                  <a:pt x="136687" y="212245"/>
                  <a:pt x="143566" y="209599"/>
                </a:cubicBezTo>
                <a:cubicBezTo>
                  <a:pt x="150445" y="206953"/>
                  <a:pt x="104937" y="133928"/>
                  <a:pt x="111816" y="136574"/>
                </a:cubicBezTo>
                <a:cubicBezTo>
                  <a:pt x="118695" y="139220"/>
                  <a:pt x="176904" y="220182"/>
                  <a:pt x="184841" y="225474"/>
                </a:cubicBezTo>
                <a:cubicBezTo>
                  <a:pt x="192778" y="230766"/>
                  <a:pt x="154149" y="192137"/>
                  <a:pt x="159441" y="168324"/>
                </a:cubicBezTo>
                <a:cubicBezTo>
                  <a:pt x="164733" y="144511"/>
                  <a:pt x="212887" y="92124"/>
                  <a:pt x="216591" y="82599"/>
                </a:cubicBezTo>
                <a:cubicBezTo>
                  <a:pt x="220295" y="73074"/>
                  <a:pt x="177433" y="120699"/>
                  <a:pt x="181666" y="111174"/>
                </a:cubicBezTo>
                <a:cubicBezTo>
                  <a:pt x="185899" y="101649"/>
                  <a:pt x="271095" y="-2597"/>
                  <a:pt x="254691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69181DD5-1D87-4F41-F43F-F14C74108BD0}"/>
              </a:ext>
            </a:extLst>
          </p:cNvPr>
          <p:cNvSpPr/>
          <p:nvPr/>
        </p:nvSpPr>
        <p:spPr>
          <a:xfrm>
            <a:off x="4400122" y="4393477"/>
            <a:ext cx="365601" cy="35678"/>
          </a:xfrm>
          <a:custGeom>
            <a:avLst/>
            <a:gdLst>
              <a:gd name="connsiteX0" fmla="*/ 428 w 365601"/>
              <a:gd name="connsiteY0" fmla="*/ 35648 h 35678"/>
              <a:gd name="connsiteX1" fmla="*/ 187753 w 365601"/>
              <a:gd name="connsiteY1" fmla="*/ 7073 h 35678"/>
              <a:gd name="connsiteX2" fmla="*/ 298878 w 365601"/>
              <a:gd name="connsiteY2" fmla="*/ 16598 h 35678"/>
              <a:gd name="connsiteX3" fmla="*/ 289353 w 365601"/>
              <a:gd name="connsiteY3" fmla="*/ 7073 h 35678"/>
              <a:gd name="connsiteX4" fmla="*/ 365553 w 365601"/>
              <a:gd name="connsiteY4" fmla="*/ 29298 h 35678"/>
              <a:gd name="connsiteX5" fmla="*/ 276653 w 365601"/>
              <a:gd name="connsiteY5" fmla="*/ 10248 h 35678"/>
              <a:gd name="connsiteX6" fmla="*/ 111553 w 365601"/>
              <a:gd name="connsiteY6" fmla="*/ 10248 h 35678"/>
              <a:gd name="connsiteX7" fmla="*/ 136953 w 365601"/>
              <a:gd name="connsiteY7" fmla="*/ 723 h 35678"/>
              <a:gd name="connsiteX8" fmla="*/ 428 w 365601"/>
              <a:gd name="connsiteY8" fmla="*/ 35648 h 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601" h="35678">
                <a:moveTo>
                  <a:pt x="428" y="35648"/>
                </a:moveTo>
                <a:cubicBezTo>
                  <a:pt x="8895" y="36706"/>
                  <a:pt x="138011" y="10248"/>
                  <a:pt x="187753" y="7073"/>
                </a:cubicBezTo>
                <a:cubicBezTo>
                  <a:pt x="237495" y="3898"/>
                  <a:pt x="298878" y="16598"/>
                  <a:pt x="298878" y="16598"/>
                </a:cubicBezTo>
                <a:cubicBezTo>
                  <a:pt x="315811" y="16598"/>
                  <a:pt x="278241" y="4956"/>
                  <a:pt x="289353" y="7073"/>
                </a:cubicBezTo>
                <a:cubicBezTo>
                  <a:pt x="300465" y="9190"/>
                  <a:pt x="367670" y="28769"/>
                  <a:pt x="365553" y="29298"/>
                </a:cubicBezTo>
                <a:cubicBezTo>
                  <a:pt x="363436" y="29827"/>
                  <a:pt x="318986" y="13423"/>
                  <a:pt x="276653" y="10248"/>
                </a:cubicBezTo>
                <a:cubicBezTo>
                  <a:pt x="234320" y="7073"/>
                  <a:pt x="134836" y="11835"/>
                  <a:pt x="111553" y="10248"/>
                </a:cubicBezTo>
                <a:cubicBezTo>
                  <a:pt x="88270" y="8660"/>
                  <a:pt x="162353" y="-2981"/>
                  <a:pt x="136953" y="723"/>
                </a:cubicBezTo>
                <a:cubicBezTo>
                  <a:pt x="111553" y="4427"/>
                  <a:pt x="-8039" y="34590"/>
                  <a:pt x="428" y="356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F48CBED-B783-1616-1FA6-3298D4E82639}"/>
              </a:ext>
            </a:extLst>
          </p:cNvPr>
          <p:cNvSpPr/>
          <p:nvPr/>
        </p:nvSpPr>
        <p:spPr>
          <a:xfrm>
            <a:off x="4746512" y="4347750"/>
            <a:ext cx="288769" cy="78580"/>
          </a:xfrm>
          <a:custGeom>
            <a:avLst/>
            <a:gdLst>
              <a:gd name="connsiteX0" fmla="*/ 3288 w 288769"/>
              <a:gd name="connsiteY0" fmla="*/ 78200 h 78580"/>
              <a:gd name="connsiteX1" fmla="*/ 282688 w 288769"/>
              <a:gd name="connsiteY1" fmla="*/ 2000 h 78580"/>
              <a:gd name="connsiteX2" fmla="*/ 190613 w 288769"/>
              <a:gd name="connsiteY2" fmla="*/ 21050 h 78580"/>
              <a:gd name="connsiteX3" fmla="*/ 130288 w 288769"/>
              <a:gd name="connsiteY3" fmla="*/ 8350 h 78580"/>
              <a:gd name="connsiteX4" fmla="*/ 111238 w 288769"/>
              <a:gd name="connsiteY4" fmla="*/ 5175 h 78580"/>
              <a:gd name="connsiteX5" fmla="*/ 69963 w 288769"/>
              <a:gd name="connsiteY5" fmla="*/ 17875 h 78580"/>
              <a:gd name="connsiteX6" fmla="*/ 127113 w 288769"/>
              <a:gd name="connsiteY6" fmla="*/ 2000 h 78580"/>
              <a:gd name="connsiteX7" fmla="*/ 127113 w 288769"/>
              <a:gd name="connsiteY7" fmla="*/ 30575 h 78580"/>
              <a:gd name="connsiteX8" fmla="*/ 3288 w 288769"/>
              <a:gd name="connsiteY8" fmla="*/ 78200 h 7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69" h="78580">
                <a:moveTo>
                  <a:pt x="3288" y="78200"/>
                </a:moveTo>
                <a:cubicBezTo>
                  <a:pt x="29217" y="73438"/>
                  <a:pt x="251467" y="11525"/>
                  <a:pt x="282688" y="2000"/>
                </a:cubicBezTo>
                <a:cubicBezTo>
                  <a:pt x="313909" y="-7525"/>
                  <a:pt x="216013" y="19992"/>
                  <a:pt x="190613" y="21050"/>
                </a:cubicBezTo>
                <a:cubicBezTo>
                  <a:pt x="165213" y="22108"/>
                  <a:pt x="143517" y="10996"/>
                  <a:pt x="130288" y="8350"/>
                </a:cubicBezTo>
                <a:cubicBezTo>
                  <a:pt x="117059" y="5704"/>
                  <a:pt x="121292" y="3588"/>
                  <a:pt x="111238" y="5175"/>
                </a:cubicBezTo>
                <a:cubicBezTo>
                  <a:pt x="101184" y="6762"/>
                  <a:pt x="67317" y="18404"/>
                  <a:pt x="69963" y="17875"/>
                </a:cubicBezTo>
                <a:cubicBezTo>
                  <a:pt x="72609" y="17346"/>
                  <a:pt x="117588" y="-117"/>
                  <a:pt x="127113" y="2000"/>
                </a:cubicBezTo>
                <a:cubicBezTo>
                  <a:pt x="136638" y="4117"/>
                  <a:pt x="141401" y="19462"/>
                  <a:pt x="127113" y="30575"/>
                </a:cubicBezTo>
                <a:cubicBezTo>
                  <a:pt x="112826" y="41687"/>
                  <a:pt x="-22641" y="82962"/>
                  <a:pt x="3288" y="78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11CC538-52B9-BB5C-48D3-09566AF6D7D8}"/>
              </a:ext>
            </a:extLst>
          </p:cNvPr>
          <p:cNvSpPr/>
          <p:nvPr/>
        </p:nvSpPr>
        <p:spPr>
          <a:xfrm>
            <a:off x="4362398" y="4427709"/>
            <a:ext cx="50564" cy="144171"/>
          </a:xfrm>
          <a:custGeom>
            <a:avLst/>
            <a:gdLst>
              <a:gd name="connsiteX0" fmla="*/ 52 w 50564"/>
              <a:gd name="connsiteY0" fmla="*/ 1416 h 144171"/>
              <a:gd name="connsiteX1" fmla="*/ 47677 w 50564"/>
              <a:gd name="connsiteY1" fmla="*/ 137941 h 144171"/>
              <a:gd name="connsiteX2" fmla="*/ 44502 w 50564"/>
              <a:gd name="connsiteY2" fmla="*/ 115716 h 144171"/>
              <a:gd name="connsiteX3" fmla="*/ 38152 w 50564"/>
              <a:gd name="connsiteY3" fmla="*/ 68091 h 144171"/>
              <a:gd name="connsiteX4" fmla="*/ 52 w 50564"/>
              <a:gd name="connsiteY4" fmla="*/ 1416 h 1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4" h="144171">
                <a:moveTo>
                  <a:pt x="52" y="1416"/>
                </a:moveTo>
                <a:cubicBezTo>
                  <a:pt x="1639" y="13058"/>
                  <a:pt x="47677" y="137941"/>
                  <a:pt x="47677" y="137941"/>
                </a:cubicBezTo>
                <a:cubicBezTo>
                  <a:pt x="55085" y="156991"/>
                  <a:pt x="46089" y="127358"/>
                  <a:pt x="44502" y="115716"/>
                </a:cubicBezTo>
                <a:cubicBezTo>
                  <a:pt x="42915" y="104074"/>
                  <a:pt x="42915" y="82908"/>
                  <a:pt x="38152" y="68091"/>
                </a:cubicBezTo>
                <a:cubicBezTo>
                  <a:pt x="33389" y="53274"/>
                  <a:pt x="-1535" y="-10226"/>
                  <a:pt x="52" y="1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6C04F89-1FEF-AB9F-3543-34B811DF67DB}"/>
              </a:ext>
            </a:extLst>
          </p:cNvPr>
          <p:cNvSpPr/>
          <p:nvPr/>
        </p:nvSpPr>
        <p:spPr>
          <a:xfrm>
            <a:off x="4459649" y="4429091"/>
            <a:ext cx="93385" cy="162082"/>
          </a:xfrm>
          <a:custGeom>
            <a:avLst/>
            <a:gdLst>
              <a:gd name="connsiteX0" fmla="*/ 32976 w 93385"/>
              <a:gd name="connsiteY0" fmla="*/ 34 h 162082"/>
              <a:gd name="connsiteX1" fmla="*/ 36151 w 93385"/>
              <a:gd name="connsiteY1" fmla="*/ 79409 h 162082"/>
              <a:gd name="connsiteX2" fmla="*/ 64726 w 93385"/>
              <a:gd name="connsiteY2" fmla="*/ 130209 h 162082"/>
              <a:gd name="connsiteX3" fmla="*/ 48851 w 93385"/>
              <a:gd name="connsiteY3" fmla="*/ 104809 h 162082"/>
              <a:gd name="connsiteX4" fmla="*/ 93301 w 93385"/>
              <a:gd name="connsiteY4" fmla="*/ 161959 h 162082"/>
              <a:gd name="connsiteX5" fmla="*/ 58376 w 93385"/>
              <a:gd name="connsiteY5" fmla="*/ 120684 h 162082"/>
              <a:gd name="connsiteX6" fmla="*/ 1226 w 93385"/>
              <a:gd name="connsiteY6" fmla="*/ 142909 h 162082"/>
              <a:gd name="connsiteX7" fmla="*/ 20276 w 93385"/>
              <a:gd name="connsiteY7" fmla="*/ 117509 h 162082"/>
              <a:gd name="connsiteX8" fmla="*/ 32976 w 93385"/>
              <a:gd name="connsiteY8" fmla="*/ 69884 h 162082"/>
              <a:gd name="connsiteX9" fmla="*/ 32976 w 93385"/>
              <a:gd name="connsiteY9" fmla="*/ 34 h 16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85" h="162082">
                <a:moveTo>
                  <a:pt x="32976" y="34"/>
                </a:moveTo>
                <a:cubicBezTo>
                  <a:pt x="33505" y="1621"/>
                  <a:pt x="30859" y="57713"/>
                  <a:pt x="36151" y="79409"/>
                </a:cubicBezTo>
                <a:cubicBezTo>
                  <a:pt x="41443" y="101105"/>
                  <a:pt x="62609" y="125976"/>
                  <a:pt x="64726" y="130209"/>
                </a:cubicBezTo>
                <a:cubicBezTo>
                  <a:pt x="66843" y="134442"/>
                  <a:pt x="44089" y="99517"/>
                  <a:pt x="48851" y="104809"/>
                </a:cubicBezTo>
                <a:cubicBezTo>
                  <a:pt x="53614" y="110101"/>
                  <a:pt x="91714" y="159313"/>
                  <a:pt x="93301" y="161959"/>
                </a:cubicBezTo>
                <a:cubicBezTo>
                  <a:pt x="94889" y="164605"/>
                  <a:pt x="73722" y="123859"/>
                  <a:pt x="58376" y="120684"/>
                </a:cubicBezTo>
                <a:cubicBezTo>
                  <a:pt x="43030" y="117509"/>
                  <a:pt x="7576" y="143438"/>
                  <a:pt x="1226" y="142909"/>
                </a:cubicBezTo>
                <a:cubicBezTo>
                  <a:pt x="-5124" y="142380"/>
                  <a:pt x="14984" y="129680"/>
                  <a:pt x="20276" y="117509"/>
                </a:cubicBezTo>
                <a:cubicBezTo>
                  <a:pt x="25568" y="105338"/>
                  <a:pt x="30859" y="88405"/>
                  <a:pt x="32976" y="69884"/>
                </a:cubicBezTo>
                <a:cubicBezTo>
                  <a:pt x="35093" y="51363"/>
                  <a:pt x="32447" y="-1553"/>
                  <a:pt x="32976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73F4FFB-6A2A-F48C-B037-21121FCF1FC6}"/>
              </a:ext>
            </a:extLst>
          </p:cNvPr>
          <p:cNvSpPr/>
          <p:nvPr/>
        </p:nvSpPr>
        <p:spPr>
          <a:xfrm>
            <a:off x="4584472" y="4425697"/>
            <a:ext cx="35210" cy="174975"/>
          </a:xfrm>
          <a:custGeom>
            <a:avLst/>
            <a:gdLst>
              <a:gd name="connsiteX0" fmla="*/ 35153 w 35210"/>
              <a:gd name="connsiteY0" fmla="*/ 253 h 174975"/>
              <a:gd name="connsiteX1" fmla="*/ 25628 w 35210"/>
              <a:gd name="connsiteY1" fmla="*/ 127253 h 174975"/>
              <a:gd name="connsiteX2" fmla="*/ 228 w 35210"/>
              <a:gd name="connsiteY2" fmla="*/ 174878 h 174975"/>
              <a:gd name="connsiteX3" fmla="*/ 12928 w 35210"/>
              <a:gd name="connsiteY3" fmla="*/ 136778 h 174975"/>
              <a:gd name="connsiteX4" fmla="*/ 9753 w 35210"/>
              <a:gd name="connsiteY4" fmla="*/ 44703 h 174975"/>
              <a:gd name="connsiteX5" fmla="*/ 28803 w 35210"/>
              <a:gd name="connsiteY5" fmla="*/ 92328 h 174975"/>
              <a:gd name="connsiteX6" fmla="*/ 35153 w 35210"/>
              <a:gd name="connsiteY6" fmla="*/ 253 h 17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0" h="174975">
                <a:moveTo>
                  <a:pt x="35153" y="253"/>
                </a:moveTo>
                <a:cubicBezTo>
                  <a:pt x="34624" y="6074"/>
                  <a:pt x="31449" y="98149"/>
                  <a:pt x="25628" y="127253"/>
                </a:cubicBezTo>
                <a:cubicBezTo>
                  <a:pt x="19807" y="156357"/>
                  <a:pt x="2345" y="173290"/>
                  <a:pt x="228" y="174878"/>
                </a:cubicBezTo>
                <a:cubicBezTo>
                  <a:pt x="-1889" y="176466"/>
                  <a:pt x="11341" y="158474"/>
                  <a:pt x="12928" y="136778"/>
                </a:cubicBezTo>
                <a:cubicBezTo>
                  <a:pt x="14515" y="115082"/>
                  <a:pt x="7107" y="52111"/>
                  <a:pt x="9753" y="44703"/>
                </a:cubicBezTo>
                <a:cubicBezTo>
                  <a:pt x="12399" y="37295"/>
                  <a:pt x="25099" y="93915"/>
                  <a:pt x="28803" y="92328"/>
                </a:cubicBezTo>
                <a:cubicBezTo>
                  <a:pt x="32507" y="90741"/>
                  <a:pt x="35682" y="-5568"/>
                  <a:pt x="35153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B1CA9AC-FB3B-D89D-CF77-538877369276}"/>
              </a:ext>
            </a:extLst>
          </p:cNvPr>
          <p:cNvSpPr/>
          <p:nvPr/>
        </p:nvSpPr>
        <p:spPr>
          <a:xfrm>
            <a:off x="4724317" y="4416126"/>
            <a:ext cx="57956" cy="174932"/>
          </a:xfrm>
          <a:custGeom>
            <a:avLst/>
            <a:gdLst>
              <a:gd name="connsiteX0" fmla="*/ 83 w 57956"/>
              <a:gd name="connsiteY0" fmla="*/ 299 h 174932"/>
              <a:gd name="connsiteX1" fmla="*/ 44533 w 57956"/>
              <a:gd name="connsiteY1" fmla="*/ 120949 h 174932"/>
              <a:gd name="connsiteX2" fmla="*/ 47708 w 57956"/>
              <a:gd name="connsiteY2" fmla="*/ 174924 h 174932"/>
              <a:gd name="connsiteX3" fmla="*/ 47708 w 57956"/>
              <a:gd name="connsiteY3" fmla="*/ 117774 h 174932"/>
              <a:gd name="connsiteX4" fmla="*/ 47708 w 57956"/>
              <a:gd name="connsiteY4" fmla="*/ 73324 h 174932"/>
              <a:gd name="connsiteX5" fmla="*/ 57233 w 57956"/>
              <a:gd name="connsiteY5" fmla="*/ 86024 h 174932"/>
              <a:gd name="connsiteX6" fmla="*/ 83 w 57956"/>
              <a:gd name="connsiteY6" fmla="*/ 299 h 1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6" h="174932">
                <a:moveTo>
                  <a:pt x="83" y="299"/>
                </a:moveTo>
                <a:cubicBezTo>
                  <a:pt x="-2034" y="6120"/>
                  <a:pt x="36596" y="91845"/>
                  <a:pt x="44533" y="120949"/>
                </a:cubicBezTo>
                <a:cubicBezTo>
                  <a:pt x="52470" y="150053"/>
                  <a:pt x="47179" y="175453"/>
                  <a:pt x="47708" y="174924"/>
                </a:cubicBezTo>
                <a:lnTo>
                  <a:pt x="47708" y="117774"/>
                </a:lnTo>
                <a:lnTo>
                  <a:pt x="47708" y="73324"/>
                </a:lnTo>
                <a:cubicBezTo>
                  <a:pt x="49295" y="68032"/>
                  <a:pt x="60937" y="96607"/>
                  <a:pt x="57233" y="86024"/>
                </a:cubicBezTo>
                <a:cubicBezTo>
                  <a:pt x="53529" y="75441"/>
                  <a:pt x="2200" y="-5522"/>
                  <a:pt x="83" y="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1F1E512-2A6F-798E-FE8A-1C15CB9370B4}"/>
              </a:ext>
            </a:extLst>
          </p:cNvPr>
          <p:cNvSpPr/>
          <p:nvPr/>
        </p:nvSpPr>
        <p:spPr>
          <a:xfrm>
            <a:off x="4768428" y="4421924"/>
            <a:ext cx="22700" cy="159920"/>
          </a:xfrm>
          <a:custGeom>
            <a:avLst/>
            <a:gdLst>
              <a:gd name="connsiteX0" fmla="*/ 22647 w 22700"/>
              <a:gd name="connsiteY0" fmla="*/ 851 h 159920"/>
              <a:gd name="connsiteX1" fmla="*/ 6772 w 22700"/>
              <a:gd name="connsiteY1" fmla="*/ 105626 h 159920"/>
              <a:gd name="connsiteX2" fmla="*/ 9947 w 22700"/>
              <a:gd name="connsiteY2" fmla="*/ 159601 h 159920"/>
              <a:gd name="connsiteX3" fmla="*/ 9947 w 22700"/>
              <a:gd name="connsiteY3" fmla="*/ 124676 h 159920"/>
              <a:gd name="connsiteX4" fmla="*/ 422 w 22700"/>
              <a:gd name="connsiteY4" fmla="*/ 58001 h 159920"/>
              <a:gd name="connsiteX5" fmla="*/ 22647 w 22700"/>
              <a:gd name="connsiteY5" fmla="*/ 851 h 15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0" h="159920">
                <a:moveTo>
                  <a:pt x="22647" y="851"/>
                </a:moveTo>
                <a:cubicBezTo>
                  <a:pt x="23705" y="8788"/>
                  <a:pt x="8889" y="79168"/>
                  <a:pt x="6772" y="105626"/>
                </a:cubicBezTo>
                <a:cubicBezTo>
                  <a:pt x="4655" y="132084"/>
                  <a:pt x="9418" y="156426"/>
                  <a:pt x="9947" y="159601"/>
                </a:cubicBezTo>
                <a:cubicBezTo>
                  <a:pt x="10476" y="162776"/>
                  <a:pt x="11534" y="141609"/>
                  <a:pt x="9947" y="124676"/>
                </a:cubicBezTo>
                <a:cubicBezTo>
                  <a:pt x="8359" y="107743"/>
                  <a:pt x="-2224" y="73347"/>
                  <a:pt x="422" y="58001"/>
                </a:cubicBezTo>
                <a:cubicBezTo>
                  <a:pt x="3068" y="42655"/>
                  <a:pt x="21589" y="-7086"/>
                  <a:pt x="22647" y="8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6233F65-65F6-8711-4506-58444EA02947}"/>
              </a:ext>
            </a:extLst>
          </p:cNvPr>
          <p:cNvSpPr/>
          <p:nvPr/>
        </p:nvSpPr>
        <p:spPr>
          <a:xfrm>
            <a:off x="4778348" y="4390931"/>
            <a:ext cx="163068" cy="197426"/>
          </a:xfrm>
          <a:custGeom>
            <a:avLst/>
            <a:gdLst>
              <a:gd name="connsiteX0" fmla="*/ 127027 w 163068"/>
              <a:gd name="connsiteY0" fmla="*/ 94 h 197426"/>
              <a:gd name="connsiteX1" fmla="*/ 161952 w 163068"/>
              <a:gd name="connsiteY1" fmla="*/ 184244 h 197426"/>
              <a:gd name="connsiteX2" fmla="*/ 142902 w 163068"/>
              <a:gd name="connsiteY2" fmla="*/ 184244 h 197426"/>
              <a:gd name="connsiteX3" fmla="*/ 34952 w 163068"/>
              <a:gd name="connsiteY3" fmla="*/ 196944 h 197426"/>
              <a:gd name="connsiteX4" fmla="*/ 27 w 163068"/>
              <a:gd name="connsiteY4" fmla="*/ 174719 h 197426"/>
              <a:gd name="connsiteX5" fmla="*/ 31777 w 163068"/>
              <a:gd name="connsiteY5" fmla="*/ 196944 h 197426"/>
              <a:gd name="connsiteX6" fmla="*/ 152427 w 163068"/>
              <a:gd name="connsiteY6" fmla="*/ 181069 h 197426"/>
              <a:gd name="connsiteX7" fmla="*/ 139727 w 163068"/>
              <a:gd name="connsiteY7" fmla="*/ 158844 h 197426"/>
              <a:gd name="connsiteX8" fmla="*/ 127027 w 163068"/>
              <a:gd name="connsiteY8" fmla="*/ 94 h 1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068" h="197426">
                <a:moveTo>
                  <a:pt x="127027" y="94"/>
                </a:moveTo>
                <a:cubicBezTo>
                  <a:pt x="130731" y="4327"/>
                  <a:pt x="161952" y="184244"/>
                  <a:pt x="161952" y="184244"/>
                </a:cubicBezTo>
                <a:cubicBezTo>
                  <a:pt x="164598" y="214936"/>
                  <a:pt x="164069" y="182127"/>
                  <a:pt x="142902" y="184244"/>
                </a:cubicBezTo>
                <a:cubicBezTo>
                  <a:pt x="121735" y="186361"/>
                  <a:pt x="58765" y="198532"/>
                  <a:pt x="34952" y="196944"/>
                </a:cubicBezTo>
                <a:cubicBezTo>
                  <a:pt x="11139" y="195356"/>
                  <a:pt x="556" y="174719"/>
                  <a:pt x="27" y="174719"/>
                </a:cubicBezTo>
                <a:cubicBezTo>
                  <a:pt x="-502" y="174719"/>
                  <a:pt x="6377" y="195886"/>
                  <a:pt x="31777" y="196944"/>
                </a:cubicBezTo>
                <a:cubicBezTo>
                  <a:pt x="57177" y="198002"/>
                  <a:pt x="134435" y="187419"/>
                  <a:pt x="152427" y="181069"/>
                </a:cubicBezTo>
                <a:cubicBezTo>
                  <a:pt x="170419" y="174719"/>
                  <a:pt x="142373" y="183186"/>
                  <a:pt x="139727" y="158844"/>
                </a:cubicBezTo>
                <a:cubicBezTo>
                  <a:pt x="137081" y="134502"/>
                  <a:pt x="123323" y="-4139"/>
                  <a:pt x="127027" y="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0016C482-0C0A-54EC-57C8-84BC1294B24B}"/>
              </a:ext>
            </a:extLst>
          </p:cNvPr>
          <p:cNvSpPr/>
          <p:nvPr/>
        </p:nvSpPr>
        <p:spPr>
          <a:xfrm>
            <a:off x="4603398" y="4416184"/>
            <a:ext cx="38485" cy="171698"/>
          </a:xfrm>
          <a:custGeom>
            <a:avLst/>
            <a:gdLst>
              <a:gd name="connsiteX0" fmla="*/ 38452 w 38485"/>
              <a:gd name="connsiteY0" fmla="*/ 241 h 171698"/>
              <a:gd name="connsiteX1" fmla="*/ 9877 w 38485"/>
              <a:gd name="connsiteY1" fmla="*/ 127241 h 171698"/>
              <a:gd name="connsiteX2" fmla="*/ 6702 w 38485"/>
              <a:gd name="connsiteY2" fmla="*/ 171691 h 171698"/>
              <a:gd name="connsiteX3" fmla="*/ 352 w 38485"/>
              <a:gd name="connsiteY3" fmla="*/ 130416 h 171698"/>
              <a:gd name="connsiteX4" fmla="*/ 3527 w 38485"/>
              <a:gd name="connsiteY4" fmla="*/ 95491 h 171698"/>
              <a:gd name="connsiteX5" fmla="*/ 38452 w 38485"/>
              <a:gd name="connsiteY5" fmla="*/ 241 h 17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5" h="171698">
                <a:moveTo>
                  <a:pt x="38452" y="241"/>
                </a:moveTo>
                <a:cubicBezTo>
                  <a:pt x="39510" y="5532"/>
                  <a:pt x="15169" y="98666"/>
                  <a:pt x="9877" y="127241"/>
                </a:cubicBezTo>
                <a:cubicBezTo>
                  <a:pt x="4585" y="155816"/>
                  <a:pt x="8289" y="171162"/>
                  <a:pt x="6702" y="171691"/>
                </a:cubicBezTo>
                <a:cubicBezTo>
                  <a:pt x="5115" y="172220"/>
                  <a:pt x="881" y="143116"/>
                  <a:pt x="352" y="130416"/>
                </a:cubicBezTo>
                <a:cubicBezTo>
                  <a:pt x="-177" y="117716"/>
                  <a:pt x="-706" y="112953"/>
                  <a:pt x="3527" y="95491"/>
                </a:cubicBezTo>
                <a:cubicBezTo>
                  <a:pt x="7760" y="78029"/>
                  <a:pt x="37394" y="-5050"/>
                  <a:pt x="38452" y="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3836A0DB-691D-0FE7-00F5-75019FB6446E}"/>
              </a:ext>
            </a:extLst>
          </p:cNvPr>
          <p:cNvSpPr/>
          <p:nvPr/>
        </p:nvSpPr>
        <p:spPr>
          <a:xfrm>
            <a:off x="4584645" y="4546595"/>
            <a:ext cx="368791" cy="63505"/>
          </a:xfrm>
          <a:custGeom>
            <a:avLst/>
            <a:gdLst>
              <a:gd name="connsiteX0" fmla="*/ 55 w 368791"/>
              <a:gd name="connsiteY0" fmla="*/ 22230 h 63505"/>
              <a:gd name="connsiteX1" fmla="*/ 54030 w 368791"/>
              <a:gd name="connsiteY1" fmla="*/ 44455 h 63505"/>
              <a:gd name="connsiteX2" fmla="*/ 136580 w 368791"/>
              <a:gd name="connsiteY2" fmla="*/ 44455 h 63505"/>
              <a:gd name="connsiteX3" fmla="*/ 203255 w 368791"/>
              <a:gd name="connsiteY3" fmla="*/ 5 h 63505"/>
              <a:gd name="connsiteX4" fmla="*/ 200080 w 368791"/>
              <a:gd name="connsiteY4" fmla="*/ 41280 h 63505"/>
              <a:gd name="connsiteX5" fmla="*/ 257230 w 368791"/>
              <a:gd name="connsiteY5" fmla="*/ 41280 h 63505"/>
              <a:gd name="connsiteX6" fmla="*/ 368355 w 368791"/>
              <a:gd name="connsiteY6" fmla="*/ 19055 h 63505"/>
              <a:gd name="connsiteX7" fmla="*/ 298505 w 368791"/>
              <a:gd name="connsiteY7" fmla="*/ 25405 h 63505"/>
              <a:gd name="connsiteX8" fmla="*/ 235005 w 368791"/>
              <a:gd name="connsiteY8" fmla="*/ 31755 h 63505"/>
              <a:gd name="connsiteX9" fmla="*/ 133405 w 368791"/>
              <a:gd name="connsiteY9" fmla="*/ 44455 h 63505"/>
              <a:gd name="connsiteX10" fmla="*/ 63555 w 368791"/>
              <a:gd name="connsiteY10" fmla="*/ 63505 h 63505"/>
              <a:gd name="connsiteX11" fmla="*/ 55 w 368791"/>
              <a:gd name="connsiteY11" fmla="*/ 22230 h 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791" h="63505">
                <a:moveTo>
                  <a:pt x="55" y="22230"/>
                </a:moveTo>
                <a:cubicBezTo>
                  <a:pt x="-1532" y="19055"/>
                  <a:pt x="31276" y="40751"/>
                  <a:pt x="54030" y="44455"/>
                </a:cubicBezTo>
                <a:cubicBezTo>
                  <a:pt x="76784" y="48159"/>
                  <a:pt x="111709" y="51863"/>
                  <a:pt x="136580" y="44455"/>
                </a:cubicBezTo>
                <a:cubicBezTo>
                  <a:pt x="161451" y="37047"/>
                  <a:pt x="192672" y="534"/>
                  <a:pt x="203255" y="5"/>
                </a:cubicBezTo>
                <a:cubicBezTo>
                  <a:pt x="213838" y="-524"/>
                  <a:pt x="191084" y="34401"/>
                  <a:pt x="200080" y="41280"/>
                </a:cubicBezTo>
                <a:cubicBezTo>
                  <a:pt x="209076" y="48159"/>
                  <a:pt x="229184" y="44984"/>
                  <a:pt x="257230" y="41280"/>
                </a:cubicBezTo>
                <a:cubicBezTo>
                  <a:pt x="285276" y="37576"/>
                  <a:pt x="361476" y="21701"/>
                  <a:pt x="368355" y="19055"/>
                </a:cubicBezTo>
                <a:cubicBezTo>
                  <a:pt x="375234" y="16409"/>
                  <a:pt x="298505" y="25405"/>
                  <a:pt x="298505" y="25405"/>
                </a:cubicBezTo>
                <a:lnTo>
                  <a:pt x="235005" y="31755"/>
                </a:lnTo>
                <a:cubicBezTo>
                  <a:pt x="207488" y="34930"/>
                  <a:pt x="161980" y="39163"/>
                  <a:pt x="133405" y="44455"/>
                </a:cubicBezTo>
                <a:cubicBezTo>
                  <a:pt x="104830" y="49747"/>
                  <a:pt x="80488" y="63505"/>
                  <a:pt x="63555" y="63505"/>
                </a:cubicBezTo>
                <a:cubicBezTo>
                  <a:pt x="46622" y="63505"/>
                  <a:pt x="1642" y="25405"/>
                  <a:pt x="55" y="22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4FF904BD-88DD-743D-6C29-51D21760A2D4}"/>
              </a:ext>
            </a:extLst>
          </p:cNvPr>
          <p:cNvSpPr/>
          <p:nvPr/>
        </p:nvSpPr>
        <p:spPr>
          <a:xfrm>
            <a:off x="4924402" y="4390603"/>
            <a:ext cx="134324" cy="171883"/>
          </a:xfrm>
          <a:custGeom>
            <a:avLst/>
            <a:gdLst>
              <a:gd name="connsiteX0" fmla="*/ 73048 w 134324"/>
              <a:gd name="connsiteY0" fmla="*/ 422 h 171883"/>
              <a:gd name="connsiteX1" fmla="*/ 111148 w 134324"/>
              <a:gd name="connsiteY1" fmla="*/ 98847 h 171883"/>
              <a:gd name="connsiteX2" fmla="*/ 114323 w 134324"/>
              <a:gd name="connsiteY2" fmla="*/ 133772 h 171883"/>
              <a:gd name="connsiteX3" fmla="*/ 114323 w 134324"/>
              <a:gd name="connsiteY3" fmla="*/ 146472 h 171883"/>
              <a:gd name="connsiteX4" fmla="*/ 107973 w 134324"/>
              <a:gd name="connsiteY4" fmla="*/ 149647 h 171883"/>
              <a:gd name="connsiteX5" fmla="*/ 23 w 134324"/>
              <a:gd name="connsiteY5" fmla="*/ 171872 h 171883"/>
              <a:gd name="connsiteX6" fmla="*/ 98448 w 134324"/>
              <a:gd name="connsiteY6" fmla="*/ 146472 h 171883"/>
              <a:gd name="connsiteX7" fmla="*/ 133373 w 134324"/>
              <a:gd name="connsiteY7" fmla="*/ 133772 h 171883"/>
              <a:gd name="connsiteX8" fmla="*/ 123848 w 134324"/>
              <a:gd name="connsiteY8" fmla="*/ 102022 h 171883"/>
              <a:gd name="connsiteX9" fmla="*/ 117498 w 134324"/>
              <a:gd name="connsiteY9" fmla="*/ 63922 h 171883"/>
              <a:gd name="connsiteX10" fmla="*/ 73048 w 134324"/>
              <a:gd name="connsiteY10" fmla="*/ 422 h 17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324" h="171883">
                <a:moveTo>
                  <a:pt x="73048" y="422"/>
                </a:moveTo>
                <a:cubicBezTo>
                  <a:pt x="71990" y="6243"/>
                  <a:pt x="104269" y="76622"/>
                  <a:pt x="111148" y="98847"/>
                </a:cubicBezTo>
                <a:cubicBezTo>
                  <a:pt x="118027" y="121072"/>
                  <a:pt x="114323" y="133772"/>
                  <a:pt x="114323" y="133772"/>
                </a:cubicBezTo>
                <a:cubicBezTo>
                  <a:pt x="114852" y="141710"/>
                  <a:pt x="114323" y="146472"/>
                  <a:pt x="114323" y="146472"/>
                </a:cubicBezTo>
                <a:cubicBezTo>
                  <a:pt x="113265" y="149118"/>
                  <a:pt x="127023" y="145414"/>
                  <a:pt x="107973" y="149647"/>
                </a:cubicBezTo>
                <a:cubicBezTo>
                  <a:pt x="88923" y="153880"/>
                  <a:pt x="1610" y="172401"/>
                  <a:pt x="23" y="171872"/>
                </a:cubicBezTo>
                <a:cubicBezTo>
                  <a:pt x="-1564" y="171343"/>
                  <a:pt x="76223" y="152822"/>
                  <a:pt x="98448" y="146472"/>
                </a:cubicBezTo>
                <a:cubicBezTo>
                  <a:pt x="120673" y="140122"/>
                  <a:pt x="129140" y="141180"/>
                  <a:pt x="133373" y="133772"/>
                </a:cubicBezTo>
                <a:cubicBezTo>
                  <a:pt x="137606" y="126364"/>
                  <a:pt x="126494" y="113664"/>
                  <a:pt x="123848" y="102022"/>
                </a:cubicBezTo>
                <a:cubicBezTo>
                  <a:pt x="121202" y="90380"/>
                  <a:pt x="125965" y="77151"/>
                  <a:pt x="117498" y="63922"/>
                </a:cubicBezTo>
                <a:cubicBezTo>
                  <a:pt x="109031" y="50693"/>
                  <a:pt x="74106" y="-5399"/>
                  <a:pt x="73048" y="4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4F48DBB-DC7E-175F-5FEC-9017B2D77042}"/>
              </a:ext>
            </a:extLst>
          </p:cNvPr>
          <p:cNvSpPr/>
          <p:nvPr/>
        </p:nvSpPr>
        <p:spPr>
          <a:xfrm>
            <a:off x="5067280" y="4368404"/>
            <a:ext cx="60557" cy="161130"/>
          </a:xfrm>
          <a:custGeom>
            <a:avLst/>
            <a:gdLst>
              <a:gd name="connsiteX0" fmla="*/ 60345 w 60557"/>
              <a:gd name="connsiteY0" fmla="*/ 396 h 161130"/>
              <a:gd name="connsiteX1" fmla="*/ 57170 w 60557"/>
              <a:gd name="connsiteY1" fmla="*/ 79771 h 161130"/>
              <a:gd name="connsiteX2" fmla="*/ 53995 w 60557"/>
              <a:gd name="connsiteY2" fmla="*/ 152796 h 161130"/>
              <a:gd name="connsiteX3" fmla="*/ 20 w 60557"/>
              <a:gd name="connsiteY3" fmla="*/ 159146 h 161130"/>
              <a:gd name="connsiteX4" fmla="*/ 47645 w 60557"/>
              <a:gd name="connsiteY4" fmla="*/ 149621 h 161130"/>
              <a:gd name="connsiteX5" fmla="*/ 50820 w 60557"/>
              <a:gd name="connsiteY5" fmla="*/ 114696 h 161130"/>
              <a:gd name="connsiteX6" fmla="*/ 60345 w 60557"/>
              <a:gd name="connsiteY6" fmla="*/ 396 h 16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7" h="161130">
                <a:moveTo>
                  <a:pt x="60345" y="396"/>
                </a:moveTo>
                <a:cubicBezTo>
                  <a:pt x="61403" y="-5425"/>
                  <a:pt x="58228" y="54371"/>
                  <a:pt x="57170" y="79771"/>
                </a:cubicBezTo>
                <a:cubicBezTo>
                  <a:pt x="56112" y="105171"/>
                  <a:pt x="63520" y="139567"/>
                  <a:pt x="53995" y="152796"/>
                </a:cubicBezTo>
                <a:cubicBezTo>
                  <a:pt x="44470" y="166025"/>
                  <a:pt x="1078" y="159675"/>
                  <a:pt x="20" y="159146"/>
                </a:cubicBezTo>
                <a:cubicBezTo>
                  <a:pt x="-1038" y="158617"/>
                  <a:pt x="39178" y="157029"/>
                  <a:pt x="47645" y="149621"/>
                </a:cubicBezTo>
                <a:cubicBezTo>
                  <a:pt x="56112" y="142213"/>
                  <a:pt x="50820" y="132158"/>
                  <a:pt x="50820" y="114696"/>
                </a:cubicBezTo>
                <a:cubicBezTo>
                  <a:pt x="50820" y="97234"/>
                  <a:pt x="59287" y="6217"/>
                  <a:pt x="60345" y="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FD53AD3-ACAA-E992-9147-88F8D0D96C70}"/>
              </a:ext>
            </a:extLst>
          </p:cNvPr>
          <p:cNvSpPr/>
          <p:nvPr/>
        </p:nvSpPr>
        <p:spPr>
          <a:xfrm>
            <a:off x="4303857" y="4527054"/>
            <a:ext cx="802115" cy="92596"/>
          </a:xfrm>
          <a:custGeom>
            <a:avLst/>
            <a:gdLst>
              <a:gd name="connsiteX0" fmla="*/ 1443 w 802115"/>
              <a:gd name="connsiteY0" fmla="*/ 51296 h 92596"/>
              <a:gd name="connsiteX1" fmla="*/ 252268 w 802115"/>
              <a:gd name="connsiteY1" fmla="*/ 54471 h 92596"/>
              <a:gd name="connsiteX2" fmla="*/ 290368 w 802115"/>
              <a:gd name="connsiteY2" fmla="*/ 86221 h 92596"/>
              <a:gd name="connsiteX3" fmla="*/ 312593 w 802115"/>
              <a:gd name="connsiteY3" fmla="*/ 70346 h 92596"/>
              <a:gd name="connsiteX4" fmla="*/ 385618 w 802115"/>
              <a:gd name="connsiteY4" fmla="*/ 86221 h 92596"/>
              <a:gd name="connsiteX5" fmla="*/ 426893 w 802115"/>
              <a:gd name="connsiteY5" fmla="*/ 73521 h 92596"/>
              <a:gd name="connsiteX6" fmla="*/ 534843 w 802115"/>
              <a:gd name="connsiteY6" fmla="*/ 92571 h 92596"/>
              <a:gd name="connsiteX7" fmla="*/ 503093 w 802115"/>
              <a:gd name="connsiteY7" fmla="*/ 76696 h 92596"/>
              <a:gd name="connsiteX8" fmla="*/ 630093 w 802115"/>
              <a:gd name="connsiteY8" fmla="*/ 41771 h 92596"/>
              <a:gd name="connsiteX9" fmla="*/ 458643 w 802115"/>
              <a:gd name="connsiteY9" fmla="*/ 54471 h 92596"/>
              <a:gd name="connsiteX10" fmla="*/ 696768 w 802115"/>
              <a:gd name="connsiteY10" fmla="*/ 29071 h 92596"/>
              <a:gd name="connsiteX11" fmla="*/ 798368 w 802115"/>
              <a:gd name="connsiteY11" fmla="*/ 496 h 92596"/>
              <a:gd name="connsiteX12" fmla="*/ 769793 w 802115"/>
              <a:gd name="connsiteY12" fmla="*/ 13196 h 92596"/>
              <a:gd name="connsiteX13" fmla="*/ 671368 w 802115"/>
              <a:gd name="connsiteY13" fmla="*/ 41771 h 92596"/>
              <a:gd name="connsiteX14" fmla="*/ 366568 w 802115"/>
              <a:gd name="connsiteY14" fmla="*/ 73521 h 92596"/>
              <a:gd name="connsiteX15" fmla="*/ 118918 w 802115"/>
              <a:gd name="connsiteY15" fmla="*/ 32246 h 92596"/>
              <a:gd name="connsiteX16" fmla="*/ 74468 w 802115"/>
              <a:gd name="connsiteY16" fmla="*/ 25896 h 92596"/>
              <a:gd name="connsiteX17" fmla="*/ 144318 w 802115"/>
              <a:gd name="connsiteY17" fmla="*/ 67171 h 92596"/>
              <a:gd name="connsiteX18" fmla="*/ 1443 w 802115"/>
              <a:gd name="connsiteY18" fmla="*/ 51296 h 9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2115" h="92596">
                <a:moveTo>
                  <a:pt x="1443" y="51296"/>
                </a:moveTo>
                <a:cubicBezTo>
                  <a:pt x="19435" y="49179"/>
                  <a:pt x="204114" y="48650"/>
                  <a:pt x="252268" y="54471"/>
                </a:cubicBezTo>
                <a:cubicBezTo>
                  <a:pt x="300422" y="60292"/>
                  <a:pt x="290368" y="86221"/>
                  <a:pt x="290368" y="86221"/>
                </a:cubicBezTo>
                <a:cubicBezTo>
                  <a:pt x="300422" y="88867"/>
                  <a:pt x="296718" y="70346"/>
                  <a:pt x="312593" y="70346"/>
                </a:cubicBezTo>
                <a:cubicBezTo>
                  <a:pt x="328468" y="70346"/>
                  <a:pt x="366568" y="85692"/>
                  <a:pt x="385618" y="86221"/>
                </a:cubicBezTo>
                <a:cubicBezTo>
                  <a:pt x="404668" y="86750"/>
                  <a:pt x="402022" y="72463"/>
                  <a:pt x="426893" y="73521"/>
                </a:cubicBezTo>
                <a:cubicBezTo>
                  <a:pt x="451764" y="74579"/>
                  <a:pt x="522143" y="92042"/>
                  <a:pt x="534843" y="92571"/>
                </a:cubicBezTo>
                <a:cubicBezTo>
                  <a:pt x="547543" y="93100"/>
                  <a:pt x="487218" y="85163"/>
                  <a:pt x="503093" y="76696"/>
                </a:cubicBezTo>
                <a:cubicBezTo>
                  <a:pt x="518968" y="68229"/>
                  <a:pt x="637501" y="45475"/>
                  <a:pt x="630093" y="41771"/>
                </a:cubicBezTo>
                <a:cubicBezTo>
                  <a:pt x="622685" y="38067"/>
                  <a:pt x="447531" y="56588"/>
                  <a:pt x="458643" y="54471"/>
                </a:cubicBezTo>
                <a:cubicBezTo>
                  <a:pt x="469755" y="52354"/>
                  <a:pt x="640147" y="38067"/>
                  <a:pt x="696768" y="29071"/>
                </a:cubicBezTo>
                <a:cubicBezTo>
                  <a:pt x="753389" y="20075"/>
                  <a:pt x="786197" y="3142"/>
                  <a:pt x="798368" y="496"/>
                </a:cubicBezTo>
                <a:cubicBezTo>
                  <a:pt x="810539" y="-2150"/>
                  <a:pt x="790959" y="6317"/>
                  <a:pt x="769793" y="13196"/>
                </a:cubicBezTo>
                <a:cubicBezTo>
                  <a:pt x="748627" y="20075"/>
                  <a:pt x="738572" y="31717"/>
                  <a:pt x="671368" y="41771"/>
                </a:cubicBezTo>
                <a:cubicBezTo>
                  <a:pt x="604164" y="51825"/>
                  <a:pt x="458643" y="75109"/>
                  <a:pt x="366568" y="73521"/>
                </a:cubicBezTo>
                <a:cubicBezTo>
                  <a:pt x="274493" y="71934"/>
                  <a:pt x="167601" y="40183"/>
                  <a:pt x="118918" y="32246"/>
                </a:cubicBezTo>
                <a:cubicBezTo>
                  <a:pt x="70235" y="24309"/>
                  <a:pt x="70235" y="20075"/>
                  <a:pt x="74468" y="25896"/>
                </a:cubicBezTo>
                <a:cubicBezTo>
                  <a:pt x="78701" y="31717"/>
                  <a:pt x="149081" y="61879"/>
                  <a:pt x="144318" y="67171"/>
                </a:cubicBezTo>
                <a:cubicBezTo>
                  <a:pt x="139556" y="72463"/>
                  <a:pt x="-16549" y="53413"/>
                  <a:pt x="1443" y="51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CE3C242-4A52-7D34-B811-1DF1B09E17E8}"/>
              </a:ext>
            </a:extLst>
          </p:cNvPr>
          <p:cNvSpPr/>
          <p:nvPr/>
        </p:nvSpPr>
        <p:spPr>
          <a:xfrm>
            <a:off x="5107944" y="4374115"/>
            <a:ext cx="137217" cy="151173"/>
          </a:xfrm>
          <a:custGeom>
            <a:avLst/>
            <a:gdLst>
              <a:gd name="connsiteX0" fmla="*/ 51431 w 137217"/>
              <a:gd name="connsiteY0" fmla="*/ 1035 h 151173"/>
              <a:gd name="connsiteX1" fmla="*/ 76831 w 137217"/>
              <a:gd name="connsiteY1" fmla="*/ 51835 h 151173"/>
              <a:gd name="connsiteX2" fmla="*/ 76831 w 137217"/>
              <a:gd name="connsiteY2" fmla="*/ 115335 h 151173"/>
              <a:gd name="connsiteX3" fmla="*/ 137156 w 137217"/>
              <a:gd name="connsiteY3" fmla="*/ 45485 h 151173"/>
              <a:gd name="connsiteX4" fmla="*/ 86356 w 137217"/>
              <a:gd name="connsiteY4" fmla="*/ 96285 h 151173"/>
              <a:gd name="connsiteX5" fmla="*/ 631 w 137217"/>
              <a:gd name="connsiteY5" fmla="*/ 150260 h 151173"/>
              <a:gd name="connsiteX6" fmla="*/ 48256 w 137217"/>
              <a:gd name="connsiteY6" fmla="*/ 128035 h 151173"/>
              <a:gd name="connsiteX7" fmla="*/ 64131 w 137217"/>
              <a:gd name="connsiteY7" fmla="*/ 99460 h 151173"/>
              <a:gd name="connsiteX8" fmla="*/ 51431 w 137217"/>
              <a:gd name="connsiteY8" fmla="*/ 1035 h 1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17" h="151173">
                <a:moveTo>
                  <a:pt x="51431" y="1035"/>
                </a:moveTo>
                <a:cubicBezTo>
                  <a:pt x="53548" y="-6902"/>
                  <a:pt x="72598" y="32785"/>
                  <a:pt x="76831" y="51835"/>
                </a:cubicBezTo>
                <a:cubicBezTo>
                  <a:pt x="81064" y="70885"/>
                  <a:pt x="66777" y="116393"/>
                  <a:pt x="76831" y="115335"/>
                </a:cubicBezTo>
                <a:cubicBezTo>
                  <a:pt x="86885" y="114277"/>
                  <a:pt x="135569" y="48660"/>
                  <a:pt x="137156" y="45485"/>
                </a:cubicBezTo>
                <a:cubicBezTo>
                  <a:pt x="138743" y="42310"/>
                  <a:pt x="109110" y="78823"/>
                  <a:pt x="86356" y="96285"/>
                </a:cubicBezTo>
                <a:cubicBezTo>
                  <a:pt x="63602" y="113748"/>
                  <a:pt x="6981" y="144968"/>
                  <a:pt x="631" y="150260"/>
                </a:cubicBezTo>
                <a:cubicBezTo>
                  <a:pt x="-5719" y="155552"/>
                  <a:pt x="37673" y="136502"/>
                  <a:pt x="48256" y="128035"/>
                </a:cubicBezTo>
                <a:cubicBezTo>
                  <a:pt x="58839" y="119568"/>
                  <a:pt x="62014" y="113218"/>
                  <a:pt x="64131" y="99460"/>
                </a:cubicBezTo>
                <a:cubicBezTo>
                  <a:pt x="66248" y="85702"/>
                  <a:pt x="49314" y="8972"/>
                  <a:pt x="51431" y="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D52E425-6E1A-75C4-A3F6-281A746CEBD5}"/>
              </a:ext>
            </a:extLst>
          </p:cNvPr>
          <p:cNvSpPr/>
          <p:nvPr/>
        </p:nvSpPr>
        <p:spPr>
          <a:xfrm>
            <a:off x="5031517" y="4425947"/>
            <a:ext cx="230301" cy="190561"/>
          </a:xfrm>
          <a:custGeom>
            <a:avLst/>
            <a:gdLst>
              <a:gd name="connsiteX0" fmla="*/ 858 w 230301"/>
              <a:gd name="connsiteY0" fmla="*/ 76203 h 190561"/>
              <a:gd name="connsiteX1" fmla="*/ 89758 w 230301"/>
              <a:gd name="connsiteY1" fmla="*/ 88903 h 190561"/>
              <a:gd name="connsiteX2" fmla="*/ 175483 w 230301"/>
              <a:gd name="connsiteY2" fmla="*/ 53978 h 190561"/>
              <a:gd name="connsiteX3" fmla="*/ 143733 w 230301"/>
              <a:gd name="connsiteY3" fmla="*/ 63503 h 190561"/>
              <a:gd name="connsiteX4" fmla="*/ 229458 w 230301"/>
              <a:gd name="connsiteY4" fmla="*/ 3 h 190561"/>
              <a:gd name="connsiteX5" fmla="*/ 185008 w 230301"/>
              <a:gd name="connsiteY5" fmla="*/ 66678 h 190561"/>
              <a:gd name="connsiteX6" fmla="*/ 143733 w 230301"/>
              <a:gd name="connsiteY6" fmla="*/ 107953 h 190561"/>
              <a:gd name="connsiteX7" fmla="*/ 29433 w 230301"/>
              <a:gd name="connsiteY7" fmla="*/ 190503 h 190561"/>
              <a:gd name="connsiteX8" fmla="*/ 42133 w 230301"/>
              <a:gd name="connsiteY8" fmla="*/ 120653 h 190561"/>
              <a:gd name="connsiteX9" fmla="*/ 858 w 230301"/>
              <a:gd name="connsiteY9" fmla="*/ 76203 h 1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301" h="190561">
                <a:moveTo>
                  <a:pt x="858" y="76203"/>
                </a:moveTo>
                <a:cubicBezTo>
                  <a:pt x="8795" y="70911"/>
                  <a:pt x="60654" y="92607"/>
                  <a:pt x="89758" y="88903"/>
                </a:cubicBezTo>
                <a:cubicBezTo>
                  <a:pt x="118862" y="85199"/>
                  <a:pt x="166487" y="58211"/>
                  <a:pt x="175483" y="53978"/>
                </a:cubicBezTo>
                <a:cubicBezTo>
                  <a:pt x="184479" y="49745"/>
                  <a:pt x="134737" y="72499"/>
                  <a:pt x="143733" y="63503"/>
                </a:cubicBezTo>
                <a:cubicBezTo>
                  <a:pt x="152729" y="54507"/>
                  <a:pt x="222579" y="-526"/>
                  <a:pt x="229458" y="3"/>
                </a:cubicBezTo>
                <a:cubicBezTo>
                  <a:pt x="236337" y="532"/>
                  <a:pt x="199296" y="48686"/>
                  <a:pt x="185008" y="66678"/>
                </a:cubicBezTo>
                <a:cubicBezTo>
                  <a:pt x="170720" y="84670"/>
                  <a:pt x="169662" y="87316"/>
                  <a:pt x="143733" y="107953"/>
                </a:cubicBezTo>
                <a:cubicBezTo>
                  <a:pt x="117804" y="128591"/>
                  <a:pt x="46366" y="188386"/>
                  <a:pt x="29433" y="190503"/>
                </a:cubicBezTo>
                <a:cubicBezTo>
                  <a:pt x="12500" y="192620"/>
                  <a:pt x="41604" y="136528"/>
                  <a:pt x="42133" y="120653"/>
                </a:cubicBezTo>
                <a:cubicBezTo>
                  <a:pt x="42662" y="104778"/>
                  <a:pt x="-7079" y="81495"/>
                  <a:pt x="858" y="76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3F9D93D-BC3D-6D9C-F1F4-9EDD67C62D29}"/>
              </a:ext>
            </a:extLst>
          </p:cNvPr>
          <p:cNvSpPr/>
          <p:nvPr/>
        </p:nvSpPr>
        <p:spPr>
          <a:xfrm>
            <a:off x="4384386" y="4536651"/>
            <a:ext cx="686149" cy="76671"/>
          </a:xfrm>
          <a:custGeom>
            <a:avLst/>
            <a:gdLst>
              <a:gd name="connsiteX0" fmla="*/ 289 w 686149"/>
              <a:gd name="connsiteY0" fmla="*/ 32174 h 76671"/>
              <a:gd name="connsiteX1" fmla="*/ 197139 w 686149"/>
              <a:gd name="connsiteY1" fmla="*/ 41699 h 76671"/>
              <a:gd name="connsiteX2" fmla="*/ 181264 w 686149"/>
              <a:gd name="connsiteY2" fmla="*/ 57574 h 76671"/>
              <a:gd name="connsiteX3" fmla="*/ 349539 w 686149"/>
              <a:gd name="connsiteY3" fmla="*/ 57574 h 76671"/>
              <a:gd name="connsiteX4" fmla="*/ 311439 w 686149"/>
              <a:gd name="connsiteY4" fmla="*/ 76624 h 76671"/>
              <a:gd name="connsiteX5" fmla="*/ 460664 w 686149"/>
              <a:gd name="connsiteY5" fmla="*/ 51224 h 76671"/>
              <a:gd name="connsiteX6" fmla="*/ 606714 w 686149"/>
              <a:gd name="connsiteY6" fmla="*/ 25824 h 76671"/>
              <a:gd name="connsiteX7" fmla="*/ 552739 w 686149"/>
              <a:gd name="connsiteY7" fmla="*/ 60749 h 76671"/>
              <a:gd name="connsiteX8" fmla="*/ 686089 w 686149"/>
              <a:gd name="connsiteY8" fmla="*/ 424 h 76671"/>
              <a:gd name="connsiteX9" fmla="*/ 533689 w 686149"/>
              <a:gd name="connsiteY9" fmla="*/ 35349 h 76671"/>
              <a:gd name="connsiteX10" fmla="*/ 162214 w 686149"/>
              <a:gd name="connsiteY10" fmla="*/ 63924 h 76671"/>
              <a:gd name="connsiteX11" fmla="*/ 289 w 686149"/>
              <a:gd name="connsiteY11" fmla="*/ 32174 h 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149" h="76671">
                <a:moveTo>
                  <a:pt x="289" y="32174"/>
                </a:moveTo>
                <a:cubicBezTo>
                  <a:pt x="6110" y="28470"/>
                  <a:pt x="197139" y="41699"/>
                  <a:pt x="197139" y="41699"/>
                </a:cubicBezTo>
                <a:cubicBezTo>
                  <a:pt x="227301" y="45932"/>
                  <a:pt x="155864" y="54928"/>
                  <a:pt x="181264" y="57574"/>
                </a:cubicBezTo>
                <a:cubicBezTo>
                  <a:pt x="206664" y="60220"/>
                  <a:pt x="327843" y="54399"/>
                  <a:pt x="349539" y="57574"/>
                </a:cubicBezTo>
                <a:cubicBezTo>
                  <a:pt x="371235" y="60749"/>
                  <a:pt x="292918" y="77682"/>
                  <a:pt x="311439" y="76624"/>
                </a:cubicBezTo>
                <a:cubicBezTo>
                  <a:pt x="329960" y="75566"/>
                  <a:pt x="460664" y="51224"/>
                  <a:pt x="460664" y="51224"/>
                </a:cubicBezTo>
                <a:cubicBezTo>
                  <a:pt x="509877" y="42757"/>
                  <a:pt x="591368" y="24236"/>
                  <a:pt x="606714" y="25824"/>
                </a:cubicBezTo>
                <a:cubicBezTo>
                  <a:pt x="622060" y="27411"/>
                  <a:pt x="539510" y="64982"/>
                  <a:pt x="552739" y="60749"/>
                </a:cubicBezTo>
                <a:cubicBezTo>
                  <a:pt x="565968" y="56516"/>
                  <a:pt x="689264" y="4657"/>
                  <a:pt x="686089" y="424"/>
                </a:cubicBezTo>
                <a:cubicBezTo>
                  <a:pt x="682914" y="-3809"/>
                  <a:pt x="621002" y="24766"/>
                  <a:pt x="533689" y="35349"/>
                </a:cubicBezTo>
                <a:cubicBezTo>
                  <a:pt x="446377" y="45932"/>
                  <a:pt x="246881" y="65511"/>
                  <a:pt x="162214" y="63924"/>
                </a:cubicBezTo>
                <a:cubicBezTo>
                  <a:pt x="77547" y="62337"/>
                  <a:pt x="-5532" y="35878"/>
                  <a:pt x="289" y="32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6A07F62-EC7B-7D9A-C24A-6D7D49C33159}"/>
              </a:ext>
            </a:extLst>
          </p:cNvPr>
          <p:cNvSpPr/>
          <p:nvPr/>
        </p:nvSpPr>
        <p:spPr>
          <a:xfrm>
            <a:off x="4381148" y="4625972"/>
            <a:ext cx="448037" cy="180978"/>
          </a:xfrm>
          <a:custGeom>
            <a:avLst/>
            <a:gdLst>
              <a:gd name="connsiteX0" fmla="*/ 44802 w 448037"/>
              <a:gd name="connsiteY0" fmla="*/ 3 h 180978"/>
              <a:gd name="connsiteX1" fmla="*/ 25752 w 448037"/>
              <a:gd name="connsiteY1" fmla="*/ 73028 h 180978"/>
              <a:gd name="connsiteX2" fmla="*/ 108302 w 448037"/>
              <a:gd name="connsiteY2" fmla="*/ 107953 h 180978"/>
              <a:gd name="connsiteX3" fmla="*/ 32102 w 448037"/>
              <a:gd name="connsiteY3" fmla="*/ 117478 h 180978"/>
              <a:gd name="connsiteX4" fmla="*/ 168627 w 448037"/>
              <a:gd name="connsiteY4" fmla="*/ 130178 h 180978"/>
              <a:gd name="connsiteX5" fmla="*/ 238477 w 448037"/>
              <a:gd name="connsiteY5" fmla="*/ 174628 h 180978"/>
              <a:gd name="connsiteX6" fmla="*/ 200377 w 448037"/>
              <a:gd name="connsiteY6" fmla="*/ 171453 h 180978"/>
              <a:gd name="connsiteX7" fmla="*/ 314677 w 448037"/>
              <a:gd name="connsiteY7" fmla="*/ 146053 h 180978"/>
              <a:gd name="connsiteX8" fmla="*/ 448027 w 448037"/>
              <a:gd name="connsiteY8" fmla="*/ 180978 h 180978"/>
              <a:gd name="connsiteX9" fmla="*/ 321027 w 448037"/>
              <a:gd name="connsiteY9" fmla="*/ 146053 h 180978"/>
              <a:gd name="connsiteX10" fmla="*/ 162277 w 448037"/>
              <a:gd name="connsiteY10" fmla="*/ 127003 h 180978"/>
              <a:gd name="connsiteX11" fmla="*/ 79727 w 448037"/>
              <a:gd name="connsiteY11" fmla="*/ 111128 h 180978"/>
              <a:gd name="connsiteX12" fmla="*/ 352 w 448037"/>
              <a:gd name="connsiteY12" fmla="*/ 76203 h 180978"/>
              <a:gd name="connsiteX13" fmla="*/ 44802 w 448037"/>
              <a:gd name="connsiteY13" fmla="*/ 3 h 18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037" h="180978">
                <a:moveTo>
                  <a:pt x="44802" y="3"/>
                </a:moveTo>
                <a:cubicBezTo>
                  <a:pt x="49035" y="-526"/>
                  <a:pt x="15169" y="55036"/>
                  <a:pt x="25752" y="73028"/>
                </a:cubicBezTo>
                <a:cubicBezTo>
                  <a:pt x="36335" y="91020"/>
                  <a:pt x="107244" y="100545"/>
                  <a:pt x="108302" y="107953"/>
                </a:cubicBezTo>
                <a:cubicBezTo>
                  <a:pt x="109360" y="115361"/>
                  <a:pt x="22048" y="113774"/>
                  <a:pt x="32102" y="117478"/>
                </a:cubicBezTo>
                <a:cubicBezTo>
                  <a:pt x="42156" y="121182"/>
                  <a:pt x="134231" y="120653"/>
                  <a:pt x="168627" y="130178"/>
                </a:cubicBezTo>
                <a:cubicBezTo>
                  <a:pt x="203023" y="139703"/>
                  <a:pt x="233185" y="167749"/>
                  <a:pt x="238477" y="174628"/>
                </a:cubicBezTo>
                <a:cubicBezTo>
                  <a:pt x="243769" y="181507"/>
                  <a:pt x="187677" y="176216"/>
                  <a:pt x="200377" y="171453"/>
                </a:cubicBezTo>
                <a:cubicBezTo>
                  <a:pt x="213077" y="166690"/>
                  <a:pt x="273402" y="144466"/>
                  <a:pt x="314677" y="146053"/>
                </a:cubicBezTo>
                <a:cubicBezTo>
                  <a:pt x="355952" y="147640"/>
                  <a:pt x="446969" y="180978"/>
                  <a:pt x="448027" y="180978"/>
                </a:cubicBezTo>
                <a:cubicBezTo>
                  <a:pt x="449085" y="180978"/>
                  <a:pt x="368652" y="155049"/>
                  <a:pt x="321027" y="146053"/>
                </a:cubicBezTo>
                <a:cubicBezTo>
                  <a:pt x="273402" y="137057"/>
                  <a:pt x="202494" y="132824"/>
                  <a:pt x="162277" y="127003"/>
                </a:cubicBezTo>
                <a:cubicBezTo>
                  <a:pt x="122060" y="121182"/>
                  <a:pt x="106715" y="119595"/>
                  <a:pt x="79727" y="111128"/>
                </a:cubicBezTo>
                <a:cubicBezTo>
                  <a:pt x="52739" y="102661"/>
                  <a:pt x="5114" y="89432"/>
                  <a:pt x="352" y="76203"/>
                </a:cubicBezTo>
                <a:cubicBezTo>
                  <a:pt x="-4410" y="62974"/>
                  <a:pt x="40569" y="532"/>
                  <a:pt x="44802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58C17E5-6700-1D2E-1AAF-436C1DF04692}"/>
              </a:ext>
            </a:extLst>
          </p:cNvPr>
          <p:cNvSpPr/>
          <p:nvPr/>
        </p:nvSpPr>
        <p:spPr>
          <a:xfrm>
            <a:off x="4321942" y="4571607"/>
            <a:ext cx="93693" cy="116456"/>
          </a:xfrm>
          <a:custGeom>
            <a:avLst/>
            <a:gdLst>
              <a:gd name="connsiteX0" fmla="*/ 2408 w 93693"/>
              <a:gd name="connsiteY0" fmla="*/ 393 h 116456"/>
              <a:gd name="connsiteX1" fmla="*/ 8758 w 93693"/>
              <a:gd name="connsiteY1" fmla="*/ 54368 h 116456"/>
              <a:gd name="connsiteX2" fmla="*/ 91308 w 93693"/>
              <a:gd name="connsiteY2" fmla="*/ 114693 h 116456"/>
              <a:gd name="connsiteX3" fmla="*/ 65908 w 93693"/>
              <a:gd name="connsiteY3" fmla="*/ 98818 h 116456"/>
              <a:gd name="connsiteX4" fmla="*/ 8758 w 93693"/>
              <a:gd name="connsiteY4" fmla="*/ 82943 h 116456"/>
              <a:gd name="connsiteX5" fmla="*/ 2408 w 93693"/>
              <a:gd name="connsiteY5" fmla="*/ 393 h 1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93" h="116456">
                <a:moveTo>
                  <a:pt x="2408" y="393"/>
                </a:moveTo>
                <a:cubicBezTo>
                  <a:pt x="2408" y="-4369"/>
                  <a:pt x="-6059" y="35318"/>
                  <a:pt x="8758" y="54368"/>
                </a:cubicBezTo>
                <a:cubicBezTo>
                  <a:pt x="23575" y="73418"/>
                  <a:pt x="81783" y="107285"/>
                  <a:pt x="91308" y="114693"/>
                </a:cubicBezTo>
                <a:cubicBezTo>
                  <a:pt x="100833" y="122101"/>
                  <a:pt x="79666" y="104110"/>
                  <a:pt x="65908" y="98818"/>
                </a:cubicBezTo>
                <a:cubicBezTo>
                  <a:pt x="52150" y="93526"/>
                  <a:pt x="20400" y="92997"/>
                  <a:pt x="8758" y="82943"/>
                </a:cubicBezTo>
                <a:cubicBezTo>
                  <a:pt x="-2884" y="72889"/>
                  <a:pt x="2408" y="5155"/>
                  <a:pt x="2408" y="3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FD52EE7-B9BD-7C5D-1B2A-0A0D2824F645}"/>
              </a:ext>
            </a:extLst>
          </p:cNvPr>
          <p:cNvSpPr/>
          <p:nvPr/>
        </p:nvSpPr>
        <p:spPr>
          <a:xfrm>
            <a:off x="3873496" y="3841742"/>
            <a:ext cx="225498" cy="283978"/>
          </a:xfrm>
          <a:custGeom>
            <a:avLst/>
            <a:gdLst>
              <a:gd name="connsiteX0" fmla="*/ 225429 w 225498"/>
              <a:gd name="connsiteY0" fmla="*/ 8 h 283978"/>
              <a:gd name="connsiteX1" fmla="*/ 92079 w 225498"/>
              <a:gd name="connsiteY1" fmla="*/ 146058 h 283978"/>
              <a:gd name="connsiteX2" fmla="*/ 41279 w 225498"/>
              <a:gd name="connsiteY2" fmla="*/ 282583 h 283978"/>
              <a:gd name="connsiteX3" fmla="*/ 47629 w 225498"/>
              <a:gd name="connsiteY3" fmla="*/ 212733 h 283978"/>
              <a:gd name="connsiteX4" fmla="*/ 50804 w 225498"/>
              <a:gd name="connsiteY4" fmla="*/ 146058 h 283978"/>
              <a:gd name="connsiteX5" fmla="*/ 4 w 225498"/>
              <a:gd name="connsiteY5" fmla="*/ 44458 h 283978"/>
              <a:gd name="connsiteX6" fmla="*/ 53979 w 225498"/>
              <a:gd name="connsiteY6" fmla="*/ 130183 h 283978"/>
              <a:gd name="connsiteX7" fmla="*/ 120654 w 225498"/>
              <a:gd name="connsiteY7" fmla="*/ 53983 h 283978"/>
              <a:gd name="connsiteX8" fmla="*/ 158754 w 225498"/>
              <a:gd name="connsiteY8" fmla="*/ 47633 h 283978"/>
              <a:gd name="connsiteX9" fmla="*/ 73029 w 225498"/>
              <a:gd name="connsiteY9" fmla="*/ 152408 h 283978"/>
              <a:gd name="connsiteX10" fmla="*/ 225429 w 225498"/>
              <a:gd name="connsiteY10" fmla="*/ 8 h 28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98" h="283978">
                <a:moveTo>
                  <a:pt x="225429" y="8"/>
                </a:moveTo>
                <a:cubicBezTo>
                  <a:pt x="228604" y="-1050"/>
                  <a:pt x="122771" y="98962"/>
                  <a:pt x="92079" y="146058"/>
                </a:cubicBezTo>
                <a:cubicBezTo>
                  <a:pt x="61387" y="193154"/>
                  <a:pt x="48687" y="271471"/>
                  <a:pt x="41279" y="282583"/>
                </a:cubicBezTo>
                <a:cubicBezTo>
                  <a:pt x="33871" y="293696"/>
                  <a:pt x="46042" y="235487"/>
                  <a:pt x="47629" y="212733"/>
                </a:cubicBezTo>
                <a:cubicBezTo>
                  <a:pt x="49216" y="189979"/>
                  <a:pt x="58741" y="174104"/>
                  <a:pt x="50804" y="146058"/>
                </a:cubicBezTo>
                <a:cubicBezTo>
                  <a:pt x="42866" y="118012"/>
                  <a:pt x="-525" y="47104"/>
                  <a:pt x="4" y="44458"/>
                </a:cubicBezTo>
                <a:cubicBezTo>
                  <a:pt x="533" y="41812"/>
                  <a:pt x="33871" y="128596"/>
                  <a:pt x="53979" y="130183"/>
                </a:cubicBezTo>
                <a:cubicBezTo>
                  <a:pt x="74087" y="131771"/>
                  <a:pt x="103192" y="67741"/>
                  <a:pt x="120654" y="53983"/>
                </a:cubicBezTo>
                <a:cubicBezTo>
                  <a:pt x="138116" y="40225"/>
                  <a:pt x="166691" y="31229"/>
                  <a:pt x="158754" y="47633"/>
                </a:cubicBezTo>
                <a:cubicBezTo>
                  <a:pt x="150816" y="64037"/>
                  <a:pt x="60858" y="157700"/>
                  <a:pt x="73029" y="152408"/>
                </a:cubicBezTo>
                <a:cubicBezTo>
                  <a:pt x="85200" y="147116"/>
                  <a:pt x="222254" y="1066"/>
                  <a:pt x="225429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AF4FDFC-9C27-D7ED-A9EC-19EFE468D100}"/>
              </a:ext>
            </a:extLst>
          </p:cNvPr>
          <p:cNvSpPr/>
          <p:nvPr/>
        </p:nvSpPr>
        <p:spPr>
          <a:xfrm>
            <a:off x="3781326" y="3787755"/>
            <a:ext cx="85829" cy="211573"/>
          </a:xfrm>
          <a:custGeom>
            <a:avLst/>
            <a:gdLst>
              <a:gd name="connsiteX0" fmla="*/ 85824 w 85829"/>
              <a:gd name="connsiteY0" fmla="*/ 20 h 211573"/>
              <a:gd name="connsiteX1" fmla="*/ 44549 w 85829"/>
              <a:gd name="connsiteY1" fmla="*/ 101620 h 211573"/>
              <a:gd name="connsiteX2" fmla="*/ 63599 w 85829"/>
              <a:gd name="connsiteY2" fmla="*/ 209570 h 211573"/>
              <a:gd name="connsiteX3" fmla="*/ 54074 w 85829"/>
              <a:gd name="connsiteY3" fmla="*/ 161945 h 211573"/>
              <a:gd name="connsiteX4" fmla="*/ 99 w 85829"/>
              <a:gd name="connsiteY4" fmla="*/ 41295 h 211573"/>
              <a:gd name="connsiteX5" fmla="*/ 41374 w 85829"/>
              <a:gd name="connsiteY5" fmla="*/ 92095 h 211573"/>
              <a:gd name="connsiteX6" fmla="*/ 85824 w 85829"/>
              <a:gd name="connsiteY6" fmla="*/ 20 h 21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29" h="211573">
                <a:moveTo>
                  <a:pt x="85824" y="20"/>
                </a:moveTo>
                <a:cubicBezTo>
                  <a:pt x="86353" y="1607"/>
                  <a:pt x="48253" y="66695"/>
                  <a:pt x="44549" y="101620"/>
                </a:cubicBezTo>
                <a:cubicBezTo>
                  <a:pt x="40845" y="136545"/>
                  <a:pt x="62012" y="199516"/>
                  <a:pt x="63599" y="209570"/>
                </a:cubicBezTo>
                <a:cubicBezTo>
                  <a:pt x="65186" y="219624"/>
                  <a:pt x="64657" y="189991"/>
                  <a:pt x="54074" y="161945"/>
                </a:cubicBezTo>
                <a:cubicBezTo>
                  <a:pt x="43491" y="133899"/>
                  <a:pt x="2216" y="52937"/>
                  <a:pt x="99" y="41295"/>
                </a:cubicBezTo>
                <a:cubicBezTo>
                  <a:pt x="-2018" y="29653"/>
                  <a:pt x="30261" y="95270"/>
                  <a:pt x="41374" y="92095"/>
                </a:cubicBezTo>
                <a:cubicBezTo>
                  <a:pt x="52487" y="88920"/>
                  <a:pt x="85295" y="-1567"/>
                  <a:pt x="85824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0C48255C-838F-D62E-5B7C-35AE1B9E8947}"/>
              </a:ext>
            </a:extLst>
          </p:cNvPr>
          <p:cNvSpPr/>
          <p:nvPr/>
        </p:nvSpPr>
        <p:spPr>
          <a:xfrm>
            <a:off x="5338306" y="3813172"/>
            <a:ext cx="109518" cy="191867"/>
          </a:xfrm>
          <a:custGeom>
            <a:avLst/>
            <a:gdLst>
              <a:gd name="connsiteX0" fmla="*/ 33794 w 109518"/>
              <a:gd name="connsiteY0" fmla="*/ 3 h 191867"/>
              <a:gd name="connsiteX1" fmla="*/ 33794 w 109518"/>
              <a:gd name="connsiteY1" fmla="*/ 92078 h 191867"/>
              <a:gd name="connsiteX2" fmla="*/ 103644 w 109518"/>
              <a:gd name="connsiteY2" fmla="*/ 187328 h 191867"/>
              <a:gd name="connsiteX3" fmla="*/ 94119 w 109518"/>
              <a:gd name="connsiteY3" fmla="*/ 168278 h 191867"/>
              <a:gd name="connsiteX4" fmla="*/ 2044 w 109518"/>
              <a:gd name="connsiteY4" fmla="*/ 95253 h 191867"/>
              <a:gd name="connsiteX5" fmla="*/ 33794 w 109518"/>
              <a:gd name="connsiteY5" fmla="*/ 3 h 1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18" h="191867">
                <a:moveTo>
                  <a:pt x="33794" y="3"/>
                </a:moveTo>
                <a:cubicBezTo>
                  <a:pt x="39086" y="-526"/>
                  <a:pt x="22152" y="60857"/>
                  <a:pt x="33794" y="92078"/>
                </a:cubicBezTo>
                <a:cubicBezTo>
                  <a:pt x="45436" y="123299"/>
                  <a:pt x="103644" y="187328"/>
                  <a:pt x="103644" y="187328"/>
                </a:cubicBezTo>
                <a:cubicBezTo>
                  <a:pt x="113698" y="200028"/>
                  <a:pt x="111052" y="183624"/>
                  <a:pt x="94119" y="168278"/>
                </a:cubicBezTo>
                <a:cubicBezTo>
                  <a:pt x="77186" y="152932"/>
                  <a:pt x="13156" y="119066"/>
                  <a:pt x="2044" y="95253"/>
                </a:cubicBezTo>
                <a:cubicBezTo>
                  <a:pt x="-9069" y="71441"/>
                  <a:pt x="28502" y="532"/>
                  <a:pt x="33794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7937FEB-DB21-DFF5-8AE0-F2DD2BCB2E14}"/>
              </a:ext>
            </a:extLst>
          </p:cNvPr>
          <p:cNvSpPr/>
          <p:nvPr/>
        </p:nvSpPr>
        <p:spPr>
          <a:xfrm>
            <a:off x="5492746" y="3812963"/>
            <a:ext cx="48156" cy="80227"/>
          </a:xfrm>
          <a:custGeom>
            <a:avLst/>
            <a:gdLst>
              <a:gd name="connsiteX0" fmla="*/ 4 w 48156"/>
              <a:gd name="connsiteY0" fmla="*/ 212 h 80227"/>
              <a:gd name="connsiteX1" fmla="*/ 44454 w 48156"/>
              <a:gd name="connsiteY1" fmla="*/ 60537 h 80227"/>
              <a:gd name="connsiteX2" fmla="*/ 38104 w 48156"/>
              <a:gd name="connsiteY2" fmla="*/ 79587 h 80227"/>
              <a:gd name="connsiteX3" fmla="*/ 47629 w 48156"/>
              <a:gd name="connsiteY3" fmla="*/ 41487 h 80227"/>
              <a:gd name="connsiteX4" fmla="*/ 4 w 48156"/>
              <a:gd name="connsiteY4" fmla="*/ 212 h 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6" h="80227">
                <a:moveTo>
                  <a:pt x="4" y="212"/>
                </a:moveTo>
                <a:cubicBezTo>
                  <a:pt x="-525" y="3387"/>
                  <a:pt x="44454" y="60537"/>
                  <a:pt x="44454" y="60537"/>
                </a:cubicBezTo>
                <a:cubicBezTo>
                  <a:pt x="50804" y="73766"/>
                  <a:pt x="37575" y="82762"/>
                  <a:pt x="38104" y="79587"/>
                </a:cubicBezTo>
                <a:cubicBezTo>
                  <a:pt x="38633" y="76412"/>
                  <a:pt x="50804" y="52600"/>
                  <a:pt x="47629" y="41487"/>
                </a:cubicBezTo>
                <a:cubicBezTo>
                  <a:pt x="44454" y="30374"/>
                  <a:pt x="533" y="-2963"/>
                  <a:pt x="4" y="2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3BD08D04-16A1-058E-5573-BA4F789E23BF}"/>
              </a:ext>
            </a:extLst>
          </p:cNvPr>
          <p:cNvSpPr/>
          <p:nvPr/>
        </p:nvSpPr>
        <p:spPr>
          <a:xfrm>
            <a:off x="5740366" y="3689096"/>
            <a:ext cx="83760" cy="362615"/>
          </a:xfrm>
          <a:custGeom>
            <a:avLst/>
            <a:gdLst>
              <a:gd name="connsiteX0" fmla="*/ 34 w 83760"/>
              <a:gd name="connsiteY0" fmla="*/ 19304 h 362615"/>
              <a:gd name="connsiteX1" fmla="*/ 63534 w 83760"/>
              <a:gd name="connsiteY1" fmla="*/ 149479 h 362615"/>
              <a:gd name="connsiteX2" fmla="*/ 73059 w 83760"/>
              <a:gd name="connsiteY2" fmla="*/ 257429 h 362615"/>
              <a:gd name="connsiteX3" fmla="*/ 66709 w 83760"/>
              <a:gd name="connsiteY3" fmla="*/ 212979 h 362615"/>
              <a:gd name="connsiteX4" fmla="*/ 82584 w 83760"/>
              <a:gd name="connsiteY4" fmla="*/ 362204 h 362615"/>
              <a:gd name="connsiteX5" fmla="*/ 82584 w 83760"/>
              <a:gd name="connsiteY5" fmla="*/ 260604 h 362615"/>
              <a:gd name="connsiteX6" fmla="*/ 82584 w 83760"/>
              <a:gd name="connsiteY6" fmla="*/ 3429 h 362615"/>
              <a:gd name="connsiteX7" fmla="*/ 73059 w 83760"/>
              <a:gd name="connsiteY7" fmla="*/ 108204 h 362615"/>
              <a:gd name="connsiteX8" fmla="*/ 34 w 83760"/>
              <a:gd name="connsiteY8" fmla="*/ 19304 h 36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60" h="362615">
                <a:moveTo>
                  <a:pt x="34" y="19304"/>
                </a:moveTo>
                <a:cubicBezTo>
                  <a:pt x="-1553" y="26183"/>
                  <a:pt x="51363" y="109792"/>
                  <a:pt x="63534" y="149479"/>
                </a:cubicBezTo>
                <a:cubicBezTo>
                  <a:pt x="75705" y="189166"/>
                  <a:pt x="72530" y="246846"/>
                  <a:pt x="73059" y="257429"/>
                </a:cubicBezTo>
                <a:cubicBezTo>
                  <a:pt x="73588" y="268012"/>
                  <a:pt x="65122" y="195517"/>
                  <a:pt x="66709" y="212979"/>
                </a:cubicBezTo>
                <a:cubicBezTo>
                  <a:pt x="68296" y="230441"/>
                  <a:pt x="79938" y="354267"/>
                  <a:pt x="82584" y="362204"/>
                </a:cubicBezTo>
                <a:cubicBezTo>
                  <a:pt x="85230" y="370141"/>
                  <a:pt x="82584" y="260604"/>
                  <a:pt x="82584" y="260604"/>
                </a:cubicBezTo>
                <a:cubicBezTo>
                  <a:pt x="82584" y="200808"/>
                  <a:pt x="84172" y="28829"/>
                  <a:pt x="82584" y="3429"/>
                </a:cubicBezTo>
                <a:cubicBezTo>
                  <a:pt x="80997" y="-21971"/>
                  <a:pt x="82055" y="101854"/>
                  <a:pt x="73059" y="108204"/>
                </a:cubicBezTo>
                <a:cubicBezTo>
                  <a:pt x="64063" y="114554"/>
                  <a:pt x="1621" y="12425"/>
                  <a:pt x="34" y="193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A3FD06-7643-7F1C-6E6C-9DDE55753869}"/>
              </a:ext>
            </a:extLst>
          </p:cNvPr>
          <p:cNvSpPr/>
          <p:nvPr/>
        </p:nvSpPr>
        <p:spPr>
          <a:xfrm>
            <a:off x="4642022" y="5133965"/>
            <a:ext cx="102819" cy="211544"/>
          </a:xfrm>
          <a:custGeom>
            <a:avLst/>
            <a:gdLst>
              <a:gd name="connsiteX0" fmla="*/ 22053 w 102819"/>
              <a:gd name="connsiteY0" fmla="*/ 10 h 211544"/>
              <a:gd name="connsiteX1" fmla="*/ 18878 w 102819"/>
              <a:gd name="connsiteY1" fmla="*/ 107960 h 211544"/>
              <a:gd name="connsiteX2" fmla="*/ 101428 w 102819"/>
              <a:gd name="connsiteY2" fmla="*/ 209560 h 211544"/>
              <a:gd name="connsiteX3" fmla="*/ 72853 w 102819"/>
              <a:gd name="connsiteY3" fmla="*/ 177810 h 211544"/>
              <a:gd name="connsiteX4" fmla="*/ 3003 w 102819"/>
              <a:gd name="connsiteY4" fmla="*/ 101610 h 211544"/>
              <a:gd name="connsiteX5" fmla="*/ 22053 w 102819"/>
              <a:gd name="connsiteY5" fmla="*/ 10 h 2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9" h="211544">
                <a:moveTo>
                  <a:pt x="22053" y="10"/>
                </a:moveTo>
                <a:cubicBezTo>
                  <a:pt x="24699" y="1068"/>
                  <a:pt x="5649" y="73035"/>
                  <a:pt x="18878" y="107960"/>
                </a:cubicBezTo>
                <a:cubicBezTo>
                  <a:pt x="32107" y="142885"/>
                  <a:pt x="92432" y="197918"/>
                  <a:pt x="101428" y="209560"/>
                </a:cubicBezTo>
                <a:cubicBezTo>
                  <a:pt x="110424" y="221202"/>
                  <a:pt x="72853" y="177810"/>
                  <a:pt x="72853" y="177810"/>
                </a:cubicBezTo>
                <a:cubicBezTo>
                  <a:pt x="56449" y="159818"/>
                  <a:pt x="15174" y="127539"/>
                  <a:pt x="3003" y="101610"/>
                </a:cubicBezTo>
                <a:cubicBezTo>
                  <a:pt x="-9168" y="75681"/>
                  <a:pt x="19407" y="-1048"/>
                  <a:pt x="2205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5CE5CB8-537C-F0AE-C5E5-5C9413EDD008}"/>
              </a:ext>
            </a:extLst>
          </p:cNvPr>
          <p:cNvSpPr/>
          <p:nvPr/>
        </p:nvSpPr>
        <p:spPr>
          <a:xfrm>
            <a:off x="5185084" y="4965608"/>
            <a:ext cx="244077" cy="508240"/>
          </a:xfrm>
          <a:custGeom>
            <a:avLst/>
            <a:gdLst>
              <a:gd name="connsiteX0" fmla="*/ 240991 w 244077"/>
              <a:gd name="connsiteY0" fmla="*/ 92 h 508240"/>
              <a:gd name="connsiteX1" fmla="*/ 183841 w 244077"/>
              <a:gd name="connsiteY1" fmla="*/ 193767 h 508240"/>
              <a:gd name="connsiteX2" fmla="*/ 187016 w 244077"/>
              <a:gd name="connsiteY2" fmla="*/ 111217 h 508240"/>
              <a:gd name="connsiteX3" fmla="*/ 2866 w 244077"/>
              <a:gd name="connsiteY3" fmla="*/ 498567 h 508240"/>
              <a:gd name="connsiteX4" fmla="*/ 75891 w 244077"/>
              <a:gd name="connsiteY4" fmla="*/ 377917 h 508240"/>
              <a:gd name="connsiteX5" fmla="*/ 91766 w 244077"/>
              <a:gd name="connsiteY5" fmla="*/ 231867 h 508240"/>
              <a:gd name="connsiteX6" fmla="*/ 79066 w 244077"/>
              <a:gd name="connsiteY6" fmla="*/ 276317 h 508240"/>
              <a:gd name="connsiteX7" fmla="*/ 155266 w 244077"/>
              <a:gd name="connsiteY7" fmla="*/ 54067 h 508240"/>
              <a:gd name="connsiteX8" fmla="*/ 75891 w 244077"/>
              <a:gd name="connsiteY8" fmla="*/ 222342 h 508240"/>
              <a:gd name="connsiteX9" fmla="*/ 240991 w 244077"/>
              <a:gd name="connsiteY9" fmla="*/ 92 h 50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077" h="508240">
                <a:moveTo>
                  <a:pt x="240991" y="92"/>
                </a:moveTo>
                <a:cubicBezTo>
                  <a:pt x="258983" y="-4671"/>
                  <a:pt x="192837" y="175246"/>
                  <a:pt x="183841" y="193767"/>
                </a:cubicBezTo>
                <a:cubicBezTo>
                  <a:pt x="174845" y="212288"/>
                  <a:pt x="217178" y="60417"/>
                  <a:pt x="187016" y="111217"/>
                </a:cubicBezTo>
                <a:cubicBezTo>
                  <a:pt x="156854" y="162017"/>
                  <a:pt x="21387" y="454117"/>
                  <a:pt x="2866" y="498567"/>
                </a:cubicBezTo>
                <a:cubicBezTo>
                  <a:pt x="-15655" y="543017"/>
                  <a:pt x="61074" y="422367"/>
                  <a:pt x="75891" y="377917"/>
                </a:cubicBezTo>
                <a:cubicBezTo>
                  <a:pt x="90708" y="333467"/>
                  <a:pt x="91237" y="248800"/>
                  <a:pt x="91766" y="231867"/>
                </a:cubicBezTo>
                <a:cubicBezTo>
                  <a:pt x="92295" y="214934"/>
                  <a:pt x="68483" y="305950"/>
                  <a:pt x="79066" y="276317"/>
                </a:cubicBezTo>
                <a:cubicBezTo>
                  <a:pt x="89649" y="246684"/>
                  <a:pt x="155795" y="63063"/>
                  <a:pt x="155266" y="54067"/>
                </a:cubicBezTo>
                <a:cubicBezTo>
                  <a:pt x="154737" y="45071"/>
                  <a:pt x="60016" y="232925"/>
                  <a:pt x="75891" y="222342"/>
                </a:cubicBezTo>
                <a:cubicBezTo>
                  <a:pt x="91766" y="211759"/>
                  <a:pt x="222999" y="4855"/>
                  <a:pt x="240991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5A8DB88E-ED55-41E8-7D07-A35A2840C9F0}"/>
              </a:ext>
            </a:extLst>
          </p:cNvPr>
          <p:cNvSpPr/>
          <p:nvPr/>
        </p:nvSpPr>
        <p:spPr>
          <a:xfrm>
            <a:off x="4267080" y="5121263"/>
            <a:ext cx="295463" cy="305133"/>
          </a:xfrm>
          <a:custGeom>
            <a:avLst/>
            <a:gdLst>
              <a:gd name="connsiteX0" fmla="*/ 120 w 295463"/>
              <a:gd name="connsiteY0" fmla="*/ 12 h 305133"/>
              <a:gd name="connsiteX1" fmla="*/ 216020 w 295463"/>
              <a:gd name="connsiteY1" fmla="*/ 190512 h 305133"/>
              <a:gd name="connsiteX2" fmla="*/ 184270 w 295463"/>
              <a:gd name="connsiteY2" fmla="*/ 161937 h 305133"/>
              <a:gd name="connsiteX3" fmla="*/ 295395 w 295463"/>
              <a:gd name="connsiteY3" fmla="*/ 304812 h 305133"/>
              <a:gd name="connsiteX4" fmla="*/ 200145 w 295463"/>
              <a:gd name="connsiteY4" fmla="*/ 200037 h 305133"/>
              <a:gd name="connsiteX5" fmla="*/ 155695 w 295463"/>
              <a:gd name="connsiteY5" fmla="*/ 174637 h 305133"/>
              <a:gd name="connsiteX6" fmla="*/ 184270 w 295463"/>
              <a:gd name="connsiteY6" fmla="*/ 180987 h 305133"/>
              <a:gd name="connsiteX7" fmla="*/ 120 w 295463"/>
              <a:gd name="connsiteY7" fmla="*/ 12 h 30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63" h="305133">
                <a:moveTo>
                  <a:pt x="120" y="12"/>
                </a:moveTo>
                <a:cubicBezTo>
                  <a:pt x="5412" y="1599"/>
                  <a:pt x="185328" y="163525"/>
                  <a:pt x="216020" y="190512"/>
                </a:cubicBezTo>
                <a:cubicBezTo>
                  <a:pt x="246712" y="217499"/>
                  <a:pt x="171041" y="142887"/>
                  <a:pt x="184270" y="161937"/>
                </a:cubicBezTo>
                <a:cubicBezTo>
                  <a:pt x="197499" y="180987"/>
                  <a:pt x="292749" y="298462"/>
                  <a:pt x="295395" y="304812"/>
                </a:cubicBezTo>
                <a:cubicBezTo>
                  <a:pt x="298041" y="311162"/>
                  <a:pt x="223428" y="221733"/>
                  <a:pt x="200145" y="200037"/>
                </a:cubicBezTo>
                <a:cubicBezTo>
                  <a:pt x="176862" y="178341"/>
                  <a:pt x="158341" y="177812"/>
                  <a:pt x="155695" y="174637"/>
                </a:cubicBezTo>
                <a:cubicBezTo>
                  <a:pt x="153049" y="171462"/>
                  <a:pt x="202791" y="209562"/>
                  <a:pt x="184270" y="180987"/>
                </a:cubicBezTo>
                <a:cubicBezTo>
                  <a:pt x="165749" y="152412"/>
                  <a:pt x="-5172" y="-1575"/>
                  <a:pt x="120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1E2FBA40-FC8C-62B8-93C9-0173C97C1326}"/>
              </a:ext>
            </a:extLst>
          </p:cNvPr>
          <p:cNvSpPr/>
          <p:nvPr/>
        </p:nvSpPr>
        <p:spPr>
          <a:xfrm>
            <a:off x="4334943" y="5331561"/>
            <a:ext cx="268019" cy="153270"/>
          </a:xfrm>
          <a:custGeom>
            <a:avLst/>
            <a:gdLst>
              <a:gd name="connsiteX0" fmla="*/ 2107 w 268019"/>
              <a:gd name="connsiteY0" fmla="*/ 2439 h 153270"/>
              <a:gd name="connsiteX1" fmla="*/ 262457 w 268019"/>
              <a:gd name="connsiteY1" fmla="*/ 151664 h 153270"/>
              <a:gd name="connsiteX2" fmla="*/ 173557 w 268019"/>
              <a:gd name="connsiteY2" fmla="*/ 78639 h 153270"/>
              <a:gd name="connsiteX3" fmla="*/ 94182 w 268019"/>
              <a:gd name="connsiteY3" fmla="*/ 34189 h 153270"/>
              <a:gd name="connsiteX4" fmla="*/ 135457 w 268019"/>
              <a:gd name="connsiteY4" fmla="*/ 56414 h 153270"/>
              <a:gd name="connsiteX5" fmla="*/ 2107 w 268019"/>
              <a:gd name="connsiteY5" fmla="*/ 2439 h 15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19" h="153270">
                <a:moveTo>
                  <a:pt x="2107" y="2439"/>
                </a:moveTo>
                <a:cubicBezTo>
                  <a:pt x="23274" y="18314"/>
                  <a:pt x="233882" y="138964"/>
                  <a:pt x="262457" y="151664"/>
                </a:cubicBezTo>
                <a:cubicBezTo>
                  <a:pt x="291032" y="164364"/>
                  <a:pt x="201603" y="98218"/>
                  <a:pt x="173557" y="78639"/>
                </a:cubicBezTo>
                <a:cubicBezTo>
                  <a:pt x="145511" y="59060"/>
                  <a:pt x="100532" y="37893"/>
                  <a:pt x="94182" y="34189"/>
                </a:cubicBezTo>
                <a:cubicBezTo>
                  <a:pt x="87832" y="30485"/>
                  <a:pt x="144982" y="59589"/>
                  <a:pt x="135457" y="56414"/>
                </a:cubicBezTo>
                <a:cubicBezTo>
                  <a:pt x="125932" y="53239"/>
                  <a:pt x="-19060" y="-13436"/>
                  <a:pt x="2107" y="2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ADF18C2-2854-628A-BB95-75205C7CF1F8}"/>
              </a:ext>
            </a:extLst>
          </p:cNvPr>
          <p:cNvSpPr/>
          <p:nvPr/>
        </p:nvSpPr>
        <p:spPr>
          <a:xfrm>
            <a:off x="6152231" y="2862645"/>
            <a:ext cx="280322" cy="820041"/>
          </a:xfrm>
          <a:custGeom>
            <a:avLst/>
            <a:gdLst>
              <a:gd name="connsiteX0" fmla="*/ 919 w 280322"/>
              <a:gd name="connsiteY0" fmla="*/ 26605 h 820041"/>
              <a:gd name="connsiteX1" fmla="*/ 156494 w 280322"/>
              <a:gd name="connsiteY1" fmla="*/ 4380 h 820041"/>
              <a:gd name="connsiteX2" fmla="*/ 213644 w 280322"/>
              <a:gd name="connsiteY2" fmla="*/ 17080 h 820041"/>
              <a:gd name="connsiteX3" fmla="*/ 213644 w 280322"/>
              <a:gd name="connsiteY3" fmla="*/ 4380 h 820041"/>
              <a:gd name="connsiteX4" fmla="*/ 280319 w 280322"/>
              <a:gd name="connsiteY4" fmla="*/ 105980 h 820041"/>
              <a:gd name="connsiteX5" fmla="*/ 216819 w 280322"/>
              <a:gd name="connsiteY5" fmla="*/ 309180 h 820041"/>
              <a:gd name="connsiteX6" fmla="*/ 258094 w 280322"/>
              <a:gd name="connsiteY6" fmla="*/ 290130 h 820041"/>
              <a:gd name="connsiteX7" fmla="*/ 166019 w 280322"/>
              <a:gd name="connsiteY7" fmla="*/ 515555 h 820041"/>
              <a:gd name="connsiteX8" fmla="*/ 200944 w 280322"/>
              <a:gd name="connsiteY8" fmla="*/ 452055 h 820041"/>
              <a:gd name="connsiteX9" fmla="*/ 159669 w 280322"/>
              <a:gd name="connsiteY9" fmla="*/ 810830 h 820041"/>
              <a:gd name="connsiteX10" fmla="*/ 175544 w 280322"/>
              <a:gd name="connsiteY10" fmla="*/ 671130 h 820041"/>
              <a:gd name="connsiteX11" fmla="*/ 270794 w 280322"/>
              <a:gd name="connsiteY11" fmla="*/ 217105 h 820041"/>
              <a:gd name="connsiteX12" fmla="*/ 235869 w 280322"/>
              <a:gd name="connsiteY12" fmla="*/ 45655 h 820041"/>
              <a:gd name="connsiteX13" fmla="*/ 919 w 280322"/>
              <a:gd name="connsiteY13" fmla="*/ 26605 h 8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322" h="820041">
                <a:moveTo>
                  <a:pt x="919" y="26605"/>
                </a:moveTo>
                <a:cubicBezTo>
                  <a:pt x="-12310" y="19726"/>
                  <a:pt x="121040" y="5967"/>
                  <a:pt x="156494" y="4380"/>
                </a:cubicBezTo>
                <a:cubicBezTo>
                  <a:pt x="191948" y="2793"/>
                  <a:pt x="213644" y="17080"/>
                  <a:pt x="213644" y="17080"/>
                </a:cubicBezTo>
                <a:cubicBezTo>
                  <a:pt x="223169" y="17080"/>
                  <a:pt x="202532" y="-10436"/>
                  <a:pt x="213644" y="4380"/>
                </a:cubicBezTo>
                <a:cubicBezTo>
                  <a:pt x="224756" y="19196"/>
                  <a:pt x="279790" y="55180"/>
                  <a:pt x="280319" y="105980"/>
                </a:cubicBezTo>
                <a:cubicBezTo>
                  <a:pt x="280848" y="156780"/>
                  <a:pt x="220523" y="278488"/>
                  <a:pt x="216819" y="309180"/>
                </a:cubicBezTo>
                <a:cubicBezTo>
                  <a:pt x="213115" y="339872"/>
                  <a:pt x="266561" y="255734"/>
                  <a:pt x="258094" y="290130"/>
                </a:cubicBezTo>
                <a:cubicBezTo>
                  <a:pt x="249627" y="324526"/>
                  <a:pt x="175544" y="488568"/>
                  <a:pt x="166019" y="515555"/>
                </a:cubicBezTo>
                <a:cubicBezTo>
                  <a:pt x="156494" y="542542"/>
                  <a:pt x="202002" y="402843"/>
                  <a:pt x="200944" y="452055"/>
                </a:cubicBezTo>
                <a:cubicBezTo>
                  <a:pt x="199886" y="501267"/>
                  <a:pt x="163902" y="774318"/>
                  <a:pt x="159669" y="810830"/>
                </a:cubicBezTo>
                <a:cubicBezTo>
                  <a:pt x="155436" y="847343"/>
                  <a:pt x="157023" y="770084"/>
                  <a:pt x="175544" y="671130"/>
                </a:cubicBezTo>
                <a:cubicBezTo>
                  <a:pt x="194065" y="572176"/>
                  <a:pt x="260740" y="321351"/>
                  <a:pt x="270794" y="217105"/>
                </a:cubicBezTo>
                <a:cubicBezTo>
                  <a:pt x="280848" y="112859"/>
                  <a:pt x="276615" y="74759"/>
                  <a:pt x="235869" y="45655"/>
                </a:cubicBezTo>
                <a:cubicBezTo>
                  <a:pt x="195123" y="16551"/>
                  <a:pt x="14148" y="33484"/>
                  <a:pt x="919" y="266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CD1BDB6-22B0-EF7C-A9F8-E6E097E87163}"/>
              </a:ext>
            </a:extLst>
          </p:cNvPr>
          <p:cNvSpPr/>
          <p:nvPr/>
        </p:nvSpPr>
        <p:spPr>
          <a:xfrm>
            <a:off x="6111875" y="2809081"/>
            <a:ext cx="368318" cy="617109"/>
          </a:xfrm>
          <a:custGeom>
            <a:avLst/>
            <a:gdLst>
              <a:gd name="connsiteX0" fmla="*/ 0 w 368318"/>
              <a:gd name="connsiteY0" fmla="*/ 45244 h 617109"/>
              <a:gd name="connsiteX1" fmla="*/ 247650 w 368318"/>
              <a:gd name="connsiteY1" fmla="*/ 3969 h 617109"/>
              <a:gd name="connsiteX2" fmla="*/ 295275 w 368318"/>
              <a:gd name="connsiteY2" fmla="*/ 51594 h 617109"/>
              <a:gd name="connsiteX3" fmla="*/ 298450 w 368318"/>
              <a:gd name="connsiteY3" fmla="*/ 7144 h 617109"/>
              <a:gd name="connsiteX4" fmla="*/ 346075 w 368318"/>
              <a:gd name="connsiteY4" fmla="*/ 232569 h 617109"/>
              <a:gd name="connsiteX5" fmla="*/ 368300 w 368318"/>
              <a:gd name="connsiteY5" fmla="*/ 191294 h 617109"/>
              <a:gd name="connsiteX6" fmla="*/ 342900 w 368318"/>
              <a:gd name="connsiteY6" fmla="*/ 375444 h 617109"/>
              <a:gd name="connsiteX7" fmla="*/ 263525 w 368318"/>
              <a:gd name="connsiteY7" fmla="*/ 616744 h 617109"/>
              <a:gd name="connsiteX8" fmla="*/ 342900 w 368318"/>
              <a:gd name="connsiteY8" fmla="*/ 423069 h 617109"/>
              <a:gd name="connsiteX9" fmla="*/ 355600 w 368318"/>
              <a:gd name="connsiteY9" fmla="*/ 146844 h 617109"/>
              <a:gd name="connsiteX10" fmla="*/ 314325 w 368318"/>
              <a:gd name="connsiteY10" fmla="*/ 54769 h 617109"/>
              <a:gd name="connsiteX11" fmla="*/ 285750 w 368318"/>
              <a:gd name="connsiteY11" fmla="*/ 51594 h 617109"/>
              <a:gd name="connsiteX12" fmla="*/ 0 w 368318"/>
              <a:gd name="connsiteY12" fmla="*/ 45244 h 61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18" h="617109">
                <a:moveTo>
                  <a:pt x="0" y="45244"/>
                </a:moveTo>
                <a:cubicBezTo>
                  <a:pt x="99219" y="24077"/>
                  <a:pt x="198438" y="2911"/>
                  <a:pt x="247650" y="3969"/>
                </a:cubicBezTo>
                <a:cubicBezTo>
                  <a:pt x="296862" y="5027"/>
                  <a:pt x="286808" y="51065"/>
                  <a:pt x="295275" y="51594"/>
                </a:cubicBezTo>
                <a:cubicBezTo>
                  <a:pt x="303742" y="52123"/>
                  <a:pt x="289983" y="-23019"/>
                  <a:pt x="298450" y="7144"/>
                </a:cubicBezTo>
                <a:cubicBezTo>
                  <a:pt x="306917" y="37306"/>
                  <a:pt x="334433" y="201877"/>
                  <a:pt x="346075" y="232569"/>
                </a:cubicBezTo>
                <a:cubicBezTo>
                  <a:pt x="357717" y="263261"/>
                  <a:pt x="368829" y="167482"/>
                  <a:pt x="368300" y="191294"/>
                </a:cubicBezTo>
                <a:cubicBezTo>
                  <a:pt x="367771" y="215106"/>
                  <a:pt x="360362" y="304536"/>
                  <a:pt x="342900" y="375444"/>
                </a:cubicBezTo>
                <a:cubicBezTo>
                  <a:pt x="325438" y="446352"/>
                  <a:pt x="263525" y="608807"/>
                  <a:pt x="263525" y="616744"/>
                </a:cubicBezTo>
                <a:cubicBezTo>
                  <a:pt x="263525" y="624681"/>
                  <a:pt x="327554" y="501386"/>
                  <a:pt x="342900" y="423069"/>
                </a:cubicBezTo>
                <a:cubicBezTo>
                  <a:pt x="358246" y="344752"/>
                  <a:pt x="360362" y="208227"/>
                  <a:pt x="355600" y="146844"/>
                </a:cubicBezTo>
                <a:cubicBezTo>
                  <a:pt x="350838" y="85461"/>
                  <a:pt x="325967" y="70644"/>
                  <a:pt x="314325" y="54769"/>
                </a:cubicBezTo>
                <a:cubicBezTo>
                  <a:pt x="302683" y="38894"/>
                  <a:pt x="285750" y="51594"/>
                  <a:pt x="285750" y="51594"/>
                </a:cubicBezTo>
                <a:lnTo>
                  <a:pt x="0" y="4524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9A1F9AB-2B87-CEC6-48C7-08FEBEE892C7}"/>
              </a:ext>
            </a:extLst>
          </p:cNvPr>
          <p:cNvSpPr/>
          <p:nvPr/>
        </p:nvSpPr>
        <p:spPr>
          <a:xfrm>
            <a:off x="6156205" y="3252611"/>
            <a:ext cx="222468" cy="897324"/>
          </a:xfrm>
          <a:custGeom>
            <a:avLst/>
            <a:gdLst>
              <a:gd name="connsiteX0" fmla="*/ 209670 w 222468"/>
              <a:gd name="connsiteY0" fmla="*/ 1764 h 897324"/>
              <a:gd name="connsiteX1" fmla="*/ 190620 w 222468"/>
              <a:gd name="connsiteY1" fmla="*/ 452614 h 897324"/>
              <a:gd name="connsiteX2" fmla="*/ 174745 w 222468"/>
              <a:gd name="connsiteY2" fmla="*/ 547864 h 897324"/>
              <a:gd name="connsiteX3" fmla="*/ 193795 w 222468"/>
              <a:gd name="connsiteY3" fmla="*/ 493889 h 897324"/>
              <a:gd name="connsiteX4" fmla="*/ 222370 w 222468"/>
              <a:gd name="connsiteY4" fmla="*/ 662164 h 897324"/>
              <a:gd name="connsiteX5" fmla="*/ 196970 w 222468"/>
              <a:gd name="connsiteY5" fmla="*/ 776464 h 897324"/>
              <a:gd name="connsiteX6" fmla="*/ 187445 w 222468"/>
              <a:gd name="connsiteY6" fmla="*/ 808214 h 897324"/>
              <a:gd name="connsiteX7" fmla="*/ 219195 w 222468"/>
              <a:gd name="connsiteY7" fmla="*/ 798689 h 897324"/>
              <a:gd name="connsiteX8" fmla="*/ 95370 w 222468"/>
              <a:gd name="connsiteY8" fmla="*/ 874889 h 897324"/>
              <a:gd name="connsiteX9" fmla="*/ 120770 w 222468"/>
              <a:gd name="connsiteY9" fmla="*/ 897114 h 897324"/>
              <a:gd name="connsiteX10" fmla="*/ 120 w 222468"/>
              <a:gd name="connsiteY10" fmla="*/ 865364 h 897324"/>
              <a:gd name="connsiteX11" fmla="*/ 146170 w 222468"/>
              <a:gd name="connsiteY11" fmla="*/ 874889 h 897324"/>
              <a:gd name="connsiteX12" fmla="*/ 212845 w 222468"/>
              <a:gd name="connsiteY12" fmla="*/ 782814 h 897324"/>
              <a:gd name="connsiteX13" fmla="*/ 162045 w 222468"/>
              <a:gd name="connsiteY13" fmla="*/ 560564 h 897324"/>
              <a:gd name="connsiteX14" fmla="*/ 177920 w 222468"/>
              <a:gd name="connsiteY14" fmla="*/ 579614 h 897324"/>
              <a:gd name="connsiteX15" fmla="*/ 200145 w 222468"/>
              <a:gd name="connsiteY15" fmla="*/ 306564 h 897324"/>
              <a:gd name="connsiteX16" fmla="*/ 209670 w 222468"/>
              <a:gd name="connsiteY16" fmla="*/ 1764 h 8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2468" h="897324">
                <a:moveTo>
                  <a:pt x="209670" y="1764"/>
                </a:moveTo>
                <a:cubicBezTo>
                  <a:pt x="208082" y="26106"/>
                  <a:pt x="196441" y="361598"/>
                  <a:pt x="190620" y="452614"/>
                </a:cubicBezTo>
                <a:cubicBezTo>
                  <a:pt x="184799" y="543630"/>
                  <a:pt x="174216" y="540985"/>
                  <a:pt x="174745" y="547864"/>
                </a:cubicBezTo>
                <a:cubicBezTo>
                  <a:pt x="175274" y="554743"/>
                  <a:pt x="185858" y="474839"/>
                  <a:pt x="193795" y="493889"/>
                </a:cubicBezTo>
                <a:cubicBezTo>
                  <a:pt x="201732" y="512939"/>
                  <a:pt x="221841" y="615068"/>
                  <a:pt x="222370" y="662164"/>
                </a:cubicBezTo>
                <a:cubicBezTo>
                  <a:pt x="222899" y="709260"/>
                  <a:pt x="202791" y="752122"/>
                  <a:pt x="196970" y="776464"/>
                </a:cubicBezTo>
                <a:cubicBezTo>
                  <a:pt x="191149" y="800806"/>
                  <a:pt x="183741" y="804510"/>
                  <a:pt x="187445" y="808214"/>
                </a:cubicBezTo>
                <a:cubicBezTo>
                  <a:pt x="191149" y="811918"/>
                  <a:pt x="234541" y="787577"/>
                  <a:pt x="219195" y="798689"/>
                </a:cubicBezTo>
                <a:cubicBezTo>
                  <a:pt x="203849" y="809801"/>
                  <a:pt x="111774" y="858485"/>
                  <a:pt x="95370" y="874889"/>
                </a:cubicBezTo>
                <a:cubicBezTo>
                  <a:pt x="78966" y="891293"/>
                  <a:pt x="136645" y="898702"/>
                  <a:pt x="120770" y="897114"/>
                </a:cubicBezTo>
                <a:cubicBezTo>
                  <a:pt x="104895" y="895527"/>
                  <a:pt x="-4113" y="869068"/>
                  <a:pt x="120" y="865364"/>
                </a:cubicBezTo>
                <a:cubicBezTo>
                  <a:pt x="4353" y="861660"/>
                  <a:pt x="110716" y="888647"/>
                  <a:pt x="146170" y="874889"/>
                </a:cubicBezTo>
                <a:cubicBezTo>
                  <a:pt x="181624" y="861131"/>
                  <a:pt x="210199" y="835202"/>
                  <a:pt x="212845" y="782814"/>
                </a:cubicBezTo>
                <a:cubicBezTo>
                  <a:pt x="215491" y="730427"/>
                  <a:pt x="167866" y="594431"/>
                  <a:pt x="162045" y="560564"/>
                </a:cubicBezTo>
                <a:cubicBezTo>
                  <a:pt x="156224" y="526697"/>
                  <a:pt x="171570" y="621947"/>
                  <a:pt x="177920" y="579614"/>
                </a:cubicBezTo>
                <a:cubicBezTo>
                  <a:pt x="184270" y="537281"/>
                  <a:pt x="189562" y="401814"/>
                  <a:pt x="200145" y="306564"/>
                </a:cubicBezTo>
                <a:cubicBezTo>
                  <a:pt x="210728" y="211314"/>
                  <a:pt x="211258" y="-22578"/>
                  <a:pt x="209670" y="1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E370906-3F36-D4FD-99D4-850223CCB367}"/>
              </a:ext>
            </a:extLst>
          </p:cNvPr>
          <p:cNvSpPr/>
          <p:nvPr/>
        </p:nvSpPr>
        <p:spPr>
          <a:xfrm>
            <a:off x="6243574" y="3532162"/>
            <a:ext cx="111458" cy="382916"/>
          </a:xfrm>
          <a:custGeom>
            <a:avLst/>
            <a:gdLst>
              <a:gd name="connsiteX0" fmla="*/ 1651 w 111458"/>
              <a:gd name="connsiteY0" fmla="*/ 1613 h 382916"/>
              <a:gd name="connsiteX1" fmla="*/ 52451 w 111458"/>
              <a:gd name="connsiteY1" fmla="*/ 239738 h 382916"/>
              <a:gd name="connsiteX2" fmla="*/ 109601 w 111458"/>
              <a:gd name="connsiteY2" fmla="*/ 373088 h 382916"/>
              <a:gd name="connsiteX3" fmla="*/ 96901 w 111458"/>
              <a:gd name="connsiteY3" fmla="*/ 341338 h 382916"/>
              <a:gd name="connsiteX4" fmla="*/ 90551 w 111458"/>
              <a:gd name="connsiteY4" fmla="*/ 90513 h 382916"/>
              <a:gd name="connsiteX5" fmla="*/ 84201 w 111458"/>
              <a:gd name="connsiteY5" fmla="*/ 239738 h 382916"/>
              <a:gd name="connsiteX6" fmla="*/ 17526 w 111458"/>
              <a:gd name="connsiteY6" fmla="*/ 138138 h 382916"/>
              <a:gd name="connsiteX7" fmla="*/ 1651 w 111458"/>
              <a:gd name="connsiteY7" fmla="*/ 1613 h 3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8" h="382916">
                <a:moveTo>
                  <a:pt x="1651" y="1613"/>
                </a:moveTo>
                <a:cubicBezTo>
                  <a:pt x="7472" y="18546"/>
                  <a:pt x="34459" y="177826"/>
                  <a:pt x="52451" y="239738"/>
                </a:cubicBezTo>
                <a:cubicBezTo>
                  <a:pt x="70443" y="301650"/>
                  <a:pt x="102193" y="356155"/>
                  <a:pt x="109601" y="373088"/>
                </a:cubicBezTo>
                <a:cubicBezTo>
                  <a:pt x="117009" y="390021"/>
                  <a:pt x="100076" y="388434"/>
                  <a:pt x="96901" y="341338"/>
                </a:cubicBezTo>
                <a:cubicBezTo>
                  <a:pt x="93726" y="294242"/>
                  <a:pt x="92668" y="107446"/>
                  <a:pt x="90551" y="90513"/>
                </a:cubicBezTo>
                <a:cubicBezTo>
                  <a:pt x="88434" y="73580"/>
                  <a:pt x="96372" y="231801"/>
                  <a:pt x="84201" y="239738"/>
                </a:cubicBezTo>
                <a:cubicBezTo>
                  <a:pt x="72030" y="247675"/>
                  <a:pt x="28639" y="170417"/>
                  <a:pt x="17526" y="138138"/>
                </a:cubicBezTo>
                <a:cubicBezTo>
                  <a:pt x="6414" y="105859"/>
                  <a:pt x="-4170" y="-15320"/>
                  <a:pt x="1651" y="16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16348E63-E732-24C1-48F8-0DD897ABB20F}"/>
              </a:ext>
            </a:extLst>
          </p:cNvPr>
          <p:cNvSpPr/>
          <p:nvPr/>
        </p:nvSpPr>
        <p:spPr>
          <a:xfrm>
            <a:off x="6053285" y="3181239"/>
            <a:ext cx="106308" cy="959936"/>
          </a:xfrm>
          <a:custGeom>
            <a:avLst/>
            <a:gdLst>
              <a:gd name="connsiteX0" fmla="*/ 106215 w 106308"/>
              <a:gd name="connsiteY0" fmla="*/ 111 h 959936"/>
              <a:gd name="connsiteX1" fmla="*/ 39540 w 106308"/>
              <a:gd name="connsiteY1" fmla="*/ 146161 h 959936"/>
              <a:gd name="connsiteX2" fmla="*/ 17315 w 106308"/>
              <a:gd name="connsiteY2" fmla="*/ 362061 h 959936"/>
              <a:gd name="connsiteX3" fmla="*/ 42715 w 106308"/>
              <a:gd name="connsiteY3" fmla="*/ 301736 h 959936"/>
              <a:gd name="connsiteX4" fmla="*/ 49065 w 106308"/>
              <a:gd name="connsiteY4" fmla="*/ 552561 h 959936"/>
              <a:gd name="connsiteX5" fmla="*/ 71290 w 106308"/>
              <a:gd name="connsiteY5" fmla="*/ 473186 h 959936"/>
              <a:gd name="connsiteX6" fmla="*/ 90340 w 106308"/>
              <a:gd name="connsiteY6" fmla="*/ 806561 h 959936"/>
              <a:gd name="connsiteX7" fmla="*/ 90340 w 106308"/>
              <a:gd name="connsiteY7" fmla="*/ 724011 h 959936"/>
              <a:gd name="connsiteX8" fmla="*/ 71290 w 106308"/>
              <a:gd name="connsiteY8" fmla="*/ 958961 h 959936"/>
              <a:gd name="connsiteX9" fmla="*/ 74465 w 106308"/>
              <a:gd name="connsiteY9" fmla="*/ 787511 h 959936"/>
              <a:gd name="connsiteX10" fmla="*/ 58590 w 106308"/>
              <a:gd name="connsiteY10" fmla="*/ 327136 h 959936"/>
              <a:gd name="connsiteX11" fmla="*/ 1440 w 106308"/>
              <a:gd name="connsiteY11" fmla="*/ 76311 h 959936"/>
              <a:gd name="connsiteX12" fmla="*/ 23665 w 106308"/>
              <a:gd name="connsiteY12" fmla="*/ 168386 h 959936"/>
              <a:gd name="connsiteX13" fmla="*/ 106215 w 106308"/>
              <a:gd name="connsiteY13" fmla="*/ 111 h 95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308" h="959936">
                <a:moveTo>
                  <a:pt x="106215" y="111"/>
                </a:moveTo>
                <a:cubicBezTo>
                  <a:pt x="108861" y="-3593"/>
                  <a:pt x="54357" y="85836"/>
                  <a:pt x="39540" y="146161"/>
                </a:cubicBezTo>
                <a:cubicBezTo>
                  <a:pt x="24723" y="206486"/>
                  <a:pt x="16786" y="336132"/>
                  <a:pt x="17315" y="362061"/>
                </a:cubicBezTo>
                <a:cubicBezTo>
                  <a:pt x="17844" y="387990"/>
                  <a:pt x="37423" y="269986"/>
                  <a:pt x="42715" y="301736"/>
                </a:cubicBezTo>
                <a:cubicBezTo>
                  <a:pt x="48007" y="333486"/>
                  <a:pt x="44303" y="523986"/>
                  <a:pt x="49065" y="552561"/>
                </a:cubicBezTo>
                <a:cubicBezTo>
                  <a:pt x="53827" y="581136"/>
                  <a:pt x="64411" y="430853"/>
                  <a:pt x="71290" y="473186"/>
                </a:cubicBezTo>
                <a:cubicBezTo>
                  <a:pt x="78169" y="515519"/>
                  <a:pt x="87165" y="764757"/>
                  <a:pt x="90340" y="806561"/>
                </a:cubicBezTo>
                <a:cubicBezTo>
                  <a:pt x="93515" y="848365"/>
                  <a:pt x="93515" y="698611"/>
                  <a:pt x="90340" y="724011"/>
                </a:cubicBezTo>
                <a:cubicBezTo>
                  <a:pt x="87165" y="749411"/>
                  <a:pt x="73936" y="948378"/>
                  <a:pt x="71290" y="958961"/>
                </a:cubicBezTo>
                <a:cubicBezTo>
                  <a:pt x="68644" y="969544"/>
                  <a:pt x="76582" y="892815"/>
                  <a:pt x="74465" y="787511"/>
                </a:cubicBezTo>
                <a:cubicBezTo>
                  <a:pt x="72348" y="682207"/>
                  <a:pt x="70761" y="445669"/>
                  <a:pt x="58590" y="327136"/>
                </a:cubicBezTo>
                <a:cubicBezTo>
                  <a:pt x="46419" y="208603"/>
                  <a:pt x="7261" y="102769"/>
                  <a:pt x="1440" y="76311"/>
                </a:cubicBezTo>
                <a:cubicBezTo>
                  <a:pt x="-4381" y="49853"/>
                  <a:pt x="8319" y="175794"/>
                  <a:pt x="23665" y="168386"/>
                </a:cubicBezTo>
                <a:cubicBezTo>
                  <a:pt x="39011" y="160978"/>
                  <a:pt x="103569" y="3815"/>
                  <a:pt x="106215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7BF1BE9-9D14-1396-2758-924B49209896}"/>
              </a:ext>
            </a:extLst>
          </p:cNvPr>
          <p:cNvSpPr/>
          <p:nvPr/>
        </p:nvSpPr>
        <p:spPr>
          <a:xfrm>
            <a:off x="6172164" y="3523365"/>
            <a:ext cx="165192" cy="607508"/>
          </a:xfrm>
          <a:custGeom>
            <a:avLst/>
            <a:gdLst>
              <a:gd name="connsiteX0" fmla="*/ 12736 w 165192"/>
              <a:gd name="connsiteY0" fmla="*/ 397760 h 607508"/>
              <a:gd name="connsiteX1" fmla="*/ 114336 w 165192"/>
              <a:gd name="connsiteY1" fmla="*/ 505710 h 607508"/>
              <a:gd name="connsiteX2" fmla="*/ 107986 w 165192"/>
              <a:gd name="connsiteY2" fmla="*/ 550160 h 607508"/>
              <a:gd name="connsiteX3" fmla="*/ 36 w 165192"/>
              <a:gd name="connsiteY3" fmla="*/ 607310 h 607508"/>
              <a:gd name="connsiteX4" fmla="*/ 120686 w 165192"/>
              <a:gd name="connsiteY4" fmla="*/ 566035 h 607508"/>
              <a:gd name="connsiteX5" fmla="*/ 155611 w 165192"/>
              <a:gd name="connsiteY5" fmla="*/ 489835 h 607508"/>
              <a:gd name="connsiteX6" fmla="*/ 136561 w 165192"/>
              <a:gd name="connsiteY6" fmla="*/ 391410 h 607508"/>
              <a:gd name="connsiteX7" fmla="*/ 88936 w 165192"/>
              <a:gd name="connsiteY7" fmla="*/ 321560 h 607508"/>
              <a:gd name="connsiteX8" fmla="*/ 73061 w 165192"/>
              <a:gd name="connsiteY8" fmla="*/ 267585 h 607508"/>
              <a:gd name="connsiteX9" fmla="*/ 101636 w 165192"/>
              <a:gd name="connsiteY9" fmla="*/ 4060 h 607508"/>
              <a:gd name="connsiteX10" fmla="*/ 69886 w 165192"/>
              <a:gd name="connsiteY10" fmla="*/ 105660 h 607508"/>
              <a:gd name="connsiteX11" fmla="*/ 41311 w 165192"/>
              <a:gd name="connsiteY11" fmla="*/ 80260 h 607508"/>
              <a:gd name="connsiteX12" fmla="*/ 82586 w 165192"/>
              <a:gd name="connsiteY12" fmla="*/ 197735 h 607508"/>
              <a:gd name="connsiteX13" fmla="*/ 63536 w 165192"/>
              <a:gd name="connsiteY13" fmla="*/ 299335 h 607508"/>
              <a:gd name="connsiteX14" fmla="*/ 165136 w 165192"/>
              <a:gd name="connsiteY14" fmla="*/ 442210 h 607508"/>
              <a:gd name="connsiteX15" fmla="*/ 47661 w 165192"/>
              <a:gd name="connsiteY15" fmla="*/ 353310 h 607508"/>
              <a:gd name="connsiteX16" fmla="*/ 149261 w 165192"/>
              <a:gd name="connsiteY16" fmla="*/ 499360 h 607508"/>
              <a:gd name="connsiteX17" fmla="*/ 12736 w 165192"/>
              <a:gd name="connsiteY17" fmla="*/ 397760 h 60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5192" h="607508">
                <a:moveTo>
                  <a:pt x="12736" y="397760"/>
                </a:moveTo>
                <a:cubicBezTo>
                  <a:pt x="6915" y="398818"/>
                  <a:pt x="98461" y="480310"/>
                  <a:pt x="114336" y="505710"/>
                </a:cubicBezTo>
                <a:cubicBezTo>
                  <a:pt x="130211" y="531110"/>
                  <a:pt x="127036" y="533227"/>
                  <a:pt x="107986" y="550160"/>
                </a:cubicBezTo>
                <a:cubicBezTo>
                  <a:pt x="88936" y="567093"/>
                  <a:pt x="-2081" y="604664"/>
                  <a:pt x="36" y="607310"/>
                </a:cubicBezTo>
                <a:cubicBezTo>
                  <a:pt x="2153" y="609956"/>
                  <a:pt x="94757" y="585614"/>
                  <a:pt x="120686" y="566035"/>
                </a:cubicBezTo>
                <a:cubicBezTo>
                  <a:pt x="146615" y="546456"/>
                  <a:pt x="152965" y="518939"/>
                  <a:pt x="155611" y="489835"/>
                </a:cubicBezTo>
                <a:cubicBezTo>
                  <a:pt x="158257" y="460731"/>
                  <a:pt x="147674" y="419456"/>
                  <a:pt x="136561" y="391410"/>
                </a:cubicBezTo>
                <a:cubicBezTo>
                  <a:pt x="125449" y="363364"/>
                  <a:pt x="99519" y="342197"/>
                  <a:pt x="88936" y="321560"/>
                </a:cubicBezTo>
                <a:cubicBezTo>
                  <a:pt x="78353" y="300922"/>
                  <a:pt x="70944" y="320502"/>
                  <a:pt x="73061" y="267585"/>
                </a:cubicBezTo>
                <a:cubicBezTo>
                  <a:pt x="75178" y="214668"/>
                  <a:pt x="102165" y="31047"/>
                  <a:pt x="101636" y="4060"/>
                </a:cubicBezTo>
                <a:cubicBezTo>
                  <a:pt x="101107" y="-22927"/>
                  <a:pt x="79940" y="92960"/>
                  <a:pt x="69886" y="105660"/>
                </a:cubicBezTo>
                <a:cubicBezTo>
                  <a:pt x="59832" y="118360"/>
                  <a:pt x="39194" y="64914"/>
                  <a:pt x="41311" y="80260"/>
                </a:cubicBezTo>
                <a:cubicBezTo>
                  <a:pt x="43428" y="95606"/>
                  <a:pt x="78882" y="161223"/>
                  <a:pt x="82586" y="197735"/>
                </a:cubicBezTo>
                <a:cubicBezTo>
                  <a:pt x="86290" y="234247"/>
                  <a:pt x="49778" y="258589"/>
                  <a:pt x="63536" y="299335"/>
                </a:cubicBezTo>
                <a:cubicBezTo>
                  <a:pt x="77294" y="340081"/>
                  <a:pt x="167782" y="433214"/>
                  <a:pt x="165136" y="442210"/>
                </a:cubicBezTo>
                <a:cubicBezTo>
                  <a:pt x="162490" y="451206"/>
                  <a:pt x="50307" y="343785"/>
                  <a:pt x="47661" y="353310"/>
                </a:cubicBezTo>
                <a:cubicBezTo>
                  <a:pt x="45015" y="362835"/>
                  <a:pt x="152965" y="489306"/>
                  <a:pt x="149261" y="499360"/>
                </a:cubicBezTo>
                <a:cubicBezTo>
                  <a:pt x="145557" y="509414"/>
                  <a:pt x="18557" y="396702"/>
                  <a:pt x="12736" y="3977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AF4F8A31-D0B2-58E3-344F-2334EECA355C}"/>
              </a:ext>
            </a:extLst>
          </p:cNvPr>
          <p:cNvSpPr/>
          <p:nvPr/>
        </p:nvSpPr>
        <p:spPr>
          <a:xfrm>
            <a:off x="6246306" y="2950356"/>
            <a:ext cx="78521" cy="415299"/>
          </a:xfrm>
          <a:custGeom>
            <a:avLst/>
            <a:gdLst>
              <a:gd name="connsiteX0" fmla="*/ 2094 w 78521"/>
              <a:gd name="connsiteY0" fmla="*/ 2394 h 415299"/>
              <a:gd name="connsiteX1" fmla="*/ 49719 w 78521"/>
              <a:gd name="connsiteY1" fmla="*/ 329419 h 415299"/>
              <a:gd name="connsiteX2" fmla="*/ 78294 w 78521"/>
              <a:gd name="connsiteY2" fmla="*/ 415144 h 415299"/>
              <a:gd name="connsiteX3" fmla="*/ 62419 w 78521"/>
              <a:gd name="connsiteY3" fmla="*/ 316719 h 415299"/>
              <a:gd name="connsiteX4" fmla="*/ 49719 w 78521"/>
              <a:gd name="connsiteY4" fmla="*/ 53194 h 415299"/>
              <a:gd name="connsiteX5" fmla="*/ 11619 w 78521"/>
              <a:gd name="connsiteY5" fmla="*/ 173844 h 415299"/>
              <a:gd name="connsiteX6" fmla="*/ 2094 w 78521"/>
              <a:gd name="connsiteY6" fmla="*/ 2394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1" h="415299">
                <a:moveTo>
                  <a:pt x="2094" y="2394"/>
                </a:moveTo>
                <a:cubicBezTo>
                  <a:pt x="8444" y="28323"/>
                  <a:pt x="37019" y="260627"/>
                  <a:pt x="49719" y="329419"/>
                </a:cubicBezTo>
                <a:cubicBezTo>
                  <a:pt x="62419" y="398211"/>
                  <a:pt x="76177" y="417261"/>
                  <a:pt x="78294" y="415144"/>
                </a:cubicBezTo>
                <a:cubicBezTo>
                  <a:pt x="80411" y="413027"/>
                  <a:pt x="67182" y="377044"/>
                  <a:pt x="62419" y="316719"/>
                </a:cubicBezTo>
                <a:cubicBezTo>
                  <a:pt x="57657" y="256394"/>
                  <a:pt x="58186" y="77006"/>
                  <a:pt x="49719" y="53194"/>
                </a:cubicBezTo>
                <a:cubicBezTo>
                  <a:pt x="41252" y="29382"/>
                  <a:pt x="17969" y="178077"/>
                  <a:pt x="11619" y="173844"/>
                </a:cubicBezTo>
                <a:cubicBezTo>
                  <a:pt x="5269" y="169611"/>
                  <a:pt x="-4256" y="-23535"/>
                  <a:pt x="2094" y="2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AC6D24A8-86C0-50EB-E054-BFC14FE86576}"/>
              </a:ext>
            </a:extLst>
          </p:cNvPr>
          <p:cNvSpPr/>
          <p:nvPr/>
        </p:nvSpPr>
        <p:spPr>
          <a:xfrm>
            <a:off x="3046190" y="3126515"/>
            <a:ext cx="187217" cy="466708"/>
          </a:xfrm>
          <a:custGeom>
            <a:avLst/>
            <a:gdLst>
              <a:gd name="connsiteX0" fmla="*/ 32408 w 187217"/>
              <a:gd name="connsiteY0" fmla="*/ 5040 h 466708"/>
              <a:gd name="connsiteX1" fmla="*/ 127731 w 187217"/>
              <a:gd name="connsiteY1" fmla="*/ 287480 h 466708"/>
              <a:gd name="connsiteX2" fmla="*/ 103018 w 187217"/>
              <a:gd name="connsiteY2" fmla="*/ 223931 h 466708"/>
              <a:gd name="connsiteX3" fmla="*/ 184219 w 187217"/>
              <a:gd name="connsiteY3" fmla="*/ 456944 h 466708"/>
              <a:gd name="connsiteX4" fmla="*/ 163036 w 187217"/>
              <a:gd name="connsiteY4" fmla="*/ 407517 h 466708"/>
              <a:gd name="connsiteX5" fmla="*/ 99487 w 187217"/>
              <a:gd name="connsiteY5" fmla="*/ 266297 h 466708"/>
              <a:gd name="connsiteX6" fmla="*/ 633 w 187217"/>
              <a:gd name="connsiteY6" fmla="*/ 135669 h 466708"/>
              <a:gd name="connsiteX7" fmla="*/ 57121 w 187217"/>
              <a:gd name="connsiteY7" fmla="*/ 167443 h 466708"/>
              <a:gd name="connsiteX8" fmla="*/ 57121 w 187217"/>
              <a:gd name="connsiteY8" fmla="*/ 107425 h 466708"/>
              <a:gd name="connsiteX9" fmla="*/ 32408 w 187217"/>
              <a:gd name="connsiteY9" fmla="*/ 5040 h 4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17" h="466708">
                <a:moveTo>
                  <a:pt x="32408" y="5040"/>
                </a:moveTo>
                <a:cubicBezTo>
                  <a:pt x="44176" y="35049"/>
                  <a:pt x="115963" y="250998"/>
                  <a:pt x="127731" y="287480"/>
                </a:cubicBezTo>
                <a:cubicBezTo>
                  <a:pt x="139499" y="323962"/>
                  <a:pt x="93603" y="195687"/>
                  <a:pt x="103018" y="223931"/>
                </a:cubicBezTo>
                <a:cubicBezTo>
                  <a:pt x="112433" y="252175"/>
                  <a:pt x="174216" y="426346"/>
                  <a:pt x="184219" y="456944"/>
                </a:cubicBezTo>
                <a:cubicBezTo>
                  <a:pt x="194222" y="487542"/>
                  <a:pt x="177158" y="439291"/>
                  <a:pt x="163036" y="407517"/>
                </a:cubicBezTo>
                <a:cubicBezTo>
                  <a:pt x="148914" y="375743"/>
                  <a:pt x="126554" y="311605"/>
                  <a:pt x="99487" y="266297"/>
                </a:cubicBezTo>
                <a:cubicBezTo>
                  <a:pt x="72420" y="220989"/>
                  <a:pt x="7694" y="152145"/>
                  <a:pt x="633" y="135669"/>
                </a:cubicBezTo>
                <a:cubicBezTo>
                  <a:pt x="-6428" y="119193"/>
                  <a:pt x="47706" y="172150"/>
                  <a:pt x="57121" y="167443"/>
                </a:cubicBezTo>
                <a:cubicBezTo>
                  <a:pt x="66536" y="162736"/>
                  <a:pt x="63005" y="126843"/>
                  <a:pt x="57121" y="107425"/>
                </a:cubicBezTo>
                <a:cubicBezTo>
                  <a:pt x="51237" y="88007"/>
                  <a:pt x="20640" y="-24969"/>
                  <a:pt x="32408" y="50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1C1F36F-43A4-2790-4A25-83ED5F20082D}"/>
              </a:ext>
            </a:extLst>
          </p:cNvPr>
          <p:cNvSpPr/>
          <p:nvPr/>
        </p:nvSpPr>
        <p:spPr>
          <a:xfrm>
            <a:off x="2703291" y="3127115"/>
            <a:ext cx="357955" cy="369109"/>
          </a:xfrm>
          <a:custGeom>
            <a:avLst/>
            <a:gdLst>
              <a:gd name="connsiteX0" fmla="*/ 357654 w 357955"/>
              <a:gd name="connsiteY0" fmla="*/ 96233 h 369109"/>
              <a:gd name="connsiteX1" fmla="*/ 269392 w 357955"/>
              <a:gd name="connsiteY1" fmla="*/ 11501 h 369109"/>
              <a:gd name="connsiteX2" fmla="*/ 89336 w 357955"/>
              <a:gd name="connsiteY2" fmla="*/ 25623 h 369109"/>
              <a:gd name="connsiteX3" fmla="*/ 138763 w 357955"/>
              <a:gd name="connsiteY3" fmla="*/ 25623 h 369109"/>
              <a:gd name="connsiteX4" fmla="*/ 68153 w 357955"/>
              <a:gd name="connsiteY4" fmla="*/ 71520 h 369109"/>
              <a:gd name="connsiteX5" fmla="*/ 1073 w 357955"/>
              <a:gd name="connsiteY5" fmla="*/ 209209 h 369109"/>
              <a:gd name="connsiteX6" fmla="*/ 25787 w 357955"/>
              <a:gd name="connsiteY6" fmla="*/ 173904 h 369109"/>
              <a:gd name="connsiteX7" fmla="*/ 11665 w 357955"/>
              <a:gd name="connsiteY7" fmla="*/ 361021 h 369109"/>
              <a:gd name="connsiteX8" fmla="*/ 11665 w 357955"/>
              <a:gd name="connsiteY8" fmla="*/ 311594 h 369109"/>
              <a:gd name="connsiteX9" fmla="*/ 25787 w 357955"/>
              <a:gd name="connsiteY9" fmla="*/ 99764 h 369109"/>
              <a:gd name="connsiteX10" fmla="*/ 135233 w 357955"/>
              <a:gd name="connsiteY10" fmla="*/ 64459 h 369109"/>
              <a:gd name="connsiteX11" fmla="*/ 177599 w 357955"/>
              <a:gd name="connsiteY11" fmla="*/ 910 h 369109"/>
              <a:gd name="connsiteX12" fmla="*/ 290575 w 357955"/>
              <a:gd name="connsiteY12" fmla="*/ 50337 h 369109"/>
              <a:gd name="connsiteX13" fmla="*/ 297636 w 357955"/>
              <a:gd name="connsiteY13" fmla="*/ 910 h 369109"/>
              <a:gd name="connsiteX14" fmla="*/ 357654 w 357955"/>
              <a:gd name="connsiteY14" fmla="*/ 96233 h 3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955" h="369109">
                <a:moveTo>
                  <a:pt x="357654" y="96233"/>
                </a:moveTo>
                <a:cubicBezTo>
                  <a:pt x="352947" y="97998"/>
                  <a:pt x="314112" y="23269"/>
                  <a:pt x="269392" y="11501"/>
                </a:cubicBezTo>
                <a:cubicBezTo>
                  <a:pt x="224672" y="-267"/>
                  <a:pt x="111107" y="23269"/>
                  <a:pt x="89336" y="25623"/>
                </a:cubicBezTo>
                <a:cubicBezTo>
                  <a:pt x="67565" y="27977"/>
                  <a:pt x="142294" y="17973"/>
                  <a:pt x="138763" y="25623"/>
                </a:cubicBezTo>
                <a:cubicBezTo>
                  <a:pt x="135232" y="33273"/>
                  <a:pt x="91101" y="40922"/>
                  <a:pt x="68153" y="71520"/>
                </a:cubicBezTo>
                <a:cubicBezTo>
                  <a:pt x="45205" y="102118"/>
                  <a:pt x="8134" y="192145"/>
                  <a:pt x="1073" y="209209"/>
                </a:cubicBezTo>
                <a:cubicBezTo>
                  <a:pt x="-5988" y="226273"/>
                  <a:pt x="24022" y="148602"/>
                  <a:pt x="25787" y="173904"/>
                </a:cubicBezTo>
                <a:cubicBezTo>
                  <a:pt x="27552" y="199206"/>
                  <a:pt x="14019" y="338073"/>
                  <a:pt x="11665" y="361021"/>
                </a:cubicBezTo>
                <a:cubicBezTo>
                  <a:pt x="9311" y="383969"/>
                  <a:pt x="9311" y="355137"/>
                  <a:pt x="11665" y="311594"/>
                </a:cubicBezTo>
                <a:cubicBezTo>
                  <a:pt x="14019" y="268051"/>
                  <a:pt x="5192" y="140953"/>
                  <a:pt x="25787" y="99764"/>
                </a:cubicBezTo>
                <a:cubicBezTo>
                  <a:pt x="46382" y="58575"/>
                  <a:pt x="109931" y="80935"/>
                  <a:pt x="135233" y="64459"/>
                </a:cubicBezTo>
                <a:cubicBezTo>
                  <a:pt x="160535" y="47983"/>
                  <a:pt x="151709" y="3264"/>
                  <a:pt x="177599" y="910"/>
                </a:cubicBezTo>
                <a:cubicBezTo>
                  <a:pt x="203489" y="-1444"/>
                  <a:pt x="270569" y="50337"/>
                  <a:pt x="290575" y="50337"/>
                </a:cubicBezTo>
                <a:cubicBezTo>
                  <a:pt x="310581" y="50337"/>
                  <a:pt x="284691" y="-7916"/>
                  <a:pt x="297636" y="910"/>
                </a:cubicBezTo>
                <a:cubicBezTo>
                  <a:pt x="310581" y="9736"/>
                  <a:pt x="362361" y="94468"/>
                  <a:pt x="357654" y="96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B034E62-C9F9-C76F-53FC-B44510B63F75}"/>
              </a:ext>
            </a:extLst>
          </p:cNvPr>
          <p:cNvSpPr/>
          <p:nvPr/>
        </p:nvSpPr>
        <p:spPr>
          <a:xfrm>
            <a:off x="2759796" y="3117396"/>
            <a:ext cx="326973" cy="382138"/>
          </a:xfrm>
          <a:custGeom>
            <a:avLst/>
            <a:gdLst>
              <a:gd name="connsiteX0" fmla="*/ 325863 w 326973"/>
              <a:gd name="connsiteY0" fmla="*/ 144788 h 382138"/>
              <a:gd name="connsiteX1" fmla="*/ 166990 w 326973"/>
              <a:gd name="connsiteY1" fmla="*/ 70647 h 382138"/>
              <a:gd name="connsiteX2" fmla="*/ 57545 w 326973"/>
              <a:gd name="connsiteY2" fmla="*/ 95361 h 382138"/>
              <a:gd name="connsiteX3" fmla="*/ 82258 w 326973"/>
              <a:gd name="connsiteY3" fmla="*/ 77708 h 382138"/>
              <a:gd name="connsiteX4" fmla="*/ 29301 w 326973"/>
              <a:gd name="connsiteY4" fmla="*/ 162440 h 382138"/>
              <a:gd name="connsiteX5" fmla="*/ 18709 w 326973"/>
              <a:gd name="connsiteY5" fmla="*/ 264825 h 382138"/>
              <a:gd name="connsiteX6" fmla="*/ 18709 w 326973"/>
              <a:gd name="connsiteY6" fmla="*/ 197745 h 382138"/>
              <a:gd name="connsiteX7" fmla="*/ 11648 w 326973"/>
              <a:gd name="connsiteY7" fmla="*/ 381331 h 382138"/>
              <a:gd name="connsiteX8" fmla="*/ 1057 w 326973"/>
              <a:gd name="connsiteY8" fmla="*/ 257764 h 382138"/>
              <a:gd name="connsiteX9" fmla="*/ 39892 w 326973"/>
              <a:gd name="connsiteY9" fmla="*/ 91830 h 382138"/>
              <a:gd name="connsiteX10" fmla="*/ 82258 w 326973"/>
              <a:gd name="connsiteY10" fmla="*/ 84769 h 382138"/>
              <a:gd name="connsiteX11" fmla="*/ 92850 w 326973"/>
              <a:gd name="connsiteY11" fmla="*/ 45934 h 382138"/>
              <a:gd name="connsiteX12" fmla="*/ 145807 w 326973"/>
              <a:gd name="connsiteY12" fmla="*/ 60056 h 382138"/>
              <a:gd name="connsiteX13" fmla="*/ 142277 w 326973"/>
              <a:gd name="connsiteY13" fmla="*/ 3568 h 382138"/>
              <a:gd name="connsiteX14" fmla="*/ 205826 w 326973"/>
              <a:gd name="connsiteY14" fmla="*/ 60056 h 382138"/>
              <a:gd name="connsiteX15" fmla="*/ 202295 w 326973"/>
              <a:gd name="connsiteY15" fmla="*/ 37 h 382138"/>
              <a:gd name="connsiteX16" fmla="*/ 237600 w 326973"/>
              <a:gd name="connsiteY16" fmla="*/ 70647 h 382138"/>
              <a:gd name="connsiteX17" fmla="*/ 325863 w 326973"/>
              <a:gd name="connsiteY17" fmla="*/ 144788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973" h="382138">
                <a:moveTo>
                  <a:pt x="325863" y="144788"/>
                </a:moveTo>
                <a:cubicBezTo>
                  <a:pt x="314095" y="144788"/>
                  <a:pt x="211710" y="78885"/>
                  <a:pt x="166990" y="70647"/>
                </a:cubicBezTo>
                <a:cubicBezTo>
                  <a:pt x="122270" y="62409"/>
                  <a:pt x="71667" y="94184"/>
                  <a:pt x="57545" y="95361"/>
                </a:cubicBezTo>
                <a:cubicBezTo>
                  <a:pt x="43423" y="96538"/>
                  <a:pt x="86965" y="66528"/>
                  <a:pt x="82258" y="77708"/>
                </a:cubicBezTo>
                <a:cubicBezTo>
                  <a:pt x="77551" y="88888"/>
                  <a:pt x="39892" y="131254"/>
                  <a:pt x="29301" y="162440"/>
                </a:cubicBezTo>
                <a:cubicBezTo>
                  <a:pt x="18710" y="193626"/>
                  <a:pt x="20474" y="258941"/>
                  <a:pt x="18709" y="264825"/>
                </a:cubicBezTo>
                <a:cubicBezTo>
                  <a:pt x="16944" y="270709"/>
                  <a:pt x="19886" y="178327"/>
                  <a:pt x="18709" y="197745"/>
                </a:cubicBezTo>
                <a:cubicBezTo>
                  <a:pt x="17532" y="217163"/>
                  <a:pt x="14590" y="371328"/>
                  <a:pt x="11648" y="381331"/>
                </a:cubicBezTo>
                <a:cubicBezTo>
                  <a:pt x="8706" y="391334"/>
                  <a:pt x="-3650" y="306014"/>
                  <a:pt x="1057" y="257764"/>
                </a:cubicBezTo>
                <a:cubicBezTo>
                  <a:pt x="5764" y="209514"/>
                  <a:pt x="26359" y="120662"/>
                  <a:pt x="39892" y="91830"/>
                </a:cubicBezTo>
                <a:cubicBezTo>
                  <a:pt x="53425" y="62998"/>
                  <a:pt x="73432" y="92418"/>
                  <a:pt x="82258" y="84769"/>
                </a:cubicBezTo>
                <a:cubicBezTo>
                  <a:pt x="91084" y="77120"/>
                  <a:pt x="82259" y="50053"/>
                  <a:pt x="92850" y="45934"/>
                </a:cubicBezTo>
                <a:cubicBezTo>
                  <a:pt x="103441" y="41815"/>
                  <a:pt x="137569" y="67117"/>
                  <a:pt x="145807" y="60056"/>
                </a:cubicBezTo>
                <a:cubicBezTo>
                  <a:pt x="154045" y="52995"/>
                  <a:pt x="132274" y="3568"/>
                  <a:pt x="142277" y="3568"/>
                </a:cubicBezTo>
                <a:cubicBezTo>
                  <a:pt x="152280" y="3568"/>
                  <a:pt x="195823" y="60644"/>
                  <a:pt x="205826" y="60056"/>
                </a:cubicBezTo>
                <a:cubicBezTo>
                  <a:pt x="215829" y="59467"/>
                  <a:pt x="196999" y="-1728"/>
                  <a:pt x="202295" y="37"/>
                </a:cubicBezTo>
                <a:cubicBezTo>
                  <a:pt x="207591" y="1802"/>
                  <a:pt x="222890" y="46522"/>
                  <a:pt x="237600" y="70647"/>
                </a:cubicBezTo>
                <a:cubicBezTo>
                  <a:pt x="252310" y="94772"/>
                  <a:pt x="337631" y="144788"/>
                  <a:pt x="325863" y="144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ABF3E45-F343-A181-2292-341F4BE8AEF2}"/>
              </a:ext>
            </a:extLst>
          </p:cNvPr>
          <p:cNvSpPr/>
          <p:nvPr/>
        </p:nvSpPr>
        <p:spPr>
          <a:xfrm>
            <a:off x="2812308" y="3488955"/>
            <a:ext cx="188732" cy="223975"/>
          </a:xfrm>
          <a:custGeom>
            <a:avLst/>
            <a:gdLst>
              <a:gd name="connsiteX0" fmla="*/ 15624 w 188732"/>
              <a:gd name="connsiteY0" fmla="*/ 6242 h 223975"/>
              <a:gd name="connsiteX1" fmla="*/ 174497 w 188732"/>
              <a:gd name="connsiteY1" fmla="*/ 214542 h 223975"/>
              <a:gd name="connsiteX2" fmla="*/ 163905 w 188732"/>
              <a:gd name="connsiteY2" fmla="*/ 175706 h 223975"/>
              <a:gd name="connsiteX3" fmla="*/ 22685 w 188732"/>
              <a:gd name="connsiteY3" fmla="*/ 62730 h 223975"/>
              <a:gd name="connsiteX4" fmla="*/ 15624 w 188732"/>
              <a:gd name="connsiteY4" fmla="*/ 6242 h 2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32" h="223975">
                <a:moveTo>
                  <a:pt x="15624" y="6242"/>
                </a:moveTo>
                <a:cubicBezTo>
                  <a:pt x="40926" y="31544"/>
                  <a:pt x="149784" y="186298"/>
                  <a:pt x="174497" y="214542"/>
                </a:cubicBezTo>
                <a:cubicBezTo>
                  <a:pt x="199211" y="242786"/>
                  <a:pt x="189207" y="201008"/>
                  <a:pt x="163905" y="175706"/>
                </a:cubicBezTo>
                <a:cubicBezTo>
                  <a:pt x="138603" y="150404"/>
                  <a:pt x="47399" y="86267"/>
                  <a:pt x="22685" y="62730"/>
                </a:cubicBezTo>
                <a:cubicBezTo>
                  <a:pt x="-2029" y="39193"/>
                  <a:pt x="-9678" y="-19060"/>
                  <a:pt x="15624" y="6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FCAAA797-0FA6-20FA-AB03-D66E6CDE3250}"/>
              </a:ext>
            </a:extLst>
          </p:cNvPr>
          <p:cNvSpPr/>
          <p:nvPr/>
        </p:nvSpPr>
        <p:spPr>
          <a:xfrm>
            <a:off x="2764043" y="3505676"/>
            <a:ext cx="308365" cy="858264"/>
          </a:xfrm>
          <a:custGeom>
            <a:avLst/>
            <a:gdLst>
              <a:gd name="connsiteX0" fmla="*/ 340 w 308365"/>
              <a:gd name="connsiteY0" fmla="*/ 112 h 858264"/>
              <a:gd name="connsiteX1" fmla="*/ 194518 w 308365"/>
              <a:gd name="connsiteY1" fmla="*/ 264900 h 858264"/>
              <a:gd name="connsiteX2" fmla="*/ 212170 w 308365"/>
              <a:gd name="connsiteY2" fmla="*/ 459078 h 858264"/>
              <a:gd name="connsiteX3" fmla="*/ 205109 w 308365"/>
              <a:gd name="connsiteY3" fmla="*/ 409651 h 858264"/>
              <a:gd name="connsiteX4" fmla="*/ 236884 w 308365"/>
              <a:gd name="connsiteY4" fmla="*/ 554401 h 858264"/>
              <a:gd name="connsiteX5" fmla="*/ 243945 w 308365"/>
              <a:gd name="connsiteY5" fmla="*/ 536749 h 858264"/>
              <a:gd name="connsiteX6" fmla="*/ 247475 w 308365"/>
              <a:gd name="connsiteY6" fmla="*/ 759170 h 858264"/>
              <a:gd name="connsiteX7" fmla="*/ 307494 w 308365"/>
              <a:gd name="connsiteY7" fmla="*/ 858024 h 858264"/>
              <a:gd name="connsiteX8" fmla="*/ 279250 w 308365"/>
              <a:gd name="connsiteY8" fmla="*/ 734457 h 858264"/>
              <a:gd name="connsiteX9" fmla="*/ 226292 w 308365"/>
              <a:gd name="connsiteY9" fmla="*/ 487322 h 858264"/>
              <a:gd name="connsiteX10" fmla="*/ 205109 w 308365"/>
              <a:gd name="connsiteY10" fmla="*/ 374346 h 858264"/>
              <a:gd name="connsiteX11" fmla="*/ 148621 w 308365"/>
              <a:gd name="connsiteY11" fmla="*/ 233126 h 858264"/>
              <a:gd name="connsiteX12" fmla="*/ 340 w 308365"/>
              <a:gd name="connsiteY12" fmla="*/ 112 h 85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365" h="858264">
                <a:moveTo>
                  <a:pt x="340" y="112"/>
                </a:moveTo>
                <a:cubicBezTo>
                  <a:pt x="7990" y="5408"/>
                  <a:pt x="159213" y="188406"/>
                  <a:pt x="194518" y="264900"/>
                </a:cubicBezTo>
                <a:cubicBezTo>
                  <a:pt x="229823" y="341394"/>
                  <a:pt x="210405" y="434953"/>
                  <a:pt x="212170" y="459078"/>
                </a:cubicBezTo>
                <a:cubicBezTo>
                  <a:pt x="213935" y="483203"/>
                  <a:pt x="200990" y="393764"/>
                  <a:pt x="205109" y="409651"/>
                </a:cubicBezTo>
                <a:cubicBezTo>
                  <a:pt x="209228" y="425538"/>
                  <a:pt x="230411" y="533218"/>
                  <a:pt x="236884" y="554401"/>
                </a:cubicBezTo>
                <a:cubicBezTo>
                  <a:pt x="243357" y="575584"/>
                  <a:pt x="242180" y="502621"/>
                  <a:pt x="243945" y="536749"/>
                </a:cubicBezTo>
                <a:cubicBezTo>
                  <a:pt x="245710" y="570877"/>
                  <a:pt x="236884" y="705624"/>
                  <a:pt x="247475" y="759170"/>
                </a:cubicBezTo>
                <a:cubicBezTo>
                  <a:pt x="258066" y="812716"/>
                  <a:pt x="302198" y="862143"/>
                  <a:pt x="307494" y="858024"/>
                </a:cubicBezTo>
                <a:cubicBezTo>
                  <a:pt x="312790" y="853905"/>
                  <a:pt x="292784" y="796241"/>
                  <a:pt x="279250" y="734457"/>
                </a:cubicBezTo>
                <a:cubicBezTo>
                  <a:pt x="265716" y="672673"/>
                  <a:pt x="238649" y="547341"/>
                  <a:pt x="226292" y="487322"/>
                </a:cubicBezTo>
                <a:cubicBezTo>
                  <a:pt x="213935" y="427303"/>
                  <a:pt x="218054" y="416712"/>
                  <a:pt x="205109" y="374346"/>
                </a:cubicBezTo>
                <a:cubicBezTo>
                  <a:pt x="192164" y="331980"/>
                  <a:pt x="180984" y="289026"/>
                  <a:pt x="148621" y="233126"/>
                </a:cubicBezTo>
                <a:cubicBezTo>
                  <a:pt x="116258" y="177226"/>
                  <a:pt x="-7310" y="-5184"/>
                  <a:pt x="340" y="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2EDB137D-DDD8-7287-5BC9-158585000B25}"/>
              </a:ext>
            </a:extLst>
          </p:cNvPr>
          <p:cNvSpPr/>
          <p:nvPr/>
        </p:nvSpPr>
        <p:spPr>
          <a:xfrm>
            <a:off x="3107266" y="3671448"/>
            <a:ext cx="174015" cy="363386"/>
          </a:xfrm>
          <a:custGeom>
            <a:avLst/>
            <a:gdLst>
              <a:gd name="connsiteX0" fmla="*/ 126674 w 174015"/>
              <a:gd name="connsiteY0" fmla="*/ 3805 h 363386"/>
              <a:gd name="connsiteX1" fmla="*/ 87838 w 174015"/>
              <a:gd name="connsiteY1" fmla="*/ 162677 h 363386"/>
              <a:gd name="connsiteX2" fmla="*/ 169040 w 174015"/>
              <a:gd name="connsiteY2" fmla="*/ 356855 h 363386"/>
              <a:gd name="connsiteX3" fmla="*/ 147857 w 174015"/>
              <a:gd name="connsiteY3" fmla="*/ 303897 h 363386"/>
              <a:gd name="connsiteX4" fmla="*/ 6637 w 174015"/>
              <a:gd name="connsiteY4" fmla="*/ 169738 h 363386"/>
              <a:gd name="connsiteX5" fmla="*/ 27820 w 174015"/>
              <a:gd name="connsiteY5" fmla="*/ 183860 h 363386"/>
              <a:gd name="connsiteX6" fmla="*/ 70186 w 174015"/>
              <a:gd name="connsiteY6" fmla="*/ 201513 h 363386"/>
              <a:gd name="connsiteX7" fmla="*/ 66655 w 174015"/>
              <a:gd name="connsiteY7" fmla="*/ 159147 h 363386"/>
              <a:gd name="connsiteX8" fmla="*/ 94899 w 174015"/>
              <a:gd name="connsiteY8" fmla="*/ 56762 h 363386"/>
              <a:gd name="connsiteX9" fmla="*/ 126674 w 174015"/>
              <a:gd name="connsiteY9" fmla="*/ 3805 h 3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15" h="363386">
                <a:moveTo>
                  <a:pt x="126674" y="3805"/>
                </a:moveTo>
                <a:cubicBezTo>
                  <a:pt x="125497" y="21458"/>
                  <a:pt x="80777" y="103835"/>
                  <a:pt x="87838" y="162677"/>
                </a:cubicBezTo>
                <a:cubicBezTo>
                  <a:pt x="94899" y="221519"/>
                  <a:pt x="159037" y="333318"/>
                  <a:pt x="169040" y="356855"/>
                </a:cubicBezTo>
                <a:cubicBezTo>
                  <a:pt x="179043" y="380392"/>
                  <a:pt x="174924" y="335083"/>
                  <a:pt x="147857" y="303897"/>
                </a:cubicBezTo>
                <a:cubicBezTo>
                  <a:pt x="120790" y="272711"/>
                  <a:pt x="26643" y="189744"/>
                  <a:pt x="6637" y="169738"/>
                </a:cubicBezTo>
                <a:cubicBezTo>
                  <a:pt x="-13369" y="149732"/>
                  <a:pt x="17228" y="178564"/>
                  <a:pt x="27820" y="183860"/>
                </a:cubicBezTo>
                <a:cubicBezTo>
                  <a:pt x="38411" y="189156"/>
                  <a:pt x="63714" y="205632"/>
                  <a:pt x="70186" y="201513"/>
                </a:cubicBezTo>
                <a:cubicBezTo>
                  <a:pt x="76658" y="197394"/>
                  <a:pt x="62536" y="183272"/>
                  <a:pt x="66655" y="159147"/>
                </a:cubicBezTo>
                <a:cubicBezTo>
                  <a:pt x="70774" y="135022"/>
                  <a:pt x="87838" y="79122"/>
                  <a:pt x="94899" y="56762"/>
                </a:cubicBezTo>
                <a:cubicBezTo>
                  <a:pt x="101960" y="34402"/>
                  <a:pt x="127851" y="-13848"/>
                  <a:pt x="126674" y="38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A5FE671-B23A-63EF-8B05-4F79E311689C}"/>
              </a:ext>
            </a:extLst>
          </p:cNvPr>
          <p:cNvSpPr/>
          <p:nvPr/>
        </p:nvSpPr>
        <p:spPr>
          <a:xfrm>
            <a:off x="2805226" y="3223318"/>
            <a:ext cx="182514" cy="243635"/>
          </a:xfrm>
          <a:custGeom>
            <a:avLst/>
            <a:gdLst>
              <a:gd name="connsiteX0" fmla="*/ 181579 w 182514"/>
              <a:gd name="connsiteY0" fmla="*/ 38866 h 243635"/>
              <a:gd name="connsiteX1" fmla="*/ 93316 w 182514"/>
              <a:gd name="connsiteY1" fmla="*/ 30 h 243635"/>
              <a:gd name="connsiteX2" fmla="*/ 29767 w 182514"/>
              <a:gd name="connsiteY2" fmla="*/ 31805 h 243635"/>
              <a:gd name="connsiteX3" fmla="*/ 33298 w 182514"/>
              <a:gd name="connsiteY3" fmla="*/ 24744 h 243635"/>
              <a:gd name="connsiteX4" fmla="*/ 15645 w 182514"/>
              <a:gd name="connsiteY4" fmla="*/ 158903 h 243635"/>
              <a:gd name="connsiteX5" fmla="*/ 5054 w 182514"/>
              <a:gd name="connsiteY5" fmla="*/ 91823 h 243635"/>
              <a:gd name="connsiteX6" fmla="*/ 5054 w 182514"/>
              <a:gd name="connsiteY6" fmla="*/ 243635 h 243635"/>
              <a:gd name="connsiteX7" fmla="*/ 1523 w 182514"/>
              <a:gd name="connsiteY7" fmla="*/ 91823 h 243635"/>
              <a:gd name="connsiteX8" fmla="*/ 33298 w 182514"/>
              <a:gd name="connsiteY8" fmla="*/ 21213 h 243635"/>
              <a:gd name="connsiteX9" fmla="*/ 181579 w 182514"/>
              <a:gd name="connsiteY9" fmla="*/ 38866 h 24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14" h="243635">
                <a:moveTo>
                  <a:pt x="181579" y="38866"/>
                </a:moveTo>
                <a:cubicBezTo>
                  <a:pt x="191582" y="35336"/>
                  <a:pt x="118618" y="1207"/>
                  <a:pt x="93316" y="30"/>
                </a:cubicBezTo>
                <a:cubicBezTo>
                  <a:pt x="68014" y="-1147"/>
                  <a:pt x="29767" y="31805"/>
                  <a:pt x="29767" y="31805"/>
                </a:cubicBezTo>
                <a:cubicBezTo>
                  <a:pt x="19764" y="35924"/>
                  <a:pt x="35652" y="3561"/>
                  <a:pt x="33298" y="24744"/>
                </a:cubicBezTo>
                <a:cubicBezTo>
                  <a:pt x="30944" y="45927"/>
                  <a:pt x="20352" y="147723"/>
                  <a:pt x="15645" y="158903"/>
                </a:cubicBezTo>
                <a:cubicBezTo>
                  <a:pt x="10938" y="170083"/>
                  <a:pt x="6819" y="77701"/>
                  <a:pt x="5054" y="91823"/>
                </a:cubicBezTo>
                <a:cubicBezTo>
                  <a:pt x="3289" y="105945"/>
                  <a:pt x="5642" y="243635"/>
                  <a:pt x="5054" y="243635"/>
                </a:cubicBezTo>
                <a:cubicBezTo>
                  <a:pt x="4466" y="243635"/>
                  <a:pt x="-3184" y="128893"/>
                  <a:pt x="1523" y="91823"/>
                </a:cubicBezTo>
                <a:cubicBezTo>
                  <a:pt x="6230" y="54753"/>
                  <a:pt x="8584" y="32393"/>
                  <a:pt x="33298" y="21213"/>
                </a:cubicBezTo>
                <a:cubicBezTo>
                  <a:pt x="58011" y="10033"/>
                  <a:pt x="171576" y="42396"/>
                  <a:pt x="181579" y="38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368B0AC2-7925-8B69-CA22-193DE660E529}"/>
              </a:ext>
            </a:extLst>
          </p:cNvPr>
          <p:cNvSpPr/>
          <p:nvPr/>
        </p:nvSpPr>
        <p:spPr>
          <a:xfrm>
            <a:off x="3420570" y="3597483"/>
            <a:ext cx="103714" cy="413177"/>
          </a:xfrm>
          <a:custGeom>
            <a:avLst/>
            <a:gdLst>
              <a:gd name="connsiteX0" fmla="*/ 42852 w 103714"/>
              <a:gd name="connsiteY0" fmla="*/ 98 h 413177"/>
              <a:gd name="connsiteX1" fmla="*/ 25200 w 103714"/>
              <a:gd name="connsiteY1" fmla="*/ 102483 h 413177"/>
              <a:gd name="connsiteX2" fmla="*/ 64035 w 103714"/>
              <a:gd name="connsiteY2" fmla="*/ 250764 h 413177"/>
              <a:gd name="connsiteX3" fmla="*/ 60505 w 103714"/>
              <a:gd name="connsiteY3" fmla="*/ 208398 h 413177"/>
              <a:gd name="connsiteX4" fmla="*/ 102871 w 103714"/>
              <a:gd name="connsiteY4" fmla="*/ 406106 h 413177"/>
              <a:gd name="connsiteX5" fmla="*/ 81688 w 103714"/>
              <a:gd name="connsiteY5" fmla="*/ 349618 h 413177"/>
              <a:gd name="connsiteX6" fmla="*/ 486 w 103714"/>
              <a:gd name="connsiteY6" fmla="*/ 162502 h 413177"/>
              <a:gd name="connsiteX7" fmla="*/ 46383 w 103714"/>
              <a:gd name="connsiteY7" fmla="*/ 229581 h 413177"/>
              <a:gd name="connsiteX8" fmla="*/ 14608 w 103714"/>
              <a:gd name="connsiteY8" fmla="*/ 120136 h 413177"/>
              <a:gd name="connsiteX9" fmla="*/ 42852 w 103714"/>
              <a:gd name="connsiteY9" fmla="*/ 98 h 41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14" h="413177">
                <a:moveTo>
                  <a:pt x="42852" y="98"/>
                </a:moveTo>
                <a:cubicBezTo>
                  <a:pt x="44617" y="-2844"/>
                  <a:pt x="21669" y="60705"/>
                  <a:pt x="25200" y="102483"/>
                </a:cubicBezTo>
                <a:cubicBezTo>
                  <a:pt x="28730" y="144261"/>
                  <a:pt x="58151" y="233112"/>
                  <a:pt x="64035" y="250764"/>
                </a:cubicBezTo>
                <a:cubicBezTo>
                  <a:pt x="69919" y="268417"/>
                  <a:pt x="54032" y="182508"/>
                  <a:pt x="60505" y="208398"/>
                </a:cubicBezTo>
                <a:cubicBezTo>
                  <a:pt x="66978" y="234288"/>
                  <a:pt x="99340" y="382569"/>
                  <a:pt x="102871" y="406106"/>
                </a:cubicBezTo>
                <a:cubicBezTo>
                  <a:pt x="106402" y="429643"/>
                  <a:pt x="98752" y="390219"/>
                  <a:pt x="81688" y="349618"/>
                </a:cubicBezTo>
                <a:cubicBezTo>
                  <a:pt x="64624" y="309017"/>
                  <a:pt x="6370" y="182508"/>
                  <a:pt x="486" y="162502"/>
                </a:cubicBezTo>
                <a:cubicBezTo>
                  <a:pt x="-5398" y="142496"/>
                  <a:pt x="44029" y="236642"/>
                  <a:pt x="46383" y="229581"/>
                </a:cubicBezTo>
                <a:cubicBezTo>
                  <a:pt x="48737" y="222520"/>
                  <a:pt x="16962" y="153087"/>
                  <a:pt x="14608" y="120136"/>
                </a:cubicBezTo>
                <a:cubicBezTo>
                  <a:pt x="12254" y="87185"/>
                  <a:pt x="41087" y="3040"/>
                  <a:pt x="42852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12DE682-E664-479B-29BE-1878918B075B}"/>
              </a:ext>
            </a:extLst>
          </p:cNvPr>
          <p:cNvSpPr/>
          <p:nvPr/>
        </p:nvSpPr>
        <p:spPr>
          <a:xfrm>
            <a:off x="3334890" y="3428510"/>
            <a:ext cx="104374" cy="1166775"/>
          </a:xfrm>
          <a:custGeom>
            <a:avLst/>
            <a:gdLst>
              <a:gd name="connsiteX0" fmla="*/ 64983 w 104374"/>
              <a:gd name="connsiteY0" fmla="*/ 49034 h 1166775"/>
              <a:gd name="connsiteX1" fmla="*/ 79105 w 104374"/>
              <a:gd name="connsiteY1" fmla="*/ 733952 h 1166775"/>
              <a:gd name="connsiteX2" fmla="*/ 86166 w 104374"/>
              <a:gd name="connsiteY2" fmla="*/ 1136429 h 1166775"/>
              <a:gd name="connsiteX3" fmla="*/ 100288 w 104374"/>
              <a:gd name="connsiteY3" fmla="*/ 1044636 h 1166775"/>
              <a:gd name="connsiteX4" fmla="*/ 4965 w 104374"/>
              <a:gd name="connsiteY4" fmla="*/ 303231 h 1166775"/>
              <a:gd name="connsiteX5" fmla="*/ 15556 w 104374"/>
              <a:gd name="connsiteY5" fmla="*/ 398554 h 1166775"/>
              <a:gd name="connsiteX6" fmla="*/ 33209 w 104374"/>
              <a:gd name="connsiteY6" fmla="*/ 327944 h 1166775"/>
              <a:gd name="connsiteX7" fmla="*/ 36739 w 104374"/>
              <a:gd name="connsiteY7" fmla="*/ 430329 h 1166775"/>
              <a:gd name="connsiteX8" fmla="*/ 43800 w 104374"/>
              <a:gd name="connsiteY8" fmla="*/ 94931 h 1166775"/>
              <a:gd name="connsiteX9" fmla="*/ 64983 w 104374"/>
              <a:gd name="connsiteY9" fmla="*/ 49034 h 1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74" h="1166775">
                <a:moveTo>
                  <a:pt x="64983" y="49034"/>
                </a:moveTo>
                <a:cubicBezTo>
                  <a:pt x="70867" y="155538"/>
                  <a:pt x="75575" y="552720"/>
                  <a:pt x="79105" y="733952"/>
                </a:cubicBezTo>
                <a:cubicBezTo>
                  <a:pt x="82635" y="915184"/>
                  <a:pt x="82636" y="1084648"/>
                  <a:pt x="86166" y="1136429"/>
                </a:cubicBezTo>
                <a:cubicBezTo>
                  <a:pt x="89697" y="1188210"/>
                  <a:pt x="113822" y="1183502"/>
                  <a:pt x="100288" y="1044636"/>
                </a:cubicBezTo>
                <a:cubicBezTo>
                  <a:pt x="86755" y="905770"/>
                  <a:pt x="19087" y="410911"/>
                  <a:pt x="4965" y="303231"/>
                </a:cubicBezTo>
                <a:cubicBezTo>
                  <a:pt x="-9157" y="195551"/>
                  <a:pt x="10849" y="394435"/>
                  <a:pt x="15556" y="398554"/>
                </a:cubicBezTo>
                <a:cubicBezTo>
                  <a:pt x="20263" y="402673"/>
                  <a:pt x="29679" y="322648"/>
                  <a:pt x="33209" y="327944"/>
                </a:cubicBezTo>
                <a:cubicBezTo>
                  <a:pt x="36739" y="333240"/>
                  <a:pt x="34974" y="469164"/>
                  <a:pt x="36739" y="430329"/>
                </a:cubicBezTo>
                <a:cubicBezTo>
                  <a:pt x="38504" y="391494"/>
                  <a:pt x="41446" y="156126"/>
                  <a:pt x="43800" y="94931"/>
                </a:cubicBezTo>
                <a:cubicBezTo>
                  <a:pt x="46154" y="33736"/>
                  <a:pt x="59099" y="-57470"/>
                  <a:pt x="64983" y="490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05E2F47-25ED-3E81-E954-F18D84C574B7}"/>
              </a:ext>
            </a:extLst>
          </p:cNvPr>
          <p:cNvSpPr/>
          <p:nvPr/>
        </p:nvSpPr>
        <p:spPr>
          <a:xfrm>
            <a:off x="3473990" y="4458173"/>
            <a:ext cx="318889" cy="556139"/>
          </a:xfrm>
          <a:custGeom>
            <a:avLst/>
            <a:gdLst>
              <a:gd name="connsiteX0" fmla="*/ 14146 w 318889"/>
              <a:gd name="connsiteY0" fmla="*/ 14973 h 556139"/>
              <a:gd name="connsiteX1" fmla="*/ 233037 w 318889"/>
              <a:gd name="connsiteY1" fmla="*/ 435103 h 556139"/>
              <a:gd name="connsiteX2" fmla="*/ 218915 w 318889"/>
              <a:gd name="connsiteY2" fmla="*/ 389206 h 556139"/>
              <a:gd name="connsiteX3" fmla="*/ 317769 w 318889"/>
              <a:gd name="connsiteY3" fmla="*/ 555140 h 556139"/>
              <a:gd name="connsiteX4" fmla="*/ 257751 w 318889"/>
              <a:gd name="connsiteY4" fmla="*/ 442164 h 556139"/>
              <a:gd name="connsiteX5" fmla="*/ 49451 w 318889"/>
              <a:gd name="connsiteY5" fmla="*/ 127949 h 556139"/>
              <a:gd name="connsiteX6" fmla="*/ 14146 w 318889"/>
              <a:gd name="connsiteY6" fmla="*/ 14973 h 55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89" h="556139">
                <a:moveTo>
                  <a:pt x="14146" y="14973"/>
                </a:moveTo>
                <a:cubicBezTo>
                  <a:pt x="44744" y="66165"/>
                  <a:pt x="198909" y="372731"/>
                  <a:pt x="233037" y="435103"/>
                </a:cubicBezTo>
                <a:cubicBezTo>
                  <a:pt x="267165" y="497475"/>
                  <a:pt x="204793" y="369200"/>
                  <a:pt x="218915" y="389206"/>
                </a:cubicBezTo>
                <a:cubicBezTo>
                  <a:pt x="233037" y="409212"/>
                  <a:pt x="311296" y="546314"/>
                  <a:pt x="317769" y="555140"/>
                </a:cubicBezTo>
                <a:cubicBezTo>
                  <a:pt x="324242" y="563966"/>
                  <a:pt x="302471" y="513362"/>
                  <a:pt x="257751" y="442164"/>
                </a:cubicBezTo>
                <a:cubicBezTo>
                  <a:pt x="213031" y="370966"/>
                  <a:pt x="92994" y="201501"/>
                  <a:pt x="49451" y="127949"/>
                </a:cubicBezTo>
                <a:cubicBezTo>
                  <a:pt x="5908" y="54397"/>
                  <a:pt x="-16452" y="-36219"/>
                  <a:pt x="14146" y="149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FE959C2-DD2D-4377-B81C-357C6F50A26E}"/>
              </a:ext>
            </a:extLst>
          </p:cNvPr>
          <p:cNvSpPr/>
          <p:nvPr/>
        </p:nvSpPr>
        <p:spPr>
          <a:xfrm>
            <a:off x="5927533" y="3649931"/>
            <a:ext cx="182032" cy="823862"/>
          </a:xfrm>
          <a:custGeom>
            <a:avLst/>
            <a:gdLst>
              <a:gd name="connsiteX0" fmla="*/ 180 w 182032"/>
              <a:gd name="connsiteY0" fmla="*/ 14730 h 823862"/>
              <a:gd name="connsiteX1" fmla="*/ 46076 w 182032"/>
              <a:gd name="connsiteY1" fmla="*/ 438390 h 823862"/>
              <a:gd name="connsiteX2" fmla="*/ 31954 w 182032"/>
              <a:gd name="connsiteY2" fmla="*/ 420738 h 823862"/>
              <a:gd name="connsiteX3" fmla="*/ 42546 w 182032"/>
              <a:gd name="connsiteY3" fmla="*/ 794971 h 823862"/>
              <a:gd name="connsiteX4" fmla="*/ 42546 w 182032"/>
              <a:gd name="connsiteY4" fmla="*/ 763196 h 823862"/>
              <a:gd name="connsiteX5" fmla="*/ 176705 w 182032"/>
              <a:gd name="connsiteY5" fmla="*/ 480756 h 823862"/>
              <a:gd name="connsiteX6" fmla="*/ 148461 w 182032"/>
              <a:gd name="connsiteY6" fmla="*/ 290109 h 823862"/>
              <a:gd name="connsiteX7" fmla="*/ 84912 w 182032"/>
              <a:gd name="connsiteY7" fmla="*/ 145359 h 823862"/>
              <a:gd name="connsiteX8" fmla="*/ 102564 w 182032"/>
              <a:gd name="connsiteY8" fmla="*/ 381902 h 823862"/>
              <a:gd name="connsiteX9" fmla="*/ 99034 w 182032"/>
              <a:gd name="connsiteY9" fmla="*/ 371311 h 823862"/>
              <a:gd name="connsiteX10" fmla="*/ 81381 w 182032"/>
              <a:gd name="connsiteY10" fmla="*/ 205377 h 823862"/>
              <a:gd name="connsiteX11" fmla="*/ 67259 w 182032"/>
              <a:gd name="connsiteY11" fmla="*/ 102993 h 823862"/>
              <a:gd name="connsiteX12" fmla="*/ 180 w 182032"/>
              <a:gd name="connsiteY12" fmla="*/ 14730 h 8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032" h="823862">
                <a:moveTo>
                  <a:pt x="180" y="14730"/>
                </a:moveTo>
                <a:cubicBezTo>
                  <a:pt x="-3350" y="70629"/>
                  <a:pt x="46076" y="438390"/>
                  <a:pt x="46076" y="438390"/>
                </a:cubicBezTo>
                <a:cubicBezTo>
                  <a:pt x="51372" y="506058"/>
                  <a:pt x="32542" y="361308"/>
                  <a:pt x="31954" y="420738"/>
                </a:cubicBezTo>
                <a:cubicBezTo>
                  <a:pt x="31366" y="480168"/>
                  <a:pt x="40781" y="737895"/>
                  <a:pt x="42546" y="794971"/>
                </a:cubicBezTo>
                <a:cubicBezTo>
                  <a:pt x="44311" y="852047"/>
                  <a:pt x="20186" y="815565"/>
                  <a:pt x="42546" y="763196"/>
                </a:cubicBezTo>
                <a:cubicBezTo>
                  <a:pt x="64906" y="710827"/>
                  <a:pt x="159053" y="559604"/>
                  <a:pt x="176705" y="480756"/>
                </a:cubicBezTo>
                <a:cubicBezTo>
                  <a:pt x="194358" y="401908"/>
                  <a:pt x="163760" y="346009"/>
                  <a:pt x="148461" y="290109"/>
                </a:cubicBezTo>
                <a:cubicBezTo>
                  <a:pt x="133162" y="234210"/>
                  <a:pt x="92561" y="130060"/>
                  <a:pt x="84912" y="145359"/>
                </a:cubicBezTo>
                <a:cubicBezTo>
                  <a:pt x="77263" y="160658"/>
                  <a:pt x="102564" y="381902"/>
                  <a:pt x="102564" y="381902"/>
                </a:cubicBezTo>
                <a:cubicBezTo>
                  <a:pt x="104918" y="419561"/>
                  <a:pt x="102564" y="400732"/>
                  <a:pt x="99034" y="371311"/>
                </a:cubicBezTo>
                <a:cubicBezTo>
                  <a:pt x="95504" y="341890"/>
                  <a:pt x="86677" y="250097"/>
                  <a:pt x="81381" y="205377"/>
                </a:cubicBezTo>
                <a:cubicBezTo>
                  <a:pt x="76085" y="160657"/>
                  <a:pt x="80204" y="127707"/>
                  <a:pt x="67259" y="102993"/>
                </a:cubicBezTo>
                <a:cubicBezTo>
                  <a:pt x="54314" y="78279"/>
                  <a:pt x="3710" y="-41169"/>
                  <a:pt x="180" y="147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8E38F56-EAAB-743B-BA91-7457D21FA274}"/>
              </a:ext>
            </a:extLst>
          </p:cNvPr>
          <p:cNvSpPr/>
          <p:nvPr/>
        </p:nvSpPr>
        <p:spPr>
          <a:xfrm>
            <a:off x="5436955" y="4355260"/>
            <a:ext cx="353203" cy="668671"/>
          </a:xfrm>
          <a:custGeom>
            <a:avLst/>
            <a:gdLst>
              <a:gd name="connsiteX0" fmla="*/ 18 w 353203"/>
              <a:gd name="connsiteY0" fmla="*/ 668644 h 668671"/>
              <a:gd name="connsiteX1" fmla="*/ 176543 w 353203"/>
              <a:gd name="connsiteY1" fmla="*/ 248515 h 668671"/>
              <a:gd name="connsiteX2" fmla="*/ 204787 w 353203"/>
              <a:gd name="connsiteY2" fmla="*/ 132008 h 668671"/>
              <a:gd name="connsiteX3" fmla="*/ 353068 w 353203"/>
              <a:gd name="connsiteY3" fmla="*/ 8440 h 668671"/>
              <a:gd name="connsiteX4" fmla="*/ 233031 w 353203"/>
              <a:gd name="connsiteY4" fmla="*/ 71989 h 668671"/>
              <a:gd name="connsiteX5" fmla="*/ 321294 w 353203"/>
              <a:gd name="connsiteY5" fmla="*/ 1379 h 668671"/>
              <a:gd name="connsiteX6" fmla="*/ 120055 w 353203"/>
              <a:gd name="connsiteY6" fmla="*/ 149660 h 668671"/>
              <a:gd name="connsiteX7" fmla="*/ 261275 w 353203"/>
              <a:gd name="connsiteY7" fmla="*/ 110825 h 668671"/>
              <a:gd name="connsiteX8" fmla="*/ 165952 w 353203"/>
              <a:gd name="connsiteY8" fmla="*/ 227332 h 668671"/>
              <a:gd name="connsiteX9" fmla="*/ 18 w 353203"/>
              <a:gd name="connsiteY9" fmla="*/ 668644 h 6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203" h="668671">
                <a:moveTo>
                  <a:pt x="18" y="668644"/>
                </a:moveTo>
                <a:cubicBezTo>
                  <a:pt x="1783" y="672174"/>
                  <a:pt x="142415" y="337954"/>
                  <a:pt x="176543" y="248515"/>
                </a:cubicBezTo>
                <a:cubicBezTo>
                  <a:pt x="210671" y="159076"/>
                  <a:pt x="175366" y="172020"/>
                  <a:pt x="204787" y="132008"/>
                </a:cubicBezTo>
                <a:cubicBezTo>
                  <a:pt x="234208" y="91995"/>
                  <a:pt x="348361" y="18443"/>
                  <a:pt x="353068" y="8440"/>
                </a:cubicBezTo>
                <a:cubicBezTo>
                  <a:pt x="357775" y="-1563"/>
                  <a:pt x="238327" y="73166"/>
                  <a:pt x="233031" y="71989"/>
                </a:cubicBezTo>
                <a:cubicBezTo>
                  <a:pt x="227735" y="70812"/>
                  <a:pt x="340123" y="-11566"/>
                  <a:pt x="321294" y="1379"/>
                </a:cubicBezTo>
                <a:cubicBezTo>
                  <a:pt x="302465" y="14324"/>
                  <a:pt x="130058" y="131419"/>
                  <a:pt x="120055" y="149660"/>
                </a:cubicBezTo>
                <a:cubicBezTo>
                  <a:pt x="110052" y="167901"/>
                  <a:pt x="253626" y="97880"/>
                  <a:pt x="261275" y="110825"/>
                </a:cubicBezTo>
                <a:cubicBezTo>
                  <a:pt x="268925" y="123770"/>
                  <a:pt x="207730" y="140835"/>
                  <a:pt x="165952" y="227332"/>
                </a:cubicBezTo>
                <a:cubicBezTo>
                  <a:pt x="124174" y="313829"/>
                  <a:pt x="-1747" y="665114"/>
                  <a:pt x="18" y="6686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6F17F53F-7BE2-0225-00E3-71C2AD06A30A}"/>
              </a:ext>
            </a:extLst>
          </p:cNvPr>
          <p:cNvSpPr/>
          <p:nvPr/>
        </p:nvSpPr>
        <p:spPr>
          <a:xfrm>
            <a:off x="3049723" y="2983022"/>
            <a:ext cx="170266" cy="148754"/>
          </a:xfrm>
          <a:custGeom>
            <a:avLst/>
            <a:gdLst>
              <a:gd name="connsiteX0" fmla="*/ 631 w 170266"/>
              <a:gd name="connsiteY0" fmla="*/ 148533 h 148754"/>
              <a:gd name="connsiteX1" fmla="*/ 117137 w 170266"/>
              <a:gd name="connsiteY1" fmla="*/ 14374 h 148754"/>
              <a:gd name="connsiteX2" fmla="*/ 170095 w 170266"/>
              <a:gd name="connsiteY2" fmla="*/ 3783 h 148754"/>
              <a:gd name="connsiteX3" fmla="*/ 131259 w 170266"/>
              <a:gd name="connsiteY3" fmla="*/ 14374 h 148754"/>
              <a:gd name="connsiteX4" fmla="*/ 57119 w 170266"/>
              <a:gd name="connsiteY4" fmla="*/ 46149 h 148754"/>
              <a:gd name="connsiteX5" fmla="*/ 71241 w 170266"/>
              <a:gd name="connsiteY5" fmla="*/ 46149 h 148754"/>
              <a:gd name="connsiteX6" fmla="*/ 631 w 170266"/>
              <a:gd name="connsiteY6" fmla="*/ 148533 h 14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66" h="148754">
                <a:moveTo>
                  <a:pt x="631" y="148533"/>
                </a:moveTo>
                <a:cubicBezTo>
                  <a:pt x="8280" y="143237"/>
                  <a:pt x="88893" y="38499"/>
                  <a:pt x="117137" y="14374"/>
                </a:cubicBezTo>
                <a:cubicBezTo>
                  <a:pt x="145381" y="-9751"/>
                  <a:pt x="167741" y="3783"/>
                  <a:pt x="170095" y="3783"/>
                </a:cubicBezTo>
                <a:cubicBezTo>
                  <a:pt x="172449" y="3783"/>
                  <a:pt x="150088" y="7313"/>
                  <a:pt x="131259" y="14374"/>
                </a:cubicBezTo>
                <a:cubicBezTo>
                  <a:pt x="112430" y="21435"/>
                  <a:pt x="57119" y="46149"/>
                  <a:pt x="57119" y="46149"/>
                </a:cubicBezTo>
                <a:cubicBezTo>
                  <a:pt x="47116" y="51445"/>
                  <a:pt x="85363" y="29673"/>
                  <a:pt x="71241" y="46149"/>
                </a:cubicBezTo>
                <a:cubicBezTo>
                  <a:pt x="57119" y="62625"/>
                  <a:pt x="-7018" y="153829"/>
                  <a:pt x="631" y="1485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BD1D37A-785A-C816-AD0B-E8592B9979D1}"/>
              </a:ext>
            </a:extLst>
          </p:cNvPr>
          <p:cNvSpPr/>
          <p:nvPr/>
        </p:nvSpPr>
        <p:spPr>
          <a:xfrm>
            <a:off x="3032551" y="2955021"/>
            <a:ext cx="183918" cy="190732"/>
          </a:xfrm>
          <a:custGeom>
            <a:avLst/>
            <a:gdLst>
              <a:gd name="connsiteX0" fmla="*/ 183736 w 183918"/>
              <a:gd name="connsiteY0" fmla="*/ 9 h 190732"/>
              <a:gd name="connsiteX1" fmla="*/ 77821 w 183918"/>
              <a:gd name="connsiteY1" fmla="*/ 42375 h 190732"/>
              <a:gd name="connsiteX2" fmla="*/ 46047 w 183918"/>
              <a:gd name="connsiteY2" fmla="*/ 102394 h 190732"/>
              <a:gd name="connsiteX3" fmla="*/ 150 w 183918"/>
              <a:gd name="connsiteY3" fmla="*/ 190656 h 190732"/>
              <a:gd name="connsiteX4" fmla="*/ 31925 w 183918"/>
              <a:gd name="connsiteY4" fmla="*/ 116516 h 190732"/>
              <a:gd name="connsiteX5" fmla="*/ 49577 w 183918"/>
              <a:gd name="connsiteY5" fmla="*/ 45906 h 190732"/>
              <a:gd name="connsiteX6" fmla="*/ 183736 w 183918"/>
              <a:gd name="connsiteY6" fmla="*/ 9 h 1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8" h="190732">
                <a:moveTo>
                  <a:pt x="183736" y="9"/>
                </a:moveTo>
                <a:cubicBezTo>
                  <a:pt x="188443" y="-580"/>
                  <a:pt x="100769" y="25311"/>
                  <a:pt x="77821" y="42375"/>
                </a:cubicBezTo>
                <a:cubicBezTo>
                  <a:pt x="54873" y="59439"/>
                  <a:pt x="58992" y="77680"/>
                  <a:pt x="46047" y="102394"/>
                </a:cubicBezTo>
                <a:cubicBezTo>
                  <a:pt x="33102" y="127108"/>
                  <a:pt x="2504" y="188302"/>
                  <a:pt x="150" y="190656"/>
                </a:cubicBezTo>
                <a:cubicBezTo>
                  <a:pt x="-2204" y="193010"/>
                  <a:pt x="23687" y="140641"/>
                  <a:pt x="31925" y="116516"/>
                </a:cubicBezTo>
                <a:cubicBezTo>
                  <a:pt x="40163" y="92391"/>
                  <a:pt x="28983" y="61793"/>
                  <a:pt x="49577" y="45906"/>
                </a:cubicBezTo>
                <a:cubicBezTo>
                  <a:pt x="70171" y="30019"/>
                  <a:pt x="179029" y="598"/>
                  <a:pt x="183736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FE172EC-2701-D885-7F05-7911952D8F65}"/>
              </a:ext>
            </a:extLst>
          </p:cNvPr>
          <p:cNvSpPr/>
          <p:nvPr/>
        </p:nvSpPr>
        <p:spPr>
          <a:xfrm>
            <a:off x="3229802" y="2900992"/>
            <a:ext cx="18382" cy="293482"/>
          </a:xfrm>
          <a:custGeom>
            <a:avLst/>
            <a:gdLst>
              <a:gd name="connsiteX0" fmla="*/ 607 w 18382"/>
              <a:gd name="connsiteY0" fmla="*/ 1081 h 293482"/>
              <a:gd name="connsiteX1" fmla="*/ 4138 w 18382"/>
              <a:gd name="connsiteY1" fmla="*/ 138770 h 293482"/>
              <a:gd name="connsiteX2" fmla="*/ 18260 w 18382"/>
              <a:gd name="connsiteY2" fmla="*/ 287051 h 293482"/>
              <a:gd name="connsiteX3" fmla="*/ 11199 w 18382"/>
              <a:gd name="connsiteY3" fmla="*/ 248216 h 293482"/>
              <a:gd name="connsiteX4" fmla="*/ 14729 w 18382"/>
              <a:gd name="connsiteY4" fmla="*/ 82282 h 293482"/>
              <a:gd name="connsiteX5" fmla="*/ 607 w 18382"/>
              <a:gd name="connsiteY5" fmla="*/ 1081 h 29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2" h="293482">
                <a:moveTo>
                  <a:pt x="607" y="1081"/>
                </a:moveTo>
                <a:cubicBezTo>
                  <a:pt x="-1158" y="10496"/>
                  <a:pt x="1196" y="91108"/>
                  <a:pt x="4138" y="138770"/>
                </a:cubicBezTo>
                <a:cubicBezTo>
                  <a:pt x="7080" y="186432"/>
                  <a:pt x="17083" y="268810"/>
                  <a:pt x="18260" y="287051"/>
                </a:cubicBezTo>
                <a:cubicBezTo>
                  <a:pt x="19437" y="305292"/>
                  <a:pt x="11787" y="282344"/>
                  <a:pt x="11199" y="248216"/>
                </a:cubicBezTo>
                <a:cubicBezTo>
                  <a:pt x="10611" y="214088"/>
                  <a:pt x="15906" y="118764"/>
                  <a:pt x="14729" y="82282"/>
                </a:cubicBezTo>
                <a:cubicBezTo>
                  <a:pt x="13552" y="45800"/>
                  <a:pt x="2372" y="-8334"/>
                  <a:pt x="607" y="10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5C72B00F-54AA-824B-EB81-63B01A634C69}"/>
              </a:ext>
            </a:extLst>
          </p:cNvPr>
          <p:cNvSpPr/>
          <p:nvPr/>
        </p:nvSpPr>
        <p:spPr>
          <a:xfrm>
            <a:off x="3193998" y="2932555"/>
            <a:ext cx="22507" cy="200311"/>
          </a:xfrm>
          <a:custGeom>
            <a:avLst/>
            <a:gdLst>
              <a:gd name="connsiteX0" fmla="*/ 1106 w 22507"/>
              <a:gd name="connsiteY0" fmla="*/ 1292 h 200311"/>
              <a:gd name="connsiteX1" fmla="*/ 22289 w 22507"/>
              <a:gd name="connsiteY1" fmla="*/ 195470 h 200311"/>
              <a:gd name="connsiteX2" fmla="*/ 11698 w 22507"/>
              <a:gd name="connsiteY2" fmla="*/ 138982 h 200311"/>
              <a:gd name="connsiteX3" fmla="*/ 4637 w 22507"/>
              <a:gd name="connsiteY3" fmla="*/ 110738 h 200311"/>
              <a:gd name="connsiteX4" fmla="*/ 1106 w 22507"/>
              <a:gd name="connsiteY4" fmla="*/ 1292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7" h="200311">
                <a:moveTo>
                  <a:pt x="1106" y="1292"/>
                </a:moveTo>
                <a:cubicBezTo>
                  <a:pt x="4048" y="15414"/>
                  <a:pt x="20524" y="172522"/>
                  <a:pt x="22289" y="195470"/>
                </a:cubicBezTo>
                <a:cubicBezTo>
                  <a:pt x="24054" y="218418"/>
                  <a:pt x="14640" y="153104"/>
                  <a:pt x="11698" y="138982"/>
                </a:cubicBezTo>
                <a:cubicBezTo>
                  <a:pt x="8756" y="124860"/>
                  <a:pt x="7579" y="128390"/>
                  <a:pt x="4637" y="110738"/>
                </a:cubicBezTo>
                <a:cubicBezTo>
                  <a:pt x="1695" y="93086"/>
                  <a:pt x="-1836" y="-12830"/>
                  <a:pt x="1106" y="1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85EBECA-958C-0B75-5258-A792151CCAC4}"/>
              </a:ext>
            </a:extLst>
          </p:cNvPr>
          <p:cNvSpPr/>
          <p:nvPr/>
        </p:nvSpPr>
        <p:spPr>
          <a:xfrm>
            <a:off x="3085876" y="3157977"/>
            <a:ext cx="171856" cy="65731"/>
          </a:xfrm>
          <a:custGeom>
            <a:avLst/>
            <a:gdLst>
              <a:gd name="connsiteX0" fmla="*/ 3313 w 171856"/>
              <a:gd name="connsiteY0" fmla="*/ 65371 h 65731"/>
              <a:gd name="connsiteX1" fmla="*/ 169247 w 171856"/>
              <a:gd name="connsiteY1" fmla="*/ 1822 h 65731"/>
              <a:gd name="connsiteX2" fmla="*/ 109228 w 171856"/>
              <a:gd name="connsiteY2" fmla="*/ 15944 h 65731"/>
              <a:gd name="connsiteX3" fmla="*/ 63332 w 171856"/>
              <a:gd name="connsiteY3" fmla="*/ 26536 h 65731"/>
              <a:gd name="connsiteX4" fmla="*/ 3313 w 171856"/>
              <a:gd name="connsiteY4" fmla="*/ 65371 h 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56" h="65731">
                <a:moveTo>
                  <a:pt x="3313" y="65371"/>
                </a:moveTo>
                <a:cubicBezTo>
                  <a:pt x="20965" y="61252"/>
                  <a:pt x="151595" y="10060"/>
                  <a:pt x="169247" y="1822"/>
                </a:cubicBezTo>
                <a:cubicBezTo>
                  <a:pt x="186899" y="-6416"/>
                  <a:pt x="109228" y="15944"/>
                  <a:pt x="109228" y="15944"/>
                </a:cubicBezTo>
                <a:cubicBezTo>
                  <a:pt x="91576" y="20063"/>
                  <a:pt x="83338" y="15945"/>
                  <a:pt x="63332" y="26536"/>
                </a:cubicBezTo>
                <a:cubicBezTo>
                  <a:pt x="43326" y="37127"/>
                  <a:pt x="-14339" y="69490"/>
                  <a:pt x="3313" y="653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2CEE2686-2586-BC7B-65D0-16B22A96EB4A}"/>
              </a:ext>
            </a:extLst>
          </p:cNvPr>
          <p:cNvSpPr/>
          <p:nvPr/>
        </p:nvSpPr>
        <p:spPr>
          <a:xfrm>
            <a:off x="3096222" y="3085330"/>
            <a:ext cx="116895" cy="78099"/>
          </a:xfrm>
          <a:custGeom>
            <a:avLst/>
            <a:gdLst>
              <a:gd name="connsiteX0" fmla="*/ 28 w 116895"/>
              <a:gd name="connsiteY0" fmla="*/ 78000 h 78099"/>
              <a:gd name="connsiteX1" fmla="*/ 102413 w 116895"/>
              <a:gd name="connsiteY1" fmla="*/ 56817 h 78099"/>
              <a:gd name="connsiteX2" fmla="*/ 116535 w 116895"/>
              <a:gd name="connsiteY2" fmla="*/ 329 h 78099"/>
              <a:gd name="connsiteX3" fmla="*/ 113004 w 116895"/>
              <a:gd name="connsiteY3" fmla="*/ 32103 h 78099"/>
              <a:gd name="connsiteX4" fmla="*/ 91821 w 116895"/>
              <a:gd name="connsiteY4" fmla="*/ 49756 h 78099"/>
              <a:gd name="connsiteX5" fmla="*/ 28 w 116895"/>
              <a:gd name="connsiteY5" fmla="*/ 78000 h 7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95" h="78099">
                <a:moveTo>
                  <a:pt x="28" y="78000"/>
                </a:moveTo>
                <a:cubicBezTo>
                  <a:pt x="1793" y="79177"/>
                  <a:pt x="82995" y="69762"/>
                  <a:pt x="102413" y="56817"/>
                </a:cubicBezTo>
                <a:cubicBezTo>
                  <a:pt x="121831" y="43872"/>
                  <a:pt x="114770" y="4448"/>
                  <a:pt x="116535" y="329"/>
                </a:cubicBezTo>
                <a:cubicBezTo>
                  <a:pt x="118300" y="-3790"/>
                  <a:pt x="113004" y="32103"/>
                  <a:pt x="113004" y="32103"/>
                </a:cubicBezTo>
                <a:cubicBezTo>
                  <a:pt x="108885" y="40341"/>
                  <a:pt x="104766" y="43872"/>
                  <a:pt x="91821" y="49756"/>
                </a:cubicBezTo>
                <a:cubicBezTo>
                  <a:pt x="78876" y="55640"/>
                  <a:pt x="-1737" y="76823"/>
                  <a:pt x="28" y="78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BB3785F7-732A-B4E0-9CA6-9235034EFC50}"/>
              </a:ext>
            </a:extLst>
          </p:cNvPr>
          <p:cNvSpPr/>
          <p:nvPr/>
        </p:nvSpPr>
        <p:spPr>
          <a:xfrm>
            <a:off x="5994212" y="2707870"/>
            <a:ext cx="25316" cy="212275"/>
          </a:xfrm>
          <a:custGeom>
            <a:avLst/>
            <a:gdLst>
              <a:gd name="connsiteX0" fmla="*/ 11172 w 25316"/>
              <a:gd name="connsiteY0" fmla="*/ 25 h 212275"/>
              <a:gd name="connsiteX1" fmla="*/ 4111 w 25316"/>
              <a:gd name="connsiteY1" fmla="*/ 123593 h 212275"/>
              <a:gd name="connsiteX2" fmla="*/ 11172 w 25316"/>
              <a:gd name="connsiteY2" fmla="*/ 187142 h 212275"/>
              <a:gd name="connsiteX3" fmla="*/ 25294 w 25316"/>
              <a:gd name="connsiteY3" fmla="*/ 211855 h 212275"/>
              <a:gd name="connsiteX4" fmla="*/ 7641 w 25316"/>
              <a:gd name="connsiteY4" fmla="*/ 169489 h 212275"/>
              <a:gd name="connsiteX5" fmla="*/ 580 w 25316"/>
              <a:gd name="connsiteY5" fmla="*/ 113001 h 212275"/>
              <a:gd name="connsiteX6" fmla="*/ 11172 w 25316"/>
              <a:gd name="connsiteY6" fmla="*/ 25 h 21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16" h="212275">
                <a:moveTo>
                  <a:pt x="11172" y="25"/>
                </a:moveTo>
                <a:cubicBezTo>
                  <a:pt x="11760" y="1790"/>
                  <a:pt x="4111" y="92407"/>
                  <a:pt x="4111" y="123593"/>
                </a:cubicBezTo>
                <a:cubicBezTo>
                  <a:pt x="4111" y="154779"/>
                  <a:pt x="7641" y="172432"/>
                  <a:pt x="11172" y="187142"/>
                </a:cubicBezTo>
                <a:cubicBezTo>
                  <a:pt x="14703" y="201852"/>
                  <a:pt x="25882" y="214797"/>
                  <a:pt x="25294" y="211855"/>
                </a:cubicBezTo>
                <a:cubicBezTo>
                  <a:pt x="24706" y="208913"/>
                  <a:pt x="11760" y="185965"/>
                  <a:pt x="7641" y="169489"/>
                </a:cubicBezTo>
                <a:cubicBezTo>
                  <a:pt x="3522" y="153013"/>
                  <a:pt x="-1774" y="137714"/>
                  <a:pt x="580" y="113001"/>
                </a:cubicBezTo>
                <a:cubicBezTo>
                  <a:pt x="2934" y="88288"/>
                  <a:pt x="10584" y="-1740"/>
                  <a:pt x="1117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A824470-CAD1-031A-3E5E-2AFB62F69A3A}"/>
              </a:ext>
            </a:extLst>
          </p:cNvPr>
          <p:cNvSpPr/>
          <p:nvPr/>
        </p:nvSpPr>
        <p:spPr>
          <a:xfrm>
            <a:off x="5910040" y="2711425"/>
            <a:ext cx="257437" cy="162407"/>
          </a:xfrm>
          <a:custGeom>
            <a:avLst/>
            <a:gdLst>
              <a:gd name="connsiteX0" fmla="*/ 20 w 257437"/>
              <a:gd name="connsiteY0" fmla="*/ 0 h 162407"/>
              <a:gd name="connsiteX1" fmla="*/ 81222 w 257437"/>
              <a:gd name="connsiteY1" fmla="*/ 21183 h 162407"/>
              <a:gd name="connsiteX2" fmla="*/ 134179 w 257437"/>
              <a:gd name="connsiteY2" fmla="*/ 7061 h 162407"/>
              <a:gd name="connsiteX3" fmla="*/ 201259 w 257437"/>
              <a:gd name="connsiteY3" fmla="*/ 49428 h 162407"/>
              <a:gd name="connsiteX4" fmla="*/ 169484 w 257437"/>
              <a:gd name="connsiteY4" fmla="*/ 63550 h 162407"/>
              <a:gd name="connsiteX5" fmla="*/ 254216 w 257437"/>
              <a:gd name="connsiteY5" fmla="*/ 52958 h 162407"/>
              <a:gd name="connsiteX6" fmla="*/ 240094 w 257437"/>
              <a:gd name="connsiteY6" fmla="*/ 70611 h 162407"/>
              <a:gd name="connsiteX7" fmla="*/ 243625 w 257437"/>
              <a:gd name="connsiteY7" fmla="*/ 162404 h 162407"/>
              <a:gd name="connsiteX8" fmla="*/ 229503 w 257437"/>
              <a:gd name="connsiteY8" fmla="*/ 74141 h 162407"/>
              <a:gd name="connsiteX9" fmla="*/ 155362 w 257437"/>
              <a:gd name="connsiteY9" fmla="*/ 24714 h 162407"/>
              <a:gd name="connsiteX10" fmla="*/ 74161 w 257437"/>
              <a:gd name="connsiteY10" fmla="*/ 21183 h 162407"/>
              <a:gd name="connsiteX11" fmla="*/ 20 w 257437"/>
              <a:gd name="connsiteY11" fmla="*/ 0 h 16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437" h="162407">
                <a:moveTo>
                  <a:pt x="20" y="0"/>
                </a:moveTo>
                <a:cubicBezTo>
                  <a:pt x="1197" y="0"/>
                  <a:pt x="58862" y="20006"/>
                  <a:pt x="81222" y="21183"/>
                </a:cubicBezTo>
                <a:cubicBezTo>
                  <a:pt x="103582" y="22360"/>
                  <a:pt x="114173" y="2354"/>
                  <a:pt x="134179" y="7061"/>
                </a:cubicBezTo>
                <a:cubicBezTo>
                  <a:pt x="154185" y="11768"/>
                  <a:pt x="195375" y="40013"/>
                  <a:pt x="201259" y="49428"/>
                </a:cubicBezTo>
                <a:cubicBezTo>
                  <a:pt x="207143" y="58843"/>
                  <a:pt x="160658" y="62962"/>
                  <a:pt x="169484" y="63550"/>
                </a:cubicBezTo>
                <a:cubicBezTo>
                  <a:pt x="178310" y="64138"/>
                  <a:pt x="254216" y="52958"/>
                  <a:pt x="254216" y="52958"/>
                </a:cubicBezTo>
                <a:cubicBezTo>
                  <a:pt x="265984" y="54135"/>
                  <a:pt x="241859" y="52370"/>
                  <a:pt x="240094" y="70611"/>
                </a:cubicBezTo>
                <a:cubicBezTo>
                  <a:pt x="238329" y="88852"/>
                  <a:pt x="245390" y="161816"/>
                  <a:pt x="243625" y="162404"/>
                </a:cubicBezTo>
                <a:cubicBezTo>
                  <a:pt x="241860" y="162992"/>
                  <a:pt x="244214" y="97089"/>
                  <a:pt x="229503" y="74141"/>
                </a:cubicBezTo>
                <a:cubicBezTo>
                  <a:pt x="214793" y="51193"/>
                  <a:pt x="181252" y="33540"/>
                  <a:pt x="155362" y="24714"/>
                </a:cubicBezTo>
                <a:cubicBezTo>
                  <a:pt x="129472" y="15888"/>
                  <a:pt x="98874" y="25302"/>
                  <a:pt x="74161" y="21183"/>
                </a:cubicBezTo>
                <a:cubicBezTo>
                  <a:pt x="49448" y="17064"/>
                  <a:pt x="-1157" y="0"/>
                  <a:pt x="2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D80F7B35-9A12-4A74-BF50-FE62D3002EBD}"/>
              </a:ext>
            </a:extLst>
          </p:cNvPr>
          <p:cNvSpPr/>
          <p:nvPr/>
        </p:nvSpPr>
        <p:spPr>
          <a:xfrm>
            <a:off x="6018486" y="2760839"/>
            <a:ext cx="128124" cy="131917"/>
          </a:xfrm>
          <a:custGeom>
            <a:avLst/>
            <a:gdLst>
              <a:gd name="connsiteX0" fmla="*/ 4550 w 128124"/>
              <a:gd name="connsiteY0" fmla="*/ 14 h 131917"/>
              <a:gd name="connsiteX1" fmla="*/ 15142 w 128124"/>
              <a:gd name="connsiteY1" fmla="*/ 95337 h 131917"/>
              <a:gd name="connsiteX2" fmla="*/ 39855 w 128124"/>
              <a:gd name="connsiteY2" fmla="*/ 130642 h 131917"/>
              <a:gd name="connsiteX3" fmla="*/ 61038 w 128124"/>
              <a:gd name="connsiteY3" fmla="*/ 120051 h 131917"/>
              <a:gd name="connsiteX4" fmla="*/ 68099 w 128124"/>
              <a:gd name="connsiteY4" fmla="*/ 81215 h 131917"/>
              <a:gd name="connsiteX5" fmla="*/ 128118 w 128124"/>
              <a:gd name="connsiteY5" fmla="*/ 60032 h 131917"/>
              <a:gd name="connsiteX6" fmla="*/ 71630 w 128124"/>
              <a:gd name="connsiteY6" fmla="*/ 88276 h 131917"/>
              <a:gd name="connsiteX7" fmla="*/ 32794 w 128124"/>
              <a:gd name="connsiteY7" fmla="*/ 123581 h 131917"/>
              <a:gd name="connsiteX8" fmla="*/ 1020 w 128124"/>
              <a:gd name="connsiteY8" fmla="*/ 88276 h 131917"/>
              <a:gd name="connsiteX9" fmla="*/ 4550 w 128124"/>
              <a:gd name="connsiteY9" fmla="*/ 14 h 1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24" h="131917">
                <a:moveTo>
                  <a:pt x="4550" y="14"/>
                </a:moveTo>
                <a:cubicBezTo>
                  <a:pt x="6904" y="1191"/>
                  <a:pt x="9258" y="73566"/>
                  <a:pt x="15142" y="95337"/>
                </a:cubicBezTo>
                <a:cubicBezTo>
                  <a:pt x="21026" y="117108"/>
                  <a:pt x="39855" y="130642"/>
                  <a:pt x="39855" y="130642"/>
                </a:cubicBezTo>
                <a:cubicBezTo>
                  <a:pt x="47504" y="134761"/>
                  <a:pt x="56331" y="128289"/>
                  <a:pt x="61038" y="120051"/>
                </a:cubicBezTo>
                <a:cubicBezTo>
                  <a:pt x="65745" y="111813"/>
                  <a:pt x="56919" y="91218"/>
                  <a:pt x="68099" y="81215"/>
                </a:cubicBezTo>
                <a:cubicBezTo>
                  <a:pt x="79279" y="71212"/>
                  <a:pt x="127530" y="58855"/>
                  <a:pt x="128118" y="60032"/>
                </a:cubicBezTo>
                <a:cubicBezTo>
                  <a:pt x="128706" y="61209"/>
                  <a:pt x="87517" y="77685"/>
                  <a:pt x="71630" y="88276"/>
                </a:cubicBezTo>
                <a:cubicBezTo>
                  <a:pt x="55743" y="98867"/>
                  <a:pt x="44562" y="123581"/>
                  <a:pt x="32794" y="123581"/>
                </a:cubicBezTo>
                <a:cubicBezTo>
                  <a:pt x="21026" y="123581"/>
                  <a:pt x="3962" y="105340"/>
                  <a:pt x="1020" y="88276"/>
                </a:cubicBezTo>
                <a:cubicBezTo>
                  <a:pt x="-1922" y="71212"/>
                  <a:pt x="2196" y="-1163"/>
                  <a:pt x="4550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7759A635-ABF3-D6EC-9BFA-BF83C9A2BBF2}"/>
              </a:ext>
            </a:extLst>
          </p:cNvPr>
          <p:cNvSpPr/>
          <p:nvPr/>
        </p:nvSpPr>
        <p:spPr>
          <a:xfrm>
            <a:off x="5983659" y="2806738"/>
            <a:ext cx="122477" cy="118486"/>
          </a:xfrm>
          <a:custGeom>
            <a:avLst/>
            <a:gdLst>
              <a:gd name="connsiteX0" fmla="*/ 102926 w 122477"/>
              <a:gd name="connsiteY0" fmla="*/ 11 h 118486"/>
              <a:gd name="connsiteX1" fmla="*/ 106457 w 122477"/>
              <a:gd name="connsiteY1" fmla="*/ 84743 h 118486"/>
              <a:gd name="connsiteX2" fmla="*/ 106457 w 122477"/>
              <a:gd name="connsiteY2" fmla="*/ 105926 h 118486"/>
              <a:gd name="connsiteX3" fmla="*/ 81743 w 122477"/>
              <a:gd name="connsiteY3" fmla="*/ 116518 h 118486"/>
              <a:gd name="connsiteX4" fmla="*/ 542 w 122477"/>
              <a:gd name="connsiteY4" fmla="*/ 112987 h 118486"/>
              <a:gd name="connsiteX5" fmla="*/ 49969 w 122477"/>
              <a:gd name="connsiteY5" fmla="*/ 116518 h 118486"/>
              <a:gd name="connsiteX6" fmla="*/ 120579 w 122477"/>
              <a:gd name="connsiteY6" fmla="*/ 116518 h 118486"/>
              <a:gd name="connsiteX7" fmla="*/ 102926 w 122477"/>
              <a:gd name="connsiteY7" fmla="*/ 91804 h 118486"/>
              <a:gd name="connsiteX8" fmla="*/ 102926 w 122477"/>
              <a:gd name="connsiteY8" fmla="*/ 11 h 1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77" h="118486">
                <a:moveTo>
                  <a:pt x="102926" y="11"/>
                </a:moveTo>
                <a:cubicBezTo>
                  <a:pt x="103514" y="-1166"/>
                  <a:pt x="106457" y="84743"/>
                  <a:pt x="106457" y="84743"/>
                </a:cubicBezTo>
                <a:cubicBezTo>
                  <a:pt x="107046" y="102396"/>
                  <a:pt x="106457" y="105926"/>
                  <a:pt x="106457" y="105926"/>
                </a:cubicBezTo>
                <a:cubicBezTo>
                  <a:pt x="102338" y="111222"/>
                  <a:pt x="99396" y="115341"/>
                  <a:pt x="81743" y="116518"/>
                </a:cubicBezTo>
                <a:cubicBezTo>
                  <a:pt x="64090" y="117695"/>
                  <a:pt x="5838" y="112987"/>
                  <a:pt x="542" y="112987"/>
                </a:cubicBezTo>
                <a:cubicBezTo>
                  <a:pt x="-4754" y="112987"/>
                  <a:pt x="29963" y="115930"/>
                  <a:pt x="49969" y="116518"/>
                </a:cubicBezTo>
                <a:cubicBezTo>
                  <a:pt x="69975" y="117106"/>
                  <a:pt x="111753" y="120637"/>
                  <a:pt x="120579" y="116518"/>
                </a:cubicBezTo>
                <a:cubicBezTo>
                  <a:pt x="129405" y="112399"/>
                  <a:pt x="104691" y="106515"/>
                  <a:pt x="102926" y="91804"/>
                </a:cubicBezTo>
                <a:cubicBezTo>
                  <a:pt x="101161" y="77094"/>
                  <a:pt x="102338" y="1188"/>
                  <a:pt x="102926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6677E735-7698-32C7-EB5A-E2706C457297}"/>
              </a:ext>
            </a:extLst>
          </p:cNvPr>
          <p:cNvSpPr/>
          <p:nvPr/>
        </p:nvSpPr>
        <p:spPr>
          <a:xfrm>
            <a:off x="3237382" y="2838498"/>
            <a:ext cx="1280076" cy="158898"/>
          </a:xfrm>
          <a:custGeom>
            <a:avLst/>
            <a:gdLst>
              <a:gd name="connsiteX0" fmla="*/ 88 w 1280076"/>
              <a:gd name="connsiteY0" fmla="*/ 158898 h 158898"/>
              <a:gd name="connsiteX1" fmla="*/ 162491 w 1280076"/>
              <a:gd name="connsiteY1" fmla="*/ 77697 h 158898"/>
              <a:gd name="connsiteX2" fmla="*/ 596743 w 1280076"/>
              <a:gd name="connsiteY2" fmla="*/ 28270 h 158898"/>
              <a:gd name="connsiteX3" fmla="*/ 536725 w 1280076"/>
              <a:gd name="connsiteY3" fmla="*/ 42392 h 158898"/>
              <a:gd name="connsiteX4" fmla="*/ 727372 w 1280076"/>
              <a:gd name="connsiteY4" fmla="*/ 17678 h 158898"/>
              <a:gd name="connsiteX5" fmla="*/ 992159 w 1280076"/>
              <a:gd name="connsiteY5" fmla="*/ 56514 h 158898"/>
              <a:gd name="connsiteX6" fmla="*/ 970976 w 1280076"/>
              <a:gd name="connsiteY6" fmla="*/ 49453 h 158898"/>
              <a:gd name="connsiteX7" fmla="*/ 1264008 w 1280076"/>
              <a:gd name="connsiteY7" fmla="*/ 123593 h 158898"/>
              <a:gd name="connsiteX8" fmla="*/ 1200459 w 1280076"/>
              <a:gd name="connsiteY8" fmla="*/ 91819 h 158898"/>
              <a:gd name="connsiteX9" fmla="*/ 854470 w 1280076"/>
              <a:gd name="connsiteY9" fmla="*/ 17678 h 158898"/>
              <a:gd name="connsiteX10" fmla="*/ 543786 w 1280076"/>
              <a:gd name="connsiteY10" fmla="*/ 26 h 158898"/>
              <a:gd name="connsiteX11" fmla="*/ 451993 w 1280076"/>
              <a:gd name="connsiteY11" fmla="*/ 14148 h 158898"/>
              <a:gd name="connsiteX12" fmla="*/ 501420 w 1280076"/>
              <a:gd name="connsiteY12" fmla="*/ 31800 h 158898"/>
              <a:gd name="connsiteX13" fmla="*/ 264876 w 1280076"/>
              <a:gd name="connsiteY13" fmla="*/ 42392 h 158898"/>
              <a:gd name="connsiteX14" fmla="*/ 141308 w 1280076"/>
              <a:gd name="connsiteY14" fmla="*/ 77697 h 158898"/>
              <a:gd name="connsiteX15" fmla="*/ 88 w 1280076"/>
              <a:gd name="connsiteY15" fmla="*/ 158898 h 15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0076" h="158898">
                <a:moveTo>
                  <a:pt x="88" y="158898"/>
                </a:moveTo>
                <a:cubicBezTo>
                  <a:pt x="3618" y="158898"/>
                  <a:pt x="63048" y="99468"/>
                  <a:pt x="162491" y="77697"/>
                </a:cubicBezTo>
                <a:cubicBezTo>
                  <a:pt x="261934" y="55926"/>
                  <a:pt x="534371" y="34154"/>
                  <a:pt x="596743" y="28270"/>
                </a:cubicBezTo>
                <a:cubicBezTo>
                  <a:pt x="659115" y="22386"/>
                  <a:pt x="514954" y="44157"/>
                  <a:pt x="536725" y="42392"/>
                </a:cubicBezTo>
                <a:cubicBezTo>
                  <a:pt x="558496" y="40627"/>
                  <a:pt x="651466" y="15324"/>
                  <a:pt x="727372" y="17678"/>
                </a:cubicBezTo>
                <a:cubicBezTo>
                  <a:pt x="803278" y="20032"/>
                  <a:pt x="992159" y="56514"/>
                  <a:pt x="992159" y="56514"/>
                </a:cubicBezTo>
                <a:cubicBezTo>
                  <a:pt x="1032760" y="61810"/>
                  <a:pt x="970976" y="49453"/>
                  <a:pt x="970976" y="49453"/>
                </a:cubicBezTo>
                <a:cubicBezTo>
                  <a:pt x="1016284" y="60633"/>
                  <a:pt x="1225761" y="116532"/>
                  <a:pt x="1264008" y="123593"/>
                </a:cubicBezTo>
                <a:cubicBezTo>
                  <a:pt x="1302255" y="130654"/>
                  <a:pt x="1268715" y="109471"/>
                  <a:pt x="1200459" y="91819"/>
                </a:cubicBezTo>
                <a:cubicBezTo>
                  <a:pt x="1132203" y="74167"/>
                  <a:pt x="963915" y="32977"/>
                  <a:pt x="854470" y="17678"/>
                </a:cubicBezTo>
                <a:cubicBezTo>
                  <a:pt x="745025" y="2379"/>
                  <a:pt x="610865" y="614"/>
                  <a:pt x="543786" y="26"/>
                </a:cubicBezTo>
                <a:cubicBezTo>
                  <a:pt x="476707" y="-562"/>
                  <a:pt x="459054" y="8852"/>
                  <a:pt x="451993" y="14148"/>
                </a:cubicBezTo>
                <a:cubicBezTo>
                  <a:pt x="444932" y="19444"/>
                  <a:pt x="532606" y="27093"/>
                  <a:pt x="501420" y="31800"/>
                </a:cubicBezTo>
                <a:cubicBezTo>
                  <a:pt x="470234" y="36507"/>
                  <a:pt x="324895" y="34743"/>
                  <a:pt x="264876" y="42392"/>
                </a:cubicBezTo>
                <a:cubicBezTo>
                  <a:pt x="204857" y="50041"/>
                  <a:pt x="183086" y="61810"/>
                  <a:pt x="141308" y="77697"/>
                </a:cubicBezTo>
                <a:cubicBezTo>
                  <a:pt x="99530" y="93584"/>
                  <a:pt x="-3442" y="158898"/>
                  <a:pt x="88" y="158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DFEDA0-F713-2538-5161-4321F28CD9EA}"/>
              </a:ext>
            </a:extLst>
          </p:cNvPr>
          <p:cNvSpPr/>
          <p:nvPr/>
        </p:nvSpPr>
        <p:spPr>
          <a:xfrm>
            <a:off x="4353742" y="3042125"/>
            <a:ext cx="258462" cy="501444"/>
          </a:xfrm>
          <a:custGeom>
            <a:avLst/>
            <a:gdLst>
              <a:gd name="connsiteX0" fmla="*/ 257094 w 258462"/>
              <a:gd name="connsiteY0" fmla="*/ 36473 h 501444"/>
              <a:gd name="connsiteX1" fmla="*/ 211197 w 258462"/>
              <a:gd name="connsiteY1" fmla="*/ 89430 h 501444"/>
              <a:gd name="connsiteX2" fmla="*/ 175892 w 258462"/>
              <a:gd name="connsiteY2" fmla="*/ 124735 h 501444"/>
              <a:gd name="connsiteX3" fmla="*/ 115873 w 258462"/>
              <a:gd name="connsiteY3" fmla="*/ 301260 h 501444"/>
              <a:gd name="connsiteX4" fmla="*/ 137056 w 258462"/>
              <a:gd name="connsiteY4" fmla="*/ 244772 h 501444"/>
              <a:gd name="connsiteX5" fmla="*/ 2897 w 258462"/>
              <a:gd name="connsiteY5" fmla="*/ 495438 h 501444"/>
              <a:gd name="connsiteX6" fmla="*/ 48794 w 258462"/>
              <a:gd name="connsiteY6" fmla="*/ 414236 h 501444"/>
              <a:gd name="connsiteX7" fmla="*/ 94690 w 258462"/>
              <a:gd name="connsiteY7" fmla="*/ 311852 h 501444"/>
              <a:gd name="connsiteX8" fmla="*/ 190014 w 258462"/>
              <a:gd name="connsiteY8" fmla="*/ 4698 h 501444"/>
              <a:gd name="connsiteX9" fmla="*/ 154709 w 258462"/>
              <a:gd name="connsiteY9" fmla="*/ 121205 h 501444"/>
              <a:gd name="connsiteX10" fmla="*/ 257094 w 258462"/>
              <a:gd name="connsiteY10" fmla="*/ 36473 h 5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462" h="501444">
                <a:moveTo>
                  <a:pt x="257094" y="36473"/>
                </a:moveTo>
                <a:cubicBezTo>
                  <a:pt x="266509" y="31177"/>
                  <a:pt x="224731" y="74720"/>
                  <a:pt x="211197" y="89430"/>
                </a:cubicBezTo>
                <a:cubicBezTo>
                  <a:pt x="197663" y="104140"/>
                  <a:pt x="191779" y="89430"/>
                  <a:pt x="175892" y="124735"/>
                </a:cubicBezTo>
                <a:cubicBezTo>
                  <a:pt x="160005" y="160040"/>
                  <a:pt x="122346" y="281254"/>
                  <a:pt x="115873" y="301260"/>
                </a:cubicBezTo>
                <a:cubicBezTo>
                  <a:pt x="109400" y="321266"/>
                  <a:pt x="155885" y="212409"/>
                  <a:pt x="137056" y="244772"/>
                </a:cubicBezTo>
                <a:cubicBezTo>
                  <a:pt x="118227" y="277135"/>
                  <a:pt x="17607" y="467194"/>
                  <a:pt x="2897" y="495438"/>
                </a:cubicBezTo>
                <a:cubicBezTo>
                  <a:pt x="-11813" y="523682"/>
                  <a:pt x="33495" y="444834"/>
                  <a:pt x="48794" y="414236"/>
                </a:cubicBezTo>
                <a:cubicBezTo>
                  <a:pt x="64093" y="383638"/>
                  <a:pt x="71153" y="380108"/>
                  <a:pt x="94690" y="311852"/>
                </a:cubicBezTo>
                <a:cubicBezTo>
                  <a:pt x="118227" y="243596"/>
                  <a:pt x="180011" y="36472"/>
                  <a:pt x="190014" y="4698"/>
                </a:cubicBezTo>
                <a:cubicBezTo>
                  <a:pt x="200017" y="-27076"/>
                  <a:pt x="147648" y="112379"/>
                  <a:pt x="154709" y="121205"/>
                </a:cubicBezTo>
                <a:cubicBezTo>
                  <a:pt x="161770" y="130031"/>
                  <a:pt x="247679" y="41769"/>
                  <a:pt x="257094" y="364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B452B06-C471-4ACA-CEC8-4CB56DAF9F3D}"/>
              </a:ext>
            </a:extLst>
          </p:cNvPr>
          <p:cNvSpPr/>
          <p:nvPr/>
        </p:nvSpPr>
        <p:spPr>
          <a:xfrm>
            <a:off x="3272571" y="3163304"/>
            <a:ext cx="282942" cy="388874"/>
          </a:xfrm>
          <a:custGeom>
            <a:avLst/>
            <a:gdLst>
              <a:gd name="connsiteX0" fmla="*/ 204 w 282942"/>
              <a:gd name="connsiteY0" fmla="*/ 26 h 388874"/>
              <a:gd name="connsiteX1" fmla="*/ 106119 w 282942"/>
              <a:gd name="connsiteY1" fmla="*/ 81227 h 388874"/>
              <a:gd name="connsiteX2" fmla="*/ 197912 w 282942"/>
              <a:gd name="connsiteY2" fmla="*/ 261283 h 388874"/>
              <a:gd name="connsiteX3" fmla="*/ 282644 w 282942"/>
              <a:gd name="connsiteY3" fmla="*/ 388381 h 388874"/>
              <a:gd name="connsiteX4" fmla="*/ 222626 w 282942"/>
              <a:gd name="connsiteY4" fmla="*/ 296588 h 388874"/>
              <a:gd name="connsiteX5" fmla="*/ 134363 w 282942"/>
              <a:gd name="connsiteY5" fmla="*/ 88288 h 388874"/>
              <a:gd name="connsiteX6" fmla="*/ 204 w 282942"/>
              <a:gd name="connsiteY6" fmla="*/ 26 h 38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42" h="388874">
                <a:moveTo>
                  <a:pt x="204" y="26"/>
                </a:moveTo>
                <a:cubicBezTo>
                  <a:pt x="-4503" y="-1151"/>
                  <a:pt x="73168" y="37684"/>
                  <a:pt x="106119" y="81227"/>
                </a:cubicBezTo>
                <a:cubicBezTo>
                  <a:pt x="139070" y="124770"/>
                  <a:pt x="168491" y="210091"/>
                  <a:pt x="197912" y="261283"/>
                </a:cubicBezTo>
                <a:cubicBezTo>
                  <a:pt x="227333" y="312475"/>
                  <a:pt x="278525" y="382497"/>
                  <a:pt x="282644" y="388381"/>
                </a:cubicBezTo>
                <a:cubicBezTo>
                  <a:pt x="286763" y="394265"/>
                  <a:pt x="247339" y="346603"/>
                  <a:pt x="222626" y="296588"/>
                </a:cubicBezTo>
                <a:cubicBezTo>
                  <a:pt x="197913" y="246573"/>
                  <a:pt x="172022" y="140069"/>
                  <a:pt x="134363" y="88288"/>
                </a:cubicBezTo>
                <a:cubicBezTo>
                  <a:pt x="96704" y="36507"/>
                  <a:pt x="4911" y="1203"/>
                  <a:pt x="204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FEFC9970-58D0-EBFC-3836-350455FC4DCD}"/>
              </a:ext>
            </a:extLst>
          </p:cNvPr>
          <p:cNvSpPr/>
          <p:nvPr/>
        </p:nvSpPr>
        <p:spPr>
          <a:xfrm>
            <a:off x="3320406" y="3169367"/>
            <a:ext cx="266636" cy="428446"/>
          </a:xfrm>
          <a:custGeom>
            <a:avLst/>
            <a:gdLst>
              <a:gd name="connsiteX0" fmla="*/ 1796 w 266636"/>
              <a:gd name="connsiteY0" fmla="*/ 4554 h 428446"/>
              <a:gd name="connsiteX1" fmla="*/ 146547 w 266636"/>
              <a:gd name="connsiteY1" fmla="*/ 304647 h 428446"/>
              <a:gd name="connsiteX2" fmla="*/ 263053 w 266636"/>
              <a:gd name="connsiteY2" fmla="*/ 424684 h 428446"/>
              <a:gd name="connsiteX3" fmla="*/ 227748 w 266636"/>
              <a:gd name="connsiteY3" fmla="*/ 385848 h 428446"/>
              <a:gd name="connsiteX4" fmla="*/ 135955 w 266636"/>
              <a:gd name="connsiteY4" fmla="*/ 262281 h 428446"/>
              <a:gd name="connsiteX5" fmla="*/ 68876 w 266636"/>
              <a:gd name="connsiteY5" fmla="*/ 131652 h 428446"/>
              <a:gd name="connsiteX6" fmla="*/ 1796 w 266636"/>
              <a:gd name="connsiteY6" fmla="*/ 4554 h 4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636" h="428446">
                <a:moveTo>
                  <a:pt x="1796" y="4554"/>
                </a:moveTo>
                <a:cubicBezTo>
                  <a:pt x="14741" y="33387"/>
                  <a:pt x="103004" y="234625"/>
                  <a:pt x="146547" y="304647"/>
                </a:cubicBezTo>
                <a:cubicBezTo>
                  <a:pt x="190090" y="374669"/>
                  <a:pt x="249520" y="411151"/>
                  <a:pt x="263053" y="424684"/>
                </a:cubicBezTo>
                <a:cubicBezTo>
                  <a:pt x="276586" y="438217"/>
                  <a:pt x="248931" y="412915"/>
                  <a:pt x="227748" y="385848"/>
                </a:cubicBezTo>
                <a:cubicBezTo>
                  <a:pt x="206565" y="358781"/>
                  <a:pt x="162434" y="304647"/>
                  <a:pt x="135955" y="262281"/>
                </a:cubicBezTo>
                <a:cubicBezTo>
                  <a:pt x="109476" y="219915"/>
                  <a:pt x="88294" y="171664"/>
                  <a:pt x="68876" y="131652"/>
                </a:cubicBezTo>
                <a:cubicBezTo>
                  <a:pt x="49458" y="91640"/>
                  <a:pt x="-11149" y="-24279"/>
                  <a:pt x="1796" y="4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EA22281-A341-267F-0014-3CA8C7241F55}"/>
              </a:ext>
            </a:extLst>
          </p:cNvPr>
          <p:cNvSpPr/>
          <p:nvPr/>
        </p:nvSpPr>
        <p:spPr>
          <a:xfrm>
            <a:off x="3589182" y="3521759"/>
            <a:ext cx="789340" cy="123279"/>
          </a:xfrm>
          <a:custGeom>
            <a:avLst/>
            <a:gdLst>
              <a:gd name="connsiteX0" fmla="*/ 4869 w 789340"/>
              <a:gd name="connsiteY0" fmla="*/ 72292 h 123279"/>
              <a:gd name="connsiteX1" fmla="*/ 252004 w 789340"/>
              <a:gd name="connsiteY1" fmla="*/ 114658 h 123279"/>
              <a:gd name="connsiteX2" fmla="*/ 124906 w 789340"/>
              <a:gd name="connsiteY2" fmla="*/ 114658 h 123279"/>
              <a:gd name="connsiteX3" fmla="*/ 495609 w 789340"/>
              <a:gd name="connsiteY3" fmla="*/ 100536 h 123279"/>
              <a:gd name="connsiteX4" fmla="*/ 435590 w 789340"/>
              <a:gd name="connsiteY4" fmla="*/ 107597 h 123279"/>
              <a:gd name="connsiteX5" fmla="*/ 778049 w 789340"/>
              <a:gd name="connsiteY5" fmla="*/ 1682 h 123279"/>
              <a:gd name="connsiteX6" fmla="*/ 682725 w 789340"/>
              <a:gd name="connsiteY6" fmla="*/ 47578 h 123279"/>
              <a:gd name="connsiteX7" fmla="*/ 442651 w 789340"/>
              <a:gd name="connsiteY7" fmla="*/ 114658 h 123279"/>
              <a:gd name="connsiteX8" fmla="*/ 114315 w 789340"/>
              <a:gd name="connsiteY8" fmla="*/ 118188 h 123279"/>
              <a:gd name="connsiteX9" fmla="*/ 4869 w 789340"/>
              <a:gd name="connsiteY9" fmla="*/ 72292 h 1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340" h="123279">
                <a:moveTo>
                  <a:pt x="4869" y="72292"/>
                </a:moveTo>
                <a:cubicBezTo>
                  <a:pt x="27817" y="71704"/>
                  <a:pt x="231998" y="107597"/>
                  <a:pt x="252004" y="114658"/>
                </a:cubicBezTo>
                <a:cubicBezTo>
                  <a:pt x="272010" y="121719"/>
                  <a:pt x="84305" y="117012"/>
                  <a:pt x="124906" y="114658"/>
                </a:cubicBezTo>
                <a:cubicBezTo>
                  <a:pt x="165507" y="112304"/>
                  <a:pt x="443828" y="101713"/>
                  <a:pt x="495609" y="100536"/>
                </a:cubicBezTo>
                <a:cubicBezTo>
                  <a:pt x="547390" y="99359"/>
                  <a:pt x="388517" y="124073"/>
                  <a:pt x="435590" y="107597"/>
                </a:cubicBezTo>
                <a:cubicBezTo>
                  <a:pt x="482663" y="91121"/>
                  <a:pt x="736860" y="11685"/>
                  <a:pt x="778049" y="1682"/>
                </a:cubicBezTo>
                <a:cubicBezTo>
                  <a:pt x="819238" y="-8321"/>
                  <a:pt x="738625" y="28749"/>
                  <a:pt x="682725" y="47578"/>
                </a:cubicBezTo>
                <a:cubicBezTo>
                  <a:pt x="626825" y="66407"/>
                  <a:pt x="537386" y="102890"/>
                  <a:pt x="442651" y="114658"/>
                </a:cubicBezTo>
                <a:cubicBezTo>
                  <a:pt x="347916" y="126426"/>
                  <a:pt x="184925" y="124661"/>
                  <a:pt x="114315" y="118188"/>
                </a:cubicBezTo>
                <a:cubicBezTo>
                  <a:pt x="43705" y="111715"/>
                  <a:pt x="-18079" y="72880"/>
                  <a:pt x="4869" y="72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26A9E4E-C138-7793-F878-4BB52B6BED23}"/>
              </a:ext>
            </a:extLst>
          </p:cNvPr>
          <p:cNvSpPr/>
          <p:nvPr/>
        </p:nvSpPr>
        <p:spPr>
          <a:xfrm>
            <a:off x="3533426" y="2898089"/>
            <a:ext cx="867907" cy="102841"/>
          </a:xfrm>
          <a:custGeom>
            <a:avLst/>
            <a:gdLst>
              <a:gd name="connsiteX0" fmla="*/ 606 w 867907"/>
              <a:gd name="connsiteY0" fmla="*/ 102838 h 102841"/>
              <a:gd name="connsiteX1" fmla="*/ 381901 w 867907"/>
              <a:gd name="connsiteY1" fmla="*/ 18106 h 102841"/>
              <a:gd name="connsiteX2" fmla="*/ 731420 w 867907"/>
              <a:gd name="connsiteY2" fmla="*/ 67533 h 102841"/>
              <a:gd name="connsiteX3" fmla="*/ 865579 w 867907"/>
              <a:gd name="connsiteY3" fmla="*/ 102838 h 102841"/>
              <a:gd name="connsiteX4" fmla="*/ 794969 w 867907"/>
              <a:gd name="connsiteY4" fmla="*/ 67533 h 102841"/>
              <a:gd name="connsiteX5" fmla="*/ 533712 w 867907"/>
              <a:gd name="connsiteY5" fmla="*/ 3984 h 102841"/>
              <a:gd name="connsiteX6" fmla="*/ 180662 w 867907"/>
              <a:gd name="connsiteY6" fmla="*/ 7514 h 102841"/>
              <a:gd name="connsiteX7" fmla="*/ 290108 w 867907"/>
              <a:gd name="connsiteY7" fmla="*/ 14575 h 102841"/>
              <a:gd name="connsiteX8" fmla="*/ 606 w 867907"/>
              <a:gd name="connsiteY8" fmla="*/ 102838 h 1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907" h="102841">
                <a:moveTo>
                  <a:pt x="606" y="102838"/>
                </a:moveTo>
                <a:cubicBezTo>
                  <a:pt x="15905" y="103426"/>
                  <a:pt x="260099" y="23990"/>
                  <a:pt x="381901" y="18106"/>
                </a:cubicBezTo>
                <a:cubicBezTo>
                  <a:pt x="503703" y="12222"/>
                  <a:pt x="650807" y="53411"/>
                  <a:pt x="731420" y="67533"/>
                </a:cubicBezTo>
                <a:cubicBezTo>
                  <a:pt x="812033" y="81655"/>
                  <a:pt x="854988" y="102838"/>
                  <a:pt x="865579" y="102838"/>
                </a:cubicBezTo>
                <a:cubicBezTo>
                  <a:pt x="876170" y="102838"/>
                  <a:pt x="850280" y="84009"/>
                  <a:pt x="794969" y="67533"/>
                </a:cubicBezTo>
                <a:cubicBezTo>
                  <a:pt x="739658" y="51057"/>
                  <a:pt x="636097" y="13987"/>
                  <a:pt x="533712" y="3984"/>
                </a:cubicBezTo>
                <a:cubicBezTo>
                  <a:pt x="431328" y="-6019"/>
                  <a:pt x="221263" y="5749"/>
                  <a:pt x="180662" y="7514"/>
                </a:cubicBezTo>
                <a:cubicBezTo>
                  <a:pt x="140061" y="9279"/>
                  <a:pt x="315998" y="2807"/>
                  <a:pt x="290108" y="14575"/>
                </a:cubicBezTo>
                <a:cubicBezTo>
                  <a:pt x="264218" y="26343"/>
                  <a:pt x="-14693" y="102250"/>
                  <a:pt x="606" y="1028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76B4FC9A-2EBE-3AF1-5111-F93FA5F72906}"/>
              </a:ext>
            </a:extLst>
          </p:cNvPr>
          <p:cNvSpPr/>
          <p:nvPr/>
        </p:nvSpPr>
        <p:spPr>
          <a:xfrm>
            <a:off x="3432869" y="3007726"/>
            <a:ext cx="173948" cy="547442"/>
          </a:xfrm>
          <a:custGeom>
            <a:avLst/>
            <a:gdLst>
              <a:gd name="connsiteX0" fmla="*/ 79980 w 173948"/>
              <a:gd name="connsiteY0" fmla="*/ 262 h 547442"/>
              <a:gd name="connsiteX1" fmla="*/ 37614 w 173948"/>
              <a:gd name="connsiteY1" fmla="*/ 159134 h 547442"/>
              <a:gd name="connsiteX2" fmla="*/ 87041 w 173948"/>
              <a:gd name="connsiteY2" fmla="*/ 416861 h 547442"/>
              <a:gd name="connsiteX3" fmla="*/ 171773 w 173948"/>
              <a:gd name="connsiteY3" fmla="*/ 543959 h 547442"/>
              <a:gd name="connsiteX4" fmla="*/ 136468 w 173948"/>
              <a:gd name="connsiteY4" fmla="*/ 491001 h 547442"/>
              <a:gd name="connsiteX5" fmla="*/ 5840 w 173948"/>
              <a:gd name="connsiteY5" fmla="*/ 279171 h 547442"/>
              <a:gd name="connsiteX6" fmla="*/ 23492 w 173948"/>
              <a:gd name="connsiteY6" fmla="*/ 282702 h 547442"/>
              <a:gd name="connsiteX7" fmla="*/ 30553 w 173948"/>
              <a:gd name="connsiteY7" fmla="*/ 95585 h 547442"/>
              <a:gd name="connsiteX8" fmla="*/ 16431 w 173948"/>
              <a:gd name="connsiteY8" fmla="*/ 120299 h 547442"/>
              <a:gd name="connsiteX9" fmla="*/ 79980 w 173948"/>
              <a:gd name="connsiteY9" fmla="*/ 262 h 5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948" h="547442">
                <a:moveTo>
                  <a:pt x="79980" y="262"/>
                </a:moveTo>
                <a:cubicBezTo>
                  <a:pt x="83510" y="6734"/>
                  <a:pt x="36437" y="89701"/>
                  <a:pt x="37614" y="159134"/>
                </a:cubicBezTo>
                <a:cubicBezTo>
                  <a:pt x="38791" y="228567"/>
                  <a:pt x="64681" y="352724"/>
                  <a:pt x="87041" y="416861"/>
                </a:cubicBezTo>
                <a:cubicBezTo>
                  <a:pt x="109401" y="480999"/>
                  <a:pt x="171773" y="543959"/>
                  <a:pt x="171773" y="543959"/>
                </a:cubicBezTo>
                <a:cubicBezTo>
                  <a:pt x="180011" y="556316"/>
                  <a:pt x="164124" y="535132"/>
                  <a:pt x="136468" y="491001"/>
                </a:cubicBezTo>
                <a:cubicBezTo>
                  <a:pt x="108813" y="446870"/>
                  <a:pt x="24669" y="313887"/>
                  <a:pt x="5840" y="279171"/>
                </a:cubicBezTo>
                <a:cubicBezTo>
                  <a:pt x="-12989" y="244455"/>
                  <a:pt x="19373" y="313300"/>
                  <a:pt x="23492" y="282702"/>
                </a:cubicBezTo>
                <a:cubicBezTo>
                  <a:pt x="27611" y="252104"/>
                  <a:pt x="31730" y="122652"/>
                  <a:pt x="30553" y="95585"/>
                </a:cubicBezTo>
                <a:cubicBezTo>
                  <a:pt x="29376" y="68518"/>
                  <a:pt x="12312" y="131479"/>
                  <a:pt x="16431" y="120299"/>
                </a:cubicBezTo>
                <a:cubicBezTo>
                  <a:pt x="20550" y="109119"/>
                  <a:pt x="76450" y="-6210"/>
                  <a:pt x="79980" y="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01BE8809-8E48-0FE3-5E8D-EFEABD22874C}"/>
              </a:ext>
            </a:extLst>
          </p:cNvPr>
          <p:cNvSpPr/>
          <p:nvPr/>
        </p:nvSpPr>
        <p:spPr>
          <a:xfrm>
            <a:off x="4323713" y="3007987"/>
            <a:ext cx="154321" cy="507399"/>
          </a:xfrm>
          <a:custGeom>
            <a:avLst/>
            <a:gdLst>
              <a:gd name="connsiteX0" fmla="*/ 100006 w 154321"/>
              <a:gd name="connsiteY0" fmla="*/ 1 h 507399"/>
              <a:gd name="connsiteX1" fmla="*/ 107067 w 154321"/>
              <a:gd name="connsiteY1" fmla="*/ 176526 h 507399"/>
              <a:gd name="connsiteX2" fmla="*/ 89414 w 154321"/>
              <a:gd name="connsiteY2" fmla="*/ 356581 h 507399"/>
              <a:gd name="connsiteX3" fmla="*/ 107067 w 154321"/>
              <a:gd name="connsiteY3" fmla="*/ 261258 h 507399"/>
              <a:gd name="connsiteX4" fmla="*/ 8213 w 154321"/>
              <a:gd name="connsiteY4" fmla="*/ 497801 h 507399"/>
              <a:gd name="connsiteX5" fmla="*/ 15274 w 154321"/>
              <a:gd name="connsiteY5" fmla="*/ 448374 h 507399"/>
              <a:gd name="connsiteX6" fmla="*/ 92945 w 154321"/>
              <a:gd name="connsiteY6" fmla="*/ 328337 h 507399"/>
              <a:gd name="connsiteX7" fmla="*/ 152963 w 154321"/>
              <a:gd name="connsiteY7" fmla="*/ 144751 h 507399"/>
              <a:gd name="connsiteX8" fmla="*/ 131780 w 154321"/>
              <a:gd name="connsiteY8" fmla="*/ 172995 h 507399"/>
              <a:gd name="connsiteX9" fmla="*/ 100006 w 154321"/>
              <a:gd name="connsiteY9" fmla="*/ 1 h 5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321" h="507399">
                <a:moveTo>
                  <a:pt x="100006" y="1"/>
                </a:moveTo>
                <a:cubicBezTo>
                  <a:pt x="95887" y="589"/>
                  <a:pt x="108832" y="117096"/>
                  <a:pt x="107067" y="176526"/>
                </a:cubicBezTo>
                <a:cubicBezTo>
                  <a:pt x="105302" y="235956"/>
                  <a:pt x="89414" y="342459"/>
                  <a:pt x="89414" y="356581"/>
                </a:cubicBezTo>
                <a:cubicBezTo>
                  <a:pt x="89414" y="370703"/>
                  <a:pt x="120600" y="237721"/>
                  <a:pt x="107067" y="261258"/>
                </a:cubicBezTo>
                <a:cubicBezTo>
                  <a:pt x="93534" y="284795"/>
                  <a:pt x="23512" y="466615"/>
                  <a:pt x="8213" y="497801"/>
                </a:cubicBezTo>
                <a:cubicBezTo>
                  <a:pt x="-7086" y="528987"/>
                  <a:pt x="1152" y="476618"/>
                  <a:pt x="15274" y="448374"/>
                </a:cubicBezTo>
                <a:cubicBezTo>
                  <a:pt x="29396" y="420130"/>
                  <a:pt x="69997" y="378941"/>
                  <a:pt x="92945" y="328337"/>
                </a:cubicBezTo>
                <a:cubicBezTo>
                  <a:pt x="115893" y="277733"/>
                  <a:pt x="146491" y="170641"/>
                  <a:pt x="152963" y="144751"/>
                </a:cubicBezTo>
                <a:cubicBezTo>
                  <a:pt x="159435" y="118861"/>
                  <a:pt x="141195" y="196532"/>
                  <a:pt x="131780" y="172995"/>
                </a:cubicBezTo>
                <a:cubicBezTo>
                  <a:pt x="122365" y="149458"/>
                  <a:pt x="104125" y="-587"/>
                  <a:pt x="100006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8DF5915-7770-74A7-F6B5-85A89BCA92EE}"/>
              </a:ext>
            </a:extLst>
          </p:cNvPr>
          <p:cNvSpPr/>
          <p:nvPr/>
        </p:nvSpPr>
        <p:spPr>
          <a:xfrm>
            <a:off x="3615073" y="3509314"/>
            <a:ext cx="720467" cy="109076"/>
          </a:xfrm>
          <a:custGeom>
            <a:avLst/>
            <a:gdLst>
              <a:gd name="connsiteX0" fmla="*/ 161 w 720467"/>
              <a:gd name="connsiteY0" fmla="*/ 38840 h 109076"/>
              <a:gd name="connsiteX1" fmla="*/ 151973 w 720467"/>
              <a:gd name="connsiteY1" fmla="*/ 95328 h 109076"/>
              <a:gd name="connsiteX2" fmla="*/ 353211 w 720467"/>
              <a:gd name="connsiteY2" fmla="*/ 88267 h 109076"/>
              <a:gd name="connsiteX3" fmla="*/ 328498 w 720467"/>
              <a:gd name="connsiteY3" fmla="*/ 102389 h 109076"/>
              <a:gd name="connsiteX4" fmla="*/ 508553 w 720467"/>
              <a:gd name="connsiteY4" fmla="*/ 70615 h 109076"/>
              <a:gd name="connsiteX5" fmla="*/ 720383 w 720467"/>
              <a:gd name="connsiteY5" fmla="*/ 5 h 109076"/>
              <a:gd name="connsiteX6" fmla="*/ 529736 w 720467"/>
              <a:gd name="connsiteY6" fmla="*/ 67084 h 109076"/>
              <a:gd name="connsiteX7" fmla="*/ 201400 w 720467"/>
              <a:gd name="connsiteY7" fmla="*/ 98859 h 109076"/>
              <a:gd name="connsiteX8" fmla="*/ 328498 w 720467"/>
              <a:gd name="connsiteY8" fmla="*/ 105920 h 109076"/>
              <a:gd name="connsiteX9" fmla="*/ 127259 w 720467"/>
              <a:gd name="connsiteY9" fmla="*/ 105920 h 109076"/>
              <a:gd name="connsiteX10" fmla="*/ 161 w 720467"/>
              <a:gd name="connsiteY10" fmla="*/ 38840 h 10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467" h="109076">
                <a:moveTo>
                  <a:pt x="161" y="38840"/>
                </a:moveTo>
                <a:cubicBezTo>
                  <a:pt x="4280" y="37075"/>
                  <a:pt x="93131" y="87090"/>
                  <a:pt x="151973" y="95328"/>
                </a:cubicBezTo>
                <a:cubicBezTo>
                  <a:pt x="210815" y="103566"/>
                  <a:pt x="323790" y="87090"/>
                  <a:pt x="353211" y="88267"/>
                </a:cubicBezTo>
                <a:cubicBezTo>
                  <a:pt x="382632" y="89444"/>
                  <a:pt x="302608" y="105331"/>
                  <a:pt x="328498" y="102389"/>
                </a:cubicBezTo>
                <a:cubicBezTo>
                  <a:pt x="354388" y="99447"/>
                  <a:pt x="443239" y="87679"/>
                  <a:pt x="508553" y="70615"/>
                </a:cubicBezTo>
                <a:cubicBezTo>
                  <a:pt x="573867" y="53551"/>
                  <a:pt x="716853" y="593"/>
                  <a:pt x="720383" y="5"/>
                </a:cubicBezTo>
                <a:cubicBezTo>
                  <a:pt x="723914" y="-584"/>
                  <a:pt x="616233" y="50608"/>
                  <a:pt x="529736" y="67084"/>
                </a:cubicBezTo>
                <a:cubicBezTo>
                  <a:pt x="443239" y="83560"/>
                  <a:pt x="234940" y="92386"/>
                  <a:pt x="201400" y="98859"/>
                </a:cubicBezTo>
                <a:cubicBezTo>
                  <a:pt x="167860" y="105332"/>
                  <a:pt x="340855" y="104743"/>
                  <a:pt x="328498" y="105920"/>
                </a:cubicBezTo>
                <a:cubicBezTo>
                  <a:pt x="316141" y="107097"/>
                  <a:pt x="183159" y="112393"/>
                  <a:pt x="127259" y="105920"/>
                </a:cubicBezTo>
                <a:cubicBezTo>
                  <a:pt x="71359" y="99447"/>
                  <a:pt x="-3958" y="40605"/>
                  <a:pt x="161" y="38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45684C29-0639-D650-4EF9-62DF15B5512D}"/>
              </a:ext>
            </a:extLst>
          </p:cNvPr>
          <p:cNvSpPr/>
          <p:nvPr/>
        </p:nvSpPr>
        <p:spPr>
          <a:xfrm>
            <a:off x="3385693" y="2929853"/>
            <a:ext cx="290740" cy="178066"/>
          </a:xfrm>
          <a:custGeom>
            <a:avLst/>
            <a:gdLst>
              <a:gd name="connsiteX0" fmla="*/ 58 w 290740"/>
              <a:gd name="connsiteY0" fmla="*/ 49891 h 178066"/>
              <a:gd name="connsiteX1" fmla="*/ 42424 w 290740"/>
              <a:gd name="connsiteY1" fmla="*/ 116970 h 178066"/>
              <a:gd name="connsiteX2" fmla="*/ 31833 w 290740"/>
              <a:gd name="connsiteY2" fmla="*/ 176989 h 178066"/>
              <a:gd name="connsiteX3" fmla="*/ 77729 w 290740"/>
              <a:gd name="connsiteY3" fmla="*/ 64013 h 178066"/>
              <a:gd name="connsiteX4" fmla="*/ 289560 w 290740"/>
              <a:gd name="connsiteY4" fmla="*/ 464 h 178066"/>
              <a:gd name="connsiteX5" fmla="*/ 158931 w 290740"/>
              <a:gd name="connsiteY5" fmla="*/ 39299 h 178066"/>
              <a:gd name="connsiteX6" fmla="*/ 63607 w 290740"/>
              <a:gd name="connsiteY6" fmla="*/ 113440 h 178066"/>
              <a:gd name="connsiteX7" fmla="*/ 53016 w 290740"/>
              <a:gd name="connsiteY7" fmla="*/ 162867 h 178066"/>
              <a:gd name="connsiteX8" fmla="*/ 58 w 290740"/>
              <a:gd name="connsiteY8" fmla="*/ 49891 h 17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740" h="178066">
                <a:moveTo>
                  <a:pt x="58" y="49891"/>
                </a:moveTo>
                <a:cubicBezTo>
                  <a:pt x="-1707" y="42241"/>
                  <a:pt x="37128" y="95787"/>
                  <a:pt x="42424" y="116970"/>
                </a:cubicBezTo>
                <a:cubicBezTo>
                  <a:pt x="47720" y="138153"/>
                  <a:pt x="25949" y="185815"/>
                  <a:pt x="31833" y="176989"/>
                </a:cubicBezTo>
                <a:cubicBezTo>
                  <a:pt x="37717" y="168163"/>
                  <a:pt x="34775" y="93434"/>
                  <a:pt x="77729" y="64013"/>
                </a:cubicBezTo>
                <a:cubicBezTo>
                  <a:pt x="120684" y="34592"/>
                  <a:pt x="289560" y="464"/>
                  <a:pt x="289560" y="464"/>
                </a:cubicBezTo>
                <a:cubicBezTo>
                  <a:pt x="303093" y="-3655"/>
                  <a:pt x="196590" y="20470"/>
                  <a:pt x="158931" y="39299"/>
                </a:cubicBezTo>
                <a:cubicBezTo>
                  <a:pt x="121272" y="58128"/>
                  <a:pt x="81259" y="92845"/>
                  <a:pt x="63607" y="113440"/>
                </a:cubicBezTo>
                <a:cubicBezTo>
                  <a:pt x="45955" y="134035"/>
                  <a:pt x="57723" y="167574"/>
                  <a:pt x="53016" y="162867"/>
                </a:cubicBezTo>
                <a:cubicBezTo>
                  <a:pt x="48309" y="158160"/>
                  <a:pt x="1823" y="57541"/>
                  <a:pt x="58" y="498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E4C7D999-B95C-4879-A86C-47F6C5F91EFE}"/>
              </a:ext>
            </a:extLst>
          </p:cNvPr>
          <p:cNvSpPr/>
          <p:nvPr/>
        </p:nvSpPr>
        <p:spPr>
          <a:xfrm>
            <a:off x="3325557" y="3007973"/>
            <a:ext cx="65794" cy="144797"/>
          </a:xfrm>
          <a:custGeom>
            <a:avLst/>
            <a:gdLst>
              <a:gd name="connsiteX0" fmla="*/ 176 w 65794"/>
              <a:gd name="connsiteY0" fmla="*/ 15 h 144797"/>
              <a:gd name="connsiteX1" fmla="*/ 42542 w 65794"/>
              <a:gd name="connsiteY1" fmla="*/ 88277 h 144797"/>
              <a:gd name="connsiteX2" fmla="*/ 63725 w 65794"/>
              <a:gd name="connsiteY2" fmla="*/ 144765 h 144797"/>
              <a:gd name="connsiteX3" fmla="*/ 60194 w 65794"/>
              <a:gd name="connsiteY3" fmla="*/ 95338 h 144797"/>
              <a:gd name="connsiteX4" fmla="*/ 176 w 65794"/>
              <a:gd name="connsiteY4" fmla="*/ 15 h 14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4" h="144797">
                <a:moveTo>
                  <a:pt x="176" y="15"/>
                </a:moveTo>
                <a:cubicBezTo>
                  <a:pt x="-2766" y="-1162"/>
                  <a:pt x="31951" y="64152"/>
                  <a:pt x="42542" y="88277"/>
                </a:cubicBezTo>
                <a:cubicBezTo>
                  <a:pt x="53134" y="112402"/>
                  <a:pt x="60783" y="143588"/>
                  <a:pt x="63725" y="144765"/>
                </a:cubicBezTo>
                <a:cubicBezTo>
                  <a:pt x="66667" y="145942"/>
                  <a:pt x="67255" y="115344"/>
                  <a:pt x="60194" y="95338"/>
                </a:cubicBezTo>
                <a:cubicBezTo>
                  <a:pt x="53133" y="75332"/>
                  <a:pt x="3118" y="1192"/>
                  <a:pt x="176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305A2228-521A-9664-B8F7-C63970DC179C}"/>
              </a:ext>
            </a:extLst>
          </p:cNvPr>
          <p:cNvSpPr/>
          <p:nvPr/>
        </p:nvSpPr>
        <p:spPr>
          <a:xfrm>
            <a:off x="3311336" y="2908508"/>
            <a:ext cx="415026" cy="92438"/>
          </a:xfrm>
          <a:custGeom>
            <a:avLst/>
            <a:gdLst>
              <a:gd name="connsiteX0" fmla="*/ 275 w 415026"/>
              <a:gd name="connsiteY0" fmla="*/ 92419 h 92438"/>
              <a:gd name="connsiteX1" fmla="*/ 152086 w 415026"/>
              <a:gd name="connsiteY1" fmla="*/ 21809 h 92438"/>
              <a:gd name="connsiteX2" fmla="*/ 409813 w 415026"/>
              <a:gd name="connsiteY2" fmla="*/ 626 h 92438"/>
              <a:gd name="connsiteX3" fmla="*/ 314489 w 415026"/>
              <a:gd name="connsiteY3" fmla="*/ 7687 h 92438"/>
              <a:gd name="connsiteX4" fmla="*/ 187391 w 415026"/>
              <a:gd name="connsiteY4" fmla="*/ 28870 h 92438"/>
              <a:gd name="connsiteX5" fmla="*/ 275 w 415026"/>
              <a:gd name="connsiteY5" fmla="*/ 92419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026" h="92438">
                <a:moveTo>
                  <a:pt x="275" y="92419"/>
                </a:moveTo>
                <a:cubicBezTo>
                  <a:pt x="-5609" y="91242"/>
                  <a:pt x="83830" y="37108"/>
                  <a:pt x="152086" y="21809"/>
                </a:cubicBezTo>
                <a:cubicBezTo>
                  <a:pt x="220342" y="6510"/>
                  <a:pt x="382746" y="2980"/>
                  <a:pt x="409813" y="626"/>
                </a:cubicBezTo>
                <a:cubicBezTo>
                  <a:pt x="436880" y="-1728"/>
                  <a:pt x="351559" y="2980"/>
                  <a:pt x="314489" y="7687"/>
                </a:cubicBezTo>
                <a:cubicBezTo>
                  <a:pt x="277419" y="12394"/>
                  <a:pt x="239760" y="17102"/>
                  <a:pt x="187391" y="28870"/>
                </a:cubicBezTo>
                <a:cubicBezTo>
                  <a:pt x="135022" y="40638"/>
                  <a:pt x="6159" y="93596"/>
                  <a:pt x="275" y="924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4BD501A-ECA6-5A59-F66D-CDD95D62BCF0}"/>
              </a:ext>
            </a:extLst>
          </p:cNvPr>
          <p:cNvSpPr/>
          <p:nvPr/>
        </p:nvSpPr>
        <p:spPr>
          <a:xfrm>
            <a:off x="4522277" y="2742979"/>
            <a:ext cx="1287992" cy="260027"/>
          </a:xfrm>
          <a:custGeom>
            <a:avLst/>
            <a:gdLst>
              <a:gd name="connsiteX0" fmla="*/ 5273 w 1287992"/>
              <a:gd name="connsiteY0" fmla="*/ 254221 h 260027"/>
              <a:gd name="connsiteX1" fmla="*/ 329123 w 1287992"/>
              <a:gd name="connsiteY1" fmla="*/ 158971 h 260027"/>
              <a:gd name="connsiteX2" fmla="*/ 259273 w 1287992"/>
              <a:gd name="connsiteY2" fmla="*/ 200246 h 260027"/>
              <a:gd name="connsiteX3" fmla="*/ 484698 w 1287992"/>
              <a:gd name="connsiteY3" fmla="*/ 85946 h 260027"/>
              <a:gd name="connsiteX4" fmla="*/ 868873 w 1287992"/>
              <a:gd name="connsiteY4" fmla="*/ 6571 h 260027"/>
              <a:gd name="connsiteX5" fmla="*/ 811723 w 1287992"/>
              <a:gd name="connsiteY5" fmla="*/ 25621 h 260027"/>
              <a:gd name="connsiteX6" fmla="*/ 1002223 w 1287992"/>
              <a:gd name="connsiteY6" fmla="*/ 221 h 260027"/>
              <a:gd name="connsiteX7" fmla="*/ 1287973 w 1287992"/>
              <a:gd name="connsiteY7" fmla="*/ 12921 h 260027"/>
              <a:gd name="connsiteX8" fmla="*/ 1014923 w 1287992"/>
              <a:gd name="connsiteY8" fmla="*/ 6571 h 260027"/>
              <a:gd name="connsiteX9" fmla="*/ 637098 w 1287992"/>
              <a:gd name="connsiteY9" fmla="*/ 66896 h 260027"/>
              <a:gd name="connsiteX10" fmla="*/ 446598 w 1287992"/>
              <a:gd name="connsiteY10" fmla="*/ 130396 h 260027"/>
              <a:gd name="connsiteX11" fmla="*/ 443423 w 1287992"/>
              <a:gd name="connsiteY11" fmla="*/ 108171 h 260027"/>
              <a:gd name="connsiteX12" fmla="*/ 506923 w 1287992"/>
              <a:gd name="connsiteY12" fmla="*/ 95471 h 260027"/>
              <a:gd name="connsiteX13" fmla="*/ 303723 w 1287992"/>
              <a:gd name="connsiteY13" fmla="*/ 155796 h 260027"/>
              <a:gd name="connsiteX14" fmla="*/ 138623 w 1287992"/>
              <a:gd name="connsiteY14" fmla="*/ 238346 h 260027"/>
              <a:gd name="connsiteX15" fmla="*/ 5273 w 1287992"/>
              <a:gd name="connsiteY15" fmla="*/ 254221 h 26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7992" h="260027">
                <a:moveTo>
                  <a:pt x="5273" y="254221"/>
                </a:moveTo>
                <a:cubicBezTo>
                  <a:pt x="37023" y="240992"/>
                  <a:pt x="286790" y="167967"/>
                  <a:pt x="329123" y="158971"/>
                </a:cubicBezTo>
                <a:cubicBezTo>
                  <a:pt x="371456" y="149975"/>
                  <a:pt x="233344" y="212417"/>
                  <a:pt x="259273" y="200246"/>
                </a:cubicBezTo>
                <a:cubicBezTo>
                  <a:pt x="285202" y="188075"/>
                  <a:pt x="383098" y="118225"/>
                  <a:pt x="484698" y="85946"/>
                </a:cubicBezTo>
                <a:cubicBezTo>
                  <a:pt x="586298" y="53667"/>
                  <a:pt x="814369" y="16625"/>
                  <a:pt x="868873" y="6571"/>
                </a:cubicBezTo>
                <a:cubicBezTo>
                  <a:pt x="923377" y="-3483"/>
                  <a:pt x="789498" y="26679"/>
                  <a:pt x="811723" y="25621"/>
                </a:cubicBezTo>
                <a:cubicBezTo>
                  <a:pt x="833948" y="24563"/>
                  <a:pt x="922848" y="2338"/>
                  <a:pt x="1002223" y="221"/>
                </a:cubicBezTo>
                <a:cubicBezTo>
                  <a:pt x="1081598" y="-1896"/>
                  <a:pt x="1285856" y="11863"/>
                  <a:pt x="1287973" y="12921"/>
                </a:cubicBezTo>
                <a:cubicBezTo>
                  <a:pt x="1290090" y="13979"/>
                  <a:pt x="1123402" y="-2425"/>
                  <a:pt x="1014923" y="6571"/>
                </a:cubicBezTo>
                <a:cubicBezTo>
                  <a:pt x="906444" y="15567"/>
                  <a:pt x="731819" y="46259"/>
                  <a:pt x="637098" y="66896"/>
                </a:cubicBezTo>
                <a:cubicBezTo>
                  <a:pt x="542377" y="87533"/>
                  <a:pt x="478877" y="123517"/>
                  <a:pt x="446598" y="130396"/>
                </a:cubicBezTo>
                <a:cubicBezTo>
                  <a:pt x="414319" y="137275"/>
                  <a:pt x="433369" y="113992"/>
                  <a:pt x="443423" y="108171"/>
                </a:cubicBezTo>
                <a:cubicBezTo>
                  <a:pt x="453477" y="102350"/>
                  <a:pt x="530206" y="87533"/>
                  <a:pt x="506923" y="95471"/>
                </a:cubicBezTo>
                <a:cubicBezTo>
                  <a:pt x="483640" y="103408"/>
                  <a:pt x="365106" y="131984"/>
                  <a:pt x="303723" y="155796"/>
                </a:cubicBezTo>
                <a:cubicBezTo>
                  <a:pt x="242340" y="179608"/>
                  <a:pt x="183602" y="220354"/>
                  <a:pt x="138623" y="238346"/>
                </a:cubicBezTo>
                <a:cubicBezTo>
                  <a:pt x="93644" y="256338"/>
                  <a:pt x="-26477" y="267450"/>
                  <a:pt x="5273" y="254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59CD077-A57C-0845-69B3-AD81B40ED9AB}"/>
              </a:ext>
            </a:extLst>
          </p:cNvPr>
          <p:cNvSpPr/>
          <p:nvPr/>
        </p:nvSpPr>
        <p:spPr>
          <a:xfrm>
            <a:off x="4397370" y="2692173"/>
            <a:ext cx="1518063" cy="286052"/>
          </a:xfrm>
          <a:custGeom>
            <a:avLst/>
            <a:gdLst>
              <a:gd name="connsiteX0" fmla="*/ 53980 w 1518063"/>
              <a:gd name="connsiteY0" fmla="*/ 285977 h 286052"/>
              <a:gd name="connsiteX1" fmla="*/ 279405 w 1518063"/>
              <a:gd name="connsiteY1" fmla="*/ 241527 h 286052"/>
              <a:gd name="connsiteX2" fmla="*/ 555630 w 1518063"/>
              <a:gd name="connsiteY2" fmla="*/ 127227 h 286052"/>
              <a:gd name="connsiteX3" fmla="*/ 1012830 w 1518063"/>
              <a:gd name="connsiteY3" fmla="*/ 35152 h 286052"/>
              <a:gd name="connsiteX4" fmla="*/ 984255 w 1518063"/>
              <a:gd name="connsiteY4" fmla="*/ 31977 h 286052"/>
              <a:gd name="connsiteX5" fmla="*/ 1273180 w 1518063"/>
              <a:gd name="connsiteY5" fmla="*/ 19277 h 286052"/>
              <a:gd name="connsiteX6" fmla="*/ 1435105 w 1518063"/>
              <a:gd name="connsiteY6" fmla="*/ 25627 h 286052"/>
              <a:gd name="connsiteX7" fmla="*/ 1517655 w 1518063"/>
              <a:gd name="connsiteY7" fmla="*/ 41502 h 286052"/>
              <a:gd name="connsiteX8" fmla="*/ 1403355 w 1518063"/>
              <a:gd name="connsiteY8" fmla="*/ 25627 h 286052"/>
              <a:gd name="connsiteX9" fmla="*/ 1095380 w 1518063"/>
              <a:gd name="connsiteY9" fmla="*/ 227 h 286052"/>
              <a:gd name="connsiteX10" fmla="*/ 946155 w 1518063"/>
              <a:gd name="connsiteY10" fmla="*/ 41502 h 286052"/>
              <a:gd name="connsiteX11" fmla="*/ 749305 w 1518063"/>
              <a:gd name="connsiteY11" fmla="*/ 79602 h 286052"/>
              <a:gd name="connsiteX12" fmla="*/ 593730 w 1518063"/>
              <a:gd name="connsiteY12" fmla="*/ 85952 h 286052"/>
              <a:gd name="connsiteX13" fmla="*/ 663580 w 1518063"/>
              <a:gd name="connsiteY13" fmla="*/ 92302 h 286052"/>
              <a:gd name="connsiteX14" fmla="*/ 511180 w 1518063"/>
              <a:gd name="connsiteY14" fmla="*/ 158977 h 286052"/>
              <a:gd name="connsiteX15" fmla="*/ 168280 w 1518063"/>
              <a:gd name="connsiteY15" fmla="*/ 247877 h 286052"/>
              <a:gd name="connsiteX16" fmla="*/ 5 w 1518063"/>
              <a:gd name="connsiteY16" fmla="*/ 206602 h 286052"/>
              <a:gd name="connsiteX17" fmla="*/ 161930 w 1518063"/>
              <a:gd name="connsiteY17" fmla="*/ 251052 h 286052"/>
              <a:gd name="connsiteX18" fmla="*/ 53980 w 1518063"/>
              <a:gd name="connsiteY18" fmla="*/ 285977 h 2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18063" h="286052">
                <a:moveTo>
                  <a:pt x="53980" y="285977"/>
                </a:moveTo>
                <a:cubicBezTo>
                  <a:pt x="73559" y="284390"/>
                  <a:pt x="195797" y="267985"/>
                  <a:pt x="279405" y="241527"/>
                </a:cubicBezTo>
                <a:cubicBezTo>
                  <a:pt x="363013" y="215069"/>
                  <a:pt x="433393" y="161623"/>
                  <a:pt x="555630" y="127227"/>
                </a:cubicBezTo>
                <a:cubicBezTo>
                  <a:pt x="677868" y="92831"/>
                  <a:pt x="941393" y="51027"/>
                  <a:pt x="1012830" y="35152"/>
                </a:cubicBezTo>
                <a:cubicBezTo>
                  <a:pt x="1084267" y="19277"/>
                  <a:pt x="940863" y="34623"/>
                  <a:pt x="984255" y="31977"/>
                </a:cubicBezTo>
                <a:cubicBezTo>
                  <a:pt x="1027647" y="29331"/>
                  <a:pt x="1198038" y="20335"/>
                  <a:pt x="1273180" y="19277"/>
                </a:cubicBezTo>
                <a:cubicBezTo>
                  <a:pt x="1348322" y="18219"/>
                  <a:pt x="1394359" y="21923"/>
                  <a:pt x="1435105" y="25627"/>
                </a:cubicBezTo>
                <a:cubicBezTo>
                  <a:pt x="1475851" y="29331"/>
                  <a:pt x="1522947" y="41502"/>
                  <a:pt x="1517655" y="41502"/>
                </a:cubicBezTo>
                <a:cubicBezTo>
                  <a:pt x="1512363" y="41502"/>
                  <a:pt x="1473734" y="32506"/>
                  <a:pt x="1403355" y="25627"/>
                </a:cubicBezTo>
                <a:cubicBezTo>
                  <a:pt x="1332976" y="18748"/>
                  <a:pt x="1171580" y="-2419"/>
                  <a:pt x="1095380" y="227"/>
                </a:cubicBezTo>
                <a:cubicBezTo>
                  <a:pt x="1019180" y="2873"/>
                  <a:pt x="1003834" y="28273"/>
                  <a:pt x="946155" y="41502"/>
                </a:cubicBezTo>
                <a:cubicBezTo>
                  <a:pt x="888476" y="54731"/>
                  <a:pt x="808042" y="72194"/>
                  <a:pt x="749305" y="79602"/>
                </a:cubicBezTo>
                <a:cubicBezTo>
                  <a:pt x="690568" y="87010"/>
                  <a:pt x="608018" y="83835"/>
                  <a:pt x="593730" y="85952"/>
                </a:cubicBezTo>
                <a:cubicBezTo>
                  <a:pt x="579443" y="88069"/>
                  <a:pt x="677338" y="80131"/>
                  <a:pt x="663580" y="92302"/>
                </a:cubicBezTo>
                <a:cubicBezTo>
                  <a:pt x="649822" y="104473"/>
                  <a:pt x="593730" y="133048"/>
                  <a:pt x="511180" y="158977"/>
                </a:cubicBezTo>
                <a:cubicBezTo>
                  <a:pt x="428630" y="184906"/>
                  <a:pt x="253476" y="239939"/>
                  <a:pt x="168280" y="247877"/>
                </a:cubicBezTo>
                <a:cubicBezTo>
                  <a:pt x="83084" y="255815"/>
                  <a:pt x="1063" y="206073"/>
                  <a:pt x="5" y="206602"/>
                </a:cubicBezTo>
                <a:cubicBezTo>
                  <a:pt x="-1053" y="207131"/>
                  <a:pt x="147113" y="238352"/>
                  <a:pt x="161930" y="251052"/>
                </a:cubicBezTo>
                <a:cubicBezTo>
                  <a:pt x="176747" y="263752"/>
                  <a:pt x="34401" y="287564"/>
                  <a:pt x="53980" y="2859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4144BDA-6FC8-9F0A-692D-6A2D94D6B621}"/>
              </a:ext>
            </a:extLst>
          </p:cNvPr>
          <p:cNvSpPr/>
          <p:nvPr/>
        </p:nvSpPr>
        <p:spPr>
          <a:xfrm>
            <a:off x="4891208" y="2793949"/>
            <a:ext cx="853510" cy="131114"/>
          </a:xfrm>
          <a:custGeom>
            <a:avLst/>
            <a:gdLst>
              <a:gd name="connsiteX0" fmla="*/ 4642 w 853510"/>
              <a:gd name="connsiteY0" fmla="*/ 130226 h 131114"/>
              <a:gd name="connsiteX1" fmla="*/ 372942 w 853510"/>
              <a:gd name="connsiteY1" fmla="*/ 19101 h 131114"/>
              <a:gd name="connsiteX2" fmla="*/ 639642 w 853510"/>
              <a:gd name="connsiteY2" fmla="*/ 47676 h 131114"/>
              <a:gd name="connsiteX3" fmla="*/ 645992 w 853510"/>
              <a:gd name="connsiteY3" fmla="*/ 12751 h 131114"/>
              <a:gd name="connsiteX4" fmla="*/ 849192 w 853510"/>
              <a:gd name="connsiteY4" fmla="*/ 66726 h 131114"/>
              <a:gd name="connsiteX5" fmla="*/ 760292 w 853510"/>
              <a:gd name="connsiteY5" fmla="*/ 25451 h 131114"/>
              <a:gd name="connsiteX6" fmla="*/ 480892 w 853510"/>
              <a:gd name="connsiteY6" fmla="*/ 51 h 131114"/>
              <a:gd name="connsiteX7" fmla="*/ 274517 w 853510"/>
              <a:gd name="connsiteY7" fmla="*/ 31801 h 131114"/>
              <a:gd name="connsiteX8" fmla="*/ 172917 w 853510"/>
              <a:gd name="connsiteY8" fmla="*/ 69901 h 131114"/>
              <a:gd name="connsiteX9" fmla="*/ 4642 w 853510"/>
              <a:gd name="connsiteY9" fmla="*/ 130226 h 13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3510" h="131114">
                <a:moveTo>
                  <a:pt x="4642" y="130226"/>
                </a:moveTo>
                <a:cubicBezTo>
                  <a:pt x="37979" y="121759"/>
                  <a:pt x="267109" y="32859"/>
                  <a:pt x="372942" y="19101"/>
                </a:cubicBezTo>
                <a:cubicBezTo>
                  <a:pt x="478775" y="5343"/>
                  <a:pt x="594134" y="48734"/>
                  <a:pt x="639642" y="47676"/>
                </a:cubicBezTo>
                <a:cubicBezTo>
                  <a:pt x="685150" y="46618"/>
                  <a:pt x="611067" y="9576"/>
                  <a:pt x="645992" y="12751"/>
                </a:cubicBezTo>
                <a:cubicBezTo>
                  <a:pt x="680917" y="15926"/>
                  <a:pt x="830142" y="64609"/>
                  <a:pt x="849192" y="66726"/>
                </a:cubicBezTo>
                <a:cubicBezTo>
                  <a:pt x="868242" y="68843"/>
                  <a:pt x="821675" y="36563"/>
                  <a:pt x="760292" y="25451"/>
                </a:cubicBezTo>
                <a:cubicBezTo>
                  <a:pt x="698909" y="14339"/>
                  <a:pt x="561854" y="-1007"/>
                  <a:pt x="480892" y="51"/>
                </a:cubicBezTo>
                <a:cubicBezTo>
                  <a:pt x="399930" y="1109"/>
                  <a:pt x="325846" y="20159"/>
                  <a:pt x="274517" y="31801"/>
                </a:cubicBezTo>
                <a:cubicBezTo>
                  <a:pt x="223188" y="43443"/>
                  <a:pt x="218954" y="55614"/>
                  <a:pt x="172917" y="69901"/>
                </a:cubicBezTo>
                <a:cubicBezTo>
                  <a:pt x="126880" y="84188"/>
                  <a:pt x="-28695" y="138693"/>
                  <a:pt x="4642" y="130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9368042-6ACD-0FB4-7A9A-323F37766751}"/>
              </a:ext>
            </a:extLst>
          </p:cNvPr>
          <p:cNvSpPr/>
          <p:nvPr/>
        </p:nvSpPr>
        <p:spPr>
          <a:xfrm>
            <a:off x="4739304" y="2920936"/>
            <a:ext cx="340870" cy="578267"/>
          </a:xfrm>
          <a:custGeom>
            <a:avLst/>
            <a:gdLst>
              <a:gd name="connsiteX0" fmla="*/ 143846 w 340870"/>
              <a:gd name="connsiteY0" fmla="*/ 64 h 578267"/>
              <a:gd name="connsiteX1" fmla="*/ 80346 w 340870"/>
              <a:gd name="connsiteY1" fmla="*/ 127064 h 578267"/>
              <a:gd name="connsiteX2" fmla="*/ 112096 w 340870"/>
              <a:gd name="connsiteY2" fmla="*/ 301689 h 578267"/>
              <a:gd name="connsiteX3" fmla="*/ 108921 w 340870"/>
              <a:gd name="connsiteY3" fmla="*/ 276289 h 578267"/>
              <a:gd name="connsiteX4" fmla="*/ 200996 w 340870"/>
              <a:gd name="connsiteY4" fmla="*/ 460439 h 578267"/>
              <a:gd name="connsiteX5" fmla="*/ 169246 w 340870"/>
              <a:gd name="connsiteY5" fmla="*/ 419164 h 578267"/>
              <a:gd name="connsiteX6" fmla="*/ 334346 w 340870"/>
              <a:gd name="connsiteY6" fmla="*/ 568389 h 578267"/>
              <a:gd name="connsiteX7" fmla="*/ 289896 w 340870"/>
              <a:gd name="connsiteY7" fmla="*/ 539814 h 578267"/>
              <a:gd name="connsiteX8" fmla="*/ 124796 w 340870"/>
              <a:gd name="connsiteY8" fmla="*/ 342964 h 578267"/>
              <a:gd name="connsiteX9" fmla="*/ 86696 w 340870"/>
              <a:gd name="connsiteY9" fmla="*/ 260414 h 578267"/>
              <a:gd name="connsiteX10" fmla="*/ 971 w 340870"/>
              <a:gd name="connsiteY10" fmla="*/ 82614 h 578267"/>
              <a:gd name="connsiteX11" fmla="*/ 45421 w 340870"/>
              <a:gd name="connsiteY11" fmla="*/ 142939 h 578267"/>
              <a:gd name="connsiteX12" fmla="*/ 143846 w 340870"/>
              <a:gd name="connsiteY12" fmla="*/ 64 h 57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870" h="578267">
                <a:moveTo>
                  <a:pt x="143846" y="64"/>
                </a:moveTo>
                <a:cubicBezTo>
                  <a:pt x="149667" y="-2582"/>
                  <a:pt x="85638" y="76793"/>
                  <a:pt x="80346" y="127064"/>
                </a:cubicBezTo>
                <a:cubicBezTo>
                  <a:pt x="75054" y="177335"/>
                  <a:pt x="107334" y="276818"/>
                  <a:pt x="112096" y="301689"/>
                </a:cubicBezTo>
                <a:cubicBezTo>
                  <a:pt x="116858" y="326560"/>
                  <a:pt x="94104" y="249831"/>
                  <a:pt x="108921" y="276289"/>
                </a:cubicBezTo>
                <a:cubicBezTo>
                  <a:pt x="123738" y="302747"/>
                  <a:pt x="190942" y="436627"/>
                  <a:pt x="200996" y="460439"/>
                </a:cubicBezTo>
                <a:cubicBezTo>
                  <a:pt x="211050" y="484251"/>
                  <a:pt x="147021" y="401172"/>
                  <a:pt x="169246" y="419164"/>
                </a:cubicBezTo>
                <a:cubicBezTo>
                  <a:pt x="191471" y="437156"/>
                  <a:pt x="314238" y="548281"/>
                  <a:pt x="334346" y="568389"/>
                </a:cubicBezTo>
                <a:cubicBezTo>
                  <a:pt x="354454" y="588497"/>
                  <a:pt x="324821" y="577385"/>
                  <a:pt x="289896" y="539814"/>
                </a:cubicBezTo>
                <a:cubicBezTo>
                  <a:pt x="254971" y="502243"/>
                  <a:pt x="158663" y="389530"/>
                  <a:pt x="124796" y="342964"/>
                </a:cubicBezTo>
                <a:cubicBezTo>
                  <a:pt x="90929" y="296398"/>
                  <a:pt x="107333" y="303806"/>
                  <a:pt x="86696" y="260414"/>
                </a:cubicBezTo>
                <a:cubicBezTo>
                  <a:pt x="66058" y="217022"/>
                  <a:pt x="7850" y="102193"/>
                  <a:pt x="971" y="82614"/>
                </a:cubicBezTo>
                <a:cubicBezTo>
                  <a:pt x="-5908" y="63035"/>
                  <a:pt x="25313" y="149818"/>
                  <a:pt x="45421" y="142939"/>
                </a:cubicBezTo>
                <a:cubicBezTo>
                  <a:pt x="65529" y="136060"/>
                  <a:pt x="138025" y="2710"/>
                  <a:pt x="143846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58CA446F-0685-5125-A5F7-B64C846BB6E5}"/>
              </a:ext>
            </a:extLst>
          </p:cNvPr>
          <p:cNvSpPr/>
          <p:nvPr/>
        </p:nvSpPr>
        <p:spPr>
          <a:xfrm>
            <a:off x="4647921" y="3028620"/>
            <a:ext cx="341350" cy="478398"/>
          </a:xfrm>
          <a:custGeom>
            <a:avLst/>
            <a:gdLst>
              <a:gd name="connsiteX0" fmla="*/ 6629 w 341350"/>
              <a:gd name="connsiteY0" fmla="*/ 16205 h 478398"/>
              <a:gd name="connsiteX1" fmla="*/ 200304 w 341350"/>
              <a:gd name="connsiteY1" fmla="*/ 314655 h 478398"/>
              <a:gd name="connsiteX2" fmla="*/ 336829 w 341350"/>
              <a:gd name="connsiteY2" fmla="*/ 470230 h 478398"/>
              <a:gd name="connsiteX3" fmla="*/ 292379 w 341350"/>
              <a:gd name="connsiteY3" fmla="*/ 435305 h 478398"/>
              <a:gd name="connsiteX4" fmla="*/ 133629 w 341350"/>
              <a:gd name="connsiteY4" fmla="*/ 254330 h 478398"/>
              <a:gd name="connsiteX5" fmla="*/ 162204 w 341350"/>
              <a:gd name="connsiteY5" fmla="*/ 282905 h 478398"/>
              <a:gd name="connsiteX6" fmla="*/ 105054 w 341350"/>
              <a:gd name="connsiteY6" fmla="*/ 136855 h 478398"/>
              <a:gd name="connsiteX7" fmla="*/ 51079 w 341350"/>
              <a:gd name="connsiteY7" fmla="*/ 47955 h 478398"/>
              <a:gd name="connsiteX8" fmla="*/ 6629 w 341350"/>
              <a:gd name="connsiteY8" fmla="*/ 16205 h 4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50" h="478398">
                <a:moveTo>
                  <a:pt x="6629" y="16205"/>
                </a:moveTo>
                <a:cubicBezTo>
                  <a:pt x="31500" y="60655"/>
                  <a:pt x="145271" y="238984"/>
                  <a:pt x="200304" y="314655"/>
                </a:cubicBezTo>
                <a:cubicBezTo>
                  <a:pt x="255337" y="390326"/>
                  <a:pt x="321483" y="450122"/>
                  <a:pt x="336829" y="470230"/>
                </a:cubicBezTo>
                <a:cubicBezTo>
                  <a:pt x="352175" y="490338"/>
                  <a:pt x="326246" y="471288"/>
                  <a:pt x="292379" y="435305"/>
                </a:cubicBezTo>
                <a:cubicBezTo>
                  <a:pt x="258512" y="399322"/>
                  <a:pt x="155325" y="279730"/>
                  <a:pt x="133629" y="254330"/>
                </a:cubicBezTo>
                <a:cubicBezTo>
                  <a:pt x="111933" y="228930"/>
                  <a:pt x="166966" y="302484"/>
                  <a:pt x="162204" y="282905"/>
                </a:cubicBezTo>
                <a:cubicBezTo>
                  <a:pt x="157442" y="263326"/>
                  <a:pt x="123575" y="176013"/>
                  <a:pt x="105054" y="136855"/>
                </a:cubicBezTo>
                <a:cubicBezTo>
                  <a:pt x="86533" y="97697"/>
                  <a:pt x="68541" y="64888"/>
                  <a:pt x="51079" y="47955"/>
                </a:cubicBezTo>
                <a:cubicBezTo>
                  <a:pt x="33617" y="31022"/>
                  <a:pt x="-18242" y="-28245"/>
                  <a:pt x="6629" y="16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1517376-B83E-6252-ED9C-6B452B630957}"/>
              </a:ext>
            </a:extLst>
          </p:cNvPr>
          <p:cNvSpPr/>
          <p:nvPr/>
        </p:nvSpPr>
        <p:spPr>
          <a:xfrm>
            <a:off x="5753072" y="2879673"/>
            <a:ext cx="71273" cy="431403"/>
          </a:xfrm>
          <a:custGeom>
            <a:avLst/>
            <a:gdLst>
              <a:gd name="connsiteX0" fmla="*/ 25428 w 71273"/>
              <a:gd name="connsiteY0" fmla="*/ 52 h 431403"/>
              <a:gd name="connsiteX1" fmla="*/ 31778 w 71273"/>
              <a:gd name="connsiteY1" fmla="*/ 231827 h 431403"/>
              <a:gd name="connsiteX2" fmla="*/ 28 w 71273"/>
              <a:gd name="connsiteY2" fmla="*/ 428677 h 431403"/>
              <a:gd name="connsiteX3" fmla="*/ 38128 w 71273"/>
              <a:gd name="connsiteY3" fmla="*/ 333427 h 431403"/>
              <a:gd name="connsiteX4" fmla="*/ 69878 w 71273"/>
              <a:gd name="connsiteY4" fmla="*/ 149277 h 431403"/>
              <a:gd name="connsiteX5" fmla="*/ 63528 w 71273"/>
              <a:gd name="connsiteY5" fmla="*/ 209602 h 431403"/>
              <a:gd name="connsiteX6" fmla="*/ 25428 w 71273"/>
              <a:gd name="connsiteY6" fmla="*/ 52 h 43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3" h="431403">
                <a:moveTo>
                  <a:pt x="25428" y="52"/>
                </a:moveTo>
                <a:cubicBezTo>
                  <a:pt x="20136" y="3756"/>
                  <a:pt x="36011" y="160390"/>
                  <a:pt x="31778" y="231827"/>
                </a:cubicBezTo>
                <a:cubicBezTo>
                  <a:pt x="27545" y="303264"/>
                  <a:pt x="-1030" y="411744"/>
                  <a:pt x="28" y="428677"/>
                </a:cubicBezTo>
                <a:cubicBezTo>
                  <a:pt x="1086" y="445610"/>
                  <a:pt x="26486" y="379994"/>
                  <a:pt x="38128" y="333427"/>
                </a:cubicBezTo>
                <a:cubicBezTo>
                  <a:pt x="49770" y="286860"/>
                  <a:pt x="65645" y="169914"/>
                  <a:pt x="69878" y="149277"/>
                </a:cubicBezTo>
                <a:cubicBezTo>
                  <a:pt x="74111" y="128640"/>
                  <a:pt x="67761" y="229710"/>
                  <a:pt x="63528" y="209602"/>
                </a:cubicBezTo>
                <a:cubicBezTo>
                  <a:pt x="59295" y="189494"/>
                  <a:pt x="30720" y="-3652"/>
                  <a:pt x="25428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94D5E21-98AC-B0A3-6ACE-FD91E9A143A0}"/>
              </a:ext>
            </a:extLst>
          </p:cNvPr>
          <p:cNvSpPr/>
          <p:nvPr/>
        </p:nvSpPr>
        <p:spPr>
          <a:xfrm>
            <a:off x="5721311" y="3263871"/>
            <a:ext cx="57621" cy="143158"/>
          </a:xfrm>
          <a:custGeom>
            <a:avLst/>
            <a:gdLst>
              <a:gd name="connsiteX0" fmla="*/ 19089 w 57621"/>
              <a:gd name="connsiteY0" fmla="*/ 29 h 143158"/>
              <a:gd name="connsiteX1" fmla="*/ 15914 w 57621"/>
              <a:gd name="connsiteY1" fmla="*/ 69879 h 143158"/>
              <a:gd name="connsiteX2" fmla="*/ 47664 w 57621"/>
              <a:gd name="connsiteY2" fmla="*/ 54004 h 143158"/>
              <a:gd name="connsiteX3" fmla="*/ 39 w 57621"/>
              <a:gd name="connsiteY3" fmla="*/ 142904 h 143158"/>
              <a:gd name="connsiteX4" fmla="*/ 57189 w 57621"/>
              <a:gd name="connsiteY4" fmla="*/ 79404 h 143158"/>
              <a:gd name="connsiteX5" fmla="*/ 19089 w 57621"/>
              <a:gd name="connsiteY5" fmla="*/ 29 h 14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21" h="143158">
                <a:moveTo>
                  <a:pt x="19089" y="29"/>
                </a:moveTo>
                <a:cubicBezTo>
                  <a:pt x="12210" y="-1558"/>
                  <a:pt x="11152" y="60883"/>
                  <a:pt x="15914" y="69879"/>
                </a:cubicBezTo>
                <a:cubicBezTo>
                  <a:pt x="20676" y="78875"/>
                  <a:pt x="50310" y="41833"/>
                  <a:pt x="47664" y="54004"/>
                </a:cubicBezTo>
                <a:cubicBezTo>
                  <a:pt x="45018" y="66175"/>
                  <a:pt x="-1548" y="138671"/>
                  <a:pt x="39" y="142904"/>
                </a:cubicBezTo>
                <a:cubicBezTo>
                  <a:pt x="1626" y="147137"/>
                  <a:pt x="52427" y="97396"/>
                  <a:pt x="57189" y="79404"/>
                </a:cubicBezTo>
                <a:cubicBezTo>
                  <a:pt x="61952" y="61412"/>
                  <a:pt x="25968" y="1616"/>
                  <a:pt x="1908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FE393304-689B-EFAA-2B93-449223113AAF}"/>
              </a:ext>
            </a:extLst>
          </p:cNvPr>
          <p:cNvSpPr/>
          <p:nvPr/>
        </p:nvSpPr>
        <p:spPr>
          <a:xfrm>
            <a:off x="5083175" y="3355512"/>
            <a:ext cx="662651" cy="149597"/>
          </a:xfrm>
          <a:custGeom>
            <a:avLst/>
            <a:gdLst>
              <a:gd name="connsiteX0" fmla="*/ 0 w 662651"/>
              <a:gd name="connsiteY0" fmla="*/ 108413 h 149597"/>
              <a:gd name="connsiteX1" fmla="*/ 269875 w 662651"/>
              <a:gd name="connsiteY1" fmla="*/ 133813 h 149597"/>
              <a:gd name="connsiteX2" fmla="*/ 212725 w 662651"/>
              <a:gd name="connsiteY2" fmla="*/ 143338 h 149597"/>
              <a:gd name="connsiteX3" fmla="*/ 523875 w 662651"/>
              <a:gd name="connsiteY3" fmla="*/ 79838 h 149597"/>
              <a:gd name="connsiteX4" fmla="*/ 508000 w 662651"/>
              <a:gd name="connsiteY4" fmla="*/ 92538 h 149597"/>
              <a:gd name="connsiteX5" fmla="*/ 660400 w 662651"/>
              <a:gd name="connsiteY5" fmla="*/ 463 h 149597"/>
              <a:gd name="connsiteX6" fmla="*/ 577850 w 662651"/>
              <a:gd name="connsiteY6" fmla="*/ 60788 h 149597"/>
              <a:gd name="connsiteX7" fmla="*/ 301625 w 662651"/>
              <a:gd name="connsiteY7" fmla="*/ 146513 h 149597"/>
              <a:gd name="connsiteX8" fmla="*/ 107950 w 662651"/>
              <a:gd name="connsiteY8" fmla="*/ 130638 h 149597"/>
              <a:gd name="connsiteX9" fmla="*/ 0 w 662651"/>
              <a:gd name="connsiteY9" fmla="*/ 108413 h 14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651" h="149597">
                <a:moveTo>
                  <a:pt x="0" y="108413"/>
                </a:moveTo>
                <a:cubicBezTo>
                  <a:pt x="117210" y="118202"/>
                  <a:pt x="234421" y="127992"/>
                  <a:pt x="269875" y="133813"/>
                </a:cubicBezTo>
                <a:lnTo>
                  <a:pt x="212725" y="143338"/>
                </a:lnTo>
                <a:lnTo>
                  <a:pt x="523875" y="79838"/>
                </a:lnTo>
                <a:cubicBezTo>
                  <a:pt x="573088" y="71371"/>
                  <a:pt x="485246" y="105767"/>
                  <a:pt x="508000" y="92538"/>
                </a:cubicBezTo>
                <a:cubicBezTo>
                  <a:pt x="530754" y="79309"/>
                  <a:pt x="648758" y="5755"/>
                  <a:pt x="660400" y="463"/>
                </a:cubicBezTo>
                <a:cubicBezTo>
                  <a:pt x="672042" y="-4829"/>
                  <a:pt x="637646" y="36446"/>
                  <a:pt x="577850" y="60788"/>
                </a:cubicBezTo>
                <a:cubicBezTo>
                  <a:pt x="518054" y="85130"/>
                  <a:pt x="379942" y="134871"/>
                  <a:pt x="301625" y="146513"/>
                </a:cubicBezTo>
                <a:cubicBezTo>
                  <a:pt x="223308" y="158155"/>
                  <a:pt x="156633" y="133284"/>
                  <a:pt x="107950" y="130638"/>
                </a:cubicBezTo>
                <a:cubicBezTo>
                  <a:pt x="59267" y="127992"/>
                  <a:pt x="34396" y="129315"/>
                  <a:pt x="0" y="108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B6F8C61A-6A1E-DA58-5BC9-0FC204531ED6}"/>
              </a:ext>
            </a:extLst>
          </p:cNvPr>
          <p:cNvSpPr/>
          <p:nvPr/>
        </p:nvSpPr>
        <p:spPr>
          <a:xfrm>
            <a:off x="5000625" y="3353009"/>
            <a:ext cx="800592" cy="214750"/>
          </a:xfrm>
          <a:custGeom>
            <a:avLst/>
            <a:gdLst>
              <a:gd name="connsiteX0" fmla="*/ 0 w 800592"/>
              <a:gd name="connsiteY0" fmla="*/ 155366 h 214750"/>
              <a:gd name="connsiteX1" fmla="*/ 368300 w 800592"/>
              <a:gd name="connsiteY1" fmla="*/ 212516 h 214750"/>
              <a:gd name="connsiteX2" fmla="*/ 327025 w 800592"/>
              <a:gd name="connsiteY2" fmla="*/ 196641 h 214750"/>
              <a:gd name="connsiteX3" fmla="*/ 635000 w 800592"/>
              <a:gd name="connsiteY3" fmla="*/ 136316 h 214750"/>
              <a:gd name="connsiteX4" fmla="*/ 796925 w 800592"/>
              <a:gd name="connsiteY4" fmla="*/ 2966 h 214750"/>
              <a:gd name="connsiteX5" fmla="*/ 723900 w 800592"/>
              <a:gd name="connsiteY5" fmla="*/ 53766 h 214750"/>
              <a:gd name="connsiteX6" fmla="*/ 457200 w 800592"/>
              <a:gd name="connsiteY6" fmla="*/ 168066 h 214750"/>
              <a:gd name="connsiteX7" fmla="*/ 209550 w 800592"/>
              <a:gd name="connsiteY7" fmla="*/ 171241 h 214750"/>
              <a:gd name="connsiteX8" fmla="*/ 228600 w 800592"/>
              <a:gd name="connsiteY8" fmla="*/ 171241 h 214750"/>
              <a:gd name="connsiteX9" fmla="*/ 0 w 800592"/>
              <a:gd name="connsiteY9" fmla="*/ 155366 h 21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592" h="214750">
                <a:moveTo>
                  <a:pt x="0" y="155366"/>
                </a:moveTo>
                <a:lnTo>
                  <a:pt x="368300" y="212516"/>
                </a:lnTo>
                <a:cubicBezTo>
                  <a:pt x="422804" y="219395"/>
                  <a:pt x="282575" y="209341"/>
                  <a:pt x="327025" y="196641"/>
                </a:cubicBezTo>
                <a:cubicBezTo>
                  <a:pt x="371475" y="183941"/>
                  <a:pt x="556683" y="168595"/>
                  <a:pt x="635000" y="136316"/>
                </a:cubicBezTo>
                <a:cubicBezTo>
                  <a:pt x="713317" y="104037"/>
                  <a:pt x="782108" y="16724"/>
                  <a:pt x="796925" y="2966"/>
                </a:cubicBezTo>
                <a:cubicBezTo>
                  <a:pt x="811742" y="-10792"/>
                  <a:pt x="780521" y="26249"/>
                  <a:pt x="723900" y="53766"/>
                </a:cubicBezTo>
                <a:cubicBezTo>
                  <a:pt x="667279" y="81283"/>
                  <a:pt x="542925" y="148487"/>
                  <a:pt x="457200" y="168066"/>
                </a:cubicBezTo>
                <a:cubicBezTo>
                  <a:pt x="371475" y="187645"/>
                  <a:pt x="247650" y="170712"/>
                  <a:pt x="209550" y="171241"/>
                </a:cubicBezTo>
                <a:cubicBezTo>
                  <a:pt x="171450" y="171770"/>
                  <a:pt x="228600" y="171241"/>
                  <a:pt x="228600" y="171241"/>
                </a:cubicBezTo>
                <a:lnTo>
                  <a:pt x="0" y="1553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10C4502E-E352-D17F-CA91-F3037E458206}"/>
              </a:ext>
            </a:extLst>
          </p:cNvPr>
          <p:cNvSpPr/>
          <p:nvPr/>
        </p:nvSpPr>
        <p:spPr>
          <a:xfrm>
            <a:off x="5760799" y="2914476"/>
            <a:ext cx="262214" cy="504091"/>
          </a:xfrm>
          <a:custGeom>
            <a:avLst/>
            <a:gdLst>
              <a:gd name="connsiteX0" fmla="*/ 262176 w 262214"/>
              <a:gd name="connsiteY0" fmla="*/ 174 h 504091"/>
              <a:gd name="connsiteX1" fmla="*/ 154226 w 262214"/>
              <a:gd name="connsiteY1" fmla="*/ 79549 h 504091"/>
              <a:gd name="connsiteX2" fmla="*/ 122476 w 262214"/>
              <a:gd name="connsiteY2" fmla="*/ 162099 h 504091"/>
              <a:gd name="connsiteX3" fmla="*/ 166926 w 262214"/>
              <a:gd name="connsiteY3" fmla="*/ 82724 h 504091"/>
              <a:gd name="connsiteX4" fmla="*/ 112951 w 262214"/>
              <a:gd name="connsiteY4" fmla="*/ 184324 h 504091"/>
              <a:gd name="connsiteX5" fmla="*/ 84376 w 262214"/>
              <a:gd name="connsiteY5" fmla="*/ 320849 h 504091"/>
              <a:gd name="connsiteX6" fmla="*/ 1826 w 262214"/>
              <a:gd name="connsiteY6" fmla="*/ 495474 h 504091"/>
              <a:gd name="connsiteX7" fmla="*/ 33576 w 262214"/>
              <a:gd name="connsiteY7" fmla="*/ 438324 h 504091"/>
              <a:gd name="connsiteX8" fmla="*/ 106601 w 262214"/>
              <a:gd name="connsiteY8" fmla="*/ 104949 h 504091"/>
              <a:gd name="connsiteX9" fmla="*/ 208201 w 262214"/>
              <a:gd name="connsiteY9" fmla="*/ 31924 h 504091"/>
              <a:gd name="connsiteX10" fmla="*/ 141526 w 262214"/>
              <a:gd name="connsiteY10" fmla="*/ 101774 h 504091"/>
              <a:gd name="connsiteX11" fmla="*/ 262176 w 262214"/>
              <a:gd name="connsiteY11" fmla="*/ 174 h 50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214" h="504091">
                <a:moveTo>
                  <a:pt x="262176" y="174"/>
                </a:moveTo>
                <a:cubicBezTo>
                  <a:pt x="264293" y="-3530"/>
                  <a:pt x="177509" y="52562"/>
                  <a:pt x="154226" y="79549"/>
                </a:cubicBezTo>
                <a:cubicBezTo>
                  <a:pt x="130943" y="106537"/>
                  <a:pt x="120359" y="161570"/>
                  <a:pt x="122476" y="162099"/>
                </a:cubicBezTo>
                <a:cubicBezTo>
                  <a:pt x="124593" y="162628"/>
                  <a:pt x="168513" y="79020"/>
                  <a:pt x="166926" y="82724"/>
                </a:cubicBezTo>
                <a:cubicBezTo>
                  <a:pt x="165339" y="86428"/>
                  <a:pt x="126709" y="144637"/>
                  <a:pt x="112951" y="184324"/>
                </a:cubicBezTo>
                <a:cubicBezTo>
                  <a:pt x="99193" y="224011"/>
                  <a:pt x="102897" y="268991"/>
                  <a:pt x="84376" y="320849"/>
                </a:cubicBezTo>
                <a:cubicBezTo>
                  <a:pt x="65855" y="372707"/>
                  <a:pt x="10293" y="475895"/>
                  <a:pt x="1826" y="495474"/>
                </a:cubicBezTo>
                <a:cubicBezTo>
                  <a:pt x="-6641" y="515053"/>
                  <a:pt x="16114" y="503411"/>
                  <a:pt x="33576" y="438324"/>
                </a:cubicBezTo>
                <a:cubicBezTo>
                  <a:pt x="51038" y="373237"/>
                  <a:pt x="77497" y="172682"/>
                  <a:pt x="106601" y="104949"/>
                </a:cubicBezTo>
                <a:cubicBezTo>
                  <a:pt x="135705" y="37216"/>
                  <a:pt x="202380" y="32453"/>
                  <a:pt x="208201" y="31924"/>
                </a:cubicBezTo>
                <a:cubicBezTo>
                  <a:pt x="214022" y="31395"/>
                  <a:pt x="135176" y="102832"/>
                  <a:pt x="141526" y="101774"/>
                </a:cubicBezTo>
                <a:cubicBezTo>
                  <a:pt x="147876" y="100716"/>
                  <a:pt x="260059" y="3878"/>
                  <a:pt x="262176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1D5D82A6-A3E5-4CAC-A1B1-5B946876227C}"/>
              </a:ext>
            </a:extLst>
          </p:cNvPr>
          <p:cNvSpPr/>
          <p:nvPr/>
        </p:nvSpPr>
        <p:spPr>
          <a:xfrm>
            <a:off x="5660902" y="2774510"/>
            <a:ext cx="223371" cy="184260"/>
          </a:xfrm>
          <a:custGeom>
            <a:avLst/>
            <a:gdLst>
              <a:gd name="connsiteX0" fmla="*/ 123 w 223371"/>
              <a:gd name="connsiteY0" fmla="*/ 440 h 184260"/>
              <a:gd name="connsiteX1" fmla="*/ 152523 w 223371"/>
              <a:gd name="connsiteY1" fmla="*/ 79815 h 184260"/>
              <a:gd name="connsiteX2" fmla="*/ 149348 w 223371"/>
              <a:gd name="connsiteY2" fmla="*/ 57590 h 184260"/>
              <a:gd name="connsiteX3" fmla="*/ 222373 w 223371"/>
              <a:gd name="connsiteY3" fmla="*/ 181415 h 184260"/>
              <a:gd name="connsiteX4" fmla="*/ 187448 w 223371"/>
              <a:gd name="connsiteY4" fmla="*/ 136965 h 184260"/>
              <a:gd name="connsiteX5" fmla="*/ 127123 w 223371"/>
              <a:gd name="connsiteY5" fmla="*/ 51240 h 184260"/>
              <a:gd name="connsiteX6" fmla="*/ 123 w 223371"/>
              <a:gd name="connsiteY6" fmla="*/ 440 h 18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71" h="184260">
                <a:moveTo>
                  <a:pt x="123" y="440"/>
                </a:moveTo>
                <a:cubicBezTo>
                  <a:pt x="4356" y="5202"/>
                  <a:pt x="127652" y="70290"/>
                  <a:pt x="152523" y="79815"/>
                </a:cubicBezTo>
                <a:cubicBezTo>
                  <a:pt x="177394" y="89340"/>
                  <a:pt x="137706" y="40657"/>
                  <a:pt x="149348" y="57590"/>
                </a:cubicBezTo>
                <a:cubicBezTo>
                  <a:pt x="160990" y="74523"/>
                  <a:pt x="216023" y="168186"/>
                  <a:pt x="222373" y="181415"/>
                </a:cubicBezTo>
                <a:cubicBezTo>
                  <a:pt x="228723" y="194644"/>
                  <a:pt x="203323" y="158661"/>
                  <a:pt x="187448" y="136965"/>
                </a:cubicBezTo>
                <a:cubicBezTo>
                  <a:pt x="171573" y="115269"/>
                  <a:pt x="152523" y="71878"/>
                  <a:pt x="127123" y="51240"/>
                </a:cubicBezTo>
                <a:cubicBezTo>
                  <a:pt x="101723" y="30602"/>
                  <a:pt x="-4110" y="-4322"/>
                  <a:pt x="123" y="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5528C848-D87D-1795-68FB-D0D41F72EDE2}"/>
              </a:ext>
            </a:extLst>
          </p:cNvPr>
          <p:cNvSpPr/>
          <p:nvPr/>
        </p:nvSpPr>
        <p:spPr>
          <a:xfrm>
            <a:off x="5811922" y="2768491"/>
            <a:ext cx="170565" cy="149351"/>
          </a:xfrm>
          <a:custGeom>
            <a:avLst/>
            <a:gdLst>
              <a:gd name="connsiteX0" fmla="*/ 1503 w 170565"/>
              <a:gd name="connsiteY0" fmla="*/ 12809 h 149351"/>
              <a:gd name="connsiteX1" fmla="*/ 106278 w 170565"/>
              <a:gd name="connsiteY1" fmla="*/ 82659 h 149351"/>
              <a:gd name="connsiteX2" fmla="*/ 138028 w 170565"/>
              <a:gd name="connsiteY2" fmla="*/ 149334 h 149351"/>
              <a:gd name="connsiteX3" fmla="*/ 122153 w 170565"/>
              <a:gd name="connsiteY3" fmla="*/ 89009 h 149351"/>
              <a:gd name="connsiteX4" fmla="*/ 160253 w 170565"/>
              <a:gd name="connsiteY4" fmla="*/ 60434 h 149351"/>
              <a:gd name="connsiteX5" fmla="*/ 169778 w 170565"/>
              <a:gd name="connsiteY5" fmla="*/ 109 h 149351"/>
              <a:gd name="connsiteX6" fmla="*/ 144378 w 170565"/>
              <a:gd name="connsiteY6" fmla="*/ 44559 h 149351"/>
              <a:gd name="connsiteX7" fmla="*/ 115803 w 170565"/>
              <a:gd name="connsiteY7" fmla="*/ 6459 h 149351"/>
              <a:gd name="connsiteX8" fmla="*/ 131678 w 170565"/>
              <a:gd name="connsiteY8" fmla="*/ 60434 h 149351"/>
              <a:gd name="connsiteX9" fmla="*/ 49128 w 170565"/>
              <a:gd name="connsiteY9" fmla="*/ 38209 h 149351"/>
              <a:gd name="connsiteX10" fmla="*/ 1503 w 170565"/>
              <a:gd name="connsiteY10" fmla="*/ 12809 h 14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565" h="149351">
                <a:moveTo>
                  <a:pt x="1503" y="12809"/>
                </a:moveTo>
                <a:cubicBezTo>
                  <a:pt x="11028" y="20217"/>
                  <a:pt x="83524" y="59905"/>
                  <a:pt x="106278" y="82659"/>
                </a:cubicBezTo>
                <a:cubicBezTo>
                  <a:pt x="129032" y="105413"/>
                  <a:pt x="135382" y="148276"/>
                  <a:pt x="138028" y="149334"/>
                </a:cubicBezTo>
                <a:cubicBezTo>
                  <a:pt x="140674" y="150392"/>
                  <a:pt x="118449" y="103826"/>
                  <a:pt x="122153" y="89009"/>
                </a:cubicBezTo>
                <a:cubicBezTo>
                  <a:pt x="125857" y="74192"/>
                  <a:pt x="152316" y="75251"/>
                  <a:pt x="160253" y="60434"/>
                </a:cubicBezTo>
                <a:cubicBezTo>
                  <a:pt x="168191" y="45617"/>
                  <a:pt x="172424" y="2755"/>
                  <a:pt x="169778" y="109"/>
                </a:cubicBezTo>
                <a:cubicBezTo>
                  <a:pt x="167132" y="-2537"/>
                  <a:pt x="153374" y="43501"/>
                  <a:pt x="144378" y="44559"/>
                </a:cubicBezTo>
                <a:cubicBezTo>
                  <a:pt x="135382" y="45617"/>
                  <a:pt x="117920" y="3813"/>
                  <a:pt x="115803" y="6459"/>
                </a:cubicBezTo>
                <a:cubicBezTo>
                  <a:pt x="113686" y="9105"/>
                  <a:pt x="142791" y="55142"/>
                  <a:pt x="131678" y="60434"/>
                </a:cubicBezTo>
                <a:cubicBezTo>
                  <a:pt x="120566" y="65726"/>
                  <a:pt x="68178" y="42971"/>
                  <a:pt x="49128" y="38209"/>
                </a:cubicBezTo>
                <a:cubicBezTo>
                  <a:pt x="30078" y="33447"/>
                  <a:pt x="-8022" y="5401"/>
                  <a:pt x="1503" y="12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60EF67B-5EC6-7E2E-3069-DED9902BC5BD}"/>
              </a:ext>
            </a:extLst>
          </p:cNvPr>
          <p:cNvSpPr/>
          <p:nvPr/>
        </p:nvSpPr>
        <p:spPr>
          <a:xfrm>
            <a:off x="3242988" y="3283068"/>
            <a:ext cx="110678" cy="1353774"/>
          </a:xfrm>
          <a:custGeom>
            <a:avLst/>
            <a:gdLst>
              <a:gd name="connsiteX0" fmla="*/ 73649 w 110678"/>
              <a:gd name="connsiteY0" fmla="*/ 33569 h 1353774"/>
              <a:gd name="connsiteX1" fmla="*/ 73649 w 110678"/>
              <a:gd name="connsiteY1" fmla="*/ 1029335 h 1353774"/>
              <a:gd name="connsiteX2" fmla="*/ 77524 w 110678"/>
              <a:gd name="connsiteY2" fmla="*/ 928596 h 1353774"/>
              <a:gd name="connsiteX3" fmla="*/ 96897 w 110678"/>
              <a:gd name="connsiteY3" fmla="*/ 1343176 h 1353774"/>
              <a:gd name="connsiteX4" fmla="*/ 104646 w 110678"/>
              <a:gd name="connsiteY4" fmla="*/ 1157196 h 1353774"/>
              <a:gd name="connsiteX5" fmla="*/ 3907 w 110678"/>
              <a:gd name="connsiteY5" fmla="*/ 390030 h 1353774"/>
              <a:gd name="connsiteX6" fmla="*/ 31029 w 110678"/>
              <a:gd name="connsiteY6" fmla="*/ 603132 h 1353774"/>
              <a:gd name="connsiteX7" fmla="*/ 54276 w 110678"/>
              <a:gd name="connsiteY7" fmla="*/ 277668 h 1353774"/>
              <a:gd name="connsiteX8" fmla="*/ 32 w 110678"/>
              <a:gd name="connsiteY8" fmla="*/ 149807 h 1353774"/>
              <a:gd name="connsiteX9" fmla="*/ 46527 w 110678"/>
              <a:gd name="connsiteY9" fmla="*/ 223424 h 1353774"/>
              <a:gd name="connsiteX10" fmla="*/ 73649 w 110678"/>
              <a:gd name="connsiteY10" fmla="*/ 33569 h 135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78" h="1353774">
                <a:moveTo>
                  <a:pt x="73649" y="33569"/>
                </a:moveTo>
                <a:cubicBezTo>
                  <a:pt x="78169" y="167887"/>
                  <a:pt x="73003" y="880164"/>
                  <a:pt x="73649" y="1029335"/>
                </a:cubicBezTo>
                <a:cubicBezTo>
                  <a:pt x="74295" y="1178506"/>
                  <a:pt x="73649" y="876289"/>
                  <a:pt x="77524" y="928596"/>
                </a:cubicBezTo>
                <a:cubicBezTo>
                  <a:pt x="81399" y="980903"/>
                  <a:pt x="92377" y="1305076"/>
                  <a:pt x="96897" y="1343176"/>
                </a:cubicBezTo>
                <a:cubicBezTo>
                  <a:pt x="101417" y="1381276"/>
                  <a:pt x="120144" y="1316054"/>
                  <a:pt x="104646" y="1157196"/>
                </a:cubicBezTo>
                <a:cubicBezTo>
                  <a:pt x="89148" y="998338"/>
                  <a:pt x="16177" y="482374"/>
                  <a:pt x="3907" y="390030"/>
                </a:cubicBezTo>
                <a:cubicBezTo>
                  <a:pt x="-8363" y="297686"/>
                  <a:pt x="22634" y="621859"/>
                  <a:pt x="31029" y="603132"/>
                </a:cubicBezTo>
                <a:cubicBezTo>
                  <a:pt x="39424" y="584405"/>
                  <a:pt x="59442" y="353222"/>
                  <a:pt x="54276" y="277668"/>
                </a:cubicBezTo>
                <a:cubicBezTo>
                  <a:pt x="49110" y="202114"/>
                  <a:pt x="1323" y="158848"/>
                  <a:pt x="32" y="149807"/>
                </a:cubicBezTo>
                <a:cubicBezTo>
                  <a:pt x="-1259" y="140766"/>
                  <a:pt x="36195" y="236339"/>
                  <a:pt x="46527" y="223424"/>
                </a:cubicBezTo>
                <a:cubicBezTo>
                  <a:pt x="56859" y="210509"/>
                  <a:pt x="69129" y="-100749"/>
                  <a:pt x="73649" y="335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DD99D593-24C9-9940-78B3-E4436EBF1674}"/>
              </a:ext>
            </a:extLst>
          </p:cNvPr>
          <p:cNvSpPr/>
          <p:nvPr/>
        </p:nvSpPr>
        <p:spPr>
          <a:xfrm>
            <a:off x="3448799" y="4715708"/>
            <a:ext cx="227474" cy="387220"/>
          </a:xfrm>
          <a:custGeom>
            <a:avLst/>
            <a:gdLst>
              <a:gd name="connsiteX0" fmla="*/ 7323 w 227474"/>
              <a:gd name="connsiteY0" fmla="*/ 7400 h 387220"/>
              <a:gd name="connsiteX1" fmla="*/ 224299 w 227474"/>
              <a:gd name="connsiteY1" fmla="*/ 379360 h 387220"/>
              <a:gd name="connsiteX2" fmla="*/ 131309 w 227474"/>
              <a:gd name="connsiteY2" fmla="*/ 251499 h 387220"/>
              <a:gd name="connsiteX3" fmla="*/ 57693 w 227474"/>
              <a:gd name="connsiteY3" fmla="*/ 139136 h 387220"/>
              <a:gd name="connsiteX4" fmla="*/ 7323 w 227474"/>
              <a:gd name="connsiteY4" fmla="*/ 7400 h 38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74" h="387220">
                <a:moveTo>
                  <a:pt x="7323" y="7400"/>
                </a:moveTo>
                <a:cubicBezTo>
                  <a:pt x="35091" y="47437"/>
                  <a:pt x="203635" y="338677"/>
                  <a:pt x="224299" y="379360"/>
                </a:cubicBezTo>
                <a:cubicBezTo>
                  <a:pt x="244963" y="420043"/>
                  <a:pt x="159077" y="291536"/>
                  <a:pt x="131309" y="251499"/>
                </a:cubicBezTo>
                <a:cubicBezTo>
                  <a:pt x="103541" y="211462"/>
                  <a:pt x="77066" y="177236"/>
                  <a:pt x="57693" y="139136"/>
                </a:cubicBezTo>
                <a:cubicBezTo>
                  <a:pt x="38320" y="101036"/>
                  <a:pt x="-20445" y="-32637"/>
                  <a:pt x="7323" y="7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00A4384F-8F6F-C948-4345-17180934D6A1}"/>
              </a:ext>
            </a:extLst>
          </p:cNvPr>
          <p:cNvSpPr/>
          <p:nvPr/>
        </p:nvSpPr>
        <p:spPr>
          <a:xfrm>
            <a:off x="5632377" y="4216204"/>
            <a:ext cx="317263" cy="867695"/>
          </a:xfrm>
          <a:custGeom>
            <a:avLst/>
            <a:gdLst>
              <a:gd name="connsiteX0" fmla="*/ 307348 w 317263"/>
              <a:gd name="connsiteY0" fmla="*/ 34206 h 867695"/>
              <a:gd name="connsiteX1" fmla="*/ 175613 w 317263"/>
              <a:gd name="connsiteY1" fmla="*/ 588271 h 867695"/>
              <a:gd name="connsiteX2" fmla="*/ 163989 w 317263"/>
              <a:gd name="connsiteY2" fmla="*/ 541776 h 867695"/>
              <a:gd name="connsiteX3" fmla="*/ 1257 w 317263"/>
              <a:gd name="connsiteY3" fmla="*/ 863365 h 867695"/>
              <a:gd name="connsiteX4" fmla="*/ 98121 w 317263"/>
              <a:gd name="connsiteY4" fmla="*/ 689010 h 867695"/>
              <a:gd name="connsiteX5" fmla="*/ 268603 w 317263"/>
              <a:gd name="connsiteY5" fmla="*/ 165942 h 867695"/>
              <a:gd name="connsiteX6" fmla="*/ 225982 w 317263"/>
              <a:gd name="connsiteY6" fmla="*/ 297677 h 867695"/>
              <a:gd name="connsiteX7" fmla="*/ 299599 w 317263"/>
              <a:gd name="connsiteY7" fmla="*/ 84576 h 867695"/>
              <a:gd name="connsiteX8" fmla="*/ 307348 w 317263"/>
              <a:gd name="connsiteY8" fmla="*/ 34206 h 86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263" h="867695">
                <a:moveTo>
                  <a:pt x="307348" y="34206"/>
                </a:moveTo>
                <a:cubicBezTo>
                  <a:pt x="286684" y="118155"/>
                  <a:pt x="199506" y="503676"/>
                  <a:pt x="175613" y="588271"/>
                </a:cubicBezTo>
                <a:cubicBezTo>
                  <a:pt x="151720" y="672866"/>
                  <a:pt x="193048" y="495927"/>
                  <a:pt x="163989" y="541776"/>
                </a:cubicBezTo>
                <a:cubicBezTo>
                  <a:pt x="134930" y="587625"/>
                  <a:pt x="12235" y="838826"/>
                  <a:pt x="1257" y="863365"/>
                </a:cubicBezTo>
                <a:cubicBezTo>
                  <a:pt x="-9721" y="887904"/>
                  <a:pt x="53563" y="805247"/>
                  <a:pt x="98121" y="689010"/>
                </a:cubicBezTo>
                <a:cubicBezTo>
                  <a:pt x="142679" y="572773"/>
                  <a:pt x="247293" y="231164"/>
                  <a:pt x="268603" y="165942"/>
                </a:cubicBezTo>
                <a:cubicBezTo>
                  <a:pt x="289913" y="100720"/>
                  <a:pt x="220816" y="311238"/>
                  <a:pt x="225982" y="297677"/>
                </a:cubicBezTo>
                <a:cubicBezTo>
                  <a:pt x="231148" y="284116"/>
                  <a:pt x="287329" y="127196"/>
                  <a:pt x="299599" y="84576"/>
                </a:cubicBezTo>
                <a:cubicBezTo>
                  <a:pt x="311869" y="41956"/>
                  <a:pt x="328012" y="-49743"/>
                  <a:pt x="307348" y="34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6AA980C0-C337-5B33-A84A-D0FD08F3FBE5}"/>
              </a:ext>
            </a:extLst>
          </p:cNvPr>
          <p:cNvSpPr/>
          <p:nvPr/>
        </p:nvSpPr>
        <p:spPr>
          <a:xfrm>
            <a:off x="5619966" y="4315456"/>
            <a:ext cx="455396" cy="859176"/>
          </a:xfrm>
          <a:custGeom>
            <a:avLst/>
            <a:gdLst>
              <a:gd name="connsiteX0" fmla="*/ 455370 w 455396"/>
              <a:gd name="connsiteY0" fmla="*/ 822 h 859176"/>
              <a:gd name="connsiteX1" fmla="*/ 234519 w 455396"/>
              <a:gd name="connsiteY1" fmla="*/ 504517 h 859176"/>
              <a:gd name="connsiteX2" fmla="*/ 284888 w 455396"/>
              <a:gd name="connsiteY2" fmla="*/ 454147 h 859176"/>
              <a:gd name="connsiteX3" fmla="*/ 5919 w 455396"/>
              <a:gd name="connsiteY3" fmla="*/ 845480 h 859176"/>
              <a:gd name="connsiteX4" fmla="*/ 114407 w 455396"/>
              <a:gd name="connsiteY4" fmla="*/ 709869 h 859176"/>
              <a:gd name="connsiteX5" fmla="*/ 346881 w 455396"/>
              <a:gd name="connsiteY5" fmla="*/ 136432 h 859176"/>
              <a:gd name="connsiteX6" fmla="*/ 250017 w 455396"/>
              <a:gd name="connsiteY6" fmla="*/ 380530 h 859176"/>
              <a:gd name="connsiteX7" fmla="*/ 455370 w 455396"/>
              <a:gd name="connsiteY7" fmla="*/ 822 h 85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96" h="859176">
                <a:moveTo>
                  <a:pt x="455370" y="822"/>
                </a:moveTo>
                <a:cubicBezTo>
                  <a:pt x="452787" y="21486"/>
                  <a:pt x="262933" y="428963"/>
                  <a:pt x="234519" y="504517"/>
                </a:cubicBezTo>
                <a:cubicBezTo>
                  <a:pt x="206105" y="580071"/>
                  <a:pt x="322988" y="397320"/>
                  <a:pt x="284888" y="454147"/>
                </a:cubicBezTo>
                <a:cubicBezTo>
                  <a:pt x="246788" y="510974"/>
                  <a:pt x="34332" y="802860"/>
                  <a:pt x="5919" y="845480"/>
                </a:cubicBezTo>
                <a:cubicBezTo>
                  <a:pt x="-22494" y="888100"/>
                  <a:pt x="57580" y="828044"/>
                  <a:pt x="114407" y="709869"/>
                </a:cubicBezTo>
                <a:cubicBezTo>
                  <a:pt x="171234" y="591694"/>
                  <a:pt x="324279" y="191322"/>
                  <a:pt x="346881" y="136432"/>
                </a:cubicBezTo>
                <a:cubicBezTo>
                  <a:pt x="369483" y="81542"/>
                  <a:pt x="227415" y="405715"/>
                  <a:pt x="250017" y="380530"/>
                </a:cubicBezTo>
                <a:cubicBezTo>
                  <a:pt x="272619" y="355345"/>
                  <a:pt x="457953" y="-19842"/>
                  <a:pt x="455370" y="8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189EBE5-6AFE-294D-3202-80BF8A661B95}"/>
              </a:ext>
            </a:extLst>
          </p:cNvPr>
          <p:cNvSpPr/>
          <p:nvPr/>
        </p:nvSpPr>
        <p:spPr>
          <a:xfrm>
            <a:off x="5269661" y="4808998"/>
            <a:ext cx="354111" cy="642421"/>
          </a:xfrm>
          <a:custGeom>
            <a:avLst/>
            <a:gdLst>
              <a:gd name="connsiteX0" fmla="*/ 340725 w 354111"/>
              <a:gd name="connsiteY0" fmla="*/ 38097 h 642421"/>
              <a:gd name="connsiteX1" fmla="*/ 7512 w 354111"/>
              <a:gd name="connsiteY1" fmla="*/ 630907 h 642421"/>
              <a:gd name="connsiteX2" fmla="*/ 100502 w 354111"/>
              <a:gd name="connsiteY2" fmla="*/ 444927 h 642421"/>
              <a:gd name="connsiteX3" fmla="*/ 270983 w 354111"/>
              <a:gd name="connsiteY3" fmla="*/ 100090 h 642421"/>
              <a:gd name="connsiteX4" fmla="*/ 340725 w 354111"/>
              <a:gd name="connsiteY4" fmla="*/ 38097 h 6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11" h="642421">
                <a:moveTo>
                  <a:pt x="340725" y="38097"/>
                </a:moveTo>
                <a:cubicBezTo>
                  <a:pt x="296813" y="126567"/>
                  <a:pt x="47549" y="563102"/>
                  <a:pt x="7512" y="630907"/>
                </a:cubicBezTo>
                <a:cubicBezTo>
                  <a:pt x="-32525" y="698712"/>
                  <a:pt x="100502" y="444927"/>
                  <a:pt x="100502" y="444927"/>
                </a:cubicBezTo>
                <a:cubicBezTo>
                  <a:pt x="144414" y="356458"/>
                  <a:pt x="232237" y="165958"/>
                  <a:pt x="270983" y="100090"/>
                </a:cubicBezTo>
                <a:cubicBezTo>
                  <a:pt x="309729" y="34222"/>
                  <a:pt x="384637" y="-50373"/>
                  <a:pt x="340725" y="380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B9C99075-4452-4B37-F0E4-C3F658C52C25}"/>
              </a:ext>
            </a:extLst>
          </p:cNvPr>
          <p:cNvSpPr/>
          <p:nvPr/>
        </p:nvSpPr>
        <p:spPr>
          <a:xfrm>
            <a:off x="4803915" y="5232836"/>
            <a:ext cx="498328" cy="310158"/>
          </a:xfrm>
          <a:custGeom>
            <a:avLst/>
            <a:gdLst>
              <a:gd name="connsiteX0" fmla="*/ 560 w 498328"/>
              <a:gd name="connsiteY0" fmla="*/ 307808 h 310158"/>
              <a:gd name="connsiteX1" fmla="*/ 310526 w 498328"/>
              <a:gd name="connsiteY1" fmla="*/ 48211 h 310158"/>
              <a:gd name="connsiteX2" fmla="*/ 132295 w 498328"/>
              <a:gd name="connsiteY2" fmla="*/ 284561 h 310158"/>
              <a:gd name="connsiteX3" fmla="*/ 496505 w 498328"/>
              <a:gd name="connsiteY3" fmla="*/ 1717 h 310158"/>
              <a:gd name="connsiteX4" fmla="*/ 264031 w 498328"/>
              <a:gd name="connsiteY4" fmla="*/ 172198 h 310158"/>
              <a:gd name="connsiteX5" fmla="*/ 62553 w 498328"/>
              <a:gd name="connsiteY5" fmla="*/ 300059 h 310158"/>
              <a:gd name="connsiteX6" fmla="*/ 229160 w 498328"/>
              <a:gd name="connsiteY6" fmla="*/ 183822 h 310158"/>
              <a:gd name="connsiteX7" fmla="*/ 560 w 498328"/>
              <a:gd name="connsiteY7" fmla="*/ 307808 h 31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8" h="310158">
                <a:moveTo>
                  <a:pt x="560" y="307808"/>
                </a:moveTo>
                <a:cubicBezTo>
                  <a:pt x="14121" y="285206"/>
                  <a:pt x="288570" y="52085"/>
                  <a:pt x="310526" y="48211"/>
                </a:cubicBezTo>
                <a:cubicBezTo>
                  <a:pt x="332482" y="44337"/>
                  <a:pt x="101299" y="292310"/>
                  <a:pt x="132295" y="284561"/>
                </a:cubicBezTo>
                <a:cubicBezTo>
                  <a:pt x="163291" y="276812"/>
                  <a:pt x="474549" y="20444"/>
                  <a:pt x="496505" y="1717"/>
                </a:cubicBezTo>
                <a:cubicBezTo>
                  <a:pt x="518461" y="-17010"/>
                  <a:pt x="336356" y="122474"/>
                  <a:pt x="264031" y="172198"/>
                </a:cubicBezTo>
                <a:cubicBezTo>
                  <a:pt x="191706" y="221922"/>
                  <a:pt x="68365" y="298122"/>
                  <a:pt x="62553" y="300059"/>
                </a:cubicBezTo>
                <a:cubicBezTo>
                  <a:pt x="56741" y="301996"/>
                  <a:pt x="234326" y="185113"/>
                  <a:pt x="229160" y="183822"/>
                </a:cubicBezTo>
                <a:cubicBezTo>
                  <a:pt x="223994" y="182531"/>
                  <a:pt x="-13001" y="330410"/>
                  <a:pt x="560" y="3078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8DFDED2A-C45E-B951-EF15-AB7952235307}"/>
              </a:ext>
            </a:extLst>
          </p:cNvPr>
          <p:cNvSpPr/>
          <p:nvPr/>
        </p:nvSpPr>
        <p:spPr>
          <a:xfrm>
            <a:off x="3918841" y="5019627"/>
            <a:ext cx="586636" cy="539577"/>
          </a:xfrm>
          <a:custGeom>
            <a:avLst/>
            <a:gdLst>
              <a:gd name="connsiteX0" fmla="*/ 2230 w 586636"/>
              <a:gd name="connsiteY0" fmla="*/ 1824 h 539577"/>
              <a:gd name="connsiteX1" fmla="*/ 327695 w 586636"/>
              <a:gd name="connsiteY1" fmla="*/ 393156 h 539577"/>
              <a:gd name="connsiteX2" fmla="*/ 288949 w 586636"/>
              <a:gd name="connsiteY2" fmla="*/ 350536 h 539577"/>
              <a:gd name="connsiteX3" fmla="*/ 583417 w 586636"/>
              <a:gd name="connsiteY3" fmla="*/ 536515 h 539577"/>
              <a:gd name="connsiteX4" fmla="*/ 420684 w 586636"/>
              <a:gd name="connsiteY4" fmla="*/ 443526 h 539577"/>
              <a:gd name="connsiteX5" fmla="*/ 40976 w 586636"/>
              <a:gd name="connsiteY5" fmla="*/ 156807 h 539577"/>
              <a:gd name="connsiteX6" fmla="*/ 176586 w 586636"/>
              <a:gd name="connsiteY6" fmla="*/ 242048 h 539577"/>
              <a:gd name="connsiteX7" fmla="*/ 2230 w 586636"/>
              <a:gd name="connsiteY7" fmla="*/ 1824 h 5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636" h="539577">
                <a:moveTo>
                  <a:pt x="2230" y="1824"/>
                </a:moveTo>
                <a:cubicBezTo>
                  <a:pt x="27415" y="27009"/>
                  <a:pt x="279909" y="335037"/>
                  <a:pt x="327695" y="393156"/>
                </a:cubicBezTo>
                <a:cubicBezTo>
                  <a:pt x="375481" y="451275"/>
                  <a:pt x="246329" y="326643"/>
                  <a:pt x="288949" y="350536"/>
                </a:cubicBezTo>
                <a:cubicBezTo>
                  <a:pt x="331569" y="374429"/>
                  <a:pt x="561461" y="521017"/>
                  <a:pt x="583417" y="536515"/>
                </a:cubicBezTo>
                <a:cubicBezTo>
                  <a:pt x="605373" y="552013"/>
                  <a:pt x="511091" y="506811"/>
                  <a:pt x="420684" y="443526"/>
                </a:cubicBezTo>
                <a:cubicBezTo>
                  <a:pt x="330277" y="380241"/>
                  <a:pt x="81659" y="190387"/>
                  <a:pt x="40976" y="156807"/>
                </a:cubicBezTo>
                <a:cubicBezTo>
                  <a:pt x="293" y="123227"/>
                  <a:pt x="179815" y="264004"/>
                  <a:pt x="176586" y="242048"/>
                </a:cubicBezTo>
                <a:cubicBezTo>
                  <a:pt x="173357" y="220092"/>
                  <a:pt x="-22955" y="-23361"/>
                  <a:pt x="2230" y="18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FBFBDC8-25AB-3C75-6806-4E96EF35687B}"/>
              </a:ext>
            </a:extLst>
          </p:cNvPr>
          <p:cNvSpPr/>
          <p:nvPr/>
        </p:nvSpPr>
        <p:spPr>
          <a:xfrm>
            <a:off x="5993732" y="3031564"/>
            <a:ext cx="124318" cy="1123314"/>
          </a:xfrm>
          <a:custGeom>
            <a:avLst/>
            <a:gdLst>
              <a:gd name="connsiteX0" fmla="*/ 237 w 124318"/>
              <a:gd name="connsiteY0" fmla="*/ 9978 h 1123314"/>
              <a:gd name="connsiteX1" fmla="*/ 27360 w 124318"/>
              <a:gd name="connsiteY1" fmla="*/ 618287 h 1123314"/>
              <a:gd name="connsiteX2" fmla="*/ 35109 w 124318"/>
              <a:gd name="connsiteY2" fmla="*/ 471053 h 1123314"/>
              <a:gd name="connsiteX3" fmla="*/ 112600 w 124318"/>
              <a:gd name="connsiteY3" fmla="*/ 1102609 h 1123314"/>
              <a:gd name="connsiteX4" fmla="*/ 112600 w 124318"/>
              <a:gd name="connsiteY4" fmla="*/ 920504 h 1123314"/>
              <a:gd name="connsiteX5" fmla="*/ 73854 w 124318"/>
              <a:gd name="connsiteY5" fmla="*/ 424558 h 1123314"/>
              <a:gd name="connsiteX6" fmla="*/ 124224 w 124318"/>
              <a:gd name="connsiteY6" fmla="*/ 40975 h 1123314"/>
              <a:gd name="connsiteX7" fmla="*/ 58356 w 124318"/>
              <a:gd name="connsiteY7" fmla="*/ 536921 h 1123314"/>
              <a:gd name="connsiteX8" fmla="*/ 15736 w 124318"/>
              <a:gd name="connsiteY8" fmla="*/ 257951 h 1123314"/>
              <a:gd name="connsiteX9" fmla="*/ 237 w 124318"/>
              <a:gd name="connsiteY9" fmla="*/ 9978 h 112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18" h="1123314">
                <a:moveTo>
                  <a:pt x="237" y="9978"/>
                </a:moveTo>
                <a:cubicBezTo>
                  <a:pt x="2174" y="70034"/>
                  <a:pt x="21548" y="541441"/>
                  <a:pt x="27360" y="618287"/>
                </a:cubicBezTo>
                <a:cubicBezTo>
                  <a:pt x="33172" y="695133"/>
                  <a:pt x="20902" y="390333"/>
                  <a:pt x="35109" y="471053"/>
                </a:cubicBezTo>
                <a:cubicBezTo>
                  <a:pt x="49316" y="551773"/>
                  <a:pt x="99685" y="1027701"/>
                  <a:pt x="112600" y="1102609"/>
                </a:cubicBezTo>
                <a:cubicBezTo>
                  <a:pt x="125515" y="1177517"/>
                  <a:pt x="119058" y="1033512"/>
                  <a:pt x="112600" y="920504"/>
                </a:cubicBezTo>
                <a:cubicBezTo>
                  <a:pt x="106142" y="807496"/>
                  <a:pt x="71917" y="571146"/>
                  <a:pt x="73854" y="424558"/>
                </a:cubicBezTo>
                <a:cubicBezTo>
                  <a:pt x="75791" y="277970"/>
                  <a:pt x="126807" y="22248"/>
                  <a:pt x="124224" y="40975"/>
                </a:cubicBezTo>
                <a:cubicBezTo>
                  <a:pt x="121641" y="59702"/>
                  <a:pt x="76437" y="500758"/>
                  <a:pt x="58356" y="536921"/>
                </a:cubicBezTo>
                <a:cubicBezTo>
                  <a:pt x="40275" y="573084"/>
                  <a:pt x="22839" y="338671"/>
                  <a:pt x="15736" y="257951"/>
                </a:cubicBezTo>
                <a:cubicBezTo>
                  <a:pt x="8633" y="177231"/>
                  <a:pt x="-1700" y="-50078"/>
                  <a:pt x="237" y="9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31A668B-07BF-9C3E-EF23-F9A1B8D14348}"/>
              </a:ext>
            </a:extLst>
          </p:cNvPr>
          <p:cNvSpPr/>
          <p:nvPr/>
        </p:nvSpPr>
        <p:spPr>
          <a:xfrm>
            <a:off x="5792387" y="3072276"/>
            <a:ext cx="187026" cy="582218"/>
          </a:xfrm>
          <a:custGeom>
            <a:avLst/>
            <a:gdLst>
              <a:gd name="connsiteX0" fmla="*/ 143464 w 187026"/>
              <a:gd name="connsiteY0" fmla="*/ 263 h 582218"/>
              <a:gd name="connsiteX1" fmla="*/ 58223 w 187026"/>
              <a:gd name="connsiteY1" fmla="*/ 275358 h 582218"/>
              <a:gd name="connsiteX2" fmla="*/ 89220 w 187026"/>
              <a:gd name="connsiteY2" fmla="*/ 248236 h 582218"/>
              <a:gd name="connsiteX3" fmla="*/ 105 w 187026"/>
              <a:gd name="connsiteY3" fmla="*/ 364473 h 582218"/>
              <a:gd name="connsiteX4" fmla="*/ 73721 w 187026"/>
              <a:gd name="connsiteY4" fmla="*/ 302480 h 582218"/>
              <a:gd name="connsiteX5" fmla="*/ 186084 w 187026"/>
              <a:gd name="connsiteY5" fmla="*/ 581449 h 582218"/>
              <a:gd name="connsiteX6" fmla="*/ 127966 w 187026"/>
              <a:gd name="connsiteY6" fmla="*/ 379971 h 582218"/>
              <a:gd name="connsiteX7" fmla="*/ 135715 w 187026"/>
              <a:gd name="connsiteY7" fmla="*/ 213365 h 582218"/>
              <a:gd name="connsiteX8" fmla="*/ 96969 w 187026"/>
              <a:gd name="connsiteY8" fmla="*/ 271483 h 582218"/>
              <a:gd name="connsiteX9" fmla="*/ 62098 w 187026"/>
              <a:gd name="connsiteY9" fmla="*/ 224988 h 582218"/>
              <a:gd name="connsiteX10" fmla="*/ 143464 w 187026"/>
              <a:gd name="connsiteY10" fmla="*/ 263 h 58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026" h="582218">
                <a:moveTo>
                  <a:pt x="143464" y="263"/>
                </a:moveTo>
                <a:cubicBezTo>
                  <a:pt x="142818" y="8658"/>
                  <a:pt x="67264" y="234029"/>
                  <a:pt x="58223" y="275358"/>
                </a:cubicBezTo>
                <a:cubicBezTo>
                  <a:pt x="49182" y="316687"/>
                  <a:pt x="98906" y="233384"/>
                  <a:pt x="89220" y="248236"/>
                </a:cubicBezTo>
                <a:cubicBezTo>
                  <a:pt x="79534" y="263088"/>
                  <a:pt x="2688" y="355432"/>
                  <a:pt x="105" y="364473"/>
                </a:cubicBezTo>
                <a:cubicBezTo>
                  <a:pt x="-2478" y="373514"/>
                  <a:pt x="42725" y="266317"/>
                  <a:pt x="73721" y="302480"/>
                </a:cubicBezTo>
                <a:cubicBezTo>
                  <a:pt x="104717" y="338643"/>
                  <a:pt x="177043" y="568534"/>
                  <a:pt x="186084" y="581449"/>
                </a:cubicBezTo>
                <a:cubicBezTo>
                  <a:pt x="195125" y="594364"/>
                  <a:pt x="136361" y="441318"/>
                  <a:pt x="127966" y="379971"/>
                </a:cubicBezTo>
                <a:cubicBezTo>
                  <a:pt x="119571" y="318624"/>
                  <a:pt x="140881" y="231446"/>
                  <a:pt x="135715" y="213365"/>
                </a:cubicBezTo>
                <a:cubicBezTo>
                  <a:pt x="130549" y="195284"/>
                  <a:pt x="109238" y="269546"/>
                  <a:pt x="96969" y="271483"/>
                </a:cubicBezTo>
                <a:cubicBezTo>
                  <a:pt x="84700" y="273420"/>
                  <a:pt x="54349" y="263088"/>
                  <a:pt x="62098" y="224988"/>
                </a:cubicBezTo>
                <a:cubicBezTo>
                  <a:pt x="69847" y="186888"/>
                  <a:pt x="144110" y="-8132"/>
                  <a:pt x="143464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C0CFD88-033D-E7B7-0383-D3D044764C1F}"/>
              </a:ext>
            </a:extLst>
          </p:cNvPr>
          <p:cNvSpPr/>
          <p:nvPr/>
        </p:nvSpPr>
        <p:spPr>
          <a:xfrm>
            <a:off x="3578681" y="2142127"/>
            <a:ext cx="180520" cy="471235"/>
          </a:xfrm>
          <a:custGeom>
            <a:avLst/>
            <a:gdLst>
              <a:gd name="connsiteX0" fmla="*/ 180519 w 180520"/>
              <a:gd name="connsiteY0" fmla="*/ 998 h 471235"/>
              <a:gd name="connsiteX1" fmla="*/ 47169 w 180520"/>
              <a:gd name="connsiteY1" fmla="*/ 207373 h 471235"/>
              <a:gd name="connsiteX2" fmla="*/ 31294 w 180520"/>
              <a:gd name="connsiteY2" fmla="*/ 343898 h 471235"/>
              <a:gd name="connsiteX3" fmla="*/ 34469 w 180520"/>
              <a:gd name="connsiteY3" fmla="*/ 302623 h 471235"/>
              <a:gd name="connsiteX4" fmla="*/ 5894 w 180520"/>
              <a:gd name="connsiteY4" fmla="*/ 470898 h 471235"/>
              <a:gd name="connsiteX5" fmla="*/ 2719 w 180520"/>
              <a:gd name="connsiteY5" fmla="*/ 337548 h 471235"/>
              <a:gd name="connsiteX6" fmla="*/ 37644 w 180520"/>
              <a:gd name="connsiteY6" fmla="*/ 58148 h 471235"/>
              <a:gd name="connsiteX7" fmla="*/ 34469 w 180520"/>
              <a:gd name="connsiteY7" fmla="*/ 185148 h 471235"/>
              <a:gd name="connsiteX8" fmla="*/ 85269 w 180520"/>
              <a:gd name="connsiteY8" fmla="*/ 42273 h 471235"/>
              <a:gd name="connsiteX9" fmla="*/ 50344 w 180520"/>
              <a:gd name="connsiteY9" fmla="*/ 124823 h 471235"/>
              <a:gd name="connsiteX10" fmla="*/ 180519 w 180520"/>
              <a:gd name="connsiteY10" fmla="*/ 998 h 47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520" h="471235">
                <a:moveTo>
                  <a:pt x="180519" y="998"/>
                </a:moveTo>
                <a:cubicBezTo>
                  <a:pt x="179990" y="14756"/>
                  <a:pt x="72040" y="150223"/>
                  <a:pt x="47169" y="207373"/>
                </a:cubicBezTo>
                <a:cubicBezTo>
                  <a:pt x="22298" y="264523"/>
                  <a:pt x="33411" y="328023"/>
                  <a:pt x="31294" y="343898"/>
                </a:cubicBezTo>
                <a:cubicBezTo>
                  <a:pt x="29177" y="359773"/>
                  <a:pt x="38702" y="281456"/>
                  <a:pt x="34469" y="302623"/>
                </a:cubicBezTo>
                <a:cubicBezTo>
                  <a:pt x="30236" y="323790"/>
                  <a:pt x="11186" y="465077"/>
                  <a:pt x="5894" y="470898"/>
                </a:cubicBezTo>
                <a:cubicBezTo>
                  <a:pt x="602" y="476719"/>
                  <a:pt x="-2573" y="406340"/>
                  <a:pt x="2719" y="337548"/>
                </a:cubicBezTo>
                <a:cubicBezTo>
                  <a:pt x="8011" y="268756"/>
                  <a:pt x="32352" y="83548"/>
                  <a:pt x="37644" y="58148"/>
                </a:cubicBezTo>
                <a:cubicBezTo>
                  <a:pt x="42936" y="32748"/>
                  <a:pt x="26532" y="187794"/>
                  <a:pt x="34469" y="185148"/>
                </a:cubicBezTo>
                <a:cubicBezTo>
                  <a:pt x="42406" y="182502"/>
                  <a:pt x="82623" y="52327"/>
                  <a:pt x="85269" y="42273"/>
                </a:cubicBezTo>
                <a:cubicBezTo>
                  <a:pt x="87915" y="32219"/>
                  <a:pt x="35527" y="129586"/>
                  <a:pt x="50344" y="124823"/>
                </a:cubicBezTo>
                <a:cubicBezTo>
                  <a:pt x="65161" y="120060"/>
                  <a:pt x="181048" y="-12760"/>
                  <a:pt x="180519" y="9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D1F6C16D-D0CF-F9B9-92A8-C088B643AAAD}"/>
              </a:ext>
            </a:extLst>
          </p:cNvPr>
          <p:cNvSpPr/>
          <p:nvPr/>
        </p:nvSpPr>
        <p:spPr>
          <a:xfrm>
            <a:off x="5238196" y="1806188"/>
            <a:ext cx="181545" cy="436534"/>
          </a:xfrm>
          <a:custGeom>
            <a:avLst/>
            <a:gdLst>
              <a:gd name="connsiteX0" fmla="*/ 554 w 181545"/>
              <a:gd name="connsiteY0" fmla="*/ 387 h 436534"/>
              <a:gd name="connsiteX1" fmla="*/ 162479 w 181545"/>
              <a:gd name="connsiteY1" fmla="*/ 263912 h 436534"/>
              <a:gd name="connsiteX2" fmla="*/ 165654 w 181545"/>
              <a:gd name="connsiteY2" fmla="*/ 219462 h 436534"/>
              <a:gd name="connsiteX3" fmla="*/ 181529 w 181545"/>
              <a:gd name="connsiteY3" fmla="*/ 286137 h 436534"/>
              <a:gd name="connsiteX4" fmla="*/ 168829 w 181545"/>
              <a:gd name="connsiteY4" fmla="*/ 400437 h 436534"/>
              <a:gd name="connsiteX5" fmla="*/ 175179 w 181545"/>
              <a:gd name="connsiteY5" fmla="*/ 432187 h 436534"/>
              <a:gd name="connsiteX6" fmla="*/ 159304 w 181545"/>
              <a:gd name="connsiteY6" fmla="*/ 317887 h 436534"/>
              <a:gd name="connsiteX7" fmla="*/ 89454 w 181545"/>
              <a:gd name="connsiteY7" fmla="*/ 162312 h 436534"/>
              <a:gd name="connsiteX8" fmla="*/ 108504 w 181545"/>
              <a:gd name="connsiteY8" fmla="*/ 203587 h 436534"/>
              <a:gd name="connsiteX9" fmla="*/ 554 w 181545"/>
              <a:gd name="connsiteY9" fmla="*/ 387 h 4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45" h="436534">
                <a:moveTo>
                  <a:pt x="554" y="387"/>
                </a:moveTo>
                <a:cubicBezTo>
                  <a:pt x="9550" y="10441"/>
                  <a:pt x="134962" y="227400"/>
                  <a:pt x="162479" y="263912"/>
                </a:cubicBezTo>
                <a:cubicBezTo>
                  <a:pt x="189996" y="300424"/>
                  <a:pt x="162479" y="215758"/>
                  <a:pt x="165654" y="219462"/>
                </a:cubicBezTo>
                <a:cubicBezTo>
                  <a:pt x="168829" y="223166"/>
                  <a:pt x="181000" y="255975"/>
                  <a:pt x="181529" y="286137"/>
                </a:cubicBezTo>
                <a:cubicBezTo>
                  <a:pt x="182058" y="316300"/>
                  <a:pt x="169887" y="376095"/>
                  <a:pt x="168829" y="400437"/>
                </a:cubicBezTo>
                <a:cubicBezTo>
                  <a:pt x="167771" y="424779"/>
                  <a:pt x="176766" y="445945"/>
                  <a:pt x="175179" y="432187"/>
                </a:cubicBezTo>
                <a:cubicBezTo>
                  <a:pt x="173592" y="418429"/>
                  <a:pt x="173591" y="362866"/>
                  <a:pt x="159304" y="317887"/>
                </a:cubicBezTo>
                <a:cubicBezTo>
                  <a:pt x="145017" y="272908"/>
                  <a:pt x="97921" y="181362"/>
                  <a:pt x="89454" y="162312"/>
                </a:cubicBezTo>
                <a:cubicBezTo>
                  <a:pt x="80987" y="143262"/>
                  <a:pt x="122262" y="227929"/>
                  <a:pt x="108504" y="203587"/>
                </a:cubicBezTo>
                <a:cubicBezTo>
                  <a:pt x="94746" y="179245"/>
                  <a:pt x="-8442" y="-9667"/>
                  <a:pt x="554" y="3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73FE4B3D-9AEF-8F9B-1C80-0C281EE6CD9B}"/>
              </a:ext>
            </a:extLst>
          </p:cNvPr>
          <p:cNvSpPr/>
          <p:nvPr/>
        </p:nvSpPr>
        <p:spPr>
          <a:xfrm>
            <a:off x="3477992" y="2216142"/>
            <a:ext cx="81317" cy="369403"/>
          </a:xfrm>
          <a:custGeom>
            <a:avLst/>
            <a:gdLst>
              <a:gd name="connsiteX0" fmla="*/ 81183 w 81317"/>
              <a:gd name="connsiteY0" fmla="*/ 8 h 369403"/>
              <a:gd name="connsiteX1" fmla="*/ 20858 w 81317"/>
              <a:gd name="connsiteY1" fmla="*/ 155583 h 369403"/>
              <a:gd name="connsiteX2" fmla="*/ 24033 w 81317"/>
              <a:gd name="connsiteY2" fmla="*/ 358783 h 369403"/>
              <a:gd name="connsiteX3" fmla="*/ 20858 w 81317"/>
              <a:gd name="connsiteY3" fmla="*/ 320683 h 369403"/>
              <a:gd name="connsiteX4" fmla="*/ 1808 w 81317"/>
              <a:gd name="connsiteY4" fmla="*/ 149233 h 369403"/>
              <a:gd name="connsiteX5" fmla="*/ 81183 w 81317"/>
              <a:gd name="connsiteY5" fmla="*/ 8 h 36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17" h="369403">
                <a:moveTo>
                  <a:pt x="81183" y="8"/>
                </a:moveTo>
                <a:cubicBezTo>
                  <a:pt x="84358" y="1066"/>
                  <a:pt x="30383" y="95787"/>
                  <a:pt x="20858" y="155583"/>
                </a:cubicBezTo>
                <a:cubicBezTo>
                  <a:pt x="11333" y="215379"/>
                  <a:pt x="24033" y="331266"/>
                  <a:pt x="24033" y="358783"/>
                </a:cubicBezTo>
                <a:cubicBezTo>
                  <a:pt x="24033" y="386300"/>
                  <a:pt x="24562" y="355608"/>
                  <a:pt x="20858" y="320683"/>
                </a:cubicBezTo>
                <a:cubicBezTo>
                  <a:pt x="17154" y="285758"/>
                  <a:pt x="-6659" y="196329"/>
                  <a:pt x="1808" y="149233"/>
                </a:cubicBezTo>
                <a:cubicBezTo>
                  <a:pt x="10275" y="102137"/>
                  <a:pt x="78008" y="-1050"/>
                  <a:pt x="81183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0EA0EB6B-5A39-531A-2A89-52EA54E6B5CC}"/>
              </a:ext>
            </a:extLst>
          </p:cNvPr>
          <p:cNvSpPr/>
          <p:nvPr/>
        </p:nvSpPr>
        <p:spPr>
          <a:xfrm>
            <a:off x="4513833" y="1569904"/>
            <a:ext cx="574736" cy="125718"/>
          </a:xfrm>
          <a:custGeom>
            <a:avLst/>
            <a:gdLst>
              <a:gd name="connsiteX0" fmla="*/ 1017 w 574736"/>
              <a:gd name="connsiteY0" fmla="*/ 4896 h 125718"/>
              <a:gd name="connsiteX1" fmla="*/ 80392 w 574736"/>
              <a:gd name="connsiteY1" fmla="*/ 55696 h 125718"/>
              <a:gd name="connsiteX2" fmla="*/ 89917 w 574736"/>
              <a:gd name="connsiteY2" fmla="*/ 20771 h 125718"/>
              <a:gd name="connsiteX3" fmla="*/ 188342 w 574736"/>
              <a:gd name="connsiteY3" fmla="*/ 20771 h 125718"/>
              <a:gd name="connsiteX4" fmla="*/ 143892 w 574736"/>
              <a:gd name="connsiteY4" fmla="*/ 23946 h 125718"/>
              <a:gd name="connsiteX5" fmla="*/ 286767 w 574736"/>
              <a:gd name="connsiteY5" fmla="*/ 17596 h 125718"/>
              <a:gd name="connsiteX6" fmla="*/ 394717 w 574736"/>
              <a:gd name="connsiteY6" fmla="*/ 1721 h 125718"/>
              <a:gd name="connsiteX7" fmla="*/ 394717 w 574736"/>
              <a:gd name="connsiteY7" fmla="*/ 14421 h 125718"/>
              <a:gd name="connsiteX8" fmla="*/ 572517 w 574736"/>
              <a:gd name="connsiteY8" fmla="*/ 125546 h 125718"/>
              <a:gd name="connsiteX9" fmla="*/ 470917 w 574736"/>
              <a:gd name="connsiteY9" fmla="*/ 39821 h 125718"/>
              <a:gd name="connsiteX10" fmla="*/ 143892 w 574736"/>
              <a:gd name="connsiteY10" fmla="*/ 36646 h 125718"/>
              <a:gd name="connsiteX11" fmla="*/ 1017 w 574736"/>
              <a:gd name="connsiteY11" fmla="*/ 4896 h 12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736" h="125718">
                <a:moveTo>
                  <a:pt x="1017" y="4896"/>
                </a:moveTo>
                <a:cubicBezTo>
                  <a:pt x="-9566" y="8071"/>
                  <a:pt x="65575" y="53050"/>
                  <a:pt x="80392" y="55696"/>
                </a:cubicBezTo>
                <a:cubicBezTo>
                  <a:pt x="95209" y="58342"/>
                  <a:pt x="71925" y="26592"/>
                  <a:pt x="89917" y="20771"/>
                </a:cubicBezTo>
                <a:cubicBezTo>
                  <a:pt x="107909" y="14950"/>
                  <a:pt x="179346" y="20242"/>
                  <a:pt x="188342" y="20771"/>
                </a:cubicBezTo>
                <a:cubicBezTo>
                  <a:pt x="197338" y="21300"/>
                  <a:pt x="127488" y="24475"/>
                  <a:pt x="143892" y="23946"/>
                </a:cubicBezTo>
                <a:cubicBezTo>
                  <a:pt x="160296" y="23417"/>
                  <a:pt x="244963" y="21300"/>
                  <a:pt x="286767" y="17596"/>
                </a:cubicBezTo>
                <a:cubicBezTo>
                  <a:pt x="328571" y="13892"/>
                  <a:pt x="394717" y="1721"/>
                  <a:pt x="394717" y="1721"/>
                </a:cubicBezTo>
                <a:cubicBezTo>
                  <a:pt x="412709" y="1192"/>
                  <a:pt x="365084" y="-6216"/>
                  <a:pt x="394717" y="14421"/>
                </a:cubicBezTo>
                <a:cubicBezTo>
                  <a:pt x="424350" y="35058"/>
                  <a:pt x="559817" y="121313"/>
                  <a:pt x="572517" y="125546"/>
                </a:cubicBezTo>
                <a:cubicBezTo>
                  <a:pt x="585217" y="129779"/>
                  <a:pt x="542354" y="54638"/>
                  <a:pt x="470917" y="39821"/>
                </a:cubicBezTo>
                <a:cubicBezTo>
                  <a:pt x="399480" y="25004"/>
                  <a:pt x="219034" y="37704"/>
                  <a:pt x="143892" y="36646"/>
                </a:cubicBezTo>
                <a:cubicBezTo>
                  <a:pt x="68750" y="35588"/>
                  <a:pt x="11600" y="1721"/>
                  <a:pt x="1017" y="48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F7CA7A10-DBDF-FE85-11B9-0D1C5A71F717}"/>
              </a:ext>
            </a:extLst>
          </p:cNvPr>
          <p:cNvSpPr/>
          <p:nvPr/>
        </p:nvSpPr>
        <p:spPr>
          <a:xfrm>
            <a:off x="3901648" y="1396585"/>
            <a:ext cx="522522" cy="381680"/>
          </a:xfrm>
          <a:custGeom>
            <a:avLst/>
            <a:gdLst>
              <a:gd name="connsiteX0" fmla="*/ 427 w 522522"/>
              <a:gd name="connsiteY0" fmla="*/ 381415 h 381680"/>
              <a:gd name="connsiteX1" fmla="*/ 286177 w 522522"/>
              <a:gd name="connsiteY1" fmla="*/ 171865 h 381680"/>
              <a:gd name="connsiteX2" fmla="*/ 270302 w 522522"/>
              <a:gd name="connsiteY2" fmla="*/ 194090 h 381680"/>
              <a:gd name="connsiteX3" fmla="*/ 517952 w 522522"/>
              <a:gd name="connsiteY3" fmla="*/ 3590 h 381680"/>
              <a:gd name="connsiteX4" fmla="*/ 406827 w 522522"/>
              <a:gd name="connsiteY4" fmla="*/ 82965 h 381680"/>
              <a:gd name="connsiteX5" fmla="*/ 111552 w 522522"/>
              <a:gd name="connsiteY5" fmla="*/ 248065 h 381680"/>
              <a:gd name="connsiteX6" fmla="*/ 219502 w 522522"/>
              <a:gd name="connsiteY6" fmla="*/ 216315 h 381680"/>
              <a:gd name="connsiteX7" fmla="*/ 427 w 522522"/>
              <a:gd name="connsiteY7" fmla="*/ 381415 h 38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522" h="381680">
                <a:moveTo>
                  <a:pt x="427" y="381415"/>
                </a:moveTo>
                <a:cubicBezTo>
                  <a:pt x="11540" y="374007"/>
                  <a:pt x="241198" y="203086"/>
                  <a:pt x="286177" y="171865"/>
                </a:cubicBezTo>
                <a:cubicBezTo>
                  <a:pt x="331156" y="140644"/>
                  <a:pt x="231673" y="222136"/>
                  <a:pt x="270302" y="194090"/>
                </a:cubicBezTo>
                <a:cubicBezTo>
                  <a:pt x="308931" y="166044"/>
                  <a:pt x="495198" y="22111"/>
                  <a:pt x="517952" y="3590"/>
                </a:cubicBezTo>
                <a:cubicBezTo>
                  <a:pt x="540706" y="-14931"/>
                  <a:pt x="474560" y="42219"/>
                  <a:pt x="406827" y="82965"/>
                </a:cubicBezTo>
                <a:cubicBezTo>
                  <a:pt x="339094" y="123711"/>
                  <a:pt x="142773" y="225840"/>
                  <a:pt x="111552" y="248065"/>
                </a:cubicBezTo>
                <a:cubicBezTo>
                  <a:pt x="80331" y="270290"/>
                  <a:pt x="240669" y="193561"/>
                  <a:pt x="219502" y="216315"/>
                </a:cubicBezTo>
                <a:cubicBezTo>
                  <a:pt x="198335" y="239069"/>
                  <a:pt x="-10686" y="388823"/>
                  <a:pt x="427" y="3814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1A39AFC5-C0F7-7700-D21B-096E9ACF076A}"/>
              </a:ext>
            </a:extLst>
          </p:cNvPr>
          <p:cNvSpPr/>
          <p:nvPr/>
        </p:nvSpPr>
        <p:spPr>
          <a:xfrm>
            <a:off x="2891257" y="1598140"/>
            <a:ext cx="653209" cy="948315"/>
          </a:xfrm>
          <a:custGeom>
            <a:avLst/>
            <a:gdLst>
              <a:gd name="connsiteX0" fmla="*/ 653020 w 653209"/>
              <a:gd name="connsiteY0" fmla="*/ 31368 h 948315"/>
              <a:gd name="connsiteX1" fmla="*/ 250528 w 653209"/>
              <a:gd name="connsiteY1" fmla="*/ 207214 h 948315"/>
              <a:gd name="connsiteX2" fmla="*/ 117666 w 653209"/>
              <a:gd name="connsiteY2" fmla="*/ 539368 h 948315"/>
              <a:gd name="connsiteX3" fmla="*/ 125481 w 653209"/>
              <a:gd name="connsiteY3" fmla="*/ 437768 h 948315"/>
              <a:gd name="connsiteX4" fmla="*/ 8251 w 653209"/>
              <a:gd name="connsiteY4" fmla="*/ 930137 h 948315"/>
              <a:gd name="connsiteX5" fmla="*/ 16066 w 653209"/>
              <a:gd name="connsiteY5" fmla="*/ 777737 h 948315"/>
              <a:gd name="connsiteX6" fmla="*/ 66866 w 653209"/>
              <a:gd name="connsiteY6" fmla="*/ 172045 h 948315"/>
              <a:gd name="connsiteX7" fmla="*/ 223174 w 653209"/>
              <a:gd name="connsiteY7" fmla="*/ 106 h 948315"/>
              <a:gd name="connsiteX8" fmla="*/ 102035 w 653209"/>
              <a:gd name="connsiteY8" fmla="*/ 187675 h 948315"/>
              <a:gd name="connsiteX9" fmla="*/ 43420 w 653209"/>
              <a:gd name="connsiteY9" fmla="*/ 445583 h 948315"/>
              <a:gd name="connsiteX10" fmla="*/ 195820 w 653209"/>
              <a:gd name="connsiteY10" fmla="*/ 175952 h 948315"/>
              <a:gd name="connsiteX11" fmla="*/ 653020 w 653209"/>
              <a:gd name="connsiteY11" fmla="*/ 31368 h 9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209" h="948315">
                <a:moveTo>
                  <a:pt x="653020" y="31368"/>
                </a:moveTo>
                <a:cubicBezTo>
                  <a:pt x="662138" y="36578"/>
                  <a:pt x="339754" y="122547"/>
                  <a:pt x="250528" y="207214"/>
                </a:cubicBezTo>
                <a:cubicBezTo>
                  <a:pt x="161302" y="291881"/>
                  <a:pt x="138507" y="500942"/>
                  <a:pt x="117666" y="539368"/>
                </a:cubicBezTo>
                <a:cubicBezTo>
                  <a:pt x="96825" y="577794"/>
                  <a:pt x="143717" y="372640"/>
                  <a:pt x="125481" y="437768"/>
                </a:cubicBezTo>
                <a:cubicBezTo>
                  <a:pt x="107245" y="502896"/>
                  <a:pt x="26487" y="873476"/>
                  <a:pt x="8251" y="930137"/>
                </a:cubicBezTo>
                <a:cubicBezTo>
                  <a:pt x="-9985" y="986798"/>
                  <a:pt x="6297" y="904086"/>
                  <a:pt x="16066" y="777737"/>
                </a:cubicBezTo>
                <a:cubicBezTo>
                  <a:pt x="25835" y="651388"/>
                  <a:pt x="32348" y="301650"/>
                  <a:pt x="66866" y="172045"/>
                </a:cubicBezTo>
                <a:cubicBezTo>
                  <a:pt x="101384" y="42440"/>
                  <a:pt x="217313" y="-2499"/>
                  <a:pt x="223174" y="106"/>
                </a:cubicBezTo>
                <a:cubicBezTo>
                  <a:pt x="229035" y="2711"/>
                  <a:pt x="131994" y="113429"/>
                  <a:pt x="102035" y="187675"/>
                </a:cubicBezTo>
                <a:cubicBezTo>
                  <a:pt x="72076" y="261921"/>
                  <a:pt x="27789" y="447537"/>
                  <a:pt x="43420" y="445583"/>
                </a:cubicBezTo>
                <a:cubicBezTo>
                  <a:pt x="59051" y="443629"/>
                  <a:pt x="89010" y="244988"/>
                  <a:pt x="195820" y="175952"/>
                </a:cubicBezTo>
                <a:cubicBezTo>
                  <a:pt x="302630" y="106916"/>
                  <a:pt x="643902" y="26158"/>
                  <a:pt x="653020" y="31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205D8447-724D-2687-019A-58BB9B04BCD2}"/>
              </a:ext>
            </a:extLst>
          </p:cNvPr>
          <p:cNvSpPr/>
          <p:nvPr/>
        </p:nvSpPr>
        <p:spPr>
          <a:xfrm>
            <a:off x="2875488" y="1586859"/>
            <a:ext cx="723503" cy="1215658"/>
          </a:xfrm>
          <a:custGeom>
            <a:avLst/>
            <a:gdLst>
              <a:gd name="connsiteX0" fmla="*/ 723497 w 723503"/>
              <a:gd name="connsiteY0" fmla="*/ 38741 h 1215658"/>
              <a:gd name="connsiteX1" fmla="*/ 457774 w 723503"/>
              <a:gd name="connsiteY1" fmla="*/ 19203 h 1215658"/>
              <a:gd name="connsiteX2" fmla="*/ 274112 w 723503"/>
              <a:gd name="connsiteY2" fmla="*/ 339633 h 1215658"/>
              <a:gd name="connsiteX3" fmla="*/ 360081 w 723503"/>
              <a:gd name="connsiteY3" fmla="*/ 269295 h 1215658"/>
              <a:gd name="connsiteX4" fmla="*/ 149066 w 723503"/>
              <a:gd name="connsiteY4" fmla="*/ 718679 h 1215658"/>
              <a:gd name="connsiteX5" fmla="*/ 231127 w 723503"/>
              <a:gd name="connsiteY5" fmla="*/ 656156 h 1215658"/>
              <a:gd name="connsiteX6" fmla="*/ 574 w 723503"/>
              <a:gd name="connsiteY6" fmla="*/ 1211049 h 1215658"/>
              <a:gd name="connsiteX7" fmla="*/ 172512 w 723503"/>
              <a:gd name="connsiteY7" fmla="*/ 878895 h 1215658"/>
              <a:gd name="connsiteX8" fmla="*/ 387435 w 723503"/>
              <a:gd name="connsiteY8" fmla="*/ 159879 h 1215658"/>
              <a:gd name="connsiteX9" fmla="*/ 449958 w 723503"/>
              <a:gd name="connsiteY9" fmla="*/ 58279 h 1215658"/>
              <a:gd name="connsiteX10" fmla="*/ 723497 w 723503"/>
              <a:gd name="connsiteY10" fmla="*/ 38741 h 121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3503" h="1215658">
                <a:moveTo>
                  <a:pt x="723497" y="38741"/>
                </a:moveTo>
                <a:cubicBezTo>
                  <a:pt x="724800" y="32228"/>
                  <a:pt x="532671" y="-30946"/>
                  <a:pt x="457774" y="19203"/>
                </a:cubicBezTo>
                <a:cubicBezTo>
                  <a:pt x="382876" y="69352"/>
                  <a:pt x="290394" y="297951"/>
                  <a:pt x="274112" y="339633"/>
                </a:cubicBezTo>
                <a:cubicBezTo>
                  <a:pt x="257830" y="381315"/>
                  <a:pt x="380922" y="206121"/>
                  <a:pt x="360081" y="269295"/>
                </a:cubicBezTo>
                <a:cubicBezTo>
                  <a:pt x="339240" y="332469"/>
                  <a:pt x="170558" y="654202"/>
                  <a:pt x="149066" y="718679"/>
                </a:cubicBezTo>
                <a:cubicBezTo>
                  <a:pt x="127574" y="783156"/>
                  <a:pt x="255876" y="574094"/>
                  <a:pt x="231127" y="656156"/>
                </a:cubicBezTo>
                <a:cubicBezTo>
                  <a:pt x="206378" y="738218"/>
                  <a:pt x="10343" y="1173926"/>
                  <a:pt x="574" y="1211049"/>
                </a:cubicBezTo>
                <a:cubicBezTo>
                  <a:pt x="-9195" y="1248172"/>
                  <a:pt x="108035" y="1054090"/>
                  <a:pt x="172512" y="878895"/>
                </a:cubicBezTo>
                <a:cubicBezTo>
                  <a:pt x="236989" y="703700"/>
                  <a:pt x="341194" y="296648"/>
                  <a:pt x="387435" y="159879"/>
                </a:cubicBezTo>
                <a:cubicBezTo>
                  <a:pt x="433676" y="23110"/>
                  <a:pt x="399158" y="79120"/>
                  <a:pt x="449958" y="58279"/>
                </a:cubicBezTo>
                <a:cubicBezTo>
                  <a:pt x="500758" y="37438"/>
                  <a:pt x="722194" y="45254"/>
                  <a:pt x="723497" y="387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DCC46DB-6276-7153-09BE-D940F408B249}"/>
              </a:ext>
            </a:extLst>
          </p:cNvPr>
          <p:cNvSpPr/>
          <p:nvPr/>
        </p:nvSpPr>
        <p:spPr>
          <a:xfrm>
            <a:off x="2977466" y="1428600"/>
            <a:ext cx="633382" cy="306472"/>
          </a:xfrm>
          <a:custGeom>
            <a:avLst/>
            <a:gdLst>
              <a:gd name="connsiteX0" fmla="*/ 633242 w 633382"/>
              <a:gd name="connsiteY0" fmla="*/ 200908 h 306472"/>
              <a:gd name="connsiteX1" fmla="*/ 371426 w 633382"/>
              <a:gd name="connsiteY1" fmla="*/ 52415 h 306472"/>
              <a:gd name="connsiteX2" fmla="*/ 97888 w 633382"/>
              <a:gd name="connsiteY2" fmla="*/ 134477 h 306472"/>
              <a:gd name="connsiteX3" fmla="*/ 293272 w 633382"/>
              <a:gd name="connsiteY3" fmla="*/ 71954 h 306472"/>
              <a:gd name="connsiteX4" fmla="*/ 199488 w 633382"/>
              <a:gd name="connsiteY4" fmla="*/ 134477 h 306472"/>
              <a:gd name="connsiteX5" fmla="*/ 196 w 633382"/>
              <a:gd name="connsiteY5" fmla="*/ 306415 h 306472"/>
              <a:gd name="connsiteX6" fmla="*/ 238565 w 633382"/>
              <a:gd name="connsiteY6" fmla="*/ 114938 h 306472"/>
              <a:gd name="connsiteX7" fmla="*/ 336257 w 633382"/>
              <a:gd name="connsiteY7" fmla="*/ 1615 h 306472"/>
              <a:gd name="connsiteX8" fmla="*/ 633242 w 633382"/>
              <a:gd name="connsiteY8" fmla="*/ 200908 h 30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382" h="306472">
                <a:moveTo>
                  <a:pt x="633242" y="200908"/>
                </a:moveTo>
                <a:cubicBezTo>
                  <a:pt x="639103" y="209375"/>
                  <a:pt x="460652" y="63487"/>
                  <a:pt x="371426" y="52415"/>
                </a:cubicBezTo>
                <a:cubicBezTo>
                  <a:pt x="282200" y="41343"/>
                  <a:pt x="110914" y="131220"/>
                  <a:pt x="97888" y="134477"/>
                </a:cubicBezTo>
                <a:cubicBezTo>
                  <a:pt x="84862" y="137733"/>
                  <a:pt x="276339" y="71954"/>
                  <a:pt x="293272" y="71954"/>
                </a:cubicBezTo>
                <a:cubicBezTo>
                  <a:pt x="310205" y="71954"/>
                  <a:pt x="248334" y="95400"/>
                  <a:pt x="199488" y="134477"/>
                </a:cubicBezTo>
                <a:cubicBezTo>
                  <a:pt x="150642" y="173554"/>
                  <a:pt x="-6317" y="309671"/>
                  <a:pt x="196" y="306415"/>
                </a:cubicBezTo>
                <a:cubicBezTo>
                  <a:pt x="6709" y="303159"/>
                  <a:pt x="182555" y="165738"/>
                  <a:pt x="238565" y="114938"/>
                </a:cubicBezTo>
                <a:cubicBezTo>
                  <a:pt x="294575" y="64138"/>
                  <a:pt x="277642" y="-12062"/>
                  <a:pt x="336257" y="1615"/>
                </a:cubicBezTo>
                <a:cubicBezTo>
                  <a:pt x="394872" y="15292"/>
                  <a:pt x="627381" y="192441"/>
                  <a:pt x="633242" y="2009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0E2EE01-15EB-A55B-474B-AD9061F472F2}"/>
              </a:ext>
            </a:extLst>
          </p:cNvPr>
          <p:cNvSpPr/>
          <p:nvPr/>
        </p:nvSpPr>
        <p:spPr>
          <a:xfrm>
            <a:off x="2999341" y="1738834"/>
            <a:ext cx="521866" cy="781756"/>
          </a:xfrm>
          <a:custGeom>
            <a:avLst/>
            <a:gdLst>
              <a:gd name="connsiteX0" fmla="*/ 521490 w 521866"/>
              <a:gd name="connsiteY0" fmla="*/ 89 h 781756"/>
              <a:gd name="connsiteX1" fmla="*/ 287028 w 521866"/>
              <a:gd name="connsiteY1" fmla="*/ 195474 h 781756"/>
              <a:gd name="connsiteX2" fmla="*/ 154167 w 521866"/>
              <a:gd name="connsiteY2" fmla="*/ 398674 h 781756"/>
              <a:gd name="connsiteX3" fmla="*/ 287028 w 521866"/>
              <a:gd name="connsiteY3" fmla="*/ 226735 h 781756"/>
              <a:gd name="connsiteX4" fmla="*/ 400351 w 521866"/>
              <a:gd name="connsiteY4" fmla="*/ 62612 h 781756"/>
              <a:gd name="connsiteX5" fmla="*/ 353459 w 521866"/>
              <a:gd name="connsiteY5" fmla="*/ 136858 h 781756"/>
              <a:gd name="connsiteX6" fmla="*/ 154167 w 521866"/>
              <a:gd name="connsiteY6" fmla="*/ 625320 h 781756"/>
              <a:gd name="connsiteX7" fmla="*/ 185428 w 521866"/>
              <a:gd name="connsiteY7" fmla="*/ 511997 h 781756"/>
              <a:gd name="connsiteX8" fmla="*/ 412074 w 521866"/>
              <a:gd name="connsiteY8" fmla="*/ 199381 h 781756"/>
              <a:gd name="connsiteX9" fmla="*/ 1767 w 521866"/>
              <a:gd name="connsiteY9" fmla="*/ 781628 h 781756"/>
              <a:gd name="connsiteX10" fmla="*/ 267490 w 521866"/>
              <a:gd name="connsiteY10" fmla="*/ 250181 h 781756"/>
              <a:gd name="connsiteX11" fmla="*/ 365182 w 521866"/>
              <a:gd name="connsiteY11" fmla="*/ 23535 h 781756"/>
              <a:gd name="connsiteX12" fmla="*/ 228413 w 521866"/>
              <a:gd name="connsiteY12" fmla="*/ 168120 h 781756"/>
              <a:gd name="connsiteX13" fmla="*/ 521490 w 521866"/>
              <a:gd name="connsiteY13" fmla="*/ 89 h 78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866" h="781756">
                <a:moveTo>
                  <a:pt x="521490" y="89"/>
                </a:moveTo>
                <a:cubicBezTo>
                  <a:pt x="531259" y="4648"/>
                  <a:pt x="348248" y="129043"/>
                  <a:pt x="287028" y="195474"/>
                </a:cubicBezTo>
                <a:cubicBezTo>
                  <a:pt x="225807" y="261905"/>
                  <a:pt x="154167" y="393464"/>
                  <a:pt x="154167" y="398674"/>
                </a:cubicBezTo>
                <a:cubicBezTo>
                  <a:pt x="154167" y="403884"/>
                  <a:pt x="245997" y="282745"/>
                  <a:pt x="287028" y="226735"/>
                </a:cubicBezTo>
                <a:cubicBezTo>
                  <a:pt x="328059" y="170725"/>
                  <a:pt x="389279" y="77591"/>
                  <a:pt x="400351" y="62612"/>
                </a:cubicBezTo>
                <a:cubicBezTo>
                  <a:pt x="411423" y="47633"/>
                  <a:pt x="394490" y="43073"/>
                  <a:pt x="353459" y="136858"/>
                </a:cubicBezTo>
                <a:cubicBezTo>
                  <a:pt x="312428" y="230643"/>
                  <a:pt x="182172" y="562797"/>
                  <a:pt x="154167" y="625320"/>
                </a:cubicBezTo>
                <a:cubicBezTo>
                  <a:pt x="126162" y="687843"/>
                  <a:pt x="142444" y="582987"/>
                  <a:pt x="185428" y="511997"/>
                </a:cubicBezTo>
                <a:cubicBezTo>
                  <a:pt x="228412" y="441007"/>
                  <a:pt x="442684" y="154443"/>
                  <a:pt x="412074" y="199381"/>
                </a:cubicBezTo>
                <a:cubicBezTo>
                  <a:pt x="381464" y="244319"/>
                  <a:pt x="25864" y="773161"/>
                  <a:pt x="1767" y="781628"/>
                </a:cubicBezTo>
                <a:cubicBezTo>
                  <a:pt x="-22330" y="790095"/>
                  <a:pt x="206921" y="376530"/>
                  <a:pt x="267490" y="250181"/>
                </a:cubicBezTo>
                <a:cubicBezTo>
                  <a:pt x="328059" y="123832"/>
                  <a:pt x="371695" y="37212"/>
                  <a:pt x="365182" y="23535"/>
                </a:cubicBezTo>
                <a:cubicBezTo>
                  <a:pt x="358669" y="9858"/>
                  <a:pt x="206921" y="170074"/>
                  <a:pt x="228413" y="168120"/>
                </a:cubicBezTo>
                <a:cubicBezTo>
                  <a:pt x="249905" y="166166"/>
                  <a:pt x="511721" y="-4470"/>
                  <a:pt x="521490" y="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CEE814A6-D586-2F13-A73C-253E95B871F1}"/>
              </a:ext>
            </a:extLst>
          </p:cNvPr>
          <p:cNvSpPr/>
          <p:nvPr/>
        </p:nvSpPr>
        <p:spPr>
          <a:xfrm>
            <a:off x="2879618" y="2109736"/>
            <a:ext cx="536029" cy="984065"/>
          </a:xfrm>
          <a:custGeom>
            <a:avLst/>
            <a:gdLst>
              <a:gd name="connsiteX0" fmla="*/ 535705 w 536029"/>
              <a:gd name="connsiteY0" fmla="*/ 47310 h 984065"/>
              <a:gd name="connsiteX1" fmla="*/ 285613 w 536029"/>
              <a:gd name="connsiteY1" fmla="*/ 434172 h 984065"/>
              <a:gd name="connsiteX2" fmla="*/ 144936 w 536029"/>
              <a:gd name="connsiteY2" fmla="*/ 727249 h 984065"/>
              <a:gd name="connsiteX3" fmla="*/ 141028 w 536029"/>
              <a:gd name="connsiteY3" fmla="*/ 660818 h 984065"/>
              <a:gd name="connsiteX4" fmla="*/ 98044 w 536029"/>
              <a:gd name="connsiteY4" fmla="*/ 973433 h 984065"/>
              <a:gd name="connsiteX5" fmla="*/ 58967 w 536029"/>
              <a:gd name="connsiteY5" fmla="*/ 887464 h 984065"/>
              <a:gd name="connsiteX6" fmla="*/ 19890 w 536029"/>
              <a:gd name="connsiteY6" fmla="*/ 656910 h 984065"/>
              <a:gd name="connsiteX7" fmla="*/ 15982 w 536029"/>
              <a:gd name="connsiteY7" fmla="*/ 684264 h 984065"/>
              <a:gd name="connsiteX8" fmla="*/ 164474 w 536029"/>
              <a:gd name="connsiteY8" fmla="*/ 418 h 984065"/>
              <a:gd name="connsiteX9" fmla="*/ 8167 w 536029"/>
              <a:gd name="connsiteY9" fmla="*/ 582664 h 984065"/>
              <a:gd name="connsiteX10" fmla="*/ 31613 w 536029"/>
              <a:gd name="connsiteY10" fmla="*/ 582664 h 984065"/>
              <a:gd name="connsiteX11" fmla="*/ 113674 w 536029"/>
              <a:gd name="connsiteY11" fmla="*/ 438079 h 984065"/>
              <a:gd name="connsiteX12" fmla="*/ 4259 w 536029"/>
              <a:gd name="connsiteY12" fmla="*/ 875741 h 984065"/>
              <a:gd name="connsiteX13" fmla="*/ 101951 w 536029"/>
              <a:gd name="connsiteY13" fmla="*/ 625649 h 984065"/>
              <a:gd name="connsiteX14" fmla="*/ 242628 w 536029"/>
              <a:gd name="connsiteY14" fmla="*/ 379464 h 984065"/>
              <a:gd name="connsiteX15" fmla="*/ 70690 w 536029"/>
              <a:gd name="connsiteY15" fmla="*/ 664726 h 984065"/>
              <a:gd name="connsiteX16" fmla="*/ 238720 w 536029"/>
              <a:gd name="connsiteY16" fmla="*/ 504510 h 984065"/>
              <a:gd name="connsiteX17" fmla="*/ 336413 w 536029"/>
              <a:gd name="connsiteY17" fmla="*/ 301310 h 984065"/>
              <a:gd name="connsiteX18" fmla="*/ 535705 w 536029"/>
              <a:gd name="connsiteY18" fmla="*/ 47310 h 98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029" h="984065">
                <a:moveTo>
                  <a:pt x="535705" y="47310"/>
                </a:moveTo>
                <a:cubicBezTo>
                  <a:pt x="527238" y="69454"/>
                  <a:pt x="350741" y="320849"/>
                  <a:pt x="285613" y="434172"/>
                </a:cubicBezTo>
                <a:cubicBezTo>
                  <a:pt x="220485" y="547495"/>
                  <a:pt x="169033" y="689475"/>
                  <a:pt x="144936" y="727249"/>
                </a:cubicBezTo>
                <a:cubicBezTo>
                  <a:pt x="120839" y="765023"/>
                  <a:pt x="148843" y="619787"/>
                  <a:pt x="141028" y="660818"/>
                </a:cubicBezTo>
                <a:cubicBezTo>
                  <a:pt x="133213" y="701849"/>
                  <a:pt x="111721" y="935659"/>
                  <a:pt x="98044" y="973433"/>
                </a:cubicBezTo>
                <a:cubicBezTo>
                  <a:pt x="84367" y="1011207"/>
                  <a:pt x="71993" y="940218"/>
                  <a:pt x="58967" y="887464"/>
                </a:cubicBezTo>
                <a:cubicBezTo>
                  <a:pt x="45941" y="834710"/>
                  <a:pt x="27054" y="690777"/>
                  <a:pt x="19890" y="656910"/>
                </a:cubicBezTo>
                <a:cubicBezTo>
                  <a:pt x="12726" y="623043"/>
                  <a:pt x="-8115" y="793679"/>
                  <a:pt x="15982" y="684264"/>
                </a:cubicBezTo>
                <a:cubicBezTo>
                  <a:pt x="40079" y="574849"/>
                  <a:pt x="165776" y="17351"/>
                  <a:pt x="164474" y="418"/>
                </a:cubicBezTo>
                <a:cubicBezTo>
                  <a:pt x="163172" y="-16515"/>
                  <a:pt x="30310" y="485623"/>
                  <a:pt x="8167" y="582664"/>
                </a:cubicBezTo>
                <a:cubicBezTo>
                  <a:pt x="-13977" y="679705"/>
                  <a:pt x="14029" y="606761"/>
                  <a:pt x="31613" y="582664"/>
                </a:cubicBezTo>
                <a:cubicBezTo>
                  <a:pt x="49197" y="558567"/>
                  <a:pt x="118233" y="389233"/>
                  <a:pt x="113674" y="438079"/>
                </a:cubicBezTo>
                <a:cubicBezTo>
                  <a:pt x="109115" y="486925"/>
                  <a:pt x="6213" y="844479"/>
                  <a:pt x="4259" y="875741"/>
                </a:cubicBezTo>
                <a:cubicBezTo>
                  <a:pt x="2305" y="907003"/>
                  <a:pt x="62223" y="708362"/>
                  <a:pt x="101951" y="625649"/>
                </a:cubicBezTo>
                <a:cubicBezTo>
                  <a:pt x="141679" y="542936"/>
                  <a:pt x="247838" y="372951"/>
                  <a:pt x="242628" y="379464"/>
                </a:cubicBezTo>
                <a:cubicBezTo>
                  <a:pt x="237418" y="385977"/>
                  <a:pt x="71341" y="643885"/>
                  <a:pt x="70690" y="664726"/>
                </a:cubicBezTo>
                <a:cubicBezTo>
                  <a:pt x="70039" y="685567"/>
                  <a:pt x="194433" y="565079"/>
                  <a:pt x="238720" y="504510"/>
                </a:cubicBezTo>
                <a:cubicBezTo>
                  <a:pt x="283007" y="443941"/>
                  <a:pt x="288218" y="376207"/>
                  <a:pt x="336413" y="301310"/>
                </a:cubicBezTo>
                <a:cubicBezTo>
                  <a:pt x="384608" y="226413"/>
                  <a:pt x="544172" y="25166"/>
                  <a:pt x="535705" y="473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EE2F74C-373B-EE18-DFCD-CCC545D8B67C}"/>
              </a:ext>
            </a:extLst>
          </p:cNvPr>
          <p:cNvSpPr/>
          <p:nvPr/>
        </p:nvSpPr>
        <p:spPr>
          <a:xfrm>
            <a:off x="3091313" y="1969442"/>
            <a:ext cx="352505" cy="570964"/>
          </a:xfrm>
          <a:custGeom>
            <a:avLst/>
            <a:gdLst>
              <a:gd name="connsiteX0" fmla="*/ 351364 w 352505"/>
              <a:gd name="connsiteY0" fmla="*/ 3943 h 570964"/>
              <a:gd name="connsiteX1" fmla="*/ 11395 w 352505"/>
              <a:gd name="connsiteY1" fmla="*/ 551020 h 570964"/>
              <a:gd name="connsiteX2" fmla="*/ 89549 w 352505"/>
              <a:gd name="connsiteY2" fmla="*/ 425973 h 570964"/>
              <a:gd name="connsiteX3" fmla="*/ 179425 w 352505"/>
              <a:gd name="connsiteY3" fmla="*/ 179789 h 570964"/>
              <a:gd name="connsiteX4" fmla="*/ 124718 w 352505"/>
              <a:gd name="connsiteY4" fmla="*/ 297020 h 570964"/>
              <a:gd name="connsiteX5" fmla="*/ 351364 w 352505"/>
              <a:gd name="connsiteY5" fmla="*/ 3943 h 57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05" h="570964">
                <a:moveTo>
                  <a:pt x="351364" y="3943"/>
                </a:moveTo>
                <a:cubicBezTo>
                  <a:pt x="332477" y="46276"/>
                  <a:pt x="55031" y="480682"/>
                  <a:pt x="11395" y="551020"/>
                </a:cubicBezTo>
                <a:cubicBezTo>
                  <a:pt x="-32241" y="621358"/>
                  <a:pt x="61544" y="487845"/>
                  <a:pt x="89549" y="425973"/>
                </a:cubicBezTo>
                <a:cubicBezTo>
                  <a:pt x="117554" y="364101"/>
                  <a:pt x="173563" y="201281"/>
                  <a:pt x="179425" y="179789"/>
                </a:cubicBezTo>
                <a:cubicBezTo>
                  <a:pt x="185287" y="158297"/>
                  <a:pt x="100621" y="320466"/>
                  <a:pt x="124718" y="297020"/>
                </a:cubicBezTo>
                <a:cubicBezTo>
                  <a:pt x="148815" y="273574"/>
                  <a:pt x="370251" y="-38390"/>
                  <a:pt x="351364" y="3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BEDBBF2-5027-8CA6-5C74-6F2FCCABF049}"/>
              </a:ext>
            </a:extLst>
          </p:cNvPr>
          <p:cNvSpPr/>
          <p:nvPr/>
        </p:nvSpPr>
        <p:spPr>
          <a:xfrm>
            <a:off x="3071381" y="2373591"/>
            <a:ext cx="231080" cy="600166"/>
          </a:xfrm>
          <a:custGeom>
            <a:avLst/>
            <a:gdLst>
              <a:gd name="connsiteX0" fmla="*/ 140742 w 231080"/>
              <a:gd name="connsiteY0" fmla="*/ 2286 h 600166"/>
              <a:gd name="connsiteX1" fmla="*/ 214988 w 231080"/>
              <a:gd name="connsiteY1" fmla="*/ 123424 h 600166"/>
              <a:gd name="connsiteX2" fmla="*/ 86034 w 231080"/>
              <a:gd name="connsiteY2" fmla="*/ 307086 h 600166"/>
              <a:gd name="connsiteX3" fmla="*/ 140742 w 231080"/>
              <a:gd name="connsiteY3" fmla="*/ 271917 h 600166"/>
              <a:gd name="connsiteX4" fmla="*/ 65 w 231080"/>
              <a:gd name="connsiteY4" fmla="*/ 463394 h 600166"/>
              <a:gd name="connsiteX5" fmla="*/ 121204 w 231080"/>
              <a:gd name="connsiteY5" fmla="*/ 432132 h 600166"/>
              <a:gd name="connsiteX6" fmla="*/ 27419 w 231080"/>
              <a:gd name="connsiteY6" fmla="*/ 490747 h 600166"/>
              <a:gd name="connsiteX7" fmla="*/ 113388 w 231080"/>
              <a:gd name="connsiteY7" fmla="*/ 600163 h 600166"/>
              <a:gd name="connsiteX8" fmla="*/ 50865 w 231080"/>
              <a:gd name="connsiteY8" fmla="*/ 486840 h 600166"/>
              <a:gd name="connsiteX9" fmla="*/ 222804 w 231080"/>
              <a:gd name="connsiteY9" fmla="*/ 244563 h 600166"/>
              <a:gd name="connsiteX10" fmla="*/ 195450 w 231080"/>
              <a:gd name="connsiteY10" fmla="*/ 217209 h 600166"/>
              <a:gd name="connsiteX11" fmla="*/ 121204 w 231080"/>
              <a:gd name="connsiteY11" fmla="*/ 275824 h 600166"/>
              <a:gd name="connsiteX12" fmla="*/ 222804 w 231080"/>
              <a:gd name="connsiteY12" fmla="*/ 131240 h 600166"/>
              <a:gd name="connsiteX13" fmla="*/ 164188 w 231080"/>
              <a:gd name="connsiteY13" fmla="*/ 49178 h 600166"/>
              <a:gd name="connsiteX14" fmla="*/ 140742 w 231080"/>
              <a:gd name="connsiteY14" fmla="*/ 2286 h 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080" h="600166">
                <a:moveTo>
                  <a:pt x="140742" y="2286"/>
                </a:moveTo>
                <a:cubicBezTo>
                  <a:pt x="149209" y="14660"/>
                  <a:pt x="224106" y="72624"/>
                  <a:pt x="214988" y="123424"/>
                </a:cubicBezTo>
                <a:cubicBezTo>
                  <a:pt x="205870" y="174224"/>
                  <a:pt x="98408" y="282337"/>
                  <a:pt x="86034" y="307086"/>
                </a:cubicBezTo>
                <a:cubicBezTo>
                  <a:pt x="73660" y="331835"/>
                  <a:pt x="155070" y="245866"/>
                  <a:pt x="140742" y="271917"/>
                </a:cubicBezTo>
                <a:cubicBezTo>
                  <a:pt x="126414" y="297968"/>
                  <a:pt x="3321" y="436692"/>
                  <a:pt x="65" y="463394"/>
                </a:cubicBezTo>
                <a:cubicBezTo>
                  <a:pt x="-3191" y="490096"/>
                  <a:pt x="116645" y="427573"/>
                  <a:pt x="121204" y="432132"/>
                </a:cubicBezTo>
                <a:cubicBezTo>
                  <a:pt x="125763" y="436691"/>
                  <a:pt x="28722" y="462742"/>
                  <a:pt x="27419" y="490747"/>
                </a:cubicBezTo>
                <a:cubicBezTo>
                  <a:pt x="26116" y="518752"/>
                  <a:pt x="109480" y="600814"/>
                  <a:pt x="113388" y="600163"/>
                </a:cubicBezTo>
                <a:cubicBezTo>
                  <a:pt x="117296" y="599512"/>
                  <a:pt x="32629" y="546107"/>
                  <a:pt x="50865" y="486840"/>
                </a:cubicBezTo>
                <a:cubicBezTo>
                  <a:pt x="69101" y="427573"/>
                  <a:pt x="198707" y="289501"/>
                  <a:pt x="222804" y="244563"/>
                </a:cubicBezTo>
                <a:cubicBezTo>
                  <a:pt x="246901" y="199625"/>
                  <a:pt x="212383" y="211999"/>
                  <a:pt x="195450" y="217209"/>
                </a:cubicBezTo>
                <a:cubicBezTo>
                  <a:pt x="178517" y="222419"/>
                  <a:pt x="116645" y="290152"/>
                  <a:pt x="121204" y="275824"/>
                </a:cubicBezTo>
                <a:cubicBezTo>
                  <a:pt x="125763" y="261496"/>
                  <a:pt x="215640" y="169014"/>
                  <a:pt x="222804" y="131240"/>
                </a:cubicBezTo>
                <a:cubicBezTo>
                  <a:pt x="229968" y="93466"/>
                  <a:pt x="176562" y="67414"/>
                  <a:pt x="164188" y="49178"/>
                </a:cubicBezTo>
                <a:cubicBezTo>
                  <a:pt x="151814" y="30942"/>
                  <a:pt x="132275" y="-10088"/>
                  <a:pt x="140742" y="2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A7D406A-5C10-C29E-166E-EFB291DF7AAA}"/>
              </a:ext>
            </a:extLst>
          </p:cNvPr>
          <p:cNvSpPr/>
          <p:nvPr/>
        </p:nvSpPr>
        <p:spPr>
          <a:xfrm>
            <a:off x="3488330" y="861665"/>
            <a:ext cx="500713" cy="744584"/>
          </a:xfrm>
          <a:custGeom>
            <a:avLst/>
            <a:gdLst>
              <a:gd name="connsiteX0" fmla="*/ 24685 w 500713"/>
              <a:gd name="connsiteY0" fmla="*/ 736581 h 744584"/>
              <a:gd name="connsiteX1" fmla="*/ 5147 w 500713"/>
              <a:gd name="connsiteY1" fmla="*/ 549012 h 744584"/>
              <a:gd name="connsiteX2" fmla="*/ 36408 w 500713"/>
              <a:gd name="connsiteY2" fmla="*/ 302827 h 744584"/>
              <a:gd name="connsiteX3" fmla="*/ 349024 w 500713"/>
              <a:gd name="connsiteY3" fmla="*/ 72273 h 744584"/>
              <a:gd name="connsiteX4" fmla="*/ 184901 w 500713"/>
              <a:gd name="connsiteY4" fmla="*/ 146520 h 744584"/>
              <a:gd name="connsiteX5" fmla="*/ 497516 w 500713"/>
              <a:gd name="connsiteY5" fmla="*/ 1935 h 744584"/>
              <a:gd name="connsiteX6" fmla="*/ 333393 w 500713"/>
              <a:gd name="connsiteY6" fmla="*/ 76181 h 744584"/>
              <a:gd name="connsiteX7" fmla="*/ 114562 w 500713"/>
              <a:gd name="connsiteY7" fmla="*/ 255935 h 744584"/>
              <a:gd name="connsiteX8" fmla="*/ 36408 w 500713"/>
              <a:gd name="connsiteY8" fmla="*/ 400520 h 744584"/>
              <a:gd name="connsiteX9" fmla="*/ 20778 w 500713"/>
              <a:gd name="connsiteY9" fmla="*/ 466950 h 744584"/>
              <a:gd name="connsiteX10" fmla="*/ 87208 w 500713"/>
              <a:gd name="connsiteY10" fmla="*/ 275473 h 744584"/>
              <a:gd name="connsiteX11" fmla="*/ 24685 w 500713"/>
              <a:gd name="connsiteY11" fmla="*/ 736581 h 7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0713" h="744584">
                <a:moveTo>
                  <a:pt x="24685" y="736581"/>
                </a:moveTo>
                <a:cubicBezTo>
                  <a:pt x="11008" y="782171"/>
                  <a:pt x="3193" y="621304"/>
                  <a:pt x="5147" y="549012"/>
                </a:cubicBezTo>
                <a:cubicBezTo>
                  <a:pt x="7101" y="476720"/>
                  <a:pt x="-20905" y="382283"/>
                  <a:pt x="36408" y="302827"/>
                </a:cubicBezTo>
                <a:cubicBezTo>
                  <a:pt x="93721" y="223371"/>
                  <a:pt x="324275" y="98324"/>
                  <a:pt x="349024" y="72273"/>
                </a:cubicBezTo>
                <a:cubicBezTo>
                  <a:pt x="373773" y="46222"/>
                  <a:pt x="160153" y="158243"/>
                  <a:pt x="184901" y="146520"/>
                </a:cubicBezTo>
                <a:cubicBezTo>
                  <a:pt x="209649" y="134797"/>
                  <a:pt x="472767" y="13658"/>
                  <a:pt x="497516" y="1935"/>
                </a:cubicBezTo>
                <a:cubicBezTo>
                  <a:pt x="522265" y="-9788"/>
                  <a:pt x="397219" y="33848"/>
                  <a:pt x="333393" y="76181"/>
                </a:cubicBezTo>
                <a:cubicBezTo>
                  <a:pt x="269567" y="118514"/>
                  <a:pt x="164059" y="201879"/>
                  <a:pt x="114562" y="255935"/>
                </a:cubicBezTo>
                <a:cubicBezTo>
                  <a:pt x="65065" y="309991"/>
                  <a:pt x="52039" y="365351"/>
                  <a:pt x="36408" y="400520"/>
                </a:cubicBezTo>
                <a:cubicBezTo>
                  <a:pt x="20777" y="435689"/>
                  <a:pt x="12311" y="487791"/>
                  <a:pt x="20778" y="466950"/>
                </a:cubicBezTo>
                <a:cubicBezTo>
                  <a:pt x="29245" y="446109"/>
                  <a:pt x="88511" y="232488"/>
                  <a:pt x="87208" y="275473"/>
                </a:cubicBezTo>
                <a:cubicBezTo>
                  <a:pt x="85905" y="318458"/>
                  <a:pt x="38362" y="690991"/>
                  <a:pt x="24685" y="736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3DB56F65-DFF7-AEC3-F321-A4F511A73CC2}"/>
              </a:ext>
            </a:extLst>
          </p:cNvPr>
          <p:cNvSpPr/>
          <p:nvPr/>
        </p:nvSpPr>
        <p:spPr>
          <a:xfrm>
            <a:off x="3645195" y="771810"/>
            <a:ext cx="1008305" cy="737149"/>
          </a:xfrm>
          <a:custGeom>
            <a:avLst/>
            <a:gdLst>
              <a:gd name="connsiteX0" fmla="*/ 682 w 1008305"/>
              <a:gd name="connsiteY0" fmla="*/ 736559 h 737149"/>
              <a:gd name="connsiteX1" fmla="*/ 231236 w 1008305"/>
              <a:gd name="connsiteY1" fmla="*/ 380959 h 737149"/>
              <a:gd name="connsiteX2" fmla="*/ 504774 w 1008305"/>
              <a:gd name="connsiteY2" fmla="*/ 158221 h 737149"/>
              <a:gd name="connsiteX3" fmla="*/ 997143 w 1008305"/>
              <a:gd name="connsiteY3" fmla="*/ 5821 h 737149"/>
              <a:gd name="connsiteX4" fmla="*/ 860374 w 1008305"/>
              <a:gd name="connsiteY4" fmla="*/ 29267 h 737149"/>
              <a:gd name="connsiteX5" fmla="*/ 223420 w 1008305"/>
              <a:gd name="connsiteY5" fmla="*/ 111328 h 737149"/>
              <a:gd name="connsiteX6" fmla="*/ 438343 w 1008305"/>
              <a:gd name="connsiteY6" fmla="*/ 107421 h 737149"/>
              <a:gd name="connsiteX7" fmla="*/ 305482 w 1008305"/>
              <a:gd name="connsiteY7" fmla="*/ 291082 h 737149"/>
              <a:gd name="connsiteX8" fmla="*/ 682 w 1008305"/>
              <a:gd name="connsiteY8" fmla="*/ 736559 h 73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8305" h="737149">
                <a:moveTo>
                  <a:pt x="682" y="736559"/>
                </a:moveTo>
                <a:cubicBezTo>
                  <a:pt x="-11692" y="751538"/>
                  <a:pt x="147221" y="477349"/>
                  <a:pt x="231236" y="380959"/>
                </a:cubicBezTo>
                <a:cubicBezTo>
                  <a:pt x="315251" y="284569"/>
                  <a:pt x="377123" y="220744"/>
                  <a:pt x="504774" y="158221"/>
                </a:cubicBezTo>
                <a:cubicBezTo>
                  <a:pt x="632425" y="95698"/>
                  <a:pt x="937876" y="27313"/>
                  <a:pt x="997143" y="5821"/>
                </a:cubicBezTo>
                <a:cubicBezTo>
                  <a:pt x="1056410" y="-15671"/>
                  <a:pt x="860374" y="29267"/>
                  <a:pt x="860374" y="29267"/>
                </a:cubicBezTo>
                <a:lnTo>
                  <a:pt x="223420" y="111328"/>
                </a:lnTo>
                <a:cubicBezTo>
                  <a:pt x="153082" y="124354"/>
                  <a:pt x="424666" y="77462"/>
                  <a:pt x="438343" y="107421"/>
                </a:cubicBezTo>
                <a:cubicBezTo>
                  <a:pt x="452020" y="137380"/>
                  <a:pt x="372564" y="187528"/>
                  <a:pt x="305482" y="291082"/>
                </a:cubicBezTo>
                <a:cubicBezTo>
                  <a:pt x="238400" y="394636"/>
                  <a:pt x="13056" y="721580"/>
                  <a:pt x="682" y="7365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8BCBF7D-C61C-50FE-950D-33435A6EF9EF}"/>
              </a:ext>
            </a:extLst>
          </p:cNvPr>
          <p:cNvSpPr/>
          <p:nvPr/>
        </p:nvSpPr>
        <p:spPr>
          <a:xfrm>
            <a:off x="4002397" y="782889"/>
            <a:ext cx="1202690" cy="640662"/>
          </a:xfrm>
          <a:custGeom>
            <a:avLst/>
            <a:gdLst>
              <a:gd name="connsiteX0" fmla="*/ 2988 w 1202690"/>
              <a:gd name="connsiteY0" fmla="*/ 639511 h 640662"/>
              <a:gd name="connsiteX1" fmla="*/ 534434 w 1202690"/>
              <a:gd name="connsiteY1" fmla="*/ 96342 h 640662"/>
              <a:gd name="connsiteX2" fmla="*/ 1058065 w 1202690"/>
              <a:gd name="connsiteY2" fmla="*/ 174496 h 640662"/>
              <a:gd name="connsiteX3" fmla="*/ 815788 w 1202690"/>
              <a:gd name="connsiteY3" fmla="*/ 49449 h 640662"/>
              <a:gd name="connsiteX4" fmla="*/ 1202649 w 1202690"/>
              <a:gd name="connsiteY4" fmla="*/ 229203 h 640662"/>
              <a:gd name="connsiteX5" fmla="*/ 839234 w 1202690"/>
              <a:gd name="connsiteY5" fmla="*/ 22096 h 640662"/>
              <a:gd name="connsiteX6" fmla="*/ 651665 w 1202690"/>
              <a:gd name="connsiteY6" fmla="*/ 14280 h 640662"/>
              <a:gd name="connsiteX7" fmla="*/ 526618 w 1202690"/>
              <a:gd name="connsiteY7" fmla="*/ 96342 h 640662"/>
              <a:gd name="connsiteX8" fmla="*/ 327326 w 1202690"/>
              <a:gd name="connsiteY8" fmla="*/ 237019 h 640662"/>
              <a:gd name="connsiteX9" fmla="*/ 2988 w 1202690"/>
              <a:gd name="connsiteY9" fmla="*/ 639511 h 6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2690" h="640662">
                <a:moveTo>
                  <a:pt x="2988" y="639511"/>
                </a:moveTo>
                <a:cubicBezTo>
                  <a:pt x="37506" y="616065"/>
                  <a:pt x="358588" y="173844"/>
                  <a:pt x="534434" y="96342"/>
                </a:cubicBezTo>
                <a:cubicBezTo>
                  <a:pt x="710280" y="18840"/>
                  <a:pt x="1011173" y="182312"/>
                  <a:pt x="1058065" y="174496"/>
                </a:cubicBezTo>
                <a:cubicBezTo>
                  <a:pt x="1104957" y="166680"/>
                  <a:pt x="791691" y="40331"/>
                  <a:pt x="815788" y="49449"/>
                </a:cubicBezTo>
                <a:cubicBezTo>
                  <a:pt x="839885" y="58567"/>
                  <a:pt x="1198741" y="233762"/>
                  <a:pt x="1202649" y="229203"/>
                </a:cubicBezTo>
                <a:cubicBezTo>
                  <a:pt x="1206557" y="224644"/>
                  <a:pt x="931065" y="57916"/>
                  <a:pt x="839234" y="22096"/>
                </a:cubicBezTo>
                <a:cubicBezTo>
                  <a:pt x="747403" y="-13724"/>
                  <a:pt x="703768" y="1906"/>
                  <a:pt x="651665" y="14280"/>
                </a:cubicBezTo>
                <a:cubicBezTo>
                  <a:pt x="599562" y="26654"/>
                  <a:pt x="580675" y="59219"/>
                  <a:pt x="526618" y="96342"/>
                </a:cubicBezTo>
                <a:cubicBezTo>
                  <a:pt x="472562" y="133465"/>
                  <a:pt x="411993" y="152352"/>
                  <a:pt x="327326" y="237019"/>
                </a:cubicBezTo>
                <a:cubicBezTo>
                  <a:pt x="242659" y="321686"/>
                  <a:pt x="-31530" y="662957"/>
                  <a:pt x="2988" y="6395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DDE5247-5D9C-77DD-5498-B0F546234AB8}"/>
              </a:ext>
            </a:extLst>
          </p:cNvPr>
          <p:cNvSpPr/>
          <p:nvPr/>
        </p:nvSpPr>
        <p:spPr>
          <a:xfrm>
            <a:off x="4035572" y="955523"/>
            <a:ext cx="1665304" cy="357664"/>
          </a:xfrm>
          <a:custGeom>
            <a:avLst/>
            <a:gdLst>
              <a:gd name="connsiteX0" fmla="*/ 630213 w 1665304"/>
              <a:gd name="connsiteY0" fmla="*/ 357462 h 357664"/>
              <a:gd name="connsiteX1" fmla="*/ 552059 w 1665304"/>
              <a:gd name="connsiteY1" fmla="*/ 240231 h 357664"/>
              <a:gd name="connsiteX2" fmla="*/ 1095228 w 1665304"/>
              <a:gd name="connsiteY2" fmla="*/ 64385 h 357664"/>
              <a:gd name="connsiteX3" fmla="*/ 1013166 w 1665304"/>
              <a:gd name="connsiteY3" fmla="*/ 13585 h 357664"/>
              <a:gd name="connsiteX4" fmla="*/ 1657936 w 1665304"/>
              <a:gd name="connsiteY4" fmla="*/ 294939 h 357664"/>
              <a:gd name="connsiteX5" fmla="*/ 1333597 w 1665304"/>
              <a:gd name="connsiteY5" fmla="*/ 115185 h 357664"/>
              <a:gd name="connsiteX6" fmla="*/ 892028 w 1665304"/>
              <a:gd name="connsiteY6" fmla="*/ 21400 h 357664"/>
              <a:gd name="connsiteX7" fmla="*/ 313690 w 1665304"/>
              <a:gd name="connsiteY7" fmla="*/ 107369 h 357664"/>
              <a:gd name="connsiteX8" fmla="*/ 622397 w 1665304"/>
              <a:gd name="connsiteY8" fmla="*/ 80015 h 357664"/>
              <a:gd name="connsiteX9" fmla="*/ 337136 w 1665304"/>
              <a:gd name="connsiteY9" fmla="*/ 228508 h 357664"/>
              <a:gd name="connsiteX10" fmla="*/ 1074 w 1665304"/>
              <a:gd name="connsiteY10" fmla="*/ 275400 h 357664"/>
              <a:gd name="connsiteX11" fmla="*/ 454366 w 1665304"/>
              <a:gd name="connsiteY11" fmla="*/ 220692 h 357664"/>
              <a:gd name="connsiteX12" fmla="*/ 536428 w 1665304"/>
              <a:gd name="connsiteY12" fmla="*/ 267585 h 357664"/>
              <a:gd name="connsiteX13" fmla="*/ 630213 w 1665304"/>
              <a:gd name="connsiteY13" fmla="*/ 357462 h 35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5304" h="357664">
                <a:moveTo>
                  <a:pt x="630213" y="357462"/>
                </a:moveTo>
                <a:cubicBezTo>
                  <a:pt x="632818" y="352903"/>
                  <a:pt x="474557" y="289077"/>
                  <a:pt x="552059" y="240231"/>
                </a:cubicBezTo>
                <a:cubicBezTo>
                  <a:pt x="629561" y="191385"/>
                  <a:pt x="1018377" y="102159"/>
                  <a:pt x="1095228" y="64385"/>
                </a:cubicBezTo>
                <a:cubicBezTo>
                  <a:pt x="1172079" y="26611"/>
                  <a:pt x="919381" y="-24841"/>
                  <a:pt x="1013166" y="13585"/>
                </a:cubicBezTo>
                <a:cubicBezTo>
                  <a:pt x="1106951" y="52011"/>
                  <a:pt x="1604531" y="278006"/>
                  <a:pt x="1657936" y="294939"/>
                </a:cubicBezTo>
                <a:cubicBezTo>
                  <a:pt x="1711341" y="311872"/>
                  <a:pt x="1461248" y="160775"/>
                  <a:pt x="1333597" y="115185"/>
                </a:cubicBezTo>
                <a:cubicBezTo>
                  <a:pt x="1205946" y="69595"/>
                  <a:pt x="1062012" y="22703"/>
                  <a:pt x="892028" y="21400"/>
                </a:cubicBezTo>
                <a:cubicBezTo>
                  <a:pt x="722044" y="20097"/>
                  <a:pt x="358628" y="97600"/>
                  <a:pt x="313690" y="107369"/>
                </a:cubicBezTo>
                <a:cubicBezTo>
                  <a:pt x="268752" y="117138"/>
                  <a:pt x="618489" y="59825"/>
                  <a:pt x="622397" y="80015"/>
                </a:cubicBezTo>
                <a:cubicBezTo>
                  <a:pt x="626305" y="100205"/>
                  <a:pt x="440690" y="195944"/>
                  <a:pt x="337136" y="228508"/>
                </a:cubicBezTo>
                <a:cubicBezTo>
                  <a:pt x="233582" y="261072"/>
                  <a:pt x="-18464" y="276703"/>
                  <a:pt x="1074" y="275400"/>
                </a:cubicBezTo>
                <a:cubicBezTo>
                  <a:pt x="20612" y="274097"/>
                  <a:pt x="365140" y="221994"/>
                  <a:pt x="454366" y="220692"/>
                </a:cubicBezTo>
                <a:cubicBezTo>
                  <a:pt x="543592" y="219390"/>
                  <a:pt x="511679" y="246744"/>
                  <a:pt x="536428" y="267585"/>
                </a:cubicBezTo>
                <a:cubicBezTo>
                  <a:pt x="561177" y="288426"/>
                  <a:pt x="627608" y="362021"/>
                  <a:pt x="630213" y="3574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8567BE1-91E8-A5F2-DCD8-0B73003AA76C}"/>
              </a:ext>
            </a:extLst>
          </p:cNvPr>
          <p:cNvSpPr/>
          <p:nvPr/>
        </p:nvSpPr>
        <p:spPr>
          <a:xfrm>
            <a:off x="4599243" y="922136"/>
            <a:ext cx="1361022" cy="633128"/>
          </a:xfrm>
          <a:custGeom>
            <a:avLst/>
            <a:gdLst>
              <a:gd name="connsiteX0" fmla="*/ 222849 w 1361022"/>
              <a:gd name="connsiteY0" fmla="*/ 472910 h 633128"/>
              <a:gd name="connsiteX1" fmla="*/ 633157 w 1361022"/>
              <a:gd name="connsiteY1" fmla="*/ 277526 h 633128"/>
              <a:gd name="connsiteX2" fmla="*/ 1012203 w 1361022"/>
              <a:gd name="connsiteY2" fmla="*/ 484633 h 633128"/>
              <a:gd name="connsiteX3" fmla="*/ 1000480 w 1361022"/>
              <a:gd name="connsiteY3" fmla="*/ 383033 h 633128"/>
              <a:gd name="connsiteX4" fmla="*/ 1359988 w 1361022"/>
              <a:gd name="connsiteY4" fmla="*/ 633126 h 633128"/>
              <a:gd name="connsiteX5" fmla="*/ 1090357 w 1361022"/>
              <a:gd name="connsiteY5" fmla="*/ 386941 h 633128"/>
              <a:gd name="connsiteX6" fmla="*/ 555003 w 1361022"/>
              <a:gd name="connsiteY6" fmla="*/ 79 h 633128"/>
              <a:gd name="connsiteX7" fmla="*/ 988757 w 1361022"/>
              <a:gd name="connsiteY7" fmla="*/ 351772 h 633128"/>
              <a:gd name="connsiteX8" fmla="*/ 766019 w 1361022"/>
              <a:gd name="connsiteY8" fmla="*/ 230633 h 633128"/>
              <a:gd name="connsiteX9" fmla="*/ 461219 w 1361022"/>
              <a:gd name="connsiteY9" fmla="*/ 222818 h 633128"/>
              <a:gd name="connsiteX10" fmla="*/ 111 w 1361022"/>
              <a:gd name="connsiteY10" fmla="*/ 304879 h 633128"/>
              <a:gd name="connsiteX11" fmla="*/ 504203 w 1361022"/>
              <a:gd name="connsiteY11" fmla="*/ 230633 h 633128"/>
              <a:gd name="connsiteX12" fmla="*/ 406511 w 1361022"/>
              <a:gd name="connsiteY12" fmla="*/ 293156 h 633128"/>
              <a:gd name="connsiteX13" fmla="*/ 222849 w 1361022"/>
              <a:gd name="connsiteY13" fmla="*/ 472910 h 63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1022" h="633128">
                <a:moveTo>
                  <a:pt x="222849" y="472910"/>
                </a:moveTo>
                <a:cubicBezTo>
                  <a:pt x="260623" y="470305"/>
                  <a:pt x="501598" y="275572"/>
                  <a:pt x="633157" y="277526"/>
                </a:cubicBezTo>
                <a:cubicBezTo>
                  <a:pt x="764716" y="279480"/>
                  <a:pt x="950983" y="467048"/>
                  <a:pt x="1012203" y="484633"/>
                </a:cubicBezTo>
                <a:cubicBezTo>
                  <a:pt x="1073424" y="502218"/>
                  <a:pt x="942516" y="358284"/>
                  <a:pt x="1000480" y="383033"/>
                </a:cubicBezTo>
                <a:cubicBezTo>
                  <a:pt x="1058444" y="407782"/>
                  <a:pt x="1345009" y="632475"/>
                  <a:pt x="1359988" y="633126"/>
                </a:cubicBezTo>
                <a:cubicBezTo>
                  <a:pt x="1374967" y="633777"/>
                  <a:pt x="1224521" y="492449"/>
                  <a:pt x="1090357" y="386941"/>
                </a:cubicBezTo>
                <a:cubicBezTo>
                  <a:pt x="956193" y="281433"/>
                  <a:pt x="571936" y="5940"/>
                  <a:pt x="555003" y="79"/>
                </a:cubicBezTo>
                <a:cubicBezTo>
                  <a:pt x="538070" y="-5782"/>
                  <a:pt x="953588" y="313346"/>
                  <a:pt x="988757" y="351772"/>
                </a:cubicBezTo>
                <a:cubicBezTo>
                  <a:pt x="1023926" y="390198"/>
                  <a:pt x="853942" y="252125"/>
                  <a:pt x="766019" y="230633"/>
                </a:cubicBezTo>
                <a:cubicBezTo>
                  <a:pt x="678096" y="209141"/>
                  <a:pt x="588870" y="210444"/>
                  <a:pt x="461219" y="222818"/>
                </a:cubicBezTo>
                <a:cubicBezTo>
                  <a:pt x="333568" y="235192"/>
                  <a:pt x="-7053" y="303576"/>
                  <a:pt x="111" y="304879"/>
                </a:cubicBezTo>
                <a:cubicBezTo>
                  <a:pt x="7275" y="306182"/>
                  <a:pt x="436470" y="232587"/>
                  <a:pt x="504203" y="230633"/>
                </a:cubicBezTo>
                <a:cubicBezTo>
                  <a:pt x="571936" y="228679"/>
                  <a:pt x="449496" y="252125"/>
                  <a:pt x="406511" y="293156"/>
                </a:cubicBezTo>
                <a:cubicBezTo>
                  <a:pt x="363526" y="334187"/>
                  <a:pt x="185075" y="475515"/>
                  <a:pt x="222849" y="4729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67599A06-318E-ECB2-D657-A3F429FC277D}"/>
              </a:ext>
            </a:extLst>
          </p:cNvPr>
          <p:cNvSpPr/>
          <p:nvPr/>
        </p:nvSpPr>
        <p:spPr>
          <a:xfrm>
            <a:off x="5196043" y="1338357"/>
            <a:ext cx="483432" cy="330944"/>
          </a:xfrm>
          <a:custGeom>
            <a:avLst/>
            <a:gdLst>
              <a:gd name="connsiteX0" fmla="*/ 1188 w 483432"/>
              <a:gd name="connsiteY0" fmla="*/ 154381 h 330944"/>
              <a:gd name="connsiteX1" fmla="*/ 368511 w 483432"/>
              <a:gd name="connsiteY1" fmla="*/ 150474 h 330944"/>
              <a:gd name="connsiteX2" fmla="*/ 481834 w 483432"/>
              <a:gd name="connsiteY2" fmla="*/ 326320 h 330944"/>
              <a:gd name="connsiteX3" fmla="*/ 423219 w 483432"/>
              <a:gd name="connsiteY3" fmla="*/ 255981 h 330944"/>
              <a:gd name="connsiteX4" fmla="*/ 263003 w 483432"/>
              <a:gd name="connsiteY4" fmla="*/ 5889 h 330944"/>
              <a:gd name="connsiteX5" fmla="*/ 251280 w 483432"/>
              <a:gd name="connsiteY5" fmla="*/ 84043 h 330944"/>
              <a:gd name="connsiteX6" fmla="*/ 1188 w 483432"/>
              <a:gd name="connsiteY6" fmla="*/ 154381 h 33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432" h="330944">
                <a:moveTo>
                  <a:pt x="1188" y="154381"/>
                </a:moveTo>
                <a:cubicBezTo>
                  <a:pt x="20727" y="165453"/>
                  <a:pt x="288403" y="121818"/>
                  <a:pt x="368511" y="150474"/>
                </a:cubicBezTo>
                <a:cubicBezTo>
                  <a:pt x="448619" y="179130"/>
                  <a:pt x="472716" y="308736"/>
                  <a:pt x="481834" y="326320"/>
                </a:cubicBezTo>
                <a:cubicBezTo>
                  <a:pt x="490952" y="343904"/>
                  <a:pt x="459691" y="309386"/>
                  <a:pt x="423219" y="255981"/>
                </a:cubicBezTo>
                <a:cubicBezTo>
                  <a:pt x="386747" y="202576"/>
                  <a:pt x="291660" y="34545"/>
                  <a:pt x="263003" y="5889"/>
                </a:cubicBezTo>
                <a:cubicBezTo>
                  <a:pt x="234347" y="-22767"/>
                  <a:pt x="293613" y="61248"/>
                  <a:pt x="251280" y="84043"/>
                </a:cubicBezTo>
                <a:cubicBezTo>
                  <a:pt x="208947" y="106838"/>
                  <a:pt x="-18351" y="143309"/>
                  <a:pt x="1188" y="154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3BEB0F95-B3D4-127D-DA94-D68A70ECE340}"/>
              </a:ext>
            </a:extLst>
          </p:cNvPr>
          <p:cNvSpPr/>
          <p:nvPr/>
        </p:nvSpPr>
        <p:spPr>
          <a:xfrm>
            <a:off x="5036356" y="1341238"/>
            <a:ext cx="1155771" cy="678143"/>
          </a:xfrm>
          <a:custGeom>
            <a:avLst/>
            <a:gdLst>
              <a:gd name="connsiteX0" fmla="*/ 24106 w 1155771"/>
              <a:gd name="connsiteY0" fmla="*/ 49900 h 678143"/>
              <a:gd name="connsiteX1" fmla="*/ 578998 w 1155771"/>
              <a:gd name="connsiteY1" fmla="*/ 61624 h 678143"/>
              <a:gd name="connsiteX2" fmla="*/ 911152 w 1155771"/>
              <a:gd name="connsiteY2" fmla="*/ 464116 h 678143"/>
              <a:gd name="connsiteX3" fmla="*/ 922875 w 1155771"/>
              <a:gd name="connsiteY3" fmla="*/ 385962 h 678143"/>
              <a:gd name="connsiteX4" fmla="*/ 1153429 w 1155771"/>
              <a:gd name="connsiteY4" fmla="*/ 675131 h 678143"/>
              <a:gd name="connsiteX5" fmla="*/ 1028382 w 1155771"/>
              <a:gd name="connsiteY5" fmla="*/ 514916 h 678143"/>
              <a:gd name="connsiteX6" fmla="*/ 809552 w 1155771"/>
              <a:gd name="connsiteY6" fmla="*/ 171039 h 678143"/>
              <a:gd name="connsiteX7" fmla="*/ 782198 w 1155771"/>
              <a:gd name="connsiteY7" fmla="*/ 194485 h 678143"/>
              <a:gd name="connsiteX8" fmla="*/ 438321 w 1155771"/>
              <a:gd name="connsiteY8" fmla="*/ 6916 h 678143"/>
              <a:gd name="connsiteX9" fmla="*/ 129613 w 1155771"/>
              <a:gd name="connsiteY9" fmla="*/ 42085 h 678143"/>
              <a:gd name="connsiteX10" fmla="*/ 24106 w 1155771"/>
              <a:gd name="connsiteY10" fmla="*/ 49900 h 67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5771" h="678143">
                <a:moveTo>
                  <a:pt x="24106" y="49900"/>
                </a:moveTo>
                <a:cubicBezTo>
                  <a:pt x="99003" y="53156"/>
                  <a:pt x="431157" y="-7412"/>
                  <a:pt x="578998" y="61624"/>
                </a:cubicBezTo>
                <a:cubicBezTo>
                  <a:pt x="726839" y="130660"/>
                  <a:pt x="853839" y="410060"/>
                  <a:pt x="911152" y="464116"/>
                </a:cubicBezTo>
                <a:cubicBezTo>
                  <a:pt x="968465" y="518172"/>
                  <a:pt x="882496" y="350793"/>
                  <a:pt x="922875" y="385962"/>
                </a:cubicBezTo>
                <a:cubicBezTo>
                  <a:pt x="963255" y="421131"/>
                  <a:pt x="1135845" y="653639"/>
                  <a:pt x="1153429" y="675131"/>
                </a:cubicBezTo>
                <a:cubicBezTo>
                  <a:pt x="1171013" y="696623"/>
                  <a:pt x="1085695" y="598931"/>
                  <a:pt x="1028382" y="514916"/>
                </a:cubicBezTo>
                <a:cubicBezTo>
                  <a:pt x="971069" y="430901"/>
                  <a:pt x="850583" y="224444"/>
                  <a:pt x="809552" y="171039"/>
                </a:cubicBezTo>
                <a:cubicBezTo>
                  <a:pt x="768521" y="117634"/>
                  <a:pt x="844070" y="221839"/>
                  <a:pt x="782198" y="194485"/>
                </a:cubicBezTo>
                <a:cubicBezTo>
                  <a:pt x="720326" y="167131"/>
                  <a:pt x="547085" y="32316"/>
                  <a:pt x="438321" y="6916"/>
                </a:cubicBezTo>
                <a:cubicBezTo>
                  <a:pt x="329557" y="-18484"/>
                  <a:pt x="192136" y="33618"/>
                  <a:pt x="129613" y="42085"/>
                </a:cubicBezTo>
                <a:cubicBezTo>
                  <a:pt x="67090" y="50552"/>
                  <a:pt x="-50791" y="46644"/>
                  <a:pt x="24106" y="499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5D6E005-2EAD-851E-F7D3-E69D1C5663FB}"/>
              </a:ext>
            </a:extLst>
          </p:cNvPr>
          <p:cNvSpPr/>
          <p:nvPr/>
        </p:nvSpPr>
        <p:spPr>
          <a:xfrm>
            <a:off x="5459041" y="1688120"/>
            <a:ext cx="815892" cy="802198"/>
          </a:xfrm>
          <a:custGeom>
            <a:avLst/>
            <a:gdLst>
              <a:gd name="connsiteX0" fmla="*/ 5 w 815892"/>
              <a:gd name="connsiteY0" fmla="*/ 3 h 802198"/>
              <a:gd name="connsiteX1" fmla="*/ 269636 w 815892"/>
              <a:gd name="connsiteY1" fmla="*/ 179757 h 802198"/>
              <a:gd name="connsiteX2" fmla="*/ 343882 w 815892"/>
              <a:gd name="connsiteY2" fmla="*/ 472834 h 802198"/>
              <a:gd name="connsiteX3" fmla="*/ 320436 w 815892"/>
              <a:gd name="connsiteY3" fmla="*/ 367326 h 802198"/>
              <a:gd name="connsiteX4" fmla="*/ 445482 w 815892"/>
              <a:gd name="connsiteY4" fmla="*/ 609603 h 802198"/>
              <a:gd name="connsiteX5" fmla="*/ 484559 w 815892"/>
              <a:gd name="connsiteY5" fmla="*/ 414218 h 802198"/>
              <a:gd name="connsiteX6" fmla="*/ 808897 w 815892"/>
              <a:gd name="connsiteY6" fmla="*/ 797172 h 802198"/>
              <a:gd name="connsiteX7" fmla="*/ 687759 w 815892"/>
              <a:gd name="connsiteY7" fmla="*/ 613511 h 802198"/>
              <a:gd name="connsiteX8" fmla="*/ 461113 w 815892"/>
              <a:gd name="connsiteY8" fmla="*/ 332157 h 802198"/>
              <a:gd name="connsiteX9" fmla="*/ 472836 w 815892"/>
              <a:gd name="connsiteY9" fmla="*/ 484557 h 802198"/>
              <a:gd name="connsiteX10" fmla="*/ 414221 w 815892"/>
              <a:gd name="connsiteY10" fmla="*/ 379049 h 802198"/>
              <a:gd name="connsiteX11" fmla="*/ 277451 w 815892"/>
              <a:gd name="connsiteY11" fmla="*/ 183665 h 802198"/>
              <a:gd name="connsiteX12" fmla="*/ 5 w 815892"/>
              <a:gd name="connsiteY12" fmla="*/ 3 h 8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892" h="802198">
                <a:moveTo>
                  <a:pt x="5" y="3"/>
                </a:moveTo>
                <a:cubicBezTo>
                  <a:pt x="-1297" y="-648"/>
                  <a:pt x="212323" y="100952"/>
                  <a:pt x="269636" y="179757"/>
                </a:cubicBezTo>
                <a:cubicBezTo>
                  <a:pt x="326949" y="258562"/>
                  <a:pt x="335415" y="441573"/>
                  <a:pt x="343882" y="472834"/>
                </a:cubicBezTo>
                <a:cubicBezTo>
                  <a:pt x="352349" y="504096"/>
                  <a:pt x="303503" y="344531"/>
                  <a:pt x="320436" y="367326"/>
                </a:cubicBezTo>
                <a:cubicBezTo>
                  <a:pt x="337369" y="390121"/>
                  <a:pt x="418128" y="601788"/>
                  <a:pt x="445482" y="609603"/>
                </a:cubicBezTo>
                <a:cubicBezTo>
                  <a:pt x="472836" y="617418"/>
                  <a:pt x="423990" y="382957"/>
                  <a:pt x="484559" y="414218"/>
                </a:cubicBezTo>
                <a:cubicBezTo>
                  <a:pt x="545128" y="445479"/>
                  <a:pt x="775030" y="763957"/>
                  <a:pt x="808897" y="797172"/>
                </a:cubicBezTo>
                <a:cubicBezTo>
                  <a:pt x="842764" y="830387"/>
                  <a:pt x="745723" y="691013"/>
                  <a:pt x="687759" y="613511"/>
                </a:cubicBezTo>
                <a:cubicBezTo>
                  <a:pt x="629795" y="536009"/>
                  <a:pt x="496933" y="353649"/>
                  <a:pt x="461113" y="332157"/>
                </a:cubicBezTo>
                <a:cubicBezTo>
                  <a:pt x="425293" y="310665"/>
                  <a:pt x="480651" y="476742"/>
                  <a:pt x="472836" y="484557"/>
                </a:cubicBezTo>
                <a:cubicBezTo>
                  <a:pt x="465021" y="492372"/>
                  <a:pt x="446785" y="429198"/>
                  <a:pt x="414221" y="379049"/>
                </a:cubicBezTo>
                <a:cubicBezTo>
                  <a:pt x="381657" y="328900"/>
                  <a:pt x="343231" y="243583"/>
                  <a:pt x="277451" y="183665"/>
                </a:cubicBezTo>
                <a:cubicBezTo>
                  <a:pt x="211672" y="123747"/>
                  <a:pt x="1307" y="654"/>
                  <a:pt x="5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62634D0-E276-392F-EB59-F691FD813DE7}"/>
              </a:ext>
            </a:extLst>
          </p:cNvPr>
          <p:cNvSpPr/>
          <p:nvPr/>
        </p:nvSpPr>
        <p:spPr>
          <a:xfrm>
            <a:off x="5559265" y="1636845"/>
            <a:ext cx="739785" cy="760176"/>
          </a:xfrm>
          <a:custGeom>
            <a:avLst/>
            <a:gdLst>
              <a:gd name="connsiteX0" fmla="*/ 1381 w 739785"/>
              <a:gd name="connsiteY0" fmla="*/ 478 h 760176"/>
              <a:gd name="connsiteX1" fmla="*/ 560181 w 739785"/>
              <a:gd name="connsiteY1" fmla="*/ 383432 h 760176"/>
              <a:gd name="connsiteX2" fmla="*/ 540643 w 739785"/>
              <a:gd name="connsiteY2" fmla="*/ 219309 h 760176"/>
              <a:gd name="connsiteX3" fmla="*/ 736027 w 739785"/>
              <a:gd name="connsiteY3" fmla="*/ 742940 h 760176"/>
              <a:gd name="connsiteX4" fmla="*/ 657873 w 739785"/>
              <a:gd name="connsiteY4" fmla="*/ 606170 h 760176"/>
              <a:gd name="connsiteX5" fmla="*/ 517197 w 739785"/>
              <a:gd name="connsiteY5" fmla="*/ 328724 h 760176"/>
              <a:gd name="connsiteX6" fmla="*/ 591443 w 739785"/>
              <a:gd name="connsiteY6" fmla="*/ 492847 h 760176"/>
              <a:gd name="connsiteX7" fmla="*/ 356981 w 739785"/>
              <a:gd name="connsiteY7" fmla="*/ 188047 h 760176"/>
              <a:gd name="connsiteX8" fmla="*/ 399966 w 739785"/>
              <a:gd name="connsiteY8" fmla="*/ 301370 h 760176"/>
              <a:gd name="connsiteX9" fmla="*/ 1381 w 739785"/>
              <a:gd name="connsiteY9" fmla="*/ 478 h 7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9785" h="760176">
                <a:moveTo>
                  <a:pt x="1381" y="478"/>
                </a:moveTo>
                <a:cubicBezTo>
                  <a:pt x="28083" y="14155"/>
                  <a:pt x="470304" y="346960"/>
                  <a:pt x="560181" y="383432"/>
                </a:cubicBezTo>
                <a:cubicBezTo>
                  <a:pt x="650058" y="419904"/>
                  <a:pt x="511335" y="159391"/>
                  <a:pt x="540643" y="219309"/>
                </a:cubicBezTo>
                <a:cubicBezTo>
                  <a:pt x="569951" y="279227"/>
                  <a:pt x="716489" y="678463"/>
                  <a:pt x="736027" y="742940"/>
                </a:cubicBezTo>
                <a:cubicBezTo>
                  <a:pt x="755565" y="807417"/>
                  <a:pt x="694345" y="675206"/>
                  <a:pt x="657873" y="606170"/>
                </a:cubicBezTo>
                <a:cubicBezTo>
                  <a:pt x="621401" y="537134"/>
                  <a:pt x="528269" y="347611"/>
                  <a:pt x="517197" y="328724"/>
                </a:cubicBezTo>
                <a:cubicBezTo>
                  <a:pt x="506125" y="309837"/>
                  <a:pt x="618146" y="516293"/>
                  <a:pt x="591443" y="492847"/>
                </a:cubicBezTo>
                <a:cubicBezTo>
                  <a:pt x="564740" y="469401"/>
                  <a:pt x="388894" y="219960"/>
                  <a:pt x="356981" y="188047"/>
                </a:cubicBezTo>
                <a:cubicBezTo>
                  <a:pt x="325068" y="156134"/>
                  <a:pt x="456627" y="331980"/>
                  <a:pt x="399966" y="301370"/>
                </a:cubicBezTo>
                <a:cubicBezTo>
                  <a:pt x="343305" y="270760"/>
                  <a:pt x="-25321" y="-13199"/>
                  <a:pt x="1381" y="4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E861082C-A5EB-4C24-5F9B-E3E281B8679F}"/>
              </a:ext>
            </a:extLst>
          </p:cNvPr>
          <p:cNvSpPr/>
          <p:nvPr/>
        </p:nvSpPr>
        <p:spPr>
          <a:xfrm>
            <a:off x="5904422" y="2309058"/>
            <a:ext cx="336184" cy="537828"/>
          </a:xfrm>
          <a:custGeom>
            <a:avLst/>
            <a:gdLst>
              <a:gd name="connsiteX0" fmla="*/ 101 w 336184"/>
              <a:gd name="connsiteY0" fmla="*/ 31650 h 537828"/>
              <a:gd name="connsiteX1" fmla="*/ 222840 w 336184"/>
              <a:gd name="connsiteY1" fmla="*/ 340357 h 537828"/>
              <a:gd name="connsiteX2" fmla="*/ 261916 w 336184"/>
              <a:gd name="connsiteY2" fmla="*/ 516204 h 537828"/>
              <a:gd name="connsiteX3" fmla="*/ 246286 w 336184"/>
              <a:gd name="connsiteY3" fmla="*/ 438050 h 537828"/>
              <a:gd name="connsiteX4" fmla="*/ 312716 w 336184"/>
              <a:gd name="connsiteY4" fmla="*/ 531834 h 537828"/>
              <a:gd name="connsiteX5" fmla="*/ 172040 w 336184"/>
              <a:gd name="connsiteY5" fmla="*/ 230942 h 537828"/>
              <a:gd name="connsiteX6" fmla="*/ 328347 w 336184"/>
              <a:gd name="connsiteY6" fmla="*/ 422419 h 537828"/>
              <a:gd name="connsiteX7" fmla="*/ 207209 w 336184"/>
              <a:gd name="connsiteY7" fmla="*/ 388 h 537828"/>
              <a:gd name="connsiteX8" fmla="*/ 336163 w 336184"/>
              <a:gd name="connsiteY8" fmla="*/ 344265 h 537828"/>
              <a:gd name="connsiteX9" fmla="*/ 195486 w 336184"/>
              <a:gd name="connsiteY9" fmla="*/ 230942 h 537828"/>
              <a:gd name="connsiteX10" fmla="*/ 101 w 336184"/>
              <a:gd name="connsiteY10" fmla="*/ 31650 h 53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184" h="537828">
                <a:moveTo>
                  <a:pt x="101" y="31650"/>
                </a:moveTo>
                <a:cubicBezTo>
                  <a:pt x="4660" y="49886"/>
                  <a:pt x="179204" y="259598"/>
                  <a:pt x="222840" y="340357"/>
                </a:cubicBezTo>
                <a:cubicBezTo>
                  <a:pt x="266476" y="421116"/>
                  <a:pt x="258008" y="499922"/>
                  <a:pt x="261916" y="516204"/>
                </a:cubicBezTo>
                <a:cubicBezTo>
                  <a:pt x="265824" y="532486"/>
                  <a:pt x="237819" y="435445"/>
                  <a:pt x="246286" y="438050"/>
                </a:cubicBezTo>
                <a:cubicBezTo>
                  <a:pt x="254753" y="440655"/>
                  <a:pt x="325090" y="566352"/>
                  <a:pt x="312716" y="531834"/>
                </a:cubicBezTo>
                <a:cubicBezTo>
                  <a:pt x="300342" y="497316"/>
                  <a:pt x="169435" y="249178"/>
                  <a:pt x="172040" y="230942"/>
                </a:cubicBezTo>
                <a:cubicBezTo>
                  <a:pt x="174645" y="212706"/>
                  <a:pt x="322486" y="460845"/>
                  <a:pt x="328347" y="422419"/>
                </a:cubicBezTo>
                <a:cubicBezTo>
                  <a:pt x="334208" y="383993"/>
                  <a:pt x="205906" y="13414"/>
                  <a:pt x="207209" y="388"/>
                </a:cubicBezTo>
                <a:cubicBezTo>
                  <a:pt x="208512" y="-12638"/>
                  <a:pt x="338117" y="305839"/>
                  <a:pt x="336163" y="344265"/>
                </a:cubicBezTo>
                <a:cubicBezTo>
                  <a:pt x="334209" y="382691"/>
                  <a:pt x="245635" y="279788"/>
                  <a:pt x="195486" y="230942"/>
                </a:cubicBezTo>
                <a:cubicBezTo>
                  <a:pt x="145337" y="182096"/>
                  <a:pt x="-4458" y="13414"/>
                  <a:pt x="101" y="31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7D4A4849-F4C7-BDC0-5425-D4AD5200B6D1}"/>
              </a:ext>
            </a:extLst>
          </p:cNvPr>
          <p:cNvSpPr/>
          <p:nvPr/>
        </p:nvSpPr>
        <p:spPr>
          <a:xfrm>
            <a:off x="3791013" y="1409698"/>
            <a:ext cx="921074" cy="241676"/>
          </a:xfrm>
          <a:custGeom>
            <a:avLst/>
            <a:gdLst>
              <a:gd name="connsiteX0" fmla="*/ 12637 w 921074"/>
              <a:gd name="connsiteY0" fmla="*/ 234952 h 241676"/>
              <a:gd name="connsiteX1" fmla="*/ 409512 w 921074"/>
              <a:gd name="connsiteY1" fmla="*/ 34927 h 241676"/>
              <a:gd name="connsiteX2" fmla="*/ 339662 w 921074"/>
              <a:gd name="connsiteY2" fmla="*/ 50802 h 241676"/>
              <a:gd name="connsiteX3" fmla="*/ 507937 w 921074"/>
              <a:gd name="connsiteY3" fmla="*/ 3177 h 241676"/>
              <a:gd name="connsiteX4" fmla="*/ 688912 w 921074"/>
              <a:gd name="connsiteY4" fmla="*/ 79377 h 241676"/>
              <a:gd name="connsiteX5" fmla="*/ 647637 w 921074"/>
              <a:gd name="connsiteY5" fmla="*/ 2 h 241676"/>
              <a:gd name="connsiteX6" fmla="*/ 920687 w 921074"/>
              <a:gd name="connsiteY6" fmla="*/ 82552 h 241676"/>
              <a:gd name="connsiteX7" fmla="*/ 701612 w 921074"/>
              <a:gd name="connsiteY7" fmla="*/ 22227 h 241676"/>
              <a:gd name="connsiteX8" fmla="*/ 450787 w 921074"/>
              <a:gd name="connsiteY8" fmla="*/ 19052 h 241676"/>
              <a:gd name="connsiteX9" fmla="*/ 88837 w 921074"/>
              <a:gd name="connsiteY9" fmla="*/ 63502 h 241676"/>
              <a:gd name="connsiteX10" fmla="*/ 253937 w 921074"/>
              <a:gd name="connsiteY10" fmla="*/ 63502 h 241676"/>
              <a:gd name="connsiteX11" fmla="*/ 111062 w 921074"/>
              <a:gd name="connsiteY11" fmla="*/ 184152 h 241676"/>
              <a:gd name="connsiteX12" fmla="*/ 12637 w 921074"/>
              <a:gd name="connsiteY12" fmla="*/ 234952 h 2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1074" h="241676">
                <a:moveTo>
                  <a:pt x="12637" y="234952"/>
                </a:moveTo>
                <a:lnTo>
                  <a:pt x="409512" y="34927"/>
                </a:lnTo>
                <a:cubicBezTo>
                  <a:pt x="464016" y="4235"/>
                  <a:pt x="323258" y="56094"/>
                  <a:pt x="339662" y="50802"/>
                </a:cubicBezTo>
                <a:cubicBezTo>
                  <a:pt x="356066" y="45510"/>
                  <a:pt x="449729" y="-1585"/>
                  <a:pt x="507937" y="3177"/>
                </a:cubicBezTo>
                <a:cubicBezTo>
                  <a:pt x="566145" y="7939"/>
                  <a:pt x="665629" y="79906"/>
                  <a:pt x="688912" y="79377"/>
                </a:cubicBezTo>
                <a:cubicBezTo>
                  <a:pt x="712195" y="78848"/>
                  <a:pt x="609008" y="-527"/>
                  <a:pt x="647637" y="2"/>
                </a:cubicBezTo>
                <a:cubicBezTo>
                  <a:pt x="686266" y="531"/>
                  <a:pt x="911691" y="78848"/>
                  <a:pt x="920687" y="82552"/>
                </a:cubicBezTo>
                <a:cubicBezTo>
                  <a:pt x="929683" y="86256"/>
                  <a:pt x="779929" y="32810"/>
                  <a:pt x="701612" y="22227"/>
                </a:cubicBezTo>
                <a:cubicBezTo>
                  <a:pt x="623295" y="11644"/>
                  <a:pt x="552916" y="12173"/>
                  <a:pt x="450787" y="19052"/>
                </a:cubicBezTo>
                <a:cubicBezTo>
                  <a:pt x="348658" y="25931"/>
                  <a:pt x="121645" y="56094"/>
                  <a:pt x="88837" y="63502"/>
                </a:cubicBezTo>
                <a:cubicBezTo>
                  <a:pt x="56029" y="70910"/>
                  <a:pt x="250233" y="43394"/>
                  <a:pt x="253937" y="63502"/>
                </a:cubicBezTo>
                <a:cubicBezTo>
                  <a:pt x="257641" y="83610"/>
                  <a:pt x="148633" y="158752"/>
                  <a:pt x="111062" y="184152"/>
                </a:cubicBezTo>
                <a:cubicBezTo>
                  <a:pt x="73491" y="209552"/>
                  <a:pt x="-37105" y="259823"/>
                  <a:pt x="12637" y="234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3A981A1-D9EA-EFE9-2A77-8CE4E56E8126}"/>
              </a:ext>
            </a:extLst>
          </p:cNvPr>
          <p:cNvSpPr/>
          <p:nvPr/>
        </p:nvSpPr>
        <p:spPr>
          <a:xfrm>
            <a:off x="3385668" y="1863669"/>
            <a:ext cx="310157" cy="499419"/>
          </a:xfrm>
          <a:custGeom>
            <a:avLst/>
            <a:gdLst>
              <a:gd name="connsiteX0" fmla="*/ 2057 w 310157"/>
              <a:gd name="connsiteY0" fmla="*/ 498531 h 499419"/>
              <a:gd name="connsiteX1" fmla="*/ 119532 w 310157"/>
              <a:gd name="connsiteY1" fmla="*/ 196906 h 499419"/>
              <a:gd name="connsiteX2" fmla="*/ 310032 w 310157"/>
              <a:gd name="connsiteY2" fmla="*/ 56 h 499419"/>
              <a:gd name="connsiteX3" fmla="*/ 151282 w 310157"/>
              <a:gd name="connsiteY3" fmla="*/ 174681 h 499419"/>
              <a:gd name="connsiteX4" fmla="*/ 49682 w 310157"/>
              <a:gd name="connsiteY4" fmla="*/ 285806 h 499419"/>
              <a:gd name="connsiteX5" fmla="*/ 2057 w 310157"/>
              <a:gd name="connsiteY5" fmla="*/ 498531 h 4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157" h="499419">
                <a:moveTo>
                  <a:pt x="2057" y="498531"/>
                </a:moveTo>
                <a:cubicBezTo>
                  <a:pt x="13699" y="483715"/>
                  <a:pt x="68203" y="279985"/>
                  <a:pt x="119532" y="196906"/>
                </a:cubicBezTo>
                <a:cubicBezTo>
                  <a:pt x="170861" y="113827"/>
                  <a:pt x="304740" y="3760"/>
                  <a:pt x="310032" y="56"/>
                </a:cubicBezTo>
                <a:cubicBezTo>
                  <a:pt x="315324" y="-3648"/>
                  <a:pt x="151282" y="174681"/>
                  <a:pt x="151282" y="174681"/>
                </a:cubicBezTo>
                <a:cubicBezTo>
                  <a:pt x="107890" y="222306"/>
                  <a:pt x="68203" y="232890"/>
                  <a:pt x="49682" y="285806"/>
                </a:cubicBezTo>
                <a:cubicBezTo>
                  <a:pt x="31161" y="338722"/>
                  <a:pt x="-9585" y="513347"/>
                  <a:pt x="2057" y="4985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C84DD1F-D271-33ED-5717-91377FFD06A2}"/>
              </a:ext>
            </a:extLst>
          </p:cNvPr>
          <p:cNvSpPr/>
          <p:nvPr/>
        </p:nvSpPr>
        <p:spPr>
          <a:xfrm>
            <a:off x="3330549" y="2521326"/>
            <a:ext cx="79404" cy="375052"/>
          </a:xfrm>
          <a:custGeom>
            <a:avLst/>
            <a:gdLst>
              <a:gd name="connsiteX0" fmla="*/ 79401 w 79404"/>
              <a:gd name="connsiteY0" fmla="*/ 2799 h 375052"/>
              <a:gd name="connsiteX1" fmla="*/ 12726 w 79404"/>
              <a:gd name="connsiteY1" fmla="*/ 171074 h 375052"/>
              <a:gd name="connsiteX2" fmla="*/ 26 w 79404"/>
              <a:gd name="connsiteY2" fmla="*/ 364749 h 375052"/>
              <a:gd name="connsiteX3" fmla="*/ 9551 w 79404"/>
              <a:gd name="connsiteY3" fmla="*/ 320299 h 375052"/>
              <a:gd name="connsiteX4" fmla="*/ 15901 w 79404"/>
              <a:gd name="connsiteY4" fmla="*/ 82174 h 375052"/>
              <a:gd name="connsiteX5" fmla="*/ 79401 w 79404"/>
              <a:gd name="connsiteY5" fmla="*/ 2799 h 3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4" h="375052">
                <a:moveTo>
                  <a:pt x="79401" y="2799"/>
                </a:moveTo>
                <a:cubicBezTo>
                  <a:pt x="78872" y="17616"/>
                  <a:pt x="25955" y="110749"/>
                  <a:pt x="12726" y="171074"/>
                </a:cubicBezTo>
                <a:cubicBezTo>
                  <a:pt x="-503" y="231399"/>
                  <a:pt x="555" y="339878"/>
                  <a:pt x="26" y="364749"/>
                </a:cubicBezTo>
                <a:cubicBezTo>
                  <a:pt x="-503" y="389620"/>
                  <a:pt x="6905" y="367395"/>
                  <a:pt x="9551" y="320299"/>
                </a:cubicBezTo>
                <a:cubicBezTo>
                  <a:pt x="12197" y="273203"/>
                  <a:pt x="6905" y="129799"/>
                  <a:pt x="15901" y="82174"/>
                </a:cubicBezTo>
                <a:cubicBezTo>
                  <a:pt x="24897" y="34549"/>
                  <a:pt x="79930" y="-12018"/>
                  <a:pt x="79401" y="27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A59CAAE2-81CC-1B64-2373-6296D6C97A91}"/>
              </a:ext>
            </a:extLst>
          </p:cNvPr>
          <p:cNvSpPr/>
          <p:nvPr/>
        </p:nvSpPr>
        <p:spPr>
          <a:xfrm>
            <a:off x="3482853" y="1471096"/>
            <a:ext cx="568348" cy="545093"/>
          </a:xfrm>
          <a:custGeom>
            <a:avLst/>
            <a:gdLst>
              <a:gd name="connsiteX0" fmla="*/ 9647 w 568348"/>
              <a:gd name="connsiteY0" fmla="*/ 367229 h 545093"/>
              <a:gd name="connsiteX1" fmla="*/ 327147 w 568348"/>
              <a:gd name="connsiteY1" fmla="*/ 119579 h 545093"/>
              <a:gd name="connsiteX2" fmla="*/ 219197 w 568348"/>
              <a:gd name="connsiteY2" fmla="*/ 148154 h 545093"/>
              <a:gd name="connsiteX3" fmla="*/ 562097 w 568348"/>
              <a:gd name="connsiteY3" fmla="*/ 2104 h 545093"/>
              <a:gd name="connsiteX4" fmla="*/ 428747 w 568348"/>
              <a:gd name="connsiteY4" fmla="*/ 68779 h 545093"/>
              <a:gd name="connsiteX5" fmla="*/ 276347 w 568348"/>
              <a:gd name="connsiteY5" fmla="*/ 167204 h 545093"/>
              <a:gd name="connsiteX6" fmla="*/ 122 w 568348"/>
              <a:gd name="connsiteY6" fmla="*/ 545029 h 545093"/>
              <a:gd name="connsiteX7" fmla="*/ 238247 w 568348"/>
              <a:gd name="connsiteY7" fmla="*/ 198954 h 545093"/>
              <a:gd name="connsiteX8" fmla="*/ 9647 w 568348"/>
              <a:gd name="connsiteY8" fmla="*/ 367229 h 54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348" h="545093">
                <a:moveTo>
                  <a:pt x="9647" y="367229"/>
                </a:moveTo>
                <a:cubicBezTo>
                  <a:pt x="24464" y="354000"/>
                  <a:pt x="292222" y="156091"/>
                  <a:pt x="327147" y="119579"/>
                </a:cubicBezTo>
                <a:cubicBezTo>
                  <a:pt x="362072" y="83067"/>
                  <a:pt x="180039" y="167733"/>
                  <a:pt x="219197" y="148154"/>
                </a:cubicBezTo>
                <a:cubicBezTo>
                  <a:pt x="258355" y="128575"/>
                  <a:pt x="527172" y="15333"/>
                  <a:pt x="562097" y="2104"/>
                </a:cubicBezTo>
                <a:cubicBezTo>
                  <a:pt x="597022" y="-11125"/>
                  <a:pt x="476372" y="41262"/>
                  <a:pt x="428747" y="68779"/>
                </a:cubicBezTo>
                <a:cubicBezTo>
                  <a:pt x="381122" y="96296"/>
                  <a:pt x="347784" y="87829"/>
                  <a:pt x="276347" y="167204"/>
                </a:cubicBezTo>
                <a:cubicBezTo>
                  <a:pt x="204910" y="246579"/>
                  <a:pt x="6472" y="539737"/>
                  <a:pt x="122" y="545029"/>
                </a:cubicBezTo>
                <a:cubicBezTo>
                  <a:pt x="-6228" y="550321"/>
                  <a:pt x="236660" y="228587"/>
                  <a:pt x="238247" y="198954"/>
                </a:cubicBezTo>
                <a:cubicBezTo>
                  <a:pt x="239834" y="169321"/>
                  <a:pt x="-5170" y="380458"/>
                  <a:pt x="9647" y="367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514279B-2525-C93D-BCAC-A4020DFDD47E}"/>
              </a:ext>
            </a:extLst>
          </p:cNvPr>
          <p:cNvSpPr/>
          <p:nvPr/>
        </p:nvSpPr>
        <p:spPr>
          <a:xfrm>
            <a:off x="4397034" y="1351049"/>
            <a:ext cx="1002468" cy="567092"/>
          </a:xfrm>
          <a:custGeom>
            <a:avLst/>
            <a:gdLst>
              <a:gd name="connsiteX0" fmla="*/ 32091 w 1002468"/>
              <a:gd name="connsiteY0" fmla="*/ 198351 h 567092"/>
              <a:gd name="connsiteX1" fmla="*/ 378166 w 1002468"/>
              <a:gd name="connsiteY1" fmla="*/ 93576 h 567092"/>
              <a:gd name="connsiteX2" fmla="*/ 590891 w 1002468"/>
              <a:gd name="connsiteY2" fmla="*/ 172951 h 567092"/>
              <a:gd name="connsiteX3" fmla="*/ 578191 w 1002468"/>
              <a:gd name="connsiteY3" fmla="*/ 118976 h 567092"/>
              <a:gd name="connsiteX4" fmla="*/ 825841 w 1002468"/>
              <a:gd name="connsiteY4" fmla="*/ 319001 h 567092"/>
              <a:gd name="connsiteX5" fmla="*/ 794091 w 1002468"/>
              <a:gd name="connsiteY5" fmla="*/ 207876 h 567092"/>
              <a:gd name="connsiteX6" fmla="*/ 1000466 w 1002468"/>
              <a:gd name="connsiteY6" fmla="*/ 563476 h 567092"/>
              <a:gd name="connsiteX7" fmla="*/ 886166 w 1002468"/>
              <a:gd name="connsiteY7" fmla="*/ 379326 h 567092"/>
              <a:gd name="connsiteX8" fmla="*/ 679791 w 1002468"/>
              <a:gd name="connsiteY8" fmla="*/ 176126 h 567092"/>
              <a:gd name="connsiteX9" fmla="*/ 457541 w 1002468"/>
              <a:gd name="connsiteY9" fmla="*/ 1501 h 567092"/>
              <a:gd name="connsiteX10" fmla="*/ 555966 w 1002468"/>
              <a:gd name="connsiteY10" fmla="*/ 90401 h 567092"/>
              <a:gd name="connsiteX11" fmla="*/ 378166 w 1002468"/>
              <a:gd name="connsiteY11" fmla="*/ 68176 h 567092"/>
              <a:gd name="connsiteX12" fmla="*/ 341 w 1002468"/>
              <a:gd name="connsiteY12" fmla="*/ 4676 h 567092"/>
              <a:gd name="connsiteX13" fmla="*/ 305141 w 1002468"/>
              <a:gd name="connsiteY13" fmla="*/ 71351 h 567092"/>
              <a:gd name="connsiteX14" fmla="*/ 32091 w 1002468"/>
              <a:gd name="connsiteY14" fmla="*/ 198351 h 5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2468" h="567092">
                <a:moveTo>
                  <a:pt x="32091" y="198351"/>
                </a:moveTo>
                <a:cubicBezTo>
                  <a:pt x="44262" y="202055"/>
                  <a:pt x="285033" y="97809"/>
                  <a:pt x="378166" y="93576"/>
                </a:cubicBezTo>
                <a:cubicBezTo>
                  <a:pt x="471299" y="89343"/>
                  <a:pt x="557553" y="168718"/>
                  <a:pt x="590891" y="172951"/>
                </a:cubicBezTo>
                <a:cubicBezTo>
                  <a:pt x="624229" y="177184"/>
                  <a:pt x="539033" y="94634"/>
                  <a:pt x="578191" y="118976"/>
                </a:cubicBezTo>
                <a:cubicBezTo>
                  <a:pt x="617349" y="143318"/>
                  <a:pt x="789858" y="304184"/>
                  <a:pt x="825841" y="319001"/>
                </a:cubicBezTo>
                <a:cubicBezTo>
                  <a:pt x="861824" y="333818"/>
                  <a:pt x="764987" y="167130"/>
                  <a:pt x="794091" y="207876"/>
                </a:cubicBezTo>
                <a:cubicBezTo>
                  <a:pt x="823195" y="248622"/>
                  <a:pt x="985120" y="534901"/>
                  <a:pt x="1000466" y="563476"/>
                </a:cubicBezTo>
                <a:cubicBezTo>
                  <a:pt x="1015812" y="592051"/>
                  <a:pt x="939612" y="443884"/>
                  <a:pt x="886166" y="379326"/>
                </a:cubicBezTo>
                <a:cubicBezTo>
                  <a:pt x="832720" y="314768"/>
                  <a:pt x="751229" y="239097"/>
                  <a:pt x="679791" y="176126"/>
                </a:cubicBezTo>
                <a:cubicBezTo>
                  <a:pt x="608353" y="113155"/>
                  <a:pt x="478178" y="15788"/>
                  <a:pt x="457541" y="1501"/>
                </a:cubicBezTo>
                <a:cubicBezTo>
                  <a:pt x="436904" y="-12786"/>
                  <a:pt x="569195" y="79289"/>
                  <a:pt x="555966" y="90401"/>
                </a:cubicBezTo>
                <a:cubicBezTo>
                  <a:pt x="542737" y="101513"/>
                  <a:pt x="470770" y="82463"/>
                  <a:pt x="378166" y="68176"/>
                </a:cubicBezTo>
                <a:cubicBezTo>
                  <a:pt x="285562" y="53889"/>
                  <a:pt x="12512" y="4147"/>
                  <a:pt x="341" y="4676"/>
                </a:cubicBezTo>
                <a:cubicBezTo>
                  <a:pt x="-11830" y="5205"/>
                  <a:pt x="305141" y="42247"/>
                  <a:pt x="305141" y="71351"/>
                </a:cubicBezTo>
                <a:cubicBezTo>
                  <a:pt x="305141" y="100455"/>
                  <a:pt x="19920" y="194647"/>
                  <a:pt x="32091" y="198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BDA8A7E-D6EF-4935-55C0-2BE4A9BAF3E6}"/>
              </a:ext>
            </a:extLst>
          </p:cNvPr>
          <p:cNvSpPr/>
          <p:nvPr/>
        </p:nvSpPr>
        <p:spPr>
          <a:xfrm>
            <a:off x="5365615" y="2266627"/>
            <a:ext cx="331926" cy="415704"/>
          </a:xfrm>
          <a:custGeom>
            <a:avLst/>
            <a:gdLst>
              <a:gd name="connsiteX0" fmla="*/ 149360 w 331926"/>
              <a:gd name="connsiteY0" fmla="*/ 323 h 415704"/>
              <a:gd name="connsiteX1" fmla="*/ 241435 w 331926"/>
              <a:gd name="connsiteY1" fmla="*/ 171773 h 415704"/>
              <a:gd name="connsiteX2" fmla="*/ 238260 w 331926"/>
              <a:gd name="connsiteY2" fmla="*/ 241623 h 415704"/>
              <a:gd name="connsiteX3" fmla="*/ 330335 w 331926"/>
              <a:gd name="connsiteY3" fmla="*/ 413073 h 415704"/>
              <a:gd name="connsiteX4" fmla="*/ 289060 w 331926"/>
              <a:gd name="connsiteY4" fmla="*/ 336873 h 415704"/>
              <a:gd name="connsiteX5" fmla="*/ 193810 w 331926"/>
              <a:gd name="connsiteY5" fmla="*/ 219398 h 415704"/>
              <a:gd name="connsiteX6" fmla="*/ 135 w 331926"/>
              <a:gd name="connsiteY6" fmla="*/ 54298 h 415704"/>
              <a:gd name="connsiteX7" fmla="*/ 225560 w 331926"/>
              <a:gd name="connsiteY7" fmla="*/ 228923 h 415704"/>
              <a:gd name="connsiteX8" fmla="*/ 212860 w 331926"/>
              <a:gd name="connsiteY8" fmla="*/ 130498 h 415704"/>
              <a:gd name="connsiteX9" fmla="*/ 149360 w 331926"/>
              <a:gd name="connsiteY9" fmla="*/ 323 h 41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926" h="415704">
                <a:moveTo>
                  <a:pt x="149360" y="323"/>
                </a:moveTo>
                <a:cubicBezTo>
                  <a:pt x="154122" y="7202"/>
                  <a:pt x="226618" y="131556"/>
                  <a:pt x="241435" y="171773"/>
                </a:cubicBezTo>
                <a:cubicBezTo>
                  <a:pt x="256252" y="211990"/>
                  <a:pt x="223443" y="201406"/>
                  <a:pt x="238260" y="241623"/>
                </a:cubicBezTo>
                <a:cubicBezTo>
                  <a:pt x="253077" y="281840"/>
                  <a:pt x="321868" y="397198"/>
                  <a:pt x="330335" y="413073"/>
                </a:cubicBezTo>
                <a:cubicBezTo>
                  <a:pt x="338802" y="428948"/>
                  <a:pt x="311814" y="369152"/>
                  <a:pt x="289060" y="336873"/>
                </a:cubicBezTo>
                <a:cubicBezTo>
                  <a:pt x="266306" y="304594"/>
                  <a:pt x="241964" y="266494"/>
                  <a:pt x="193810" y="219398"/>
                </a:cubicBezTo>
                <a:cubicBezTo>
                  <a:pt x="145656" y="172302"/>
                  <a:pt x="-5157" y="52711"/>
                  <a:pt x="135" y="54298"/>
                </a:cubicBezTo>
                <a:cubicBezTo>
                  <a:pt x="5427" y="55885"/>
                  <a:pt x="190106" y="216223"/>
                  <a:pt x="225560" y="228923"/>
                </a:cubicBezTo>
                <a:cubicBezTo>
                  <a:pt x="261014" y="241623"/>
                  <a:pt x="226618" y="162777"/>
                  <a:pt x="212860" y="130498"/>
                </a:cubicBezTo>
                <a:cubicBezTo>
                  <a:pt x="199102" y="98219"/>
                  <a:pt x="144598" y="-6556"/>
                  <a:pt x="149360" y="3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FBC1D9F1-8861-CD60-69BB-E3923E1C25F0}"/>
              </a:ext>
            </a:extLst>
          </p:cNvPr>
          <p:cNvSpPr/>
          <p:nvPr/>
        </p:nvSpPr>
        <p:spPr>
          <a:xfrm>
            <a:off x="5457818" y="1859836"/>
            <a:ext cx="141207" cy="273947"/>
          </a:xfrm>
          <a:custGeom>
            <a:avLst/>
            <a:gdLst>
              <a:gd name="connsiteX0" fmla="*/ 7 w 141207"/>
              <a:gd name="connsiteY0" fmla="*/ 714 h 273947"/>
              <a:gd name="connsiteX1" fmla="*/ 123832 w 141207"/>
              <a:gd name="connsiteY1" fmla="*/ 175339 h 273947"/>
              <a:gd name="connsiteX2" fmla="*/ 114307 w 141207"/>
              <a:gd name="connsiteY2" fmla="*/ 273764 h 273947"/>
              <a:gd name="connsiteX3" fmla="*/ 133357 w 141207"/>
              <a:gd name="connsiteY3" fmla="*/ 197564 h 273947"/>
              <a:gd name="connsiteX4" fmla="*/ 130182 w 141207"/>
              <a:gd name="connsiteY4" fmla="*/ 115014 h 273947"/>
              <a:gd name="connsiteX5" fmla="*/ 7 w 141207"/>
              <a:gd name="connsiteY5" fmla="*/ 714 h 2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07" h="273947">
                <a:moveTo>
                  <a:pt x="7" y="714"/>
                </a:moveTo>
                <a:cubicBezTo>
                  <a:pt x="-1051" y="10768"/>
                  <a:pt x="104782" y="129831"/>
                  <a:pt x="123832" y="175339"/>
                </a:cubicBezTo>
                <a:cubicBezTo>
                  <a:pt x="142882" y="220847"/>
                  <a:pt x="112720" y="270060"/>
                  <a:pt x="114307" y="273764"/>
                </a:cubicBezTo>
                <a:cubicBezTo>
                  <a:pt x="115894" y="277468"/>
                  <a:pt x="130711" y="224022"/>
                  <a:pt x="133357" y="197564"/>
                </a:cubicBezTo>
                <a:cubicBezTo>
                  <a:pt x="136003" y="171106"/>
                  <a:pt x="151349" y="140414"/>
                  <a:pt x="130182" y="115014"/>
                </a:cubicBezTo>
                <a:cubicBezTo>
                  <a:pt x="109015" y="89614"/>
                  <a:pt x="1065" y="-9340"/>
                  <a:pt x="7" y="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DC699A3-9370-9250-643F-2980408BF602}"/>
              </a:ext>
            </a:extLst>
          </p:cNvPr>
          <p:cNvSpPr/>
          <p:nvPr/>
        </p:nvSpPr>
        <p:spPr>
          <a:xfrm>
            <a:off x="5698472" y="2412708"/>
            <a:ext cx="81501" cy="235242"/>
          </a:xfrm>
          <a:custGeom>
            <a:avLst/>
            <a:gdLst>
              <a:gd name="connsiteX0" fmla="*/ 653 w 81501"/>
              <a:gd name="connsiteY0" fmla="*/ 3467 h 235242"/>
              <a:gd name="connsiteX1" fmla="*/ 73678 w 81501"/>
              <a:gd name="connsiteY1" fmla="*/ 143167 h 235242"/>
              <a:gd name="connsiteX2" fmla="*/ 73678 w 81501"/>
              <a:gd name="connsiteY2" fmla="*/ 235242 h 235242"/>
              <a:gd name="connsiteX3" fmla="*/ 80028 w 81501"/>
              <a:gd name="connsiteY3" fmla="*/ 143167 h 235242"/>
              <a:gd name="connsiteX4" fmla="*/ 41928 w 81501"/>
              <a:gd name="connsiteY4" fmla="*/ 51092 h 235242"/>
              <a:gd name="connsiteX5" fmla="*/ 653 w 81501"/>
              <a:gd name="connsiteY5" fmla="*/ 3467 h 2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01" h="235242">
                <a:moveTo>
                  <a:pt x="653" y="3467"/>
                </a:moveTo>
                <a:cubicBezTo>
                  <a:pt x="5945" y="18813"/>
                  <a:pt x="61507" y="104538"/>
                  <a:pt x="73678" y="143167"/>
                </a:cubicBezTo>
                <a:cubicBezTo>
                  <a:pt x="85849" y="181796"/>
                  <a:pt x="72620" y="235242"/>
                  <a:pt x="73678" y="235242"/>
                </a:cubicBezTo>
                <a:cubicBezTo>
                  <a:pt x="74736" y="235242"/>
                  <a:pt x="85320" y="173859"/>
                  <a:pt x="80028" y="143167"/>
                </a:cubicBezTo>
                <a:cubicBezTo>
                  <a:pt x="74736" y="112475"/>
                  <a:pt x="60449" y="74904"/>
                  <a:pt x="41928" y="51092"/>
                </a:cubicBezTo>
                <a:cubicBezTo>
                  <a:pt x="23407" y="27280"/>
                  <a:pt x="-4639" y="-11879"/>
                  <a:pt x="653" y="34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9BBCFE82-0172-52F9-DC97-F0597198A88C}"/>
              </a:ext>
            </a:extLst>
          </p:cNvPr>
          <p:cNvSpPr/>
          <p:nvPr/>
        </p:nvSpPr>
        <p:spPr>
          <a:xfrm>
            <a:off x="5705024" y="2050152"/>
            <a:ext cx="208448" cy="678275"/>
          </a:xfrm>
          <a:custGeom>
            <a:avLst/>
            <a:gdLst>
              <a:gd name="connsiteX0" fmla="*/ 451 w 208448"/>
              <a:gd name="connsiteY0" fmla="*/ 898 h 678275"/>
              <a:gd name="connsiteX1" fmla="*/ 162376 w 208448"/>
              <a:gd name="connsiteY1" fmla="*/ 442223 h 678275"/>
              <a:gd name="connsiteX2" fmla="*/ 156026 w 208448"/>
              <a:gd name="connsiteY2" fmla="*/ 346973 h 678275"/>
              <a:gd name="connsiteX3" fmla="*/ 194126 w 208448"/>
              <a:gd name="connsiteY3" fmla="*/ 553348 h 678275"/>
              <a:gd name="connsiteX4" fmla="*/ 175076 w 208448"/>
              <a:gd name="connsiteY4" fmla="*/ 677173 h 678275"/>
              <a:gd name="connsiteX5" fmla="*/ 203651 w 208448"/>
              <a:gd name="connsiteY5" fmla="*/ 591448 h 678275"/>
              <a:gd name="connsiteX6" fmla="*/ 57601 w 208448"/>
              <a:gd name="connsiteY6" fmla="*/ 245373 h 678275"/>
              <a:gd name="connsiteX7" fmla="*/ 111576 w 208448"/>
              <a:gd name="connsiteY7" fmla="*/ 324748 h 678275"/>
              <a:gd name="connsiteX8" fmla="*/ 451 w 208448"/>
              <a:gd name="connsiteY8" fmla="*/ 898 h 67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48" h="678275">
                <a:moveTo>
                  <a:pt x="451" y="898"/>
                </a:moveTo>
                <a:cubicBezTo>
                  <a:pt x="8918" y="20477"/>
                  <a:pt x="136447" y="384544"/>
                  <a:pt x="162376" y="442223"/>
                </a:cubicBezTo>
                <a:cubicBezTo>
                  <a:pt x="188305" y="499902"/>
                  <a:pt x="150734" y="328452"/>
                  <a:pt x="156026" y="346973"/>
                </a:cubicBezTo>
                <a:cubicBezTo>
                  <a:pt x="161318" y="365494"/>
                  <a:pt x="190951" y="498315"/>
                  <a:pt x="194126" y="553348"/>
                </a:cubicBezTo>
                <a:cubicBezTo>
                  <a:pt x="197301" y="608381"/>
                  <a:pt x="173489" y="670823"/>
                  <a:pt x="175076" y="677173"/>
                </a:cubicBezTo>
                <a:cubicBezTo>
                  <a:pt x="176664" y="683523"/>
                  <a:pt x="223230" y="663415"/>
                  <a:pt x="203651" y="591448"/>
                </a:cubicBezTo>
                <a:cubicBezTo>
                  <a:pt x="184072" y="519481"/>
                  <a:pt x="72947" y="289823"/>
                  <a:pt x="57601" y="245373"/>
                </a:cubicBezTo>
                <a:cubicBezTo>
                  <a:pt x="42255" y="200923"/>
                  <a:pt x="117926" y="361790"/>
                  <a:pt x="111576" y="324748"/>
                </a:cubicBezTo>
                <a:cubicBezTo>
                  <a:pt x="105226" y="287706"/>
                  <a:pt x="-8016" y="-18681"/>
                  <a:pt x="451" y="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27AF2A8F-2614-6B69-EC30-3172C1CBB2BC}"/>
              </a:ext>
            </a:extLst>
          </p:cNvPr>
          <p:cNvSpPr/>
          <p:nvPr/>
        </p:nvSpPr>
        <p:spPr>
          <a:xfrm>
            <a:off x="5514322" y="3647646"/>
            <a:ext cx="248803" cy="259584"/>
          </a:xfrm>
          <a:custGeom>
            <a:avLst/>
            <a:gdLst>
              <a:gd name="connsiteX0" fmla="*/ 653 w 248803"/>
              <a:gd name="connsiteY0" fmla="*/ 48054 h 259584"/>
              <a:gd name="connsiteX1" fmla="*/ 89553 w 248803"/>
              <a:gd name="connsiteY1" fmla="*/ 19479 h 259584"/>
              <a:gd name="connsiteX2" fmla="*/ 127653 w 248803"/>
              <a:gd name="connsiteY2" fmla="*/ 67104 h 259584"/>
              <a:gd name="connsiteX3" fmla="*/ 130828 w 248803"/>
              <a:gd name="connsiteY3" fmla="*/ 6779 h 259584"/>
              <a:gd name="connsiteX4" fmla="*/ 245128 w 248803"/>
              <a:gd name="connsiteY4" fmla="*/ 257604 h 259584"/>
              <a:gd name="connsiteX5" fmla="*/ 213378 w 248803"/>
              <a:gd name="connsiteY5" fmla="*/ 117904 h 259584"/>
              <a:gd name="connsiteX6" fmla="*/ 140353 w 248803"/>
              <a:gd name="connsiteY6" fmla="*/ 6779 h 259584"/>
              <a:gd name="connsiteX7" fmla="*/ 653 w 248803"/>
              <a:gd name="connsiteY7" fmla="*/ 48054 h 2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803" h="259584">
                <a:moveTo>
                  <a:pt x="653" y="48054"/>
                </a:moveTo>
                <a:cubicBezTo>
                  <a:pt x="-7814" y="50171"/>
                  <a:pt x="68386" y="16304"/>
                  <a:pt x="89553" y="19479"/>
                </a:cubicBezTo>
                <a:cubicBezTo>
                  <a:pt x="110720" y="22654"/>
                  <a:pt x="120774" y="69221"/>
                  <a:pt x="127653" y="67104"/>
                </a:cubicBezTo>
                <a:cubicBezTo>
                  <a:pt x="134532" y="64987"/>
                  <a:pt x="111249" y="-24971"/>
                  <a:pt x="130828" y="6779"/>
                </a:cubicBezTo>
                <a:cubicBezTo>
                  <a:pt x="150407" y="38529"/>
                  <a:pt x="231370" y="239083"/>
                  <a:pt x="245128" y="257604"/>
                </a:cubicBezTo>
                <a:cubicBezTo>
                  <a:pt x="258886" y="276125"/>
                  <a:pt x="230840" y="159708"/>
                  <a:pt x="213378" y="117904"/>
                </a:cubicBezTo>
                <a:cubicBezTo>
                  <a:pt x="195916" y="76100"/>
                  <a:pt x="168399" y="16304"/>
                  <a:pt x="140353" y="6779"/>
                </a:cubicBezTo>
                <a:cubicBezTo>
                  <a:pt x="112307" y="-2746"/>
                  <a:pt x="9120" y="45937"/>
                  <a:pt x="653" y="48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D7B6194-E5CE-900D-4B62-13B9B4391F32}"/>
              </a:ext>
            </a:extLst>
          </p:cNvPr>
          <p:cNvSpPr/>
          <p:nvPr/>
        </p:nvSpPr>
        <p:spPr>
          <a:xfrm>
            <a:off x="5825441" y="4283527"/>
            <a:ext cx="235194" cy="655951"/>
          </a:xfrm>
          <a:custGeom>
            <a:avLst/>
            <a:gdLst>
              <a:gd name="connsiteX0" fmla="*/ 233882 w 235194"/>
              <a:gd name="connsiteY0" fmla="*/ 114 h 655951"/>
              <a:gd name="connsiteX1" fmla="*/ 218705 w 235194"/>
              <a:gd name="connsiteY1" fmla="*/ 193618 h 655951"/>
              <a:gd name="connsiteX2" fmla="*/ 101085 w 235194"/>
              <a:gd name="connsiteY2" fmla="*/ 436446 h 655951"/>
              <a:gd name="connsiteX3" fmla="*/ 127644 w 235194"/>
              <a:gd name="connsiteY3" fmla="*/ 394710 h 655951"/>
              <a:gd name="connsiteX4" fmla="*/ 10025 w 235194"/>
              <a:gd name="connsiteY4" fmla="*/ 648921 h 655951"/>
              <a:gd name="connsiteX5" fmla="*/ 21407 w 235194"/>
              <a:gd name="connsiteY5" fmla="*/ 561655 h 655951"/>
              <a:gd name="connsiteX6" fmla="*/ 142821 w 235194"/>
              <a:gd name="connsiteY6" fmla="*/ 318827 h 655951"/>
              <a:gd name="connsiteX7" fmla="*/ 214911 w 235194"/>
              <a:gd name="connsiteY7" fmla="*/ 220178 h 655951"/>
              <a:gd name="connsiteX8" fmla="*/ 233882 w 235194"/>
              <a:gd name="connsiteY8" fmla="*/ 114 h 65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94" h="655951">
                <a:moveTo>
                  <a:pt x="233882" y="114"/>
                </a:moveTo>
                <a:cubicBezTo>
                  <a:pt x="234514" y="-4313"/>
                  <a:pt x="240838" y="120896"/>
                  <a:pt x="218705" y="193618"/>
                </a:cubicBezTo>
                <a:cubicBezTo>
                  <a:pt x="196572" y="266340"/>
                  <a:pt x="116262" y="402931"/>
                  <a:pt x="101085" y="436446"/>
                </a:cubicBezTo>
                <a:cubicBezTo>
                  <a:pt x="85908" y="469961"/>
                  <a:pt x="142821" y="359298"/>
                  <a:pt x="127644" y="394710"/>
                </a:cubicBezTo>
                <a:cubicBezTo>
                  <a:pt x="112467" y="430122"/>
                  <a:pt x="27731" y="621097"/>
                  <a:pt x="10025" y="648921"/>
                </a:cubicBezTo>
                <a:cubicBezTo>
                  <a:pt x="-7681" y="676745"/>
                  <a:pt x="-726" y="616671"/>
                  <a:pt x="21407" y="561655"/>
                </a:cubicBezTo>
                <a:cubicBezTo>
                  <a:pt x="43540" y="506639"/>
                  <a:pt x="110570" y="375740"/>
                  <a:pt x="142821" y="318827"/>
                </a:cubicBezTo>
                <a:cubicBezTo>
                  <a:pt x="175072" y="261914"/>
                  <a:pt x="198469" y="266973"/>
                  <a:pt x="214911" y="220178"/>
                </a:cubicBezTo>
                <a:cubicBezTo>
                  <a:pt x="231352" y="173383"/>
                  <a:pt x="233250" y="4541"/>
                  <a:pt x="233882" y="1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325B91A-B46D-E51E-3C01-5D1CCF3847F7}"/>
              </a:ext>
            </a:extLst>
          </p:cNvPr>
          <p:cNvSpPr/>
          <p:nvPr/>
        </p:nvSpPr>
        <p:spPr>
          <a:xfrm>
            <a:off x="3258015" y="4097546"/>
            <a:ext cx="366196" cy="980112"/>
          </a:xfrm>
          <a:custGeom>
            <a:avLst/>
            <a:gdLst>
              <a:gd name="connsiteX0" fmla="*/ 35343 w 366196"/>
              <a:gd name="connsiteY0" fmla="*/ 180 h 980112"/>
              <a:gd name="connsiteX1" fmla="*/ 35343 w 366196"/>
              <a:gd name="connsiteY1" fmla="*/ 345452 h 980112"/>
              <a:gd name="connsiteX2" fmla="*/ 137786 w 366196"/>
              <a:gd name="connsiteY2" fmla="*/ 588280 h 980112"/>
              <a:gd name="connsiteX3" fmla="*/ 111226 w 366196"/>
              <a:gd name="connsiteY3" fmla="*/ 550338 h 980112"/>
              <a:gd name="connsiteX4" fmla="*/ 357849 w 366196"/>
              <a:gd name="connsiteY4" fmla="*/ 963905 h 980112"/>
              <a:gd name="connsiteX5" fmla="*/ 285759 w 366196"/>
              <a:gd name="connsiteY5" fmla="*/ 853873 h 980112"/>
              <a:gd name="connsiteX6" fmla="*/ 65696 w 366196"/>
              <a:gd name="connsiteY6" fmla="*/ 459277 h 980112"/>
              <a:gd name="connsiteX7" fmla="*/ 1195 w 366196"/>
              <a:gd name="connsiteY7" fmla="*/ 299921 h 980112"/>
              <a:gd name="connsiteX8" fmla="*/ 35343 w 366196"/>
              <a:gd name="connsiteY8" fmla="*/ 180 h 98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96" h="980112">
                <a:moveTo>
                  <a:pt x="35343" y="180"/>
                </a:moveTo>
                <a:cubicBezTo>
                  <a:pt x="41034" y="7768"/>
                  <a:pt x="18269" y="247435"/>
                  <a:pt x="35343" y="345452"/>
                </a:cubicBezTo>
                <a:cubicBezTo>
                  <a:pt x="52417" y="443469"/>
                  <a:pt x="125139" y="554132"/>
                  <a:pt x="137786" y="588280"/>
                </a:cubicBezTo>
                <a:cubicBezTo>
                  <a:pt x="150433" y="622428"/>
                  <a:pt x="74549" y="487734"/>
                  <a:pt x="111226" y="550338"/>
                </a:cubicBezTo>
                <a:cubicBezTo>
                  <a:pt x="147903" y="612942"/>
                  <a:pt x="328760" y="913316"/>
                  <a:pt x="357849" y="963905"/>
                </a:cubicBezTo>
                <a:cubicBezTo>
                  <a:pt x="386938" y="1014494"/>
                  <a:pt x="334451" y="937978"/>
                  <a:pt x="285759" y="853873"/>
                </a:cubicBezTo>
                <a:cubicBezTo>
                  <a:pt x="237067" y="769768"/>
                  <a:pt x="113123" y="551602"/>
                  <a:pt x="65696" y="459277"/>
                </a:cubicBezTo>
                <a:cubicBezTo>
                  <a:pt x="18269" y="366952"/>
                  <a:pt x="9416" y="373908"/>
                  <a:pt x="1195" y="299921"/>
                </a:cubicBezTo>
                <a:cubicBezTo>
                  <a:pt x="-7026" y="225934"/>
                  <a:pt x="29652" y="-7408"/>
                  <a:pt x="35343" y="1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04EFA7C-5F46-31A6-B3E1-5168448CB1FC}"/>
              </a:ext>
            </a:extLst>
          </p:cNvPr>
          <p:cNvSpPr/>
          <p:nvPr/>
        </p:nvSpPr>
        <p:spPr>
          <a:xfrm>
            <a:off x="2997073" y="4336757"/>
            <a:ext cx="314724" cy="155630"/>
          </a:xfrm>
          <a:custGeom>
            <a:avLst/>
            <a:gdLst>
              <a:gd name="connsiteX0" fmla="*/ 338 w 314724"/>
              <a:gd name="connsiteY0" fmla="*/ 3 h 155630"/>
              <a:gd name="connsiteX1" fmla="*/ 144517 w 314724"/>
              <a:gd name="connsiteY1" fmla="*/ 121417 h 155630"/>
              <a:gd name="connsiteX2" fmla="*/ 163488 w 314724"/>
              <a:gd name="connsiteY2" fmla="*/ 136594 h 155630"/>
              <a:gd name="connsiteX3" fmla="*/ 311461 w 314724"/>
              <a:gd name="connsiteY3" fmla="*/ 64504 h 155630"/>
              <a:gd name="connsiteX4" fmla="*/ 258343 w 314724"/>
              <a:gd name="connsiteY4" fmla="*/ 110035 h 155630"/>
              <a:gd name="connsiteX5" fmla="*/ 171076 w 314724"/>
              <a:gd name="connsiteY5" fmla="*/ 155565 h 155630"/>
              <a:gd name="connsiteX6" fmla="*/ 106575 w 314724"/>
              <a:gd name="connsiteY6" fmla="*/ 117623 h 155630"/>
              <a:gd name="connsiteX7" fmla="*/ 338 w 314724"/>
              <a:gd name="connsiteY7" fmla="*/ 3 h 1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724" h="155630">
                <a:moveTo>
                  <a:pt x="338" y="3"/>
                </a:moveTo>
                <a:cubicBezTo>
                  <a:pt x="6662" y="635"/>
                  <a:pt x="117325" y="98652"/>
                  <a:pt x="144517" y="121417"/>
                </a:cubicBezTo>
                <a:cubicBezTo>
                  <a:pt x="171709" y="144182"/>
                  <a:pt x="135664" y="146079"/>
                  <a:pt x="163488" y="136594"/>
                </a:cubicBezTo>
                <a:cubicBezTo>
                  <a:pt x="191312" y="127109"/>
                  <a:pt x="295652" y="68931"/>
                  <a:pt x="311461" y="64504"/>
                </a:cubicBezTo>
                <a:cubicBezTo>
                  <a:pt x="327270" y="60078"/>
                  <a:pt x="281741" y="94858"/>
                  <a:pt x="258343" y="110035"/>
                </a:cubicBezTo>
                <a:cubicBezTo>
                  <a:pt x="234946" y="125212"/>
                  <a:pt x="196371" y="154300"/>
                  <a:pt x="171076" y="155565"/>
                </a:cubicBezTo>
                <a:cubicBezTo>
                  <a:pt x="145781" y="156830"/>
                  <a:pt x="135031" y="139756"/>
                  <a:pt x="106575" y="117623"/>
                </a:cubicBezTo>
                <a:cubicBezTo>
                  <a:pt x="78119" y="95490"/>
                  <a:pt x="-5986" y="-629"/>
                  <a:pt x="338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33C54AA-7EED-AD1C-77C0-D1ADA67331CD}"/>
              </a:ext>
            </a:extLst>
          </p:cNvPr>
          <p:cNvSpPr/>
          <p:nvPr/>
        </p:nvSpPr>
        <p:spPr>
          <a:xfrm>
            <a:off x="3126391" y="3980106"/>
            <a:ext cx="148003" cy="467033"/>
          </a:xfrm>
          <a:custGeom>
            <a:avLst/>
            <a:gdLst>
              <a:gd name="connsiteX0" fmla="*/ 45553 w 148003"/>
              <a:gd name="connsiteY0" fmla="*/ 0 h 467033"/>
              <a:gd name="connsiteX1" fmla="*/ 102465 w 148003"/>
              <a:gd name="connsiteY1" fmla="*/ 212475 h 467033"/>
              <a:gd name="connsiteX2" fmla="*/ 68318 w 148003"/>
              <a:gd name="connsiteY2" fmla="*/ 299741 h 467033"/>
              <a:gd name="connsiteX3" fmla="*/ 22 w 148003"/>
              <a:gd name="connsiteY3" fmla="*/ 356654 h 467033"/>
              <a:gd name="connsiteX4" fmla="*/ 75906 w 148003"/>
              <a:gd name="connsiteY4" fmla="*/ 292153 h 467033"/>
              <a:gd name="connsiteX5" fmla="*/ 117642 w 148003"/>
              <a:gd name="connsiteY5" fmla="*/ 462892 h 467033"/>
              <a:gd name="connsiteX6" fmla="*/ 94877 w 148003"/>
              <a:gd name="connsiteY6" fmla="*/ 398390 h 467033"/>
              <a:gd name="connsiteX7" fmla="*/ 147996 w 148003"/>
              <a:gd name="connsiteY7" fmla="*/ 223857 h 467033"/>
              <a:gd name="connsiteX8" fmla="*/ 98671 w 148003"/>
              <a:gd name="connsiteY8" fmla="*/ 333889 h 467033"/>
              <a:gd name="connsiteX9" fmla="*/ 75906 w 148003"/>
              <a:gd name="connsiteY9" fmla="*/ 212475 h 467033"/>
              <a:gd name="connsiteX10" fmla="*/ 45553 w 148003"/>
              <a:gd name="connsiteY10" fmla="*/ 0 h 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003" h="467033">
                <a:moveTo>
                  <a:pt x="45553" y="0"/>
                </a:moveTo>
                <a:cubicBezTo>
                  <a:pt x="49979" y="0"/>
                  <a:pt x="98671" y="162518"/>
                  <a:pt x="102465" y="212475"/>
                </a:cubicBezTo>
                <a:cubicBezTo>
                  <a:pt x="106259" y="262432"/>
                  <a:pt x="85392" y="275711"/>
                  <a:pt x="68318" y="299741"/>
                </a:cubicBezTo>
                <a:cubicBezTo>
                  <a:pt x="51244" y="323771"/>
                  <a:pt x="-1243" y="357919"/>
                  <a:pt x="22" y="356654"/>
                </a:cubicBezTo>
                <a:cubicBezTo>
                  <a:pt x="1287" y="355389"/>
                  <a:pt x="56303" y="274447"/>
                  <a:pt x="75906" y="292153"/>
                </a:cubicBezTo>
                <a:cubicBezTo>
                  <a:pt x="95509" y="309859"/>
                  <a:pt x="114480" y="445186"/>
                  <a:pt x="117642" y="462892"/>
                </a:cubicBezTo>
                <a:cubicBezTo>
                  <a:pt x="120804" y="480598"/>
                  <a:pt x="89818" y="438229"/>
                  <a:pt x="94877" y="398390"/>
                </a:cubicBezTo>
                <a:cubicBezTo>
                  <a:pt x="99936" y="358551"/>
                  <a:pt x="147364" y="234607"/>
                  <a:pt x="147996" y="223857"/>
                </a:cubicBezTo>
                <a:cubicBezTo>
                  <a:pt x="148628" y="213107"/>
                  <a:pt x="110686" y="335786"/>
                  <a:pt x="98671" y="333889"/>
                </a:cubicBezTo>
                <a:cubicBezTo>
                  <a:pt x="86656" y="331992"/>
                  <a:pt x="79700" y="264961"/>
                  <a:pt x="75906" y="212475"/>
                </a:cubicBezTo>
                <a:cubicBezTo>
                  <a:pt x="72112" y="159989"/>
                  <a:pt x="41127" y="0"/>
                  <a:pt x="4555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CE22687-4266-6CF4-EC6C-846F0EE14B48}"/>
              </a:ext>
            </a:extLst>
          </p:cNvPr>
          <p:cNvSpPr/>
          <p:nvPr/>
        </p:nvSpPr>
        <p:spPr>
          <a:xfrm>
            <a:off x="2906225" y="3376129"/>
            <a:ext cx="220191" cy="266294"/>
          </a:xfrm>
          <a:custGeom>
            <a:avLst/>
            <a:gdLst>
              <a:gd name="connsiteX0" fmla="*/ 41861 w 220191"/>
              <a:gd name="connsiteY0" fmla="*/ 701 h 266294"/>
              <a:gd name="connsiteX1" fmla="*/ 22890 w 220191"/>
              <a:gd name="connsiteY1" fmla="*/ 171439 h 266294"/>
              <a:gd name="connsiteX2" fmla="*/ 72215 w 220191"/>
              <a:gd name="connsiteY2" fmla="*/ 254912 h 266294"/>
              <a:gd name="connsiteX3" fmla="*/ 106363 w 220191"/>
              <a:gd name="connsiteY3" fmla="*/ 216970 h 266294"/>
              <a:gd name="connsiteX4" fmla="*/ 220188 w 220191"/>
              <a:gd name="connsiteY4" fmla="*/ 266294 h 266294"/>
              <a:gd name="connsiteX5" fmla="*/ 110157 w 220191"/>
              <a:gd name="connsiteY5" fmla="*/ 216970 h 266294"/>
              <a:gd name="connsiteX6" fmla="*/ 91186 w 220191"/>
              <a:gd name="connsiteY6" fmla="*/ 114527 h 266294"/>
              <a:gd name="connsiteX7" fmla="*/ 94980 w 220191"/>
              <a:gd name="connsiteY7" fmla="*/ 220764 h 266294"/>
              <a:gd name="connsiteX8" fmla="*/ 34273 w 220191"/>
              <a:gd name="connsiteY8" fmla="*/ 205587 h 266294"/>
              <a:gd name="connsiteX9" fmla="*/ 125 w 220191"/>
              <a:gd name="connsiteY9" fmla="*/ 38643 h 266294"/>
              <a:gd name="connsiteX10" fmla="*/ 22890 w 220191"/>
              <a:gd name="connsiteY10" fmla="*/ 106938 h 266294"/>
              <a:gd name="connsiteX11" fmla="*/ 41861 w 220191"/>
              <a:gd name="connsiteY11" fmla="*/ 701 h 26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91" h="266294">
                <a:moveTo>
                  <a:pt x="41861" y="701"/>
                </a:moveTo>
                <a:cubicBezTo>
                  <a:pt x="41861" y="11451"/>
                  <a:pt x="17831" y="129071"/>
                  <a:pt x="22890" y="171439"/>
                </a:cubicBezTo>
                <a:cubicBezTo>
                  <a:pt x="27949" y="213807"/>
                  <a:pt x="58303" y="247324"/>
                  <a:pt x="72215" y="254912"/>
                </a:cubicBezTo>
                <a:cubicBezTo>
                  <a:pt x="86127" y="262500"/>
                  <a:pt x="81701" y="215073"/>
                  <a:pt x="106363" y="216970"/>
                </a:cubicBezTo>
                <a:cubicBezTo>
                  <a:pt x="131025" y="218867"/>
                  <a:pt x="219556" y="266294"/>
                  <a:pt x="220188" y="266294"/>
                </a:cubicBezTo>
                <a:cubicBezTo>
                  <a:pt x="220820" y="266294"/>
                  <a:pt x="131657" y="242264"/>
                  <a:pt x="110157" y="216970"/>
                </a:cubicBezTo>
                <a:cubicBezTo>
                  <a:pt x="88657" y="191676"/>
                  <a:pt x="93716" y="113895"/>
                  <a:pt x="91186" y="114527"/>
                </a:cubicBezTo>
                <a:cubicBezTo>
                  <a:pt x="88656" y="115159"/>
                  <a:pt x="104465" y="205587"/>
                  <a:pt x="94980" y="220764"/>
                </a:cubicBezTo>
                <a:cubicBezTo>
                  <a:pt x="85495" y="235941"/>
                  <a:pt x="50082" y="235940"/>
                  <a:pt x="34273" y="205587"/>
                </a:cubicBezTo>
                <a:cubicBezTo>
                  <a:pt x="18464" y="175234"/>
                  <a:pt x="2022" y="55084"/>
                  <a:pt x="125" y="38643"/>
                </a:cubicBezTo>
                <a:cubicBezTo>
                  <a:pt x="-1772" y="22202"/>
                  <a:pt x="18463" y="107570"/>
                  <a:pt x="22890" y="106938"/>
                </a:cubicBezTo>
                <a:cubicBezTo>
                  <a:pt x="27317" y="106306"/>
                  <a:pt x="41861" y="-10049"/>
                  <a:pt x="41861" y="7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97F435E7-760E-08C5-8154-09900CB0DF66}"/>
              </a:ext>
            </a:extLst>
          </p:cNvPr>
          <p:cNvSpPr/>
          <p:nvPr/>
        </p:nvSpPr>
        <p:spPr>
          <a:xfrm>
            <a:off x="2997057" y="3313397"/>
            <a:ext cx="188661" cy="534570"/>
          </a:xfrm>
          <a:custGeom>
            <a:avLst/>
            <a:gdLst>
              <a:gd name="connsiteX0" fmla="*/ 354 w 188661"/>
              <a:gd name="connsiteY0" fmla="*/ 2726 h 534570"/>
              <a:gd name="connsiteX1" fmla="*/ 178681 w 188661"/>
              <a:gd name="connsiteY1" fmla="*/ 321438 h 534570"/>
              <a:gd name="connsiteX2" fmla="*/ 159710 w 188661"/>
              <a:gd name="connsiteY2" fmla="*/ 378351 h 534570"/>
              <a:gd name="connsiteX3" fmla="*/ 106591 w 188661"/>
              <a:gd name="connsiteY3" fmla="*/ 533913 h 534570"/>
              <a:gd name="connsiteX4" fmla="*/ 102797 w 188661"/>
              <a:gd name="connsiteY4" fmla="*/ 427675 h 534570"/>
              <a:gd name="connsiteX5" fmla="*/ 102797 w 188661"/>
              <a:gd name="connsiteY5" fmla="*/ 272113 h 534570"/>
              <a:gd name="connsiteX6" fmla="*/ 125562 w 188661"/>
              <a:gd name="connsiteY6" fmla="*/ 458029 h 534570"/>
              <a:gd name="connsiteX7" fmla="*/ 182475 w 188661"/>
              <a:gd name="connsiteY7" fmla="*/ 329026 h 534570"/>
              <a:gd name="connsiteX8" fmla="*/ 133150 w 188661"/>
              <a:gd name="connsiteY8" fmla="*/ 146905 h 534570"/>
              <a:gd name="connsiteX9" fmla="*/ 133150 w 188661"/>
              <a:gd name="connsiteY9" fmla="*/ 165876 h 534570"/>
              <a:gd name="connsiteX10" fmla="*/ 354 w 188661"/>
              <a:gd name="connsiteY10" fmla="*/ 2726 h 53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661" h="534570">
                <a:moveTo>
                  <a:pt x="354" y="2726"/>
                </a:moveTo>
                <a:cubicBezTo>
                  <a:pt x="7942" y="28653"/>
                  <a:pt x="152122" y="258834"/>
                  <a:pt x="178681" y="321438"/>
                </a:cubicBezTo>
                <a:cubicBezTo>
                  <a:pt x="205240" y="384042"/>
                  <a:pt x="171725" y="342939"/>
                  <a:pt x="159710" y="378351"/>
                </a:cubicBezTo>
                <a:cubicBezTo>
                  <a:pt x="147695" y="413763"/>
                  <a:pt x="116076" y="525692"/>
                  <a:pt x="106591" y="533913"/>
                </a:cubicBezTo>
                <a:cubicBezTo>
                  <a:pt x="97106" y="542134"/>
                  <a:pt x="103429" y="471308"/>
                  <a:pt x="102797" y="427675"/>
                </a:cubicBezTo>
                <a:cubicBezTo>
                  <a:pt x="102165" y="384042"/>
                  <a:pt x="99003" y="267054"/>
                  <a:pt x="102797" y="272113"/>
                </a:cubicBezTo>
                <a:cubicBezTo>
                  <a:pt x="106591" y="277172"/>
                  <a:pt x="112282" y="448544"/>
                  <a:pt x="125562" y="458029"/>
                </a:cubicBezTo>
                <a:cubicBezTo>
                  <a:pt x="138842" y="467515"/>
                  <a:pt x="181210" y="380880"/>
                  <a:pt x="182475" y="329026"/>
                </a:cubicBezTo>
                <a:cubicBezTo>
                  <a:pt x="183740" y="277172"/>
                  <a:pt x="133150" y="146905"/>
                  <a:pt x="133150" y="146905"/>
                </a:cubicBezTo>
                <a:cubicBezTo>
                  <a:pt x="124929" y="119713"/>
                  <a:pt x="157180" y="188009"/>
                  <a:pt x="133150" y="165876"/>
                </a:cubicBezTo>
                <a:cubicBezTo>
                  <a:pt x="109120" y="143743"/>
                  <a:pt x="-7234" y="-23201"/>
                  <a:pt x="354" y="2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6DC73E8-68B3-77C3-8766-BDC37813563E}"/>
              </a:ext>
            </a:extLst>
          </p:cNvPr>
          <p:cNvSpPr/>
          <p:nvPr/>
        </p:nvSpPr>
        <p:spPr>
          <a:xfrm>
            <a:off x="3018305" y="3706909"/>
            <a:ext cx="109770" cy="682974"/>
          </a:xfrm>
          <a:custGeom>
            <a:avLst/>
            <a:gdLst>
              <a:gd name="connsiteX0" fmla="*/ 5665 w 109770"/>
              <a:gd name="connsiteY0" fmla="*/ 15 h 682974"/>
              <a:gd name="connsiteX1" fmla="*/ 9459 w 109770"/>
              <a:gd name="connsiteY1" fmla="*/ 189725 h 682974"/>
              <a:gd name="connsiteX2" fmla="*/ 108108 w 109770"/>
              <a:gd name="connsiteY2" fmla="*/ 299757 h 682974"/>
              <a:gd name="connsiteX3" fmla="*/ 73961 w 109770"/>
              <a:gd name="connsiteY3" fmla="*/ 299757 h 682974"/>
              <a:gd name="connsiteX4" fmla="*/ 108108 w 109770"/>
              <a:gd name="connsiteY4" fmla="*/ 383229 h 682974"/>
              <a:gd name="connsiteX5" fmla="*/ 100520 w 109770"/>
              <a:gd name="connsiteY5" fmla="*/ 569144 h 682974"/>
              <a:gd name="connsiteX6" fmla="*/ 89137 w 109770"/>
              <a:gd name="connsiteY6" fmla="*/ 682970 h 682974"/>
              <a:gd name="connsiteX7" fmla="*/ 96726 w 109770"/>
              <a:gd name="connsiteY7" fmla="*/ 565350 h 682974"/>
              <a:gd name="connsiteX8" fmla="*/ 100520 w 109770"/>
              <a:gd name="connsiteY8" fmla="*/ 383229 h 682974"/>
              <a:gd name="connsiteX9" fmla="*/ 17048 w 109770"/>
              <a:gd name="connsiteY9" fmla="*/ 288374 h 682974"/>
              <a:gd name="connsiteX10" fmla="*/ 47401 w 109770"/>
              <a:gd name="connsiteY10" fmla="*/ 314933 h 682974"/>
              <a:gd name="connsiteX11" fmla="*/ 43607 w 109770"/>
              <a:gd name="connsiteY11" fmla="*/ 197313 h 682974"/>
              <a:gd name="connsiteX12" fmla="*/ 58784 w 109770"/>
              <a:gd name="connsiteY12" fmla="*/ 75899 h 682974"/>
              <a:gd name="connsiteX13" fmla="*/ 24636 w 109770"/>
              <a:gd name="connsiteY13" fmla="*/ 178342 h 682974"/>
              <a:gd name="connsiteX14" fmla="*/ 5665 w 109770"/>
              <a:gd name="connsiteY14" fmla="*/ 15 h 68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770" h="682974">
                <a:moveTo>
                  <a:pt x="5665" y="15"/>
                </a:moveTo>
                <a:cubicBezTo>
                  <a:pt x="3135" y="1912"/>
                  <a:pt x="-7615" y="139768"/>
                  <a:pt x="9459" y="189725"/>
                </a:cubicBezTo>
                <a:cubicBezTo>
                  <a:pt x="26533" y="239682"/>
                  <a:pt x="97358" y="281418"/>
                  <a:pt x="108108" y="299757"/>
                </a:cubicBezTo>
                <a:cubicBezTo>
                  <a:pt x="118858" y="318096"/>
                  <a:pt x="73961" y="285845"/>
                  <a:pt x="73961" y="299757"/>
                </a:cubicBezTo>
                <a:cubicBezTo>
                  <a:pt x="73961" y="313669"/>
                  <a:pt x="103682" y="338331"/>
                  <a:pt x="108108" y="383229"/>
                </a:cubicBezTo>
                <a:cubicBezTo>
                  <a:pt x="112534" y="428127"/>
                  <a:pt x="103682" y="519187"/>
                  <a:pt x="100520" y="569144"/>
                </a:cubicBezTo>
                <a:cubicBezTo>
                  <a:pt x="97358" y="619101"/>
                  <a:pt x="89769" y="683602"/>
                  <a:pt x="89137" y="682970"/>
                </a:cubicBezTo>
                <a:cubicBezTo>
                  <a:pt x="88505" y="682338"/>
                  <a:pt x="94829" y="615307"/>
                  <a:pt x="96726" y="565350"/>
                </a:cubicBezTo>
                <a:cubicBezTo>
                  <a:pt x="98623" y="515393"/>
                  <a:pt x="113800" y="429392"/>
                  <a:pt x="100520" y="383229"/>
                </a:cubicBezTo>
                <a:cubicBezTo>
                  <a:pt x="87240" y="337066"/>
                  <a:pt x="25901" y="299757"/>
                  <a:pt x="17048" y="288374"/>
                </a:cubicBezTo>
                <a:cubicBezTo>
                  <a:pt x="8195" y="276991"/>
                  <a:pt x="42975" y="330110"/>
                  <a:pt x="47401" y="314933"/>
                </a:cubicBezTo>
                <a:cubicBezTo>
                  <a:pt x="51827" y="299756"/>
                  <a:pt x="41710" y="237152"/>
                  <a:pt x="43607" y="197313"/>
                </a:cubicBezTo>
                <a:cubicBezTo>
                  <a:pt x="45504" y="157474"/>
                  <a:pt x="61946" y="79061"/>
                  <a:pt x="58784" y="75899"/>
                </a:cubicBezTo>
                <a:cubicBezTo>
                  <a:pt x="55622" y="72737"/>
                  <a:pt x="33489" y="185930"/>
                  <a:pt x="24636" y="178342"/>
                </a:cubicBezTo>
                <a:cubicBezTo>
                  <a:pt x="15783" y="170754"/>
                  <a:pt x="8195" y="-1882"/>
                  <a:pt x="5665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3CDA7DF1-7891-CF3B-2591-B19BE722AD1A}"/>
              </a:ext>
            </a:extLst>
          </p:cNvPr>
          <p:cNvSpPr/>
          <p:nvPr/>
        </p:nvSpPr>
        <p:spPr>
          <a:xfrm>
            <a:off x="3619652" y="3873866"/>
            <a:ext cx="99155" cy="204284"/>
          </a:xfrm>
          <a:custGeom>
            <a:avLst/>
            <a:gdLst>
              <a:gd name="connsiteX0" fmla="*/ 56919 w 99155"/>
              <a:gd name="connsiteY0" fmla="*/ 3 h 204284"/>
              <a:gd name="connsiteX1" fmla="*/ 34154 w 99155"/>
              <a:gd name="connsiteY1" fmla="*/ 106240 h 204284"/>
              <a:gd name="connsiteX2" fmla="*/ 98655 w 99155"/>
              <a:gd name="connsiteY2" fmla="*/ 201095 h 204284"/>
              <a:gd name="connsiteX3" fmla="*/ 60713 w 99155"/>
              <a:gd name="connsiteY3" fmla="*/ 174536 h 204284"/>
              <a:gd name="connsiteX4" fmla="*/ 6 w 99155"/>
              <a:gd name="connsiteY4" fmla="*/ 102446 h 204284"/>
              <a:gd name="connsiteX5" fmla="*/ 56919 w 99155"/>
              <a:gd name="connsiteY5" fmla="*/ 3 h 20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55" h="204284">
                <a:moveTo>
                  <a:pt x="56919" y="3"/>
                </a:moveTo>
                <a:cubicBezTo>
                  <a:pt x="62610" y="635"/>
                  <a:pt x="27198" y="72725"/>
                  <a:pt x="34154" y="106240"/>
                </a:cubicBezTo>
                <a:cubicBezTo>
                  <a:pt x="41110" y="139755"/>
                  <a:pt x="94229" y="189712"/>
                  <a:pt x="98655" y="201095"/>
                </a:cubicBezTo>
                <a:cubicBezTo>
                  <a:pt x="103081" y="212478"/>
                  <a:pt x="77154" y="190977"/>
                  <a:pt x="60713" y="174536"/>
                </a:cubicBezTo>
                <a:cubicBezTo>
                  <a:pt x="44272" y="158095"/>
                  <a:pt x="-626" y="127741"/>
                  <a:pt x="6" y="102446"/>
                </a:cubicBezTo>
                <a:cubicBezTo>
                  <a:pt x="638" y="77151"/>
                  <a:pt x="51228" y="-629"/>
                  <a:pt x="56919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947EE205-614D-E452-ED5B-24EF3501E113}"/>
              </a:ext>
            </a:extLst>
          </p:cNvPr>
          <p:cNvSpPr/>
          <p:nvPr/>
        </p:nvSpPr>
        <p:spPr>
          <a:xfrm>
            <a:off x="3759878" y="4184967"/>
            <a:ext cx="125597" cy="59442"/>
          </a:xfrm>
          <a:custGeom>
            <a:avLst/>
            <a:gdLst>
              <a:gd name="connsiteX0" fmla="*/ 165 w 125597"/>
              <a:gd name="connsiteY0" fmla="*/ 26 h 59442"/>
              <a:gd name="connsiteX1" fmla="*/ 60872 w 125597"/>
              <a:gd name="connsiteY1" fmla="*/ 56938 h 59442"/>
              <a:gd name="connsiteX2" fmla="*/ 125373 w 125597"/>
              <a:gd name="connsiteY2" fmla="*/ 49350 h 59442"/>
              <a:gd name="connsiteX3" fmla="*/ 79843 w 125597"/>
              <a:gd name="connsiteY3" fmla="*/ 49350 h 59442"/>
              <a:gd name="connsiteX4" fmla="*/ 165 w 125597"/>
              <a:gd name="connsiteY4" fmla="*/ 26 h 5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7" h="59442">
                <a:moveTo>
                  <a:pt x="165" y="26"/>
                </a:moveTo>
                <a:cubicBezTo>
                  <a:pt x="-2997" y="1291"/>
                  <a:pt x="40004" y="48717"/>
                  <a:pt x="60872" y="56938"/>
                </a:cubicBezTo>
                <a:cubicBezTo>
                  <a:pt x="81740" y="65159"/>
                  <a:pt x="122211" y="50615"/>
                  <a:pt x="125373" y="49350"/>
                </a:cubicBezTo>
                <a:cubicBezTo>
                  <a:pt x="128535" y="48085"/>
                  <a:pt x="97549" y="55041"/>
                  <a:pt x="79843" y="49350"/>
                </a:cubicBezTo>
                <a:cubicBezTo>
                  <a:pt x="62137" y="43659"/>
                  <a:pt x="3327" y="-1239"/>
                  <a:pt x="165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0BC66A2F-C10C-D8F5-E59A-479F2B127555}"/>
              </a:ext>
            </a:extLst>
          </p:cNvPr>
          <p:cNvSpPr/>
          <p:nvPr/>
        </p:nvSpPr>
        <p:spPr>
          <a:xfrm>
            <a:off x="3789711" y="4530257"/>
            <a:ext cx="160083" cy="263799"/>
          </a:xfrm>
          <a:custGeom>
            <a:avLst/>
            <a:gdLst>
              <a:gd name="connsiteX0" fmla="*/ 65187 w 160083"/>
              <a:gd name="connsiteY0" fmla="*/ 7 h 263799"/>
              <a:gd name="connsiteX1" fmla="*/ 99335 w 160083"/>
              <a:gd name="connsiteY1" fmla="*/ 178334 h 263799"/>
              <a:gd name="connsiteX2" fmla="*/ 160042 w 160083"/>
              <a:gd name="connsiteY2" fmla="*/ 261806 h 263799"/>
              <a:gd name="connsiteX3" fmla="*/ 106923 w 160083"/>
              <a:gd name="connsiteY3" fmla="*/ 227658 h 263799"/>
              <a:gd name="connsiteX4" fmla="*/ 686 w 160083"/>
              <a:gd name="connsiteY4" fmla="*/ 117627 h 263799"/>
              <a:gd name="connsiteX5" fmla="*/ 61393 w 160083"/>
              <a:gd name="connsiteY5" fmla="*/ 170745 h 263799"/>
              <a:gd name="connsiteX6" fmla="*/ 65187 w 160083"/>
              <a:gd name="connsiteY6" fmla="*/ 7 h 26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83" h="263799">
                <a:moveTo>
                  <a:pt x="65187" y="7"/>
                </a:moveTo>
                <a:cubicBezTo>
                  <a:pt x="71511" y="1272"/>
                  <a:pt x="83526" y="134701"/>
                  <a:pt x="99335" y="178334"/>
                </a:cubicBezTo>
                <a:cubicBezTo>
                  <a:pt x="115144" y="221967"/>
                  <a:pt x="158777" y="253585"/>
                  <a:pt x="160042" y="261806"/>
                </a:cubicBezTo>
                <a:cubicBezTo>
                  <a:pt x="161307" y="270027"/>
                  <a:pt x="133482" y="251688"/>
                  <a:pt x="106923" y="227658"/>
                </a:cubicBezTo>
                <a:cubicBezTo>
                  <a:pt x="80364" y="203628"/>
                  <a:pt x="8274" y="127113"/>
                  <a:pt x="686" y="117627"/>
                </a:cubicBezTo>
                <a:cubicBezTo>
                  <a:pt x="-6902" y="108142"/>
                  <a:pt x="50643" y="184025"/>
                  <a:pt x="61393" y="170745"/>
                </a:cubicBezTo>
                <a:cubicBezTo>
                  <a:pt x="72143" y="157465"/>
                  <a:pt x="58863" y="-1258"/>
                  <a:pt x="65187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06D504EB-8CBB-A50E-B9C0-7BF5FE7D1255}"/>
              </a:ext>
            </a:extLst>
          </p:cNvPr>
          <p:cNvSpPr/>
          <p:nvPr/>
        </p:nvSpPr>
        <p:spPr>
          <a:xfrm>
            <a:off x="3949753" y="3707300"/>
            <a:ext cx="320263" cy="485394"/>
          </a:xfrm>
          <a:custGeom>
            <a:avLst/>
            <a:gdLst>
              <a:gd name="connsiteX0" fmla="*/ 314918 w 320263"/>
              <a:gd name="connsiteY0" fmla="*/ 11007 h 485394"/>
              <a:gd name="connsiteX1" fmla="*/ 144179 w 320263"/>
              <a:gd name="connsiteY1" fmla="*/ 223482 h 485394"/>
              <a:gd name="connsiteX2" fmla="*/ 34147 w 320263"/>
              <a:gd name="connsiteY2" fmla="*/ 272806 h 485394"/>
              <a:gd name="connsiteX3" fmla="*/ 83472 w 320263"/>
              <a:gd name="connsiteY3" fmla="*/ 280395 h 485394"/>
              <a:gd name="connsiteX4" fmla="*/ 72089 w 320263"/>
              <a:gd name="connsiteY4" fmla="*/ 390426 h 485394"/>
              <a:gd name="connsiteX5" fmla="*/ 0 w 320263"/>
              <a:gd name="connsiteY5" fmla="*/ 485281 h 485394"/>
              <a:gd name="connsiteX6" fmla="*/ 72089 w 320263"/>
              <a:gd name="connsiteY6" fmla="*/ 371455 h 485394"/>
              <a:gd name="connsiteX7" fmla="*/ 201092 w 320263"/>
              <a:gd name="connsiteY7" fmla="*/ 253835 h 485394"/>
              <a:gd name="connsiteX8" fmla="*/ 110031 w 320263"/>
              <a:gd name="connsiteY8" fmla="*/ 306954 h 485394"/>
              <a:gd name="connsiteX9" fmla="*/ 140385 w 320263"/>
              <a:gd name="connsiteY9" fmla="*/ 212099 h 485394"/>
              <a:gd name="connsiteX10" fmla="*/ 223857 w 320263"/>
              <a:gd name="connsiteY10" fmla="*/ 41361 h 485394"/>
              <a:gd name="connsiteX11" fmla="*/ 174532 w 320263"/>
              <a:gd name="connsiteY11" fmla="*/ 162775 h 485394"/>
              <a:gd name="connsiteX12" fmla="*/ 269387 w 320263"/>
              <a:gd name="connsiteY12" fmla="*/ 41361 h 485394"/>
              <a:gd name="connsiteX13" fmla="*/ 314918 w 320263"/>
              <a:gd name="connsiteY13" fmla="*/ 11007 h 48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263" h="485394">
                <a:moveTo>
                  <a:pt x="314918" y="11007"/>
                </a:moveTo>
                <a:cubicBezTo>
                  <a:pt x="294050" y="41360"/>
                  <a:pt x="190974" y="179849"/>
                  <a:pt x="144179" y="223482"/>
                </a:cubicBezTo>
                <a:cubicBezTo>
                  <a:pt x="97384" y="267115"/>
                  <a:pt x="44265" y="263321"/>
                  <a:pt x="34147" y="272806"/>
                </a:cubicBezTo>
                <a:cubicBezTo>
                  <a:pt x="24029" y="282291"/>
                  <a:pt x="77148" y="260792"/>
                  <a:pt x="83472" y="280395"/>
                </a:cubicBezTo>
                <a:cubicBezTo>
                  <a:pt x="89796" y="299998"/>
                  <a:pt x="86001" y="356278"/>
                  <a:pt x="72089" y="390426"/>
                </a:cubicBezTo>
                <a:cubicBezTo>
                  <a:pt x="58177" y="424574"/>
                  <a:pt x="0" y="488443"/>
                  <a:pt x="0" y="485281"/>
                </a:cubicBezTo>
                <a:cubicBezTo>
                  <a:pt x="0" y="482119"/>
                  <a:pt x="38574" y="410029"/>
                  <a:pt x="72089" y="371455"/>
                </a:cubicBezTo>
                <a:cubicBezTo>
                  <a:pt x="105604" y="332881"/>
                  <a:pt x="194768" y="264585"/>
                  <a:pt x="201092" y="253835"/>
                </a:cubicBezTo>
                <a:cubicBezTo>
                  <a:pt x="207416" y="243085"/>
                  <a:pt x="120149" y="313910"/>
                  <a:pt x="110031" y="306954"/>
                </a:cubicBezTo>
                <a:cubicBezTo>
                  <a:pt x="99913" y="299998"/>
                  <a:pt x="121414" y="256365"/>
                  <a:pt x="140385" y="212099"/>
                </a:cubicBezTo>
                <a:cubicBezTo>
                  <a:pt x="159356" y="167834"/>
                  <a:pt x="218166" y="49582"/>
                  <a:pt x="223857" y="41361"/>
                </a:cubicBezTo>
                <a:cubicBezTo>
                  <a:pt x="229548" y="33140"/>
                  <a:pt x="166944" y="162775"/>
                  <a:pt x="174532" y="162775"/>
                </a:cubicBezTo>
                <a:cubicBezTo>
                  <a:pt x="182120" y="162775"/>
                  <a:pt x="248519" y="62229"/>
                  <a:pt x="269387" y="41361"/>
                </a:cubicBezTo>
                <a:cubicBezTo>
                  <a:pt x="290255" y="20493"/>
                  <a:pt x="335786" y="-19346"/>
                  <a:pt x="314918" y="110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F4A29DC0-B23C-0906-E289-B1B86B455BFD}"/>
              </a:ext>
            </a:extLst>
          </p:cNvPr>
          <p:cNvSpPr/>
          <p:nvPr/>
        </p:nvSpPr>
        <p:spPr>
          <a:xfrm>
            <a:off x="5622893" y="3577202"/>
            <a:ext cx="179072" cy="122999"/>
          </a:xfrm>
          <a:custGeom>
            <a:avLst/>
            <a:gdLst>
              <a:gd name="connsiteX0" fmla="*/ 98 w 179072"/>
              <a:gd name="connsiteY0" fmla="*/ 34868 h 122999"/>
              <a:gd name="connsiteX1" fmla="*/ 132895 w 179072"/>
              <a:gd name="connsiteY1" fmla="*/ 19691 h 122999"/>
              <a:gd name="connsiteX2" fmla="*/ 178425 w 179072"/>
              <a:gd name="connsiteY2" fmla="*/ 122134 h 122999"/>
              <a:gd name="connsiteX3" fmla="*/ 159454 w 179072"/>
              <a:gd name="connsiteY3" fmla="*/ 65221 h 122999"/>
              <a:gd name="connsiteX4" fmla="*/ 155660 w 179072"/>
              <a:gd name="connsiteY4" fmla="*/ 720 h 122999"/>
              <a:gd name="connsiteX5" fmla="*/ 98 w 179072"/>
              <a:gd name="connsiteY5" fmla="*/ 34868 h 1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72" h="122999">
                <a:moveTo>
                  <a:pt x="98" y="34868"/>
                </a:moveTo>
                <a:cubicBezTo>
                  <a:pt x="-3696" y="38030"/>
                  <a:pt x="103174" y="5147"/>
                  <a:pt x="132895" y="19691"/>
                </a:cubicBezTo>
                <a:cubicBezTo>
                  <a:pt x="162616" y="34235"/>
                  <a:pt x="173999" y="114546"/>
                  <a:pt x="178425" y="122134"/>
                </a:cubicBezTo>
                <a:cubicBezTo>
                  <a:pt x="182852" y="129722"/>
                  <a:pt x="163248" y="85457"/>
                  <a:pt x="159454" y="65221"/>
                </a:cubicBezTo>
                <a:cubicBezTo>
                  <a:pt x="155660" y="44985"/>
                  <a:pt x="178425" y="7044"/>
                  <a:pt x="155660" y="720"/>
                </a:cubicBezTo>
                <a:cubicBezTo>
                  <a:pt x="132895" y="-5604"/>
                  <a:pt x="3892" y="31706"/>
                  <a:pt x="98" y="348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29E1A3B0-4B0A-3881-9549-AA0D2DF2E1DB}"/>
              </a:ext>
            </a:extLst>
          </p:cNvPr>
          <p:cNvSpPr/>
          <p:nvPr/>
        </p:nvSpPr>
        <p:spPr>
          <a:xfrm>
            <a:off x="4260853" y="2016462"/>
            <a:ext cx="81626" cy="173391"/>
          </a:xfrm>
          <a:custGeom>
            <a:avLst/>
            <a:gdLst>
              <a:gd name="connsiteX0" fmla="*/ 23 w 81626"/>
              <a:gd name="connsiteY0" fmla="*/ 2048 h 173391"/>
              <a:gd name="connsiteX1" fmla="*/ 68319 w 81626"/>
              <a:gd name="connsiteY1" fmla="*/ 77931 h 173391"/>
              <a:gd name="connsiteX2" fmla="*/ 68319 w 81626"/>
              <a:gd name="connsiteY2" fmla="*/ 172786 h 173391"/>
              <a:gd name="connsiteX3" fmla="*/ 79701 w 81626"/>
              <a:gd name="connsiteY3" fmla="*/ 115873 h 173391"/>
              <a:gd name="connsiteX4" fmla="*/ 79701 w 81626"/>
              <a:gd name="connsiteY4" fmla="*/ 62755 h 173391"/>
              <a:gd name="connsiteX5" fmla="*/ 60730 w 81626"/>
              <a:gd name="connsiteY5" fmla="*/ 24813 h 173391"/>
              <a:gd name="connsiteX6" fmla="*/ 23 w 81626"/>
              <a:gd name="connsiteY6" fmla="*/ 2048 h 17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6" h="173391">
                <a:moveTo>
                  <a:pt x="23" y="2048"/>
                </a:moveTo>
                <a:cubicBezTo>
                  <a:pt x="1288" y="10901"/>
                  <a:pt x="56936" y="49475"/>
                  <a:pt x="68319" y="77931"/>
                </a:cubicBezTo>
                <a:cubicBezTo>
                  <a:pt x="79702" y="106387"/>
                  <a:pt x="66422" y="166462"/>
                  <a:pt x="68319" y="172786"/>
                </a:cubicBezTo>
                <a:cubicBezTo>
                  <a:pt x="70216" y="179110"/>
                  <a:pt x="77804" y="134211"/>
                  <a:pt x="79701" y="115873"/>
                </a:cubicBezTo>
                <a:cubicBezTo>
                  <a:pt x="81598" y="97535"/>
                  <a:pt x="82863" y="77932"/>
                  <a:pt x="79701" y="62755"/>
                </a:cubicBezTo>
                <a:cubicBezTo>
                  <a:pt x="76539" y="47578"/>
                  <a:pt x="72745" y="34298"/>
                  <a:pt x="60730" y="24813"/>
                </a:cubicBezTo>
                <a:cubicBezTo>
                  <a:pt x="48715" y="15328"/>
                  <a:pt x="-1242" y="-6805"/>
                  <a:pt x="23" y="2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0C68D85D-51A1-9988-F322-E67D26D30F78}"/>
              </a:ext>
            </a:extLst>
          </p:cNvPr>
          <p:cNvSpPr/>
          <p:nvPr/>
        </p:nvSpPr>
        <p:spPr>
          <a:xfrm>
            <a:off x="4450485" y="1900865"/>
            <a:ext cx="84331" cy="159401"/>
          </a:xfrm>
          <a:custGeom>
            <a:avLst/>
            <a:gdLst>
              <a:gd name="connsiteX0" fmla="*/ 101 w 84331"/>
              <a:gd name="connsiteY0" fmla="*/ 25 h 159401"/>
              <a:gd name="connsiteX1" fmla="*/ 57014 w 84331"/>
              <a:gd name="connsiteY1" fmla="*/ 75908 h 159401"/>
              <a:gd name="connsiteX2" fmla="*/ 83573 w 84331"/>
              <a:gd name="connsiteY2" fmla="*/ 159381 h 159401"/>
              <a:gd name="connsiteX3" fmla="*/ 72191 w 84331"/>
              <a:gd name="connsiteY3" fmla="*/ 68320 h 159401"/>
              <a:gd name="connsiteX4" fmla="*/ 101 w 84331"/>
              <a:gd name="connsiteY4" fmla="*/ 25 h 15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31" h="159401">
                <a:moveTo>
                  <a:pt x="101" y="25"/>
                </a:moveTo>
                <a:cubicBezTo>
                  <a:pt x="-2428" y="1290"/>
                  <a:pt x="43102" y="49349"/>
                  <a:pt x="57014" y="75908"/>
                </a:cubicBezTo>
                <a:cubicBezTo>
                  <a:pt x="70926" y="102467"/>
                  <a:pt x="81044" y="160646"/>
                  <a:pt x="83573" y="159381"/>
                </a:cubicBezTo>
                <a:cubicBezTo>
                  <a:pt x="86102" y="158116"/>
                  <a:pt x="82309" y="91717"/>
                  <a:pt x="72191" y="68320"/>
                </a:cubicBezTo>
                <a:cubicBezTo>
                  <a:pt x="62073" y="44923"/>
                  <a:pt x="2630" y="-1240"/>
                  <a:pt x="101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2D65B60-81DE-0B78-F26F-616552026646}"/>
              </a:ext>
            </a:extLst>
          </p:cNvPr>
          <p:cNvSpPr/>
          <p:nvPr/>
        </p:nvSpPr>
        <p:spPr>
          <a:xfrm>
            <a:off x="4855876" y="1795431"/>
            <a:ext cx="160192" cy="71333"/>
          </a:xfrm>
          <a:custGeom>
            <a:avLst/>
            <a:gdLst>
              <a:gd name="connsiteX0" fmla="*/ 688 w 160192"/>
              <a:gd name="connsiteY0" fmla="*/ 71311 h 71333"/>
              <a:gd name="connsiteX1" fmla="*/ 76572 w 160192"/>
              <a:gd name="connsiteY1" fmla="*/ 10604 h 71333"/>
              <a:gd name="connsiteX2" fmla="*/ 160044 w 160192"/>
              <a:gd name="connsiteY2" fmla="*/ 10604 h 71333"/>
              <a:gd name="connsiteX3" fmla="*/ 95543 w 160192"/>
              <a:gd name="connsiteY3" fmla="*/ 10604 h 71333"/>
              <a:gd name="connsiteX4" fmla="*/ 42424 w 160192"/>
              <a:gd name="connsiteY4" fmla="*/ 3015 h 71333"/>
              <a:gd name="connsiteX5" fmla="*/ 688 w 160192"/>
              <a:gd name="connsiteY5" fmla="*/ 71311 h 7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71333">
                <a:moveTo>
                  <a:pt x="688" y="71311"/>
                </a:moveTo>
                <a:cubicBezTo>
                  <a:pt x="6379" y="72576"/>
                  <a:pt x="50013" y="20722"/>
                  <a:pt x="76572" y="10604"/>
                </a:cubicBezTo>
                <a:cubicBezTo>
                  <a:pt x="103131" y="486"/>
                  <a:pt x="160044" y="10604"/>
                  <a:pt x="160044" y="10604"/>
                </a:cubicBezTo>
                <a:cubicBezTo>
                  <a:pt x="163206" y="10604"/>
                  <a:pt x="115146" y="11869"/>
                  <a:pt x="95543" y="10604"/>
                </a:cubicBezTo>
                <a:cubicBezTo>
                  <a:pt x="75940" y="9339"/>
                  <a:pt x="58865" y="-6470"/>
                  <a:pt x="42424" y="3015"/>
                </a:cubicBezTo>
                <a:cubicBezTo>
                  <a:pt x="25983" y="12500"/>
                  <a:pt x="-5003" y="70046"/>
                  <a:pt x="688" y="71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60F904DE-E496-97A4-EDAD-DB95C1293F96}"/>
              </a:ext>
            </a:extLst>
          </p:cNvPr>
          <p:cNvSpPr/>
          <p:nvPr/>
        </p:nvSpPr>
        <p:spPr>
          <a:xfrm>
            <a:off x="4602273" y="2063371"/>
            <a:ext cx="49597" cy="221366"/>
          </a:xfrm>
          <a:custGeom>
            <a:avLst/>
            <a:gdLst>
              <a:gd name="connsiteX0" fmla="*/ 15257 w 49597"/>
              <a:gd name="connsiteY0" fmla="*/ 669 h 221366"/>
              <a:gd name="connsiteX1" fmla="*/ 15257 w 49597"/>
              <a:gd name="connsiteY1" fmla="*/ 156231 h 221366"/>
              <a:gd name="connsiteX2" fmla="*/ 81 w 49597"/>
              <a:gd name="connsiteY2" fmla="*/ 220732 h 221366"/>
              <a:gd name="connsiteX3" fmla="*/ 22846 w 49597"/>
              <a:gd name="connsiteY3" fmla="*/ 122083 h 221366"/>
              <a:gd name="connsiteX4" fmla="*/ 49405 w 49597"/>
              <a:gd name="connsiteY4" fmla="*/ 80347 h 221366"/>
              <a:gd name="connsiteX5" fmla="*/ 34228 w 49597"/>
              <a:gd name="connsiteY5" fmla="*/ 99318 h 221366"/>
              <a:gd name="connsiteX6" fmla="*/ 15257 w 49597"/>
              <a:gd name="connsiteY6" fmla="*/ 669 h 22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7" h="221366">
                <a:moveTo>
                  <a:pt x="15257" y="669"/>
                </a:moveTo>
                <a:cubicBezTo>
                  <a:pt x="12095" y="10154"/>
                  <a:pt x="17786" y="119554"/>
                  <a:pt x="15257" y="156231"/>
                </a:cubicBezTo>
                <a:cubicBezTo>
                  <a:pt x="12728" y="192908"/>
                  <a:pt x="-1184" y="226423"/>
                  <a:pt x="81" y="220732"/>
                </a:cubicBezTo>
                <a:cubicBezTo>
                  <a:pt x="1346" y="215041"/>
                  <a:pt x="14625" y="145480"/>
                  <a:pt x="22846" y="122083"/>
                </a:cubicBezTo>
                <a:cubicBezTo>
                  <a:pt x="31067" y="98686"/>
                  <a:pt x="49405" y="80347"/>
                  <a:pt x="49405" y="80347"/>
                </a:cubicBezTo>
                <a:cubicBezTo>
                  <a:pt x="51302" y="76553"/>
                  <a:pt x="38654" y="113230"/>
                  <a:pt x="34228" y="99318"/>
                </a:cubicBezTo>
                <a:cubicBezTo>
                  <a:pt x="29802" y="85406"/>
                  <a:pt x="18419" y="-8816"/>
                  <a:pt x="15257" y="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BF12B4CC-FF4A-8D65-DD42-BE6259D8EF1D}"/>
              </a:ext>
            </a:extLst>
          </p:cNvPr>
          <p:cNvSpPr/>
          <p:nvPr/>
        </p:nvSpPr>
        <p:spPr>
          <a:xfrm>
            <a:off x="4784373" y="1957779"/>
            <a:ext cx="273450" cy="216705"/>
          </a:xfrm>
          <a:custGeom>
            <a:avLst/>
            <a:gdLst>
              <a:gd name="connsiteX0" fmla="*/ 102 w 273450"/>
              <a:gd name="connsiteY0" fmla="*/ 216292 h 216705"/>
              <a:gd name="connsiteX1" fmla="*/ 87368 w 273450"/>
              <a:gd name="connsiteY1" fmla="*/ 121438 h 216705"/>
              <a:gd name="connsiteX2" fmla="*/ 269489 w 273450"/>
              <a:gd name="connsiteY2" fmla="*/ 102467 h 216705"/>
              <a:gd name="connsiteX3" fmla="*/ 204988 w 273450"/>
              <a:gd name="connsiteY3" fmla="*/ 98672 h 216705"/>
              <a:gd name="connsiteX4" fmla="*/ 113927 w 273450"/>
              <a:gd name="connsiteY4" fmla="*/ 87290 h 216705"/>
              <a:gd name="connsiteX5" fmla="*/ 30455 w 273450"/>
              <a:gd name="connsiteY5" fmla="*/ 23 h 216705"/>
              <a:gd name="connsiteX6" fmla="*/ 102545 w 273450"/>
              <a:gd name="connsiteY6" fmla="*/ 79701 h 216705"/>
              <a:gd name="connsiteX7" fmla="*/ 102 w 273450"/>
              <a:gd name="connsiteY7" fmla="*/ 216292 h 2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50" h="216705">
                <a:moveTo>
                  <a:pt x="102" y="216292"/>
                </a:moveTo>
                <a:cubicBezTo>
                  <a:pt x="-2428" y="223248"/>
                  <a:pt x="42470" y="140409"/>
                  <a:pt x="87368" y="121438"/>
                </a:cubicBezTo>
                <a:cubicBezTo>
                  <a:pt x="132266" y="102467"/>
                  <a:pt x="249886" y="106261"/>
                  <a:pt x="269489" y="102467"/>
                </a:cubicBezTo>
                <a:cubicBezTo>
                  <a:pt x="289092" y="98673"/>
                  <a:pt x="230915" y="101202"/>
                  <a:pt x="204988" y="98672"/>
                </a:cubicBezTo>
                <a:cubicBezTo>
                  <a:pt x="179061" y="96142"/>
                  <a:pt x="143016" y="103731"/>
                  <a:pt x="113927" y="87290"/>
                </a:cubicBezTo>
                <a:cubicBezTo>
                  <a:pt x="84838" y="70849"/>
                  <a:pt x="32352" y="1288"/>
                  <a:pt x="30455" y="23"/>
                </a:cubicBezTo>
                <a:cubicBezTo>
                  <a:pt x="28558" y="-1242"/>
                  <a:pt x="106339" y="49347"/>
                  <a:pt x="102545" y="79701"/>
                </a:cubicBezTo>
                <a:cubicBezTo>
                  <a:pt x="98751" y="110055"/>
                  <a:pt x="2632" y="209336"/>
                  <a:pt x="102" y="216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5D4280C-6AAD-8E26-2E3D-8CCB361B7676}"/>
              </a:ext>
            </a:extLst>
          </p:cNvPr>
          <p:cNvSpPr/>
          <p:nvPr/>
        </p:nvSpPr>
        <p:spPr>
          <a:xfrm>
            <a:off x="5629189" y="3924297"/>
            <a:ext cx="52156" cy="121218"/>
          </a:xfrm>
          <a:custGeom>
            <a:avLst/>
            <a:gdLst>
              <a:gd name="connsiteX0" fmla="*/ 22311 w 52156"/>
              <a:gd name="connsiteY0" fmla="*/ 3 h 121218"/>
              <a:gd name="connsiteX1" fmla="*/ 19136 w 52156"/>
              <a:gd name="connsiteY1" fmla="*/ 69853 h 121218"/>
              <a:gd name="connsiteX2" fmla="*/ 50886 w 52156"/>
              <a:gd name="connsiteY2" fmla="*/ 120653 h 121218"/>
              <a:gd name="connsiteX3" fmla="*/ 41361 w 52156"/>
              <a:gd name="connsiteY3" fmla="*/ 95253 h 121218"/>
              <a:gd name="connsiteX4" fmla="*/ 86 w 52156"/>
              <a:gd name="connsiteY4" fmla="*/ 66678 h 121218"/>
              <a:gd name="connsiteX5" fmla="*/ 22311 w 52156"/>
              <a:gd name="connsiteY5" fmla="*/ 3 h 12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56" h="121218">
                <a:moveTo>
                  <a:pt x="22311" y="3"/>
                </a:moveTo>
                <a:cubicBezTo>
                  <a:pt x="25486" y="532"/>
                  <a:pt x="14374" y="49745"/>
                  <a:pt x="19136" y="69853"/>
                </a:cubicBezTo>
                <a:cubicBezTo>
                  <a:pt x="23898" y="89961"/>
                  <a:pt x="47182" y="116420"/>
                  <a:pt x="50886" y="120653"/>
                </a:cubicBezTo>
                <a:cubicBezTo>
                  <a:pt x="54590" y="124886"/>
                  <a:pt x="49828" y="104249"/>
                  <a:pt x="41361" y="95253"/>
                </a:cubicBezTo>
                <a:cubicBezTo>
                  <a:pt x="32894" y="86257"/>
                  <a:pt x="1673" y="80436"/>
                  <a:pt x="86" y="66678"/>
                </a:cubicBezTo>
                <a:cubicBezTo>
                  <a:pt x="-1501" y="52920"/>
                  <a:pt x="19136" y="-526"/>
                  <a:pt x="22311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6B3FFC51-6FF2-AEB2-2ABE-382DB275D4D3}"/>
              </a:ext>
            </a:extLst>
          </p:cNvPr>
          <p:cNvSpPr/>
          <p:nvPr/>
        </p:nvSpPr>
        <p:spPr>
          <a:xfrm>
            <a:off x="3946372" y="4562471"/>
            <a:ext cx="75439" cy="176001"/>
          </a:xfrm>
          <a:custGeom>
            <a:avLst/>
            <a:gdLst>
              <a:gd name="connsiteX0" fmla="*/ 153 w 75439"/>
              <a:gd name="connsiteY0" fmla="*/ 4 h 176001"/>
              <a:gd name="connsiteX1" fmla="*/ 54128 w 75439"/>
              <a:gd name="connsiteY1" fmla="*/ 76204 h 176001"/>
              <a:gd name="connsiteX2" fmla="*/ 60478 w 75439"/>
              <a:gd name="connsiteY2" fmla="*/ 174629 h 176001"/>
              <a:gd name="connsiteX3" fmla="*/ 63653 w 75439"/>
              <a:gd name="connsiteY3" fmla="*/ 130179 h 176001"/>
              <a:gd name="connsiteX4" fmla="*/ 73178 w 75439"/>
              <a:gd name="connsiteY4" fmla="*/ 79379 h 176001"/>
              <a:gd name="connsiteX5" fmla="*/ 153 w 75439"/>
              <a:gd name="connsiteY5" fmla="*/ 4 h 17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39" h="176001">
                <a:moveTo>
                  <a:pt x="153" y="4"/>
                </a:moveTo>
                <a:cubicBezTo>
                  <a:pt x="-3022" y="-525"/>
                  <a:pt x="44074" y="47100"/>
                  <a:pt x="54128" y="76204"/>
                </a:cubicBezTo>
                <a:cubicBezTo>
                  <a:pt x="64182" y="105308"/>
                  <a:pt x="58891" y="165633"/>
                  <a:pt x="60478" y="174629"/>
                </a:cubicBezTo>
                <a:cubicBezTo>
                  <a:pt x="62065" y="183625"/>
                  <a:pt x="61536" y="146054"/>
                  <a:pt x="63653" y="130179"/>
                </a:cubicBezTo>
                <a:cubicBezTo>
                  <a:pt x="65770" y="114304"/>
                  <a:pt x="81116" y="97371"/>
                  <a:pt x="73178" y="79379"/>
                </a:cubicBezTo>
                <a:cubicBezTo>
                  <a:pt x="65241" y="61387"/>
                  <a:pt x="3328" y="533"/>
                  <a:pt x="15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8B5BABE8-3218-2498-4B4D-DD1237C2BA1A}"/>
              </a:ext>
            </a:extLst>
          </p:cNvPr>
          <p:cNvSpPr/>
          <p:nvPr/>
        </p:nvSpPr>
        <p:spPr>
          <a:xfrm>
            <a:off x="4543411" y="4156043"/>
            <a:ext cx="28782" cy="117959"/>
          </a:xfrm>
          <a:custGeom>
            <a:avLst/>
            <a:gdLst>
              <a:gd name="connsiteX0" fmla="*/ 28589 w 28782"/>
              <a:gd name="connsiteY0" fmla="*/ 32 h 117959"/>
              <a:gd name="connsiteX1" fmla="*/ 12714 w 28782"/>
              <a:gd name="connsiteY1" fmla="*/ 79407 h 117959"/>
              <a:gd name="connsiteX2" fmla="*/ 15889 w 28782"/>
              <a:gd name="connsiteY2" fmla="*/ 117507 h 117959"/>
              <a:gd name="connsiteX3" fmla="*/ 15889 w 28782"/>
              <a:gd name="connsiteY3" fmla="*/ 98457 h 117959"/>
              <a:gd name="connsiteX4" fmla="*/ 14 w 28782"/>
              <a:gd name="connsiteY4" fmla="*/ 69882 h 117959"/>
              <a:gd name="connsiteX5" fmla="*/ 28589 w 28782"/>
              <a:gd name="connsiteY5" fmla="*/ 32 h 1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2" h="117959">
                <a:moveTo>
                  <a:pt x="28589" y="32"/>
                </a:moveTo>
                <a:cubicBezTo>
                  <a:pt x="30706" y="1620"/>
                  <a:pt x="14831" y="59828"/>
                  <a:pt x="12714" y="79407"/>
                </a:cubicBezTo>
                <a:cubicBezTo>
                  <a:pt x="10597" y="98986"/>
                  <a:pt x="15889" y="117507"/>
                  <a:pt x="15889" y="117507"/>
                </a:cubicBezTo>
                <a:cubicBezTo>
                  <a:pt x="16418" y="120682"/>
                  <a:pt x="18535" y="106394"/>
                  <a:pt x="15889" y="98457"/>
                </a:cubicBezTo>
                <a:cubicBezTo>
                  <a:pt x="13243" y="90520"/>
                  <a:pt x="-515" y="83640"/>
                  <a:pt x="14" y="69882"/>
                </a:cubicBezTo>
                <a:cubicBezTo>
                  <a:pt x="543" y="56124"/>
                  <a:pt x="26472" y="-1556"/>
                  <a:pt x="28589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DE72012-DEB3-1F97-E692-C4A8F6917929}"/>
              </a:ext>
            </a:extLst>
          </p:cNvPr>
          <p:cNvSpPr/>
          <p:nvPr/>
        </p:nvSpPr>
        <p:spPr>
          <a:xfrm>
            <a:off x="4216388" y="4314279"/>
            <a:ext cx="337693" cy="137074"/>
          </a:xfrm>
          <a:custGeom>
            <a:avLst/>
            <a:gdLst>
              <a:gd name="connsiteX0" fmla="*/ 336562 w 337693"/>
              <a:gd name="connsiteY0" fmla="*/ 546 h 137074"/>
              <a:gd name="connsiteX1" fmla="*/ 152412 w 337693"/>
              <a:gd name="connsiteY1" fmla="*/ 13246 h 137074"/>
              <a:gd name="connsiteX2" fmla="*/ 196862 w 337693"/>
              <a:gd name="connsiteY2" fmla="*/ 16421 h 137074"/>
              <a:gd name="connsiteX3" fmla="*/ 69862 w 337693"/>
              <a:gd name="connsiteY3" fmla="*/ 70396 h 137074"/>
              <a:gd name="connsiteX4" fmla="*/ 104787 w 337693"/>
              <a:gd name="connsiteY4" fmla="*/ 51346 h 137074"/>
              <a:gd name="connsiteX5" fmla="*/ 12 w 337693"/>
              <a:gd name="connsiteY5" fmla="*/ 137071 h 137074"/>
              <a:gd name="connsiteX6" fmla="*/ 98437 w 337693"/>
              <a:gd name="connsiteY6" fmla="*/ 54521 h 137074"/>
              <a:gd name="connsiteX7" fmla="*/ 206387 w 337693"/>
              <a:gd name="connsiteY7" fmla="*/ 25946 h 137074"/>
              <a:gd name="connsiteX8" fmla="*/ 228612 w 337693"/>
              <a:gd name="connsiteY8" fmla="*/ 3721 h 137074"/>
              <a:gd name="connsiteX9" fmla="*/ 336562 w 337693"/>
              <a:gd name="connsiteY9" fmla="*/ 546 h 13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693" h="137074">
                <a:moveTo>
                  <a:pt x="336562" y="546"/>
                </a:moveTo>
                <a:cubicBezTo>
                  <a:pt x="323862" y="2133"/>
                  <a:pt x="175695" y="10600"/>
                  <a:pt x="152412" y="13246"/>
                </a:cubicBezTo>
                <a:cubicBezTo>
                  <a:pt x="129129" y="15892"/>
                  <a:pt x="210620" y="6896"/>
                  <a:pt x="196862" y="16421"/>
                </a:cubicBezTo>
                <a:cubicBezTo>
                  <a:pt x="183104" y="25946"/>
                  <a:pt x="85208" y="64575"/>
                  <a:pt x="69862" y="70396"/>
                </a:cubicBezTo>
                <a:cubicBezTo>
                  <a:pt x="54516" y="76217"/>
                  <a:pt x="116429" y="40234"/>
                  <a:pt x="104787" y="51346"/>
                </a:cubicBezTo>
                <a:cubicBezTo>
                  <a:pt x="93145" y="62459"/>
                  <a:pt x="1070" y="136542"/>
                  <a:pt x="12" y="137071"/>
                </a:cubicBezTo>
                <a:cubicBezTo>
                  <a:pt x="-1046" y="137600"/>
                  <a:pt x="64041" y="73042"/>
                  <a:pt x="98437" y="54521"/>
                </a:cubicBezTo>
                <a:cubicBezTo>
                  <a:pt x="132833" y="36000"/>
                  <a:pt x="184691" y="34413"/>
                  <a:pt x="206387" y="25946"/>
                </a:cubicBezTo>
                <a:cubicBezTo>
                  <a:pt x="228083" y="17479"/>
                  <a:pt x="205858" y="6367"/>
                  <a:pt x="228612" y="3721"/>
                </a:cubicBezTo>
                <a:cubicBezTo>
                  <a:pt x="251366" y="1075"/>
                  <a:pt x="349262" y="-1041"/>
                  <a:pt x="33656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78A63B3F-8D09-5E12-A9DD-9F25B5CF76B6}"/>
              </a:ext>
            </a:extLst>
          </p:cNvPr>
          <p:cNvSpPr/>
          <p:nvPr/>
        </p:nvSpPr>
        <p:spPr>
          <a:xfrm>
            <a:off x="4536983" y="4276645"/>
            <a:ext cx="189357" cy="66859"/>
          </a:xfrm>
          <a:custGeom>
            <a:avLst/>
            <a:gdLst>
              <a:gd name="connsiteX0" fmla="*/ 92 w 189357"/>
              <a:gd name="connsiteY0" fmla="*/ 80 h 66859"/>
              <a:gd name="connsiteX1" fmla="*/ 184242 w 189357"/>
              <a:gd name="connsiteY1" fmla="*/ 31830 h 66859"/>
              <a:gd name="connsiteX2" fmla="*/ 139792 w 189357"/>
              <a:gd name="connsiteY2" fmla="*/ 66755 h 66859"/>
              <a:gd name="connsiteX3" fmla="*/ 158842 w 189357"/>
              <a:gd name="connsiteY3" fmla="*/ 41355 h 66859"/>
              <a:gd name="connsiteX4" fmla="*/ 92 w 189357"/>
              <a:gd name="connsiteY4" fmla="*/ 80 h 6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357" h="66859">
                <a:moveTo>
                  <a:pt x="92" y="80"/>
                </a:moveTo>
                <a:cubicBezTo>
                  <a:pt x="4325" y="-1507"/>
                  <a:pt x="160959" y="20718"/>
                  <a:pt x="184242" y="31830"/>
                </a:cubicBezTo>
                <a:cubicBezTo>
                  <a:pt x="207525" y="42942"/>
                  <a:pt x="144025" y="65168"/>
                  <a:pt x="139792" y="66755"/>
                </a:cubicBezTo>
                <a:cubicBezTo>
                  <a:pt x="135559" y="68342"/>
                  <a:pt x="179480" y="51409"/>
                  <a:pt x="158842" y="41355"/>
                </a:cubicBezTo>
                <a:cubicBezTo>
                  <a:pt x="138204" y="31301"/>
                  <a:pt x="-4141" y="1667"/>
                  <a:pt x="92" y="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79584BE8-FEF4-B3AC-8EAF-513356F4A99E}"/>
              </a:ext>
            </a:extLst>
          </p:cNvPr>
          <p:cNvSpPr/>
          <p:nvPr/>
        </p:nvSpPr>
        <p:spPr>
          <a:xfrm>
            <a:off x="4784725" y="4253655"/>
            <a:ext cx="308956" cy="61170"/>
          </a:xfrm>
          <a:custGeom>
            <a:avLst/>
            <a:gdLst>
              <a:gd name="connsiteX0" fmla="*/ 0 w 308956"/>
              <a:gd name="connsiteY0" fmla="*/ 61170 h 61170"/>
              <a:gd name="connsiteX1" fmla="*/ 127000 w 308956"/>
              <a:gd name="connsiteY1" fmla="*/ 19895 h 61170"/>
              <a:gd name="connsiteX2" fmla="*/ 241300 w 308956"/>
              <a:gd name="connsiteY2" fmla="*/ 19895 h 61170"/>
              <a:gd name="connsiteX3" fmla="*/ 177800 w 308956"/>
              <a:gd name="connsiteY3" fmla="*/ 845 h 61170"/>
              <a:gd name="connsiteX4" fmla="*/ 307975 w 308956"/>
              <a:gd name="connsiteY4" fmla="*/ 51645 h 61170"/>
              <a:gd name="connsiteX5" fmla="*/ 231775 w 308956"/>
              <a:gd name="connsiteY5" fmla="*/ 26245 h 61170"/>
              <a:gd name="connsiteX6" fmla="*/ 127000 w 308956"/>
              <a:gd name="connsiteY6" fmla="*/ 19895 h 61170"/>
              <a:gd name="connsiteX7" fmla="*/ 0 w 308956"/>
              <a:gd name="connsiteY7" fmla="*/ 61170 h 6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956" h="61170">
                <a:moveTo>
                  <a:pt x="0" y="61170"/>
                </a:moveTo>
                <a:cubicBezTo>
                  <a:pt x="0" y="61170"/>
                  <a:pt x="86783" y="26774"/>
                  <a:pt x="127000" y="19895"/>
                </a:cubicBezTo>
                <a:cubicBezTo>
                  <a:pt x="167217" y="13016"/>
                  <a:pt x="232833" y="23070"/>
                  <a:pt x="241300" y="19895"/>
                </a:cubicBezTo>
                <a:cubicBezTo>
                  <a:pt x="249767" y="16720"/>
                  <a:pt x="166688" y="-4447"/>
                  <a:pt x="177800" y="845"/>
                </a:cubicBezTo>
                <a:cubicBezTo>
                  <a:pt x="188913" y="6137"/>
                  <a:pt x="298979" y="47412"/>
                  <a:pt x="307975" y="51645"/>
                </a:cubicBezTo>
                <a:cubicBezTo>
                  <a:pt x="316971" y="55878"/>
                  <a:pt x="261937" y="31537"/>
                  <a:pt x="231775" y="26245"/>
                </a:cubicBezTo>
                <a:cubicBezTo>
                  <a:pt x="201613" y="20953"/>
                  <a:pt x="159279" y="14603"/>
                  <a:pt x="127000" y="19895"/>
                </a:cubicBezTo>
                <a:cubicBezTo>
                  <a:pt x="94721" y="25187"/>
                  <a:pt x="0" y="61170"/>
                  <a:pt x="0" y="61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B1950CD3-BDEF-9F62-E64A-2182B760C6CA}"/>
              </a:ext>
            </a:extLst>
          </p:cNvPr>
          <p:cNvSpPr/>
          <p:nvPr/>
        </p:nvSpPr>
        <p:spPr>
          <a:xfrm>
            <a:off x="5229031" y="4264004"/>
            <a:ext cx="203831" cy="142899"/>
          </a:xfrm>
          <a:custGeom>
            <a:avLst/>
            <a:gdLst>
              <a:gd name="connsiteX0" fmla="*/ 194 w 203831"/>
              <a:gd name="connsiteY0" fmla="*/ 82571 h 142899"/>
              <a:gd name="connsiteX1" fmla="*/ 92269 w 203831"/>
              <a:gd name="connsiteY1" fmla="*/ 50821 h 142899"/>
              <a:gd name="connsiteX2" fmla="*/ 76394 w 203831"/>
              <a:gd name="connsiteY2" fmla="*/ 21 h 142899"/>
              <a:gd name="connsiteX3" fmla="*/ 139894 w 203831"/>
              <a:gd name="connsiteY3" fmla="*/ 44471 h 142899"/>
              <a:gd name="connsiteX4" fmla="*/ 203394 w 203831"/>
              <a:gd name="connsiteY4" fmla="*/ 44471 h 142899"/>
              <a:gd name="connsiteX5" fmla="*/ 165294 w 203831"/>
              <a:gd name="connsiteY5" fmla="*/ 38121 h 142899"/>
              <a:gd name="connsiteX6" fmla="*/ 114494 w 203831"/>
              <a:gd name="connsiteY6" fmla="*/ 73046 h 142899"/>
              <a:gd name="connsiteX7" fmla="*/ 130369 w 203831"/>
              <a:gd name="connsiteY7" fmla="*/ 142896 h 142899"/>
              <a:gd name="connsiteX8" fmla="*/ 120844 w 203831"/>
              <a:gd name="connsiteY8" fmla="*/ 69871 h 142899"/>
              <a:gd name="connsiteX9" fmla="*/ 194 w 203831"/>
              <a:gd name="connsiteY9" fmla="*/ 82571 h 14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831" h="142899">
                <a:moveTo>
                  <a:pt x="194" y="82571"/>
                </a:moveTo>
                <a:cubicBezTo>
                  <a:pt x="-4568" y="79396"/>
                  <a:pt x="79569" y="64579"/>
                  <a:pt x="92269" y="50821"/>
                </a:cubicBezTo>
                <a:cubicBezTo>
                  <a:pt x="104969" y="37063"/>
                  <a:pt x="68457" y="1079"/>
                  <a:pt x="76394" y="21"/>
                </a:cubicBezTo>
                <a:cubicBezTo>
                  <a:pt x="84331" y="-1037"/>
                  <a:pt x="118727" y="37063"/>
                  <a:pt x="139894" y="44471"/>
                </a:cubicBezTo>
                <a:cubicBezTo>
                  <a:pt x="161061" y="51879"/>
                  <a:pt x="199161" y="45529"/>
                  <a:pt x="203394" y="44471"/>
                </a:cubicBezTo>
                <a:cubicBezTo>
                  <a:pt x="207627" y="43413"/>
                  <a:pt x="180111" y="33358"/>
                  <a:pt x="165294" y="38121"/>
                </a:cubicBezTo>
                <a:cubicBezTo>
                  <a:pt x="150477" y="42884"/>
                  <a:pt x="120315" y="55584"/>
                  <a:pt x="114494" y="73046"/>
                </a:cubicBezTo>
                <a:cubicBezTo>
                  <a:pt x="108673" y="90508"/>
                  <a:pt x="129311" y="143425"/>
                  <a:pt x="130369" y="142896"/>
                </a:cubicBezTo>
                <a:cubicBezTo>
                  <a:pt x="131427" y="142367"/>
                  <a:pt x="139894" y="83100"/>
                  <a:pt x="120844" y="69871"/>
                </a:cubicBezTo>
                <a:cubicBezTo>
                  <a:pt x="101794" y="56642"/>
                  <a:pt x="4956" y="85746"/>
                  <a:pt x="194" y="825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9CF7C9C7-ACE3-FF69-FBD0-077E10D0D042}"/>
              </a:ext>
            </a:extLst>
          </p:cNvPr>
          <p:cNvSpPr/>
          <p:nvPr/>
        </p:nvSpPr>
        <p:spPr>
          <a:xfrm>
            <a:off x="4097491" y="4461901"/>
            <a:ext cx="126505" cy="117081"/>
          </a:xfrm>
          <a:custGeom>
            <a:avLst/>
            <a:gdLst>
              <a:gd name="connsiteX0" fmla="*/ 125259 w 126505"/>
              <a:gd name="connsiteY0" fmla="*/ 2149 h 117081"/>
              <a:gd name="connsiteX1" fmla="*/ 1434 w 126505"/>
              <a:gd name="connsiteY1" fmla="*/ 116449 h 117081"/>
              <a:gd name="connsiteX2" fmla="*/ 61759 w 126505"/>
              <a:gd name="connsiteY2" fmla="*/ 46599 h 117081"/>
              <a:gd name="connsiteX3" fmla="*/ 125259 w 126505"/>
              <a:gd name="connsiteY3" fmla="*/ 2149 h 11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05" h="117081">
                <a:moveTo>
                  <a:pt x="125259" y="2149"/>
                </a:moveTo>
                <a:cubicBezTo>
                  <a:pt x="115205" y="13791"/>
                  <a:pt x="12017" y="109041"/>
                  <a:pt x="1434" y="116449"/>
                </a:cubicBezTo>
                <a:cubicBezTo>
                  <a:pt x="-9149" y="123857"/>
                  <a:pt x="41651" y="64061"/>
                  <a:pt x="61759" y="46599"/>
                </a:cubicBezTo>
                <a:cubicBezTo>
                  <a:pt x="81867" y="29137"/>
                  <a:pt x="135313" y="-9493"/>
                  <a:pt x="125259" y="2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F44F01F1-7D6C-477C-8712-C10BFDD592F9}"/>
              </a:ext>
            </a:extLst>
          </p:cNvPr>
          <p:cNvSpPr/>
          <p:nvPr/>
        </p:nvSpPr>
        <p:spPr>
          <a:xfrm>
            <a:off x="4149643" y="4328451"/>
            <a:ext cx="165254" cy="78452"/>
          </a:xfrm>
          <a:custGeom>
            <a:avLst/>
            <a:gdLst>
              <a:gd name="connsiteX0" fmla="*/ 82 w 165254"/>
              <a:gd name="connsiteY0" fmla="*/ 78449 h 78452"/>
              <a:gd name="connsiteX1" fmla="*/ 95332 w 165254"/>
              <a:gd name="connsiteY1" fmla="*/ 8599 h 78452"/>
              <a:gd name="connsiteX2" fmla="*/ 165182 w 165254"/>
              <a:gd name="connsiteY2" fmla="*/ 21299 h 78452"/>
              <a:gd name="connsiteX3" fmla="*/ 108032 w 165254"/>
              <a:gd name="connsiteY3" fmla="*/ 8599 h 78452"/>
              <a:gd name="connsiteX4" fmla="*/ 79457 w 165254"/>
              <a:gd name="connsiteY4" fmla="*/ 5424 h 78452"/>
              <a:gd name="connsiteX5" fmla="*/ 82 w 165254"/>
              <a:gd name="connsiteY5" fmla="*/ 78449 h 7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54" h="78452">
                <a:moveTo>
                  <a:pt x="82" y="78449"/>
                </a:moveTo>
                <a:cubicBezTo>
                  <a:pt x="2728" y="78978"/>
                  <a:pt x="67815" y="18124"/>
                  <a:pt x="95332" y="8599"/>
                </a:cubicBezTo>
                <a:cubicBezTo>
                  <a:pt x="122849" y="-926"/>
                  <a:pt x="163065" y="21299"/>
                  <a:pt x="165182" y="21299"/>
                </a:cubicBezTo>
                <a:cubicBezTo>
                  <a:pt x="167299" y="21299"/>
                  <a:pt x="122319" y="11245"/>
                  <a:pt x="108032" y="8599"/>
                </a:cubicBezTo>
                <a:cubicBezTo>
                  <a:pt x="93745" y="5953"/>
                  <a:pt x="99565" y="-7276"/>
                  <a:pt x="79457" y="5424"/>
                </a:cubicBezTo>
                <a:cubicBezTo>
                  <a:pt x="59349" y="18124"/>
                  <a:pt x="-2564" y="77920"/>
                  <a:pt x="82" y="78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3C506129-CD4E-58E8-DA1A-4DFE20595666}"/>
              </a:ext>
            </a:extLst>
          </p:cNvPr>
          <p:cNvSpPr/>
          <p:nvPr/>
        </p:nvSpPr>
        <p:spPr>
          <a:xfrm>
            <a:off x="4168748" y="4580887"/>
            <a:ext cx="232211" cy="165838"/>
          </a:xfrm>
          <a:custGeom>
            <a:avLst/>
            <a:gdLst>
              <a:gd name="connsiteX0" fmla="*/ 47652 w 232211"/>
              <a:gd name="connsiteY0" fmla="*/ 80013 h 165838"/>
              <a:gd name="connsiteX1" fmla="*/ 152427 w 232211"/>
              <a:gd name="connsiteY1" fmla="*/ 70488 h 165838"/>
              <a:gd name="connsiteX2" fmla="*/ 174652 w 232211"/>
              <a:gd name="connsiteY2" fmla="*/ 133988 h 165838"/>
              <a:gd name="connsiteX3" fmla="*/ 231802 w 232211"/>
              <a:gd name="connsiteY3" fmla="*/ 165738 h 165838"/>
              <a:gd name="connsiteX4" fmla="*/ 196877 w 232211"/>
              <a:gd name="connsiteY4" fmla="*/ 124463 h 165838"/>
              <a:gd name="connsiteX5" fmla="*/ 133377 w 232211"/>
              <a:gd name="connsiteY5" fmla="*/ 86363 h 165838"/>
              <a:gd name="connsiteX6" fmla="*/ 27 w 232211"/>
              <a:gd name="connsiteY6" fmla="*/ 638 h 165838"/>
              <a:gd name="connsiteX7" fmla="*/ 120677 w 232211"/>
              <a:gd name="connsiteY7" fmla="*/ 48263 h 165838"/>
              <a:gd name="connsiteX8" fmla="*/ 47652 w 232211"/>
              <a:gd name="connsiteY8" fmla="*/ 80013 h 16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11" h="165838">
                <a:moveTo>
                  <a:pt x="47652" y="80013"/>
                </a:moveTo>
                <a:cubicBezTo>
                  <a:pt x="52944" y="83717"/>
                  <a:pt x="131260" y="61492"/>
                  <a:pt x="152427" y="70488"/>
                </a:cubicBezTo>
                <a:cubicBezTo>
                  <a:pt x="173594" y="79484"/>
                  <a:pt x="161423" y="118113"/>
                  <a:pt x="174652" y="133988"/>
                </a:cubicBezTo>
                <a:cubicBezTo>
                  <a:pt x="187881" y="149863"/>
                  <a:pt x="228098" y="167325"/>
                  <a:pt x="231802" y="165738"/>
                </a:cubicBezTo>
                <a:cubicBezTo>
                  <a:pt x="235506" y="164151"/>
                  <a:pt x="213281" y="137692"/>
                  <a:pt x="196877" y="124463"/>
                </a:cubicBezTo>
                <a:cubicBezTo>
                  <a:pt x="180473" y="111234"/>
                  <a:pt x="166185" y="107000"/>
                  <a:pt x="133377" y="86363"/>
                </a:cubicBezTo>
                <a:cubicBezTo>
                  <a:pt x="100569" y="65726"/>
                  <a:pt x="2144" y="6988"/>
                  <a:pt x="27" y="638"/>
                </a:cubicBezTo>
                <a:cubicBezTo>
                  <a:pt x="-2090" y="-5712"/>
                  <a:pt x="116973" y="37151"/>
                  <a:pt x="120677" y="48263"/>
                </a:cubicBezTo>
                <a:cubicBezTo>
                  <a:pt x="124381" y="59375"/>
                  <a:pt x="42360" y="76309"/>
                  <a:pt x="47652" y="800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5617268-A276-D531-D0C3-177C3563A70C}"/>
              </a:ext>
            </a:extLst>
          </p:cNvPr>
          <p:cNvSpPr/>
          <p:nvPr/>
        </p:nvSpPr>
        <p:spPr>
          <a:xfrm>
            <a:off x="4552788" y="4829355"/>
            <a:ext cx="348480" cy="146184"/>
          </a:xfrm>
          <a:custGeom>
            <a:avLst/>
            <a:gdLst>
              <a:gd name="connsiteX0" fmla="*/ 162 w 348480"/>
              <a:gd name="connsiteY0" fmla="*/ 2995 h 146184"/>
              <a:gd name="connsiteX1" fmla="*/ 206537 w 348480"/>
              <a:gd name="connsiteY1" fmla="*/ 6170 h 146184"/>
              <a:gd name="connsiteX2" fmla="*/ 60487 w 348480"/>
              <a:gd name="connsiteY2" fmla="*/ 63320 h 146184"/>
              <a:gd name="connsiteX3" fmla="*/ 235112 w 348480"/>
              <a:gd name="connsiteY3" fmla="*/ 53795 h 146184"/>
              <a:gd name="connsiteX4" fmla="*/ 231937 w 348480"/>
              <a:gd name="connsiteY4" fmla="*/ 72845 h 146184"/>
              <a:gd name="connsiteX5" fmla="*/ 146212 w 348480"/>
              <a:gd name="connsiteY5" fmla="*/ 145870 h 146184"/>
              <a:gd name="connsiteX6" fmla="*/ 339887 w 348480"/>
              <a:gd name="connsiteY6" fmla="*/ 41095 h 146184"/>
              <a:gd name="connsiteX7" fmla="*/ 314487 w 348480"/>
              <a:gd name="connsiteY7" fmla="*/ 107770 h 146184"/>
              <a:gd name="connsiteX8" fmla="*/ 314487 w 348480"/>
              <a:gd name="connsiteY8" fmla="*/ 47445 h 146184"/>
              <a:gd name="connsiteX9" fmla="*/ 193837 w 348480"/>
              <a:gd name="connsiteY9" fmla="*/ 37920 h 146184"/>
              <a:gd name="connsiteX10" fmla="*/ 171612 w 348480"/>
              <a:gd name="connsiteY10" fmla="*/ 18870 h 146184"/>
              <a:gd name="connsiteX11" fmla="*/ 162 w 348480"/>
              <a:gd name="connsiteY11" fmla="*/ 2995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80" h="146184">
                <a:moveTo>
                  <a:pt x="162" y="2995"/>
                </a:moveTo>
                <a:cubicBezTo>
                  <a:pt x="5983" y="878"/>
                  <a:pt x="196483" y="-3884"/>
                  <a:pt x="206537" y="6170"/>
                </a:cubicBezTo>
                <a:cubicBezTo>
                  <a:pt x="216591" y="16224"/>
                  <a:pt x="55725" y="55383"/>
                  <a:pt x="60487" y="63320"/>
                </a:cubicBezTo>
                <a:cubicBezTo>
                  <a:pt x="65250" y="71258"/>
                  <a:pt x="206537" y="52208"/>
                  <a:pt x="235112" y="53795"/>
                </a:cubicBezTo>
                <a:cubicBezTo>
                  <a:pt x="263687" y="55383"/>
                  <a:pt x="246754" y="57499"/>
                  <a:pt x="231937" y="72845"/>
                </a:cubicBezTo>
                <a:cubicBezTo>
                  <a:pt x="217120" y="88191"/>
                  <a:pt x="128220" y="151162"/>
                  <a:pt x="146212" y="145870"/>
                </a:cubicBezTo>
                <a:cubicBezTo>
                  <a:pt x="164204" y="140578"/>
                  <a:pt x="311841" y="47445"/>
                  <a:pt x="339887" y="41095"/>
                </a:cubicBezTo>
                <a:cubicBezTo>
                  <a:pt x="367933" y="34745"/>
                  <a:pt x="318720" y="106712"/>
                  <a:pt x="314487" y="107770"/>
                </a:cubicBezTo>
                <a:cubicBezTo>
                  <a:pt x="310254" y="108828"/>
                  <a:pt x="334595" y="59087"/>
                  <a:pt x="314487" y="47445"/>
                </a:cubicBezTo>
                <a:cubicBezTo>
                  <a:pt x="294379" y="35803"/>
                  <a:pt x="193837" y="37920"/>
                  <a:pt x="193837" y="37920"/>
                </a:cubicBezTo>
                <a:cubicBezTo>
                  <a:pt x="170025" y="33158"/>
                  <a:pt x="197012" y="22045"/>
                  <a:pt x="171612" y="18870"/>
                </a:cubicBezTo>
                <a:cubicBezTo>
                  <a:pt x="146212" y="15695"/>
                  <a:pt x="-5659" y="5112"/>
                  <a:pt x="162" y="29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3F3C4D0-ECAF-DC78-B08B-1148933C214E}"/>
              </a:ext>
            </a:extLst>
          </p:cNvPr>
          <p:cNvSpPr/>
          <p:nvPr/>
        </p:nvSpPr>
        <p:spPr>
          <a:xfrm>
            <a:off x="4079208" y="4863998"/>
            <a:ext cx="216736" cy="411772"/>
          </a:xfrm>
          <a:custGeom>
            <a:avLst/>
            <a:gdLst>
              <a:gd name="connsiteX0" fmla="*/ 92742 w 216736"/>
              <a:gd name="connsiteY0" fmla="*/ 102 h 411772"/>
              <a:gd name="connsiteX1" fmla="*/ 108617 w 216736"/>
              <a:gd name="connsiteY1" fmla="*/ 165202 h 411772"/>
              <a:gd name="connsiteX2" fmla="*/ 168942 w 216736"/>
              <a:gd name="connsiteY2" fmla="*/ 203302 h 411772"/>
              <a:gd name="connsiteX3" fmla="*/ 162592 w 216736"/>
              <a:gd name="connsiteY3" fmla="*/ 247752 h 411772"/>
              <a:gd name="connsiteX4" fmla="*/ 216567 w 216736"/>
              <a:gd name="connsiteY4" fmla="*/ 409677 h 411772"/>
              <a:gd name="connsiteX5" fmla="*/ 178467 w 216736"/>
              <a:gd name="connsiteY5" fmla="*/ 333477 h 411772"/>
              <a:gd name="connsiteX6" fmla="*/ 146717 w 216736"/>
              <a:gd name="connsiteY6" fmla="*/ 241402 h 411772"/>
              <a:gd name="connsiteX7" fmla="*/ 667 w 216736"/>
              <a:gd name="connsiteY7" fmla="*/ 114402 h 411772"/>
              <a:gd name="connsiteX8" fmla="*/ 92742 w 216736"/>
              <a:gd name="connsiteY8" fmla="*/ 139802 h 411772"/>
              <a:gd name="connsiteX9" fmla="*/ 92742 w 216736"/>
              <a:gd name="connsiteY9" fmla="*/ 102 h 41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736" h="411772">
                <a:moveTo>
                  <a:pt x="92742" y="102"/>
                </a:moveTo>
                <a:cubicBezTo>
                  <a:pt x="95388" y="4335"/>
                  <a:pt x="95917" y="131335"/>
                  <a:pt x="108617" y="165202"/>
                </a:cubicBezTo>
                <a:cubicBezTo>
                  <a:pt x="121317" y="199069"/>
                  <a:pt x="159946" y="189544"/>
                  <a:pt x="168942" y="203302"/>
                </a:cubicBezTo>
                <a:cubicBezTo>
                  <a:pt x="177938" y="217060"/>
                  <a:pt x="154655" y="213356"/>
                  <a:pt x="162592" y="247752"/>
                </a:cubicBezTo>
                <a:cubicBezTo>
                  <a:pt x="170529" y="282148"/>
                  <a:pt x="213921" y="395390"/>
                  <a:pt x="216567" y="409677"/>
                </a:cubicBezTo>
                <a:cubicBezTo>
                  <a:pt x="219213" y="423964"/>
                  <a:pt x="190109" y="361523"/>
                  <a:pt x="178467" y="333477"/>
                </a:cubicBezTo>
                <a:cubicBezTo>
                  <a:pt x="166825" y="305431"/>
                  <a:pt x="176350" y="277915"/>
                  <a:pt x="146717" y="241402"/>
                </a:cubicBezTo>
                <a:cubicBezTo>
                  <a:pt x="117084" y="204889"/>
                  <a:pt x="9663" y="131335"/>
                  <a:pt x="667" y="114402"/>
                </a:cubicBezTo>
                <a:cubicBezTo>
                  <a:pt x="-8329" y="97469"/>
                  <a:pt x="76338" y="155677"/>
                  <a:pt x="92742" y="139802"/>
                </a:cubicBezTo>
                <a:cubicBezTo>
                  <a:pt x="109146" y="123927"/>
                  <a:pt x="90096" y="-4131"/>
                  <a:pt x="92742" y="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453CD2E-CE2C-8AC0-52B4-1A3410984B4E}"/>
              </a:ext>
            </a:extLst>
          </p:cNvPr>
          <p:cNvSpPr/>
          <p:nvPr/>
        </p:nvSpPr>
        <p:spPr>
          <a:xfrm>
            <a:off x="4940036" y="5055994"/>
            <a:ext cx="150256" cy="228657"/>
          </a:xfrm>
          <a:custGeom>
            <a:avLst/>
            <a:gdLst>
              <a:gd name="connsiteX0" fmla="*/ 264 w 150256"/>
              <a:gd name="connsiteY0" fmla="*/ 227206 h 228657"/>
              <a:gd name="connsiteX1" fmla="*/ 111389 w 150256"/>
              <a:gd name="connsiteY1" fmla="*/ 97031 h 228657"/>
              <a:gd name="connsiteX2" fmla="*/ 149489 w 150256"/>
              <a:gd name="connsiteY2" fmla="*/ 17656 h 228657"/>
              <a:gd name="connsiteX3" fmla="*/ 82814 w 150256"/>
              <a:gd name="connsiteY3" fmla="*/ 65281 h 228657"/>
              <a:gd name="connsiteX4" fmla="*/ 146314 w 150256"/>
              <a:gd name="connsiteY4" fmla="*/ 4956 h 228657"/>
              <a:gd name="connsiteX5" fmla="*/ 264 w 150256"/>
              <a:gd name="connsiteY5" fmla="*/ 227206 h 22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56" h="228657">
                <a:moveTo>
                  <a:pt x="264" y="227206"/>
                </a:moveTo>
                <a:cubicBezTo>
                  <a:pt x="-5557" y="242552"/>
                  <a:pt x="86518" y="131956"/>
                  <a:pt x="111389" y="97031"/>
                </a:cubicBezTo>
                <a:cubicBezTo>
                  <a:pt x="136260" y="62106"/>
                  <a:pt x="154252" y="22948"/>
                  <a:pt x="149489" y="17656"/>
                </a:cubicBezTo>
                <a:cubicBezTo>
                  <a:pt x="144727" y="12364"/>
                  <a:pt x="83343" y="67398"/>
                  <a:pt x="82814" y="65281"/>
                </a:cubicBezTo>
                <a:cubicBezTo>
                  <a:pt x="82285" y="63164"/>
                  <a:pt x="157956" y="-20973"/>
                  <a:pt x="146314" y="4956"/>
                </a:cubicBezTo>
                <a:cubicBezTo>
                  <a:pt x="134672" y="30885"/>
                  <a:pt x="6085" y="211860"/>
                  <a:pt x="264" y="227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392186F-2560-6966-3952-424F8E022F84}"/>
              </a:ext>
            </a:extLst>
          </p:cNvPr>
          <p:cNvSpPr/>
          <p:nvPr/>
        </p:nvSpPr>
        <p:spPr>
          <a:xfrm>
            <a:off x="4488386" y="5016088"/>
            <a:ext cx="483868" cy="425865"/>
          </a:xfrm>
          <a:custGeom>
            <a:avLst/>
            <a:gdLst>
              <a:gd name="connsiteX0" fmla="*/ 61389 w 483868"/>
              <a:gd name="connsiteY0" fmla="*/ 412 h 425865"/>
              <a:gd name="connsiteX1" fmla="*/ 77264 w 483868"/>
              <a:gd name="connsiteY1" fmla="*/ 251237 h 425865"/>
              <a:gd name="connsiteX2" fmla="*/ 147114 w 483868"/>
              <a:gd name="connsiteY2" fmla="*/ 333787 h 425865"/>
              <a:gd name="connsiteX3" fmla="*/ 185214 w 483868"/>
              <a:gd name="connsiteY3" fmla="*/ 425862 h 425865"/>
              <a:gd name="connsiteX4" fmla="*/ 302689 w 483868"/>
              <a:gd name="connsiteY4" fmla="*/ 330612 h 425865"/>
              <a:gd name="connsiteX5" fmla="*/ 264589 w 483868"/>
              <a:gd name="connsiteY5" fmla="*/ 422687 h 425865"/>
              <a:gd name="connsiteX6" fmla="*/ 483664 w 483868"/>
              <a:gd name="connsiteY6" fmla="*/ 279812 h 425865"/>
              <a:gd name="connsiteX7" fmla="*/ 220139 w 483868"/>
              <a:gd name="connsiteY7" fmla="*/ 371887 h 425865"/>
              <a:gd name="connsiteX8" fmla="*/ 74089 w 483868"/>
              <a:gd name="connsiteY8" fmla="*/ 340137 h 425865"/>
              <a:gd name="connsiteX9" fmla="*/ 99489 w 483868"/>
              <a:gd name="connsiteY9" fmla="*/ 305212 h 425865"/>
              <a:gd name="connsiteX10" fmla="*/ 1064 w 483868"/>
              <a:gd name="connsiteY10" fmla="*/ 165512 h 425865"/>
              <a:gd name="connsiteX11" fmla="*/ 48689 w 483868"/>
              <a:gd name="connsiteY11" fmla="*/ 190912 h 425865"/>
              <a:gd name="connsiteX12" fmla="*/ 61389 w 483868"/>
              <a:gd name="connsiteY12" fmla="*/ 412 h 4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3868" h="425865">
                <a:moveTo>
                  <a:pt x="61389" y="412"/>
                </a:moveTo>
                <a:cubicBezTo>
                  <a:pt x="66152" y="10466"/>
                  <a:pt x="62977" y="195675"/>
                  <a:pt x="77264" y="251237"/>
                </a:cubicBezTo>
                <a:cubicBezTo>
                  <a:pt x="91552" y="306800"/>
                  <a:pt x="129122" y="304683"/>
                  <a:pt x="147114" y="333787"/>
                </a:cubicBezTo>
                <a:cubicBezTo>
                  <a:pt x="165106" y="362891"/>
                  <a:pt x="159285" y="426391"/>
                  <a:pt x="185214" y="425862"/>
                </a:cubicBezTo>
                <a:cubicBezTo>
                  <a:pt x="211143" y="425333"/>
                  <a:pt x="289460" y="331141"/>
                  <a:pt x="302689" y="330612"/>
                </a:cubicBezTo>
                <a:cubicBezTo>
                  <a:pt x="315918" y="330083"/>
                  <a:pt x="234427" y="431154"/>
                  <a:pt x="264589" y="422687"/>
                </a:cubicBezTo>
                <a:cubicBezTo>
                  <a:pt x="294752" y="414220"/>
                  <a:pt x="491072" y="288279"/>
                  <a:pt x="483664" y="279812"/>
                </a:cubicBezTo>
                <a:cubicBezTo>
                  <a:pt x="476256" y="271345"/>
                  <a:pt x="288402" y="361833"/>
                  <a:pt x="220139" y="371887"/>
                </a:cubicBezTo>
                <a:cubicBezTo>
                  <a:pt x="151876" y="381941"/>
                  <a:pt x="94197" y="351249"/>
                  <a:pt x="74089" y="340137"/>
                </a:cubicBezTo>
                <a:cubicBezTo>
                  <a:pt x="53981" y="329025"/>
                  <a:pt x="111660" y="334316"/>
                  <a:pt x="99489" y="305212"/>
                </a:cubicBezTo>
                <a:cubicBezTo>
                  <a:pt x="87318" y="276108"/>
                  <a:pt x="9531" y="184562"/>
                  <a:pt x="1064" y="165512"/>
                </a:cubicBezTo>
                <a:cubicBezTo>
                  <a:pt x="-7403" y="146462"/>
                  <a:pt x="37047" y="214725"/>
                  <a:pt x="48689" y="190912"/>
                </a:cubicBezTo>
                <a:cubicBezTo>
                  <a:pt x="60331" y="167099"/>
                  <a:pt x="56626" y="-9642"/>
                  <a:pt x="61389" y="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A028DE63-9A1D-918C-4F96-EE24D372485C}"/>
              </a:ext>
            </a:extLst>
          </p:cNvPr>
          <p:cNvSpPr/>
          <p:nvPr/>
        </p:nvSpPr>
        <p:spPr>
          <a:xfrm>
            <a:off x="5420462" y="4233589"/>
            <a:ext cx="72459" cy="249853"/>
          </a:xfrm>
          <a:custGeom>
            <a:avLst/>
            <a:gdLst>
              <a:gd name="connsiteX0" fmla="*/ 72288 w 72459"/>
              <a:gd name="connsiteY0" fmla="*/ 1861 h 249853"/>
              <a:gd name="connsiteX1" fmla="*/ 2438 w 72459"/>
              <a:gd name="connsiteY1" fmla="*/ 246336 h 249853"/>
              <a:gd name="connsiteX2" fmla="*/ 21488 w 72459"/>
              <a:gd name="connsiteY2" fmla="*/ 138386 h 249853"/>
              <a:gd name="connsiteX3" fmla="*/ 72288 w 72459"/>
              <a:gd name="connsiteY3" fmla="*/ 1861 h 24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59" h="249853">
                <a:moveTo>
                  <a:pt x="72288" y="1861"/>
                </a:moveTo>
                <a:cubicBezTo>
                  <a:pt x="69113" y="19853"/>
                  <a:pt x="10905" y="223582"/>
                  <a:pt x="2438" y="246336"/>
                </a:cubicBezTo>
                <a:cubicBezTo>
                  <a:pt x="-6029" y="269090"/>
                  <a:pt x="9317" y="175427"/>
                  <a:pt x="21488" y="138386"/>
                </a:cubicBezTo>
                <a:cubicBezTo>
                  <a:pt x="33659" y="101345"/>
                  <a:pt x="75463" y="-16131"/>
                  <a:pt x="72288" y="18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548BA9B5-08B5-8104-4AE0-4B19D02A8E8C}"/>
              </a:ext>
            </a:extLst>
          </p:cNvPr>
          <p:cNvSpPr/>
          <p:nvPr/>
        </p:nvSpPr>
        <p:spPr>
          <a:xfrm>
            <a:off x="4482442" y="4844624"/>
            <a:ext cx="128451" cy="105481"/>
          </a:xfrm>
          <a:custGeom>
            <a:avLst/>
            <a:gdLst>
              <a:gd name="connsiteX0" fmla="*/ 658 w 128451"/>
              <a:gd name="connsiteY0" fmla="*/ 426 h 105481"/>
              <a:gd name="connsiteX1" fmla="*/ 70508 w 128451"/>
              <a:gd name="connsiteY1" fmla="*/ 35351 h 105481"/>
              <a:gd name="connsiteX2" fmla="*/ 121308 w 128451"/>
              <a:gd name="connsiteY2" fmla="*/ 105201 h 105481"/>
              <a:gd name="connsiteX3" fmla="*/ 114958 w 128451"/>
              <a:gd name="connsiteY3" fmla="*/ 57576 h 105481"/>
              <a:gd name="connsiteX4" fmla="*/ 658 w 128451"/>
              <a:gd name="connsiteY4" fmla="*/ 426 h 1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51" h="105481">
                <a:moveTo>
                  <a:pt x="658" y="426"/>
                </a:moveTo>
                <a:cubicBezTo>
                  <a:pt x="-6750" y="-3278"/>
                  <a:pt x="50400" y="17889"/>
                  <a:pt x="70508" y="35351"/>
                </a:cubicBezTo>
                <a:cubicBezTo>
                  <a:pt x="90616" y="52813"/>
                  <a:pt x="113900" y="101497"/>
                  <a:pt x="121308" y="105201"/>
                </a:cubicBezTo>
                <a:cubicBezTo>
                  <a:pt x="128716" y="108905"/>
                  <a:pt x="135066" y="75038"/>
                  <a:pt x="114958" y="57576"/>
                </a:cubicBezTo>
                <a:cubicBezTo>
                  <a:pt x="94850" y="40114"/>
                  <a:pt x="8066" y="4130"/>
                  <a:pt x="658" y="4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32AC5C4B-E31E-E39B-7B13-AD51E9D3E0A9}"/>
              </a:ext>
            </a:extLst>
          </p:cNvPr>
          <p:cNvSpPr/>
          <p:nvPr/>
        </p:nvSpPr>
        <p:spPr>
          <a:xfrm>
            <a:off x="5559421" y="4079635"/>
            <a:ext cx="61502" cy="156516"/>
          </a:xfrm>
          <a:custGeom>
            <a:avLst/>
            <a:gdLst>
              <a:gd name="connsiteX0" fmla="*/ 4 w 61502"/>
              <a:gd name="connsiteY0" fmla="*/ 240 h 156516"/>
              <a:gd name="connsiteX1" fmla="*/ 57154 w 61502"/>
              <a:gd name="connsiteY1" fmla="*/ 114540 h 156516"/>
              <a:gd name="connsiteX2" fmla="*/ 50804 w 61502"/>
              <a:gd name="connsiteY2" fmla="*/ 155815 h 156516"/>
              <a:gd name="connsiteX3" fmla="*/ 60329 w 61502"/>
              <a:gd name="connsiteY3" fmla="*/ 85965 h 156516"/>
              <a:gd name="connsiteX4" fmla="*/ 4 w 61502"/>
              <a:gd name="connsiteY4" fmla="*/ 240 h 15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2" h="156516">
                <a:moveTo>
                  <a:pt x="4" y="240"/>
                </a:moveTo>
                <a:cubicBezTo>
                  <a:pt x="-525" y="5003"/>
                  <a:pt x="48687" y="88611"/>
                  <a:pt x="57154" y="114540"/>
                </a:cubicBezTo>
                <a:cubicBezTo>
                  <a:pt x="65621" y="140469"/>
                  <a:pt x="50275" y="160578"/>
                  <a:pt x="50804" y="155815"/>
                </a:cubicBezTo>
                <a:cubicBezTo>
                  <a:pt x="51333" y="151053"/>
                  <a:pt x="65621" y="109248"/>
                  <a:pt x="60329" y="85965"/>
                </a:cubicBezTo>
                <a:cubicBezTo>
                  <a:pt x="55037" y="62682"/>
                  <a:pt x="533" y="-4523"/>
                  <a:pt x="4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F8C4C486-A65F-66A1-701A-837222DC74CB}"/>
              </a:ext>
            </a:extLst>
          </p:cNvPr>
          <p:cNvSpPr/>
          <p:nvPr/>
        </p:nvSpPr>
        <p:spPr>
          <a:xfrm>
            <a:off x="3724225" y="4397360"/>
            <a:ext cx="89310" cy="120718"/>
          </a:xfrm>
          <a:custGeom>
            <a:avLst/>
            <a:gdLst>
              <a:gd name="connsiteX0" fmla="*/ 88950 w 89310"/>
              <a:gd name="connsiteY0" fmla="*/ 15 h 120718"/>
              <a:gd name="connsiteX1" fmla="*/ 54025 w 89310"/>
              <a:gd name="connsiteY1" fmla="*/ 63515 h 120718"/>
              <a:gd name="connsiteX2" fmla="*/ 60375 w 89310"/>
              <a:gd name="connsiteY2" fmla="*/ 120665 h 120718"/>
              <a:gd name="connsiteX3" fmla="*/ 34975 w 89310"/>
              <a:gd name="connsiteY3" fmla="*/ 73040 h 120718"/>
              <a:gd name="connsiteX4" fmla="*/ 50 w 89310"/>
              <a:gd name="connsiteY4" fmla="*/ 31765 h 120718"/>
              <a:gd name="connsiteX5" fmla="*/ 28625 w 89310"/>
              <a:gd name="connsiteY5" fmla="*/ 57165 h 120718"/>
              <a:gd name="connsiteX6" fmla="*/ 88950 w 89310"/>
              <a:gd name="connsiteY6" fmla="*/ 15 h 12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10" h="120718">
                <a:moveTo>
                  <a:pt x="88950" y="15"/>
                </a:moveTo>
                <a:cubicBezTo>
                  <a:pt x="93183" y="1073"/>
                  <a:pt x="58787" y="43407"/>
                  <a:pt x="54025" y="63515"/>
                </a:cubicBezTo>
                <a:cubicBezTo>
                  <a:pt x="49263" y="83623"/>
                  <a:pt x="63550" y="119078"/>
                  <a:pt x="60375" y="120665"/>
                </a:cubicBezTo>
                <a:cubicBezTo>
                  <a:pt x="57200" y="122252"/>
                  <a:pt x="45029" y="87857"/>
                  <a:pt x="34975" y="73040"/>
                </a:cubicBezTo>
                <a:cubicBezTo>
                  <a:pt x="24921" y="58223"/>
                  <a:pt x="1108" y="34411"/>
                  <a:pt x="50" y="31765"/>
                </a:cubicBezTo>
                <a:cubicBezTo>
                  <a:pt x="-1008" y="29119"/>
                  <a:pt x="14867" y="63515"/>
                  <a:pt x="28625" y="57165"/>
                </a:cubicBezTo>
                <a:cubicBezTo>
                  <a:pt x="42383" y="50815"/>
                  <a:pt x="84717" y="-1043"/>
                  <a:pt x="8895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1843E57-29C7-A069-76DD-D26E5DC54892}"/>
              </a:ext>
            </a:extLst>
          </p:cNvPr>
          <p:cNvSpPr/>
          <p:nvPr/>
        </p:nvSpPr>
        <p:spPr>
          <a:xfrm>
            <a:off x="4389541" y="4117866"/>
            <a:ext cx="71439" cy="127461"/>
          </a:xfrm>
          <a:custGeom>
            <a:avLst/>
            <a:gdLst>
              <a:gd name="connsiteX0" fmla="*/ 71334 w 71439"/>
              <a:gd name="connsiteY0" fmla="*/ 109 h 127461"/>
              <a:gd name="connsiteX1" fmla="*/ 17359 w 71439"/>
              <a:gd name="connsiteY1" fmla="*/ 69959 h 127461"/>
              <a:gd name="connsiteX2" fmla="*/ 20534 w 71439"/>
              <a:gd name="connsiteY2" fmla="*/ 127109 h 127461"/>
              <a:gd name="connsiteX3" fmla="*/ 14184 w 71439"/>
              <a:gd name="connsiteY3" fmla="*/ 92184 h 127461"/>
              <a:gd name="connsiteX4" fmla="*/ 1484 w 71439"/>
              <a:gd name="connsiteY4" fmla="*/ 54084 h 127461"/>
              <a:gd name="connsiteX5" fmla="*/ 71334 w 71439"/>
              <a:gd name="connsiteY5" fmla="*/ 109 h 12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39" h="127461">
                <a:moveTo>
                  <a:pt x="71334" y="109"/>
                </a:moveTo>
                <a:cubicBezTo>
                  <a:pt x="73980" y="2755"/>
                  <a:pt x="25826" y="48792"/>
                  <a:pt x="17359" y="69959"/>
                </a:cubicBezTo>
                <a:cubicBezTo>
                  <a:pt x="8892" y="91126"/>
                  <a:pt x="21063" y="123405"/>
                  <a:pt x="20534" y="127109"/>
                </a:cubicBezTo>
                <a:cubicBezTo>
                  <a:pt x="20005" y="130813"/>
                  <a:pt x="17359" y="104355"/>
                  <a:pt x="14184" y="92184"/>
                </a:cubicBezTo>
                <a:cubicBezTo>
                  <a:pt x="11009" y="80013"/>
                  <a:pt x="-4866" y="64667"/>
                  <a:pt x="1484" y="54084"/>
                </a:cubicBezTo>
                <a:cubicBezTo>
                  <a:pt x="7834" y="43501"/>
                  <a:pt x="68688" y="-2537"/>
                  <a:pt x="71334" y="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8A7D834E-A414-A663-456F-365E32509A7E}"/>
              </a:ext>
            </a:extLst>
          </p:cNvPr>
          <p:cNvSpPr/>
          <p:nvPr/>
        </p:nvSpPr>
        <p:spPr>
          <a:xfrm>
            <a:off x="5111694" y="4107896"/>
            <a:ext cx="108287" cy="172050"/>
          </a:xfrm>
          <a:custGeom>
            <a:avLst/>
            <a:gdLst>
              <a:gd name="connsiteX0" fmla="*/ 56 w 108287"/>
              <a:gd name="connsiteY0" fmla="*/ 35479 h 172050"/>
              <a:gd name="connsiteX1" fmla="*/ 63556 w 108287"/>
              <a:gd name="connsiteY1" fmla="*/ 111679 h 172050"/>
              <a:gd name="connsiteX2" fmla="*/ 47681 w 108287"/>
              <a:gd name="connsiteY2" fmla="*/ 172004 h 172050"/>
              <a:gd name="connsiteX3" fmla="*/ 60381 w 108287"/>
              <a:gd name="connsiteY3" fmla="*/ 102154 h 172050"/>
              <a:gd name="connsiteX4" fmla="*/ 108006 w 108287"/>
              <a:gd name="connsiteY4" fmla="*/ 554 h 172050"/>
              <a:gd name="connsiteX5" fmla="*/ 76256 w 108287"/>
              <a:gd name="connsiteY5" fmla="*/ 60879 h 172050"/>
              <a:gd name="connsiteX6" fmla="*/ 56 w 108287"/>
              <a:gd name="connsiteY6" fmla="*/ 35479 h 1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87" h="172050">
                <a:moveTo>
                  <a:pt x="56" y="35479"/>
                </a:moveTo>
                <a:cubicBezTo>
                  <a:pt x="-2061" y="43946"/>
                  <a:pt x="55619" y="88925"/>
                  <a:pt x="63556" y="111679"/>
                </a:cubicBezTo>
                <a:cubicBezTo>
                  <a:pt x="71494" y="134433"/>
                  <a:pt x="48210" y="173591"/>
                  <a:pt x="47681" y="172004"/>
                </a:cubicBezTo>
                <a:cubicBezTo>
                  <a:pt x="47152" y="170417"/>
                  <a:pt x="50327" y="130729"/>
                  <a:pt x="60381" y="102154"/>
                </a:cubicBezTo>
                <a:cubicBezTo>
                  <a:pt x="70435" y="73579"/>
                  <a:pt x="105360" y="7433"/>
                  <a:pt x="108006" y="554"/>
                </a:cubicBezTo>
                <a:cubicBezTo>
                  <a:pt x="110652" y="-6325"/>
                  <a:pt x="94248" y="52942"/>
                  <a:pt x="76256" y="60879"/>
                </a:cubicBezTo>
                <a:cubicBezTo>
                  <a:pt x="58264" y="68817"/>
                  <a:pt x="2173" y="27012"/>
                  <a:pt x="56" y="354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EDE1336-0953-97CB-730E-B27C36C8B1BD}"/>
              </a:ext>
            </a:extLst>
          </p:cNvPr>
          <p:cNvSpPr/>
          <p:nvPr/>
        </p:nvSpPr>
        <p:spPr>
          <a:xfrm>
            <a:off x="4260545" y="4110715"/>
            <a:ext cx="114900" cy="97477"/>
          </a:xfrm>
          <a:custGeom>
            <a:avLst/>
            <a:gdLst>
              <a:gd name="connsiteX0" fmla="*/ 3480 w 114900"/>
              <a:gd name="connsiteY0" fmla="*/ 96160 h 97477"/>
              <a:gd name="connsiteX1" fmla="*/ 114605 w 114900"/>
              <a:gd name="connsiteY1" fmla="*/ 910 h 97477"/>
              <a:gd name="connsiteX2" fmla="*/ 35230 w 114900"/>
              <a:gd name="connsiteY2" fmla="*/ 51710 h 97477"/>
              <a:gd name="connsiteX3" fmla="*/ 3480 w 114900"/>
              <a:gd name="connsiteY3" fmla="*/ 96160 h 9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00" h="97477">
                <a:moveTo>
                  <a:pt x="3480" y="96160"/>
                </a:moveTo>
                <a:cubicBezTo>
                  <a:pt x="16709" y="87693"/>
                  <a:pt x="109313" y="8318"/>
                  <a:pt x="114605" y="910"/>
                </a:cubicBezTo>
                <a:cubicBezTo>
                  <a:pt x="119897" y="-6498"/>
                  <a:pt x="52693" y="33189"/>
                  <a:pt x="35230" y="51710"/>
                </a:cubicBezTo>
                <a:cubicBezTo>
                  <a:pt x="17768" y="70231"/>
                  <a:pt x="-9749" y="104627"/>
                  <a:pt x="3480" y="961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417FFA15-05DD-183A-BA8A-D690077BA341}"/>
              </a:ext>
            </a:extLst>
          </p:cNvPr>
          <p:cNvSpPr/>
          <p:nvPr/>
        </p:nvSpPr>
        <p:spPr>
          <a:xfrm>
            <a:off x="4368577" y="4886088"/>
            <a:ext cx="127604" cy="60562"/>
          </a:xfrm>
          <a:custGeom>
            <a:avLst/>
            <a:gdLst>
              <a:gd name="connsiteX0" fmla="*/ 223 w 127604"/>
              <a:gd name="connsiteY0" fmla="*/ 237 h 60562"/>
              <a:gd name="connsiteX1" fmla="*/ 92298 w 127604"/>
              <a:gd name="connsiteY1" fmla="*/ 25637 h 60562"/>
              <a:gd name="connsiteX2" fmla="*/ 127223 w 127604"/>
              <a:gd name="connsiteY2" fmla="*/ 60562 h 60562"/>
              <a:gd name="connsiteX3" fmla="*/ 108173 w 127604"/>
              <a:gd name="connsiteY3" fmla="*/ 25637 h 60562"/>
              <a:gd name="connsiteX4" fmla="*/ 66898 w 127604"/>
              <a:gd name="connsiteY4" fmla="*/ 12937 h 60562"/>
              <a:gd name="connsiteX5" fmla="*/ 223 w 127604"/>
              <a:gd name="connsiteY5" fmla="*/ 237 h 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604" h="60562">
                <a:moveTo>
                  <a:pt x="223" y="237"/>
                </a:moveTo>
                <a:cubicBezTo>
                  <a:pt x="4456" y="2354"/>
                  <a:pt x="71131" y="15583"/>
                  <a:pt x="92298" y="25637"/>
                </a:cubicBezTo>
                <a:cubicBezTo>
                  <a:pt x="113465" y="35691"/>
                  <a:pt x="124577" y="60562"/>
                  <a:pt x="127223" y="60562"/>
                </a:cubicBezTo>
                <a:cubicBezTo>
                  <a:pt x="129869" y="60562"/>
                  <a:pt x="118227" y="33574"/>
                  <a:pt x="108173" y="25637"/>
                </a:cubicBezTo>
                <a:cubicBezTo>
                  <a:pt x="98119" y="17700"/>
                  <a:pt x="80656" y="15054"/>
                  <a:pt x="66898" y="12937"/>
                </a:cubicBezTo>
                <a:cubicBezTo>
                  <a:pt x="53140" y="10820"/>
                  <a:pt x="-4010" y="-1880"/>
                  <a:pt x="223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9FF07C2-35AD-D8EB-61AE-DCF50FC33EF9}"/>
              </a:ext>
            </a:extLst>
          </p:cNvPr>
          <p:cNvSpPr/>
          <p:nvPr/>
        </p:nvSpPr>
        <p:spPr>
          <a:xfrm>
            <a:off x="5009448" y="4653216"/>
            <a:ext cx="299878" cy="293474"/>
          </a:xfrm>
          <a:custGeom>
            <a:avLst/>
            <a:gdLst>
              <a:gd name="connsiteX0" fmla="*/ 299152 w 299878"/>
              <a:gd name="connsiteY0" fmla="*/ 1334 h 293474"/>
              <a:gd name="connsiteX1" fmla="*/ 140402 w 299878"/>
              <a:gd name="connsiteY1" fmla="*/ 226759 h 293474"/>
              <a:gd name="connsiteX2" fmla="*/ 165802 w 299878"/>
              <a:gd name="connsiteY2" fmla="*/ 166434 h 293474"/>
              <a:gd name="connsiteX3" fmla="*/ 702 w 299878"/>
              <a:gd name="connsiteY3" fmla="*/ 293434 h 293474"/>
              <a:gd name="connsiteX4" fmla="*/ 108652 w 299878"/>
              <a:gd name="connsiteY4" fmla="*/ 179134 h 293474"/>
              <a:gd name="connsiteX5" fmla="*/ 165802 w 299878"/>
              <a:gd name="connsiteY5" fmla="*/ 80709 h 293474"/>
              <a:gd name="connsiteX6" fmla="*/ 165802 w 299878"/>
              <a:gd name="connsiteY6" fmla="*/ 141034 h 293474"/>
              <a:gd name="connsiteX7" fmla="*/ 235652 w 299878"/>
              <a:gd name="connsiteY7" fmla="*/ 99759 h 293474"/>
              <a:gd name="connsiteX8" fmla="*/ 200727 w 299878"/>
              <a:gd name="connsiteY8" fmla="*/ 131509 h 293474"/>
              <a:gd name="connsiteX9" fmla="*/ 299152 w 299878"/>
              <a:gd name="connsiteY9" fmla="*/ 1334 h 2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878" h="293474">
                <a:moveTo>
                  <a:pt x="299152" y="1334"/>
                </a:moveTo>
                <a:cubicBezTo>
                  <a:pt x="289098" y="17209"/>
                  <a:pt x="162627" y="199242"/>
                  <a:pt x="140402" y="226759"/>
                </a:cubicBezTo>
                <a:cubicBezTo>
                  <a:pt x="118177" y="254276"/>
                  <a:pt x="189085" y="155322"/>
                  <a:pt x="165802" y="166434"/>
                </a:cubicBezTo>
                <a:cubicBezTo>
                  <a:pt x="142519" y="177546"/>
                  <a:pt x="10227" y="291317"/>
                  <a:pt x="702" y="293434"/>
                </a:cubicBezTo>
                <a:cubicBezTo>
                  <a:pt x="-8823" y="295551"/>
                  <a:pt x="81135" y="214588"/>
                  <a:pt x="108652" y="179134"/>
                </a:cubicBezTo>
                <a:cubicBezTo>
                  <a:pt x="136169" y="143680"/>
                  <a:pt x="156277" y="87059"/>
                  <a:pt x="165802" y="80709"/>
                </a:cubicBezTo>
                <a:cubicBezTo>
                  <a:pt x="175327" y="74359"/>
                  <a:pt x="154160" y="137859"/>
                  <a:pt x="165802" y="141034"/>
                </a:cubicBezTo>
                <a:cubicBezTo>
                  <a:pt x="177444" y="144209"/>
                  <a:pt x="229831" y="101347"/>
                  <a:pt x="235652" y="99759"/>
                </a:cubicBezTo>
                <a:cubicBezTo>
                  <a:pt x="241473" y="98172"/>
                  <a:pt x="189615" y="146855"/>
                  <a:pt x="200727" y="131509"/>
                </a:cubicBezTo>
                <a:cubicBezTo>
                  <a:pt x="211839" y="116163"/>
                  <a:pt x="309206" y="-14541"/>
                  <a:pt x="299152" y="13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A6025BA3-DC87-F93B-26C1-1B8BE384CABF}"/>
              </a:ext>
            </a:extLst>
          </p:cNvPr>
          <p:cNvSpPr/>
          <p:nvPr/>
        </p:nvSpPr>
        <p:spPr>
          <a:xfrm>
            <a:off x="5294795" y="4572667"/>
            <a:ext cx="182531" cy="435897"/>
          </a:xfrm>
          <a:custGeom>
            <a:avLst/>
            <a:gdLst>
              <a:gd name="connsiteX0" fmla="*/ 182080 w 182531"/>
              <a:gd name="connsiteY0" fmla="*/ 2508 h 435897"/>
              <a:gd name="connsiteX1" fmla="*/ 10630 w 182531"/>
              <a:gd name="connsiteY1" fmla="*/ 408908 h 435897"/>
              <a:gd name="connsiteX2" fmla="*/ 23330 w 182531"/>
              <a:gd name="connsiteY2" fmla="*/ 367633 h 435897"/>
              <a:gd name="connsiteX3" fmla="*/ 64605 w 182531"/>
              <a:gd name="connsiteY3" fmla="*/ 123158 h 435897"/>
              <a:gd name="connsiteX4" fmla="*/ 61430 w 182531"/>
              <a:gd name="connsiteY4" fmla="*/ 231108 h 435897"/>
              <a:gd name="connsiteX5" fmla="*/ 182080 w 182531"/>
              <a:gd name="connsiteY5" fmla="*/ 2508 h 43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31" h="435897">
                <a:moveTo>
                  <a:pt x="182080" y="2508"/>
                </a:moveTo>
                <a:cubicBezTo>
                  <a:pt x="173613" y="32141"/>
                  <a:pt x="37088" y="348054"/>
                  <a:pt x="10630" y="408908"/>
                </a:cubicBezTo>
                <a:cubicBezTo>
                  <a:pt x="-15828" y="469762"/>
                  <a:pt x="14334" y="415258"/>
                  <a:pt x="23330" y="367633"/>
                </a:cubicBezTo>
                <a:cubicBezTo>
                  <a:pt x="32326" y="320008"/>
                  <a:pt x="58255" y="145912"/>
                  <a:pt x="64605" y="123158"/>
                </a:cubicBezTo>
                <a:cubicBezTo>
                  <a:pt x="70955" y="100404"/>
                  <a:pt x="45555" y="246983"/>
                  <a:pt x="61430" y="231108"/>
                </a:cubicBezTo>
                <a:cubicBezTo>
                  <a:pt x="77305" y="215233"/>
                  <a:pt x="190547" y="-27125"/>
                  <a:pt x="182080" y="25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81607368-22BA-0DD6-5445-1A89DE8C9741}"/>
              </a:ext>
            </a:extLst>
          </p:cNvPr>
          <p:cNvSpPr/>
          <p:nvPr/>
        </p:nvSpPr>
        <p:spPr>
          <a:xfrm>
            <a:off x="3962345" y="4184063"/>
            <a:ext cx="69924" cy="213436"/>
          </a:xfrm>
          <a:custGeom>
            <a:avLst/>
            <a:gdLst>
              <a:gd name="connsiteX0" fmla="*/ 69905 w 69924"/>
              <a:gd name="connsiteY0" fmla="*/ 587 h 213436"/>
              <a:gd name="connsiteX1" fmla="*/ 19105 w 69924"/>
              <a:gd name="connsiteY1" fmla="*/ 133937 h 213436"/>
              <a:gd name="connsiteX2" fmla="*/ 19105 w 69924"/>
              <a:gd name="connsiteY2" fmla="*/ 213312 h 213436"/>
              <a:gd name="connsiteX3" fmla="*/ 15930 w 69924"/>
              <a:gd name="connsiteY3" fmla="*/ 149812 h 213436"/>
              <a:gd name="connsiteX4" fmla="*/ 55 w 69924"/>
              <a:gd name="connsiteY4" fmla="*/ 57737 h 213436"/>
              <a:gd name="connsiteX5" fmla="*/ 12755 w 69924"/>
              <a:gd name="connsiteY5" fmla="*/ 83137 h 213436"/>
              <a:gd name="connsiteX6" fmla="*/ 69905 w 69924"/>
              <a:gd name="connsiteY6" fmla="*/ 587 h 21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24" h="213436">
                <a:moveTo>
                  <a:pt x="69905" y="587"/>
                </a:moveTo>
                <a:cubicBezTo>
                  <a:pt x="70963" y="9054"/>
                  <a:pt x="27572" y="98483"/>
                  <a:pt x="19105" y="133937"/>
                </a:cubicBezTo>
                <a:cubicBezTo>
                  <a:pt x="10638" y="169391"/>
                  <a:pt x="19634" y="210666"/>
                  <a:pt x="19105" y="213312"/>
                </a:cubicBezTo>
                <a:cubicBezTo>
                  <a:pt x="18576" y="215958"/>
                  <a:pt x="19105" y="175741"/>
                  <a:pt x="15930" y="149812"/>
                </a:cubicBezTo>
                <a:cubicBezTo>
                  <a:pt x="12755" y="123883"/>
                  <a:pt x="584" y="68849"/>
                  <a:pt x="55" y="57737"/>
                </a:cubicBezTo>
                <a:cubicBezTo>
                  <a:pt x="-474" y="46625"/>
                  <a:pt x="2701" y="88429"/>
                  <a:pt x="12755" y="83137"/>
                </a:cubicBezTo>
                <a:cubicBezTo>
                  <a:pt x="22809" y="77845"/>
                  <a:pt x="68847" y="-7880"/>
                  <a:pt x="69905" y="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1D6D89E1-B6F6-7228-F3B3-361BAF9F4331}"/>
              </a:ext>
            </a:extLst>
          </p:cNvPr>
          <p:cNvSpPr/>
          <p:nvPr/>
        </p:nvSpPr>
        <p:spPr>
          <a:xfrm>
            <a:off x="3927357" y="3740143"/>
            <a:ext cx="96082" cy="69868"/>
          </a:xfrm>
          <a:custGeom>
            <a:avLst/>
            <a:gdLst>
              <a:gd name="connsiteX0" fmla="*/ 118 w 96082"/>
              <a:gd name="connsiteY0" fmla="*/ 7 h 69868"/>
              <a:gd name="connsiteX1" fmla="*/ 73143 w 96082"/>
              <a:gd name="connsiteY1" fmla="*/ 38107 h 69868"/>
              <a:gd name="connsiteX2" fmla="*/ 89018 w 96082"/>
              <a:gd name="connsiteY2" fmla="*/ 69857 h 69868"/>
              <a:gd name="connsiteX3" fmla="*/ 92193 w 96082"/>
              <a:gd name="connsiteY3" fmla="*/ 41282 h 69868"/>
              <a:gd name="connsiteX4" fmla="*/ 118 w 96082"/>
              <a:gd name="connsiteY4" fmla="*/ 7 h 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82" h="69868">
                <a:moveTo>
                  <a:pt x="118" y="7"/>
                </a:moveTo>
                <a:cubicBezTo>
                  <a:pt x="-3057" y="-522"/>
                  <a:pt x="58327" y="26465"/>
                  <a:pt x="73143" y="38107"/>
                </a:cubicBezTo>
                <a:cubicBezTo>
                  <a:pt x="87959" y="49749"/>
                  <a:pt x="85843" y="69328"/>
                  <a:pt x="89018" y="69857"/>
                </a:cubicBezTo>
                <a:cubicBezTo>
                  <a:pt x="92193" y="70386"/>
                  <a:pt x="101189" y="51865"/>
                  <a:pt x="92193" y="41282"/>
                </a:cubicBezTo>
                <a:cubicBezTo>
                  <a:pt x="83197" y="30699"/>
                  <a:pt x="3293" y="536"/>
                  <a:pt x="118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E443411A-C642-CEEA-25EC-BC8D979A9B70}"/>
              </a:ext>
            </a:extLst>
          </p:cNvPr>
          <p:cNvSpPr/>
          <p:nvPr/>
        </p:nvSpPr>
        <p:spPr>
          <a:xfrm>
            <a:off x="5359213" y="3596818"/>
            <a:ext cx="129679" cy="127562"/>
          </a:xfrm>
          <a:custGeom>
            <a:avLst/>
            <a:gdLst>
              <a:gd name="connsiteX0" fmla="*/ 187 w 129679"/>
              <a:gd name="connsiteY0" fmla="*/ 127457 h 127562"/>
              <a:gd name="connsiteX1" fmla="*/ 85912 w 129679"/>
              <a:gd name="connsiteY1" fmla="*/ 48082 h 127562"/>
              <a:gd name="connsiteX2" fmla="*/ 127187 w 129679"/>
              <a:gd name="connsiteY2" fmla="*/ 48082 h 127562"/>
              <a:gd name="connsiteX3" fmla="*/ 16062 w 129679"/>
              <a:gd name="connsiteY3" fmla="*/ 457 h 127562"/>
              <a:gd name="connsiteX4" fmla="*/ 111312 w 129679"/>
              <a:gd name="connsiteY4" fmla="*/ 29032 h 127562"/>
              <a:gd name="connsiteX5" fmla="*/ 187 w 129679"/>
              <a:gd name="connsiteY5" fmla="*/ 127457 h 12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79" h="127562">
                <a:moveTo>
                  <a:pt x="187" y="127457"/>
                </a:moveTo>
                <a:cubicBezTo>
                  <a:pt x="-4046" y="130632"/>
                  <a:pt x="64745" y="61311"/>
                  <a:pt x="85912" y="48082"/>
                </a:cubicBezTo>
                <a:cubicBezTo>
                  <a:pt x="107079" y="34853"/>
                  <a:pt x="138829" y="56019"/>
                  <a:pt x="127187" y="48082"/>
                </a:cubicBezTo>
                <a:cubicBezTo>
                  <a:pt x="115545" y="40144"/>
                  <a:pt x="18708" y="3632"/>
                  <a:pt x="16062" y="457"/>
                </a:cubicBezTo>
                <a:cubicBezTo>
                  <a:pt x="13416" y="-2718"/>
                  <a:pt x="108666" y="11040"/>
                  <a:pt x="111312" y="29032"/>
                </a:cubicBezTo>
                <a:cubicBezTo>
                  <a:pt x="113958" y="47024"/>
                  <a:pt x="4420" y="124282"/>
                  <a:pt x="187" y="1274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F044233-7F8B-38BA-BF84-F80BF84BA876}"/>
              </a:ext>
            </a:extLst>
          </p:cNvPr>
          <p:cNvSpPr/>
          <p:nvPr/>
        </p:nvSpPr>
        <p:spPr>
          <a:xfrm>
            <a:off x="3809046" y="1572059"/>
            <a:ext cx="760140" cy="262665"/>
          </a:xfrm>
          <a:custGeom>
            <a:avLst/>
            <a:gdLst>
              <a:gd name="connsiteX0" fmla="*/ 5029 w 760140"/>
              <a:gd name="connsiteY0" fmla="*/ 261631 h 262665"/>
              <a:gd name="connsiteX1" fmla="*/ 161504 w 760140"/>
              <a:gd name="connsiteY1" fmla="*/ 134495 h 262665"/>
              <a:gd name="connsiteX2" fmla="*/ 332648 w 760140"/>
              <a:gd name="connsiteY2" fmla="*/ 105156 h 262665"/>
              <a:gd name="connsiteX3" fmla="*/ 269080 w 760140"/>
              <a:gd name="connsiteY3" fmla="*/ 119825 h 262665"/>
              <a:gd name="connsiteX4" fmla="*/ 498903 w 760140"/>
              <a:gd name="connsiteY4" fmla="*/ 2469 h 262665"/>
              <a:gd name="connsiteX5" fmla="*/ 479343 w 760140"/>
              <a:gd name="connsiteY5" fmla="*/ 41588 h 262665"/>
              <a:gd name="connsiteX6" fmla="*/ 758064 w 760140"/>
              <a:gd name="connsiteY6" fmla="*/ 61147 h 262665"/>
              <a:gd name="connsiteX7" fmla="*/ 601589 w 760140"/>
              <a:gd name="connsiteY7" fmla="*/ 41588 h 262665"/>
              <a:gd name="connsiteX8" fmla="*/ 508682 w 760140"/>
              <a:gd name="connsiteY8" fmla="*/ 56258 h 262665"/>
              <a:gd name="connsiteX9" fmla="*/ 357097 w 760140"/>
              <a:gd name="connsiteY9" fmla="*/ 56258 h 262665"/>
              <a:gd name="connsiteX10" fmla="*/ 5029 w 760140"/>
              <a:gd name="connsiteY10" fmla="*/ 261631 h 26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140" h="262665">
                <a:moveTo>
                  <a:pt x="5029" y="261631"/>
                </a:moveTo>
                <a:cubicBezTo>
                  <a:pt x="-27570" y="274670"/>
                  <a:pt x="106901" y="160574"/>
                  <a:pt x="161504" y="134495"/>
                </a:cubicBezTo>
                <a:cubicBezTo>
                  <a:pt x="216107" y="108416"/>
                  <a:pt x="314719" y="107601"/>
                  <a:pt x="332648" y="105156"/>
                </a:cubicBezTo>
                <a:cubicBezTo>
                  <a:pt x="350577" y="102711"/>
                  <a:pt x="241371" y="136939"/>
                  <a:pt x="269080" y="119825"/>
                </a:cubicBezTo>
                <a:cubicBezTo>
                  <a:pt x="296789" y="102710"/>
                  <a:pt x="463859" y="15508"/>
                  <a:pt x="498903" y="2469"/>
                </a:cubicBezTo>
                <a:cubicBezTo>
                  <a:pt x="533947" y="-10570"/>
                  <a:pt x="436150" y="31808"/>
                  <a:pt x="479343" y="41588"/>
                </a:cubicBezTo>
                <a:cubicBezTo>
                  <a:pt x="522537" y="51368"/>
                  <a:pt x="737690" y="61147"/>
                  <a:pt x="758064" y="61147"/>
                </a:cubicBezTo>
                <a:cubicBezTo>
                  <a:pt x="778438" y="61147"/>
                  <a:pt x="643153" y="42403"/>
                  <a:pt x="601589" y="41588"/>
                </a:cubicBezTo>
                <a:cubicBezTo>
                  <a:pt x="560025" y="40773"/>
                  <a:pt x="549431" y="53813"/>
                  <a:pt x="508682" y="56258"/>
                </a:cubicBezTo>
                <a:cubicBezTo>
                  <a:pt x="467933" y="58703"/>
                  <a:pt x="439409" y="26919"/>
                  <a:pt x="357097" y="56258"/>
                </a:cubicBezTo>
                <a:cubicBezTo>
                  <a:pt x="274785" y="85597"/>
                  <a:pt x="37628" y="248592"/>
                  <a:pt x="5029" y="2616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5BA16311-59DF-3F85-16BE-87C00191A356}"/>
              </a:ext>
            </a:extLst>
          </p:cNvPr>
          <p:cNvSpPr/>
          <p:nvPr/>
        </p:nvSpPr>
        <p:spPr>
          <a:xfrm>
            <a:off x="4161148" y="2414943"/>
            <a:ext cx="212651" cy="298904"/>
          </a:xfrm>
          <a:custGeom>
            <a:avLst/>
            <a:gdLst>
              <a:gd name="connsiteX0" fmla="*/ 39224 w 212651"/>
              <a:gd name="connsiteY0" fmla="*/ 638 h 298904"/>
              <a:gd name="connsiteX1" fmla="*/ 185919 w 212651"/>
              <a:gd name="connsiteY1" fmla="*/ 264689 h 298904"/>
              <a:gd name="connsiteX2" fmla="*/ 210369 w 212651"/>
              <a:gd name="connsiteY2" fmla="*/ 294028 h 298904"/>
              <a:gd name="connsiteX3" fmla="*/ 156580 w 212651"/>
              <a:gd name="connsiteY3" fmla="*/ 250020 h 298904"/>
              <a:gd name="connsiteX4" fmla="*/ 105 w 212651"/>
              <a:gd name="connsiteY4" fmla="*/ 186452 h 298904"/>
              <a:gd name="connsiteX5" fmla="*/ 132131 w 212651"/>
              <a:gd name="connsiteY5" fmla="*/ 235350 h 298904"/>
              <a:gd name="connsiteX6" fmla="*/ 122351 w 212651"/>
              <a:gd name="connsiteY6" fmla="*/ 191341 h 298904"/>
              <a:gd name="connsiteX7" fmla="*/ 39224 w 212651"/>
              <a:gd name="connsiteY7" fmla="*/ 638 h 29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51" h="298904">
                <a:moveTo>
                  <a:pt x="39224" y="638"/>
                </a:moveTo>
                <a:cubicBezTo>
                  <a:pt x="49819" y="12863"/>
                  <a:pt x="157395" y="215791"/>
                  <a:pt x="185919" y="264689"/>
                </a:cubicBezTo>
                <a:cubicBezTo>
                  <a:pt x="214443" y="313587"/>
                  <a:pt x="215259" y="296473"/>
                  <a:pt x="210369" y="294028"/>
                </a:cubicBezTo>
                <a:cubicBezTo>
                  <a:pt x="205479" y="291583"/>
                  <a:pt x="191624" y="267949"/>
                  <a:pt x="156580" y="250020"/>
                </a:cubicBezTo>
                <a:cubicBezTo>
                  <a:pt x="121536" y="232091"/>
                  <a:pt x="4180" y="188897"/>
                  <a:pt x="105" y="186452"/>
                </a:cubicBezTo>
                <a:cubicBezTo>
                  <a:pt x="-3970" y="184007"/>
                  <a:pt x="111757" y="234535"/>
                  <a:pt x="132131" y="235350"/>
                </a:cubicBezTo>
                <a:cubicBezTo>
                  <a:pt x="152505" y="236165"/>
                  <a:pt x="141910" y="227200"/>
                  <a:pt x="122351" y="191341"/>
                </a:cubicBezTo>
                <a:cubicBezTo>
                  <a:pt x="102792" y="155482"/>
                  <a:pt x="28629" y="-11587"/>
                  <a:pt x="39224" y="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736C69EE-CE59-3234-DC2B-4C5BD216C081}"/>
              </a:ext>
            </a:extLst>
          </p:cNvPr>
          <p:cNvSpPr/>
          <p:nvPr/>
        </p:nvSpPr>
        <p:spPr>
          <a:xfrm>
            <a:off x="4042693" y="2560813"/>
            <a:ext cx="299243" cy="131154"/>
          </a:xfrm>
          <a:custGeom>
            <a:avLst/>
            <a:gdLst>
              <a:gd name="connsiteX0" fmla="*/ 1204 w 299243"/>
              <a:gd name="connsiteY0" fmla="*/ 1463 h 131154"/>
              <a:gd name="connsiteX1" fmla="*/ 289705 w 299243"/>
              <a:gd name="connsiteY1" fmla="*/ 128599 h 131154"/>
              <a:gd name="connsiteX2" fmla="*/ 226137 w 299243"/>
              <a:gd name="connsiteY2" fmla="*/ 84590 h 131154"/>
              <a:gd name="connsiteX3" fmla="*/ 187018 w 299243"/>
              <a:gd name="connsiteY3" fmla="*/ 60141 h 131154"/>
              <a:gd name="connsiteX4" fmla="*/ 1204 w 299243"/>
              <a:gd name="connsiteY4" fmla="*/ 1463 h 13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243" h="131154">
                <a:moveTo>
                  <a:pt x="1204" y="1463"/>
                </a:moveTo>
                <a:cubicBezTo>
                  <a:pt x="18318" y="12873"/>
                  <a:pt x="252216" y="114745"/>
                  <a:pt x="289705" y="128599"/>
                </a:cubicBezTo>
                <a:cubicBezTo>
                  <a:pt x="327194" y="142453"/>
                  <a:pt x="243251" y="96000"/>
                  <a:pt x="226137" y="84590"/>
                </a:cubicBezTo>
                <a:cubicBezTo>
                  <a:pt x="209023" y="73180"/>
                  <a:pt x="219617" y="71551"/>
                  <a:pt x="187018" y="60141"/>
                </a:cubicBezTo>
                <a:cubicBezTo>
                  <a:pt x="154419" y="48731"/>
                  <a:pt x="-15910" y="-9947"/>
                  <a:pt x="1204" y="14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60C30AB5-B761-B93A-9E45-2DEB281AAEC3}"/>
              </a:ext>
            </a:extLst>
          </p:cNvPr>
          <p:cNvSpPr/>
          <p:nvPr/>
        </p:nvSpPr>
        <p:spPr>
          <a:xfrm>
            <a:off x="3543373" y="2527997"/>
            <a:ext cx="448406" cy="230641"/>
          </a:xfrm>
          <a:custGeom>
            <a:avLst/>
            <a:gdLst>
              <a:gd name="connsiteX0" fmla="*/ 55549 w 448406"/>
              <a:gd name="connsiteY0" fmla="*/ 205423 h 230641"/>
              <a:gd name="connsiteX1" fmla="*/ 192464 w 448406"/>
              <a:gd name="connsiteY1" fmla="*/ 132076 h 230641"/>
              <a:gd name="connsiteX2" fmla="*/ 363609 w 448406"/>
              <a:gd name="connsiteY2" fmla="*/ 127186 h 230641"/>
              <a:gd name="connsiteX3" fmla="*/ 348939 w 448406"/>
              <a:gd name="connsiteY3" fmla="*/ 83177 h 230641"/>
              <a:gd name="connsiteX4" fmla="*/ 446736 w 448406"/>
              <a:gd name="connsiteY4" fmla="*/ 107627 h 230641"/>
              <a:gd name="connsiteX5" fmla="*/ 412507 w 448406"/>
              <a:gd name="connsiteY5" fmla="*/ 63618 h 230641"/>
              <a:gd name="connsiteX6" fmla="*/ 436956 w 448406"/>
              <a:gd name="connsiteY6" fmla="*/ 50 h 230641"/>
              <a:gd name="connsiteX7" fmla="*/ 417397 w 448406"/>
              <a:gd name="connsiteY7" fmla="*/ 53838 h 230641"/>
              <a:gd name="connsiteX8" fmla="*/ 324490 w 448406"/>
              <a:gd name="connsiteY8" fmla="*/ 102737 h 230641"/>
              <a:gd name="connsiteX9" fmla="*/ 163125 w 448406"/>
              <a:gd name="connsiteY9" fmla="*/ 44059 h 230641"/>
              <a:gd name="connsiteX10" fmla="*/ 114227 w 448406"/>
              <a:gd name="connsiteY10" fmla="*/ 78287 h 230641"/>
              <a:gd name="connsiteX11" fmla="*/ 202244 w 448406"/>
              <a:gd name="connsiteY11" fmla="*/ 78287 h 230641"/>
              <a:gd name="connsiteX12" fmla="*/ 226693 w 448406"/>
              <a:gd name="connsiteY12" fmla="*/ 92957 h 230641"/>
              <a:gd name="connsiteX13" fmla="*/ 6651 w 448406"/>
              <a:gd name="connsiteY13" fmla="*/ 224983 h 230641"/>
              <a:gd name="connsiteX14" fmla="*/ 55549 w 448406"/>
              <a:gd name="connsiteY14" fmla="*/ 205423 h 23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406" h="230641">
                <a:moveTo>
                  <a:pt x="55549" y="205423"/>
                </a:moveTo>
                <a:cubicBezTo>
                  <a:pt x="86518" y="189939"/>
                  <a:pt x="141121" y="145115"/>
                  <a:pt x="192464" y="132076"/>
                </a:cubicBezTo>
                <a:cubicBezTo>
                  <a:pt x="243807" y="119037"/>
                  <a:pt x="337530" y="135336"/>
                  <a:pt x="363609" y="127186"/>
                </a:cubicBezTo>
                <a:cubicBezTo>
                  <a:pt x="389688" y="119036"/>
                  <a:pt x="335085" y="86437"/>
                  <a:pt x="348939" y="83177"/>
                </a:cubicBezTo>
                <a:cubicBezTo>
                  <a:pt x="362793" y="79917"/>
                  <a:pt x="436141" y="110887"/>
                  <a:pt x="446736" y="107627"/>
                </a:cubicBezTo>
                <a:cubicBezTo>
                  <a:pt x="457331" y="104367"/>
                  <a:pt x="414137" y="81547"/>
                  <a:pt x="412507" y="63618"/>
                </a:cubicBezTo>
                <a:cubicBezTo>
                  <a:pt x="410877" y="45688"/>
                  <a:pt x="436141" y="1680"/>
                  <a:pt x="436956" y="50"/>
                </a:cubicBezTo>
                <a:cubicBezTo>
                  <a:pt x="437771" y="-1580"/>
                  <a:pt x="436141" y="36724"/>
                  <a:pt x="417397" y="53838"/>
                </a:cubicBezTo>
                <a:cubicBezTo>
                  <a:pt x="398653" y="70952"/>
                  <a:pt x="366869" y="104367"/>
                  <a:pt x="324490" y="102737"/>
                </a:cubicBezTo>
                <a:cubicBezTo>
                  <a:pt x="282111" y="101107"/>
                  <a:pt x="198169" y="48134"/>
                  <a:pt x="163125" y="44059"/>
                </a:cubicBezTo>
                <a:cubicBezTo>
                  <a:pt x="128081" y="39984"/>
                  <a:pt x="107707" y="72582"/>
                  <a:pt x="114227" y="78287"/>
                </a:cubicBezTo>
                <a:cubicBezTo>
                  <a:pt x="120747" y="83992"/>
                  <a:pt x="202244" y="78287"/>
                  <a:pt x="202244" y="78287"/>
                </a:cubicBezTo>
                <a:cubicBezTo>
                  <a:pt x="220988" y="80732"/>
                  <a:pt x="259292" y="68508"/>
                  <a:pt x="226693" y="92957"/>
                </a:cubicBezTo>
                <a:cubicBezTo>
                  <a:pt x="194094" y="117406"/>
                  <a:pt x="29470" y="209499"/>
                  <a:pt x="6651" y="224983"/>
                </a:cubicBezTo>
                <a:cubicBezTo>
                  <a:pt x="-16168" y="240467"/>
                  <a:pt x="24580" y="220907"/>
                  <a:pt x="55549" y="2054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5BFAA05-843B-0ED5-5387-20554352603A}"/>
              </a:ext>
            </a:extLst>
          </p:cNvPr>
          <p:cNvSpPr/>
          <p:nvPr/>
        </p:nvSpPr>
        <p:spPr>
          <a:xfrm>
            <a:off x="5398305" y="2381053"/>
            <a:ext cx="147151" cy="227490"/>
          </a:xfrm>
          <a:custGeom>
            <a:avLst/>
            <a:gdLst>
              <a:gd name="connsiteX0" fmla="*/ 78 w 147151"/>
              <a:gd name="connsiteY0" fmla="*/ 117655 h 227490"/>
              <a:gd name="connsiteX1" fmla="*/ 117434 w 147151"/>
              <a:gd name="connsiteY1" fmla="*/ 210562 h 227490"/>
              <a:gd name="connsiteX2" fmla="*/ 132104 w 147151"/>
              <a:gd name="connsiteY2" fmla="*/ 220342 h 227490"/>
              <a:gd name="connsiteX3" fmla="*/ 132104 w 147151"/>
              <a:gd name="connsiteY3" fmla="*/ 132325 h 227490"/>
              <a:gd name="connsiteX4" fmla="*/ 117434 w 147151"/>
              <a:gd name="connsiteY4" fmla="*/ 299 h 227490"/>
              <a:gd name="connsiteX5" fmla="*/ 141883 w 147151"/>
              <a:gd name="connsiteY5" fmla="*/ 171443 h 227490"/>
              <a:gd name="connsiteX6" fmla="*/ 136993 w 147151"/>
              <a:gd name="connsiteY6" fmla="*/ 186113 h 227490"/>
              <a:gd name="connsiteX7" fmla="*/ 78 w 147151"/>
              <a:gd name="connsiteY7" fmla="*/ 117655 h 2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1" h="227490">
                <a:moveTo>
                  <a:pt x="78" y="117655"/>
                </a:moveTo>
                <a:cubicBezTo>
                  <a:pt x="-3182" y="121730"/>
                  <a:pt x="95430" y="193448"/>
                  <a:pt x="117434" y="210562"/>
                </a:cubicBezTo>
                <a:cubicBezTo>
                  <a:pt x="139438" y="227677"/>
                  <a:pt x="129659" y="233381"/>
                  <a:pt x="132104" y="220342"/>
                </a:cubicBezTo>
                <a:cubicBezTo>
                  <a:pt x="134549" y="207303"/>
                  <a:pt x="134549" y="168999"/>
                  <a:pt x="132104" y="132325"/>
                </a:cubicBezTo>
                <a:cubicBezTo>
                  <a:pt x="129659" y="95651"/>
                  <a:pt x="115804" y="-6221"/>
                  <a:pt x="117434" y="299"/>
                </a:cubicBezTo>
                <a:cubicBezTo>
                  <a:pt x="119064" y="6819"/>
                  <a:pt x="141883" y="171443"/>
                  <a:pt x="141883" y="171443"/>
                </a:cubicBezTo>
                <a:cubicBezTo>
                  <a:pt x="145143" y="202412"/>
                  <a:pt x="154107" y="193448"/>
                  <a:pt x="136993" y="186113"/>
                </a:cubicBezTo>
                <a:cubicBezTo>
                  <a:pt x="119879" y="178778"/>
                  <a:pt x="3338" y="113580"/>
                  <a:pt x="78" y="1176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13088424-D7BC-DDBB-B758-6014B3582BAF}"/>
              </a:ext>
            </a:extLst>
          </p:cNvPr>
          <p:cNvSpPr/>
          <p:nvPr/>
        </p:nvSpPr>
        <p:spPr>
          <a:xfrm>
            <a:off x="4268825" y="2234425"/>
            <a:ext cx="123662" cy="235490"/>
          </a:xfrm>
          <a:custGeom>
            <a:avLst/>
            <a:gdLst>
              <a:gd name="connsiteX0" fmla="*/ 5 w 123662"/>
              <a:gd name="connsiteY0" fmla="*/ 232 h 235490"/>
              <a:gd name="connsiteX1" fmla="*/ 112471 w 123662"/>
              <a:gd name="connsiteY1" fmla="*/ 161596 h 235490"/>
              <a:gd name="connsiteX2" fmla="*/ 112471 w 123662"/>
              <a:gd name="connsiteY2" fmla="*/ 234944 h 235490"/>
              <a:gd name="connsiteX3" fmla="*/ 117361 w 123662"/>
              <a:gd name="connsiteY3" fmla="*/ 127368 h 235490"/>
              <a:gd name="connsiteX4" fmla="*/ 5 w 123662"/>
              <a:gd name="connsiteY4" fmla="*/ 232 h 23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62" h="235490">
                <a:moveTo>
                  <a:pt x="5" y="232"/>
                </a:moveTo>
                <a:cubicBezTo>
                  <a:pt x="-810" y="5937"/>
                  <a:pt x="93727" y="122477"/>
                  <a:pt x="112471" y="161596"/>
                </a:cubicBezTo>
                <a:cubicBezTo>
                  <a:pt x="131215" y="200715"/>
                  <a:pt x="111656" y="240649"/>
                  <a:pt x="112471" y="234944"/>
                </a:cubicBezTo>
                <a:cubicBezTo>
                  <a:pt x="113286" y="229239"/>
                  <a:pt x="133661" y="159152"/>
                  <a:pt x="117361" y="127368"/>
                </a:cubicBezTo>
                <a:cubicBezTo>
                  <a:pt x="101062" y="95584"/>
                  <a:pt x="820" y="-5473"/>
                  <a:pt x="5" y="2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C7F31B5-40F9-8409-CD2A-ADB63851A152}"/>
              </a:ext>
            </a:extLst>
          </p:cNvPr>
          <p:cNvSpPr/>
          <p:nvPr/>
        </p:nvSpPr>
        <p:spPr>
          <a:xfrm>
            <a:off x="3833518" y="2141617"/>
            <a:ext cx="238283" cy="195730"/>
          </a:xfrm>
          <a:custGeom>
            <a:avLst/>
            <a:gdLst>
              <a:gd name="connsiteX0" fmla="*/ 116 w 238283"/>
              <a:gd name="connsiteY0" fmla="*/ 195726 h 195730"/>
              <a:gd name="connsiteX1" fmla="*/ 97913 w 238283"/>
              <a:gd name="connsiteY1" fmla="*/ 53921 h 195730"/>
              <a:gd name="connsiteX2" fmla="*/ 234829 w 238283"/>
              <a:gd name="connsiteY2" fmla="*/ 29472 h 195730"/>
              <a:gd name="connsiteX3" fmla="*/ 185930 w 238283"/>
              <a:gd name="connsiteY3" fmla="*/ 34362 h 195730"/>
              <a:gd name="connsiteX4" fmla="*/ 63684 w 238283"/>
              <a:gd name="connsiteY4" fmla="*/ 133 h 195730"/>
              <a:gd name="connsiteX5" fmla="*/ 78354 w 238283"/>
              <a:gd name="connsiteY5" fmla="*/ 49031 h 195730"/>
              <a:gd name="connsiteX6" fmla="*/ 116 w 238283"/>
              <a:gd name="connsiteY6" fmla="*/ 195726 h 19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3" h="195730">
                <a:moveTo>
                  <a:pt x="116" y="195726"/>
                </a:moveTo>
                <a:cubicBezTo>
                  <a:pt x="3376" y="196541"/>
                  <a:pt x="58794" y="81630"/>
                  <a:pt x="97913" y="53921"/>
                </a:cubicBezTo>
                <a:cubicBezTo>
                  <a:pt x="137032" y="26212"/>
                  <a:pt x="220160" y="32732"/>
                  <a:pt x="234829" y="29472"/>
                </a:cubicBezTo>
                <a:cubicBezTo>
                  <a:pt x="249498" y="26212"/>
                  <a:pt x="214454" y="39252"/>
                  <a:pt x="185930" y="34362"/>
                </a:cubicBezTo>
                <a:cubicBezTo>
                  <a:pt x="157406" y="29472"/>
                  <a:pt x="81613" y="-2312"/>
                  <a:pt x="63684" y="133"/>
                </a:cubicBezTo>
                <a:cubicBezTo>
                  <a:pt x="45755" y="2578"/>
                  <a:pt x="93839" y="18877"/>
                  <a:pt x="78354" y="49031"/>
                </a:cubicBezTo>
                <a:cubicBezTo>
                  <a:pt x="62869" y="79185"/>
                  <a:pt x="-3144" y="194911"/>
                  <a:pt x="116" y="195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86890ED5-F73C-55E1-1AB9-D6DDA2923A1A}"/>
              </a:ext>
            </a:extLst>
          </p:cNvPr>
          <p:cNvSpPr/>
          <p:nvPr/>
        </p:nvSpPr>
        <p:spPr>
          <a:xfrm>
            <a:off x="4611084" y="1735884"/>
            <a:ext cx="159383" cy="538657"/>
          </a:xfrm>
          <a:custGeom>
            <a:avLst/>
            <a:gdLst>
              <a:gd name="connsiteX0" fmla="*/ 35 w 159383"/>
              <a:gd name="connsiteY0" fmla="*/ 9 h 538657"/>
              <a:gd name="connsiteX1" fmla="*/ 146730 w 159383"/>
              <a:gd name="connsiteY1" fmla="*/ 298289 h 538657"/>
              <a:gd name="connsiteX2" fmla="*/ 151620 w 159383"/>
              <a:gd name="connsiteY2" fmla="*/ 503663 h 538657"/>
              <a:gd name="connsiteX3" fmla="*/ 146730 w 159383"/>
              <a:gd name="connsiteY3" fmla="*/ 440095 h 538657"/>
              <a:gd name="connsiteX4" fmla="*/ 156510 w 159383"/>
              <a:gd name="connsiteY4" fmla="*/ 537891 h 538657"/>
              <a:gd name="connsiteX5" fmla="*/ 136950 w 159383"/>
              <a:gd name="connsiteY5" fmla="*/ 376527 h 538657"/>
              <a:gd name="connsiteX6" fmla="*/ 88052 w 159383"/>
              <a:gd name="connsiteY6" fmla="*/ 239611 h 538657"/>
              <a:gd name="connsiteX7" fmla="*/ 132060 w 159383"/>
              <a:gd name="connsiteY7" fmla="*/ 308069 h 538657"/>
              <a:gd name="connsiteX8" fmla="*/ 35 w 159383"/>
              <a:gd name="connsiteY8" fmla="*/ 9 h 53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3" h="538657">
                <a:moveTo>
                  <a:pt x="35" y="9"/>
                </a:moveTo>
                <a:cubicBezTo>
                  <a:pt x="2480" y="-1621"/>
                  <a:pt x="121466" y="214347"/>
                  <a:pt x="146730" y="298289"/>
                </a:cubicBezTo>
                <a:cubicBezTo>
                  <a:pt x="171994" y="382231"/>
                  <a:pt x="151620" y="480029"/>
                  <a:pt x="151620" y="503663"/>
                </a:cubicBezTo>
                <a:cubicBezTo>
                  <a:pt x="151620" y="527297"/>
                  <a:pt x="145915" y="434390"/>
                  <a:pt x="146730" y="440095"/>
                </a:cubicBezTo>
                <a:cubicBezTo>
                  <a:pt x="147545" y="445800"/>
                  <a:pt x="158140" y="548486"/>
                  <a:pt x="156510" y="537891"/>
                </a:cubicBezTo>
                <a:cubicBezTo>
                  <a:pt x="154880" y="527296"/>
                  <a:pt x="148360" y="426240"/>
                  <a:pt x="136950" y="376527"/>
                </a:cubicBezTo>
                <a:cubicBezTo>
                  <a:pt x="125540" y="326814"/>
                  <a:pt x="88867" y="251021"/>
                  <a:pt x="88052" y="239611"/>
                </a:cubicBezTo>
                <a:cubicBezTo>
                  <a:pt x="87237" y="228201"/>
                  <a:pt x="141025" y="343928"/>
                  <a:pt x="132060" y="308069"/>
                </a:cubicBezTo>
                <a:cubicBezTo>
                  <a:pt x="123095" y="272210"/>
                  <a:pt x="-2410" y="1639"/>
                  <a:pt x="35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D30EB833-52E9-C29E-121A-FD8C12FB2FF8}"/>
              </a:ext>
            </a:extLst>
          </p:cNvPr>
          <p:cNvSpPr/>
          <p:nvPr/>
        </p:nvSpPr>
        <p:spPr>
          <a:xfrm>
            <a:off x="4130235" y="1769982"/>
            <a:ext cx="495738" cy="88383"/>
          </a:xfrm>
          <a:custGeom>
            <a:avLst/>
            <a:gdLst>
              <a:gd name="connsiteX0" fmla="*/ 1679 w 495738"/>
              <a:gd name="connsiteY0" fmla="*/ 88157 h 88383"/>
              <a:gd name="connsiteX1" fmla="*/ 153264 w 495738"/>
              <a:gd name="connsiteY1" fmla="*/ 14809 h 88383"/>
              <a:gd name="connsiteX2" fmla="*/ 304849 w 495738"/>
              <a:gd name="connsiteY2" fmla="*/ 53928 h 88383"/>
              <a:gd name="connsiteX3" fmla="*/ 299960 w 495738"/>
              <a:gd name="connsiteY3" fmla="*/ 140 h 88383"/>
              <a:gd name="connsiteX4" fmla="*/ 495553 w 495738"/>
              <a:gd name="connsiteY4" fmla="*/ 73488 h 88383"/>
              <a:gd name="connsiteX5" fmla="*/ 334189 w 495738"/>
              <a:gd name="connsiteY5" fmla="*/ 53928 h 88383"/>
              <a:gd name="connsiteX6" fmla="*/ 255951 w 495738"/>
              <a:gd name="connsiteY6" fmla="*/ 39259 h 88383"/>
              <a:gd name="connsiteX7" fmla="*/ 1679 w 495738"/>
              <a:gd name="connsiteY7" fmla="*/ 88157 h 8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738" h="88383">
                <a:moveTo>
                  <a:pt x="1679" y="88157"/>
                </a:moveTo>
                <a:cubicBezTo>
                  <a:pt x="-15435" y="84082"/>
                  <a:pt x="102736" y="20514"/>
                  <a:pt x="153264" y="14809"/>
                </a:cubicBezTo>
                <a:cubicBezTo>
                  <a:pt x="203792" y="9104"/>
                  <a:pt x="280400" y="56373"/>
                  <a:pt x="304849" y="53928"/>
                </a:cubicBezTo>
                <a:cubicBezTo>
                  <a:pt x="329298" y="51483"/>
                  <a:pt x="268176" y="-3120"/>
                  <a:pt x="299960" y="140"/>
                </a:cubicBezTo>
                <a:cubicBezTo>
                  <a:pt x="331744" y="3400"/>
                  <a:pt x="489848" y="64523"/>
                  <a:pt x="495553" y="73488"/>
                </a:cubicBezTo>
                <a:cubicBezTo>
                  <a:pt x="501258" y="82453"/>
                  <a:pt x="374123" y="59633"/>
                  <a:pt x="334189" y="53928"/>
                </a:cubicBezTo>
                <a:cubicBezTo>
                  <a:pt x="294255" y="48223"/>
                  <a:pt x="307294" y="38444"/>
                  <a:pt x="255951" y="39259"/>
                </a:cubicBezTo>
                <a:cubicBezTo>
                  <a:pt x="204608" y="40074"/>
                  <a:pt x="18793" y="92232"/>
                  <a:pt x="1679" y="88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7E9CE3E7-CE66-7C1F-52CF-4DCC132693A0}"/>
              </a:ext>
            </a:extLst>
          </p:cNvPr>
          <p:cNvSpPr/>
          <p:nvPr/>
        </p:nvSpPr>
        <p:spPr>
          <a:xfrm>
            <a:off x="4655123" y="2459478"/>
            <a:ext cx="274614" cy="284327"/>
          </a:xfrm>
          <a:custGeom>
            <a:avLst/>
            <a:gdLst>
              <a:gd name="connsiteX0" fmla="*/ 4 w 274614"/>
              <a:gd name="connsiteY0" fmla="*/ 111 h 284327"/>
              <a:gd name="connsiteX1" fmla="*/ 132030 w 274614"/>
              <a:gd name="connsiteY1" fmla="*/ 156586 h 284327"/>
              <a:gd name="connsiteX2" fmla="*/ 146699 w 274614"/>
              <a:gd name="connsiteY2" fmla="*/ 283722 h 284327"/>
              <a:gd name="connsiteX3" fmla="*/ 190708 w 274614"/>
              <a:gd name="connsiteY3" fmla="*/ 200595 h 284327"/>
              <a:gd name="connsiteX4" fmla="*/ 273835 w 274614"/>
              <a:gd name="connsiteY4" fmla="*/ 107688 h 284327"/>
              <a:gd name="connsiteX5" fmla="*/ 136920 w 274614"/>
              <a:gd name="connsiteY5" fmla="*/ 195705 h 284327"/>
              <a:gd name="connsiteX6" fmla="*/ 136920 w 274614"/>
              <a:gd name="connsiteY6" fmla="*/ 132137 h 284327"/>
              <a:gd name="connsiteX7" fmla="*/ 4 w 274614"/>
              <a:gd name="connsiteY7" fmla="*/ 111 h 2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614" h="284327">
                <a:moveTo>
                  <a:pt x="4" y="111"/>
                </a:moveTo>
                <a:cubicBezTo>
                  <a:pt x="-811" y="4186"/>
                  <a:pt x="107581" y="109318"/>
                  <a:pt x="132030" y="156586"/>
                </a:cubicBezTo>
                <a:cubicBezTo>
                  <a:pt x="156479" y="203855"/>
                  <a:pt x="136919" y="276387"/>
                  <a:pt x="146699" y="283722"/>
                </a:cubicBezTo>
                <a:cubicBezTo>
                  <a:pt x="156479" y="291057"/>
                  <a:pt x="169519" y="229934"/>
                  <a:pt x="190708" y="200595"/>
                </a:cubicBezTo>
                <a:cubicBezTo>
                  <a:pt x="211897" y="171256"/>
                  <a:pt x="282800" y="108503"/>
                  <a:pt x="273835" y="107688"/>
                </a:cubicBezTo>
                <a:cubicBezTo>
                  <a:pt x="264870" y="106873"/>
                  <a:pt x="159739" y="191630"/>
                  <a:pt x="136920" y="195705"/>
                </a:cubicBezTo>
                <a:cubicBezTo>
                  <a:pt x="114101" y="199780"/>
                  <a:pt x="154850" y="159846"/>
                  <a:pt x="136920" y="132137"/>
                </a:cubicBezTo>
                <a:cubicBezTo>
                  <a:pt x="118990" y="104428"/>
                  <a:pt x="819" y="-3964"/>
                  <a:pt x="4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C245F21-C85D-9719-FEE5-3DB02CE8D284}"/>
              </a:ext>
            </a:extLst>
          </p:cNvPr>
          <p:cNvSpPr/>
          <p:nvPr/>
        </p:nvSpPr>
        <p:spPr>
          <a:xfrm>
            <a:off x="5041309" y="2387920"/>
            <a:ext cx="445084" cy="219814"/>
          </a:xfrm>
          <a:custGeom>
            <a:avLst/>
            <a:gdLst>
              <a:gd name="connsiteX0" fmla="*/ 116 w 445084"/>
              <a:gd name="connsiteY0" fmla="*/ 174356 h 219814"/>
              <a:gd name="connsiteX1" fmla="*/ 141921 w 445084"/>
              <a:gd name="connsiteY1" fmla="*/ 110788 h 219814"/>
              <a:gd name="connsiteX2" fmla="*/ 249497 w 445084"/>
              <a:gd name="connsiteY2" fmla="*/ 135237 h 219814"/>
              <a:gd name="connsiteX3" fmla="*/ 190819 w 445084"/>
              <a:gd name="connsiteY3" fmla="*/ 71669 h 219814"/>
              <a:gd name="connsiteX4" fmla="*/ 440201 w 445084"/>
              <a:gd name="connsiteY4" fmla="*/ 218364 h 219814"/>
              <a:gd name="connsiteX5" fmla="*/ 337515 w 445084"/>
              <a:gd name="connsiteY5" fmla="*/ 140127 h 219814"/>
              <a:gd name="connsiteX6" fmla="*/ 112582 w 445084"/>
              <a:gd name="connsiteY6" fmla="*/ 32551 h 219814"/>
              <a:gd name="connsiteX7" fmla="*/ 49014 w 445084"/>
              <a:gd name="connsiteY7" fmla="*/ 3212 h 219814"/>
              <a:gd name="connsiteX8" fmla="*/ 166370 w 445084"/>
              <a:gd name="connsiteY8" fmla="*/ 96119 h 219814"/>
              <a:gd name="connsiteX9" fmla="*/ 116 w 445084"/>
              <a:gd name="connsiteY9" fmla="*/ 174356 h 21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084" h="219814">
                <a:moveTo>
                  <a:pt x="116" y="174356"/>
                </a:moveTo>
                <a:cubicBezTo>
                  <a:pt x="-3959" y="176801"/>
                  <a:pt x="100358" y="117308"/>
                  <a:pt x="141921" y="110788"/>
                </a:cubicBezTo>
                <a:cubicBezTo>
                  <a:pt x="183484" y="104268"/>
                  <a:pt x="241347" y="141757"/>
                  <a:pt x="249497" y="135237"/>
                </a:cubicBezTo>
                <a:cubicBezTo>
                  <a:pt x="257647" y="128717"/>
                  <a:pt x="159035" y="57815"/>
                  <a:pt x="190819" y="71669"/>
                </a:cubicBezTo>
                <a:cubicBezTo>
                  <a:pt x="222603" y="85523"/>
                  <a:pt x="415752" y="206954"/>
                  <a:pt x="440201" y="218364"/>
                </a:cubicBezTo>
                <a:cubicBezTo>
                  <a:pt x="464650" y="229774"/>
                  <a:pt x="392118" y="171096"/>
                  <a:pt x="337515" y="140127"/>
                </a:cubicBezTo>
                <a:cubicBezTo>
                  <a:pt x="282912" y="109158"/>
                  <a:pt x="160666" y="55370"/>
                  <a:pt x="112582" y="32551"/>
                </a:cubicBezTo>
                <a:cubicBezTo>
                  <a:pt x="64499" y="9732"/>
                  <a:pt x="40049" y="-7383"/>
                  <a:pt x="49014" y="3212"/>
                </a:cubicBezTo>
                <a:cubicBezTo>
                  <a:pt x="57979" y="13807"/>
                  <a:pt x="176150" y="68410"/>
                  <a:pt x="166370" y="96119"/>
                </a:cubicBezTo>
                <a:cubicBezTo>
                  <a:pt x="156590" y="123828"/>
                  <a:pt x="4191" y="171911"/>
                  <a:pt x="116" y="1743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5A84CCB2-EF19-5F10-B171-93F3A75ECD8C}"/>
              </a:ext>
            </a:extLst>
          </p:cNvPr>
          <p:cNvSpPr/>
          <p:nvPr/>
        </p:nvSpPr>
        <p:spPr>
          <a:xfrm>
            <a:off x="4302104" y="3162046"/>
            <a:ext cx="125309" cy="341095"/>
          </a:xfrm>
          <a:custGeom>
            <a:avLst/>
            <a:gdLst>
              <a:gd name="connsiteX0" fmla="*/ 98446 w 125309"/>
              <a:gd name="connsiteY0" fmla="*/ 254 h 341095"/>
              <a:gd name="connsiteX1" fmla="*/ 120671 w 125309"/>
              <a:gd name="connsiteY1" fmla="*/ 124079 h 341095"/>
              <a:gd name="connsiteX2" fmla="*/ 117496 w 125309"/>
              <a:gd name="connsiteY2" fmla="*/ 105029 h 341095"/>
              <a:gd name="connsiteX3" fmla="*/ 41296 w 125309"/>
              <a:gd name="connsiteY3" fmla="*/ 235204 h 341095"/>
              <a:gd name="connsiteX4" fmla="*/ 44471 w 125309"/>
              <a:gd name="connsiteY4" fmla="*/ 184404 h 341095"/>
              <a:gd name="connsiteX5" fmla="*/ 9546 w 125309"/>
              <a:gd name="connsiteY5" fmla="*/ 336804 h 341095"/>
              <a:gd name="connsiteX6" fmla="*/ 3196 w 125309"/>
              <a:gd name="connsiteY6" fmla="*/ 282829 h 341095"/>
              <a:gd name="connsiteX7" fmla="*/ 53996 w 125309"/>
              <a:gd name="connsiteY7" fmla="*/ 114554 h 341095"/>
              <a:gd name="connsiteX8" fmla="*/ 47646 w 125309"/>
              <a:gd name="connsiteY8" fmla="*/ 181229 h 341095"/>
              <a:gd name="connsiteX9" fmla="*/ 79396 w 125309"/>
              <a:gd name="connsiteY9" fmla="*/ 136779 h 341095"/>
              <a:gd name="connsiteX10" fmla="*/ 101621 w 125309"/>
              <a:gd name="connsiteY10" fmla="*/ 92329 h 341095"/>
              <a:gd name="connsiteX11" fmla="*/ 98446 w 125309"/>
              <a:gd name="connsiteY11" fmla="*/ 254 h 34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309" h="341095">
                <a:moveTo>
                  <a:pt x="98446" y="254"/>
                </a:moveTo>
                <a:cubicBezTo>
                  <a:pt x="101621" y="5546"/>
                  <a:pt x="120671" y="124079"/>
                  <a:pt x="120671" y="124079"/>
                </a:cubicBezTo>
                <a:cubicBezTo>
                  <a:pt x="123846" y="141542"/>
                  <a:pt x="130725" y="86508"/>
                  <a:pt x="117496" y="105029"/>
                </a:cubicBezTo>
                <a:cubicBezTo>
                  <a:pt x="104267" y="123550"/>
                  <a:pt x="53467" y="221975"/>
                  <a:pt x="41296" y="235204"/>
                </a:cubicBezTo>
                <a:cubicBezTo>
                  <a:pt x="29125" y="248433"/>
                  <a:pt x="49763" y="167471"/>
                  <a:pt x="44471" y="184404"/>
                </a:cubicBezTo>
                <a:cubicBezTo>
                  <a:pt x="39179" y="201337"/>
                  <a:pt x="16425" y="320400"/>
                  <a:pt x="9546" y="336804"/>
                </a:cubicBezTo>
                <a:cubicBezTo>
                  <a:pt x="2667" y="353208"/>
                  <a:pt x="-4212" y="319871"/>
                  <a:pt x="3196" y="282829"/>
                </a:cubicBezTo>
                <a:cubicBezTo>
                  <a:pt x="10604" y="245787"/>
                  <a:pt x="46588" y="131487"/>
                  <a:pt x="53996" y="114554"/>
                </a:cubicBezTo>
                <a:cubicBezTo>
                  <a:pt x="61404" y="97621"/>
                  <a:pt x="43413" y="177525"/>
                  <a:pt x="47646" y="181229"/>
                </a:cubicBezTo>
                <a:cubicBezTo>
                  <a:pt x="51879" y="184933"/>
                  <a:pt x="70400" y="151596"/>
                  <a:pt x="79396" y="136779"/>
                </a:cubicBezTo>
                <a:cubicBezTo>
                  <a:pt x="88392" y="121962"/>
                  <a:pt x="98446" y="110850"/>
                  <a:pt x="101621" y="92329"/>
                </a:cubicBezTo>
                <a:cubicBezTo>
                  <a:pt x="104796" y="73808"/>
                  <a:pt x="95271" y="-5038"/>
                  <a:pt x="98446" y="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68DB2F3-313E-9E25-ED0D-59677A56988D}"/>
              </a:ext>
            </a:extLst>
          </p:cNvPr>
          <p:cNvSpPr/>
          <p:nvPr/>
        </p:nvSpPr>
        <p:spPr>
          <a:xfrm>
            <a:off x="4002876" y="3012740"/>
            <a:ext cx="372696" cy="54458"/>
          </a:xfrm>
          <a:custGeom>
            <a:avLst/>
            <a:gdLst>
              <a:gd name="connsiteX0" fmla="*/ 799 w 372696"/>
              <a:gd name="connsiteY0" fmla="*/ 9860 h 54458"/>
              <a:gd name="connsiteX1" fmla="*/ 226224 w 372696"/>
              <a:gd name="connsiteY1" fmla="*/ 19385 h 54458"/>
              <a:gd name="connsiteX2" fmla="*/ 235749 w 372696"/>
              <a:gd name="connsiteY2" fmla="*/ 54310 h 54458"/>
              <a:gd name="connsiteX3" fmla="*/ 264324 w 372696"/>
              <a:gd name="connsiteY3" fmla="*/ 32085 h 54458"/>
              <a:gd name="connsiteX4" fmla="*/ 372274 w 372696"/>
              <a:gd name="connsiteY4" fmla="*/ 35260 h 54458"/>
              <a:gd name="connsiteX5" fmla="*/ 296074 w 372696"/>
              <a:gd name="connsiteY5" fmla="*/ 19385 h 54458"/>
              <a:gd name="connsiteX6" fmla="*/ 156374 w 372696"/>
              <a:gd name="connsiteY6" fmla="*/ 335 h 54458"/>
              <a:gd name="connsiteX7" fmla="*/ 799 w 372696"/>
              <a:gd name="connsiteY7" fmla="*/ 9860 h 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96" h="54458">
                <a:moveTo>
                  <a:pt x="799" y="9860"/>
                </a:moveTo>
                <a:cubicBezTo>
                  <a:pt x="12441" y="13035"/>
                  <a:pt x="187066" y="11977"/>
                  <a:pt x="226224" y="19385"/>
                </a:cubicBezTo>
                <a:cubicBezTo>
                  <a:pt x="265382" y="26793"/>
                  <a:pt x="229399" y="52193"/>
                  <a:pt x="235749" y="54310"/>
                </a:cubicBezTo>
                <a:cubicBezTo>
                  <a:pt x="242099" y="56427"/>
                  <a:pt x="241570" y="35260"/>
                  <a:pt x="264324" y="32085"/>
                </a:cubicBezTo>
                <a:cubicBezTo>
                  <a:pt x="287078" y="28910"/>
                  <a:pt x="366982" y="37377"/>
                  <a:pt x="372274" y="35260"/>
                </a:cubicBezTo>
                <a:cubicBezTo>
                  <a:pt x="377566" y="33143"/>
                  <a:pt x="332057" y="25206"/>
                  <a:pt x="296074" y="19385"/>
                </a:cubicBezTo>
                <a:cubicBezTo>
                  <a:pt x="260091" y="13564"/>
                  <a:pt x="205057" y="2452"/>
                  <a:pt x="156374" y="335"/>
                </a:cubicBezTo>
                <a:cubicBezTo>
                  <a:pt x="107691" y="-1782"/>
                  <a:pt x="-10843" y="6685"/>
                  <a:pt x="799" y="98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C380B5FC-F11E-5C09-02F5-C797C9BC6286}"/>
              </a:ext>
            </a:extLst>
          </p:cNvPr>
          <p:cNvSpPr/>
          <p:nvPr/>
        </p:nvSpPr>
        <p:spPr>
          <a:xfrm>
            <a:off x="3752850" y="3279616"/>
            <a:ext cx="479427" cy="120863"/>
          </a:xfrm>
          <a:custGeom>
            <a:avLst/>
            <a:gdLst>
              <a:gd name="connsiteX0" fmla="*/ 0 w 479427"/>
              <a:gd name="connsiteY0" fmla="*/ 28734 h 120863"/>
              <a:gd name="connsiteX1" fmla="*/ 288925 w 479427"/>
              <a:gd name="connsiteY1" fmla="*/ 22384 h 120863"/>
              <a:gd name="connsiteX2" fmla="*/ 476250 w 479427"/>
              <a:gd name="connsiteY2" fmla="*/ 159 h 120863"/>
              <a:gd name="connsiteX3" fmla="*/ 387350 w 479427"/>
              <a:gd name="connsiteY3" fmla="*/ 35084 h 120863"/>
              <a:gd name="connsiteX4" fmla="*/ 142875 w 479427"/>
              <a:gd name="connsiteY4" fmla="*/ 120809 h 120863"/>
              <a:gd name="connsiteX5" fmla="*/ 320675 w 479427"/>
              <a:gd name="connsiteY5" fmla="*/ 47784 h 120863"/>
              <a:gd name="connsiteX6" fmla="*/ 260350 w 479427"/>
              <a:gd name="connsiteY6" fmla="*/ 31909 h 120863"/>
              <a:gd name="connsiteX7" fmla="*/ 0 w 479427"/>
              <a:gd name="connsiteY7" fmla="*/ 28734 h 12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427" h="120863">
                <a:moveTo>
                  <a:pt x="0" y="28734"/>
                </a:moveTo>
                <a:cubicBezTo>
                  <a:pt x="4762" y="27147"/>
                  <a:pt x="209550" y="27146"/>
                  <a:pt x="288925" y="22384"/>
                </a:cubicBezTo>
                <a:cubicBezTo>
                  <a:pt x="368300" y="17622"/>
                  <a:pt x="459846" y="-1958"/>
                  <a:pt x="476250" y="159"/>
                </a:cubicBezTo>
                <a:cubicBezTo>
                  <a:pt x="492654" y="2276"/>
                  <a:pt x="442913" y="14976"/>
                  <a:pt x="387350" y="35084"/>
                </a:cubicBezTo>
                <a:cubicBezTo>
                  <a:pt x="331788" y="55192"/>
                  <a:pt x="153987" y="118692"/>
                  <a:pt x="142875" y="120809"/>
                </a:cubicBezTo>
                <a:cubicBezTo>
                  <a:pt x="131763" y="122926"/>
                  <a:pt x="301096" y="62601"/>
                  <a:pt x="320675" y="47784"/>
                </a:cubicBezTo>
                <a:cubicBezTo>
                  <a:pt x="340254" y="32967"/>
                  <a:pt x="308504" y="32967"/>
                  <a:pt x="260350" y="31909"/>
                </a:cubicBezTo>
                <a:lnTo>
                  <a:pt x="0" y="287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45F4A8A8-B94E-75D8-3B54-AA51836262E1}"/>
              </a:ext>
            </a:extLst>
          </p:cNvPr>
          <p:cNvSpPr/>
          <p:nvPr/>
        </p:nvSpPr>
        <p:spPr>
          <a:xfrm>
            <a:off x="3709425" y="3260389"/>
            <a:ext cx="660846" cy="149672"/>
          </a:xfrm>
          <a:custGeom>
            <a:avLst/>
            <a:gdLst>
              <a:gd name="connsiteX0" fmla="*/ 2150 w 660846"/>
              <a:gd name="connsiteY0" fmla="*/ 76536 h 149672"/>
              <a:gd name="connsiteX1" fmla="*/ 421250 w 660846"/>
              <a:gd name="connsiteY1" fmla="*/ 95586 h 149672"/>
              <a:gd name="connsiteX2" fmla="*/ 399025 w 660846"/>
              <a:gd name="connsiteY2" fmla="*/ 89236 h 149672"/>
              <a:gd name="connsiteX3" fmla="*/ 659375 w 660846"/>
              <a:gd name="connsiteY3" fmla="*/ 336 h 149672"/>
              <a:gd name="connsiteX4" fmla="*/ 494275 w 660846"/>
              <a:gd name="connsiteY4" fmla="*/ 60661 h 149672"/>
              <a:gd name="connsiteX5" fmla="*/ 272025 w 660846"/>
              <a:gd name="connsiteY5" fmla="*/ 108286 h 149672"/>
              <a:gd name="connsiteX6" fmla="*/ 189475 w 660846"/>
              <a:gd name="connsiteY6" fmla="*/ 149561 h 149672"/>
              <a:gd name="connsiteX7" fmla="*/ 252975 w 660846"/>
              <a:gd name="connsiteY7" fmla="*/ 95586 h 149672"/>
              <a:gd name="connsiteX8" fmla="*/ 2150 w 660846"/>
              <a:gd name="connsiteY8" fmla="*/ 76536 h 14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846" h="149672">
                <a:moveTo>
                  <a:pt x="2150" y="76536"/>
                </a:moveTo>
                <a:cubicBezTo>
                  <a:pt x="30196" y="76536"/>
                  <a:pt x="355104" y="93469"/>
                  <a:pt x="421250" y="95586"/>
                </a:cubicBezTo>
                <a:cubicBezTo>
                  <a:pt x="487396" y="97703"/>
                  <a:pt x="359338" y="105111"/>
                  <a:pt x="399025" y="89236"/>
                </a:cubicBezTo>
                <a:cubicBezTo>
                  <a:pt x="438712" y="73361"/>
                  <a:pt x="643500" y="5098"/>
                  <a:pt x="659375" y="336"/>
                </a:cubicBezTo>
                <a:cubicBezTo>
                  <a:pt x="675250" y="-4426"/>
                  <a:pt x="558833" y="42669"/>
                  <a:pt x="494275" y="60661"/>
                </a:cubicBezTo>
                <a:cubicBezTo>
                  <a:pt x="429717" y="78653"/>
                  <a:pt x="322825" y="93469"/>
                  <a:pt x="272025" y="108286"/>
                </a:cubicBezTo>
                <a:cubicBezTo>
                  <a:pt x="221225" y="123103"/>
                  <a:pt x="192650" y="151678"/>
                  <a:pt x="189475" y="149561"/>
                </a:cubicBezTo>
                <a:cubicBezTo>
                  <a:pt x="186300" y="147444"/>
                  <a:pt x="276787" y="104053"/>
                  <a:pt x="252975" y="95586"/>
                </a:cubicBezTo>
                <a:cubicBezTo>
                  <a:pt x="229163" y="87119"/>
                  <a:pt x="-25896" y="76536"/>
                  <a:pt x="2150" y="765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893946D5-03FE-6CDE-7B70-74E6825D3F15}"/>
              </a:ext>
            </a:extLst>
          </p:cNvPr>
          <p:cNvSpPr/>
          <p:nvPr/>
        </p:nvSpPr>
        <p:spPr>
          <a:xfrm>
            <a:off x="3990526" y="3272724"/>
            <a:ext cx="356153" cy="172445"/>
          </a:xfrm>
          <a:custGeom>
            <a:avLst/>
            <a:gdLst>
              <a:gd name="connsiteX0" fmla="*/ 449 w 356153"/>
              <a:gd name="connsiteY0" fmla="*/ 172151 h 172445"/>
              <a:gd name="connsiteX1" fmla="*/ 152849 w 356153"/>
              <a:gd name="connsiteY1" fmla="*/ 115001 h 172445"/>
              <a:gd name="connsiteX2" fmla="*/ 286199 w 356153"/>
              <a:gd name="connsiteY2" fmla="*/ 127701 h 172445"/>
              <a:gd name="connsiteX3" fmla="*/ 190949 w 356153"/>
              <a:gd name="connsiteY3" fmla="*/ 99126 h 172445"/>
              <a:gd name="connsiteX4" fmla="*/ 356049 w 356153"/>
              <a:gd name="connsiteY4" fmla="*/ 701 h 172445"/>
              <a:gd name="connsiteX5" fmla="*/ 213174 w 356153"/>
              <a:gd name="connsiteY5" fmla="*/ 57851 h 172445"/>
              <a:gd name="connsiteX6" fmla="*/ 48074 w 356153"/>
              <a:gd name="connsiteY6" fmla="*/ 111826 h 172445"/>
              <a:gd name="connsiteX7" fmla="*/ 203649 w 356153"/>
              <a:gd name="connsiteY7" fmla="*/ 86426 h 172445"/>
              <a:gd name="connsiteX8" fmla="*/ 449 w 356153"/>
              <a:gd name="connsiteY8" fmla="*/ 172151 h 1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153" h="172445">
                <a:moveTo>
                  <a:pt x="449" y="172151"/>
                </a:moveTo>
                <a:cubicBezTo>
                  <a:pt x="-8018" y="176914"/>
                  <a:pt x="105224" y="122409"/>
                  <a:pt x="152849" y="115001"/>
                </a:cubicBezTo>
                <a:cubicBezTo>
                  <a:pt x="200474" y="107593"/>
                  <a:pt x="279849" y="130347"/>
                  <a:pt x="286199" y="127701"/>
                </a:cubicBezTo>
                <a:cubicBezTo>
                  <a:pt x="292549" y="125055"/>
                  <a:pt x="179307" y="120293"/>
                  <a:pt x="190949" y="99126"/>
                </a:cubicBezTo>
                <a:cubicBezTo>
                  <a:pt x="202591" y="77959"/>
                  <a:pt x="352345" y="7580"/>
                  <a:pt x="356049" y="701"/>
                </a:cubicBezTo>
                <a:cubicBezTo>
                  <a:pt x="359753" y="-6178"/>
                  <a:pt x="264503" y="39330"/>
                  <a:pt x="213174" y="57851"/>
                </a:cubicBezTo>
                <a:cubicBezTo>
                  <a:pt x="161845" y="76372"/>
                  <a:pt x="49661" y="107064"/>
                  <a:pt x="48074" y="111826"/>
                </a:cubicBezTo>
                <a:cubicBezTo>
                  <a:pt x="46487" y="116588"/>
                  <a:pt x="206295" y="79018"/>
                  <a:pt x="203649" y="86426"/>
                </a:cubicBezTo>
                <a:cubicBezTo>
                  <a:pt x="201003" y="93834"/>
                  <a:pt x="8916" y="167388"/>
                  <a:pt x="449" y="172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D58681DA-BDB5-19B9-78D1-573E21030C9E}"/>
              </a:ext>
            </a:extLst>
          </p:cNvPr>
          <p:cNvSpPr/>
          <p:nvPr/>
        </p:nvSpPr>
        <p:spPr>
          <a:xfrm>
            <a:off x="3749417" y="3431945"/>
            <a:ext cx="195155" cy="44702"/>
          </a:xfrm>
          <a:custGeom>
            <a:avLst/>
            <a:gdLst>
              <a:gd name="connsiteX0" fmla="*/ 258 w 195155"/>
              <a:gd name="connsiteY0" fmla="*/ 230 h 44702"/>
              <a:gd name="connsiteX1" fmla="*/ 120908 w 195155"/>
              <a:gd name="connsiteY1" fmla="*/ 44680 h 44702"/>
              <a:gd name="connsiteX2" fmla="*/ 193933 w 195155"/>
              <a:gd name="connsiteY2" fmla="*/ 6580 h 44702"/>
              <a:gd name="connsiteX3" fmla="*/ 155833 w 195155"/>
              <a:gd name="connsiteY3" fmla="*/ 25630 h 44702"/>
              <a:gd name="connsiteX4" fmla="*/ 258 w 195155"/>
              <a:gd name="connsiteY4" fmla="*/ 230 h 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55" h="44702">
                <a:moveTo>
                  <a:pt x="258" y="230"/>
                </a:moveTo>
                <a:cubicBezTo>
                  <a:pt x="-5563" y="3405"/>
                  <a:pt x="88629" y="43622"/>
                  <a:pt x="120908" y="44680"/>
                </a:cubicBezTo>
                <a:cubicBezTo>
                  <a:pt x="153187" y="45738"/>
                  <a:pt x="188112" y="9755"/>
                  <a:pt x="193933" y="6580"/>
                </a:cubicBezTo>
                <a:cubicBezTo>
                  <a:pt x="199754" y="3405"/>
                  <a:pt x="184408" y="23513"/>
                  <a:pt x="155833" y="25630"/>
                </a:cubicBezTo>
                <a:cubicBezTo>
                  <a:pt x="127258" y="27747"/>
                  <a:pt x="6079" y="-2945"/>
                  <a:pt x="258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55EEB0C3-4D7A-F527-DEDD-DD6938F07848}"/>
              </a:ext>
            </a:extLst>
          </p:cNvPr>
          <p:cNvSpPr/>
          <p:nvPr/>
        </p:nvSpPr>
        <p:spPr>
          <a:xfrm>
            <a:off x="3778233" y="3441586"/>
            <a:ext cx="516187" cy="102198"/>
          </a:xfrm>
          <a:custGeom>
            <a:avLst/>
            <a:gdLst>
              <a:gd name="connsiteX0" fmla="*/ 3192 w 516187"/>
              <a:gd name="connsiteY0" fmla="*/ 101714 h 102198"/>
              <a:gd name="connsiteX1" fmla="*/ 304817 w 516187"/>
              <a:gd name="connsiteY1" fmla="*/ 28689 h 102198"/>
              <a:gd name="connsiteX2" fmla="*/ 238142 w 516187"/>
              <a:gd name="connsiteY2" fmla="*/ 31864 h 102198"/>
              <a:gd name="connsiteX3" fmla="*/ 514367 w 516187"/>
              <a:gd name="connsiteY3" fmla="*/ 114 h 102198"/>
              <a:gd name="connsiteX4" fmla="*/ 365142 w 516187"/>
              <a:gd name="connsiteY4" fmla="*/ 22339 h 102198"/>
              <a:gd name="connsiteX5" fmla="*/ 514367 w 516187"/>
              <a:gd name="connsiteY5" fmla="*/ 50914 h 102198"/>
              <a:gd name="connsiteX6" fmla="*/ 396892 w 516187"/>
              <a:gd name="connsiteY6" fmla="*/ 50914 h 102198"/>
              <a:gd name="connsiteX7" fmla="*/ 209567 w 516187"/>
              <a:gd name="connsiteY7" fmla="*/ 92189 h 102198"/>
              <a:gd name="connsiteX8" fmla="*/ 336567 w 516187"/>
              <a:gd name="connsiteY8" fmla="*/ 28689 h 102198"/>
              <a:gd name="connsiteX9" fmla="*/ 193692 w 516187"/>
              <a:gd name="connsiteY9" fmla="*/ 28689 h 102198"/>
              <a:gd name="connsiteX10" fmla="*/ 196867 w 516187"/>
              <a:gd name="connsiteY10" fmla="*/ 41389 h 102198"/>
              <a:gd name="connsiteX11" fmla="*/ 266717 w 516187"/>
              <a:gd name="connsiteY11" fmla="*/ 47739 h 102198"/>
              <a:gd name="connsiteX12" fmla="*/ 104792 w 516187"/>
              <a:gd name="connsiteY12" fmla="*/ 69964 h 102198"/>
              <a:gd name="connsiteX13" fmla="*/ 50817 w 516187"/>
              <a:gd name="connsiteY13" fmla="*/ 66789 h 102198"/>
              <a:gd name="connsiteX14" fmla="*/ 139717 w 516187"/>
              <a:gd name="connsiteY14" fmla="*/ 60439 h 102198"/>
              <a:gd name="connsiteX15" fmla="*/ 3192 w 516187"/>
              <a:gd name="connsiteY15" fmla="*/ 101714 h 1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6187" h="102198">
                <a:moveTo>
                  <a:pt x="3192" y="101714"/>
                </a:moveTo>
                <a:cubicBezTo>
                  <a:pt x="30709" y="96422"/>
                  <a:pt x="265659" y="40331"/>
                  <a:pt x="304817" y="28689"/>
                </a:cubicBezTo>
                <a:cubicBezTo>
                  <a:pt x="343975" y="17047"/>
                  <a:pt x="203217" y="36626"/>
                  <a:pt x="238142" y="31864"/>
                </a:cubicBezTo>
                <a:cubicBezTo>
                  <a:pt x="273067" y="27101"/>
                  <a:pt x="493200" y="1701"/>
                  <a:pt x="514367" y="114"/>
                </a:cubicBezTo>
                <a:cubicBezTo>
                  <a:pt x="535534" y="-1473"/>
                  <a:pt x="365142" y="13872"/>
                  <a:pt x="365142" y="22339"/>
                </a:cubicBezTo>
                <a:cubicBezTo>
                  <a:pt x="365142" y="30806"/>
                  <a:pt x="509075" y="46151"/>
                  <a:pt x="514367" y="50914"/>
                </a:cubicBezTo>
                <a:cubicBezTo>
                  <a:pt x="519659" y="55676"/>
                  <a:pt x="447692" y="44035"/>
                  <a:pt x="396892" y="50914"/>
                </a:cubicBezTo>
                <a:cubicBezTo>
                  <a:pt x="346092" y="57793"/>
                  <a:pt x="219621" y="95893"/>
                  <a:pt x="209567" y="92189"/>
                </a:cubicBezTo>
                <a:cubicBezTo>
                  <a:pt x="199513" y="88485"/>
                  <a:pt x="339213" y="39272"/>
                  <a:pt x="336567" y="28689"/>
                </a:cubicBezTo>
                <a:cubicBezTo>
                  <a:pt x="333921" y="18106"/>
                  <a:pt x="216975" y="26572"/>
                  <a:pt x="193692" y="28689"/>
                </a:cubicBezTo>
                <a:cubicBezTo>
                  <a:pt x="170409" y="30806"/>
                  <a:pt x="184696" y="38214"/>
                  <a:pt x="196867" y="41389"/>
                </a:cubicBezTo>
                <a:cubicBezTo>
                  <a:pt x="209038" y="44564"/>
                  <a:pt x="282063" y="42976"/>
                  <a:pt x="266717" y="47739"/>
                </a:cubicBezTo>
                <a:cubicBezTo>
                  <a:pt x="251371" y="52502"/>
                  <a:pt x="140775" y="66789"/>
                  <a:pt x="104792" y="69964"/>
                </a:cubicBezTo>
                <a:cubicBezTo>
                  <a:pt x="68809" y="73139"/>
                  <a:pt x="44996" y="68376"/>
                  <a:pt x="50817" y="66789"/>
                </a:cubicBezTo>
                <a:cubicBezTo>
                  <a:pt x="56638" y="65201"/>
                  <a:pt x="144479" y="53560"/>
                  <a:pt x="139717" y="60439"/>
                </a:cubicBezTo>
                <a:cubicBezTo>
                  <a:pt x="134955" y="67318"/>
                  <a:pt x="-24325" y="107006"/>
                  <a:pt x="3192" y="101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FB1DE75D-AB90-1633-9B80-F4706062C1B7}"/>
              </a:ext>
            </a:extLst>
          </p:cNvPr>
          <p:cNvSpPr/>
          <p:nvPr/>
        </p:nvSpPr>
        <p:spPr>
          <a:xfrm>
            <a:off x="4949898" y="3174682"/>
            <a:ext cx="180902" cy="213043"/>
          </a:xfrm>
          <a:custGeom>
            <a:avLst/>
            <a:gdLst>
              <a:gd name="connsiteX0" fmla="*/ 180902 w 180902"/>
              <a:gd name="connsiteY0" fmla="*/ 19368 h 213043"/>
              <a:gd name="connsiteX1" fmla="*/ 44377 w 180902"/>
              <a:gd name="connsiteY1" fmla="*/ 41593 h 213043"/>
              <a:gd name="connsiteX2" fmla="*/ 98352 w 180902"/>
              <a:gd name="connsiteY2" fmla="*/ 114618 h 213043"/>
              <a:gd name="connsiteX3" fmla="*/ 6277 w 180902"/>
              <a:gd name="connsiteY3" fmla="*/ 89218 h 213043"/>
              <a:gd name="connsiteX4" fmla="*/ 130102 w 180902"/>
              <a:gd name="connsiteY4" fmla="*/ 213043 h 213043"/>
              <a:gd name="connsiteX5" fmla="*/ 6277 w 180902"/>
              <a:gd name="connsiteY5" fmla="*/ 89218 h 213043"/>
              <a:gd name="connsiteX6" fmla="*/ 18977 w 180902"/>
              <a:gd name="connsiteY6" fmla="*/ 318 h 213043"/>
              <a:gd name="connsiteX7" fmla="*/ 25327 w 180902"/>
              <a:gd name="connsiteY7" fmla="*/ 57468 h 213043"/>
              <a:gd name="connsiteX8" fmla="*/ 44377 w 180902"/>
              <a:gd name="connsiteY8" fmla="*/ 35243 h 213043"/>
              <a:gd name="connsiteX9" fmla="*/ 180902 w 180902"/>
              <a:gd name="connsiteY9" fmla="*/ 19368 h 2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02" h="213043">
                <a:moveTo>
                  <a:pt x="180902" y="19368"/>
                </a:moveTo>
                <a:cubicBezTo>
                  <a:pt x="180902" y="20426"/>
                  <a:pt x="58135" y="25718"/>
                  <a:pt x="44377" y="41593"/>
                </a:cubicBezTo>
                <a:cubicBezTo>
                  <a:pt x="30619" y="57468"/>
                  <a:pt x="104702" y="106681"/>
                  <a:pt x="98352" y="114618"/>
                </a:cubicBezTo>
                <a:cubicBezTo>
                  <a:pt x="92002" y="122555"/>
                  <a:pt x="985" y="72814"/>
                  <a:pt x="6277" y="89218"/>
                </a:cubicBezTo>
                <a:cubicBezTo>
                  <a:pt x="11569" y="105622"/>
                  <a:pt x="130102" y="213043"/>
                  <a:pt x="130102" y="213043"/>
                </a:cubicBezTo>
                <a:cubicBezTo>
                  <a:pt x="130102" y="213043"/>
                  <a:pt x="24798" y="124672"/>
                  <a:pt x="6277" y="89218"/>
                </a:cubicBezTo>
                <a:cubicBezTo>
                  <a:pt x="-12244" y="53764"/>
                  <a:pt x="15802" y="5610"/>
                  <a:pt x="18977" y="318"/>
                </a:cubicBezTo>
                <a:cubicBezTo>
                  <a:pt x="22152" y="-4974"/>
                  <a:pt x="25327" y="57468"/>
                  <a:pt x="25327" y="57468"/>
                </a:cubicBezTo>
                <a:cubicBezTo>
                  <a:pt x="29560" y="63289"/>
                  <a:pt x="24798" y="38947"/>
                  <a:pt x="44377" y="35243"/>
                </a:cubicBezTo>
                <a:cubicBezTo>
                  <a:pt x="63956" y="31539"/>
                  <a:pt x="180902" y="18310"/>
                  <a:pt x="180902" y="19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8A499E14-EA80-5ABB-25FC-F8C87308D0D5}"/>
              </a:ext>
            </a:extLst>
          </p:cNvPr>
          <p:cNvSpPr/>
          <p:nvPr/>
        </p:nvSpPr>
        <p:spPr>
          <a:xfrm>
            <a:off x="4993499" y="3212026"/>
            <a:ext cx="658001" cy="68500"/>
          </a:xfrm>
          <a:custGeom>
            <a:avLst/>
            <a:gdLst>
              <a:gd name="connsiteX0" fmla="*/ 10301 w 658001"/>
              <a:gd name="connsiteY0" fmla="*/ 1074 h 68500"/>
              <a:gd name="connsiteX1" fmla="*/ 273826 w 658001"/>
              <a:gd name="connsiteY1" fmla="*/ 58224 h 68500"/>
              <a:gd name="connsiteX2" fmla="*/ 219851 w 658001"/>
              <a:gd name="connsiteY2" fmla="*/ 67749 h 68500"/>
              <a:gd name="connsiteX3" fmla="*/ 404001 w 658001"/>
              <a:gd name="connsiteY3" fmla="*/ 48699 h 68500"/>
              <a:gd name="connsiteX4" fmla="*/ 518301 w 658001"/>
              <a:gd name="connsiteY4" fmla="*/ 42349 h 68500"/>
              <a:gd name="connsiteX5" fmla="*/ 658001 w 658001"/>
              <a:gd name="connsiteY5" fmla="*/ 48699 h 68500"/>
              <a:gd name="connsiteX6" fmla="*/ 410351 w 658001"/>
              <a:gd name="connsiteY6" fmla="*/ 35999 h 68500"/>
              <a:gd name="connsiteX7" fmla="*/ 137301 w 658001"/>
              <a:gd name="connsiteY7" fmla="*/ 29649 h 68500"/>
              <a:gd name="connsiteX8" fmla="*/ 64276 w 658001"/>
              <a:gd name="connsiteY8" fmla="*/ 20124 h 68500"/>
              <a:gd name="connsiteX9" fmla="*/ 10301 w 658001"/>
              <a:gd name="connsiteY9" fmla="*/ 1074 h 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8001" h="68500">
                <a:moveTo>
                  <a:pt x="10301" y="1074"/>
                </a:moveTo>
                <a:cubicBezTo>
                  <a:pt x="45226" y="7424"/>
                  <a:pt x="238901" y="47112"/>
                  <a:pt x="273826" y="58224"/>
                </a:cubicBezTo>
                <a:cubicBezTo>
                  <a:pt x="308751" y="69337"/>
                  <a:pt x="198155" y="69336"/>
                  <a:pt x="219851" y="67749"/>
                </a:cubicBezTo>
                <a:cubicBezTo>
                  <a:pt x="241547" y="66162"/>
                  <a:pt x="354259" y="52932"/>
                  <a:pt x="404001" y="48699"/>
                </a:cubicBezTo>
                <a:cubicBezTo>
                  <a:pt x="453743" y="44466"/>
                  <a:pt x="475968" y="42349"/>
                  <a:pt x="518301" y="42349"/>
                </a:cubicBezTo>
                <a:cubicBezTo>
                  <a:pt x="560634" y="42349"/>
                  <a:pt x="658001" y="48699"/>
                  <a:pt x="658001" y="48699"/>
                </a:cubicBezTo>
                <a:lnTo>
                  <a:pt x="410351" y="35999"/>
                </a:lnTo>
                <a:cubicBezTo>
                  <a:pt x="323568" y="32824"/>
                  <a:pt x="194980" y="32295"/>
                  <a:pt x="137301" y="29649"/>
                </a:cubicBezTo>
                <a:cubicBezTo>
                  <a:pt x="79622" y="27003"/>
                  <a:pt x="90205" y="21712"/>
                  <a:pt x="64276" y="20124"/>
                </a:cubicBezTo>
                <a:cubicBezTo>
                  <a:pt x="38347" y="18537"/>
                  <a:pt x="-24624" y="-5276"/>
                  <a:pt x="10301" y="10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F6305A68-F4C1-9C88-9E3F-6FF5A9DB959C}"/>
              </a:ext>
            </a:extLst>
          </p:cNvPr>
          <p:cNvSpPr/>
          <p:nvPr/>
        </p:nvSpPr>
        <p:spPr>
          <a:xfrm>
            <a:off x="5041595" y="3232123"/>
            <a:ext cx="610001" cy="160033"/>
          </a:xfrm>
          <a:custGeom>
            <a:avLst/>
            <a:gdLst>
              <a:gd name="connsiteX0" fmla="*/ 9830 w 610001"/>
              <a:gd name="connsiteY0" fmla="*/ 69877 h 160033"/>
              <a:gd name="connsiteX1" fmla="*/ 124130 w 610001"/>
              <a:gd name="connsiteY1" fmla="*/ 88927 h 160033"/>
              <a:gd name="connsiteX2" fmla="*/ 101905 w 610001"/>
              <a:gd name="connsiteY2" fmla="*/ 133377 h 160033"/>
              <a:gd name="connsiteX3" fmla="*/ 216205 w 610001"/>
              <a:gd name="connsiteY3" fmla="*/ 111152 h 160033"/>
              <a:gd name="connsiteX4" fmla="*/ 92380 w 610001"/>
              <a:gd name="connsiteY4" fmla="*/ 158777 h 160033"/>
              <a:gd name="connsiteX5" fmla="*/ 333680 w 610001"/>
              <a:gd name="connsiteY5" fmla="*/ 50827 h 160033"/>
              <a:gd name="connsiteX6" fmla="*/ 609905 w 610001"/>
              <a:gd name="connsiteY6" fmla="*/ 69877 h 160033"/>
              <a:gd name="connsiteX7" fmla="*/ 362255 w 610001"/>
              <a:gd name="connsiteY7" fmla="*/ 41302 h 160033"/>
              <a:gd name="connsiteX8" fmla="*/ 127305 w 610001"/>
              <a:gd name="connsiteY8" fmla="*/ 47652 h 160033"/>
              <a:gd name="connsiteX9" fmla="*/ 209855 w 610001"/>
              <a:gd name="connsiteY9" fmla="*/ 60352 h 160033"/>
              <a:gd name="connsiteX10" fmla="*/ 133655 w 610001"/>
              <a:gd name="connsiteY10" fmla="*/ 114327 h 160033"/>
              <a:gd name="connsiteX11" fmla="*/ 89205 w 610001"/>
              <a:gd name="connsiteY11" fmla="*/ 95277 h 160033"/>
              <a:gd name="connsiteX12" fmla="*/ 149530 w 610001"/>
              <a:gd name="connsiteY12" fmla="*/ 88927 h 160033"/>
              <a:gd name="connsiteX13" fmla="*/ 305 w 610001"/>
              <a:gd name="connsiteY13" fmla="*/ 27 h 160033"/>
              <a:gd name="connsiteX14" fmla="*/ 108255 w 610001"/>
              <a:gd name="connsiteY14" fmla="*/ 79402 h 160033"/>
              <a:gd name="connsiteX15" fmla="*/ 9830 w 610001"/>
              <a:gd name="connsiteY15" fmla="*/ 69877 h 16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001" h="160033">
                <a:moveTo>
                  <a:pt x="9830" y="69877"/>
                </a:moveTo>
                <a:cubicBezTo>
                  <a:pt x="12476" y="71465"/>
                  <a:pt x="108784" y="78344"/>
                  <a:pt x="124130" y="88927"/>
                </a:cubicBezTo>
                <a:cubicBezTo>
                  <a:pt x="139476" y="99510"/>
                  <a:pt x="86559" y="129673"/>
                  <a:pt x="101905" y="133377"/>
                </a:cubicBezTo>
                <a:cubicBezTo>
                  <a:pt x="117251" y="137081"/>
                  <a:pt x="217792" y="106919"/>
                  <a:pt x="216205" y="111152"/>
                </a:cubicBezTo>
                <a:cubicBezTo>
                  <a:pt x="214618" y="115385"/>
                  <a:pt x="72801" y="168831"/>
                  <a:pt x="92380" y="158777"/>
                </a:cubicBezTo>
                <a:cubicBezTo>
                  <a:pt x="111959" y="148723"/>
                  <a:pt x="247426" y="65644"/>
                  <a:pt x="333680" y="50827"/>
                </a:cubicBezTo>
                <a:cubicBezTo>
                  <a:pt x="419934" y="36010"/>
                  <a:pt x="605143" y="71464"/>
                  <a:pt x="609905" y="69877"/>
                </a:cubicBezTo>
                <a:cubicBezTo>
                  <a:pt x="614667" y="68290"/>
                  <a:pt x="442688" y="45006"/>
                  <a:pt x="362255" y="41302"/>
                </a:cubicBezTo>
                <a:cubicBezTo>
                  <a:pt x="281822" y="37598"/>
                  <a:pt x="152705" y="44477"/>
                  <a:pt x="127305" y="47652"/>
                </a:cubicBezTo>
                <a:cubicBezTo>
                  <a:pt x="101905" y="50827"/>
                  <a:pt x="208797" y="49240"/>
                  <a:pt x="209855" y="60352"/>
                </a:cubicBezTo>
                <a:cubicBezTo>
                  <a:pt x="210913" y="71464"/>
                  <a:pt x="153763" y="108506"/>
                  <a:pt x="133655" y="114327"/>
                </a:cubicBezTo>
                <a:cubicBezTo>
                  <a:pt x="113547" y="120148"/>
                  <a:pt x="86559" y="99510"/>
                  <a:pt x="89205" y="95277"/>
                </a:cubicBezTo>
                <a:cubicBezTo>
                  <a:pt x="91851" y="91044"/>
                  <a:pt x="164347" y="104802"/>
                  <a:pt x="149530" y="88927"/>
                </a:cubicBezTo>
                <a:cubicBezTo>
                  <a:pt x="134713" y="73052"/>
                  <a:pt x="7184" y="1614"/>
                  <a:pt x="305" y="27"/>
                </a:cubicBezTo>
                <a:cubicBezTo>
                  <a:pt x="-6574" y="-1560"/>
                  <a:pt x="105080" y="67231"/>
                  <a:pt x="108255" y="79402"/>
                </a:cubicBezTo>
                <a:cubicBezTo>
                  <a:pt x="111430" y="91573"/>
                  <a:pt x="7184" y="68289"/>
                  <a:pt x="9830" y="698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1BC71741-1CF9-2830-9EB0-7FD88788D17A}"/>
              </a:ext>
            </a:extLst>
          </p:cNvPr>
          <p:cNvSpPr/>
          <p:nvPr/>
        </p:nvSpPr>
        <p:spPr>
          <a:xfrm>
            <a:off x="5075172" y="3305095"/>
            <a:ext cx="616720" cy="104934"/>
          </a:xfrm>
          <a:custGeom>
            <a:avLst/>
            <a:gdLst>
              <a:gd name="connsiteX0" fmla="*/ 1653 w 616720"/>
              <a:gd name="connsiteY0" fmla="*/ 95330 h 104934"/>
              <a:gd name="connsiteX1" fmla="*/ 331853 w 616720"/>
              <a:gd name="connsiteY1" fmla="*/ 35005 h 104934"/>
              <a:gd name="connsiteX2" fmla="*/ 268353 w 616720"/>
              <a:gd name="connsiteY2" fmla="*/ 63580 h 104934"/>
              <a:gd name="connsiteX3" fmla="*/ 389003 w 616720"/>
              <a:gd name="connsiteY3" fmla="*/ 19130 h 104934"/>
              <a:gd name="connsiteX4" fmla="*/ 614428 w 616720"/>
              <a:gd name="connsiteY4" fmla="*/ 80 h 104934"/>
              <a:gd name="connsiteX5" fmla="*/ 490603 w 616720"/>
              <a:gd name="connsiteY5" fmla="*/ 25480 h 104934"/>
              <a:gd name="connsiteX6" fmla="*/ 252478 w 616720"/>
              <a:gd name="connsiteY6" fmla="*/ 104855 h 104934"/>
              <a:gd name="connsiteX7" fmla="*/ 506478 w 616720"/>
              <a:gd name="connsiteY7" fmla="*/ 9605 h 104934"/>
              <a:gd name="connsiteX8" fmla="*/ 373128 w 616720"/>
              <a:gd name="connsiteY8" fmla="*/ 28655 h 104934"/>
              <a:gd name="connsiteX9" fmla="*/ 255653 w 616720"/>
              <a:gd name="connsiteY9" fmla="*/ 54055 h 104934"/>
              <a:gd name="connsiteX10" fmla="*/ 185803 w 616720"/>
              <a:gd name="connsiteY10" fmla="*/ 95330 h 104934"/>
              <a:gd name="connsiteX11" fmla="*/ 204853 w 616720"/>
              <a:gd name="connsiteY11" fmla="*/ 60405 h 104934"/>
              <a:gd name="connsiteX12" fmla="*/ 1653 w 616720"/>
              <a:gd name="connsiteY12" fmla="*/ 95330 h 1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720" h="104934">
                <a:moveTo>
                  <a:pt x="1653" y="95330"/>
                </a:moveTo>
                <a:cubicBezTo>
                  <a:pt x="22820" y="91097"/>
                  <a:pt x="287403" y="40297"/>
                  <a:pt x="331853" y="35005"/>
                </a:cubicBezTo>
                <a:cubicBezTo>
                  <a:pt x="376303" y="29713"/>
                  <a:pt x="258828" y="66226"/>
                  <a:pt x="268353" y="63580"/>
                </a:cubicBezTo>
                <a:cubicBezTo>
                  <a:pt x="277878" y="60934"/>
                  <a:pt x="331324" y="29713"/>
                  <a:pt x="389003" y="19130"/>
                </a:cubicBezTo>
                <a:cubicBezTo>
                  <a:pt x="446682" y="8547"/>
                  <a:pt x="597495" y="-978"/>
                  <a:pt x="614428" y="80"/>
                </a:cubicBezTo>
                <a:cubicBezTo>
                  <a:pt x="631361" y="1138"/>
                  <a:pt x="550928" y="8018"/>
                  <a:pt x="490603" y="25480"/>
                </a:cubicBezTo>
                <a:cubicBezTo>
                  <a:pt x="430278" y="42942"/>
                  <a:pt x="249832" y="107501"/>
                  <a:pt x="252478" y="104855"/>
                </a:cubicBezTo>
                <a:cubicBezTo>
                  <a:pt x="255124" y="102209"/>
                  <a:pt x="486370" y="22305"/>
                  <a:pt x="506478" y="9605"/>
                </a:cubicBezTo>
                <a:cubicBezTo>
                  <a:pt x="526586" y="-3095"/>
                  <a:pt x="414932" y="21247"/>
                  <a:pt x="373128" y="28655"/>
                </a:cubicBezTo>
                <a:cubicBezTo>
                  <a:pt x="331324" y="36063"/>
                  <a:pt x="286874" y="42943"/>
                  <a:pt x="255653" y="54055"/>
                </a:cubicBezTo>
                <a:cubicBezTo>
                  <a:pt x="224432" y="65167"/>
                  <a:pt x="194270" y="94272"/>
                  <a:pt x="185803" y="95330"/>
                </a:cubicBezTo>
                <a:cubicBezTo>
                  <a:pt x="177336" y="96388"/>
                  <a:pt x="240836" y="55643"/>
                  <a:pt x="204853" y="60405"/>
                </a:cubicBezTo>
                <a:cubicBezTo>
                  <a:pt x="168870" y="65167"/>
                  <a:pt x="-19514" y="99563"/>
                  <a:pt x="1653" y="953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00AE7D3E-C8B1-873A-53DD-CF7366D6198E}"/>
              </a:ext>
            </a:extLst>
          </p:cNvPr>
          <p:cNvSpPr/>
          <p:nvPr/>
        </p:nvSpPr>
        <p:spPr>
          <a:xfrm>
            <a:off x="5042094" y="2927342"/>
            <a:ext cx="568156" cy="203208"/>
          </a:xfrm>
          <a:custGeom>
            <a:avLst/>
            <a:gdLst>
              <a:gd name="connsiteX0" fmla="*/ 6156 w 568156"/>
              <a:gd name="connsiteY0" fmla="*/ 28583 h 203208"/>
              <a:gd name="connsiteX1" fmla="*/ 269681 w 568156"/>
              <a:gd name="connsiteY1" fmla="*/ 8 h 203208"/>
              <a:gd name="connsiteX2" fmla="*/ 374456 w 568156"/>
              <a:gd name="connsiteY2" fmla="*/ 25408 h 203208"/>
              <a:gd name="connsiteX3" fmla="*/ 310956 w 568156"/>
              <a:gd name="connsiteY3" fmla="*/ 3183 h 203208"/>
              <a:gd name="connsiteX4" fmla="*/ 504631 w 568156"/>
              <a:gd name="connsiteY4" fmla="*/ 69858 h 203208"/>
              <a:gd name="connsiteX5" fmla="*/ 485581 w 568156"/>
              <a:gd name="connsiteY5" fmla="*/ 47633 h 203208"/>
              <a:gd name="connsiteX6" fmla="*/ 568131 w 568156"/>
              <a:gd name="connsiteY6" fmla="*/ 15883 h 203208"/>
              <a:gd name="connsiteX7" fmla="*/ 476056 w 568156"/>
              <a:gd name="connsiteY7" fmla="*/ 57158 h 203208"/>
              <a:gd name="connsiteX8" fmla="*/ 514156 w 568156"/>
              <a:gd name="connsiteY8" fmla="*/ 107958 h 203208"/>
              <a:gd name="connsiteX9" fmla="*/ 526856 w 568156"/>
              <a:gd name="connsiteY9" fmla="*/ 203208 h 203208"/>
              <a:gd name="connsiteX10" fmla="*/ 482406 w 568156"/>
              <a:gd name="connsiteY10" fmla="*/ 107958 h 203208"/>
              <a:gd name="connsiteX11" fmla="*/ 345881 w 568156"/>
              <a:gd name="connsiteY11" fmla="*/ 28583 h 203208"/>
              <a:gd name="connsiteX12" fmla="*/ 101406 w 568156"/>
              <a:gd name="connsiteY12" fmla="*/ 22233 h 203208"/>
              <a:gd name="connsiteX13" fmla="*/ 6156 w 568156"/>
              <a:gd name="connsiteY13" fmla="*/ 28583 h 20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156" h="203208">
                <a:moveTo>
                  <a:pt x="6156" y="28583"/>
                </a:moveTo>
                <a:cubicBezTo>
                  <a:pt x="34202" y="24879"/>
                  <a:pt x="208298" y="537"/>
                  <a:pt x="269681" y="8"/>
                </a:cubicBezTo>
                <a:cubicBezTo>
                  <a:pt x="331064" y="-521"/>
                  <a:pt x="367577" y="24879"/>
                  <a:pt x="374456" y="25408"/>
                </a:cubicBezTo>
                <a:cubicBezTo>
                  <a:pt x="381335" y="25937"/>
                  <a:pt x="310956" y="3183"/>
                  <a:pt x="310956" y="3183"/>
                </a:cubicBezTo>
                <a:cubicBezTo>
                  <a:pt x="332652" y="10591"/>
                  <a:pt x="475527" y="62450"/>
                  <a:pt x="504631" y="69858"/>
                </a:cubicBezTo>
                <a:cubicBezTo>
                  <a:pt x="533735" y="77266"/>
                  <a:pt x="474998" y="56629"/>
                  <a:pt x="485581" y="47633"/>
                </a:cubicBezTo>
                <a:cubicBezTo>
                  <a:pt x="496164" y="38637"/>
                  <a:pt x="569718" y="14296"/>
                  <a:pt x="568131" y="15883"/>
                </a:cubicBezTo>
                <a:cubicBezTo>
                  <a:pt x="566544" y="17470"/>
                  <a:pt x="485052" y="41812"/>
                  <a:pt x="476056" y="57158"/>
                </a:cubicBezTo>
                <a:cubicBezTo>
                  <a:pt x="467060" y="72504"/>
                  <a:pt x="505689" y="83616"/>
                  <a:pt x="514156" y="107958"/>
                </a:cubicBezTo>
                <a:cubicBezTo>
                  <a:pt x="522623" y="132300"/>
                  <a:pt x="532148" y="203208"/>
                  <a:pt x="526856" y="203208"/>
                </a:cubicBezTo>
                <a:cubicBezTo>
                  <a:pt x="521564" y="203208"/>
                  <a:pt x="512568" y="137062"/>
                  <a:pt x="482406" y="107958"/>
                </a:cubicBezTo>
                <a:cubicBezTo>
                  <a:pt x="452244" y="78854"/>
                  <a:pt x="409381" y="42871"/>
                  <a:pt x="345881" y="28583"/>
                </a:cubicBezTo>
                <a:cubicBezTo>
                  <a:pt x="282381" y="14295"/>
                  <a:pt x="150618" y="22762"/>
                  <a:pt x="101406" y="22233"/>
                </a:cubicBezTo>
                <a:cubicBezTo>
                  <a:pt x="52194" y="21704"/>
                  <a:pt x="-21890" y="32287"/>
                  <a:pt x="6156" y="28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AEAC6FCF-55DA-69A9-6870-5F1792F2A5D1}"/>
              </a:ext>
            </a:extLst>
          </p:cNvPr>
          <p:cNvSpPr/>
          <p:nvPr/>
        </p:nvSpPr>
        <p:spPr>
          <a:xfrm>
            <a:off x="3514712" y="4025832"/>
            <a:ext cx="106137" cy="233962"/>
          </a:xfrm>
          <a:custGeom>
            <a:avLst/>
            <a:gdLst>
              <a:gd name="connsiteX0" fmla="*/ 63513 w 106137"/>
              <a:gd name="connsiteY0" fmla="*/ 68 h 233962"/>
              <a:gd name="connsiteX1" fmla="*/ 25413 w 106137"/>
              <a:gd name="connsiteY1" fmla="*/ 82618 h 233962"/>
              <a:gd name="connsiteX2" fmla="*/ 101613 w 106137"/>
              <a:gd name="connsiteY2" fmla="*/ 225493 h 233962"/>
              <a:gd name="connsiteX3" fmla="*/ 88913 w 106137"/>
              <a:gd name="connsiteY3" fmla="*/ 203268 h 233962"/>
              <a:gd name="connsiteX4" fmla="*/ 19063 w 106137"/>
              <a:gd name="connsiteY4" fmla="*/ 85793 h 233962"/>
              <a:gd name="connsiteX5" fmla="*/ 47638 w 106137"/>
              <a:gd name="connsiteY5" fmla="*/ 190568 h 233962"/>
              <a:gd name="connsiteX6" fmla="*/ 13 w 106137"/>
              <a:gd name="connsiteY6" fmla="*/ 95318 h 233962"/>
              <a:gd name="connsiteX7" fmla="*/ 63513 w 106137"/>
              <a:gd name="connsiteY7" fmla="*/ 68 h 2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37" h="233962">
                <a:moveTo>
                  <a:pt x="63513" y="68"/>
                </a:moveTo>
                <a:cubicBezTo>
                  <a:pt x="67746" y="-2049"/>
                  <a:pt x="19063" y="45047"/>
                  <a:pt x="25413" y="82618"/>
                </a:cubicBezTo>
                <a:cubicBezTo>
                  <a:pt x="31763" y="120189"/>
                  <a:pt x="91030" y="205385"/>
                  <a:pt x="101613" y="225493"/>
                </a:cubicBezTo>
                <a:cubicBezTo>
                  <a:pt x="112196" y="245601"/>
                  <a:pt x="102671" y="226551"/>
                  <a:pt x="88913" y="203268"/>
                </a:cubicBezTo>
                <a:cubicBezTo>
                  <a:pt x="75155" y="179985"/>
                  <a:pt x="25942" y="87910"/>
                  <a:pt x="19063" y="85793"/>
                </a:cubicBezTo>
                <a:cubicBezTo>
                  <a:pt x="12184" y="83676"/>
                  <a:pt x="50813" y="188981"/>
                  <a:pt x="47638" y="190568"/>
                </a:cubicBezTo>
                <a:cubicBezTo>
                  <a:pt x="44463" y="192155"/>
                  <a:pt x="1071" y="122835"/>
                  <a:pt x="13" y="95318"/>
                </a:cubicBezTo>
                <a:cubicBezTo>
                  <a:pt x="-1045" y="67801"/>
                  <a:pt x="59280" y="2185"/>
                  <a:pt x="63513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8FB76A45-95FB-8422-684D-BCDA110394BA}"/>
              </a:ext>
            </a:extLst>
          </p:cNvPr>
          <p:cNvSpPr/>
          <p:nvPr/>
        </p:nvSpPr>
        <p:spPr>
          <a:xfrm>
            <a:off x="3596901" y="4387848"/>
            <a:ext cx="67898" cy="221503"/>
          </a:xfrm>
          <a:custGeom>
            <a:avLst/>
            <a:gdLst>
              <a:gd name="connsiteX0" fmla="*/ 6724 w 67898"/>
              <a:gd name="connsiteY0" fmla="*/ 2 h 221503"/>
              <a:gd name="connsiteX1" fmla="*/ 19424 w 67898"/>
              <a:gd name="connsiteY1" fmla="*/ 120652 h 221503"/>
              <a:gd name="connsiteX2" fmla="*/ 67049 w 67898"/>
              <a:gd name="connsiteY2" fmla="*/ 219077 h 221503"/>
              <a:gd name="connsiteX3" fmla="*/ 51174 w 67898"/>
              <a:gd name="connsiteY3" fmla="*/ 193677 h 221503"/>
              <a:gd name="connsiteX4" fmla="*/ 3549 w 67898"/>
              <a:gd name="connsiteY4" fmla="*/ 117477 h 221503"/>
              <a:gd name="connsiteX5" fmla="*/ 6724 w 67898"/>
              <a:gd name="connsiteY5" fmla="*/ 2 h 2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221503">
                <a:moveTo>
                  <a:pt x="6724" y="2"/>
                </a:moveTo>
                <a:cubicBezTo>
                  <a:pt x="9370" y="531"/>
                  <a:pt x="9370" y="84140"/>
                  <a:pt x="19424" y="120652"/>
                </a:cubicBezTo>
                <a:cubicBezTo>
                  <a:pt x="29478" y="157164"/>
                  <a:pt x="61757" y="206906"/>
                  <a:pt x="67049" y="219077"/>
                </a:cubicBezTo>
                <a:cubicBezTo>
                  <a:pt x="72341" y="231248"/>
                  <a:pt x="51174" y="193677"/>
                  <a:pt x="51174" y="193677"/>
                </a:cubicBezTo>
                <a:cubicBezTo>
                  <a:pt x="40591" y="176744"/>
                  <a:pt x="12016" y="150285"/>
                  <a:pt x="3549" y="117477"/>
                </a:cubicBezTo>
                <a:cubicBezTo>
                  <a:pt x="-4918" y="84669"/>
                  <a:pt x="4078" y="-527"/>
                  <a:pt x="6724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83DF1AEA-C15B-57FF-708C-78F3E987B09B}"/>
              </a:ext>
            </a:extLst>
          </p:cNvPr>
          <p:cNvSpPr/>
          <p:nvPr/>
        </p:nvSpPr>
        <p:spPr>
          <a:xfrm>
            <a:off x="5533337" y="2928305"/>
            <a:ext cx="75524" cy="202194"/>
          </a:xfrm>
          <a:custGeom>
            <a:avLst/>
            <a:gdLst>
              <a:gd name="connsiteX0" fmla="*/ 360 w 75524"/>
              <a:gd name="connsiteY0" fmla="*/ 140 h 202194"/>
              <a:gd name="connsiteX1" fmla="*/ 71304 w 75524"/>
              <a:gd name="connsiteY1" fmla="*/ 90792 h 202194"/>
              <a:gd name="connsiteX2" fmla="*/ 67363 w 75524"/>
              <a:gd name="connsiteY2" fmla="*/ 201150 h 202194"/>
              <a:gd name="connsiteX3" fmla="*/ 67363 w 75524"/>
              <a:gd name="connsiteY3" fmla="*/ 142029 h 202194"/>
              <a:gd name="connsiteX4" fmla="*/ 43715 w 75524"/>
              <a:gd name="connsiteY4" fmla="*/ 71085 h 202194"/>
              <a:gd name="connsiteX5" fmla="*/ 360 w 75524"/>
              <a:gd name="connsiteY5" fmla="*/ 140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24" h="202194">
                <a:moveTo>
                  <a:pt x="360" y="140"/>
                </a:moveTo>
                <a:cubicBezTo>
                  <a:pt x="4958" y="3425"/>
                  <a:pt x="60137" y="57290"/>
                  <a:pt x="71304" y="90792"/>
                </a:cubicBezTo>
                <a:cubicBezTo>
                  <a:pt x="82471" y="124294"/>
                  <a:pt x="68020" y="192611"/>
                  <a:pt x="67363" y="201150"/>
                </a:cubicBezTo>
                <a:cubicBezTo>
                  <a:pt x="66706" y="209689"/>
                  <a:pt x="71304" y="163707"/>
                  <a:pt x="67363" y="142029"/>
                </a:cubicBezTo>
                <a:cubicBezTo>
                  <a:pt x="63422" y="120351"/>
                  <a:pt x="50941" y="90135"/>
                  <a:pt x="43715" y="71085"/>
                </a:cubicBezTo>
                <a:cubicBezTo>
                  <a:pt x="36489" y="52035"/>
                  <a:pt x="-4238" y="-3145"/>
                  <a:pt x="360" y="1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B5CA395-E724-D940-1BAA-3EAFD7C667DA}"/>
              </a:ext>
            </a:extLst>
          </p:cNvPr>
          <p:cNvSpPr/>
          <p:nvPr/>
        </p:nvSpPr>
        <p:spPr>
          <a:xfrm>
            <a:off x="5544902" y="3148009"/>
            <a:ext cx="252225" cy="100627"/>
          </a:xfrm>
          <a:custGeom>
            <a:avLst/>
            <a:gdLst>
              <a:gd name="connsiteX0" fmla="*/ 8501 w 252225"/>
              <a:gd name="connsiteY0" fmla="*/ 99688 h 100627"/>
              <a:gd name="connsiteX1" fmla="*/ 248926 w 252225"/>
              <a:gd name="connsiteY1" fmla="*/ 5094 h 100627"/>
              <a:gd name="connsiteX2" fmla="*/ 142508 w 252225"/>
              <a:gd name="connsiteY2" fmla="*/ 16919 h 100627"/>
              <a:gd name="connsiteX3" fmla="*/ 59739 w 252225"/>
              <a:gd name="connsiteY3" fmla="*/ 52391 h 100627"/>
              <a:gd name="connsiteX4" fmla="*/ 8501 w 252225"/>
              <a:gd name="connsiteY4" fmla="*/ 99688 h 1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25" h="100627">
                <a:moveTo>
                  <a:pt x="8501" y="99688"/>
                </a:moveTo>
                <a:cubicBezTo>
                  <a:pt x="40032" y="91805"/>
                  <a:pt x="226592" y="18889"/>
                  <a:pt x="248926" y="5094"/>
                </a:cubicBezTo>
                <a:cubicBezTo>
                  <a:pt x="271260" y="-8701"/>
                  <a:pt x="174039" y="9036"/>
                  <a:pt x="142508" y="16919"/>
                </a:cubicBezTo>
                <a:cubicBezTo>
                  <a:pt x="110977" y="24802"/>
                  <a:pt x="77475" y="41224"/>
                  <a:pt x="59739" y="52391"/>
                </a:cubicBezTo>
                <a:cubicBezTo>
                  <a:pt x="42003" y="63558"/>
                  <a:pt x="-23030" y="107571"/>
                  <a:pt x="8501" y="99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677B7F47-781E-42BA-3878-A17A513E6D6C}"/>
              </a:ext>
            </a:extLst>
          </p:cNvPr>
          <p:cNvSpPr/>
          <p:nvPr/>
        </p:nvSpPr>
        <p:spPr>
          <a:xfrm>
            <a:off x="5586044" y="2991148"/>
            <a:ext cx="162150" cy="148282"/>
          </a:xfrm>
          <a:custGeom>
            <a:avLst/>
            <a:gdLst>
              <a:gd name="connsiteX0" fmla="*/ 113190 w 162150"/>
              <a:gd name="connsiteY0" fmla="*/ 359 h 148282"/>
              <a:gd name="connsiteX1" fmla="*/ 160487 w 162150"/>
              <a:gd name="connsiteY1" fmla="*/ 63421 h 148282"/>
              <a:gd name="connsiteX2" fmla="*/ 136839 w 162150"/>
              <a:gd name="connsiteY2" fmla="*/ 83128 h 148282"/>
              <a:gd name="connsiteX3" fmla="*/ 2832 w 162150"/>
              <a:gd name="connsiteY3" fmla="*/ 146190 h 148282"/>
              <a:gd name="connsiteX4" fmla="*/ 42246 w 162150"/>
              <a:gd name="connsiteY4" fmla="*/ 134366 h 148282"/>
              <a:gd name="connsiteX5" fmla="*/ 156546 w 162150"/>
              <a:gd name="connsiteY5" fmla="*/ 98893 h 148282"/>
              <a:gd name="connsiteX6" fmla="*/ 113190 w 162150"/>
              <a:gd name="connsiteY6" fmla="*/ 359 h 14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50" h="148282">
                <a:moveTo>
                  <a:pt x="113190" y="359"/>
                </a:moveTo>
                <a:cubicBezTo>
                  <a:pt x="113847" y="-5553"/>
                  <a:pt x="160487" y="63421"/>
                  <a:pt x="160487" y="63421"/>
                </a:cubicBezTo>
                <a:cubicBezTo>
                  <a:pt x="164429" y="77216"/>
                  <a:pt x="163115" y="69333"/>
                  <a:pt x="136839" y="83128"/>
                </a:cubicBezTo>
                <a:cubicBezTo>
                  <a:pt x="110563" y="96923"/>
                  <a:pt x="18597" y="137650"/>
                  <a:pt x="2832" y="146190"/>
                </a:cubicBezTo>
                <a:cubicBezTo>
                  <a:pt x="-12934" y="154730"/>
                  <a:pt x="42246" y="134366"/>
                  <a:pt x="42246" y="134366"/>
                </a:cubicBezTo>
                <a:cubicBezTo>
                  <a:pt x="67865" y="126483"/>
                  <a:pt x="144065" y="117286"/>
                  <a:pt x="156546" y="98893"/>
                </a:cubicBezTo>
                <a:cubicBezTo>
                  <a:pt x="169027" y="80500"/>
                  <a:pt x="112533" y="6271"/>
                  <a:pt x="113190" y="3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4E102F58-1585-63AB-F921-A341075DD5C4}"/>
              </a:ext>
            </a:extLst>
          </p:cNvPr>
          <p:cNvSpPr/>
          <p:nvPr/>
        </p:nvSpPr>
        <p:spPr>
          <a:xfrm>
            <a:off x="3124629" y="3136073"/>
            <a:ext cx="237950" cy="517627"/>
          </a:xfrm>
          <a:custGeom>
            <a:avLst/>
            <a:gdLst>
              <a:gd name="connsiteX0" fmla="*/ 237368 w 237950"/>
              <a:gd name="connsiteY0" fmla="*/ 143155 h 517627"/>
              <a:gd name="connsiteX1" fmla="*/ 48181 w 237950"/>
              <a:gd name="connsiteY1" fmla="*/ 119506 h 517627"/>
              <a:gd name="connsiteX2" fmla="*/ 146716 w 237950"/>
              <a:gd name="connsiteY2" fmla="*/ 135272 h 517627"/>
              <a:gd name="connsiteX3" fmla="*/ 103361 w 237950"/>
              <a:gd name="connsiteY3" fmla="*/ 198334 h 517627"/>
              <a:gd name="connsiteX4" fmla="*/ 91537 w 237950"/>
              <a:gd name="connsiteY4" fmla="*/ 253513 h 517627"/>
              <a:gd name="connsiteX5" fmla="*/ 91537 w 237950"/>
              <a:gd name="connsiteY5" fmla="*/ 505761 h 517627"/>
              <a:gd name="connsiteX6" fmla="*/ 83654 w 237950"/>
              <a:gd name="connsiteY6" fmla="*/ 442699 h 517627"/>
              <a:gd name="connsiteX7" fmla="*/ 885 w 237950"/>
              <a:gd name="connsiteY7" fmla="*/ 147096 h 517627"/>
              <a:gd name="connsiteX8" fmla="*/ 44240 w 237950"/>
              <a:gd name="connsiteY8" fmla="*/ 64327 h 517627"/>
              <a:gd name="connsiteX9" fmla="*/ 111243 w 237950"/>
              <a:gd name="connsiteY9" fmla="*/ 52503 h 517627"/>
              <a:gd name="connsiteX10" fmla="*/ 107302 w 237950"/>
              <a:gd name="connsiteY10" fmla="*/ 1265 h 517627"/>
              <a:gd name="connsiteX11" fmla="*/ 237368 w 237950"/>
              <a:gd name="connsiteY11" fmla="*/ 143155 h 51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950" h="517627">
                <a:moveTo>
                  <a:pt x="237368" y="143155"/>
                </a:moveTo>
                <a:cubicBezTo>
                  <a:pt x="227514" y="162862"/>
                  <a:pt x="63290" y="120820"/>
                  <a:pt x="48181" y="119506"/>
                </a:cubicBezTo>
                <a:cubicBezTo>
                  <a:pt x="33072" y="118192"/>
                  <a:pt x="137519" y="122134"/>
                  <a:pt x="146716" y="135272"/>
                </a:cubicBezTo>
                <a:cubicBezTo>
                  <a:pt x="155913" y="148410"/>
                  <a:pt x="112557" y="178627"/>
                  <a:pt x="103361" y="198334"/>
                </a:cubicBezTo>
                <a:cubicBezTo>
                  <a:pt x="94165" y="218041"/>
                  <a:pt x="93508" y="202275"/>
                  <a:pt x="91537" y="253513"/>
                </a:cubicBezTo>
                <a:cubicBezTo>
                  <a:pt x="89566" y="304751"/>
                  <a:pt x="92851" y="474230"/>
                  <a:pt x="91537" y="505761"/>
                </a:cubicBezTo>
                <a:cubicBezTo>
                  <a:pt x="90223" y="537292"/>
                  <a:pt x="98763" y="502476"/>
                  <a:pt x="83654" y="442699"/>
                </a:cubicBezTo>
                <a:cubicBezTo>
                  <a:pt x="68545" y="382922"/>
                  <a:pt x="7454" y="210158"/>
                  <a:pt x="885" y="147096"/>
                </a:cubicBezTo>
                <a:cubicBezTo>
                  <a:pt x="-5684" y="84034"/>
                  <a:pt x="25847" y="80092"/>
                  <a:pt x="44240" y="64327"/>
                </a:cubicBezTo>
                <a:cubicBezTo>
                  <a:pt x="62633" y="48562"/>
                  <a:pt x="100733" y="63013"/>
                  <a:pt x="111243" y="52503"/>
                </a:cubicBezTo>
                <a:cubicBezTo>
                  <a:pt x="121753" y="41993"/>
                  <a:pt x="85624" y="-8589"/>
                  <a:pt x="107302" y="1265"/>
                </a:cubicBezTo>
                <a:cubicBezTo>
                  <a:pt x="128980" y="11118"/>
                  <a:pt x="247222" y="123448"/>
                  <a:pt x="237368" y="143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838BED24-EC29-4696-4493-873F5E4BB499}"/>
              </a:ext>
            </a:extLst>
          </p:cNvPr>
          <p:cNvSpPr/>
          <p:nvPr/>
        </p:nvSpPr>
        <p:spPr>
          <a:xfrm>
            <a:off x="3479355" y="2939757"/>
            <a:ext cx="923212" cy="662833"/>
          </a:xfrm>
          <a:custGeom>
            <a:avLst/>
            <a:gdLst>
              <a:gd name="connsiteX0" fmla="*/ 12707 w 923212"/>
              <a:gd name="connsiteY0" fmla="*/ 150284 h 662833"/>
              <a:gd name="connsiteX1" fmla="*/ 91535 w 923212"/>
              <a:gd name="connsiteY1" fmla="*/ 181815 h 662833"/>
              <a:gd name="connsiteX2" fmla="*/ 186128 w 923212"/>
              <a:gd name="connsiteY2" fmla="*/ 63574 h 662833"/>
              <a:gd name="connsiteX3" fmla="*/ 146714 w 923212"/>
              <a:gd name="connsiteY3" fmla="*/ 91164 h 662833"/>
              <a:gd name="connsiteX4" fmla="*/ 359548 w 923212"/>
              <a:gd name="connsiteY4" fmla="*/ 28102 h 662833"/>
              <a:gd name="connsiteX5" fmla="*/ 249190 w 923212"/>
              <a:gd name="connsiteY5" fmla="*/ 35984 h 662833"/>
              <a:gd name="connsiteX6" fmla="*/ 418669 w 923212"/>
              <a:gd name="connsiteY6" fmla="*/ 8395 h 662833"/>
              <a:gd name="connsiteX7" fmla="*/ 359548 w 923212"/>
              <a:gd name="connsiteY7" fmla="*/ 512 h 662833"/>
              <a:gd name="connsiteX8" fmla="*/ 651211 w 923212"/>
              <a:gd name="connsiteY8" fmla="*/ 20219 h 662833"/>
              <a:gd name="connsiteX9" fmla="*/ 556617 w 923212"/>
              <a:gd name="connsiteY9" fmla="*/ 8395 h 662833"/>
              <a:gd name="connsiteX10" fmla="*/ 797042 w 923212"/>
              <a:gd name="connsiteY10" fmla="*/ 24160 h 662833"/>
              <a:gd name="connsiteX11" fmla="*/ 923166 w 923212"/>
              <a:gd name="connsiteY11" fmla="*/ 63574 h 662833"/>
              <a:gd name="connsiteX12" fmla="*/ 808866 w 923212"/>
              <a:gd name="connsiteY12" fmla="*/ 43867 h 662833"/>
              <a:gd name="connsiteX13" fmla="*/ 592090 w 923212"/>
              <a:gd name="connsiteY13" fmla="*/ 32043 h 662833"/>
              <a:gd name="connsiteX14" fmla="*/ 257073 w 923212"/>
              <a:gd name="connsiteY14" fmla="*/ 126636 h 662833"/>
              <a:gd name="connsiteX15" fmla="*/ 174304 w 923212"/>
              <a:gd name="connsiteY15" fmla="*/ 225171 h 662833"/>
              <a:gd name="connsiteX16" fmla="*/ 233424 w 923212"/>
              <a:gd name="connsiteY16" fmla="*/ 197581 h 662833"/>
              <a:gd name="connsiteX17" fmla="*/ 174304 w 923212"/>
              <a:gd name="connsiteY17" fmla="*/ 347353 h 662833"/>
              <a:gd name="connsiteX18" fmla="*/ 245248 w 923212"/>
              <a:gd name="connsiteY18" fmla="*/ 307940 h 662833"/>
              <a:gd name="connsiteX19" fmla="*/ 194011 w 923212"/>
              <a:gd name="connsiteY19" fmla="*/ 382826 h 662833"/>
              <a:gd name="connsiteX20" fmla="*/ 186128 w 923212"/>
              <a:gd name="connsiteY20" fmla="*/ 441946 h 662833"/>
              <a:gd name="connsiteX21" fmla="*/ 201893 w 923212"/>
              <a:gd name="connsiteY21" fmla="*/ 587777 h 662833"/>
              <a:gd name="connsiteX22" fmla="*/ 253131 w 923212"/>
              <a:gd name="connsiteY22" fmla="*/ 662664 h 662833"/>
              <a:gd name="connsiteX23" fmla="*/ 174304 w 923212"/>
              <a:gd name="connsiteY23" fmla="*/ 603543 h 662833"/>
              <a:gd name="connsiteX24" fmla="*/ 107300 w 923212"/>
              <a:gd name="connsiteY24" fmla="*/ 461653 h 662833"/>
              <a:gd name="connsiteX25" fmla="*/ 111242 w 923212"/>
              <a:gd name="connsiteY25" fmla="*/ 418298 h 662833"/>
              <a:gd name="connsiteX26" fmla="*/ 44238 w 923212"/>
              <a:gd name="connsiteY26" fmla="*/ 311881 h 662833"/>
              <a:gd name="connsiteX27" fmla="*/ 67886 w 923212"/>
              <a:gd name="connsiteY27" fmla="*/ 363119 h 662833"/>
              <a:gd name="connsiteX28" fmla="*/ 8766 w 923212"/>
              <a:gd name="connsiteY28" fmla="*/ 260643 h 662833"/>
              <a:gd name="connsiteX29" fmla="*/ 883 w 923212"/>
              <a:gd name="connsiteY29" fmla="*/ 280350 h 662833"/>
              <a:gd name="connsiteX30" fmla="*/ 12707 w 923212"/>
              <a:gd name="connsiteY30" fmla="*/ 150284 h 66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23212" h="662833">
                <a:moveTo>
                  <a:pt x="12707" y="150284"/>
                </a:moveTo>
                <a:cubicBezTo>
                  <a:pt x="27816" y="133862"/>
                  <a:pt x="62632" y="196267"/>
                  <a:pt x="91535" y="181815"/>
                </a:cubicBezTo>
                <a:cubicBezTo>
                  <a:pt x="120438" y="167363"/>
                  <a:pt x="176932" y="78682"/>
                  <a:pt x="186128" y="63574"/>
                </a:cubicBezTo>
                <a:cubicBezTo>
                  <a:pt x="195324" y="48466"/>
                  <a:pt x="117811" y="97076"/>
                  <a:pt x="146714" y="91164"/>
                </a:cubicBezTo>
                <a:cubicBezTo>
                  <a:pt x="175617" y="85252"/>
                  <a:pt x="342469" y="37299"/>
                  <a:pt x="359548" y="28102"/>
                </a:cubicBezTo>
                <a:cubicBezTo>
                  <a:pt x="376627" y="18905"/>
                  <a:pt x="239337" y="39268"/>
                  <a:pt x="249190" y="35984"/>
                </a:cubicBezTo>
                <a:cubicBezTo>
                  <a:pt x="259043" y="32700"/>
                  <a:pt x="400276" y="14307"/>
                  <a:pt x="418669" y="8395"/>
                </a:cubicBezTo>
                <a:cubicBezTo>
                  <a:pt x="437062" y="2483"/>
                  <a:pt x="320791" y="-1459"/>
                  <a:pt x="359548" y="512"/>
                </a:cubicBezTo>
                <a:cubicBezTo>
                  <a:pt x="398305" y="2483"/>
                  <a:pt x="618366" y="18905"/>
                  <a:pt x="651211" y="20219"/>
                </a:cubicBezTo>
                <a:cubicBezTo>
                  <a:pt x="684056" y="21533"/>
                  <a:pt x="532312" y="7738"/>
                  <a:pt x="556617" y="8395"/>
                </a:cubicBezTo>
                <a:cubicBezTo>
                  <a:pt x="580922" y="9052"/>
                  <a:pt x="735951" y="14964"/>
                  <a:pt x="797042" y="24160"/>
                </a:cubicBezTo>
                <a:cubicBezTo>
                  <a:pt x="858133" y="33356"/>
                  <a:pt x="921195" y="60290"/>
                  <a:pt x="923166" y="63574"/>
                </a:cubicBezTo>
                <a:cubicBezTo>
                  <a:pt x="925137" y="66858"/>
                  <a:pt x="864045" y="49122"/>
                  <a:pt x="808866" y="43867"/>
                </a:cubicBezTo>
                <a:cubicBezTo>
                  <a:pt x="753687" y="38612"/>
                  <a:pt x="684055" y="18248"/>
                  <a:pt x="592090" y="32043"/>
                </a:cubicBezTo>
                <a:cubicBezTo>
                  <a:pt x="500125" y="45838"/>
                  <a:pt x="326704" y="94448"/>
                  <a:pt x="257073" y="126636"/>
                </a:cubicBezTo>
                <a:cubicBezTo>
                  <a:pt x="187442" y="158824"/>
                  <a:pt x="178245" y="213347"/>
                  <a:pt x="174304" y="225171"/>
                </a:cubicBezTo>
                <a:cubicBezTo>
                  <a:pt x="170363" y="236995"/>
                  <a:pt x="233424" y="177217"/>
                  <a:pt x="233424" y="197581"/>
                </a:cubicBezTo>
                <a:cubicBezTo>
                  <a:pt x="233424" y="217945"/>
                  <a:pt x="172333" y="328960"/>
                  <a:pt x="174304" y="347353"/>
                </a:cubicBezTo>
                <a:cubicBezTo>
                  <a:pt x="176275" y="365746"/>
                  <a:pt x="241964" y="302028"/>
                  <a:pt x="245248" y="307940"/>
                </a:cubicBezTo>
                <a:cubicBezTo>
                  <a:pt x="248533" y="313852"/>
                  <a:pt x="203864" y="360492"/>
                  <a:pt x="194011" y="382826"/>
                </a:cubicBezTo>
                <a:cubicBezTo>
                  <a:pt x="184158" y="405160"/>
                  <a:pt x="184814" y="407788"/>
                  <a:pt x="186128" y="441946"/>
                </a:cubicBezTo>
                <a:cubicBezTo>
                  <a:pt x="187442" y="476104"/>
                  <a:pt x="190726" y="550991"/>
                  <a:pt x="201893" y="587777"/>
                </a:cubicBezTo>
                <a:cubicBezTo>
                  <a:pt x="213060" y="624563"/>
                  <a:pt x="257729" y="660036"/>
                  <a:pt x="253131" y="662664"/>
                </a:cubicBezTo>
                <a:cubicBezTo>
                  <a:pt x="248533" y="665292"/>
                  <a:pt x="198609" y="637045"/>
                  <a:pt x="174304" y="603543"/>
                </a:cubicBezTo>
                <a:cubicBezTo>
                  <a:pt x="149999" y="570041"/>
                  <a:pt x="117810" y="492527"/>
                  <a:pt x="107300" y="461653"/>
                </a:cubicBezTo>
                <a:cubicBezTo>
                  <a:pt x="96790" y="430779"/>
                  <a:pt x="121752" y="443260"/>
                  <a:pt x="111242" y="418298"/>
                </a:cubicBezTo>
                <a:cubicBezTo>
                  <a:pt x="100732" y="393336"/>
                  <a:pt x="51464" y="321077"/>
                  <a:pt x="44238" y="311881"/>
                </a:cubicBezTo>
                <a:cubicBezTo>
                  <a:pt x="37012" y="302685"/>
                  <a:pt x="73798" y="371659"/>
                  <a:pt x="67886" y="363119"/>
                </a:cubicBezTo>
                <a:cubicBezTo>
                  <a:pt x="61974" y="354579"/>
                  <a:pt x="19933" y="274438"/>
                  <a:pt x="8766" y="260643"/>
                </a:cubicBezTo>
                <a:cubicBezTo>
                  <a:pt x="-2401" y="246848"/>
                  <a:pt x="2197" y="294802"/>
                  <a:pt x="883" y="280350"/>
                </a:cubicBezTo>
                <a:cubicBezTo>
                  <a:pt x="-431" y="265898"/>
                  <a:pt x="-2402" y="166706"/>
                  <a:pt x="12707" y="1502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96989DD6-12B6-0DCC-3249-9F297F4C22E6}"/>
              </a:ext>
            </a:extLst>
          </p:cNvPr>
          <p:cNvSpPr/>
          <p:nvPr/>
        </p:nvSpPr>
        <p:spPr>
          <a:xfrm>
            <a:off x="4845358" y="2805153"/>
            <a:ext cx="986857" cy="639710"/>
          </a:xfrm>
          <a:custGeom>
            <a:avLst/>
            <a:gdLst>
              <a:gd name="connsiteX0" fmla="*/ 986183 w 986857"/>
              <a:gd name="connsiteY0" fmla="*/ 121823 h 639710"/>
              <a:gd name="connsiteX1" fmla="*/ 833783 w 986857"/>
              <a:gd name="connsiteY1" fmla="*/ 180094 h 639710"/>
              <a:gd name="connsiteX2" fmla="*/ 784477 w 986857"/>
              <a:gd name="connsiteY2" fmla="*/ 278706 h 639710"/>
              <a:gd name="connsiteX3" fmla="*/ 932395 w 986857"/>
              <a:gd name="connsiteY3" fmla="*/ 256294 h 639710"/>
              <a:gd name="connsiteX4" fmla="*/ 779995 w 986857"/>
              <a:gd name="connsiteY4" fmla="*/ 359388 h 639710"/>
              <a:gd name="connsiteX5" fmla="*/ 887571 w 986857"/>
              <a:gd name="connsiteY5" fmla="*/ 570059 h 639710"/>
              <a:gd name="connsiteX6" fmla="*/ 757583 w 986857"/>
              <a:gd name="connsiteY6" fmla="*/ 368353 h 639710"/>
              <a:gd name="connsiteX7" fmla="*/ 726207 w 986857"/>
              <a:gd name="connsiteY7" fmla="*/ 206988 h 639710"/>
              <a:gd name="connsiteX8" fmla="*/ 690348 w 986857"/>
              <a:gd name="connsiteY8" fmla="*/ 130788 h 639710"/>
              <a:gd name="connsiteX9" fmla="*/ 407960 w 986857"/>
              <a:gd name="connsiteY9" fmla="*/ 117341 h 639710"/>
              <a:gd name="connsiteX10" fmla="*/ 430371 w 986857"/>
              <a:gd name="connsiteY10" fmla="*/ 94929 h 639710"/>
              <a:gd name="connsiteX11" fmla="*/ 170395 w 986857"/>
              <a:gd name="connsiteY11" fmla="*/ 153200 h 639710"/>
              <a:gd name="connsiteX12" fmla="*/ 94195 w 986857"/>
              <a:gd name="connsiteY12" fmla="*/ 220435 h 639710"/>
              <a:gd name="connsiteX13" fmla="*/ 71783 w 986857"/>
              <a:gd name="connsiteY13" fmla="*/ 399729 h 639710"/>
              <a:gd name="connsiteX14" fmla="*/ 94195 w 986857"/>
              <a:gd name="connsiteY14" fmla="*/ 381800 h 639710"/>
              <a:gd name="connsiteX15" fmla="*/ 156948 w 986857"/>
              <a:gd name="connsiteY15" fmla="*/ 637294 h 639710"/>
              <a:gd name="connsiteX16" fmla="*/ 62818 w 986857"/>
              <a:gd name="connsiteY16" fmla="*/ 498341 h 639710"/>
              <a:gd name="connsiteX17" fmla="*/ 66 w 986857"/>
              <a:gd name="connsiteY17" fmla="*/ 301118 h 639710"/>
              <a:gd name="connsiteX18" fmla="*/ 53854 w 986857"/>
              <a:gd name="connsiteY18" fmla="*/ 198023 h 639710"/>
              <a:gd name="connsiteX19" fmla="*/ 188324 w 986857"/>
              <a:gd name="connsiteY19" fmla="*/ 108376 h 639710"/>
              <a:gd name="connsiteX20" fmla="*/ 125571 w 986857"/>
              <a:gd name="connsiteY20" fmla="*/ 135271 h 639710"/>
              <a:gd name="connsiteX21" fmla="*/ 376583 w 986857"/>
              <a:gd name="connsiteY21" fmla="*/ 45623 h 639710"/>
              <a:gd name="connsiteX22" fmla="*/ 515536 w 986857"/>
              <a:gd name="connsiteY22" fmla="*/ 41141 h 639710"/>
              <a:gd name="connsiteX23" fmla="*/ 524501 w 986857"/>
              <a:gd name="connsiteY23" fmla="*/ 800 h 639710"/>
              <a:gd name="connsiteX24" fmla="*/ 757583 w 986857"/>
              <a:gd name="connsiteY24" fmla="*/ 14247 h 639710"/>
              <a:gd name="connsiteX25" fmla="*/ 703795 w 986857"/>
              <a:gd name="connsiteY25" fmla="*/ 14247 h 639710"/>
              <a:gd name="connsiteX26" fmla="*/ 820336 w 986857"/>
              <a:gd name="connsiteY26" fmla="*/ 77000 h 639710"/>
              <a:gd name="connsiteX27" fmla="*/ 887571 w 986857"/>
              <a:gd name="connsiteY27" fmla="*/ 99412 h 639710"/>
              <a:gd name="connsiteX28" fmla="*/ 986183 w 986857"/>
              <a:gd name="connsiteY28" fmla="*/ 121823 h 6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86857" h="639710">
                <a:moveTo>
                  <a:pt x="986183" y="121823"/>
                </a:moveTo>
                <a:cubicBezTo>
                  <a:pt x="977218" y="135270"/>
                  <a:pt x="867401" y="153947"/>
                  <a:pt x="833783" y="180094"/>
                </a:cubicBezTo>
                <a:cubicBezTo>
                  <a:pt x="800165" y="206241"/>
                  <a:pt x="768042" y="266006"/>
                  <a:pt x="784477" y="278706"/>
                </a:cubicBezTo>
                <a:cubicBezTo>
                  <a:pt x="800912" y="291406"/>
                  <a:pt x="933142" y="242847"/>
                  <a:pt x="932395" y="256294"/>
                </a:cubicBezTo>
                <a:cubicBezTo>
                  <a:pt x="931648" y="269741"/>
                  <a:pt x="787466" y="307094"/>
                  <a:pt x="779995" y="359388"/>
                </a:cubicBezTo>
                <a:cubicBezTo>
                  <a:pt x="772524" y="411682"/>
                  <a:pt x="891306" y="568565"/>
                  <a:pt x="887571" y="570059"/>
                </a:cubicBezTo>
                <a:cubicBezTo>
                  <a:pt x="883836" y="571553"/>
                  <a:pt x="784477" y="428865"/>
                  <a:pt x="757583" y="368353"/>
                </a:cubicBezTo>
                <a:cubicBezTo>
                  <a:pt x="730689" y="307841"/>
                  <a:pt x="737413" y="246582"/>
                  <a:pt x="726207" y="206988"/>
                </a:cubicBezTo>
                <a:cubicBezTo>
                  <a:pt x="715001" y="167394"/>
                  <a:pt x="743389" y="145729"/>
                  <a:pt x="690348" y="130788"/>
                </a:cubicBezTo>
                <a:cubicBezTo>
                  <a:pt x="637307" y="115847"/>
                  <a:pt x="451289" y="123317"/>
                  <a:pt x="407960" y="117341"/>
                </a:cubicBezTo>
                <a:cubicBezTo>
                  <a:pt x="364631" y="111365"/>
                  <a:pt x="469965" y="88952"/>
                  <a:pt x="430371" y="94929"/>
                </a:cubicBezTo>
                <a:cubicBezTo>
                  <a:pt x="390777" y="100906"/>
                  <a:pt x="226424" y="132282"/>
                  <a:pt x="170395" y="153200"/>
                </a:cubicBezTo>
                <a:cubicBezTo>
                  <a:pt x="114366" y="174118"/>
                  <a:pt x="110630" y="179347"/>
                  <a:pt x="94195" y="220435"/>
                </a:cubicBezTo>
                <a:cubicBezTo>
                  <a:pt x="77760" y="261523"/>
                  <a:pt x="71783" y="372835"/>
                  <a:pt x="71783" y="399729"/>
                </a:cubicBezTo>
                <a:cubicBezTo>
                  <a:pt x="71783" y="426623"/>
                  <a:pt x="80001" y="342206"/>
                  <a:pt x="94195" y="381800"/>
                </a:cubicBezTo>
                <a:cubicBezTo>
                  <a:pt x="108389" y="421394"/>
                  <a:pt x="162178" y="617870"/>
                  <a:pt x="156948" y="637294"/>
                </a:cubicBezTo>
                <a:cubicBezTo>
                  <a:pt x="151718" y="656718"/>
                  <a:pt x="88965" y="554370"/>
                  <a:pt x="62818" y="498341"/>
                </a:cubicBezTo>
                <a:cubicBezTo>
                  <a:pt x="36671" y="442312"/>
                  <a:pt x="1560" y="351171"/>
                  <a:pt x="66" y="301118"/>
                </a:cubicBezTo>
                <a:cubicBezTo>
                  <a:pt x="-1428" y="251065"/>
                  <a:pt x="22478" y="230147"/>
                  <a:pt x="53854" y="198023"/>
                </a:cubicBezTo>
                <a:cubicBezTo>
                  <a:pt x="85230" y="165899"/>
                  <a:pt x="176371" y="118835"/>
                  <a:pt x="188324" y="108376"/>
                </a:cubicBezTo>
                <a:cubicBezTo>
                  <a:pt x="200277" y="97917"/>
                  <a:pt x="94195" y="145730"/>
                  <a:pt x="125571" y="135271"/>
                </a:cubicBezTo>
                <a:cubicBezTo>
                  <a:pt x="156947" y="124812"/>
                  <a:pt x="311589" y="61311"/>
                  <a:pt x="376583" y="45623"/>
                </a:cubicBezTo>
                <a:cubicBezTo>
                  <a:pt x="441577" y="29935"/>
                  <a:pt x="490883" y="48611"/>
                  <a:pt x="515536" y="41141"/>
                </a:cubicBezTo>
                <a:cubicBezTo>
                  <a:pt x="540189" y="33671"/>
                  <a:pt x="484160" y="5282"/>
                  <a:pt x="524501" y="800"/>
                </a:cubicBezTo>
                <a:cubicBezTo>
                  <a:pt x="564842" y="-3682"/>
                  <a:pt x="727701" y="12006"/>
                  <a:pt x="757583" y="14247"/>
                </a:cubicBezTo>
                <a:cubicBezTo>
                  <a:pt x="787465" y="16488"/>
                  <a:pt x="693336" y="3788"/>
                  <a:pt x="703795" y="14247"/>
                </a:cubicBezTo>
                <a:cubicBezTo>
                  <a:pt x="714254" y="24706"/>
                  <a:pt x="789707" y="62806"/>
                  <a:pt x="820336" y="77000"/>
                </a:cubicBezTo>
                <a:cubicBezTo>
                  <a:pt x="850965" y="91194"/>
                  <a:pt x="862918" y="94930"/>
                  <a:pt x="887571" y="99412"/>
                </a:cubicBezTo>
                <a:cubicBezTo>
                  <a:pt x="912224" y="103894"/>
                  <a:pt x="995148" y="108376"/>
                  <a:pt x="986183" y="1218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1E2066BD-B900-CCB5-BF24-C52262B46A55}"/>
              </a:ext>
            </a:extLst>
          </p:cNvPr>
          <p:cNvSpPr/>
          <p:nvPr/>
        </p:nvSpPr>
        <p:spPr>
          <a:xfrm>
            <a:off x="3665011" y="3071423"/>
            <a:ext cx="982807" cy="655170"/>
          </a:xfrm>
          <a:custGeom>
            <a:avLst/>
            <a:gdLst>
              <a:gd name="connsiteX0" fmla="*/ 982616 w 982807"/>
              <a:gd name="connsiteY0" fmla="*/ 1786 h 655170"/>
              <a:gd name="connsiteX1" fmla="*/ 872613 w 982807"/>
              <a:gd name="connsiteY1" fmla="*/ 324920 h 655170"/>
              <a:gd name="connsiteX2" fmla="*/ 769485 w 982807"/>
              <a:gd name="connsiteY2" fmla="*/ 496800 h 655170"/>
              <a:gd name="connsiteX3" fmla="*/ 790111 w 982807"/>
              <a:gd name="connsiteY3" fmla="*/ 489924 h 655170"/>
              <a:gd name="connsiteX4" fmla="*/ 721359 w 982807"/>
              <a:gd name="connsiteY4" fmla="*/ 572427 h 655170"/>
              <a:gd name="connsiteX5" fmla="*/ 446351 w 982807"/>
              <a:gd name="connsiteY5" fmla="*/ 634303 h 655170"/>
              <a:gd name="connsiteX6" fmla="*/ 466977 w 982807"/>
              <a:gd name="connsiteY6" fmla="*/ 620553 h 655170"/>
              <a:gd name="connsiteX7" fmla="*/ 95717 w 982807"/>
              <a:gd name="connsiteY7" fmla="*/ 654929 h 655170"/>
              <a:gd name="connsiteX8" fmla="*/ 13215 w 982807"/>
              <a:gd name="connsiteY8" fmla="*/ 599927 h 655170"/>
              <a:gd name="connsiteX9" fmla="*/ 315723 w 982807"/>
              <a:gd name="connsiteY9" fmla="*/ 586177 h 655170"/>
              <a:gd name="connsiteX10" fmla="*/ 652607 w 982807"/>
              <a:gd name="connsiteY10" fmla="*/ 483049 h 655170"/>
              <a:gd name="connsiteX11" fmla="*/ 845112 w 982807"/>
              <a:gd name="connsiteY11" fmla="*/ 125539 h 655170"/>
              <a:gd name="connsiteX12" fmla="*/ 817612 w 982807"/>
              <a:gd name="connsiteY12" fmla="*/ 180541 h 655170"/>
              <a:gd name="connsiteX13" fmla="*/ 872613 w 982807"/>
              <a:gd name="connsiteY13" fmla="*/ 63663 h 655170"/>
              <a:gd name="connsiteX14" fmla="*/ 845112 w 982807"/>
              <a:gd name="connsiteY14" fmla="*/ 187416 h 655170"/>
              <a:gd name="connsiteX15" fmla="*/ 982616 w 982807"/>
              <a:gd name="connsiteY15" fmla="*/ 1786 h 65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2807" h="655170">
                <a:moveTo>
                  <a:pt x="982616" y="1786"/>
                </a:moveTo>
                <a:cubicBezTo>
                  <a:pt x="987200" y="24703"/>
                  <a:pt x="908135" y="242418"/>
                  <a:pt x="872613" y="324920"/>
                </a:cubicBezTo>
                <a:cubicBezTo>
                  <a:pt x="837091" y="407422"/>
                  <a:pt x="769485" y="496800"/>
                  <a:pt x="769485" y="496800"/>
                </a:cubicBezTo>
                <a:cubicBezTo>
                  <a:pt x="755735" y="524301"/>
                  <a:pt x="798132" y="477320"/>
                  <a:pt x="790111" y="489924"/>
                </a:cubicBezTo>
                <a:cubicBezTo>
                  <a:pt x="782090" y="502529"/>
                  <a:pt x="778652" y="548364"/>
                  <a:pt x="721359" y="572427"/>
                </a:cubicBezTo>
                <a:cubicBezTo>
                  <a:pt x="664066" y="596490"/>
                  <a:pt x="446351" y="634303"/>
                  <a:pt x="446351" y="634303"/>
                </a:cubicBezTo>
                <a:cubicBezTo>
                  <a:pt x="403954" y="642324"/>
                  <a:pt x="525416" y="617115"/>
                  <a:pt x="466977" y="620553"/>
                </a:cubicBezTo>
                <a:cubicBezTo>
                  <a:pt x="408538" y="623991"/>
                  <a:pt x="171344" y="658367"/>
                  <a:pt x="95717" y="654929"/>
                </a:cubicBezTo>
                <a:cubicBezTo>
                  <a:pt x="20090" y="651491"/>
                  <a:pt x="-23453" y="611386"/>
                  <a:pt x="13215" y="599927"/>
                </a:cubicBezTo>
                <a:cubicBezTo>
                  <a:pt x="49883" y="588468"/>
                  <a:pt x="209158" y="605657"/>
                  <a:pt x="315723" y="586177"/>
                </a:cubicBezTo>
                <a:cubicBezTo>
                  <a:pt x="422288" y="566697"/>
                  <a:pt x="564376" y="559822"/>
                  <a:pt x="652607" y="483049"/>
                </a:cubicBezTo>
                <a:cubicBezTo>
                  <a:pt x="740838" y="406276"/>
                  <a:pt x="817611" y="175957"/>
                  <a:pt x="845112" y="125539"/>
                </a:cubicBezTo>
                <a:cubicBezTo>
                  <a:pt x="872613" y="75121"/>
                  <a:pt x="813029" y="190854"/>
                  <a:pt x="817612" y="180541"/>
                </a:cubicBezTo>
                <a:cubicBezTo>
                  <a:pt x="822195" y="170228"/>
                  <a:pt x="868030" y="62517"/>
                  <a:pt x="872613" y="63663"/>
                </a:cubicBezTo>
                <a:cubicBezTo>
                  <a:pt x="877196" y="64809"/>
                  <a:pt x="829070" y="190854"/>
                  <a:pt x="845112" y="187416"/>
                </a:cubicBezTo>
                <a:cubicBezTo>
                  <a:pt x="861154" y="183978"/>
                  <a:pt x="978032" y="-21131"/>
                  <a:pt x="982616" y="17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EC8BE0C0-7C1A-8845-B2DF-CF624C5F8717}"/>
              </a:ext>
            </a:extLst>
          </p:cNvPr>
          <p:cNvSpPr/>
          <p:nvPr/>
        </p:nvSpPr>
        <p:spPr>
          <a:xfrm>
            <a:off x="4653832" y="3102956"/>
            <a:ext cx="366959" cy="905993"/>
          </a:xfrm>
          <a:custGeom>
            <a:avLst/>
            <a:gdLst>
              <a:gd name="connsiteX0" fmla="*/ 670 w 366959"/>
              <a:gd name="connsiteY0" fmla="*/ 11504 h 905993"/>
              <a:gd name="connsiteX1" fmla="*/ 165675 w 366959"/>
              <a:gd name="connsiteY1" fmla="*/ 609646 h 905993"/>
              <a:gd name="connsiteX2" fmla="*/ 227551 w 366959"/>
              <a:gd name="connsiteY2" fmla="*/ 534018 h 905993"/>
              <a:gd name="connsiteX3" fmla="*/ 234427 w 366959"/>
              <a:gd name="connsiteY3" fmla="*/ 685273 h 905993"/>
              <a:gd name="connsiteX4" fmla="*/ 303179 w 366959"/>
              <a:gd name="connsiteY4" fmla="*/ 898403 h 905993"/>
              <a:gd name="connsiteX5" fmla="*/ 337554 w 366959"/>
              <a:gd name="connsiteY5" fmla="*/ 843402 h 905993"/>
              <a:gd name="connsiteX6" fmla="*/ 365055 w 366959"/>
              <a:gd name="connsiteY6" fmla="*/ 699023 h 905993"/>
              <a:gd name="connsiteX7" fmla="*/ 282553 w 366959"/>
              <a:gd name="connsiteY7" fmla="*/ 575270 h 905993"/>
              <a:gd name="connsiteX8" fmla="*/ 289428 w 366959"/>
              <a:gd name="connsiteY8" fmla="*/ 506518 h 905993"/>
              <a:gd name="connsiteX9" fmla="*/ 186300 w 366959"/>
              <a:gd name="connsiteY9" fmla="*/ 66506 h 905993"/>
              <a:gd name="connsiteX10" fmla="*/ 234427 w 366959"/>
              <a:gd name="connsiteY10" fmla="*/ 204009 h 905993"/>
              <a:gd name="connsiteX11" fmla="*/ 670 w 366959"/>
              <a:gd name="connsiteY11" fmla="*/ 11504 h 90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959" h="905993">
                <a:moveTo>
                  <a:pt x="670" y="11504"/>
                </a:moveTo>
                <a:cubicBezTo>
                  <a:pt x="-10789" y="79110"/>
                  <a:pt x="127862" y="522560"/>
                  <a:pt x="165675" y="609646"/>
                </a:cubicBezTo>
                <a:cubicBezTo>
                  <a:pt x="203488" y="696732"/>
                  <a:pt x="216092" y="521414"/>
                  <a:pt x="227551" y="534018"/>
                </a:cubicBezTo>
                <a:cubicBezTo>
                  <a:pt x="239010" y="546622"/>
                  <a:pt x="221822" y="624542"/>
                  <a:pt x="234427" y="685273"/>
                </a:cubicBezTo>
                <a:cubicBezTo>
                  <a:pt x="247032" y="746004"/>
                  <a:pt x="285991" y="872048"/>
                  <a:pt x="303179" y="898403"/>
                </a:cubicBezTo>
                <a:cubicBezTo>
                  <a:pt x="320367" y="924758"/>
                  <a:pt x="327241" y="876632"/>
                  <a:pt x="337554" y="843402"/>
                </a:cubicBezTo>
                <a:cubicBezTo>
                  <a:pt x="347867" y="810172"/>
                  <a:pt x="374222" y="743712"/>
                  <a:pt x="365055" y="699023"/>
                </a:cubicBezTo>
                <a:cubicBezTo>
                  <a:pt x="355888" y="654334"/>
                  <a:pt x="295157" y="607354"/>
                  <a:pt x="282553" y="575270"/>
                </a:cubicBezTo>
                <a:cubicBezTo>
                  <a:pt x="269949" y="543186"/>
                  <a:pt x="305470" y="591312"/>
                  <a:pt x="289428" y="506518"/>
                </a:cubicBezTo>
                <a:cubicBezTo>
                  <a:pt x="273386" y="421724"/>
                  <a:pt x="195467" y="116924"/>
                  <a:pt x="186300" y="66506"/>
                </a:cubicBezTo>
                <a:cubicBezTo>
                  <a:pt x="177133" y="16088"/>
                  <a:pt x="261928" y="212030"/>
                  <a:pt x="234427" y="204009"/>
                </a:cubicBezTo>
                <a:cubicBezTo>
                  <a:pt x="206926" y="195988"/>
                  <a:pt x="12129" y="-56102"/>
                  <a:pt x="670" y="11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7A451275-3BCA-4FA3-D0C2-A9E7E5ABB7FB}"/>
              </a:ext>
            </a:extLst>
          </p:cNvPr>
          <p:cNvSpPr/>
          <p:nvPr/>
        </p:nvSpPr>
        <p:spPr>
          <a:xfrm>
            <a:off x="4730725" y="3192180"/>
            <a:ext cx="281293" cy="890110"/>
          </a:xfrm>
          <a:custGeom>
            <a:avLst/>
            <a:gdLst>
              <a:gd name="connsiteX0" fmla="*/ 6280 w 281293"/>
              <a:gd name="connsiteY0" fmla="*/ 4782 h 890110"/>
              <a:gd name="connsiteX1" fmla="*/ 240036 w 281293"/>
              <a:gd name="connsiteY1" fmla="*/ 575423 h 890110"/>
              <a:gd name="connsiteX2" fmla="*/ 260661 w 281293"/>
              <a:gd name="connsiteY2" fmla="*/ 719802 h 890110"/>
              <a:gd name="connsiteX3" fmla="*/ 219410 w 281293"/>
              <a:gd name="connsiteY3" fmla="*/ 850431 h 890110"/>
              <a:gd name="connsiteX4" fmla="*/ 116283 w 281293"/>
              <a:gd name="connsiteY4" fmla="*/ 884806 h 890110"/>
              <a:gd name="connsiteX5" fmla="*/ 281287 w 281293"/>
              <a:gd name="connsiteY5" fmla="*/ 754178 h 890110"/>
              <a:gd name="connsiteX6" fmla="*/ 109407 w 281293"/>
              <a:gd name="connsiteY6" fmla="*/ 554797 h 890110"/>
              <a:gd name="connsiteX7" fmla="*/ 68156 w 281293"/>
              <a:gd name="connsiteY7" fmla="*/ 314166 h 890110"/>
              <a:gd name="connsiteX8" fmla="*/ 6280 w 281293"/>
              <a:gd name="connsiteY8" fmla="*/ 4782 h 8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293" h="890110">
                <a:moveTo>
                  <a:pt x="6280" y="4782"/>
                </a:moveTo>
                <a:cubicBezTo>
                  <a:pt x="34927" y="48325"/>
                  <a:pt x="197639" y="456253"/>
                  <a:pt x="240036" y="575423"/>
                </a:cubicBezTo>
                <a:cubicBezTo>
                  <a:pt x="282433" y="694593"/>
                  <a:pt x="264099" y="673967"/>
                  <a:pt x="260661" y="719802"/>
                </a:cubicBezTo>
                <a:cubicBezTo>
                  <a:pt x="257223" y="765637"/>
                  <a:pt x="243473" y="822930"/>
                  <a:pt x="219410" y="850431"/>
                </a:cubicBezTo>
                <a:cubicBezTo>
                  <a:pt x="195347" y="877932"/>
                  <a:pt x="105970" y="900848"/>
                  <a:pt x="116283" y="884806"/>
                </a:cubicBezTo>
                <a:cubicBezTo>
                  <a:pt x="126596" y="868764"/>
                  <a:pt x="282433" y="809179"/>
                  <a:pt x="281287" y="754178"/>
                </a:cubicBezTo>
                <a:cubicBezTo>
                  <a:pt x="280141" y="699177"/>
                  <a:pt x="144929" y="628132"/>
                  <a:pt x="109407" y="554797"/>
                </a:cubicBezTo>
                <a:cubicBezTo>
                  <a:pt x="73885" y="481462"/>
                  <a:pt x="80761" y="401252"/>
                  <a:pt x="68156" y="314166"/>
                </a:cubicBezTo>
                <a:cubicBezTo>
                  <a:pt x="55552" y="227080"/>
                  <a:pt x="-22367" y="-38761"/>
                  <a:pt x="6280" y="4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6433E7F-5398-D52F-AFA8-521D3387977D}"/>
              </a:ext>
            </a:extLst>
          </p:cNvPr>
          <p:cNvSpPr/>
          <p:nvPr/>
        </p:nvSpPr>
        <p:spPr>
          <a:xfrm>
            <a:off x="4758269" y="3650485"/>
            <a:ext cx="501001" cy="520780"/>
          </a:xfrm>
          <a:custGeom>
            <a:avLst/>
            <a:gdLst>
              <a:gd name="connsiteX0" fmla="*/ 288119 w 501001"/>
              <a:gd name="connsiteY0" fmla="*/ 240 h 520780"/>
              <a:gd name="connsiteX1" fmla="*/ 480624 w 501001"/>
              <a:gd name="connsiteY1" fmla="*/ 254622 h 520780"/>
              <a:gd name="connsiteX2" fmla="*/ 480624 w 501001"/>
              <a:gd name="connsiteY2" fmla="*/ 371500 h 520780"/>
              <a:gd name="connsiteX3" fmla="*/ 349996 w 501001"/>
              <a:gd name="connsiteY3" fmla="*/ 447127 h 520780"/>
              <a:gd name="connsiteX4" fmla="*/ 391247 w 501001"/>
              <a:gd name="connsiteY4" fmla="*/ 474628 h 520780"/>
              <a:gd name="connsiteX5" fmla="*/ 6236 w 501001"/>
              <a:gd name="connsiteY5" fmla="*/ 515879 h 520780"/>
              <a:gd name="connsiteX6" fmla="*/ 164366 w 501001"/>
              <a:gd name="connsiteY6" fmla="*/ 350874 h 520780"/>
              <a:gd name="connsiteX7" fmla="*/ 315620 w 501001"/>
              <a:gd name="connsiteY7" fmla="*/ 309623 h 520780"/>
              <a:gd name="connsiteX8" fmla="*/ 294994 w 501001"/>
              <a:gd name="connsiteY8" fmla="*/ 185870 h 520780"/>
              <a:gd name="connsiteX9" fmla="*/ 281244 w 501001"/>
              <a:gd name="connsiteY9" fmla="*/ 137744 h 520780"/>
              <a:gd name="connsiteX10" fmla="*/ 336245 w 501001"/>
              <a:gd name="connsiteY10" fmla="*/ 206495 h 520780"/>
              <a:gd name="connsiteX11" fmla="*/ 288119 w 501001"/>
              <a:gd name="connsiteY11" fmla="*/ 240 h 52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1001" h="520780">
                <a:moveTo>
                  <a:pt x="288119" y="240"/>
                </a:moveTo>
                <a:cubicBezTo>
                  <a:pt x="312182" y="8261"/>
                  <a:pt x="448540" y="192745"/>
                  <a:pt x="480624" y="254622"/>
                </a:cubicBezTo>
                <a:cubicBezTo>
                  <a:pt x="512708" y="316499"/>
                  <a:pt x="502395" y="339416"/>
                  <a:pt x="480624" y="371500"/>
                </a:cubicBezTo>
                <a:cubicBezTo>
                  <a:pt x="458853" y="403584"/>
                  <a:pt x="349996" y="447127"/>
                  <a:pt x="349996" y="447127"/>
                </a:cubicBezTo>
                <a:cubicBezTo>
                  <a:pt x="335100" y="464315"/>
                  <a:pt x="448540" y="463169"/>
                  <a:pt x="391247" y="474628"/>
                </a:cubicBezTo>
                <a:cubicBezTo>
                  <a:pt x="333954" y="486087"/>
                  <a:pt x="44049" y="536505"/>
                  <a:pt x="6236" y="515879"/>
                </a:cubicBezTo>
                <a:cubicBezTo>
                  <a:pt x="-31577" y="495253"/>
                  <a:pt x="112802" y="385250"/>
                  <a:pt x="164366" y="350874"/>
                </a:cubicBezTo>
                <a:cubicBezTo>
                  <a:pt x="215930" y="316498"/>
                  <a:pt x="293849" y="337124"/>
                  <a:pt x="315620" y="309623"/>
                </a:cubicBezTo>
                <a:cubicBezTo>
                  <a:pt x="337391" y="282122"/>
                  <a:pt x="300723" y="214516"/>
                  <a:pt x="294994" y="185870"/>
                </a:cubicBezTo>
                <a:cubicBezTo>
                  <a:pt x="289265" y="157224"/>
                  <a:pt x="274369" y="134307"/>
                  <a:pt x="281244" y="137744"/>
                </a:cubicBezTo>
                <a:cubicBezTo>
                  <a:pt x="288119" y="141181"/>
                  <a:pt x="333953" y="225975"/>
                  <a:pt x="336245" y="206495"/>
                </a:cubicBezTo>
                <a:cubicBezTo>
                  <a:pt x="338537" y="187015"/>
                  <a:pt x="264056" y="-7781"/>
                  <a:pt x="288119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F86ABA92-63B0-096E-D2D4-2ED731EB89B1}"/>
              </a:ext>
            </a:extLst>
          </p:cNvPr>
          <p:cNvSpPr/>
          <p:nvPr/>
        </p:nvSpPr>
        <p:spPr>
          <a:xfrm>
            <a:off x="4736885" y="3733043"/>
            <a:ext cx="551382" cy="390541"/>
          </a:xfrm>
          <a:custGeom>
            <a:avLst/>
            <a:gdLst>
              <a:gd name="connsiteX0" fmla="*/ 120 w 551382"/>
              <a:gd name="connsiteY0" fmla="*/ 378319 h 390541"/>
              <a:gd name="connsiteX1" fmla="*/ 247626 w 551382"/>
              <a:gd name="connsiteY1" fmla="*/ 206440 h 390541"/>
              <a:gd name="connsiteX2" fmla="*/ 316378 w 551382"/>
              <a:gd name="connsiteY2" fmla="*/ 206440 h 390541"/>
              <a:gd name="connsiteX3" fmla="*/ 240751 w 551382"/>
              <a:gd name="connsiteY3" fmla="*/ 184 h 390541"/>
              <a:gd name="connsiteX4" fmla="*/ 440132 w 551382"/>
              <a:gd name="connsiteY4" fmla="*/ 172064 h 390541"/>
              <a:gd name="connsiteX5" fmla="*/ 550135 w 551382"/>
              <a:gd name="connsiteY5" fmla="*/ 288942 h 390541"/>
              <a:gd name="connsiteX6" fmla="*/ 371380 w 551382"/>
              <a:gd name="connsiteY6" fmla="*/ 288942 h 390541"/>
              <a:gd name="connsiteX7" fmla="*/ 282002 w 551382"/>
              <a:gd name="connsiteY7" fmla="*/ 364569 h 390541"/>
              <a:gd name="connsiteX8" fmla="*/ 120 w 551382"/>
              <a:gd name="connsiteY8" fmla="*/ 378319 h 39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382" h="390541">
                <a:moveTo>
                  <a:pt x="120" y="378319"/>
                </a:moveTo>
                <a:cubicBezTo>
                  <a:pt x="-5609" y="351964"/>
                  <a:pt x="194916" y="235086"/>
                  <a:pt x="247626" y="206440"/>
                </a:cubicBezTo>
                <a:cubicBezTo>
                  <a:pt x="300336" y="177793"/>
                  <a:pt x="317524" y="240816"/>
                  <a:pt x="316378" y="206440"/>
                </a:cubicBezTo>
                <a:cubicBezTo>
                  <a:pt x="315232" y="172064"/>
                  <a:pt x="220125" y="5913"/>
                  <a:pt x="240751" y="184"/>
                </a:cubicBezTo>
                <a:cubicBezTo>
                  <a:pt x="261377" y="-5545"/>
                  <a:pt x="388568" y="123938"/>
                  <a:pt x="440132" y="172064"/>
                </a:cubicBezTo>
                <a:cubicBezTo>
                  <a:pt x="491696" y="220190"/>
                  <a:pt x="561594" y="269462"/>
                  <a:pt x="550135" y="288942"/>
                </a:cubicBezTo>
                <a:cubicBezTo>
                  <a:pt x="538676" y="308422"/>
                  <a:pt x="416069" y="276338"/>
                  <a:pt x="371380" y="288942"/>
                </a:cubicBezTo>
                <a:cubicBezTo>
                  <a:pt x="326691" y="301546"/>
                  <a:pt x="337004" y="346235"/>
                  <a:pt x="282002" y="364569"/>
                </a:cubicBezTo>
                <a:cubicBezTo>
                  <a:pt x="227001" y="382903"/>
                  <a:pt x="5849" y="404674"/>
                  <a:pt x="120" y="3783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C8BA8E85-F61D-F63D-D8B1-6A821CBB26FE}"/>
              </a:ext>
            </a:extLst>
          </p:cNvPr>
          <p:cNvSpPr/>
          <p:nvPr/>
        </p:nvSpPr>
        <p:spPr>
          <a:xfrm>
            <a:off x="4387417" y="3912196"/>
            <a:ext cx="263218" cy="202950"/>
          </a:xfrm>
          <a:custGeom>
            <a:avLst/>
            <a:gdLst>
              <a:gd name="connsiteX0" fmla="*/ 40204 w 263218"/>
              <a:gd name="connsiteY0" fmla="*/ 6661 h 202950"/>
              <a:gd name="connsiteX1" fmla="*/ 253335 w 263218"/>
              <a:gd name="connsiteY1" fmla="*/ 199166 h 202950"/>
              <a:gd name="connsiteX2" fmla="*/ 205209 w 263218"/>
              <a:gd name="connsiteY2" fmla="*/ 137290 h 202950"/>
              <a:gd name="connsiteX3" fmla="*/ 5828 w 263218"/>
              <a:gd name="connsiteY3" fmla="*/ 171666 h 202950"/>
              <a:gd name="connsiteX4" fmla="*/ 53954 w 263218"/>
              <a:gd name="connsiteY4" fmla="*/ 54787 h 202950"/>
              <a:gd name="connsiteX5" fmla="*/ 40204 w 263218"/>
              <a:gd name="connsiteY5" fmla="*/ 6661 h 2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218" h="202950">
                <a:moveTo>
                  <a:pt x="40204" y="6661"/>
                </a:moveTo>
                <a:cubicBezTo>
                  <a:pt x="73434" y="30724"/>
                  <a:pt x="225834" y="177395"/>
                  <a:pt x="253335" y="199166"/>
                </a:cubicBezTo>
                <a:cubicBezTo>
                  <a:pt x="280836" y="220937"/>
                  <a:pt x="246460" y="141873"/>
                  <a:pt x="205209" y="137290"/>
                </a:cubicBezTo>
                <a:cubicBezTo>
                  <a:pt x="163958" y="132707"/>
                  <a:pt x="31037" y="185416"/>
                  <a:pt x="5828" y="171666"/>
                </a:cubicBezTo>
                <a:cubicBezTo>
                  <a:pt x="-19381" y="157916"/>
                  <a:pt x="44787" y="79996"/>
                  <a:pt x="53954" y="54787"/>
                </a:cubicBezTo>
                <a:cubicBezTo>
                  <a:pt x="63121" y="29578"/>
                  <a:pt x="6974" y="-17402"/>
                  <a:pt x="40204" y="66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5FA4C9DB-A5B6-4318-8390-B015B09D8159}"/>
              </a:ext>
            </a:extLst>
          </p:cNvPr>
          <p:cNvSpPr/>
          <p:nvPr/>
        </p:nvSpPr>
        <p:spPr>
          <a:xfrm>
            <a:off x="5980989" y="2955839"/>
            <a:ext cx="69502" cy="706591"/>
          </a:xfrm>
          <a:custGeom>
            <a:avLst/>
            <a:gdLst>
              <a:gd name="connsiteX0" fmla="*/ 34800 w 69502"/>
              <a:gd name="connsiteY0" fmla="*/ 492 h 706591"/>
              <a:gd name="connsiteX1" fmla="*/ 55426 w 69502"/>
              <a:gd name="connsiteY1" fmla="*/ 447379 h 706591"/>
              <a:gd name="connsiteX2" fmla="*/ 69176 w 69502"/>
              <a:gd name="connsiteY2" fmla="*/ 701761 h 706591"/>
              <a:gd name="connsiteX3" fmla="*/ 41676 w 69502"/>
              <a:gd name="connsiteY3" fmla="*/ 584883 h 706591"/>
              <a:gd name="connsiteX4" fmla="*/ 425 w 69502"/>
              <a:gd name="connsiteY4" fmla="*/ 234248 h 706591"/>
              <a:gd name="connsiteX5" fmla="*/ 21050 w 69502"/>
              <a:gd name="connsiteY5" fmla="*/ 358002 h 706591"/>
              <a:gd name="connsiteX6" fmla="*/ 34800 w 69502"/>
              <a:gd name="connsiteY6" fmla="*/ 492 h 70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02" h="706591">
                <a:moveTo>
                  <a:pt x="34800" y="492"/>
                </a:moveTo>
                <a:cubicBezTo>
                  <a:pt x="40529" y="15388"/>
                  <a:pt x="49697" y="330501"/>
                  <a:pt x="55426" y="447379"/>
                </a:cubicBezTo>
                <a:cubicBezTo>
                  <a:pt x="61155" y="564257"/>
                  <a:pt x="71468" y="678844"/>
                  <a:pt x="69176" y="701761"/>
                </a:cubicBezTo>
                <a:cubicBezTo>
                  <a:pt x="66884" y="724678"/>
                  <a:pt x="53134" y="662802"/>
                  <a:pt x="41676" y="584883"/>
                </a:cubicBezTo>
                <a:cubicBezTo>
                  <a:pt x="30218" y="506964"/>
                  <a:pt x="3863" y="272061"/>
                  <a:pt x="425" y="234248"/>
                </a:cubicBezTo>
                <a:cubicBezTo>
                  <a:pt x="-3013" y="196435"/>
                  <a:pt x="15321" y="402691"/>
                  <a:pt x="21050" y="358002"/>
                </a:cubicBezTo>
                <a:cubicBezTo>
                  <a:pt x="26779" y="313313"/>
                  <a:pt x="29071" y="-14404"/>
                  <a:pt x="34800" y="4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0B2FD18-CA7A-54E3-EC72-C9BA84730E77}"/>
              </a:ext>
            </a:extLst>
          </p:cNvPr>
          <p:cNvSpPr/>
          <p:nvPr/>
        </p:nvSpPr>
        <p:spPr>
          <a:xfrm>
            <a:off x="6057088" y="2910880"/>
            <a:ext cx="233622" cy="565862"/>
          </a:xfrm>
          <a:custGeom>
            <a:avLst/>
            <a:gdLst>
              <a:gd name="connsiteX0" fmla="*/ 80187 w 233622"/>
              <a:gd name="connsiteY0" fmla="*/ 595 h 565862"/>
              <a:gd name="connsiteX1" fmla="*/ 226237 w 233622"/>
              <a:gd name="connsiteY1" fmla="*/ 156170 h 565862"/>
              <a:gd name="connsiteX2" fmla="*/ 197662 w 233622"/>
              <a:gd name="connsiteY2" fmla="*/ 137120 h 565862"/>
              <a:gd name="connsiteX3" fmla="*/ 73837 w 233622"/>
              <a:gd name="connsiteY3" fmla="*/ 133945 h 565862"/>
              <a:gd name="connsiteX4" fmla="*/ 111937 w 233622"/>
              <a:gd name="connsiteY4" fmla="*/ 127595 h 565862"/>
              <a:gd name="connsiteX5" fmla="*/ 191312 w 233622"/>
              <a:gd name="connsiteY5" fmla="*/ 251420 h 565862"/>
              <a:gd name="connsiteX6" fmla="*/ 118287 w 233622"/>
              <a:gd name="connsiteY6" fmla="*/ 152995 h 565862"/>
              <a:gd name="connsiteX7" fmla="*/ 153212 w 233622"/>
              <a:gd name="connsiteY7" fmla="*/ 260945 h 565862"/>
              <a:gd name="connsiteX8" fmla="*/ 29387 w 233622"/>
              <a:gd name="connsiteY8" fmla="*/ 206970 h 565862"/>
              <a:gd name="connsiteX9" fmla="*/ 153212 w 233622"/>
              <a:gd name="connsiteY9" fmla="*/ 353020 h 565862"/>
              <a:gd name="connsiteX10" fmla="*/ 48437 w 233622"/>
              <a:gd name="connsiteY10" fmla="*/ 251420 h 565862"/>
              <a:gd name="connsiteX11" fmla="*/ 7162 w 233622"/>
              <a:gd name="connsiteY11" fmla="*/ 565745 h 565862"/>
              <a:gd name="connsiteX12" fmla="*/ 3987 w 233622"/>
              <a:gd name="connsiteY12" fmla="*/ 286345 h 565862"/>
              <a:gd name="connsiteX13" fmla="*/ 48437 w 233622"/>
              <a:gd name="connsiteY13" fmla="*/ 130770 h 565862"/>
              <a:gd name="connsiteX14" fmla="*/ 64312 w 233622"/>
              <a:gd name="connsiteY14" fmla="*/ 213320 h 565862"/>
              <a:gd name="connsiteX15" fmla="*/ 99237 w 233622"/>
              <a:gd name="connsiteY15" fmla="*/ 111720 h 565862"/>
              <a:gd name="connsiteX16" fmla="*/ 67487 w 233622"/>
              <a:gd name="connsiteY16" fmla="*/ 203795 h 565862"/>
              <a:gd name="connsiteX17" fmla="*/ 99237 w 233622"/>
              <a:gd name="connsiteY17" fmla="*/ 105370 h 565862"/>
              <a:gd name="connsiteX18" fmla="*/ 80187 w 233622"/>
              <a:gd name="connsiteY18" fmla="*/ 595 h 56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22" h="565862">
                <a:moveTo>
                  <a:pt x="80187" y="595"/>
                </a:moveTo>
                <a:cubicBezTo>
                  <a:pt x="101354" y="9062"/>
                  <a:pt x="206658" y="133416"/>
                  <a:pt x="226237" y="156170"/>
                </a:cubicBezTo>
                <a:cubicBezTo>
                  <a:pt x="245816" y="178924"/>
                  <a:pt x="223062" y="140824"/>
                  <a:pt x="197662" y="137120"/>
                </a:cubicBezTo>
                <a:cubicBezTo>
                  <a:pt x="172262" y="133416"/>
                  <a:pt x="88124" y="135532"/>
                  <a:pt x="73837" y="133945"/>
                </a:cubicBezTo>
                <a:cubicBezTo>
                  <a:pt x="59550" y="132358"/>
                  <a:pt x="92358" y="108016"/>
                  <a:pt x="111937" y="127595"/>
                </a:cubicBezTo>
                <a:cubicBezTo>
                  <a:pt x="131516" y="147174"/>
                  <a:pt x="190254" y="247187"/>
                  <a:pt x="191312" y="251420"/>
                </a:cubicBezTo>
                <a:cubicBezTo>
                  <a:pt x="192370" y="255653"/>
                  <a:pt x="124637" y="151408"/>
                  <a:pt x="118287" y="152995"/>
                </a:cubicBezTo>
                <a:cubicBezTo>
                  <a:pt x="111937" y="154583"/>
                  <a:pt x="168029" y="251949"/>
                  <a:pt x="153212" y="260945"/>
                </a:cubicBezTo>
                <a:cubicBezTo>
                  <a:pt x="138395" y="269941"/>
                  <a:pt x="29387" y="191624"/>
                  <a:pt x="29387" y="206970"/>
                </a:cubicBezTo>
                <a:cubicBezTo>
                  <a:pt x="29387" y="222316"/>
                  <a:pt x="150037" y="345612"/>
                  <a:pt x="153212" y="353020"/>
                </a:cubicBezTo>
                <a:cubicBezTo>
                  <a:pt x="156387" y="360428"/>
                  <a:pt x="72779" y="215966"/>
                  <a:pt x="48437" y="251420"/>
                </a:cubicBezTo>
                <a:cubicBezTo>
                  <a:pt x="24095" y="286874"/>
                  <a:pt x="14570" y="559924"/>
                  <a:pt x="7162" y="565745"/>
                </a:cubicBezTo>
                <a:cubicBezTo>
                  <a:pt x="-246" y="571566"/>
                  <a:pt x="-2892" y="358841"/>
                  <a:pt x="3987" y="286345"/>
                </a:cubicBezTo>
                <a:cubicBezTo>
                  <a:pt x="10866" y="213849"/>
                  <a:pt x="38383" y="142941"/>
                  <a:pt x="48437" y="130770"/>
                </a:cubicBezTo>
                <a:cubicBezTo>
                  <a:pt x="58491" y="118599"/>
                  <a:pt x="55845" y="216495"/>
                  <a:pt x="64312" y="213320"/>
                </a:cubicBezTo>
                <a:cubicBezTo>
                  <a:pt x="72779" y="210145"/>
                  <a:pt x="98708" y="113307"/>
                  <a:pt x="99237" y="111720"/>
                </a:cubicBezTo>
                <a:cubicBezTo>
                  <a:pt x="99766" y="110133"/>
                  <a:pt x="67487" y="204853"/>
                  <a:pt x="67487" y="203795"/>
                </a:cubicBezTo>
                <a:cubicBezTo>
                  <a:pt x="67487" y="202737"/>
                  <a:pt x="94475" y="134474"/>
                  <a:pt x="99237" y="105370"/>
                </a:cubicBezTo>
                <a:cubicBezTo>
                  <a:pt x="103999" y="76266"/>
                  <a:pt x="59020" y="-7872"/>
                  <a:pt x="80187" y="5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0D84565-D950-0A87-650B-E8D7E233FEFB}"/>
              </a:ext>
            </a:extLst>
          </p:cNvPr>
          <p:cNvSpPr/>
          <p:nvPr/>
        </p:nvSpPr>
        <p:spPr>
          <a:xfrm>
            <a:off x="3221221" y="1494951"/>
            <a:ext cx="633162" cy="1377555"/>
          </a:xfrm>
          <a:custGeom>
            <a:avLst/>
            <a:gdLst>
              <a:gd name="connsiteX0" fmla="*/ 632975 w 633162"/>
              <a:gd name="connsiteY0" fmla="*/ 4665 h 1377555"/>
              <a:gd name="connsiteX1" fmla="*/ 235211 w 633162"/>
              <a:gd name="connsiteY1" fmla="*/ 498441 h 1377555"/>
              <a:gd name="connsiteX2" fmla="*/ 258071 w 633162"/>
              <a:gd name="connsiteY2" fmla="*/ 434433 h 1377555"/>
              <a:gd name="connsiteX3" fmla="*/ 52331 w 633162"/>
              <a:gd name="connsiteY3" fmla="*/ 964785 h 1377555"/>
              <a:gd name="connsiteX4" fmla="*/ 143771 w 633162"/>
              <a:gd name="connsiteY4" fmla="*/ 832197 h 1377555"/>
              <a:gd name="connsiteX5" fmla="*/ 56903 w 633162"/>
              <a:gd name="connsiteY5" fmla="*/ 1367121 h 1377555"/>
              <a:gd name="connsiteX6" fmla="*/ 70619 w 633162"/>
              <a:gd name="connsiteY6" fmla="*/ 1143093 h 1377555"/>
              <a:gd name="connsiteX7" fmla="*/ 20327 w 633162"/>
              <a:gd name="connsiteY7" fmla="*/ 621885 h 1377555"/>
              <a:gd name="connsiteX8" fmla="*/ 24899 w 633162"/>
              <a:gd name="connsiteY8" fmla="*/ 841341 h 1377555"/>
              <a:gd name="connsiteX9" fmla="*/ 312935 w 633162"/>
              <a:gd name="connsiteY9" fmla="*/ 233265 h 1377555"/>
              <a:gd name="connsiteX10" fmla="*/ 226067 w 633162"/>
              <a:gd name="connsiteY10" fmla="*/ 384141 h 1377555"/>
              <a:gd name="connsiteX11" fmla="*/ 472955 w 633162"/>
              <a:gd name="connsiteY11" fmla="*/ 100677 h 1377555"/>
              <a:gd name="connsiteX12" fmla="*/ 290075 w 633162"/>
              <a:gd name="connsiteY12" fmla="*/ 242409 h 1377555"/>
              <a:gd name="connsiteX13" fmla="*/ 632975 w 633162"/>
              <a:gd name="connsiteY13" fmla="*/ 4665 h 137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3162" h="1377555">
                <a:moveTo>
                  <a:pt x="632975" y="4665"/>
                </a:moveTo>
                <a:cubicBezTo>
                  <a:pt x="623831" y="47337"/>
                  <a:pt x="297695" y="426813"/>
                  <a:pt x="235211" y="498441"/>
                </a:cubicBezTo>
                <a:cubicBezTo>
                  <a:pt x="172727" y="570069"/>
                  <a:pt x="288551" y="356709"/>
                  <a:pt x="258071" y="434433"/>
                </a:cubicBezTo>
                <a:cubicBezTo>
                  <a:pt x="227591" y="512157"/>
                  <a:pt x="71381" y="898491"/>
                  <a:pt x="52331" y="964785"/>
                </a:cubicBezTo>
                <a:cubicBezTo>
                  <a:pt x="33281" y="1031079"/>
                  <a:pt x="143009" y="765141"/>
                  <a:pt x="143771" y="832197"/>
                </a:cubicBezTo>
                <a:cubicBezTo>
                  <a:pt x="144533" y="899253"/>
                  <a:pt x="69095" y="1315305"/>
                  <a:pt x="56903" y="1367121"/>
                </a:cubicBezTo>
                <a:cubicBezTo>
                  <a:pt x="44711" y="1418937"/>
                  <a:pt x="76715" y="1267299"/>
                  <a:pt x="70619" y="1143093"/>
                </a:cubicBezTo>
                <a:cubicBezTo>
                  <a:pt x="64523" y="1018887"/>
                  <a:pt x="27947" y="672177"/>
                  <a:pt x="20327" y="621885"/>
                </a:cubicBezTo>
                <a:cubicBezTo>
                  <a:pt x="12707" y="571593"/>
                  <a:pt x="-23869" y="906111"/>
                  <a:pt x="24899" y="841341"/>
                </a:cubicBezTo>
                <a:cubicBezTo>
                  <a:pt x="73667" y="776571"/>
                  <a:pt x="279407" y="309465"/>
                  <a:pt x="312935" y="233265"/>
                </a:cubicBezTo>
                <a:cubicBezTo>
                  <a:pt x="346463" y="157065"/>
                  <a:pt x="199397" y="406239"/>
                  <a:pt x="226067" y="384141"/>
                </a:cubicBezTo>
                <a:cubicBezTo>
                  <a:pt x="252737" y="362043"/>
                  <a:pt x="462287" y="124299"/>
                  <a:pt x="472955" y="100677"/>
                </a:cubicBezTo>
                <a:cubicBezTo>
                  <a:pt x="483623" y="77055"/>
                  <a:pt x="266453" y="259173"/>
                  <a:pt x="290075" y="242409"/>
                </a:cubicBezTo>
                <a:cubicBezTo>
                  <a:pt x="313697" y="225645"/>
                  <a:pt x="642119" y="-38007"/>
                  <a:pt x="632975" y="46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8059C376-D2AA-CC84-3D40-C44E89CEE3D8}"/>
              </a:ext>
            </a:extLst>
          </p:cNvPr>
          <p:cNvSpPr/>
          <p:nvPr/>
        </p:nvSpPr>
        <p:spPr>
          <a:xfrm>
            <a:off x="3905590" y="1295726"/>
            <a:ext cx="1405126" cy="200900"/>
          </a:xfrm>
          <a:custGeom>
            <a:avLst/>
            <a:gdLst>
              <a:gd name="connsiteX0" fmla="*/ 8042 w 1405126"/>
              <a:gd name="connsiteY0" fmla="*/ 126166 h 200900"/>
              <a:gd name="connsiteX1" fmla="*/ 730418 w 1405126"/>
              <a:gd name="connsiteY1" fmla="*/ 144454 h 200900"/>
              <a:gd name="connsiteX2" fmla="*/ 657266 w 1405126"/>
              <a:gd name="connsiteY2" fmla="*/ 75874 h 200900"/>
              <a:gd name="connsiteX3" fmla="*/ 1114466 w 1405126"/>
              <a:gd name="connsiteY3" fmla="*/ 167314 h 200900"/>
              <a:gd name="connsiteX4" fmla="*/ 1082462 w 1405126"/>
              <a:gd name="connsiteY4" fmla="*/ 139882 h 200900"/>
              <a:gd name="connsiteX5" fmla="*/ 1402502 w 1405126"/>
              <a:gd name="connsiteY5" fmla="*/ 199318 h 200900"/>
              <a:gd name="connsiteX6" fmla="*/ 1187618 w 1405126"/>
              <a:gd name="connsiteY6" fmla="*/ 167314 h 200900"/>
              <a:gd name="connsiteX7" fmla="*/ 428666 w 1405126"/>
              <a:gd name="connsiteY7" fmla="*/ 2722 h 200900"/>
              <a:gd name="connsiteX8" fmla="*/ 588686 w 1405126"/>
              <a:gd name="connsiteY8" fmla="*/ 66730 h 200900"/>
              <a:gd name="connsiteX9" fmla="*/ 355514 w 1405126"/>
              <a:gd name="connsiteY9" fmla="*/ 94162 h 200900"/>
              <a:gd name="connsiteX10" fmla="*/ 8042 w 1405126"/>
              <a:gd name="connsiteY10" fmla="*/ 126166 h 20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5126" h="200900">
                <a:moveTo>
                  <a:pt x="8042" y="126166"/>
                </a:moveTo>
                <a:cubicBezTo>
                  <a:pt x="70526" y="134548"/>
                  <a:pt x="622214" y="152836"/>
                  <a:pt x="730418" y="144454"/>
                </a:cubicBezTo>
                <a:cubicBezTo>
                  <a:pt x="838622" y="136072"/>
                  <a:pt x="593258" y="72064"/>
                  <a:pt x="657266" y="75874"/>
                </a:cubicBezTo>
                <a:cubicBezTo>
                  <a:pt x="721274" y="79684"/>
                  <a:pt x="1043600" y="156646"/>
                  <a:pt x="1114466" y="167314"/>
                </a:cubicBezTo>
                <a:cubicBezTo>
                  <a:pt x="1185332" y="177982"/>
                  <a:pt x="1034456" y="134548"/>
                  <a:pt x="1082462" y="139882"/>
                </a:cubicBezTo>
                <a:cubicBezTo>
                  <a:pt x="1130468" y="145216"/>
                  <a:pt x="1384976" y="194746"/>
                  <a:pt x="1402502" y="199318"/>
                </a:cubicBezTo>
                <a:cubicBezTo>
                  <a:pt x="1420028" y="203890"/>
                  <a:pt x="1349924" y="200080"/>
                  <a:pt x="1187618" y="167314"/>
                </a:cubicBezTo>
                <a:cubicBezTo>
                  <a:pt x="1025312" y="134548"/>
                  <a:pt x="528488" y="19486"/>
                  <a:pt x="428666" y="2722"/>
                </a:cubicBezTo>
                <a:cubicBezTo>
                  <a:pt x="328844" y="-14042"/>
                  <a:pt x="600878" y="51490"/>
                  <a:pt x="588686" y="66730"/>
                </a:cubicBezTo>
                <a:cubicBezTo>
                  <a:pt x="576494" y="81970"/>
                  <a:pt x="446192" y="86542"/>
                  <a:pt x="355514" y="94162"/>
                </a:cubicBezTo>
                <a:cubicBezTo>
                  <a:pt x="264836" y="101782"/>
                  <a:pt x="-54442" y="117784"/>
                  <a:pt x="8042" y="1261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E5C99FAE-5A14-E3F4-4028-D3982D700AE5}"/>
              </a:ext>
            </a:extLst>
          </p:cNvPr>
          <p:cNvSpPr/>
          <p:nvPr/>
        </p:nvSpPr>
        <p:spPr>
          <a:xfrm>
            <a:off x="5309919" y="1587130"/>
            <a:ext cx="682734" cy="1149054"/>
          </a:xfrm>
          <a:custGeom>
            <a:avLst/>
            <a:gdLst>
              <a:gd name="connsiteX0" fmla="*/ 2745 w 682734"/>
              <a:gd name="connsiteY0" fmla="*/ 13070 h 1149054"/>
              <a:gd name="connsiteX1" fmla="*/ 386793 w 682734"/>
              <a:gd name="connsiteY1" fmla="*/ 831458 h 1149054"/>
              <a:gd name="connsiteX2" fmla="*/ 313641 w 682734"/>
              <a:gd name="connsiteY2" fmla="*/ 598286 h 1149054"/>
              <a:gd name="connsiteX3" fmla="*/ 674829 w 682734"/>
              <a:gd name="connsiteY3" fmla="*/ 1133210 h 1149054"/>
              <a:gd name="connsiteX4" fmla="*/ 546813 w 682734"/>
              <a:gd name="connsiteY4" fmla="*/ 941186 h 1149054"/>
              <a:gd name="connsiteX5" fmla="*/ 359361 w 682734"/>
              <a:gd name="connsiteY5" fmla="*/ 269102 h 1149054"/>
              <a:gd name="connsiteX6" fmla="*/ 405081 w 682734"/>
              <a:gd name="connsiteY6" fmla="*/ 529706 h 1149054"/>
              <a:gd name="connsiteX7" fmla="*/ 89613 w 682734"/>
              <a:gd name="connsiteY7" fmla="*/ 40502 h 1149054"/>
              <a:gd name="connsiteX8" fmla="*/ 208485 w 682734"/>
              <a:gd name="connsiteY8" fmla="*/ 305678 h 1149054"/>
              <a:gd name="connsiteX9" fmla="*/ 2745 w 682734"/>
              <a:gd name="connsiteY9" fmla="*/ 13070 h 114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734" h="1149054">
                <a:moveTo>
                  <a:pt x="2745" y="13070"/>
                </a:moveTo>
                <a:cubicBezTo>
                  <a:pt x="32463" y="100700"/>
                  <a:pt x="334977" y="733922"/>
                  <a:pt x="386793" y="831458"/>
                </a:cubicBezTo>
                <a:cubicBezTo>
                  <a:pt x="438609" y="928994"/>
                  <a:pt x="265635" y="547994"/>
                  <a:pt x="313641" y="598286"/>
                </a:cubicBezTo>
                <a:cubicBezTo>
                  <a:pt x="361647" y="648578"/>
                  <a:pt x="635967" y="1076060"/>
                  <a:pt x="674829" y="1133210"/>
                </a:cubicBezTo>
                <a:cubicBezTo>
                  <a:pt x="713691" y="1190360"/>
                  <a:pt x="599391" y="1085204"/>
                  <a:pt x="546813" y="941186"/>
                </a:cubicBezTo>
                <a:cubicBezTo>
                  <a:pt x="494235" y="797168"/>
                  <a:pt x="382983" y="337682"/>
                  <a:pt x="359361" y="269102"/>
                </a:cubicBezTo>
                <a:cubicBezTo>
                  <a:pt x="335739" y="200522"/>
                  <a:pt x="450039" y="567806"/>
                  <a:pt x="405081" y="529706"/>
                </a:cubicBezTo>
                <a:cubicBezTo>
                  <a:pt x="360123" y="491606"/>
                  <a:pt x="122379" y="77840"/>
                  <a:pt x="89613" y="40502"/>
                </a:cubicBezTo>
                <a:cubicBezTo>
                  <a:pt x="56847" y="3164"/>
                  <a:pt x="222963" y="304154"/>
                  <a:pt x="208485" y="305678"/>
                </a:cubicBezTo>
                <a:cubicBezTo>
                  <a:pt x="194007" y="307202"/>
                  <a:pt x="-26973" y="-74560"/>
                  <a:pt x="2745" y="130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7648A0A-8C39-C5DE-790A-FF53FE9F35CD}"/>
              </a:ext>
            </a:extLst>
          </p:cNvPr>
          <p:cNvSpPr/>
          <p:nvPr/>
        </p:nvSpPr>
        <p:spPr>
          <a:xfrm>
            <a:off x="4050777" y="3749623"/>
            <a:ext cx="283922" cy="548993"/>
          </a:xfrm>
          <a:custGeom>
            <a:avLst/>
            <a:gdLst>
              <a:gd name="connsiteX0" fmla="*/ 283479 w 283922"/>
              <a:gd name="connsiteY0" fmla="*/ 3989 h 548993"/>
              <a:gd name="connsiteX1" fmla="*/ 54879 w 283922"/>
              <a:gd name="connsiteY1" fmla="*/ 392609 h 548993"/>
              <a:gd name="connsiteX2" fmla="*/ 118887 w 283922"/>
              <a:gd name="connsiteY2" fmla="*/ 305741 h 548993"/>
              <a:gd name="connsiteX3" fmla="*/ 15 w 283922"/>
              <a:gd name="connsiteY3" fmla="*/ 548057 h 548993"/>
              <a:gd name="connsiteX4" fmla="*/ 128031 w 283922"/>
              <a:gd name="connsiteY4" fmla="*/ 200585 h 548993"/>
              <a:gd name="connsiteX5" fmla="*/ 64023 w 283922"/>
              <a:gd name="connsiteY5" fmla="*/ 305741 h 548993"/>
              <a:gd name="connsiteX6" fmla="*/ 187467 w 283922"/>
              <a:gd name="connsiteY6" fmla="*/ 40565 h 548993"/>
              <a:gd name="connsiteX7" fmla="*/ 114315 w 283922"/>
              <a:gd name="connsiteY7" fmla="*/ 182297 h 548993"/>
              <a:gd name="connsiteX8" fmla="*/ 283479 w 283922"/>
              <a:gd name="connsiteY8" fmla="*/ 3989 h 54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22" h="548993">
                <a:moveTo>
                  <a:pt x="283479" y="3989"/>
                </a:moveTo>
                <a:cubicBezTo>
                  <a:pt x="273573" y="39041"/>
                  <a:pt x="82311" y="342317"/>
                  <a:pt x="54879" y="392609"/>
                </a:cubicBezTo>
                <a:cubicBezTo>
                  <a:pt x="27447" y="442901"/>
                  <a:pt x="128031" y="279833"/>
                  <a:pt x="118887" y="305741"/>
                </a:cubicBezTo>
                <a:cubicBezTo>
                  <a:pt x="109743" y="331649"/>
                  <a:pt x="-1509" y="565583"/>
                  <a:pt x="15" y="548057"/>
                </a:cubicBezTo>
                <a:cubicBezTo>
                  <a:pt x="1539" y="530531"/>
                  <a:pt x="117363" y="240971"/>
                  <a:pt x="128031" y="200585"/>
                </a:cubicBezTo>
                <a:cubicBezTo>
                  <a:pt x="138699" y="160199"/>
                  <a:pt x="54117" y="332411"/>
                  <a:pt x="64023" y="305741"/>
                </a:cubicBezTo>
                <a:cubicBezTo>
                  <a:pt x="73929" y="279071"/>
                  <a:pt x="179085" y="61139"/>
                  <a:pt x="187467" y="40565"/>
                </a:cubicBezTo>
                <a:cubicBezTo>
                  <a:pt x="195849" y="19991"/>
                  <a:pt x="94503" y="188393"/>
                  <a:pt x="114315" y="182297"/>
                </a:cubicBezTo>
                <a:cubicBezTo>
                  <a:pt x="134127" y="176201"/>
                  <a:pt x="293385" y="-31063"/>
                  <a:pt x="283479" y="3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C992E42-8AB9-A9B9-4BF3-5F8A13012F2E}"/>
              </a:ext>
            </a:extLst>
          </p:cNvPr>
          <p:cNvSpPr/>
          <p:nvPr/>
        </p:nvSpPr>
        <p:spPr>
          <a:xfrm>
            <a:off x="4773159" y="4367021"/>
            <a:ext cx="1069862" cy="1373338"/>
          </a:xfrm>
          <a:custGeom>
            <a:avLst/>
            <a:gdLst>
              <a:gd name="connsiteX0" fmla="*/ 950985 w 1069862"/>
              <a:gd name="connsiteY0" fmla="*/ 31243 h 1373338"/>
              <a:gd name="connsiteX1" fmla="*/ 507501 w 1069862"/>
              <a:gd name="connsiteY1" fmla="*/ 1055371 h 1373338"/>
              <a:gd name="connsiteX2" fmla="*/ 562365 w 1069862"/>
              <a:gd name="connsiteY2" fmla="*/ 954787 h 1373338"/>
              <a:gd name="connsiteX3" fmla="*/ 59445 w 1069862"/>
              <a:gd name="connsiteY3" fmla="*/ 1197103 h 1373338"/>
              <a:gd name="connsiteX4" fmla="*/ 192033 w 1069862"/>
              <a:gd name="connsiteY4" fmla="*/ 1155955 h 1373338"/>
              <a:gd name="connsiteX5" fmla="*/ 9 w 1069862"/>
              <a:gd name="connsiteY5" fmla="*/ 1370839 h 1373338"/>
              <a:gd name="connsiteX6" fmla="*/ 201177 w 1069862"/>
              <a:gd name="connsiteY6" fmla="*/ 1256539 h 1373338"/>
              <a:gd name="connsiteX7" fmla="*/ 534933 w 1069862"/>
              <a:gd name="connsiteY7" fmla="*/ 1009651 h 1373338"/>
              <a:gd name="connsiteX8" fmla="*/ 854973 w 1069862"/>
              <a:gd name="connsiteY8" fmla="*/ 717043 h 1373338"/>
              <a:gd name="connsiteX9" fmla="*/ 740673 w 1069862"/>
              <a:gd name="connsiteY9" fmla="*/ 808483 h 1373338"/>
              <a:gd name="connsiteX10" fmla="*/ 1069857 w 1069862"/>
              <a:gd name="connsiteY10" fmla="*/ 150115 h 1373338"/>
              <a:gd name="connsiteX11" fmla="*/ 749817 w 1069862"/>
              <a:gd name="connsiteY11" fmla="*/ 639319 h 1373338"/>
              <a:gd name="connsiteX12" fmla="*/ 896121 w 1069862"/>
              <a:gd name="connsiteY12" fmla="*/ 346711 h 1373338"/>
              <a:gd name="connsiteX13" fmla="*/ 1037853 w 1069862"/>
              <a:gd name="connsiteY13" fmla="*/ 95251 h 1373338"/>
              <a:gd name="connsiteX14" fmla="*/ 937269 w 1069862"/>
              <a:gd name="connsiteY14" fmla="*/ 246127 h 1373338"/>
              <a:gd name="connsiteX15" fmla="*/ 950985 w 1069862"/>
              <a:gd name="connsiteY15" fmla="*/ 31243 h 137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9862" h="1373338">
                <a:moveTo>
                  <a:pt x="950985" y="31243"/>
                </a:moveTo>
                <a:cubicBezTo>
                  <a:pt x="879357" y="166117"/>
                  <a:pt x="572271" y="901447"/>
                  <a:pt x="507501" y="1055371"/>
                </a:cubicBezTo>
                <a:cubicBezTo>
                  <a:pt x="442731" y="1209295"/>
                  <a:pt x="637041" y="931165"/>
                  <a:pt x="562365" y="954787"/>
                </a:cubicBezTo>
                <a:cubicBezTo>
                  <a:pt x="487689" y="978409"/>
                  <a:pt x="121167" y="1163575"/>
                  <a:pt x="59445" y="1197103"/>
                </a:cubicBezTo>
                <a:cubicBezTo>
                  <a:pt x="-2277" y="1230631"/>
                  <a:pt x="201939" y="1126999"/>
                  <a:pt x="192033" y="1155955"/>
                </a:cubicBezTo>
                <a:cubicBezTo>
                  <a:pt x="182127" y="1184911"/>
                  <a:pt x="-1515" y="1354075"/>
                  <a:pt x="9" y="1370839"/>
                </a:cubicBezTo>
                <a:cubicBezTo>
                  <a:pt x="1533" y="1387603"/>
                  <a:pt x="112023" y="1316737"/>
                  <a:pt x="201177" y="1256539"/>
                </a:cubicBezTo>
                <a:cubicBezTo>
                  <a:pt x="290331" y="1196341"/>
                  <a:pt x="425967" y="1099567"/>
                  <a:pt x="534933" y="1009651"/>
                </a:cubicBezTo>
                <a:cubicBezTo>
                  <a:pt x="643899" y="919735"/>
                  <a:pt x="820683" y="750571"/>
                  <a:pt x="854973" y="717043"/>
                </a:cubicBezTo>
                <a:cubicBezTo>
                  <a:pt x="889263" y="683515"/>
                  <a:pt x="704859" y="902971"/>
                  <a:pt x="740673" y="808483"/>
                </a:cubicBezTo>
                <a:cubicBezTo>
                  <a:pt x="776487" y="713995"/>
                  <a:pt x="1068333" y="178309"/>
                  <a:pt x="1069857" y="150115"/>
                </a:cubicBezTo>
                <a:cubicBezTo>
                  <a:pt x="1071381" y="121921"/>
                  <a:pt x="778773" y="606553"/>
                  <a:pt x="749817" y="639319"/>
                </a:cubicBezTo>
                <a:cubicBezTo>
                  <a:pt x="720861" y="672085"/>
                  <a:pt x="848115" y="437389"/>
                  <a:pt x="896121" y="346711"/>
                </a:cubicBezTo>
                <a:cubicBezTo>
                  <a:pt x="944127" y="256033"/>
                  <a:pt x="1030995" y="112015"/>
                  <a:pt x="1037853" y="95251"/>
                </a:cubicBezTo>
                <a:cubicBezTo>
                  <a:pt x="1044711" y="78487"/>
                  <a:pt x="954033" y="250699"/>
                  <a:pt x="937269" y="246127"/>
                </a:cubicBezTo>
                <a:cubicBezTo>
                  <a:pt x="920505" y="241555"/>
                  <a:pt x="1022613" y="-103631"/>
                  <a:pt x="950985" y="31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A16819D1-60E0-DA47-E6CF-0B399C58180A}"/>
              </a:ext>
            </a:extLst>
          </p:cNvPr>
          <p:cNvSpPr/>
          <p:nvPr/>
        </p:nvSpPr>
        <p:spPr>
          <a:xfrm>
            <a:off x="3590701" y="4928325"/>
            <a:ext cx="1019455" cy="667666"/>
          </a:xfrm>
          <a:custGeom>
            <a:avLst/>
            <a:gdLst>
              <a:gd name="connsiteX0" fmla="*/ 76043 w 1019455"/>
              <a:gd name="connsiteY0" fmla="*/ 41439 h 667666"/>
              <a:gd name="connsiteX1" fmla="*/ 542387 w 1019455"/>
              <a:gd name="connsiteY1" fmla="*/ 388911 h 667666"/>
              <a:gd name="connsiteX2" fmla="*/ 501239 w 1019455"/>
              <a:gd name="connsiteY2" fmla="*/ 343191 h 667666"/>
              <a:gd name="connsiteX3" fmla="*/ 889859 w 1019455"/>
              <a:gd name="connsiteY3" fmla="*/ 658659 h 667666"/>
              <a:gd name="connsiteX4" fmla="*/ 830423 w 1019455"/>
              <a:gd name="connsiteY4" fmla="*/ 585507 h 667666"/>
              <a:gd name="connsiteX5" fmla="*/ 1017875 w 1019455"/>
              <a:gd name="connsiteY5" fmla="*/ 626655 h 667666"/>
              <a:gd name="connsiteX6" fmla="*/ 706979 w 1019455"/>
              <a:gd name="connsiteY6" fmla="*/ 530643 h 667666"/>
              <a:gd name="connsiteX7" fmla="*/ 281783 w 1019455"/>
              <a:gd name="connsiteY7" fmla="*/ 292899 h 667666"/>
              <a:gd name="connsiteX8" fmla="*/ 423515 w 1019455"/>
              <a:gd name="connsiteY8" fmla="*/ 311187 h 667666"/>
              <a:gd name="connsiteX9" fmla="*/ 144623 w 1019455"/>
              <a:gd name="connsiteY9" fmla="*/ 137451 h 667666"/>
              <a:gd name="connsiteX10" fmla="*/ 7463 w 1019455"/>
              <a:gd name="connsiteY10" fmla="*/ 18579 h 667666"/>
              <a:gd name="connsiteX11" fmla="*/ 76043 w 1019455"/>
              <a:gd name="connsiteY11" fmla="*/ 41439 h 66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9455" h="667666">
                <a:moveTo>
                  <a:pt x="76043" y="41439"/>
                </a:moveTo>
                <a:cubicBezTo>
                  <a:pt x="165197" y="103161"/>
                  <a:pt x="471521" y="338619"/>
                  <a:pt x="542387" y="388911"/>
                </a:cubicBezTo>
                <a:cubicBezTo>
                  <a:pt x="613253" y="439203"/>
                  <a:pt x="443327" y="298233"/>
                  <a:pt x="501239" y="343191"/>
                </a:cubicBezTo>
                <a:cubicBezTo>
                  <a:pt x="559151" y="388149"/>
                  <a:pt x="834995" y="618273"/>
                  <a:pt x="889859" y="658659"/>
                </a:cubicBezTo>
                <a:cubicBezTo>
                  <a:pt x="944723" y="699045"/>
                  <a:pt x="809087" y="590841"/>
                  <a:pt x="830423" y="585507"/>
                </a:cubicBezTo>
                <a:cubicBezTo>
                  <a:pt x="851759" y="580173"/>
                  <a:pt x="1038449" y="635799"/>
                  <a:pt x="1017875" y="626655"/>
                </a:cubicBezTo>
                <a:cubicBezTo>
                  <a:pt x="997301" y="617511"/>
                  <a:pt x="829661" y="586269"/>
                  <a:pt x="706979" y="530643"/>
                </a:cubicBezTo>
                <a:cubicBezTo>
                  <a:pt x="584297" y="475017"/>
                  <a:pt x="329027" y="329475"/>
                  <a:pt x="281783" y="292899"/>
                </a:cubicBezTo>
                <a:cubicBezTo>
                  <a:pt x="234539" y="256323"/>
                  <a:pt x="446375" y="337095"/>
                  <a:pt x="423515" y="311187"/>
                </a:cubicBezTo>
                <a:cubicBezTo>
                  <a:pt x="400655" y="285279"/>
                  <a:pt x="213965" y="186219"/>
                  <a:pt x="144623" y="137451"/>
                </a:cubicBezTo>
                <a:cubicBezTo>
                  <a:pt x="75281" y="88683"/>
                  <a:pt x="19655" y="36867"/>
                  <a:pt x="7463" y="18579"/>
                </a:cubicBezTo>
                <a:cubicBezTo>
                  <a:pt x="-4729" y="291"/>
                  <a:pt x="-13111" y="-20283"/>
                  <a:pt x="76043" y="41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463A9B70-F6B1-2276-772E-DE75C2B58623}"/>
              </a:ext>
            </a:extLst>
          </p:cNvPr>
          <p:cNvSpPr/>
          <p:nvPr/>
        </p:nvSpPr>
        <p:spPr>
          <a:xfrm>
            <a:off x="4077036" y="5075268"/>
            <a:ext cx="919202" cy="540066"/>
          </a:xfrm>
          <a:custGeom>
            <a:avLst/>
            <a:gdLst>
              <a:gd name="connsiteX0" fmla="*/ 1188 w 919202"/>
              <a:gd name="connsiteY0" fmla="*/ 8796 h 540066"/>
              <a:gd name="connsiteX1" fmla="*/ 46908 w 919202"/>
              <a:gd name="connsiteY1" fmla="*/ 45372 h 540066"/>
              <a:gd name="connsiteX2" fmla="*/ 307512 w 919202"/>
              <a:gd name="connsiteY2" fmla="*/ 360840 h 540066"/>
              <a:gd name="connsiteX3" fmla="*/ 266364 w 919202"/>
              <a:gd name="connsiteY3" fmla="*/ 360840 h 540066"/>
              <a:gd name="connsiteX4" fmla="*/ 586404 w 919202"/>
              <a:gd name="connsiteY4" fmla="*/ 488856 h 540066"/>
              <a:gd name="connsiteX5" fmla="*/ 458388 w 919202"/>
              <a:gd name="connsiteY5" fmla="*/ 479712 h 540066"/>
              <a:gd name="connsiteX6" fmla="*/ 824148 w 919202"/>
              <a:gd name="connsiteY6" fmla="*/ 539148 h 540066"/>
              <a:gd name="connsiteX7" fmla="*/ 906444 w 919202"/>
              <a:gd name="connsiteY7" fmla="*/ 511716 h 540066"/>
              <a:gd name="connsiteX8" fmla="*/ 609264 w 919202"/>
              <a:gd name="connsiteY8" fmla="*/ 456852 h 540066"/>
              <a:gd name="connsiteX9" fmla="*/ 440100 w 919202"/>
              <a:gd name="connsiteY9" fmla="*/ 379128 h 540066"/>
              <a:gd name="connsiteX10" fmla="*/ 248076 w 919202"/>
              <a:gd name="connsiteY10" fmla="*/ 356268 h 540066"/>
              <a:gd name="connsiteX11" fmla="*/ 51480 w 919202"/>
              <a:gd name="connsiteY11" fmla="*/ 145956 h 540066"/>
              <a:gd name="connsiteX12" fmla="*/ 69768 w 919202"/>
              <a:gd name="connsiteY12" fmla="*/ 196248 h 540066"/>
              <a:gd name="connsiteX13" fmla="*/ 1188 w 919202"/>
              <a:gd name="connsiteY13" fmla="*/ 8796 h 54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9202" h="540066">
                <a:moveTo>
                  <a:pt x="1188" y="8796"/>
                </a:moveTo>
                <a:cubicBezTo>
                  <a:pt x="-1479" y="-2253"/>
                  <a:pt x="-4146" y="-13302"/>
                  <a:pt x="46908" y="45372"/>
                </a:cubicBezTo>
                <a:cubicBezTo>
                  <a:pt x="97962" y="104046"/>
                  <a:pt x="270936" y="308262"/>
                  <a:pt x="307512" y="360840"/>
                </a:cubicBezTo>
                <a:cubicBezTo>
                  <a:pt x="344088" y="413418"/>
                  <a:pt x="219882" y="339504"/>
                  <a:pt x="266364" y="360840"/>
                </a:cubicBezTo>
                <a:cubicBezTo>
                  <a:pt x="312846" y="382176"/>
                  <a:pt x="554400" y="469044"/>
                  <a:pt x="586404" y="488856"/>
                </a:cubicBezTo>
                <a:cubicBezTo>
                  <a:pt x="618408" y="508668"/>
                  <a:pt x="418764" y="471330"/>
                  <a:pt x="458388" y="479712"/>
                </a:cubicBezTo>
                <a:cubicBezTo>
                  <a:pt x="498012" y="488094"/>
                  <a:pt x="749472" y="533814"/>
                  <a:pt x="824148" y="539148"/>
                </a:cubicBezTo>
                <a:cubicBezTo>
                  <a:pt x="898824" y="544482"/>
                  <a:pt x="942258" y="525432"/>
                  <a:pt x="906444" y="511716"/>
                </a:cubicBezTo>
                <a:cubicBezTo>
                  <a:pt x="870630" y="498000"/>
                  <a:pt x="686988" y="478950"/>
                  <a:pt x="609264" y="456852"/>
                </a:cubicBezTo>
                <a:cubicBezTo>
                  <a:pt x="531540" y="434754"/>
                  <a:pt x="500298" y="395892"/>
                  <a:pt x="440100" y="379128"/>
                </a:cubicBezTo>
                <a:cubicBezTo>
                  <a:pt x="379902" y="362364"/>
                  <a:pt x="312846" y="395130"/>
                  <a:pt x="248076" y="356268"/>
                </a:cubicBezTo>
                <a:cubicBezTo>
                  <a:pt x="183306" y="317406"/>
                  <a:pt x="81198" y="172626"/>
                  <a:pt x="51480" y="145956"/>
                </a:cubicBezTo>
                <a:cubicBezTo>
                  <a:pt x="21762" y="119286"/>
                  <a:pt x="69768" y="196248"/>
                  <a:pt x="69768" y="196248"/>
                </a:cubicBezTo>
                <a:lnTo>
                  <a:pt x="1188" y="879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A58BA0CC-045E-5D3A-5919-52596D7E185A}"/>
              </a:ext>
            </a:extLst>
          </p:cNvPr>
          <p:cNvSpPr/>
          <p:nvPr/>
        </p:nvSpPr>
        <p:spPr>
          <a:xfrm>
            <a:off x="3144806" y="3387535"/>
            <a:ext cx="605230" cy="1730503"/>
          </a:xfrm>
          <a:custGeom>
            <a:avLst/>
            <a:gdLst>
              <a:gd name="connsiteX0" fmla="*/ 233902 w 605230"/>
              <a:gd name="connsiteY0" fmla="*/ 155765 h 1730503"/>
              <a:gd name="connsiteX1" fmla="*/ 238474 w 605230"/>
              <a:gd name="connsiteY1" fmla="*/ 1001585 h 1730503"/>
              <a:gd name="connsiteX2" fmla="*/ 215614 w 605230"/>
              <a:gd name="connsiteY2" fmla="*/ 992441 h 1730503"/>
              <a:gd name="connsiteX3" fmla="*/ 371062 w 605230"/>
              <a:gd name="connsiteY3" fmla="*/ 1399349 h 1730503"/>
              <a:gd name="connsiteX4" fmla="*/ 325342 w 605230"/>
              <a:gd name="connsiteY4" fmla="*/ 1303337 h 1730503"/>
              <a:gd name="connsiteX5" fmla="*/ 604234 w 605230"/>
              <a:gd name="connsiteY5" fmla="*/ 1723961 h 1730503"/>
              <a:gd name="connsiteX6" fmla="*/ 403066 w 605230"/>
              <a:gd name="connsiteY6" fmla="*/ 1495361 h 1730503"/>
              <a:gd name="connsiteX7" fmla="*/ 14446 w 605230"/>
              <a:gd name="connsiteY7" fmla="*/ 681545 h 1730503"/>
              <a:gd name="connsiteX8" fmla="*/ 78454 w 605230"/>
              <a:gd name="connsiteY8" fmla="*/ 786701 h 1730503"/>
              <a:gd name="connsiteX9" fmla="*/ 32734 w 605230"/>
              <a:gd name="connsiteY9" fmla="*/ 132905 h 1730503"/>
              <a:gd name="connsiteX10" fmla="*/ 96742 w 605230"/>
              <a:gd name="connsiteY10" fmla="*/ 388937 h 1730503"/>
              <a:gd name="connsiteX11" fmla="*/ 101314 w 605230"/>
              <a:gd name="connsiteY11" fmla="*/ 317 h 1730503"/>
              <a:gd name="connsiteX12" fmla="*/ 110458 w 605230"/>
              <a:gd name="connsiteY12" fmla="*/ 320357 h 1730503"/>
              <a:gd name="connsiteX13" fmla="*/ 233902 w 605230"/>
              <a:gd name="connsiteY13" fmla="*/ 155765 h 1730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230" h="1730503">
                <a:moveTo>
                  <a:pt x="233902" y="155765"/>
                </a:moveTo>
                <a:cubicBezTo>
                  <a:pt x="255238" y="269303"/>
                  <a:pt x="241522" y="862139"/>
                  <a:pt x="238474" y="1001585"/>
                </a:cubicBezTo>
                <a:cubicBezTo>
                  <a:pt x="235426" y="1141031"/>
                  <a:pt x="193516" y="926147"/>
                  <a:pt x="215614" y="992441"/>
                </a:cubicBezTo>
                <a:cubicBezTo>
                  <a:pt x="237712" y="1058735"/>
                  <a:pt x="352774" y="1347533"/>
                  <a:pt x="371062" y="1399349"/>
                </a:cubicBezTo>
                <a:cubicBezTo>
                  <a:pt x="389350" y="1451165"/>
                  <a:pt x="286480" y="1249235"/>
                  <a:pt x="325342" y="1303337"/>
                </a:cubicBezTo>
                <a:cubicBezTo>
                  <a:pt x="364204" y="1357439"/>
                  <a:pt x="591280" y="1691957"/>
                  <a:pt x="604234" y="1723961"/>
                </a:cubicBezTo>
                <a:cubicBezTo>
                  <a:pt x="617188" y="1755965"/>
                  <a:pt x="501364" y="1669097"/>
                  <a:pt x="403066" y="1495361"/>
                </a:cubicBezTo>
                <a:cubicBezTo>
                  <a:pt x="304768" y="1321625"/>
                  <a:pt x="68548" y="799655"/>
                  <a:pt x="14446" y="681545"/>
                </a:cubicBezTo>
                <a:cubicBezTo>
                  <a:pt x="-39656" y="563435"/>
                  <a:pt x="75406" y="878141"/>
                  <a:pt x="78454" y="786701"/>
                </a:cubicBezTo>
                <a:cubicBezTo>
                  <a:pt x="81502" y="695261"/>
                  <a:pt x="29686" y="199199"/>
                  <a:pt x="32734" y="132905"/>
                </a:cubicBezTo>
                <a:cubicBezTo>
                  <a:pt x="35782" y="66611"/>
                  <a:pt x="85312" y="411035"/>
                  <a:pt x="96742" y="388937"/>
                </a:cubicBezTo>
                <a:cubicBezTo>
                  <a:pt x="108172" y="366839"/>
                  <a:pt x="99028" y="11747"/>
                  <a:pt x="101314" y="317"/>
                </a:cubicBezTo>
                <a:cubicBezTo>
                  <a:pt x="103600" y="-11113"/>
                  <a:pt x="89884" y="289877"/>
                  <a:pt x="110458" y="320357"/>
                </a:cubicBezTo>
                <a:cubicBezTo>
                  <a:pt x="131032" y="350837"/>
                  <a:pt x="212566" y="42227"/>
                  <a:pt x="233902" y="155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6AA9682-1364-3848-566E-944CC6297C16}"/>
              </a:ext>
            </a:extLst>
          </p:cNvPr>
          <p:cNvSpPr/>
          <p:nvPr/>
        </p:nvSpPr>
        <p:spPr>
          <a:xfrm>
            <a:off x="3467137" y="1335966"/>
            <a:ext cx="1083492" cy="674434"/>
          </a:xfrm>
          <a:custGeom>
            <a:avLst/>
            <a:gdLst>
              <a:gd name="connsiteX0" fmla="*/ 19013 w 1083492"/>
              <a:gd name="connsiteY0" fmla="*/ 670634 h 674434"/>
              <a:gd name="connsiteX1" fmla="*/ 742913 w 1083492"/>
              <a:gd name="connsiteY1" fmla="*/ 102309 h 674434"/>
              <a:gd name="connsiteX2" fmla="*/ 568288 w 1083492"/>
              <a:gd name="connsiteY2" fmla="*/ 235659 h 674434"/>
              <a:gd name="connsiteX3" fmla="*/ 1082638 w 1083492"/>
              <a:gd name="connsiteY3" fmla="*/ 3884 h 674434"/>
              <a:gd name="connsiteX4" fmla="*/ 673063 w 1083492"/>
              <a:gd name="connsiteY4" fmla="*/ 95959 h 674434"/>
              <a:gd name="connsiteX5" fmla="*/ 44413 w 1083492"/>
              <a:gd name="connsiteY5" fmla="*/ 168984 h 674434"/>
              <a:gd name="connsiteX6" fmla="*/ 314288 w 1083492"/>
              <a:gd name="connsiteY6" fmla="*/ 127709 h 674434"/>
              <a:gd name="connsiteX7" fmla="*/ 47588 w 1083492"/>
              <a:gd name="connsiteY7" fmla="*/ 400759 h 674434"/>
              <a:gd name="connsiteX8" fmla="*/ 196813 w 1083492"/>
              <a:gd name="connsiteY8" fmla="*/ 353134 h 674434"/>
              <a:gd name="connsiteX9" fmla="*/ 19013 w 1083492"/>
              <a:gd name="connsiteY9" fmla="*/ 670634 h 67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3492" h="674434">
                <a:moveTo>
                  <a:pt x="19013" y="670634"/>
                </a:moveTo>
                <a:cubicBezTo>
                  <a:pt x="110030" y="628830"/>
                  <a:pt x="651367" y="174805"/>
                  <a:pt x="742913" y="102309"/>
                </a:cubicBezTo>
                <a:cubicBezTo>
                  <a:pt x="834459" y="29813"/>
                  <a:pt x="511667" y="252063"/>
                  <a:pt x="568288" y="235659"/>
                </a:cubicBezTo>
                <a:cubicBezTo>
                  <a:pt x="624909" y="219255"/>
                  <a:pt x="1065176" y="27167"/>
                  <a:pt x="1082638" y="3884"/>
                </a:cubicBezTo>
                <a:cubicBezTo>
                  <a:pt x="1100101" y="-19399"/>
                  <a:pt x="846100" y="68442"/>
                  <a:pt x="673063" y="95959"/>
                </a:cubicBezTo>
                <a:cubicBezTo>
                  <a:pt x="500026" y="123476"/>
                  <a:pt x="104209" y="163692"/>
                  <a:pt x="44413" y="168984"/>
                </a:cubicBezTo>
                <a:cubicBezTo>
                  <a:pt x="-15383" y="174276"/>
                  <a:pt x="313759" y="89080"/>
                  <a:pt x="314288" y="127709"/>
                </a:cubicBezTo>
                <a:cubicBezTo>
                  <a:pt x="314817" y="166338"/>
                  <a:pt x="67167" y="363188"/>
                  <a:pt x="47588" y="400759"/>
                </a:cubicBezTo>
                <a:cubicBezTo>
                  <a:pt x="28009" y="438330"/>
                  <a:pt x="200517" y="309742"/>
                  <a:pt x="196813" y="353134"/>
                </a:cubicBezTo>
                <a:cubicBezTo>
                  <a:pt x="193109" y="396526"/>
                  <a:pt x="-72004" y="712438"/>
                  <a:pt x="19013" y="6706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74DBFAE8-D72E-14C4-DDB5-C9730CA55B31}"/>
              </a:ext>
            </a:extLst>
          </p:cNvPr>
          <p:cNvSpPr/>
          <p:nvPr/>
        </p:nvSpPr>
        <p:spPr>
          <a:xfrm>
            <a:off x="4930923" y="1294589"/>
            <a:ext cx="790273" cy="741310"/>
          </a:xfrm>
          <a:custGeom>
            <a:avLst/>
            <a:gdLst>
              <a:gd name="connsiteX0" fmla="*/ 22077 w 790273"/>
              <a:gd name="connsiteY0" fmla="*/ 137336 h 741310"/>
              <a:gd name="connsiteX1" fmla="*/ 63352 w 790273"/>
              <a:gd name="connsiteY1" fmla="*/ 165911 h 741310"/>
              <a:gd name="connsiteX2" fmla="*/ 511027 w 790273"/>
              <a:gd name="connsiteY2" fmla="*/ 550086 h 741310"/>
              <a:gd name="connsiteX3" fmla="*/ 514202 w 790273"/>
              <a:gd name="connsiteY3" fmla="*/ 480236 h 741310"/>
              <a:gd name="connsiteX4" fmla="*/ 784077 w 790273"/>
              <a:gd name="connsiteY4" fmla="*/ 740586 h 741310"/>
              <a:gd name="connsiteX5" fmla="*/ 682477 w 790273"/>
              <a:gd name="connsiteY5" fmla="*/ 546911 h 741310"/>
              <a:gd name="connsiteX6" fmla="*/ 444352 w 790273"/>
              <a:gd name="connsiteY6" fmla="*/ 226236 h 741310"/>
              <a:gd name="connsiteX7" fmla="*/ 66527 w 790273"/>
              <a:gd name="connsiteY7" fmla="*/ 811 h 741310"/>
              <a:gd name="connsiteX8" fmla="*/ 244327 w 790273"/>
              <a:gd name="connsiteY8" fmla="*/ 150036 h 741310"/>
              <a:gd name="connsiteX9" fmla="*/ 22077 w 790273"/>
              <a:gd name="connsiteY9" fmla="*/ 137336 h 74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0273" h="741310">
                <a:moveTo>
                  <a:pt x="22077" y="137336"/>
                </a:moveTo>
                <a:cubicBezTo>
                  <a:pt x="-8085" y="139982"/>
                  <a:pt x="-18140" y="97119"/>
                  <a:pt x="63352" y="165911"/>
                </a:cubicBezTo>
                <a:cubicBezTo>
                  <a:pt x="144844" y="234703"/>
                  <a:pt x="435885" y="497699"/>
                  <a:pt x="511027" y="550086"/>
                </a:cubicBezTo>
                <a:cubicBezTo>
                  <a:pt x="586169" y="602473"/>
                  <a:pt x="468694" y="448486"/>
                  <a:pt x="514202" y="480236"/>
                </a:cubicBezTo>
                <a:cubicBezTo>
                  <a:pt x="559710" y="511986"/>
                  <a:pt x="756031" y="729474"/>
                  <a:pt x="784077" y="740586"/>
                </a:cubicBezTo>
                <a:cubicBezTo>
                  <a:pt x="812123" y="751699"/>
                  <a:pt x="739098" y="632636"/>
                  <a:pt x="682477" y="546911"/>
                </a:cubicBezTo>
                <a:cubicBezTo>
                  <a:pt x="625856" y="461186"/>
                  <a:pt x="547010" y="317253"/>
                  <a:pt x="444352" y="226236"/>
                </a:cubicBezTo>
                <a:cubicBezTo>
                  <a:pt x="341694" y="135219"/>
                  <a:pt x="99865" y="13511"/>
                  <a:pt x="66527" y="811"/>
                </a:cubicBezTo>
                <a:cubicBezTo>
                  <a:pt x="33190" y="-11889"/>
                  <a:pt x="253323" y="128340"/>
                  <a:pt x="244327" y="150036"/>
                </a:cubicBezTo>
                <a:cubicBezTo>
                  <a:pt x="235331" y="171732"/>
                  <a:pt x="52239" y="134690"/>
                  <a:pt x="22077" y="137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4C93C9EA-5761-B41A-845E-EA099DCE81C5}"/>
              </a:ext>
            </a:extLst>
          </p:cNvPr>
          <p:cNvSpPr/>
          <p:nvPr/>
        </p:nvSpPr>
        <p:spPr>
          <a:xfrm>
            <a:off x="4410043" y="2147743"/>
            <a:ext cx="190542" cy="652718"/>
          </a:xfrm>
          <a:custGeom>
            <a:avLst/>
            <a:gdLst>
              <a:gd name="connsiteX0" fmla="*/ 136557 w 190542"/>
              <a:gd name="connsiteY0" fmla="*/ 1732 h 652718"/>
              <a:gd name="connsiteX1" fmla="*/ 88932 w 190542"/>
              <a:gd name="connsiteY1" fmla="*/ 223982 h 652718"/>
              <a:gd name="connsiteX2" fmla="*/ 155607 w 190542"/>
              <a:gd name="connsiteY2" fmla="*/ 192232 h 652718"/>
              <a:gd name="connsiteX3" fmla="*/ 98457 w 190542"/>
              <a:gd name="connsiteY3" fmla="*/ 363682 h 652718"/>
              <a:gd name="connsiteX4" fmla="*/ 66707 w 190542"/>
              <a:gd name="connsiteY4" fmla="*/ 563707 h 652718"/>
              <a:gd name="connsiteX5" fmla="*/ 66707 w 190542"/>
              <a:gd name="connsiteY5" fmla="*/ 493857 h 652718"/>
              <a:gd name="connsiteX6" fmla="*/ 32 w 190542"/>
              <a:gd name="connsiteY6" fmla="*/ 652607 h 652718"/>
              <a:gd name="connsiteX7" fmla="*/ 76232 w 190542"/>
              <a:gd name="connsiteY7" fmla="*/ 465282 h 652718"/>
              <a:gd name="connsiteX8" fmla="*/ 47657 w 190542"/>
              <a:gd name="connsiteY8" fmla="*/ 170007 h 652718"/>
              <a:gd name="connsiteX9" fmla="*/ 92107 w 190542"/>
              <a:gd name="connsiteY9" fmla="*/ 284307 h 652718"/>
              <a:gd name="connsiteX10" fmla="*/ 190532 w 190542"/>
              <a:gd name="connsiteY10" fmla="*/ 119207 h 652718"/>
              <a:gd name="connsiteX11" fmla="*/ 98457 w 190542"/>
              <a:gd name="connsiteY11" fmla="*/ 198582 h 652718"/>
              <a:gd name="connsiteX12" fmla="*/ 127032 w 190542"/>
              <a:gd name="connsiteY12" fmla="*/ 122382 h 652718"/>
              <a:gd name="connsiteX13" fmla="*/ 136557 w 190542"/>
              <a:gd name="connsiteY13" fmla="*/ 1732 h 65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542" h="652718">
                <a:moveTo>
                  <a:pt x="136557" y="1732"/>
                </a:moveTo>
                <a:cubicBezTo>
                  <a:pt x="130207" y="18665"/>
                  <a:pt x="85757" y="192232"/>
                  <a:pt x="88932" y="223982"/>
                </a:cubicBezTo>
                <a:cubicBezTo>
                  <a:pt x="92107" y="255732"/>
                  <a:pt x="154020" y="168949"/>
                  <a:pt x="155607" y="192232"/>
                </a:cubicBezTo>
                <a:cubicBezTo>
                  <a:pt x="157195" y="215515"/>
                  <a:pt x="113274" y="301770"/>
                  <a:pt x="98457" y="363682"/>
                </a:cubicBezTo>
                <a:cubicBezTo>
                  <a:pt x="83640" y="425594"/>
                  <a:pt x="71999" y="542011"/>
                  <a:pt x="66707" y="563707"/>
                </a:cubicBezTo>
                <a:cubicBezTo>
                  <a:pt x="61415" y="585403"/>
                  <a:pt x="77819" y="479041"/>
                  <a:pt x="66707" y="493857"/>
                </a:cubicBezTo>
                <a:cubicBezTo>
                  <a:pt x="55595" y="508673"/>
                  <a:pt x="-1555" y="657369"/>
                  <a:pt x="32" y="652607"/>
                </a:cubicBezTo>
                <a:cubicBezTo>
                  <a:pt x="1619" y="647845"/>
                  <a:pt x="68295" y="545715"/>
                  <a:pt x="76232" y="465282"/>
                </a:cubicBezTo>
                <a:cubicBezTo>
                  <a:pt x="84169" y="384849"/>
                  <a:pt x="45011" y="200169"/>
                  <a:pt x="47657" y="170007"/>
                </a:cubicBezTo>
                <a:cubicBezTo>
                  <a:pt x="50303" y="139845"/>
                  <a:pt x="68295" y="292774"/>
                  <a:pt x="92107" y="284307"/>
                </a:cubicBezTo>
                <a:cubicBezTo>
                  <a:pt x="115919" y="275840"/>
                  <a:pt x="189474" y="133494"/>
                  <a:pt x="190532" y="119207"/>
                </a:cubicBezTo>
                <a:cubicBezTo>
                  <a:pt x="191590" y="104920"/>
                  <a:pt x="109040" y="198053"/>
                  <a:pt x="98457" y="198582"/>
                </a:cubicBezTo>
                <a:cubicBezTo>
                  <a:pt x="87874" y="199111"/>
                  <a:pt x="120682" y="147782"/>
                  <a:pt x="127032" y="122382"/>
                </a:cubicBezTo>
                <a:cubicBezTo>
                  <a:pt x="133382" y="96982"/>
                  <a:pt x="142907" y="-15201"/>
                  <a:pt x="136557" y="17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FAC5BD67-C7EA-2BA0-CD7B-EDF594ACA169}"/>
              </a:ext>
            </a:extLst>
          </p:cNvPr>
          <p:cNvSpPr/>
          <p:nvPr/>
        </p:nvSpPr>
        <p:spPr>
          <a:xfrm>
            <a:off x="3047481" y="3479337"/>
            <a:ext cx="125541" cy="368829"/>
          </a:xfrm>
          <a:custGeom>
            <a:avLst/>
            <a:gdLst>
              <a:gd name="connsiteX0" fmla="*/ 519 w 125541"/>
              <a:gd name="connsiteY0" fmla="*/ 3638 h 368829"/>
              <a:gd name="connsiteX1" fmla="*/ 121169 w 125541"/>
              <a:gd name="connsiteY1" fmla="*/ 156038 h 368829"/>
              <a:gd name="connsiteX2" fmla="*/ 95769 w 125541"/>
              <a:gd name="connsiteY2" fmla="*/ 286213 h 368829"/>
              <a:gd name="connsiteX3" fmla="*/ 64019 w 125541"/>
              <a:gd name="connsiteY3" fmla="*/ 368763 h 368829"/>
              <a:gd name="connsiteX4" fmla="*/ 70369 w 125541"/>
              <a:gd name="connsiteY4" fmla="*/ 273513 h 368829"/>
              <a:gd name="connsiteX5" fmla="*/ 79894 w 125541"/>
              <a:gd name="connsiteY5" fmla="*/ 89363 h 368829"/>
              <a:gd name="connsiteX6" fmla="*/ 76719 w 125541"/>
              <a:gd name="connsiteY6" fmla="*/ 51263 h 368829"/>
              <a:gd name="connsiteX7" fmla="*/ 519 w 125541"/>
              <a:gd name="connsiteY7" fmla="*/ 3638 h 36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541" h="368829">
                <a:moveTo>
                  <a:pt x="519" y="3638"/>
                </a:moveTo>
                <a:cubicBezTo>
                  <a:pt x="7927" y="21100"/>
                  <a:pt x="105294" y="108942"/>
                  <a:pt x="121169" y="156038"/>
                </a:cubicBezTo>
                <a:cubicBezTo>
                  <a:pt x="137044" y="203134"/>
                  <a:pt x="105294" y="250759"/>
                  <a:pt x="95769" y="286213"/>
                </a:cubicBezTo>
                <a:cubicBezTo>
                  <a:pt x="86244" y="321667"/>
                  <a:pt x="68252" y="370880"/>
                  <a:pt x="64019" y="368763"/>
                </a:cubicBezTo>
                <a:cubicBezTo>
                  <a:pt x="59786" y="366646"/>
                  <a:pt x="67723" y="320080"/>
                  <a:pt x="70369" y="273513"/>
                </a:cubicBezTo>
                <a:cubicBezTo>
                  <a:pt x="73015" y="226946"/>
                  <a:pt x="78836" y="126405"/>
                  <a:pt x="79894" y="89363"/>
                </a:cubicBezTo>
                <a:cubicBezTo>
                  <a:pt x="80952" y="52321"/>
                  <a:pt x="86244" y="66080"/>
                  <a:pt x="76719" y="51263"/>
                </a:cubicBezTo>
                <a:cubicBezTo>
                  <a:pt x="67194" y="36446"/>
                  <a:pt x="-6889" y="-13824"/>
                  <a:pt x="519" y="3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DF8FC7CD-3154-564F-7461-7D659567A07E}"/>
              </a:ext>
            </a:extLst>
          </p:cNvPr>
          <p:cNvSpPr/>
          <p:nvPr/>
        </p:nvSpPr>
        <p:spPr>
          <a:xfrm>
            <a:off x="2753804" y="3218966"/>
            <a:ext cx="193140" cy="318048"/>
          </a:xfrm>
          <a:custGeom>
            <a:avLst/>
            <a:gdLst>
              <a:gd name="connsiteX0" fmla="*/ 189421 w 193140"/>
              <a:gd name="connsiteY0" fmla="*/ 484 h 318048"/>
              <a:gd name="connsiteX1" fmla="*/ 5271 w 193140"/>
              <a:gd name="connsiteY1" fmla="*/ 22709 h 318048"/>
              <a:gd name="connsiteX2" fmla="*/ 46546 w 193140"/>
              <a:gd name="connsiteY2" fmla="*/ 44934 h 318048"/>
              <a:gd name="connsiteX3" fmla="*/ 8446 w 193140"/>
              <a:gd name="connsiteY3" fmla="*/ 210034 h 318048"/>
              <a:gd name="connsiteX4" fmla="*/ 52896 w 193140"/>
              <a:gd name="connsiteY4" fmla="*/ 146534 h 318048"/>
              <a:gd name="connsiteX5" fmla="*/ 46546 w 193140"/>
              <a:gd name="connsiteY5" fmla="*/ 317984 h 318048"/>
              <a:gd name="connsiteX6" fmla="*/ 78296 w 193140"/>
              <a:gd name="connsiteY6" fmla="*/ 124309 h 318048"/>
              <a:gd name="connsiteX7" fmla="*/ 125921 w 193140"/>
              <a:gd name="connsiteY7" fmla="*/ 44934 h 318048"/>
              <a:gd name="connsiteX8" fmla="*/ 189421 w 193140"/>
              <a:gd name="connsiteY8" fmla="*/ 484 h 31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40" h="318048">
                <a:moveTo>
                  <a:pt x="189421" y="484"/>
                </a:moveTo>
                <a:cubicBezTo>
                  <a:pt x="169313" y="-3220"/>
                  <a:pt x="29083" y="15301"/>
                  <a:pt x="5271" y="22709"/>
                </a:cubicBezTo>
                <a:cubicBezTo>
                  <a:pt x="-18542" y="30117"/>
                  <a:pt x="46017" y="13713"/>
                  <a:pt x="46546" y="44934"/>
                </a:cubicBezTo>
                <a:cubicBezTo>
                  <a:pt x="47075" y="76155"/>
                  <a:pt x="7388" y="193101"/>
                  <a:pt x="8446" y="210034"/>
                </a:cubicBezTo>
                <a:cubicBezTo>
                  <a:pt x="9504" y="226967"/>
                  <a:pt x="46546" y="128542"/>
                  <a:pt x="52896" y="146534"/>
                </a:cubicBezTo>
                <a:cubicBezTo>
                  <a:pt x="59246" y="164526"/>
                  <a:pt x="42313" y="321688"/>
                  <a:pt x="46546" y="317984"/>
                </a:cubicBezTo>
                <a:cubicBezTo>
                  <a:pt x="50779" y="314280"/>
                  <a:pt x="65067" y="169817"/>
                  <a:pt x="78296" y="124309"/>
                </a:cubicBezTo>
                <a:cubicBezTo>
                  <a:pt x="91525" y="78801"/>
                  <a:pt x="109517" y="59751"/>
                  <a:pt x="125921" y="44934"/>
                </a:cubicBezTo>
                <a:cubicBezTo>
                  <a:pt x="142325" y="30117"/>
                  <a:pt x="209529" y="4188"/>
                  <a:pt x="189421" y="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43AAE9EB-6615-FF03-B897-00EAD612348F}"/>
              </a:ext>
            </a:extLst>
          </p:cNvPr>
          <p:cNvSpPr/>
          <p:nvPr/>
        </p:nvSpPr>
        <p:spPr>
          <a:xfrm>
            <a:off x="3035221" y="4004792"/>
            <a:ext cx="117627" cy="459290"/>
          </a:xfrm>
          <a:custGeom>
            <a:avLst/>
            <a:gdLst>
              <a:gd name="connsiteX0" fmla="*/ 79 w 117627"/>
              <a:gd name="connsiteY0" fmla="*/ 2058 h 459290"/>
              <a:gd name="connsiteX1" fmla="*/ 47704 w 117627"/>
              <a:gd name="connsiteY1" fmla="*/ 144933 h 459290"/>
              <a:gd name="connsiteX2" fmla="*/ 54054 w 117627"/>
              <a:gd name="connsiteY2" fmla="*/ 354483 h 459290"/>
              <a:gd name="connsiteX3" fmla="*/ 54054 w 117627"/>
              <a:gd name="connsiteY3" fmla="*/ 217958 h 459290"/>
              <a:gd name="connsiteX4" fmla="*/ 69929 w 117627"/>
              <a:gd name="connsiteY4" fmla="*/ 364008 h 459290"/>
              <a:gd name="connsiteX5" fmla="*/ 117554 w 117627"/>
              <a:gd name="connsiteY5" fmla="*/ 459258 h 459290"/>
              <a:gd name="connsiteX6" fmla="*/ 79454 w 117627"/>
              <a:gd name="connsiteY6" fmla="*/ 354483 h 459290"/>
              <a:gd name="connsiteX7" fmla="*/ 25479 w 117627"/>
              <a:gd name="connsiteY7" fmla="*/ 173508 h 459290"/>
              <a:gd name="connsiteX8" fmla="*/ 12779 w 117627"/>
              <a:gd name="connsiteY8" fmla="*/ 243358 h 459290"/>
              <a:gd name="connsiteX9" fmla="*/ 60404 w 117627"/>
              <a:gd name="connsiteY9" fmla="*/ 125883 h 459290"/>
              <a:gd name="connsiteX10" fmla="*/ 60404 w 117627"/>
              <a:gd name="connsiteY10" fmla="*/ 65558 h 459290"/>
              <a:gd name="connsiteX11" fmla="*/ 79 w 117627"/>
              <a:gd name="connsiteY11" fmla="*/ 2058 h 45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627" h="459290">
                <a:moveTo>
                  <a:pt x="79" y="2058"/>
                </a:moveTo>
                <a:cubicBezTo>
                  <a:pt x="-2038" y="15287"/>
                  <a:pt x="38708" y="86196"/>
                  <a:pt x="47704" y="144933"/>
                </a:cubicBezTo>
                <a:cubicBezTo>
                  <a:pt x="56700" y="203670"/>
                  <a:pt x="52996" y="342312"/>
                  <a:pt x="54054" y="354483"/>
                </a:cubicBezTo>
                <a:cubicBezTo>
                  <a:pt x="55112" y="366654"/>
                  <a:pt x="51408" y="216371"/>
                  <a:pt x="54054" y="217958"/>
                </a:cubicBezTo>
                <a:cubicBezTo>
                  <a:pt x="56700" y="219546"/>
                  <a:pt x="59346" y="323791"/>
                  <a:pt x="69929" y="364008"/>
                </a:cubicBezTo>
                <a:cubicBezTo>
                  <a:pt x="80512" y="404225"/>
                  <a:pt x="115967" y="460845"/>
                  <a:pt x="117554" y="459258"/>
                </a:cubicBezTo>
                <a:cubicBezTo>
                  <a:pt x="119141" y="457671"/>
                  <a:pt x="94800" y="402108"/>
                  <a:pt x="79454" y="354483"/>
                </a:cubicBezTo>
                <a:cubicBezTo>
                  <a:pt x="64108" y="306858"/>
                  <a:pt x="36592" y="192029"/>
                  <a:pt x="25479" y="173508"/>
                </a:cubicBezTo>
                <a:cubicBezTo>
                  <a:pt x="14367" y="154987"/>
                  <a:pt x="6958" y="251295"/>
                  <a:pt x="12779" y="243358"/>
                </a:cubicBezTo>
                <a:cubicBezTo>
                  <a:pt x="18600" y="235421"/>
                  <a:pt x="52467" y="155516"/>
                  <a:pt x="60404" y="125883"/>
                </a:cubicBezTo>
                <a:cubicBezTo>
                  <a:pt x="68341" y="96250"/>
                  <a:pt x="71516" y="88312"/>
                  <a:pt x="60404" y="65558"/>
                </a:cubicBezTo>
                <a:cubicBezTo>
                  <a:pt x="49292" y="42804"/>
                  <a:pt x="2196" y="-11171"/>
                  <a:pt x="79" y="20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CF6B344F-D87C-5D62-8E34-A5AA3032C6EF}"/>
              </a:ext>
            </a:extLst>
          </p:cNvPr>
          <p:cNvSpPr/>
          <p:nvPr/>
        </p:nvSpPr>
        <p:spPr>
          <a:xfrm>
            <a:off x="5319909" y="2995480"/>
            <a:ext cx="690442" cy="790935"/>
          </a:xfrm>
          <a:custGeom>
            <a:avLst/>
            <a:gdLst>
              <a:gd name="connsiteX0" fmla="*/ 661791 w 690442"/>
              <a:gd name="connsiteY0" fmla="*/ 23945 h 790935"/>
              <a:gd name="connsiteX1" fmla="*/ 493516 w 690442"/>
              <a:gd name="connsiteY1" fmla="*/ 395420 h 790935"/>
              <a:gd name="connsiteX2" fmla="*/ 417316 w 690442"/>
              <a:gd name="connsiteY2" fmla="*/ 436695 h 790935"/>
              <a:gd name="connsiteX3" fmla="*/ 1391 w 690442"/>
              <a:gd name="connsiteY3" fmla="*/ 570045 h 790935"/>
              <a:gd name="connsiteX4" fmla="*/ 277616 w 690442"/>
              <a:gd name="connsiteY4" fmla="*/ 538295 h 790935"/>
              <a:gd name="connsiteX5" fmla="*/ 141091 w 690442"/>
              <a:gd name="connsiteY5" fmla="*/ 563695 h 790935"/>
              <a:gd name="connsiteX6" fmla="*/ 426841 w 690442"/>
              <a:gd name="connsiteY6" fmla="*/ 516070 h 790935"/>
              <a:gd name="connsiteX7" fmla="*/ 655441 w 690442"/>
              <a:gd name="connsiteY7" fmla="*/ 789120 h 790935"/>
              <a:gd name="connsiteX8" fmla="*/ 579241 w 690442"/>
              <a:gd name="connsiteY8" fmla="*/ 627195 h 790935"/>
              <a:gd name="connsiteX9" fmla="*/ 531616 w 690442"/>
              <a:gd name="connsiteY9" fmla="*/ 474795 h 790935"/>
              <a:gd name="connsiteX10" fmla="*/ 550666 w 690442"/>
              <a:gd name="connsiteY10" fmla="*/ 366845 h 790935"/>
              <a:gd name="connsiteX11" fmla="*/ 645916 w 690442"/>
              <a:gd name="connsiteY11" fmla="*/ 265245 h 790935"/>
              <a:gd name="connsiteX12" fmla="*/ 639566 w 690442"/>
              <a:gd name="connsiteY12" fmla="*/ 306520 h 790935"/>
              <a:gd name="connsiteX13" fmla="*/ 690366 w 690442"/>
              <a:gd name="connsiteY13" fmla="*/ 703395 h 790935"/>
              <a:gd name="connsiteX14" fmla="*/ 649091 w 690442"/>
              <a:gd name="connsiteY14" fmla="*/ 379545 h 790935"/>
              <a:gd name="connsiteX15" fmla="*/ 572891 w 690442"/>
              <a:gd name="connsiteY15" fmla="*/ 74745 h 790935"/>
              <a:gd name="connsiteX16" fmla="*/ 661791 w 690442"/>
              <a:gd name="connsiteY16" fmla="*/ 23945 h 79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0442" h="790935">
                <a:moveTo>
                  <a:pt x="661791" y="23945"/>
                </a:moveTo>
                <a:cubicBezTo>
                  <a:pt x="648562" y="77391"/>
                  <a:pt x="534262" y="326628"/>
                  <a:pt x="493516" y="395420"/>
                </a:cubicBezTo>
                <a:cubicBezTo>
                  <a:pt x="452770" y="464212"/>
                  <a:pt x="499337" y="407591"/>
                  <a:pt x="417316" y="436695"/>
                </a:cubicBezTo>
                <a:cubicBezTo>
                  <a:pt x="335295" y="465799"/>
                  <a:pt x="24674" y="553112"/>
                  <a:pt x="1391" y="570045"/>
                </a:cubicBezTo>
                <a:cubicBezTo>
                  <a:pt x="-21892" y="586978"/>
                  <a:pt x="254333" y="539353"/>
                  <a:pt x="277616" y="538295"/>
                </a:cubicBezTo>
                <a:cubicBezTo>
                  <a:pt x="300899" y="537237"/>
                  <a:pt x="116220" y="567399"/>
                  <a:pt x="141091" y="563695"/>
                </a:cubicBezTo>
                <a:cubicBezTo>
                  <a:pt x="165962" y="559991"/>
                  <a:pt x="341116" y="478499"/>
                  <a:pt x="426841" y="516070"/>
                </a:cubicBezTo>
                <a:cubicBezTo>
                  <a:pt x="512566" y="553641"/>
                  <a:pt x="630041" y="770599"/>
                  <a:pt x="655441" y="789120"/>
                </a:cubicBezTo>
                <a:cubicBezTo>
                  <a:pt x="680841" y="807641"/>
                  <a:pt x="599878" y="679583"/>
                  <a:pt x="579241" y="627195"/>
                </a:cubicBezTo>
                <a:cubicBezTo>
                  <a:pt x="558603" y="574808"/>
                  <a:pt x="536378" y="518187"/>
                  <a:pt x="531616" y="474795"/>
                </a:cubicBezTo>
                <a:cubicBezTo>
                  <a:pt x="526853" y="431403"/>
                  <a:pt x="531616" y="401770"/>
                  <a:pt x="550666" y="366845"/>
                </a:cubicBezTo>
                <a:cubicBezTo>
                  <a:pt x="569716" y="331920"/>
                  <a:pt x="631099" y="275299"/>
                  <a:pt x="645916" y="265245"/>
                </a:cubicBezTo>
                <a:cubicBezTo>
                  <a:pt x="660733" y="255191"/>
                  <a:pt x="632158" y="233495"/>
                  <a:pt x="639566" y="306520"/>
                </a:cubicBezTo>
                <a:cubicBezTo>
                  <a:pt x="646974" y="379545"/>
                  <a:pt x="688779" y="691224"/>
                  <a:pt x="690366" y="703395"/>
                </a:cubicBezTo>
                <a:cubicBezTo>
                  <a:pt x="691953" y="715566"/>
                  <a:pt x="668670" y="484320"/>
                  <a:pt x="649091" y="379545"/>
                </a:cubicBezTo>
                <a:cubicBezTo>
                  <a:pt x="629512" y="274770"/>
                  <a:pt x="571833" y="134541"/>
                  <a:pt x="572891" y="74745"/>
                </a:cubicBezTo>
                <a:cubicBezTo>
                  <a:pt x="573949" y="14949"/>
                  <a:pt x="675020" y="-29501"/>
                  <a:pt x="661791" y="23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ACD72520-F680-E404-226E-B6770E781A09}"/>
              </a:ext>
            </a:extLst>
          </p:cNvPr>
          <p:cNvSpPr/>
          <p:nvPr/>
        </p:nvSpPr>
        <p:spPr>
          <a:xfrm>
            <a:off x="5727058" y="3606719"/>
            <a:ext cx="203842" cy="1060576"/>
          </a:xfrm>
          <a:custGeom>
            <a:avLst/>
            <a:gdLst>
              <a:gd name="connsiteX0" fmla="*/ 159392 w 203842"/>
              <a:gd name="connsiteY0" fmla="*/ 81 h 1060576"/>
              <a:gd name="connsiteX1" fmla="*/ 73667 w 203842"/>
              <a:gd name="connsiteY1" fmla="*/ 368381 h 1060576"/>
              <a:gd name="connsiteX2" fmla="*/ 102242 w 203842"/>
              <a:gd name="connsiteY2" fmla="*/ 409656 h 1060576"/>
              <a:gd name="connsiteX3" fmla="*/ 642 w 203842"/>
              <a:gd name="connsiteY3" fmla="*/ 428706 h 1060576"/>
              <a:gd name="connsiteX4" fmla="*/ 60967 w 203842"/>
              <a:gd name="connsiteY4" fmla="*/ 473156 h 1060576"/>
              <a:gd name="connsiteX5" fmla="*/ 102242 w 203842"/>
              <a:gd name="connsiteY5" fmla="*/ 727156 h 1060576"/>
              <a:gd name="connsiteX6" fmla="*/ 146692 w 203842"/>
              <a:gd name="connsiteY6" fmla="*/ 498556 h 1060576"/>
              <a:gd name="connsiteX7" fmla="*/ 181617 w 203842"/>
              <a:gd name="connsiteY7" fmla="*/ 679531 h 1060576"/>
              <a:gd name="connsiteX8" fmla="*/ 105417 w 203842"/>
              <a:gd name="connsiteY8" fmla="*/ 1060531 h 1060576"/>
              <a:gd name="connsiteX9" fmla="*/ 184792 w 203842"/>
              <a:gd name="connsiteY9" fmla="*/ 654131 h 1060576"/>
              <a:gd name="connsiteX10" fmla="*/ 203842 w 203842"/>
              <a:gd name="connsiteY10" fmla="*/ 203281 h 1060576"/>
              <a:gd name="connsiteX11" fmla="*/ 184792 w 203842"/>
              <a:gd name="connsiteY11" fmla="*/ 403306 h 1060576"/>
              <a:gd name="connsiteX12" fmla="*/ 159392 w 203842"/>
              <a:gd name="connsiteY12" fmla="*/ 81 h 10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842" h="1060576">
                <a:moveTo>
                  <a:pt x="159392" y="81"/>
                </a:moveTo>
                <a:cubicBezTo>
                  <a:pt x="140871" y="-5740"/>
                  <a:pt x="83192" y="300119"/>
                  <a:pt x="73667" y="368381"/>
                </a:cubicBezTo>
                <a:cubicBezTo>
                  <a:pt x="64142" y="436643"/>
                  <a:pt x="114413" y="399602"/>
                  <a:pt x="102242" y="409656"/>
                </a:cubicBezTo>
                <a:cubicBezTo>
                  <a:pt x="90071" y="419710"/>
                  <a:pt x="7521" y="418123"/>
                  <a:pt x="642" y="428706"/>
                </a:cubicBezTo>
                <a:cubicBezTo>
                  <a:pt x="-6237" y="439289"/>
                  <a:pt x="44034" y="423414"/>
                  <a:pt x="60967" y="473156"/>
                </a:cubicBezTo>
                <a:cubicBezTo>
                  <a:pt x="77900" y="522898"/>
                  <a:pt x="87955" y="722923"/>
                  <a:pt x="102242" y="727156"/>
                </a:cubicBezTo>
                <a:cubicBezTo>
                  <a:pt x="116529" y="731389"/>
                  <a:pt x="133463" y="506493"/>
                  <a:pt x="146692" y="498556"/>
                </a:cubicBezTo>
                <a:cubicBezTo>
                  <a:pt x="159921" y="490619"/>
                  <a:pt x="188496" y="585869"/>
                  <a:pt x="181617" y="679531"/>
                </a:cubicBezTo>
                <a:cubicBezTo>
                  <a:pt x="174738" y="773193"/>
                  <a:pt x="104888" y="1064764"/>
                  <a:pt x="105417" y="1060531"/>
                </a:cubicBezTo>
                <a:cubicBezTo>
                  <a:pt x="105946" y="1056298"/>
                  <a:pt x="168388" y="797006"/>
                  <a:pt x="184792" y="654131"/>
                </a:cubicBezTo>
                <a:cubicBezTo>
                  <a:pt x="201196" y="511256"/>
                  <a:pt x="203842" y="245085"/>
                  <a:pt x="203842" y="203281"/>
                </a:cubicBezTo>
                <a:cubicBezTo>
                  <a:pt x="203842" y="161477"/>
                  <a:pt x="192200" y="430293"/>
                  <a:pt x="184792" y="403306"/>
                </a:cubicBezTo>
                <a:cubicBezTo>
                  <a:pt x="177384" y="376319"/>
                  <a:pt x="177913" y="5902"/>
                  <a:pt x="159392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A8CE6F84-28F4-C1C8-DD13-360EC2C9A2E0}"/>
              </a:ext>
            </a:extLst>
          </p:cNvPr>
          <p:cNvSpPr/>
          <p:nvPr/>
        </p:nvSpPr>
        <p:spPr>
          <a:xfrm>
            <a:off x="5358927" y="4064591"/>
            <a:ext cx="805025" cy="1286760"/>
          </a:xfrm>
          <a:custGeom>
            <a:avLst/>
            <a:gdLst>
              <a:gd name="connsiteX0" fmla="*/ 752948 w 805025"/>
              <a:gd name="connsiteY0" fmla="*/ 21634 h 1286760"/>
              <a:gd name="connsiteX1" fmla="*/ 359248 w 805025"/>
              <a:gd name="connsiteY1" fmla="*/ 901109 h 1286760"/>
              <a:gd name="connsiteX2" fmla="*/ 257648 w 805025"/>
              <a:gd name="connsiteY2" fmla="*/ 1056684 h 1286760"/>
              <a:gd name="connsiteX3" fmla="*/ 263998 w 805025"/>
              <a:gd name="connsiteY3" fmla="*/ 923334 h 1286760"/>
              <a:gd name="connsiteX4" fmla="*/ 473 w 805025"/>
              <a:gd name="connsiteY4" fmla="*/ 1278934 h 1286760"/>
              <a:gd name="connsiteX5" fmla="*/ 216373 w 805025"/>
              <a:gd name="connsiteY5" fmla="*/ 1097959 h 1286760"/>
              <a:gd name="connsiteX6" fmla="*/ 787873 w 805025"/>
              <a:gd name="connsiteY6" fmla="*/ 320084 h 1286760"/>
              <a:gd name="connsiteX7" fmla="*/ 664048 w 805025"/>
              <a:gd name="connsiteY7" fmla="*/ 504234 h 1286760"/>
              <a:gd name="connsiteX8" fmla="*/ 752948 w 805025"/>
              <a:gd name="connsiteY8" fmla="*/ 186734 h 1286760"/>
              <a:gd name="connsiteX9" fmla="*/ 730723 w 805025"/>
              <a:gd name="connsiteY9" fmla="*/ 259759 h 1286760"/>
              <a:gd name="connsiteX10" fmla="*/ 752948 w 805025"/>
              <a:gd name="connsiteY10" fmla="*/ 21634 h 128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5025" h="1286760">
                <a:moveTo>
                  <a:pt x="752948" y="21634"/>
                </a:moveTo>
                <a:cubicBezTo>
                  <a:pt x="691036" y="128526"/>
                  <a:pt x="441798" y="728601"/>
                  <a:pt x="359248" y="901109"/>
                </a:cubicBezTo>
                <a:cubicBezTo>
                  <a:pt x="276698" y="1073617"/>
                  <a:pt x="273523" y="1052980"/>
                  <a:pt x="257648" y="1056684"/>
                </a:cubicBezTo>
                <a:cubicBezTo>
                  <a:pt x="241773" y="1060388"/>
                  <a:pt x="306860" y="886292"/>
                  <a:pt x="263998" y="923334"/>
                </a:cubicBezTo>
                <a:cubicBezTo>
                  <a:pt x="221135" y="960376"/>
                  <a:pt x="8410" y="1249830"/>
                  <a:pt x="473" y="1278934"/>
                </a:cubicBezTo>
                <a:cubicBezTo>
                  <a:pt x="-7464" y="1308038"/>
                  <a:pt x="85140" y="1257767"/>
                  <a:pt x="216373" y="1097959"/>
                </a:cubicBezTo>
                <a:cubicBezTo>
                  <a:pt x="347606" y="938151"/>
                  <a:pt x="713261" y="419038"/>
                  <a:pt x="787873" y="320084"/>
                </a:cubicBezTo>
                <a:cubicBezTo>
                  <a:pt x="862485" y="221130"/>
                  <a:pt x="669869" y="526459"/>
                  <a:pt x="664048" y="504234"/>
                </a:cubicBezTo>
                <a:cubicBezTo>
                  <a:pt x="658227" y="482009"/>
                  <a:pt x="741835" y="227480"/>
                  <a:pt x="752948" y="186734"/>
                </a:cubicBezTo>
                <a:cubicBezTo>
                  <a:pt x="764061" y="145988"/>
                  <a:pt x="730194" y="281984"/>
                  <a:pt x="730723" y="259759"/>
                </a:cubicBezTo>
                <a:cubicBezTo>
                  <a:pt x="731252" y="237534"/>
                  <a:pt x="814860" y="-85258"/>
                  <a:pt x="752948" y="216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FF55936-D99B-B62D-AFC0-753D20D8E78C}"/>
              </a:ext>
            </a:extLst>
          </p:cNvPr>
          <p:cNvSpPr/>
          <p:nvPr/>
        </p:nvSpPr>
        <p:spPr>
          <a:xfrm>
            <a:off x="6092661" y="2898075"/>
            <a:ext cx="289713" cy="1213039"/>
          </a:xfrm>
          <a:custGeom>
            <a:avLst/>
            <a:gdLst>
              <a:gd name="connsiteX0" fmla="*/ 127164 w 289713"/>
              <a:gd name="connsiteY0" fmla="*/ 1188150 h 1213039"/>
              <a:gd name="connsiteX1" fmla="*/ 117639 w 289713"/>
              <a:gd name="connsiteY1" fmla="*/ 457900 h 1213039"/>
              <a:gd name="connsiteX2" fmla="*/ 123989 w 289713"/>
              <a:gd name="connsiteY2" fmla="*/ 600775 h 1213039"/>
              <a:gd name="connsiteX3" fmla="*/ 244639 w 289713"/>
              <a:gd name="connsiteY3" fmla="*/ 267400 h 1213039"/>
              <a:gd name="connsiteX4" fmla="*/ 289089 w 289713"/>
              <a:gd name="connsiteY4" fmla="*/ 121350 h 1213039"/>
              <a:gd name="connsiteX5" fmla="*/ 263689 w 289713"/>
              <a:gd name="connsiteY5" fmla="*/ 41975 h 1213039"/>
              <a:gd name="connsiteX6" fmla="*/ 171614 w 289713"/>
              <a:gd name="connsiteY6" fmla="*/ 3875 h 1213039"/>
              <a:gd name="connsiteX7" fmla="*/ 238289 w 289713"/>
              <a:gd name="connsiteY7" fmla="*/ 134050 h 1213039"/>
              <a:gd name="connsiteX8" fmla="*/ 89064 w 289713"/>
              <a:gd name="connsiteY8" fmla="*/ 365825 h 1213039"/>
              <a:gd name="connsiteX9" fmla="*/ 16039 w 289713"/>
              <a:gd name="connsiteY9" fmla="*/ 419800 h 1213039"/>
              <a:gd name="connsiteX10" fmla="*/ 22389 w 289713"/>
              <a:gd name="connsiteY10" fmla="*/ 283275 h 1213039"/>
              <a:gd name="connsiteX11" fmla="*/ 44614 w 289713"/>
              <a:gd name="connsiteY11" fmla="*/ 692850 h 1213039"/>
              <a:gd name="connsiteX12" fmla="*/ 164 w 289713"/>
              <a:gd name="connsiteY12" fmla="*/ 635700 h 1213039"/>
              <a:gd name="connsiteX13" fmla="*/ 63664 w 289713"/>
              <a:gd name="connsiteY13" fmla="*/ 870650 h 1213039"/>
              <a:gd name="connsiteX14" fmla="*/ 63664 w 289713"/>
              <a:gd name="connsiteY14" fmla="*/ 676975 h 1213039"/>
              <a:gd name="connsiteX15" fmla="*/ 63664 w 289713"/>
              <a:gd name="connsiteY15" fmla="*/ 940500 h 1213039"/>
              <a:gd name="connsiteX16" fmla="*/ 44614 w 289713"/>
              <a:gd name="connsiteY16" fmla="*/ 1165925 h 1213039"/>
              <a:gd name="connsiteX17" fmla="*/ 79539 w 289713"/>
              <a:gd name="connsiteY17" fmla="*/ 1054800 h 1213039"/>
              <a:gd name="connsiteX18" fmla="*/ 127164 w 289713"/>
              <a:gd name="connsiteY18" fmla="*/ 1188150 h 12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713" h="1213039">
                <a:moveTo>
                  <a:pt x="127164" y="1188150"/>
                </a:moveTo>
                <a:cubicBezTo>
                  <a:pt x="133514" y="1088667"/>
                  <a:pt x="118168" y="555796"/>
                  <a:pt x="117639" y="457900"/>
                </a:cubicBezTo>
                <a:cubicBezTo>
                  <a:pt x="117110" y="360004"/>
                  <a:pt x="102822" y="632525"/>
                  <a:pt x="123989" y="600775"/>
                </a:cubicBezTo>
                <a:cubicBezTo>
                  <a:pt x="145156" y="569025"/>
                  <a:pt x="217122" y="347304"/>
                  <a:pt x="244639" y="267400"/>
                </a:cubicBezTo>
                <a:cubicBezTo>
                  <a:pt x="272156" y="187496"/>
                  <a:pt x="285914" y="158921"/>
                  <a:pt x="289089" y="121350"/>
                </a:cubicBezTo>
                <a:cubicBezTo>
                  <a:pt x="292264" y="83779"/>
                  <a:pt x="283268" y="61554"/>
                  <a:pt x="263689" y="41975"/>
                </a:cubicBezTo>
                <a:cubicBezTo>
                  <a:pt x="244110" y="22396"/>
                  <a:pt x="175847" y="-11471"/>
                  <a:pt x="171614" y="3875"/>
                </a:cubicBezTo>
                <a:cubicBezTo>
                  <a:pt x="167381" y="19221"/>
                  <a:pt x="252047" y="73725"/>
                  <a:pt x="238289" y="134050"/>
                </a:cubicBezTo>
                <a:cubicBezTo>
                  <a:pt x="224531" y="194375"/>
                  <a:pt x="126106" y="318200"/>
                  <a:pt x="89064" y="365825"/>
                </a:cubicBezTo>
                <a:cubicBezTo>
                  <a:pt x="52022" y="413450"/>
                  <a:pt x="27152" y="433558"/>
                  <a:pt x="16039" y="419800"/>
                </a:cubicBezTo>
                <a:cubicBezTo>
                  <a:pt x="4926" y="406042"/>
                  <a:pt x="17627" y="237767"/>
                  <a:pt x="22389" y="283275"/>
                </a:cubicBezTo>
                <a:cubicBezTo>
                  <a:pt x="27151" y="328783"/>
                  <a:pt x="48318" y="634113"/>
                  <a:pt x="44614" y="692850"/>
                </a:cubicBezTo>
                <a:cubicBezTo>
                  <a:pt x="40910" y="751587"/>
                  <a:pt x="-3011" y="606067"/>
                  <a:pt x="164" y="635700"/>
                </a:cubicBezTo>
                <a:cubicBezTo>
                  <a:pt x="3339" y="665333"/>
                  <a:pt x="53081" y="863771"/>
                  <a:pt x="63664" y="870650"/>
                </a:cubicBezTo>
                <a:cubicBezTo>
                  <a:pt x="74247" y="877529"/>
                  <a:pt x="63664" y="676975"/>
                  <a:pt x="63664" y="676975"/>
                </a:cubicBezTo>
                <a:cubicBezTo>
                  <a:pt x="63664" y="688617"/>
                  <a:pt x="66839" y="859008"/>
                  <a:pt x="63664" y="940500"/>
                </a:cubicBezTo>
                <a:cubicBezTo>
                  <a:pt x="60489" y="1021992"/>
                  <a:pt x="41968" y="1146875"/>
                  <a:pt x="44614" y="1165925"/>
                </a:cubicBezTo>
                <a:cubicBezTo>
                  <a:pt x="47260" y="1184975"/>
                  <a:pt x="68956" y="1052683"/>
                  <a:pt x="79539" y="1054800"/>
                </a:cubicBezTo>
                <a:cubicBezTo>
                  <a:pt x="90122" y="1056917"/>
                  <a:pt x="120814" y="1287633"/>
                  <a:pt x="127164" y="1188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8A451BBE-C140-5B25-FD5F-26043A3C7425}"/>
              </a:ext>
            </a:extLst>
          </p:cNvPr>
          <p:cNvSpPr/>
          <p:nvPr/>
        </p:nvSpPr>
        <p:spPr>
          <a:xfrm>
            <a:off x="4502336" y="4498895"/>
            <a:ext cx="834879" cy="588473"/>
          </a:xfrm>
          <a:custGeom>
            <a:avLst/>
            <a:gdLst>
              <a:gd name="connsiteX0" fmla="*/ 825314 w 834879"/>
              <a:gd name="connsiteY0" fmla="*/ 80 h 588473"/>
              <a:gd name="connsiteX1" fmla="*/ 383989 w 834879"/>
              <a:gd name="connsiteY1" fmla="*/ 244555 h 588473"/>
              <a:gd name="connsiteX2" fmla="*/ 599889 w 834879"/>
              <a:gd name="connsiteY2" fmla="*/ 222330 h 588473"/>
              <a:gd name="connsiteX3" fmla="*/ 291914 w 834879"/>
              <a:gd name="connsiteY3" fmla="*/ 396955 h 588473"/>
              <a:gd name="connsiteX4" fmla="*/ 476064 w 834879"/>
              <a:gd name="connsiteY4" fmla="*/ 308055 h 588473"/>
              <a:gd name="connsiteX5" fmla="*/ 431614 w 834879"/>
              <a:gd name="connsiteY5" fmla="*/ 333455 h 588473"/>
              <a:gd name="connsiteX6" fmla="*/ 91889 w 834879"/>
              <a:gd name="connsiteY6" fmla="*/ 342980 h 588473"/>
              <a:gd name="connsiteX7" fmla="*/ 28389 w 834879"/>
              <a:gd name="connsiteY7" fmla="*/ 352505 h 588473"/>
              <a:gd name="connsiteX8" fmla="*/ 491939 w 834879"/>
              <a:gd name="connsiteY8" fmla="*/ 342980 h 588473"/>
              <a:gd name="connsiteX9" fmla="*/ 501464 w 834879"/>
              <a:gd name="connsiteY9" fmla="*/ 476330 h 588473"/>
              <a:gd name="connsiteX10" fmla="*/ 644339 w 834879"/>
              <a:gd name="connsiteY10" fmla="*/ 339805 h 588473"/>
              <a:gd name="connsiteX11" fmla="*/ 517339 w 834879"/>
              <a:gd name="connsiteY11" fmla="*/ 584280 h 588473"/>
              <a:gd name="connsiteX12" fmla="*/ 657039 w 834879"/>
              <a:gd name="connsiteY12" fmla="*/ 469980 h 588473"/>
              <a:gd name="connsiteX13" fmla="*/ 834839 w 834879"/>
              <a:gd name="connsiteY13" fmla="*/ 165180 h 588473"/>
              <a:gd name="connsiteX14" fmla="*/ 641164 w 834879"/>
              <a:gd name="connsiteY14" fmla="*/ 311230 h 588473"/>
              <a:gd name="connsiteX15" fmla="*/ 764989 w 834879"/>
              <a:gd name="connsiteY15" fmla="*/ 111205 h 588473"/>
              <a:gd name="connsiteX16" fmla="*/ 587189 w 834879"/>
              <a:gd name="connsiteY16" fmla="*/ 215980 h 588473"/>
              <a:gd name="connsiteX17" fmla="*/ 825314 w 834879"/>
              <a:gd name="connsiteY17" fmla="*/ 80 h 5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4879" h="588473">
                <a:moveTo>
                  <a:pt x="825314" y="80"/>
                </a:moveTo>
                <a:cubicBezTo>
                  <a:pt x="791447" y="4842"/>
                  <a:pt x="421560" y="207513"/>
                  <a:pt x="383989" y="244555"/>
                </a:cubicBezTo>
                <a:cubicBezTo>
                  <a:pt x="346418" y="281597"/>
                  <a:pt x="615235" y="196930"/>
                  <a:pt x="599889" y="222330"/>
                </a:cubicBezTo>
                <a:cubicBezTo>
                  <a:pt x="584543" y="247730"/>
                  <a:pt x="312551" y="382668"/>
                  <a:pt x="291914" y="396955"/>
                </a:cubicBezTo>
                <a:cubicBezTo>
                  <a:pt x="271277" y="411242"/>
                  <a:pt x="452781" y="318638"/>
                  <a:pt x="476064" y="308055"/>
                </a:cubicBezTo>
                <a:cubicBezTo>
                  <a:pt x="499347" y="297472"/>
                  <a:pt x="495643" y="327634"/>
                  <a:pt x="431614" y="333455"/>
                </a:cubicBezTo>
                <a:cubicBezTo>
                  <a:pt x="367585" y="339276"/>
                  <a:pt x="159093" y="339805"/>
                  <a:pt x="91889" y="342980"/>
                </a:cubicBezTo>
                <a:cubicBezTo>
                  <a:pt x="24685" y="346155"/>
                  <a:pt x="-38286" y="352505"/>
                  <a:pt x="28389" y="352505"/>
                </a:cubicBezTo>
                <a:cubicBezTo>
                  <a:pt x="95064" y="352505"/>
                  <a:pt x="413093" y="322343"/>
                  <a:pt x="491939" y="342980"/>
                </a:cubicBezTo>
                <a:cubicBezTo>
                  <a:pt x="570785" y="363617"/>
                  <a:pt x="476064" y="476859"/>
                  <a:pt x="501464" y="476330"/>
                </a:cubicBezTo>
                <a:cubicBezTo>
                  <a:pt x="526864" y="475801"/>
                  <a:pt x="641693" y="321813"/>
                  <a:pt x="644339" y="339805"/>
                </a:cubicBezTo>
                <a:cubicBezTo>
                  <a:pt x="646985" y="357797"/>
                  <a:pt x="515222" y="562584"/>
                  <a:pt x="517339" y="584280"/>
                </a:cubicBezTo>
                <a:cubicBezTo>
                  <a:pt x="519456" y="605976"/>
                  <a:pt x="604122" y="539830"/>
                  <a:pt x="657039" y="469980"/>
                </a:cubicBezTo>
                <a:cubicBezTo>
                  <a:pt x="709956" y="400130"/>
                  <a:pt x="837485" y="191638"/>
                  <a:pt x="834839" y="165180"/>
                </a:cubicBezTo>
                <a:cubicBezTo>
                  <a:pt x="832193" y="138722"/>
                  <a:pt x="652806" y="320226"/>
                  <a:pt x="641164" y="311230"/>
                </a:cubicBezTo>
                <a:cubicBezTo>
                  <a:pt x="629522" y="302234"/>
                  <a:pt x="773985" y="127080"/>
                  <a:pt x="764989" y="111205"/>
                </a:cubicBezTo>
                <a:cubicBezTo>
                  <a:pt x="755993" y="95330"/>
                  <a:pt x="579252" y="228680"/>
                  <a:pt x="587189" y="215980"/>
                </a:cubicBezTo>
                <a:cubicBezTo>
                  <a:pt x="595126" y="203280"/>
                  <a:pt x="859181" y="-4682"/>
                  <a:pt x="825314" y="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E473558-BE15-D56D-1EFC-24F17C33C9D5}"/>
              </a:ext>
            </a:extLst>
          </p:cNvPr>
          <p:cNvSpPr/>
          <p:nvPr/>
        </p:nvSpPr>
        <p:spPr>
          <a:xfrm>
            <a:off x="4545050" y="5314322"/>
            <a:ext cx="476883" cy="188584"/>
          </a:xfrm>
          <a:custGeom>
            <a:avLst/>
            <a:gdLst>
              <a:gd name="connsiteX0" fmla="*/ 4725 w 476883"/>
              <a:gd name="connsiteY0" fmla="*/ 628 h 188584"/>
              <a:gd name="connsiteX1" fmla="*/ 293650 w 476883"/>
              <a:gd name="connsiteY1" fmla="*/ 153028 h 188584"/>
              <a:gd name="connsiteX2" fmla="*/ 474625 w 476883"/>
              <a:gd name="connsiteY2" fmla="*/ 124453 h 188584"/>
              <a:gd name="connsiteX3" fmla="*/ 379375 w 476883"/>
              <a:gd name="connsiteY3" fmla="*/ 140328 h 188584"/>
              <a:gd name="connsiteX4" fmla="*/ 153950 w 476883"/>
              <a:gd name="connsiteY4" fmla="*/ 187953 h 188584"/>
              <a:gd name="connsiteX5" fmla="*/ 115850 w 476883"/>
              <a:gd name="connsiteY5" fmla="*/ 102228 h 188584"/>
              <a:gd name="connsiteX6" fmla="*/ 4725 w 476883"/>
              <a:gd name="connsiteY6" fmla="*/ 628 h 18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883" h="188584">
                <a:moveTo>
                  <a:pt x="4725" y="628"/>
                </a:moveTo>
                <a:cubicBezTo>
                  <a:pt x="34358" y="9095"/>
                  <a:pt x="215333" y="132391"/>
                  <a:pt x="293650" y="153028"/>
                </a:cubicBezTo>
                <a:cubicBezTo>
                  <a:pt x="371967" y="173665"/>
                  <a:pt x="460338" y="126570"/>
                  <a:pt x="474625" y="124453"/>
                </a:cubicBezTo>
                <a:cubicBezTo>
                  <a:pt x="488913" y="122336"/>
                  <a:pt x="432821" y="129745"/>
                  <a:pt x="379375" y="140328"/>
                </a:cubicBezTo>
                <a:cubicBezTo>
                  <a:pt x="325929" y="150911"/>
                  <a:pt x="197871" y="194303"/>
                  <a:pt x="153950" y="187953"/>
                </a:cubicBezTo>
                <a:cubicBezTo>
                  <a:pt x="110029" y="181603"/>
                  <a:pt x="138075" y="132920"/>
                  <a:pt x="115850" y="102228"/>
                </a:cubicBezTo>
                <a:cubicBezTo>
                  <a:pt x="93625" y="71536"/>
                  <a:pt x="-24908" y="-7839"/>
                  <a:pt x="4725" y="6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65D53DDD-2DAB-EB0C-9D1C-8E26D8EE3629}"/>
              </a:ext>
            </a:extLst>
          </p:cNvPr>
          <p:cNvSpPr/>
          <p:nvPr/>
        </p:nvSpPr>
        <p:spPr>
          <a:xfrm>
            <a:off x="3974981" y="4362076"/>
            <a:ext cx="162464" cy="485031"/>
          </a:xfrm>
          <a:custGeom>
            <a:avLst/>
            <a:gdLst>
              <a:gd name="connsiteX0" fmla="*/ 101719 w 162464"/>
              <a:gd name="connsiteY0" fmla="*/ 374 h 485031"/>
              <a:gd name="connsiteX1" fmla="*/ 95369 w 162464"/>
              <a:gd name="connsiteY1" fmla="*/ 140074 h 485031"/>
              <a:gd name="connsiteX2" fmla="*/ 155694 w 162464"/>
              <a:gd name="connsiteY2" fmla="*/ 343274 h 485031"/>
              <a:gd name="connsiteX3" fmla="*/ 155694 w 162464"/>
              <a:gd name="connsiteY3" fmla="*/ 254374 h 485031"/>
              <a:gd name="connsiteX4" fmla="*/ 108069 w 162464"/>
              <a:gd name="connsiteY4" fmla="*/ 482974 h 485031"/>
              <a:gd name="connsiteX5" fmla="*/ 89019 w 162464"/>
              <a:gd name="connsiteY5" fmla="*/ 352799 h 485031"/>
              <a:gd name="connsiteX6" fmla="*/ 3294 w 162464"/>
              <a:gd name="connsiteY6" fmla="*/ 114674 h 485031"/>
              <a:gd name="connsiteX7" fmla="*/ 25519 w 162464"/>
              <a:gd name="connsiteY7" fmla="*/ 181349 h 485031"/>
              <a:gd name="connsiteX8" fmla="*/ 101719 w 162464"/>
              <a:gd name="connsiteY8" fmla="*/ 374 h 48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64" h="485031">
                <a:moveTo>
                  <a:pt x="101719" y="374"/>
                </a:moveTo>
                <a:cubicBezTo>
                  <a:pt x="113361" y="-6505"/>
                  <a:pt x="86373" y="82924"/>
                  <a:pt x="95369" y="140074"/>
                </a:cubicBezTo>
                <a:cubicBezTo>
                  <a:pt x="104365" y="197224"/>
                  <a:pt x="145640" y="324224"/>
                  <a:pt x="155694" y="343274"/>
                </a:cubicBezTo>
                <a:cubicBezTo>
                  <a:pt x="165748" y="362324"/>
                  <a:pt x="163632" y="231091"/>
                  <a:pt x="155694" y="254374"/>
                </a:cubicBezTo>
                <a:cubicBezTo>
                  <a:pt x="147757" y="277657"/>
                  <a:pt x="119181" y="466570"/>
                  <a:pt x="108069" y="482974"/>
                </a:cubicBezTo>
                <a:cubicBezTo>
                  <a:pt x="96957" y="499378"/>
                  <a:pt x="106481" y="414182"/>
                  <a:pt x="89019" y="352799"/>
                </a:cubicBezTo>
                <a:cubicBezTo>
                  <a:pt x="71557" y="291416"/>
                  <a:pt x="13877" y="143249"/>
                  <a:pt x="3294" y="114674"/>
                </a:cubicBezTo>
                <a:cubicBezTo>
                  <a:pt x="-7289" y="86099"/>
                  <a:pt x="9644" y="199341"/>
                  <a:pt x="25519" y="181349"/>
                </a:cubicBezTo>
                <a:cubicBezTo>
                  <a:pt x="41394" y="163357"/>
                  <a:pt x="90077" y="7253"/>
                  <a:pt x="101719" y="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9AB48744-4302-4F42-410B-9598D4F6C8D7}"/>
              </a:ext>
            </a:extLst>
          </p:cNvPr>
          <p:cNvSpPr/>
          <p:nvPr/>
        </p:nvSpPr>
        <p:spPr>
          <a:xfrm>
            <a:off x="3881989" y="4924195"/>
            <a:ext cx="249238" cy="260851"/>
          </a:xfrm>
          <a:custGeom>
            <a:avLst/>
            <a:gdLst>
              <a:gd name="connsiteX0" fmla="*/ 1036 w 249238"/>
              <a:gd name="connsiteY0" fmla="*/ 230 h 260851"/>
              <a:gd name="connsiteX1" fmla="*/ 239161 w 249238"/>
              <a:gd name="connsiteY1" fmla="*/ 136755 h 260851"/>
              <a:gd name="connsiteX2" fmla="*/ 207411 w 249238"/>
              <a:gd name="connsiteY2" fmla="*/ 171680 h 260851"/>
              <a:gd name="connsiteX3" fmla="*/ 229636 w 249238"/>
              <a:gd name="connsiteY3" fmla="*/ 260580 h 260851"/>
              <a:gd name="connsiteX4" fmla="*/ 134386 w 249238"/>
              <a:gd name="connsiteY4" fmla="*/ 139930 h 260851"/>
              <a:gd name="connsiteX5" fmla="*/ 150261 w 249238"/>
              <a:gd name="connsiteY5" fmla="*/ 105005 h 260851"/>
              <a:gd name="connsiteX6" fmla="*/ 1036 w 249238"/>
              <a:gd name="connsiteY6" fmla="*/ 230 h 26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238" h="260851">
                <a:moveTo>
                  <a:pt x="1036" y="230"/>
                </a:moveTo>
                <a:cubicBezTo>
                  <a:pt x="15853" y="5522"/>
                  <a:pt x="204765" y="108180"/>
                  <a:pt x="239161" y="136755"/>
                </a:cubicBezTo>
                <a:cubicBezTo>
                  <a:pt x="273557" y="165330"/>
                  <a:pt x="208998" y="151043"/>
                  <a:pt x="207411" y="171680"/>
                </a:cubicBezTo>
                <a:cubicBezTo>
                  <a:pt x="205824" y="192317"/>
                  <a:pt x="241807" y="265872"/>
                  <a:pt x="229636" y="260580"/>
                </a:cubicBezTo>
                <a:cubicBezTo>
                  <a:pt x="217465" y="255288"/>
                  <a:pt x="147615" y="165859"/>
                  <a:pt x="134386" y="139930"/>
                </a:cubicBezTo>
                <a:cubicBezTo>
                  <a:pt x="121157" y="114001"/>
                  <a:pt x="165607" y="127759"/>
                  <a:pt x="150261" y="105005"/>
                </a:cubicBezTo>
                <a:cubicBezTo>
                  <a:pt x="134915" y="82251"/>
                  <a:pt x="-13781" y="-5062"/>
                  <a:pt x="1036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93AB95F5-0555-481F-785B-019BC4F6BC9B}"/>
              </a:ext>
            </a:extLst>
          </p:cNvPr>
          <p:cNvSpPr/>
          <p:nvPr/>
        </p:nvSpPr>
        <p:spPr>
          <a:xfrm>
            <a:off x="3587052" y="3673128"/>
            <a:ext cx="73728" cy="232439"/>
          </a:xfrm>
          <a:custGeom>
            <a:avLst/>
            <a:gdLst>
              <a:gd name="connsiteX0" fmla="*/ 73723 w 73728"/>
              <a:gd name="connsiteY0" fmla="*/ 114647 h 232439"/>
              <a:gd name="connsiteX1" fmla="*/ 22923 w 73728"/>
              <a:gd name="connsiteY1" fmla="*/ 171797 h 232439"/>
              <a:gd name="connsiteX2" fmla="*/ 16573 w 73728"/>
              <a:gd name="connsiteY2" fmla="*/ 232122 h 232439"/>
              <a:gd name="connsiteX3" fmla="*/ 13398 w 73728"/>
              <a:gd name="connsiteY3" fmla="*/ 194022 h 232439"/>
              <a:gd name="connsiteX4" fmla="*/ 3873 w 73728"/>
              <a:gd name="connsiteY4" fmla="*/ 159097 h 232439"/>
              <a:gd name="connsiteX5" fmla="*/ 698 w 73728"/>
              <a:gd name="connsiteY5" fmla="*/ 347 h 232439"/>
              <a:gd name="connsiteX6" fmla="*/ 16573 w 73728"/>
              <a:gd name="connsiteY6" fmla="*/ 117822 h 232439"/>
              <a:gd name="connsiteX7" fmla="*/ 26098 w 73728"/>
              <a:gd name="connsiteY7" fmla="*/ 162272 h 232439"/>
              <a:gd name="connsiteX8" fmla="*/ 73723 w 73728"/>
              <a:gd name="connsiteY8" fmla="*/ 114647 h 23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728" h="232439">
                <a:moveTo>
                  <a:pt x="73723" y="114647"/>
                </a:moveTo>
                <a:cubicBezTo>
                  <a:pt x="73194" y="116234"/>
                  <a:pt x="32448" y="152218"/>
                  <a:pt x="22923" y="171797"/>
                </a:cubicBezTo>
                <a:cubicBezTo>
                  <a:pt x="13398" y="191376"/>
                  <a:pt x="18160" y="228418"/>
                  <a:pt x="16573" y="232122"/>
                </a:cubicBezTo>
                <a:cubicBezTo>
                  <a:pt x="14986" y="235826"/>
                  <a:pt x="15515" y="206193"/>
                  <a:pt x="13398" y="194022"/>
                </a:cubicBezTo>
                <a:cubicBezTo>
                  <a:pt x="11281" y="181851"/>
                  <a:pt x="5990" y="191376"/>
                  <a:pt x="3873" y="159097"/>
                </a:cubicBezTo>
                <a:cubicBezTo>
                  <a:pt x="1756" y="126818"/>
                  <a:pt x="-1419" y="7226"/>
                  <a:pt x="698" y="347"/>
                </a:cubicBezTo>
                <a:cubicBezTo>
                  <a:pt x="2815" y="-6532"/>
                  <a:pt x="12340" y="90834"/>
                  <a:pt x="16573" y="117822"/>
                </a:cubicBezTo>
                <a:cubicBezTo>
                  <a:pt x="20806" y="144810"/>
                  <a:pt x="18690" y="162801"/>
                  <a:pt x="26098" y="162272"/>
                </a:cubicBezTo>
                <a:cubicBezTo>
                  <a:pt x="33506" y="161743"/>
                  <a:pt x="74252" y="113060"/>
                  <a:pt x="73723" y="114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00BF69C9-4F07-A100-991C-269B10DAB054}"/>
              </a:ext>
            </a:extLst>
          </p:cNvPr>
          <p:cNvSpPr/>
          <p:nvPr/>
        </p:nvSpPr>
        <p:spPr>
          <a:xfrm>
            <a:off x="3462843" y="4081984"/>
            <a:ext cx="95147" cy="476694"/>
          </a:xfrm>
          <a:custGeom>
            <a:avLst/>
            <a:gdLst>
              <a:gd name="connsiteX0" fmla="*/ 1082 w 95147"/>
              <a:gd name="connsiteY0" fmla="*/ 4241 h 476694"/>
              <a:gd name="connsiteX1" fmla="*/ 89982 w 95147"/>
              <a:gd name="connsiteY1" fmla="*/ 448741 h 476694"/>
              <a:gd name="connsiteX2" fmla="*/ 77282 w 95147"/>
              <a:gd name="connsiteY2" fmla="*/ 394766 h 476694"/>
              <a:gd name="connsiteX3" fmla="*/ 16957 w 95147"/>
              <a:gd name="connsiteY3" fmla="*/ 102666 h 476694"/>
              <a:gd name="connsiteX4" fmla="*/ 39182 w 95147"/>
              <a:gd name="connsiteY4" fmla="*/ 216966 h 476694"/>
              <a:gd name="connsiteX5" fmla="*/ 1082 w 95147"/>
              <a:gd name="connsiteY5" fmla="*/ 4241 h 47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47" h="476694">
                <a:moveTo>
                  <a:pt x="1082" y="4241"/>
                </a:moveTo>
                <a:cubicBezTo>
                  <a:pt x="9549" y="42870"/>
                  <a:pt x="77282" y="383654"/>
                  <a:pt x="89982" y="448741"/>
                </a:cubicBezTo>
                <a:cubicBezTo>
                  <a:pt x="102682" y="513828"/>
                  <a:pt x="89453" y="452445"/>
                  <a:pt x="77282" y="394766"/>
                </a:cubicBezTo>
                <a:cubicBezTo>
                  <a:pt x="65111" y="337087"/>
                  <a:pt x="23307" y="132299"/>
                  <a:pt x="16957" y="102666"/>
                </a:cubicBezTo>
                <a:cubicBezTo>
                  <a:pt x="10607" y="73033"/>
                  <a:pt x="41828" y="230724"/>
                  <a:pt x="39182" y="216966"/>
                </a:cubicBezTo>
                <a:cubicBezTo>
                  <a:pt x="36536" y="203208"/>
                  <a:pt x="-7385" y="-34388"/>
                  <a:pt x="1082" y="4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E9DA022-7DD9-C732-879F-17FCA08245E3}"/>
              </a:ext>
            </a:extLst>
          </p:cNvPr>
          <p:cNvSpPr/>
          <p:nvPr/>
        </p:nvSpPr>
        <p:spPr>
          <a:xfrm>
            <a:off x="5009687" y="1454412"/>
            <a:ext cx="718955" cy="1296296"/>
          </a:xfrm>
          <a:custGeom>
            <a:avLst/>
            <a:gdLst>
              <a:gd name="connsiteX0" fmla="*/ 8540 w 718955"/>
              <a:gd name="connsiteY0" fmla="*/ 23258 h 1296296"/>
              <a:gd name="connsiteX1" fmla="*/ 535235 w 718955"/>
              <a:gd name="connsiteY1" fmla="*/ 842561 h 1296296"/>
              <a:gd name="connsiteX2" fmla="*/ 535235 w 718955"/>
              <a:gd name="connsiteY2" fmla="*/ 820615 h 1296296"/>
              <a:gd name="connsiteX3" fmla="*/ 586441 w 718955"/>
              <a:gd name="connsiteY3" fmla="*/ 1296103 h 1296296"/>
              <a:gd name="connsiteX4" fmla="*/ 652278 w 718955"/>
              <a:gd name="connsiteY4" fmla="*/ 879137 h 1296296"/>
              <a:gd name="connsiteX5" fmla="*/ 710799 w 718955"/>
              <a:gd name="connsiteY5" fmla="*/ 908398 h 1296296"/>
              <a:gd name="connsiteX6" fmla="*/ 462083 w 718955"/>
              <a:gd name="connsiteY6" fmla="*/ 352442 h 1296296"/>
              <a:gd name="connsiteX7" fmla="*/ 469398 w 718955"/>
              <a:gd name="connsiteY7" fmla="*/ 564583 h 1296296"/>
              <a:gd name="connsiteX8" fmla="*/ 352355 w 718955"/>
              <a:gd name="connsiteY8" fmla="*/ 381703 h 1296296"/>
              <a:gd name="connsiteX9" fmla="*/ 220681 w 718955"/>
              <a:gd name="connsiteY9" fmla="*/ 235399 h 1296296"/>
              <a:gd name="connsiteX10" fmla="*/ 8540 w 718955"/>
              <a:gd name="connsiteY10" fmla="*/ 23258 h 12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8955" h="1296296">
                <a:moveTo>
                  <a:pt x="8540" y="23258"/>
                </a:moveTo>
                <a:cubicBezTo>
                  <a:pt x="60966" y="124452"/>
                  <a:pt x="447453" y="709668"/>
                  <a:pt x="535235" y="842561"/>
                </a:cubicBezTo>
                <a:cubicBezTo>
                  <a:pt x="623018" y="975454"/>
                  <a:pt x="526701" y="745025"/>
                  <a:pt x="535235" y="820615"/>
                </a:cubicBezTo>
                <a:cubicBezTo>
                  <a:pt x="543769" y="896205"/>
                  <a:pt x="566934" y="1286349"/>
                  <a:pt x="586441" y="1296103"/>
                </a:cubicBezTo>
                <a:cubicBezTo>
                  <a:pt x="605948" y="1305857"/>
                  <a:pt x="631552" y="943755"/>
                  <a:pt x="652278" y="879137"/>
                </a:cubicBezTo>
                <a:cubicBezTo>
                  <a:pt x="673004" y="814520"/>
                  <a:pt x="742498" y="996181"/>
                  <a:pt x="710799" y="908398"/>
                </a:cubicBezTo>
                <a:cubicBezTo>
                  <a:pt x="679100" y="820615"/>
                  <a:pt x="502316" y="409744"/>
                  <a:pt x="462083" y="352442"/>
                </a:cubicBezTo>
                <a:cubicBezTo>
                  <a:pt x="421850" y="295140"/>
                  <a:pt x="487686" y="559706"/>
                  <a:pt x="469398" y="564583"/>
                </a:cubicBezTo>
                <a:cubicBezTo>
                  <a:pt x="451110" y="569460"/>
                  <a:pt x="393808" y="436567"/>
                  <a:pt x="352355" y="381703"/>
                </a:cubicBezTo>
                <a:cubicBezTo>
                  <a:pt x="310902" y="326839"/>
                  <a:pt x="281641" y="290263"/>
                  <a:pt x="220681" y="235399"/>
                </a:cubicBezTo>
                <a:cubicBezTo>
                  <a:pt x="159721" y="180535"/>
                  <a:pt x="-43886" y="-77936"/>
                  <a:pt x="8540" y="23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66382EB7-3035-3DEC-92B9-C7B74BD521F4}"/>
              </a:ext>
            </a:extLst>
          </p:cNvPr>
          <p:cNvSpPr/>
          <p:nvPr/>
        </p:nvSpPr>
        <p:spPr>
          <a:xfrm>
            <a:off x="3434724" y="1744937"/>
            <a:ext cx="537500" cy="1078558"/>
          </a:xfrm>
          <a:custGeom>
            <a:avLst/>
            <a:gdLst>
              <a:gd name="connsiteX0" fmla="*/ 537430 w 537500"/>
              <a:gd name="connsiteY0" fmla="*/ 3396 h 1078558"/>
              <a:gd name="connsiteX1" fmla="*/ 83887 w 537500"/>
              <a:gd name="connsiteY1" fmla="*/ 610557 h 1078558"/>
              <a:gd name="connsiteX2" fmla="*/ 135094 w 537500"/>
              <a:gd name="connsiteY2" fmla="*/ 486199 h 1078558"/>
              <a:gd name="connsiteX3" fmla="*/ 3420 w 537500"/>
              <a:gd name="connsiteY3" fmla="*/ 888535 h 1078558"/>
              <a:gd name="connsiteX4" fmla="*/ 39996 w 537500"/>
              <a:gd name="connsiteY4" fmla="*/ 873905 h 1078558"/>
              <a:gd name="connsiteX5" fmla="*/ 54626 w 537500"/>
              <a:gd name="connsiteY5" fmla="*/ 1071415 h 1078558"/>
              <a:gd name="connsiteX6" fmla="*/ 18050 w 537500"/>
              <a:gd name="connsiteY6" fmla="*/ 581297 h 1078558"/>
              <a:gd name="connsiteX7" fmla="*/ 47311 w 537500"/>
              <a:gd name="connsiteY7" fmla="*/ 135069 h 1078558"/>
              <a:gd name="connsiteX8" fmla="*/ 47311 w 537500"/>
              <a:gd name="connsiteY8" fmla="*/ 354525 h 1078558"/>
              <a:gd name="connsiteX9" fmla="*/ 537430 w 537500"/>
              <a:gd name="connsiteY9" fmla="*/ 3396 h 107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500" h="1078558">
                <a:moveTo>
                  <a:pt x="537430" y="3396"/>
                </a:moveTo>
                <a:cubicBezTo>
                  <a:pt x="543526" y="46068"/>
                  <a:pt x="150943" y="530090"/>
                  <a:pt x="83887" y="610557"/>
                </a:cubicBezTo>
                <a:cubicBezTo>
                  <a:pt x="16831" y="691024"/>
                  <a:pt x="148505" y="439869"/>
                  <a:pt x="135094" y="486199"/>
                </a:cubicBezTo>
                <a:cubicBezTo>
                  <a:pt x="121683" y="532529"/>
                  <a:pt x="19270" y="823917"/>
                  <a:pt x="3420" y="888535"/>
                </a:cubicBezTo>
                <a:cubicBezTo>
                  <a:pt x="-12430" y="953153"/>
                  <a:pt x="31462" y="843425"/>
                  <a:pt x="39996" y="873905"/>
                </a:cubicBezTo>
                <a:cubicBezTo>
                  <a:pt x="48530" y="904385"/>
                  <a:pt x="58284" y="1120183"/>
                  <a:pt x="54626" y="1071415"/>
                </a:cubicBezTo>
                <a:cubicBezTo>
                  <a:pt x="50968" y="1022647"/>
                  <a:pt x="19269" y="737355"/>
                  <a:pt x="18050" y="581297"/>
                </a:cubicBezTo>
                <a:cubicBezTo>
                  <a:pt x="16831" y="425239"/>
                  <a:pt x="42434" y="172864"/>
                  <a:pt x="47311" y="135069"/>
                </a:cubicBezTo>
                <a:cubicBezTo>
                  <a:pt x="52188" y="97274"/>
                  <a:pt x="-30718" y="375251"/>
                  <a:pt x="47311" y="354525"/>
                </a:cubicBezTo>
                <a:cubicBezTo>
                  <a:pt x="125340" y="333799"/>
                  <a:pt x="531334" y="-39276"/>
                  <a:pt x="537430" y="3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08D81FA-ADC2-BBDA-EE7C-BF4559754377}"/>
              </a:ext>
            </a:extLst>
          </p:cNvPr>
          <p:cNvSpPr/>
          <p:nvPr/>
        </p:nvSpPr>
        <p:spPr>
          <a:xfrm>
            <a:off x="4367082" y="2347215"/>
            <a:ext cx="96836" cy="429511"/>
          </a:xfrm>
          <a:custGeom>
            <a:avLst/>
            <a:gdLst>
              <a:gd name="connsiteX0" fmla="*/ 95190 w 96836"/>
              <a:gd name="connsiteY0" fmla="*/ 964 h 429511"/>
              <a:gd name="connsiteX1" fmla="*/ 87875 w 96836"/>
              <a:gd name="connsiteY1" fmla="*/ 227735 h 429511"/>
              <a:gd name="connsiteX2" fmla="*/ 43984 w 96836"/>
              <a:gd name="connsiteY2" fmla="*/ 425246 h 429511"/>
              <a:gd name="connsiteX3" fmla="*/ 51299 w 96836"/>
              <a:gd name="connsiteY3" fmla="*/ 352094 h 429511"/>
              <a:gd name="connsiteX4" fmla="*/ 92 w 96836"/>
              <a:gd name="connsiteY4" fmla="*/ 220420 h 429511"/>
              <a:gd name="connsiteX5" fmla="*/ 65929 w 96836"/>
              <a:gd name="connsiteY5" fmla="*/ 147268 h 429511"/>
              <a:gd name="connsiteX6" fmla="*/ 95190 w 96836"/>
              <a:gd name="connsiteY6" fmla="*/ 964 h 4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36" h="429511">
                <a:moveTo>
                  <a:pt x="95190" y="964"/>
                </a:moveTo>
                <a:cubicBezTo>
                  <a:pt x="98848" y="14375"/>
                  <a:pt x="96409" y="157021"/>
                  <a:pt x="87875" y="227735"/>
                </a:cubicBezTo>
                <a:cubicBezTo>
                  <a:pt x="79341" y="298449"/>
                  <a:pt x="50080" y="404519"/>
                  <a:pt x="43984" y="425246"/>
                </a:cubicBezTo>
                <a:cubicBezTo>
                  <a:pt x="37888" y="445973"/>
                  <a:pt x="58614" y="386232"/>
                  <a:pt x="51299" y="352094"/>
                </a:cubicBezTo>
                <a:cubicBezTo>
                  <a:pt x="43984" y="317956"/>
                  <a:pt x="-2346" y="254558"/>
                  <a:pt x="92" y="220420"/>
                </a:cubicBezTo>
                <a:cubicBezTo>
                  <a:pt x="2530" y="186282"/>
                  <a:pt x="48860" y="176529"/>
                  <a:pt x="65929" y="147268"/>
                </a:cubicBezTo>
                <a:cubicBezTo>
                  <a:pt x="82998" y="118007"/>
                  <a:pt x="91532" y="-12447"/>
                  <a:pt x="95190" y="9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3284DBAA-1855-9441-88EB-240FCCCFBF1B}"/>
              </a:ext>
            </a:extLst>
          </p:cNvPr>
          <p:cNvSpPr/>
          <p:nvPr/>
        </p:nvSpPr>
        <p:spPr>
          <a:xfrm>
            <a:off x="4608449" y="2515595"/>
            <a:ext cx="173065" cy="368779"/>
          </a:xfrm>
          <a:custGeom>
            <a:avLst/>
            <a:gdLst>
              <a:gd name="connsiteX0" fmla="*/ 127 w 173065"/>
              <a:gd name="connsiteY0" fmla="*/ 834 h 368779"/>
              <a:gd name="connsiteX1" fmla="*/ 131801 w 173065"/>
              <a:gd name="connsiteY1" fmla="*/ 344648 h 368779"/>
              <a:gd name="connsiteX2" fmla="*/ 161061 w 173065"/>
              <a:gd name="connsiteY2" fmla="*/ 330018 h 368779"/>
              <a:gd name="connsiteX3" fmla="*/ 161061 w 173065"/>
              <a:gd name="connsiteY3" fmla="*/ 249551 h 368779"/>
              <a:gd name="connsiteX4" fmla="*/ 127 w 173065"/>
              <a:gd name="connsiteY4" fmla="*/ 834 h 36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65" h="368779">
                <a:moveTo>
                  <a:pt x="127" y="834"/>
                </a:moveTo>
                <a:cubicBezTo>
                  <a:pt x="-4750" y="16683"/>
                  <a:pt x="131801" y="344648"/>
                  <a:pt x="131801" y="344648"/>
                </a:cubicBezTo>
                <a:cubicBezTo>
                  <a:pt x="158623" y="399512"/>
                  <a:pt x="156184" y="345867"/>
                  <a:pt x="161061" y="330018"/>
                </a:cubicBezTo>
                <a:cubicBezTo>
                  <a:pt x="165938" y="314169"/>
                  <a:pt x="185445" y="299538"/>
                  <a:pt x="161061" y="249551"/>
                </a:cubicBezTo>
                <a:cubicBezTo>
                  <a:pt x="136677" y="199564"/>
                  <a:pt x="5004" y="-15015"/>
                  <a:pt x="127" y="8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1E405F66-58F2-1951-169A-E2D042C4F593}"/>
              </a:ext>
            </a:extLst>
          </p:cNvPr>
          <p:cNvSpPr/>
          <p:nvPr/>
        </p:nvSpPr>
        <p:spPr>
          <a:xfrm>
            <a:off x="5573207" y="1835776"/>
            <a:ext cx="558231" cy="907567"/>
          </a:xfrm>
          <a:custGeom>
            <a:avLst/>
            <a:gdLst>
              <a:gd name="connsiteX0" fmla="*/ 975 w 558231"/>
              <a:gd name="connsiteY0" fmla="*/ 461197 h 907567"/>
              <a:gd name="connsiteX1" fmla="*/ 337475 w 558231"/>
              <a:gd name="connsiteY1" fmla="*/ 812326 h 907567"/>
              <a:gd name="connsiteX2" fmla="*/ 359420 w 558231"/>
              <a:gd name="connsiteY2" fmla="*/ 775750 h 907567"/>
              <a:gd name="connsiteX3" fmla="*/ 556931 w 558231"/>
              <a:gd name="connsiteY3" fmla="*/ 907424 h 907567"/>
              <a:gd name="connsiteX4" fmla="*/ 439887 w 558231"/>
              <a:gd name="connsiteY4" fmla="*/ 746490 h 907567"/>
              <a:gd name="connsiteX5" fmla="*/ 337475 w 558231"/>
              <a:gd name="connsiteY5" fmla="*/ 431936 h 907567"/>
              <a:gd name="connsiteX6" fmla="*/ 125334 w 558231"/>
              <a:gd name="connsiteY6" fmla="*/ 339 h 907567"/>
              <a:gd name="connsiteX7" fmla="*/ 264323 w 558231"/>
              <a:gd name="connsiteY7" fmla="*/ 505088 h 907567"/>
              <a:gd name="connsiteX8" fmla="*/ 235062 w 558231"/>
              <a:gd name="connsiteY8" fmla="*/ 527034 h 907567"/>
              <a:gd name="connsiteX9" fmla="*/ 975 w 558231"/>
              <a:gd name="connsiteY9" fmla="*/ 461197 h 90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231" h="907567">
                <a:moveTo>
                  <a:pt x="975" y="461197"/>
                </a:moveTo>
                <a:cubicBezTo>
                  <a:pt x="18044" y="508746"/>
                  <a:pt x="277734" y="759901"/>
                  <a:pt x="337475" y="812326"/>
                </a:cubicBezTo>
                <a:cubicBezTo>
                  <a:pt x="397216" y="864751"/>
                  <a:pt x="322844" y="759900"/>
                  <a:pt x="359420" y="775750"/>
                </a:cubicBezTo>
                <a:cubicBezTo>
                  <a:pt x="395996" y="791600"/>
                  <a:pt x="543520" y="912301"/>
                  <a:pt x="556931" y="907424"/>
                </a:cubicBezTo>
                <a:cubicBezTo>
                  <a:pt x="570342" y="902547"/>
                  <a:pt x="476463" y="825738"/>
                  <a:pt x="439887" y="746490"/>
                </a:cubicBezTo>
                <a:cubicBezTo>
                  <a:pt x="403311" y="667242"/>
                  <a:pt x="389901" y="556295"/>
                  <a:pt x="337475" y="431936"/>
                </a:cubicBezTo>
                <a:cubicBezTo>
                  <a:pt x="285049" y="307577"/>
                  <a:pt x="137526" y="-11853"/>
                  <a:pt x="125334" y="339"/>
                </a:cubicBezTo>
                <a:cubicBezTo>
                  <a:pt x="113142" y="12531"/>
                  <a:pt x="246035" y="417306"/>
                  <a:pt x="264323" y="505088"/>
                </a:cubicBezTo>
                <a:cubicBezTo>
                  <a:pt x="282611" y="592870"/>
                  <a:pt x="274077" y="530692"/>
                  <a:pt x="235062" y="527034"/>
                </a:cubicBezTo>
                <a:cubicBezTo>
                  <a:pt x="196048" y="523376"/>
                  <a:pt x="-16094" y="413648"/>
                  <a:pt x="975" y="4611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6606ECD-07AA-B4D0-2F29-8CDC975CE6A5}"/>
              </a:ext>
            </a:extLst>
          </p:cNvPr>
          <p:cNvSpPr/>
          <p:nvPr/>
        </p:nvSpPr>
        <p:spPr>
          <a:xfrm>
            <a:off x="3685489" y="5075163"/>
            <a:ext cx="261055" cy="484549"/>
          </a:xfrm>
          <a:custGeom>
            <a:avLst/>
            <a:gdLst>
              <a:gd name="connsiteX0" fmla="*/ 7036 w 261055"/>
              <a:gd name="connsiteY0" fmla="*/ 1662 h 484549"/>
              <a:gd name="connsiteX1" fmla="*/ 210236 w 261055"/>
              <a:gd name="connsiteY1" fmla="*/ 373137 h 484549"/>
              <a:gd name="connsiteX2" fmla="*/ 210236 w 261055"/>
              <a:gd name="connsiteY2" fmla="*/ 338212 h 484549"/>
              <a:gd name="connsiteX3" fmla="*/ 261036 w 261055"/>
              <a:gd name="connsiteY3" fmla="*/ 484262 h 484549"/>
              <a:gd name="connsiteX4" fmla="*/ 203886 w 261055"/>
              <a:gd name="connsiteY4" fmla="*/ 369962 h 484549"/>
              <a:gd name="connsiteX5" fmla="*/ 3861 w 261055"/>
              <a:gd name="connsiteY5" fmla="*/ 179462 h 484549"/>
              <a:gd name="connsiteX6" fmla="*/ 67361 w 261055"/>
              <a:gd name="connsiteY6" fmla="*/ 233437 h 484549"/>
              <a:gd name="connsiteX7" fmla="*/ 7036 w 261055"/>
              <a:gd name="connsiteY7" fmla="*/ 1662 h 48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055" h="484549">
                <a:moveTo>
                  <a:pt x="7036" y="1662"/>
                </a:moveTo>
                <a:cubicBezTo>
                  <a:pt x="30849" y="24945"/>
                  <a:pt x="176369" y="317045"/>
                  <a:pt x="210236" y="373137"/>
                </a:cubicBezTo>
                <a:cubicBezTo>
                  <a:pt x="244103" y="429229"/>
                  <a:pt x="201769" y="319691"/>
                  <a:pt x="210236" y="338212"/>
                </a:cubicBezTo>
                <a:cubicBezTo>
                  <a:pt x="218703" y="356733"/>
                  <a:pt x="262094" y="478971"/>
                  <a:pt x="261036" y="484262"/>
                </a:cubicBezTo>
                <a:cubicBezTo>
                  <a:pt x="259978" y="489553"/>
                  <a:pt x="246748" y="420762"/>
                  <a:pt x="203886" y="369962"/>
                </a:cubicBezTo>
                <a:cubicBezTo>
                  <a:pt x="161024" y="319162"/>
                  <a:pt x="26615" y="202216"/>
                  <a:pt x="3861" y="179462"/>
                </a:cubicBezTo>
                <a:cubicBezTo>
                  <a:pt x="-18893" y="156708"/>
                  <a:pt x="66303" y="259895"/>
                  <a:pt x="67361" y="233437"/>
                </a:cubicBezTo>
                <a:cubicBezTo>
                  <a:pt x="68419" y="206979"/>
                  <a:pt x="-16777" y="-21621"/>
                  <a:pt x="7036" y="16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D6285BF-F9A2-AD76-7BC3-F9F42AABCA92}"/>
              </a:ext>
            </a:extLst>
          </p:cNvPr>
          <p:cNvSpPr/>
          <p:nvPr/>
        </p:nvSpPr>
        <p:spPr>
          <a:xfrm>
            <a:off x="5349330" y="4743304"/>
            <a:ext cx="578503" cy="1305285"/>
          </a:xfrm>
          <a:custGeom>
            <a:avLst/>
            <a:gdLst>
              <a:gd name="connsiteX0" fmla="*/ 578395 w 578503"/>
              <a:gd name="connsiteY0" fmla="*/ 146 h 1305285"/>
              <a:gd name="connsiteX1" fmla="*/ 467270 w 578503"/>
              <a:gd name="connsiteY1" fmla="*/ 381146 h 1305285"/>
              <a:gd name="connsiteX2" fmla="*/ 445045 w 578503"/>
              <a:gd name="connsiteY2" fmla="*/ 682771 h 1305285"/>
              <a:gd name="connsiteX3" fmla="*/ 483145 w 578503"/>
              <a:gd name="connsiteY3" fmla="*/ 593871 h 1305285"/>
              <a:gd name="connsiteX4" fmla="*/ 210095 w 578503"/>
              <a:gd name="connsiteY4" fmla="*/ 1047896 h 1305285"/>
              <a:gd name="connsiteX5" fmla="*/ 270420 w 578503"/>
              <a:gd name="connsiteY5" fmla="*/ 981221 h 1305285"/>
              <a:gd name="connsiteX6" fmla="*/ 545 w 578503"/>
              <a:gd name="connsiteY6" fmla="*/ 1305071 h 1305285"/>
              <a:gd name="connsiteX7" fmla="*/ 210095 w 578503"/>
              <a:gd name="connsiteY7" fmla="*/ 1022496 h 1305285"/>
              <a:gd name="connsiteX8" fmla="*/ 530770 w 578503"/>
              <a:gd name="connsiteY8" fmla="*/ 530371 h 1305285"/>
              <a:gd name="connsiteX9" fmla="*/ 499020 w 578503"/>
              <a:gd name="connsiteY9" fmla="*/ 438296 h 1305285"/>
              <a:gd name="connsiteX10" fmla="*/ 445045 w 578503"/>
              <a:gd name="connsiteY10" fmla="*/ 336696 h 1305285"/>
              <a:gd name="connsiteX11" fmla="*/ 578395 w 578503"/>
              <a:gd name="connsiteY11" fmla="*/ 146 h 130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503" h="1305285">
                <a:moveTo>
                  <a:pt x="578395" y="146"/>
                </a:moveTo>
                <a:cubicBezTo>
                  <a:pt x="582099" y="7554"/>
                  <a:pt x="489495" y="267375"/>
                  <a:pt x="467270" y="381146"/>
                </a:cubicBezTo>
                <a:cubicBezTo>
                  <a:pt x="445045" y="494917"/>
                  <a:pt x="442399" y="647317"/>
                  <a:pt x="445045" y="682771"/>
                </a:cubicBezTo>
                <a:cubicBezTo>
                  <a:pt x="447691" y="718225"/>
                  <a:pt x="522303" y="533017"/>
                  <a:pt x="483145" y="593871"/>
                </a:cubicBezTo>
                <a:cubicBezTo>
                  <a:pt x="443987" y="654725"/>
                  <a:pt x="245549" y="983338"/>
                  <a:pt x="210095" y="1047896"/>
                </a:cubicBezTo>
                <a:cubicBezTo>
                  <a:pt x="174641" y="1112454"/>
                  <a:pt x="305345" y="938359"/>
                  <a:pt x="270420" y="981221"/>
                </a:cubicBezTo>
                <a:cubicBezTo>
                  <a:pt x="235495" y="1024083"/>
                  <a:pt x="10599" y="1298192"/>
                  <a:pt x="545" y="1305071"/>
                </a:cubicBezTo>
                <a:cubicBezTo>
                  <a:pt x="-9509" y="1311950"/>
                  <a:pt x="121724" y="1151613"/>
                  <a:pt x="210095" y="1022496"/>
                </a:cubicBezTo>
                <a:cubicBezTo>
                  <a:pt x="298466" y="893379"/>
                  <a:pt x="482616" y="627738"/>
                  <a:pt x="530770" y="530371"/>
                </a:cubicBezTo>
                <a:cubicBezTo>
                  <a:pt x="578924" y="433004"/>
                  <a:pt x="513307" y="470575"/>
                  <a:pt x="499020" y="438296"/>
                </a:cubicBezTo>
                <a:cubicBezTo>
                  <a:pt x="484732" y="406017"/>
                  <a:pt x="432874" y="404429"/>
                  <a:pt x="445045" y="336696"/>
                </a:cubicBezTo>
                <a:cubicBezTo>
                  <a:pt x="457216" y="268963"/>
                  <a:pt x="574691" y="-7262"/>
                  <a:pt x="578395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52924BA-F543-6494-631D-DEF62F3CA1D4}"/>
              </a:ext>
            </a:extLst>
          </p:cNvPr>
          <p:cNvSpPr/>
          <p:nvPr/>
        </p:nvSpPr>
        <p:spPr>
          <a:xfrm>
            <a:off x="3643640" y="5086250"/>
            <a:ext cx="1508895" cy="1216049"/>
          </a:xfrm>
          <a:custGeom>
            <a:avLst/>
            <a:gdLst>
              <a:gd name="connsiteX0" fmla="*/ 36185 w 1508895"/>
              <a:gd name="connsiteY0" fmla="*/ 100 h 1216049"/>
              <a:gd name="connsiteX1" fmla="*/ 29835 w 1508895"/>
              <a:gd name="connsiteY1" fmla="*/ 149325 h 1216049"/>
              <a:gd name="connsiteX2" fmla="*/ 194935 w 1508895"/>
              <a:gd name="connsiteY2" fmla="*/ 450950 h 1216049"/>
              <a:gd name="connsiteX3" fmla="*/ 223510 w 1508895"/>
              <a:gd name="connsiteY3" fmla="*/ 435075 h 1216049"/>
              <a:gd name="connsiteX4" fmla="*/ 560060 w 1508895"/>
              <a:gd name="connsiteY4" fmla="*/ 708125 h 1216049"/>
              <a:gd name="connsiteX5" fmla="*/ 566410 w 1508895"/>
              <a:gd name="connsiteY5" fmla="*/ 692250 h 1216049"/>
              <a:gd name="connsiteX6" fmla="*/ 1087110 w 1508895"/>
              <a:gd name="connsiteY6" fmla="*/ 1060550 h 1216049"/>
              <a:gd name="connsiteX7" fmla="*/ 1093460 w 1508895"/>
              <a:gd name="connsiteY7" fmla="*/ 1038325 h 1216049"/>
              <a:gd name="connsiteX8" fmla="*/ 1499860 w 1508895"/>
              <a:gd name="connsiteY8" fmla="*/ 1212950 h 1216049"/>
              <a:gd name="connsiteX9" fmla="*/ 1322060 w 1508895"/>
              <a:gd name="connsiteY9" fmla="*/ 1120875 h 1216049"/>
              <a:gd name="connsiteX10" fmla="*/ 725160 w 1508895"/>
              <a:gd name="connsiteY10" fmla="*/ 771625 h 1216049"/>
              <a:gd name="connsiteX11" fmla="*/ 236210 w 1508895"/>
              <a:gd name="connsiteY11" fmla="*/ 358875 h 1216049"/>
              <a:gd name="connsiteX12" fmla="*/ 325110 w 1508895"/>
              <a:gd name="connsiteY12" fmla="*/ 492225 h 1216049"/>
              <a:gd name="connsiteX13" fmla="*/ 185410 w 1508895"/>
              <a:gd name="connsiteY13" fmla="*/ 377925 h 1216049"/>
              <a:gd name="connsiteX14" fmla="*/ 26660 w 1508895"/>
              <a:gd name="connsiteY14" fmla="*/ 187425 h 1216049"/>
              <a:gd name="connsiteX15" fmla="*/ 1260 w 1508895"/>
              <a:gd name="connsiteY15" fmla="*/ 127100 h 1216049"/>
              <a:gd name="connsiteX16" fmla="*/ 36185 w 1508895"/>
              <a:gd name="connsiteY16" fmla="*/ 100 h 121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08895" h="1216049">
                <a:moveTo>
                  <a:pt x="36185" y="100"/>
                </a:moveTo>
                <a:cubicBezTo>
                  <a:pt x="40947" y="3804"/>
                  <a:pt x="3377" y="74183"/>
                  <a:pt x="29835" y="149325"/>
                </a:cubicBezTo>
                <a:cubicBezTo>
                  <a:pt x="56293" y="224467"/>
                  <a:pt x="162656" y="403325"/>
                  <a:pt x="194935" y="450950"/>
                </a:cubicBezTo>
                <a:cubicBezTo>
                  <a:pt x="227214" y="498575"/>
                  <a:pt x="162656" y="392213"/>
                  <a:pt x="223510" y="435075"/>
                </a:cubicBezTo>
                <a:cubicBezTo>
                  <a:pt x="284364" y="477937"/>
                  <a:pt x="502910" y="665262"/>
                  <a:pt x="560060" y="708125"/>
                </a:cubicBezTo>
                <a:cubicBezTo>
                  <a:pt x="617210" y="750988"/>
                  <a:pt x="478568" y="633512"/>
                  <a:pt x="566410" y="692250"/>
                </a:cubicBezTo>
                <a:cubicBezTo>
                  <a:pt x="654252" y="750988"/>
                  <a:pt x="999269" y="1002871"/>
                  <a:pt x="1087110" y="1060550"/>
                </a:cubicBezTo>
                <a:cubicBezTo>
                  <a:pt x="1174951" y="1118229"/>
                  <a:pt x="1024668" y="1012925"/>
                  <a:pt x="1093460" y="1038325"/>
                </a:cubicBezTo>
                <a:cubicBezTo>
                  <a:pt x="1162252" y="1063725"/>
                  <a:pt x="1461760" y="1199192"/>
                  <a:pt x="1499860" y="1212950"/>
                </a:cubicBezTo>
                <a:cubicBezTo>
                  <a:pt x="1537960" y="1226708"/>
                  <a:pt x="1451177" y="1194429"/>
                  <a:pt x="1322060" y="1120875"/>
                </a:cubicBezTo>
                <a:cubicBezTo>
                  <a:pt x="1192943" y="1047321"/>
                  <a:pt x="906135" y="898625"/>
                  <a:pt x="725160" y="771625"/>
                </a:cubicBezTo>
                <a:cubicBezTo>
                  <a:pt x="544185" y="644625"/>
                  <a:pt x="302885" y="405442"/>
                  <a:pt x="236210" y="358875"/>
                </a:cubicBezTo>
                <a:cubicBezTo>
                  <a:pt x="169535" y="312308"/>
                  <a:pt x="333577" y="489050"/>
                  <a:pt x="325110" y="492225"/>
                </a:cubicBezTo>
                <a:cubicBezTo>
                  <a:pt x="316643" y="495400"/>
                  <a:pt x="235152" y="428725"/>
                  <a:pt x="185410" y="377925"/>
                </a:cubicBezTo>
                <a:cubicBezTo>
                  <a:pt x="135668" y="327125"/>
                  <a:pt x="57351" y="229229"/>
                  <a:pt x="26660" y="187425"/>
                </a:cubicBezTo>
                <a:cubicBezTo>
                  <a:pt x="-4031" y="145621"/>
                  <a:pt x="-857" y="157792"/>
                  <a:pt x="1260" y="127100"/>
                </a:cubicBezTo>
                <a:cubicBezTo>
                  <a:pt x="3377" y="96408"/>
                  <a:pt x="31423" y="-3604"/>
                  <a:pt x="36185" y="1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4FF8661C-085E-5B28-5848-7036C0F7886A}"/>
              </a:ext>
            </a:extLst>
          </p:cNvPr>
          <p:cNvSpPr/>
          <p:nvPr/>
        </p:nvSpPr>
        <p:spPr>
          <a:xfrm>
            <a:off x="3569137" y="5092883"/>
            <a:ext cx="1523648" cy="1155517"/>
          </a:xfrm>
          <a:custGeom>
            <a:avLst/>
            <a:gdLst>
              <a:gd name="connsiteX0" fmla="*/ 28138 w 1523648"/>
              <a:gd name="connsiteY0" fmla="*/ 18867 h 1155517"/>
              <a:gd name="connsiteX1" fmla="*/ 650438 w 1523648"/>
              <a:gd name="connsiteY1" fmla="*/ 647517 h 1155517"/>
              <a:gd name="connsiteX2" fmla="*/ 644088 w 1523648"/>
              <a:gd name="connsiteY2" fmla="*/ 612592 h 1155517"/>
              <a:gd name="connsiteX3" fmla="*/ 891738 w 1523648"/>
              <a:gd name="connsiteY3" fmla="*/ 815792 h 1155517"/>
              <a:gd name="connsiteX4" fmla="*/ 961588 w 1523648"/>
              <a:gd name="connsiteY4" fmla="*/ 815792 h 1155517"/>
              <a:gd name="connsiteX5" fmla="*/ 1326713 w 1523648"/>
              <a:gd name="connsiteY5" fmla="*/ 1060267 h 1155517"/>
              <a:gd name="connsiteX6" fmla="*/ 1523563 w 1523648"/>
              <a:gd name="connsiteY6" fmla="*/ 1155517 h 1155517"/>
              <a:gd name="connsiteX7" fmla="*/ 1342588 w 1523648"/>
              <a:gd name="connsiteY7" fmla="*/ 1060267 h 1155517"/>
              <a:gd name="connsiteX8" fmla="*/ 774263 w 1523648"/>
              <a:gd name="connsiteY8" fmla="*/ 723717 h 1155517"/>
              <a:gd name="connsiteX9" fmla="*/ 171013 w 1523648"/>
              <a:gd name="connsiteY9" fmla="*/ 212542 h 1155517"/>
              <a:gd name="connsiteX10" fmla="*/ 28138 w 1523648"/>
              <a:gd name="connsiteY10" fmla="*/ 18867 h 115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3648" h="1155517">
                <a:moveTo>
                  <a:pt x="28138" y="18867"/>
                </a:moveTo>
                <a:cubicBezTo>
                  <a:pt x="108042" y="91363"/>
                  <a:pt x="547780" y="548563"/>
                  <a:pt x="650438" y="647517"/>
                </a:cubicBezTo>
                <a:cubicBezTo>
                  <a:pt x="753096" y="746471"/>
                  <a:pt x="603871" y="584546"/>
                  <a:pt x="644088" y="612592"/>
                </a:cubicBezTo>
                <a:cubicBezTo>
                  <a:pt x="684305" y="640638"/>
                  <a:pt x="838821" y="781925"/>
                  <a:pt x="891738" y="815792"/>
                </a:cubicBezTo>
                <a:cubicBezTo>
                  <a:pt x="944655" y="849659"/>
                  <a:pt x="889092" y="775046"/>
                  <a:pt x="961588" y="815792"/>
                </a:cubicBezTo>
                <a:cubicBezTo>
                  <a:pt x="1034084" y="856538"/>
                  <a:pt x="1233051" y="1003646"/>
                  <a:pt x="1326713" y="1060267"/>
                </a:cubicBezTo>
                <a:cubicBezTo>
                  <a:pt x="1420375" y="1116888"/>
                  <a:pt x="1520917" y="1155517"/>
                  <a:pt x="1523563" y="1155517"/>
                </a:cubicBezTo>
                <a:cubicBezTo>
                  <a:pt x="1526209" y="1155517"/>
                  <a:pt x="1467471" y="1132234"/>
                  <a:pt x="1342588" y="1060267"/>
                </a:cubicBezTo>
                <a:cubicBezTo>
                  <a:pt x="1217705" y="988300"/>
                  <a:pt x="969525" y="865004"/>
                  <a:pt x="774263" y="723717"/>
                </a:cubicBezTo>
                <a:cubicBezTo>
                  <a:pt x="579001" y="582430"/>
                  <a:pt x="290075" y="326842"/>
                  <a:pt x="171013" y="212542"/>
                </a:cubicBezTo>
                <a:cubicBezTo>
                  <a:pt x="51951" y="98242"/>
                  <a:pt x="-51766" y="-53629"/>
                  <a:pt x="28138" y="188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7C188CC2-4210-285B-4484-DC0F16936B75}"/>
              </a:ext>
            </a:extLst>
          </p:cNvPr>
          <p:cNvSpPr/>
          <p:nvPr/>
        </p:nvSpPr>
        <p:spPr>
          <a:xfrm>
            <a:off x="5041572" y="4835717"/>
            <a:ext cx="896347" cy="1520650"/>
          </a:xfrm>
          <a:custGeom>
            <a:avLst/>
            <a:gdLst>
              <a:gd name="connsiteX0" fmla="*/ 895678 w 896347"/>
              <a:gd name="connsiteY0" fmla="*/ 6158 h 1520650"/>
              <a:gd name="connsiteX1" fmla="*/ 825828 w 896347"/>
              <a:gd name="connsiteY1" fmla="*/ 549083 h 1520650"/>
              <a:gd name="connsiteX2" fmla="*/ 829003 w 896347"/>
              <a:gd name="connsiteY2" fmla="*/ 514158 h 1520650"/>
              <a:gd name="connsiteX3" fmla="*/ 511503 w 896347"/>
              <a:gd name="connsiteY3" fmla="*/ 993583 h 1520650"/>
              <a:gd name="connsiteX4" fmla="*/ 524203 w 896347"/>
              <a:gd name="connsiteY4" fmla="*/ 990408 h 1520650"/>
              <a:gd name="connsiteX5" fmla="*/ 162253 w 896347"/>
              <a:gd name="connsiteY5" fmla="*/ 1396808 h 1520650"/>
              <a:gd name="connsiteX6" fmla="*/ 159078 w 896347"/>
              <a:gd name="connsiteY6" fmla="*/ 1396808 h 1520650"/>
              <a:gd name="connsiteX7" fmla="*/ 328 w 896347"/>
              <a:gd name="connsiteY7" fmla="*/ 1520633 h 1520650"/>
              <a:gd name="connsiteX8" fmla="*/ 136853 w 896347"/>
              <a:gd name="connsiteY8" fmla="*/ 1387283 h 1520650"/>
              <a:gd name="connsiteX9" fmla="*/ 682953 w 896347"/>
              <a:gd name="connsiteY9" fmla="*/ 815783 h 1520650"/>
              <a:gd name="connsiteX10" fmla="*/ 628978 w 896347"/>
              <a:gd name="connsiteY10" fmla="*/ 898333 h 1520650"/>
              <a:gd name="connsiteX11" fmla="*/ 803603 w 896347"/>
              <a:gd name="connsiteY11" fmla="*/ 530033 h 1520650"/>
              <a:gd name="connsiteX12" fmla="*/ 762328 w 896347"/>
              <a:gd name="connsiteY12" fmla="*/ 615758 h 1520650"/>
              <a:gd name="connsiteX13" fmla="*/ 867103 w 896347"/>
              <a:gd name="connsiteY13" fmla="*/ 72833 h 1520650"/>
              <a:gd name="connsiteX14" fmla="*/ 860753 w 896347"/>
              <a:gd name="connsiteY14" fmla="*/ 244283 h 1520650"/>
              <a:gd name="connsiteX15" fmla="*/ 895678 w 896347"/>
              <a:gd name="connsiteY15" fmla="*/ 6158 h 15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6347" h="1520650">
                <a:moveTo>
                  <a:pt x="895678" y="6158"/>
                </a:moveTo>
                <a:cubicBezTo>
                  <a:pt x="889857" y="56958"/>
                  <a:pt x="836940" y="464416"/>
                  <a:pt x="825828" y="549083"/>
                </a:cubicBezTo>
                <a:cubicBezTo>
                  <a:pt x="814716" y="633750"/>
                  <a:pt x="881390" y="440075"/>
                  <a:pt x="829003" y="514158"/>
                </a:cubicBezTo>
                <a:cubicBezTo>
                  <a:pt x="776616" y="588241"/>
                  <a:pt x="562303" y="914208"/>
                  <a:pt x="511503" y="993583"/>
                </a:cubicBezTo>
                <a:cubicBezTo>
                  <a:pt x="460703" y="1072958"/>
                  <a:pt x="582411" y="923204"/>
                  <a:pt x="524203" y="990408"/>
                </a:cubicBezTo>
                <a:cubicBezTo>
                  <a:pt x="465995" y="1057612"/>
                  <a:pt x="223107" y="1329075"/>
                  <a:pt x="162253" y="1396808"/>
                </a:cubicBezTo>
                <a:cubicBezTo>
                  <a:pt x="101399" y="1464541"/>
                  <a:pt x="186066" y="1376170"/>
                  <a:pt x="159078" y="1396808"/>
                </a:cubicBezTo>
                <a:cubicBezTo>
                  <a:pt x="132090" y="1417446"/>
                  <a:pt x="4032" y="1522220"/>
                  <a:pt x="328" y="1520633"/>
                </a:cubicBezTo>
                <a:cubicBezTo>
                  <a:pt x="-3376" y="1519046"/>
                  <a:pt x="23082" y="1504758"/>
                  <a:pt x="136853" y="1387283"/>
                </a:cubicBezTo>
                <a:cubicBezTo>
                  <a:pt x="250624" y="1269808"/>
                  <a:pt x="600932" y="897275"/>
                  <a:pt x="682953" y="815783"/>
                </a:cubicBezTo>
                <a:cubicBezTo>
                  <a:pt x="764974" y="734291"/>
                  <a:pt x="608870" y="945958"/>
                  <a:pt x="628978" y="898333"/>
                </a:cubicBezTo>
                <a:cubicBezTo>
                  <a:pt x="649086" y="850708"/>
                  <a:pt x="781378" y="577129"/>
                  <a:pt x="803603" y="530033"/>
                </a:cubicBezTo>
                <a:cubicBezTo>
                  <a:pt x="825828" y="482937"/>
                  <a:pt x="751745" y="691958"/>
                  <a:pt x="762328" y="615758"/>
                </a:cubicBezTo>
                <a:cubicBezTo>
                  <a:pt x="772911" y="539558"/>
                  <a:pt x="850699" y="134745"/>
                  <a:pt x="867103" y="72833"/>
                </a:cubicBezTo>
                <a:cubicBezTo>
                  <a:pt x="883507" y="10921"/>
                  <a:pt x="853874" y="253279"/>
                  <a:pt x="860753" y="244283"/>
                </a:cubicBezTo>
                <a:cubicBezTo>
                  <a:pt x="867632" y="235287"/>
                  <a:pt x="901499" y="-44642"/>
                  <a:pt x="895678" y="61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5B55A5DD-439D-CC48-928A-EC8416CBC0AF}"/>
              </a:ext>
            </a:extLst>
          </p:cNvPr>
          <p:cNvSpPr/>
          <p:nvPr/>
        </p:nvSpPr>
        <p:spPr>
          <a:xfrm>
            <a:off x="4424591" y="6268387"/>
            <a:ext cx="704467" cy="910909"/>
          </a:xfrm>
          <a:custGeom>
            <a:avLst/>
            <a:gdLst>
              <a:gd name="connsiteX0" fmla="*/ 703034 w 704467"/>
              <a:gd name="connsiteY0" fmla="*/ 8588 h 910909"/>
              <a:gd name="connsiteX1" fmla="*/ 607784 w 704467"/>
              <a:gd name="connsiteY1" fmla="*/ 24463 h 910909"/>
              <a:gd name="connsiteX2" fmla="*/ 544284 w 704467"/>
              <a:gd name="connsiteY2" fmla="*/ 141938 h 910909"/>
              <a:gd name="connsiteX3" fmla="*/ 563334 w 704467"/>
              <a:gd name="connsiteY3" fmla="*/ 126063 h 910909"/>
              <a:gd name="connsiteX4" fmla="*/ 268059 w 704467"/>
              <a:gd name="connsiteY4" fmla="*/ 459438 h 910909"/>
              <a:gd name="connsiteX5" fmla="*/ 331559 w 704467"/>
              <a:gd name="connsiteY5" fmla="*/ 456263 h 910909"/>
              <a:gd name="connsiteX6" fmla="*/ 198209 w 704467"/>
              <a:gd name="connsiteY6" fmla="*/ 640413 h 910909"/>
              <a:gd name="connsiteX7" fmla="*/ 1359 w 704467"/>
              <a:gd name="connsiteY7" fmla="*/ 907113 h 910909"/>
              <a:gd name="connsiteX8" fmla="*/ 131534 w 704467"/>
              <a:gd name="connsiteY8" fmla="*/ 754713 h 910909"/>
              <a:gd name="connsiteX9" fmla="*/ 499834 w 704467"/>
              <a:gd name="connsiteY9" fmla="*/ 195913 h 910909"/>
              <a:gd name="connsiteX10" fmla="*/ 376009 w 704467"/>
              <a:gd name="connsiteY10" fmla="*/ 361013 h 910909"/>
              <a:gd name="connsiteX11" fmla="*/ 528409 w 704467"/>
              <a:gd name="connsiteY11" fmla="*/ 129238 h 910909"/>
              <a:gd name="connsiteX12" fmla="*/ 703034 w 704467"/>
              <a:gd name="connsiteY12" fmla="*/ 8588 h 91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4467" h="910909">
                <a:moveTo>
                  <a:pt x="703034" y="8588"/>
                </a:moveTo>
                <a:cubicBezTo>
                  <a:pt x="716263" y="-8875"/>
                  <a:pt x="634242" y="2238"/>
                  <a:pt x="607784" y="24463"/>
                </a:cubicBezTo>
                <a:cubicBezTo>
                  <a:pt x="581326" y="46688"/>
                  <a:pt x="551692" y="125005"/>
                  <a:pt x="544284" y="141938"/>
                </a:cubicBezTo>
                <a:cubicBezTo>
                  <a:pt x="536876" y="158871"/>
                  <a:pt x="609371" y="73146"/>
                  <a:pt x="563334" y="126063"/>
                </a:cubicBezTo>
                <a:cubicBezTo>
                  <a:pt x="517296" y="178980"/>
                  <a:pt x="306688" y="404405"/>
                  <a:pt x="268059" y="459438"/>
                </a:cubicBezTo>
                <a:cubicBezTo>
                  <a:pt x="229430" y="514471"/>
                  <a:pt x="343201" y="426101"/>
                  <a:pt x="331559" y="456263"/>
                </a:cubicBezTo>
                <a:cubicBezTo>
                  <a:pt x="319917" y="486425"/>
                  <a:pt x="253242" y="565271"/>
                  <a:pt x="198209" y="640413"/>
                </a:cubicBezTo>
                <a:cubicBezTo>
                  <a:pt x="143176" y="715555"/>
                  <a:pt x="12471" y="888063"/>
                  <a:pt x="1359" y="907113"/>
                </a:cubicBezTo>
                <a:cubicBezTo>
                  <a:pt x="-9753" y="926163"/>
                  <a:pt x="48455" y="873246"/>
                  <a:pt x="131534" y="754713"/>
                </a:cubicBezTo>
                <a:cubicBezTo>
                  <a:pt x="214613" y="636180"/>
                  <a:pt x="459088" y="261530"/>
                  <a:pt x="499834" y="195913"/>
                </a:cubicBezTo>
                <a:cubicBezTo>
                  <a:pt x="540580" y="130296"/>
                  <a:pt x="371247" y="372125"/>
                  <a:pt x="376009" y="361013"/>
                </a:cubicBezTo>
                <a:cubicBezTo>
                  <a:pt x="380771" y="349901"/>
                  <a:pt x="481842" y="187975"/>
                  <a:pt x="528409" y="129238"/>
                </a:cubicBezTo>
                <a:cubicBezTo>
                  <a:pt x="574976" y="70501"/>
                  <a:pt x="689805" y="26051"/>
                  <a:pt x="703034" y="8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323421EA-EEC5-74E7-474D-06F887EF2CA8}"/>
              </a:ext>
            </a:extLst>
          </p:cNvPr>
          <p:cNvSpPr/>
          <p:nvPr/>
        </p:nvSpPr>
        <p:spPr>
          <a:xfrm>
            <a:off x="4491064" y="6294548"/>
            <a:ext cx="620993" cy="852280"/>
          </a:xfrm>
          <a:custGeom>
            <a:avLst/>
            <a:gdLst>
              <a:gd name="connsiteX0" fmla="*/ 620686 w 620993"/>
              <a:gd name="connsiteY0" fmla="*/ 1477 h 852280"/>
              <a:gd name="connsiteX1" fmla="*/ 303186 w 620993"/>
              <a:gd name="connsiteY1" fmla="*/ 420577 h 852280"/>
              <a:gd name="connsiteX2" fmla="*/ 1561 w 620993"/>
              <a:gd name="connsiteY2" fmla="*/ 849202 h 852280"/>
              <a:gd name="connsiteX3" fmla="*/ 436536 w 620993"/>
              <a:gd name="connsiteY3" fmla="*/ 191977 h 852280"/>
              <a:gd name="connsiteX4" fmla="*/ 363511 w 620993"/>
              <a:gd name="connsiteY4" fmla="*/ 277702 h 852280"/>
              <a:gd name="connsiteX5" fmla="*/ 620686 w 620993"/>
              <a:gd name="connsiteY5" fmla="*/ 1477 h 85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993" h="852280">
                <a:moveTo>
                  <a:pt x="620686" y="1477"/>
                </a:moveTo>
                <a:cubicBezTo>
                  <a:pt x="610632" y="25289"/>
                  <a:pt x="406373" y="279290"/>
                  <a:pt x="303186" y="420577"/>
                </a:cubicBezTo>
                <a:cubicBezTo>
                  <a:pt x="199999" y="561864"/>
                  <a:pt x="-20664" y="887302"/>
                  <a:pt x="1561" y="849202"/>
                </a:cubicBezTo>
                <a:cubicBezTo>
                  <a:pt x="23786" y="811102"/>
                  <a:pt x="376211" y="287227"/>
                  <a:pt x="436536" y="191977"/>
                </a:cubicBezTo>
                <a:cubicBezTo>
                  <a:pt x="496861" y="96727"/>
                  <a:pt x="335994" y="306277"/>
                  <a:pt x="363511" y="277702"/>
                </a:cubicBezTo>
                <a:cubicBezTo>
                  <a:pt x="391028" y="249127"/>
                  <a:pt x="630740" y="-22335"/>
                  <a:pt x="620686" y="14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190993E1-D995-E2BA-ED80-0B0B9CB3436A}"/>
              </a:ext>
            </a:extLst>
          </p:cNvPr>
          <p:cNvSpPr/>
          <p:nvPr/>
        </p:nvSpPr>
        <p:spPr>
          <a:xfrm>
            <a:off x="5053764" y="5719121"/>
            <a:ext cx="678771" cy="670246"/>
          </a:xfrm>
          <a:custGeom>
            <a:avLst/>
            <a:gdLst>
              <a:gd name="connsiteX0" fmla="*/ 667586 w 678771"/>
              <a:gd name="connsiteY0" fmla="*/ 11754 h 670246"/>
              <a:gd name="connsiteX1" fmla="*/ 92911 w 678771"/>
              <a:gd name="connsiteY1" fmla="*/ 602304 h 670246"/>
              <a:gd name="connsiteX2" fmla="*/ 32586 w 678771"/>
              <a:gd name="connsiteY2" fmla="*/ 615004 h 670246"/>
              <a:gd name="connsiteX3" fmla="*/ 416761 w 678771"/>
              <a:gd name="connsiteY3" fmla="*/ 221304 h 670246"/>
              <a:gd name="connsiteX4" fmla="*/ 356436 w 678771"/>
              <a:gd name="connsiteY4" fmla="*/ 300679 h 670246"/>
              <a:gd name="connsiteX5" fmla="*/ 546936 w 678771"/>
              <a:gd name="connsiteY5" fmla="*/ 97479 h 670246"/>
              <a:gd name="connsiteX6" fmla="*/ 477086 w 678771"/>
              <a:gd name="connsiteY6" fmla="*/ 199079 h 670246"/>
              <a:gd name="connsiteX7" fmla="*/ 667586 w 678771"/>
              <a:gd name="connsiteY7" fmla="*/ 11754 h 67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8771" h="670246">
                <a:moveTo>
                  <a:pt x="667586" y="11754"/>
                </a:moveTo>
                <a:cubicBezTo>
                  <a:pt x="603557" y="78958"/>
                  <a:pt x="198744" y="501762"/>
                  <a:pt x="92911" y="602304"/>
                </a:cubicBezTo>
                <a:cubicBezTo>
                  <a:pt x="-12922" y="702846"/>
                  <a:pt x="-21389" y="678504"/>
                  <a:pt x="32586" y="615004"/>
                </a:cubicBezTo>
                <a:cubicBezTo>
                  <a:pt x="86561" y="551504"/>
                  <a:pt x="362786" y="273692"/>
                  <a:pt x="416761" y="221304"/>
                </a:cubicBezTo>
                <a:cubicBezTo>
                  <a:pt x="470736" y="168917"/>
                  <a:pt x="334740" y="321317"/>
                  <a:pt x="356436" y="300679"/>
                </a:cubicBezTo>
                <a:cubicBezTo>
                  <a:pt x="378132" y="280042"/>
                  <a:pt x="526828" y="114412"/>
                  <a:pt x="546936" y="97479"/>
                </a:cubicBezTo>
                <a:cubicBezTo>
                  <a:pt x="567044" y="80546"/>
                  <a:pt x="453273" y="211250"/>
                  <a:pt x="477086" y="199079"/>
                </a:cubicBezTo>
                <a:cubicBezTo>
                  <a:pt x="500898" y="186908"/>
                  <a:pt x="731615" y="-55450"/>
                  <a:pt x="667586" y="117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080ED07D-F89B-C3FB-5D57-F63BA98B6D80}"/>
              </a:ext>
            </a:extLst>
          </p:cNvPr>
          <p:cNvSpPr/>
          <p:nvPr/>
        </p:nvSpPr>
        <p:spPr>
          <a:xfrm>
            <a:off x="5897038" y="5009299"/>
            <a:ext cx="213668" cy="1121490"/>
          </a:xfrm>
          <a:custGeom>
            <a:avLst/>
            <a:gdLst>
              <a:gd name="connsiteX0" fmla="*/ 40212 w 213668"/>
              <a:gd name="connsiteY0" fmla="*/ 32601 h 1121490"/>
              <a:gd name="connsiteX1" fmla="*/ 202137 w 213668"/>
              <a:gd name="connsiteY1" fmla="*/ 985101 h 1121490"/>
              <a:gd name="connsiteX2" fmla="*/ 198962 w 213668"/>
              <a:gd name="connsiteY2" fmla="*/ 1105751 h 1121490"/>
              <a:gd name="connsiteX3" fmla="*/ 186262 w 213668"/>
              <a:gd name="connsiteY3" fmla="*/ 893026 h 1121490"/>
              <a:gd name="connsiteX4" fmla="*/ 94187 w 213668"/>
              <a:gd name="connsiteY4" fmla="*/ 381851 h 1121490"/>
              <a:gd name="connsiteX5" fmla="*/ 2112 w 213668"/>
              <a:gd name="connsiteY5" fmla="*/ 131026 h 1121490"/>
              <a:gd name="connsiteX6" fmla="*/ 30687 w 213668"/>
              <a:gd name="connsiteY6" fmla="*/ 213576 h 1121490"/>
              <a:gd name="connsiteX7" fmla="*/ 40212 w 213668"/>
              <a:gd name="connsiteY7" fmla="*/ 32601 h 112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668" h="1121490">
                <a:moveTo>
                  <a:pt x="40212" y="32601"/>
                </a:moveTo>
                <a:cubicBezTo>
                  <a:pt x="68787" y="161188"/>
                  <a:pt x="175679" y="806243"/>
                  <a:pt x="202137" y="985101"/>
                </a:cubicBezTo>
                <a:cubicBezTo>
                  <a:pt x="228595" y="1163959"/>
                  <a:pt x="201608" y="1121097"/>
                  <a:pt x="198962" y="1105751"/>
                </a:cubicBezTo>
                <a:cubicBezTo>
                  <a:pt x="196316" y="1090405"/>
                  <a:pt x="203725" y="1013676"/>
                  <a:pt x="186262" y="893026"/>
                </a:cubicBezTo>
                <a:cubicBezTo>
                  <a:pt x="168799" y="772376"/>
                  <a:pt x="124879" y="508851"/>
                  <a:pt x="94187" y="381851"/>
                </a:cubicBezTo>
                <a:cubicBezTo>
                  <a:pt x="63495" y="254851"/>
                  <a:pt x="12695" y="159072"/>
                  <a:pt x="2112" y="131026"/>
                </a:cubicBezTo>
                <a:cubicBezTo>
                  <a:pt x="-8471" y="102980"/>
                  <a:pt x="23808" y="231038"/>
                  <a:pt x="30687" y="213576"/>
                </a:cubicBezTo>
                <a:cubicBezTo>
                  <a:pt x="37566" y="196114"/>
                  <a:pt x="11637" y="-95986"/>
                  <a:pt x="40212" y="326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5762831B-9C29-227A-5AE8-BCCD87118041}"/>
              </a:ext>
            </a:extLst>
          </p:cNvPr>
          <p:cNvSpPr/>
          <p:nvPr/>
        </p:nvSpPr>
        <p:spPr>
          <a:xfrm>
            <a:off x="5919702" y="5220937"/>
            <a:ext cx="163129" cy="1011100"/>
          </a:xfrm>
          <a:custGeom>
            <a:avLst/>
            <a:gdLst>
              <a:gd name="connsiteX0" fmla="*/ 1673 w 163129"/>
              <a:gd name="connsiteY0" fmla="*/ 17813 h 1011100"/>
              <a:gd name="connsiteX1" fmla="*/ 160423 w 163129"/>
              <a:gd name="connsiteY1" fmla="*/ 970313 h 1011100"/>
              <a:gd name="connsiteX2" fmla="*/ 100098 w 163129"/>
              <a:gd name="connsiteY2" fmla="*/ 779813 h 1011100"/>
              <a:gd name="connsiteX3" fmla="*/ 77873 w 163129"/>
              <a:gd name="connsiteY3" fmla="*/ 262288 h 1011100"/>
              <a:gd name="connsiteX4" fmla="*/ 77873 w 163129"/>
              <a:gd name="connsiteY4" fmla="*/ 341663 h 1011100"/>
              <a:gd name="connsiteX5" fmla="*/ 1673 w 163129"/>
              <a:gd name="connsiteY5" fmla="*/ 17813 h 101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129" h="1011100">
                <a:moveTo>
                  <a:pt x="1673" y="17813"/>
                </a:moveTo>
                <a:cubicBezTo>
                  <a:pt x="15431" y="122588"/>
                  <a:pt x="144019" y="843313"/>
                  <a:pt x="160423" y="970313"/>
                </a:cubicBezTo>
                <a:cubicBezTo>
                  <a:pt x="176827" y="1097313"/>
                  <a:pt x="113856" y="897817"/>
                  <a:pt x="100098" y="779813"/>
                </a:cubicBezTo>
                <a:cubicBezTo>
                  <a:pt x="86340" y="661809"/>
                  <a:pt x="81577" y="335313"/>
                  <a:pt x="77873" y="262288"/>
                </a:cubicBezTo>
                <a:cubicBezTo>
                  <a:pt x="74169" y="189263"/>
                  <a:pt x="92690" y="380292"/>
                  <a:pt x="77873" y="341663"/>
                </a:cubicBezTo>
                <a:cubicBezTo>
                  <a:pt x="63056" y="303034"/>
                  <a:pt x="-12085" y="-86962"/>
                  <a:pt x="1673" y="17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03070B0-F361-625C-7FC6-92C85E7F8C9D}"/>
              </a:ext>
            </a:extLst>
          </p:cNvPr>
          <p:cNvSpPr/>
          <p:nvPr/>
        </p:nvSpPr>
        <p:spPr>
          <a:xfrm>
            <a:off x="6048597" y="6232295"/>
            <a:ext cx="89052" cy="911704"/>
          </a:xfrm>
          <a:custGeom>
            <a:avLst/>
            <a:gdLst>
              <a:gd name="connsiteX0" fmla="*/ 88678 w 89052"/>
              <a:gd name="connsiteY0" fmla="*/ 6580 h 911704"/>
              <a:gd name="connsiteX1" fmla="*/ 2953 w 89052"/>
              <a:gd name="connsiteY1" fmla="*/ 606655 h 911704"/>
              <a:gd name="connsiteX2" fmla="*/ 18828 w 89052"/>
              <a:gd name="connsiteY2" fmla="*/ 543155 h 911704"/>
              <a:gd name="connsiteX3" fmla="*/ 9303 w 89052"/>
              <a:gd name="connsiteY3" fmla="*/ 873355 h 911704"/>
              <a:gd name="connsiteX4" fmla="*/ 2953 w 89052"/>
              <a:gd name="connsiteY4" fmla="*/ 813030 h 911704"/>
              <a:gd name="connsiteX5" fmla="*/ 37878 w 89052"/>
              <a:gd name="connsiteY5" fmla="*/ 54205 h 911704"/>
              <a:gd name="connsiteX6" fmla="*/ 34703 w 89052"/>
              <a:gd name="connsiteY6" fmla="*/ 273280 h 911704"/>
              <a:gd name="connsiteX7" fmla="*/ 88678 w 89052"/>
              <a:gd name="connsiteY7" fmla="*/ 6580 h 9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52" h="911704">
                <a:moveTo>
                  <a:pt x="88678" y="6580"/>
                </a:moveTo>
                <a:cubicBezTo>
                  <a:pt x="83386" y="62142"/>
                  <a:pt x="14595" y="517226"/>
                  <a:pt x="2953" y="606655"/>
                </a:cubicBezTo>
                <a:cubicBezTo>
                  <a:pt x="-8689" y="696084"/>
                  <a:pt x="17770" y="498705"/>
                  <a:pt x="18828" y="543155"/>
                </a:cubicBezTo>
                <a:cubicBezTo>
                  <a:pt x="19886" y="587605"/>
                  <a:pt x="11949" y="828376"/>
                  <a:pt x="9303" y="873355"/>
                </a:cubicBezTo>
                <a:cubicBezTo>
                  <a:pt x="6657" y="918334"/>
                  <a:pt x="-1810" y="949555"/>
                  <a:pt x="2953" y="813030"/>
                </a:cubicBezTo>
                <a:cubicBezTo>
                  <a:pt x="7715" y="676505"/>
                  <a:pt x="32586" y="144163"/>
                  <a:pt x="37878" y="54205"/>
                </a:cubicBezTo>
                <a:cubicBezTo>
                  <a:pt x="43170" y="-35753"/>
                  <a:pt x="27824" y="281218"/>
                  <a:pt x="34703" y="273280"/>
                </a:cubicBezTo>
                <a:cubicBezTo>
                  <a:pt x="41582" y="265342"/>
                  <a:pt x="93970" y="-48982"/>
                  <a:pt x="88678" y="65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73D715BB-70E2-4773-7216-0244A085FEB5}"/>
              </a:ext>
            </a:extLst>
          </p:cNvPr>
          <p:cNvSpPr/>
          <p:nvPr/>
        </p:nvSpPr>
        <p:spPr>
          <a:xfrm>
            <a:off x="5006762" y="6348346"/>
            <a:ext cx="1051574" cy="804739"/>
          </a:xfrm>
          <a:custGeom>
            <a:avLst/>
            <a:gdLst>
              <a:gd name="connsiteX0" fmla="*/ 213 w 1051574"/>
              <a:gd name="connsiteY0" fmla="*/ 52454 h 804739"/>
              <a:gd name="connsiteX1" fmla="*/ 146263 w 1051574"/>
              <a:gd name="connsiteY1" fmla="*/ 36579 h 804739"/>
              <a:gd name="connsiteX2" fmla="*/ 416138 w 1051574"/>
              <a:gd name="connsiteY2" fmla="*/ 268354 h 804739"/>
              <a:gd name="connsiteX3" fmla="*/ 400263 w 1051574"/>
              <a:gd name="connsiteY3" fmla="*/ 233429 h 804739"/>
              <a:gd name="connsiteX4" fmla="*/ 743163 w 1051574"/>
              <a:gd name="connsiteY4" fmla="*/ 516004 h 804739"/>
              <a:gd name="connsiteX5" fmla="*/ 676488 w 1051574"/>
              <a:gd name="connsiteY5" fmla="*/ 490604 h 804739"/>
              <a:gd name="connsiteX6" fmla="*/ 1047963 w 1051574"/>
              <a:gd name="connsiteY6" fmla="*/ 798579 h 804739"/>
              <a:gd name="connsiteX7" fmla="*/ 838413 w 1051574"/>
              <a:gd name="connsiteY7" fmla="*/ 662054 h 804739"/>
              <a:gd name="connsiteX8" fmla="*/ 406613 w 1051574"/>
              <a:gd name="connsiteY8" fmla="*/ 258829 h 804739"/>
              <a:gd name="connsiteX9" fmla="*/ 609813 w 1051574"/>
              <a:gd name="connsiteY9" fmla="*/ 344554 h 804739"/>
              <a:gd name="connsiteX10" fmla="*/ 184363 w 1051574"/>
              <a:gd name="connsiteY10" fmla="*/ 4829 h 804739"/>
              <a:gd name="connsiteX11" fmla="*/ 349463 w 1051574"/>
              <a:gd name="connsiteY11" fmla="*/ 138179 h 804739"/>
              <a:gd name="connsiteX12" fmla="*/ 187538 w 1051574"/>
              <a:gd name="connsiteY12" fmla="*/ 49279 h 804739"/>
              <a:gd name="connsiteX13" fmla="*/ 114513 w 1051574"/>
              <a:gd name="connsiteY13" fmla="*/ 1654 h 804739"/>
              <a:gd name="connsiteX14" fmla="*/ 213 w 1051574"/>
              <a:gd name="connsiteY14" fmla="*/ 52454 h 80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1574" h="804739">
                <a:moveTo>
                  <a:pt x="213" y="52454"/>
                </a:moveTo>
                <a:cubicBezTo>
                  <a:pt x="5505" y="58275"/>
                  <a:pt x="76942" y="596"/>
                  <a:pt x="146263" y="36579"/>
                </a:cubicBezTo>
                <a:cubicBezTo>
                  <a:pt x="215584" y="72562"/>
                  <a:pt x="373805" y="235546"/>
                  <a:pt x="416138" y="268354"/>
                </a:cubicBezTo>
                <a:cubicBezTo>
                  <a:pt x="458471" y="301162"/>
                  <a:pt x="345759" y="192154"/>
                  <a:pt x="400263" y="233429"/>
                </a:cubicBezTo>
                <a:cubicBezTo>
                  <a:pt x="454767" y="274704"/>
                  <a:pt x="697126" y="473142"/>
                  <a:pt x="743163" y="516004"/>
                </a:cubicBezTo>
                <a:cubicBezTo>
                  <a:pt x="789200" y="558866"/>
                  <a:pt x="625688" y="443508"/>
                  <a:pt x="676488" y="490604"/>
                </a:cubicBezTo>
                <a:cubicBezTo>
                  <a:pt x="727288" y="537700"/>
                  <a:pt x="1020976" y="770004"/>
                  <a:pt x="1047963" y="798579"/>
                </a:cubicBezTo>
                <a:cubicBezTo>
                  <a:pt x="1074951" y="827154"/>
                  <a:pt x="945305" y="752012"/>
                  <a:pt x="838413" y="662054"/>
                </a:cubicBezTo>
                <a:cubicBezTo>
                  <a:pt x="731521" y="572096"/>
                  <a:pt x="444713" y="311746"/>
                  <a:pt x="406613" y="258829"/>
                </a:cubicBezTo>
                <a:cubicBezTo>
                  <a:pt x="368513" y="205912"/>
                  <a:pt x="646855" y="386887"/>
                  <a:pt x="609813" y="344554"/>
                </a:cubicBezTo>
                <a:cubicBezTo>
                  <a:pt x="572771" y="302221"/>
                  <a:pt x="227754" y="39225"/>
                  <a:pt x="184363" y="4829"/>
                </a:cubicBezTo>
                <a:cubicBezTo>
                  <a:pt x="140972" y="-29567"/>
                  <a:pt x="348934" y="130771"/>
                  <a:pt x="349463" y="138179"/>
                </a:cubicBezTo>
                <a:cubicBezTo>
                  <a:pt x="349992" y="145587"/>
                  <a:pt x="226696" y="72033"/>
                  <a:pt x="187538" y="49279"/>
                </a:cubicBezTo>
                <a:cubicBezTo>
                  <a:pt x="148380" y="26525"/>
                  <a:pt x="139384" y="4300"/>
                  <a:pt x="114513" y="1654"/>
                </a:cubicBezTo>
                <a:cubicBezTo>
                  <a:pt x="89642" y="-992"/>
                  <a:pt x="-5079" y="46633"/>
                  <a:pt x="213" y="524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7F1C1160-D150-52AB-145B-F7A51F67ABBF}"/>
              </a:ext>
            </a:extLst>
          </p:cNvPr>
          <p:cNvSpPr/>
          <p:nvPr/>
        </p:nvSpPr>
        <p:spPr>
          <a:xfrm>
            <a:off x="3537483" y="5189960"/>
            <a:ext cx="539426" cy="1188323"/>
          </a:xfrm>
          <a:custGeom>
            <a:avLst/>
            <a:gdLst>
              <a:gd name="connsiteX0" fmla="*/ 120117 w 539426"/>
              <a:gd name="connsiteY0" fmla="*/ 1165 h 1188323"/>
              <a:gd name="connsiteX1" fmla="*/ 113767 w 539426"/>
              <a:gd name="connsiteY1" fmla="*/ 344065 h 1188323"/>
              <a:gd name="connsiteX2" fmla="*/ 161392 w 539426"/>
              <a:gd name="connsiteY2" fmla="*/ 452015 h 1188323"/>
              <a:gd name="connsiteX3" fmla="*/ 177267 w 539426"/>
              <a:gd name="connsiteY3" fmla="*/ 426615 h 1188323"/>
              <a:gd name="connsiteX4" fmla="*/ 526517 w 539426"/>
              <a:gd name="connsiteY4" fmla="*/ 1156865 h 1188323"/>
              <a:gd name="connsiteX5" fmla="*/ 421742 w 539426"/>
              <a:gd name="connsiteY5" fmla="*/ 963190 h 1188323"/>
              <a:gd name="connsiteX6" fmla="*/ 21692 w 539426"/>
              <a:gd name="connsiteY6" fmla="*/ 134515 h 1188323"/>
              <a:gd name="connsiteX7" fmla="*/ 53442 w 539426"/>
              <a:gd name="connsiteY7" fmla="*/ 248815 h 1188323"/>
              <a:gd name="connsiteX8" fmla="*/ 53442 w 539426"/>
              <a:gd name="connsiteY8" fmla="*/ 105940 h 1188323"/>
              <a:gd name="connsiteX9" fmla="*/ 53442 w 539426"/>
              <a:gd name="connsiteY9" fmla="*/ 226590 h 1188323"/>
              <a:gd name="connsiteX10" fmla="*/ 120117 w 539426"/>
              <a:gd name="connsiteY10" fmla="*/ 1165 h 118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426" h="1188323">
                <a:moveTo>
                  <a:pt x="120117" y="1165"/>
                </a:moveTo>
                <a:cubicBezTo>
                  <a:pt x="130171" y="20744"/>
                  <a:pt x="106888" y="268924"/>
                  <a:pt x="113767" y="344065"/>
                </a:cubicBezTo>
                <a:cubicBezTo>
                  <a:pt x="120646" y="419206"/>
                  <a:pt x="150809" y="438257"/>
                  <a:pt x="161392" y="452015"/>
                </a:cubicBezTo>
                <a:cubicBezTo>
                  <a:pt x="171975" y="465773"/>
                  <a:pt x="116413" y="309140"/>
                  <a:pt x="177267" y="426615"/>
                </a:cubicBezTo>
                <a:cubicBezTo>
                  <a:pt x="238121" y="544090"/>
                  <a:pt x="485771" y="1067436"/>
                  <a:pt x="526517" y="1156865"/>
                </a:cubicBezTo>
                <a:cubicBezTo>
                  <a:pt x="567263" y="1246294"/>
                  <a:pt x="505880" y="1133582"/>
                  <a:pt x="421742" y="963190"/>
                </a:cubicBezTo>
                <a:cubicBezTo>
                  <a:pt x="337605" y="792798"/>
                  <a:pt x="83075" y="253578"/>
                  <a:pt x="21692" y="134515"/>
                </a:cubicBezTo>
                <a:cubicBezTo>
                  <a:pt x="-39691" y="15453"/>
                  <a:pt x="48150" y="253578"/>
                  <a:pt x="53442" y="248815"/>
                </a:cubicBezTo>
                <a:cubicBezTo>
                  <a:pt x="58734" y="244053"/>
                  <a:pt x="53442" y="105940"/>
                  <a:pt x="53442" y="105940"/>
                </a:cubicBezTo>
                <a:cubicBezTo>
                  <a:pt x="53442" y="102236"/>
                  <a:pt x="44446" y="238232"/>
                  <a:pt x="53442" y="226590"/>
                </a:cubicBezTo>
                <a:cubicBezTo>
                  <a:pt x="62438" y="214948"/>
                  <a:pt x="110063" y="-18414"/>
                  <a:pt x="120117" y="11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0E2B8819-654A-3C2F-35BE-60FF872F2AB8}"/>
              </a:ext>
            </a:extLst>
          </p:cNvPr>
          <p:cNvSpPr/>
          <p:nvPr/>
        </p:nvSpPr>
        <p:spPr>
          <a:xfrm>
            <a:off x="3646162" y="5618870"/>
            <a:ext cx="796294" cy="1595134"/>
          </a:xfrm>
          <a:custGeom>
            <a:avLst/>
            <a:gdLst>
              <a:gd name="connsiteX0" fmla="*/ 17788 w 796294"/>
              <a:gd name="connsiteY0" fmla="*/ 32630 h 1595134"/>
              <a:gd name="connsiteX1" fmla="*/ 452763 w 796294"/>
              <a:gd name="connsiteY1" fmla="*/ 854955 h 1595134"/>
              <a:gd name="connsiteX2" fmla="*/ 452763 w 796294"/>
              <a:gd name="connsiteY2" fmla="*/ 820030 h 1595134"/>
              <a:gd name="connsiteX3" fmla="*/ 687713 w 796294"/>
              <a:gd name="connsiteY3" fmla="*/ 1347080 h 1595134"/>
              <a:gd name="connsiteX4" fmla="*/ 646438 w 796294"/>
              <a:gd name="connsiteY4" fmla="*/ 1204205 h 1595134"/>
              <a:gd name="connsiteX5" fmla="*/ 795663 w 796294"/>
              <a:gd name="connsiteY5" fmla="*/ 1591555 h 1595134"/>
              <a:gd name="connsiteX6" fmla="*/ 668663 w 796294"/>
              <a:gd name="connsiteY6" fmla="*/ 1324855 h 1595134"/>
              <a:gd name="connsiteX7" fmla="*/ 65413 w 796294"/>
              <a:gd name="connsiteY7" fmla="*/ 239005 h 1595134"/>
              <a:gd name="connsiteX8" fmla="*/ 163838 w 796294"/>
              <a:gd name="connsiteY8" fmla="*/ 426330 h 1595134"/>
              <a:gd name="connsiteX9" fmla="*/ 90813 w 796294"/>
              <a:gd name="connsiteY9" fmla="*/ 188205 h 1595134"/>
              <a:gd name="connsiteX10" fmla="*/ 17788 w 796294"/>
              <a:gd name="connsiteY10" fmla="*/ 32630 h 15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6294" h="1595134">
                <a:moveTo>
                  <a:pt x="17788" y="32630"/>
                </a:moveTo>
                <a:cubicBezTo>
                  <a:pt x="78113" y="143755"/>
                  <a:pt x="380267" y="723722"/>
                  <a:pt x="452763" y="854955"/>
                </a:cubicBezTo>
                <a:cubicBezTo>
                  <a:pt x="525259" y="986188"/>
                  <a:pt x="413605" y="738009"/>
                  <a:pt x="452763" y="820030"/>
                </a:cubicBezTo>
                <a:cubicBezTo>
                  <a:pt x="491921" y="902051"/>
                  <a:pt x="655434" y="1283051"/>
                  <a:pt x="687713" y="1347080"/>
                </a:cubicBezTo>
                <a:cubicBezTo>
                  <a:pt x="719992" y="1411109"/>
                  <a:pt x="628446" y="1163459"/>
                  <a:pt x="646438" y="1204205"/>
                </a:cubicBezTo>
                <a:cubicBezTo>
                  <a:pt x="664430" y="1244951"/>
                  <a:pt x="791959" y="1571447"/>
                  <a:pt x="795663" y="1591555"/>
                </a:cubicBezTo>
                <a:cubicBezTo>
                  <a:pt x="799367" y="1611663"/>
                  <a:pt x="790371" y="1550280"/>
                  <a:pt x="668663" y="1324855"/>
                </a:cubicBezTo>
                <a:cubicBezTo>
                  <a:pt x="546955" y="1099430"/>
                  <a:pt x="149550" y="388759"/>
                  <a:pt x="65413" y="239005"/>
                </a:cubicBezTo>
                <a:cubicBezTo>
                  <a:pt x="-18724" y="89251"/>
                  <a:pt x="159605" y="434797"/>
                  <a:pt x="163838" y="426330"/>
                </a:cubicBezTo>
                <a:cubicBezTo>
                  <a:pt x="168071" y="417863"/>
                  <a:pt x="113567" y="251705"/>
                  <a:pt x="90813" y="188205"/>
                </a:cubicBezTo>
                <a:cubicBezTo>
                  <a:pt x="68059" y="124705"/>
                  <a:pt x="-42537" y="-78495"/>
                  <a:pt x="17788" y="32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F743536A-3769-0F81-B410-2EEA85AEAFEC}"/>
              </a:ext>
            </a:extLst>
          </p:cNvPr>
          <p:cNvSpPr/>
          <p:nvPr/>
        </p:nvSpPr>
        <p:spPr>
          <a:xfrm>
            <a:off x="2745353" y="5207331"/>
            <a:ext cx="882328" cy="651692"/>
          </a:xfrm>
          <a:custGeom>
            <a:avLst/>
            <a:gdLst>
              <a:gd name="connsiteX0" fmla="*/ 870972 w 882328"/>
              <a:gd name="connsiteY0" fmla="*/ 6019 h 651692"/>
              <a:gd name="connsiteX1" fmla="*/ 13722 w 882328"/>
              <a:gd name="connsiteY1" fmla="*/ 609269 h 651692"/>
              <a:gd name="connsiteX2" fmla="*/ 321697 w 882328"/>
              <a:gd name="connsiteY2" fmla="*/ 387019 h 651692"/>
              <a:gd name="connsiteX3" fmla="*/ 32772 w 882328"/>
              <a:gd name="connsiteY3" fmla="*/ 647369 h 651692"/>
              <a:gd name="connsiteX4" fmla="*/ 737622 w 882328"/>
              <a:gd name="connsiteY4" fmla="*/ 126669 h 651692"/>
              <a:gd name="connsiteX5" fmla="*/ 518547 w 882328"/>
              <a:gd name="connsiteY5" fmla="*/ 288594 h 651692"/>
              <a:gd name="connsiteX6" fmla="*/ 870972 w 882328"/>
              <a:gd name="connsiteY6" fmla="*/ 6019 h 6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328" h="651692">
                <a:moveTo>
                  <a:pt x="870972" y="6019"/>
                </a:moveTo>
                <a:cubicBezTo>
                  <a:pt x="786835" y="59465"/>
                  <a:pt x="105268" y="545769"/>
                  <a:pt x="13722" y="609269"/>
                </a:cubicBezTo>
                <a:cubicBezTo>
                  <a:pt x="-77824" y="672769"/>
                  <a:pt x="318522" y="380669"/>
                  <a:pt x="321697" y="387019"/>
                </a:cubicBezTo>
                <a:cubicBezTo>
                  <a:pt x="324872" y="393369"/>
                  <a:pt x="-36549" y="690761"/>
                  <a:pt x="32772" y="647369"/>
                </a:cubicBezTo>
                <a:cubicBezTo>
                  <a:pt x="102093" y="603977"/>
                  <a:pt x="737622" y="126669"/>
                  <a:pt x="737622" y="126669"/>
                </a:cubicBezTo>
                <a:cubicBezTo>
                  <a:pt x="818584" y="66873"/>
                  <a:pt x="492089" y="304998"/>
                  <a:pt x="518547" y="288594"/>
                </a:cubicBezTo>
                <a:cubicBezTo>
                  <a:pt x="545005" y="272190"/>
                  <a:pt x="955109" y="-47427"/>
                  <a:pt x="870972" y="60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2BA55290-7F5A-3D43-83E3-7025128289D5}"/>
              </a:ext>
            </a:extLst>
          </p:cNvPr>
          <p:cNvSpPr/>
          <p:nvPr/>
        </p:nvSpPr>
        <p:spPr>
          <a:xfrm>
            <a:off x="3030080" y="5381274"/>
            <a:ext cx="574785" cy="1486797"/>
          </a:xfrm>
          <a:custGeom>
            <a:avLst/>
            <a:gdLst>
              <a:gd name="connsiteX0" fmla="*/ 570370 w 574785"/>
              <a:gd name="connsiteY0" fmla="*/ 351 h 1486797"/>
              <a:gd name="connsiteX1" fmla="*/ 544970 w 574785"/>
              <a:gd name="connsiteY1" fmla="*/ 495651 h 1486797"/>
              <a:gd name="connsiteX2" fmla="*/ 389395 w 574785"/>
              <a:gd name="connsiteY2" fmla="*/ 870301 h 1486797"/>
              <a:gd name="connsiteX3" fmla="*/ 456070 w 574785"/>
              <a:gd name="connsiteY3" fmla="*/ 778226 h 1486797"/>
              <a:gd name="connsiteX4" fmla="*/ 11570 w 574785"/>
              <a:gd name="connsiteY4" fmla="*/ 1457676 h 1486797"/>
              <a:gd name="connsiteX5" fmla="*/ 163970 w 574785"/>
              <a:gd name="connsiteY5" fmla="*/ 1244951 h 1486797"/>
              <a:gd name="connsiteX6" fmla="*/ 525920 w 574785"/>
              <a:gd name="connsiteY6" fmla="*/ 197201 h 1486797"/>
              <a:gd name="connsiteX7" fmla="*/ 319545 w 574785"/>
              <a:gd name="connsiteY7" fmla="*/ 848076 h 1486797"/>
              <a:gd name="connsiteX8" fmla="*/ 487820 w 574785"/>
              <a:gd name="connsiteY8" fmla="*/ 575026 h 1486797"/>
              <a:gd name="connsiteX9" fmla="*/ 570370 w 574785"/>
              <a:gd name="connsiteY9" fmla="*/ 351 h 148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785" h="1486797">
                <a:moveTo>
                  <a:pt x="570370" y="351"/>
                </a:moveTo>
                <a:cubicBezTo>
                  <a:pt x="579895" y="-12878"/>
                  <a:pt x="575133" y="350659"/>
                  <a:pt x="544970" y="495651"/>
                </a:cubicBezTo>
                <a:cubicBezTo>
                  <a:pt x="514807" y="640643"/>
                  <a:pt x="404212" y="823205"/>
                  <a:pt x="389395" y="870301"/>
                </a:cubicBezTo>
                <a:cubicBezTo>
                  <a:pt x="374578" y="917397"/>
                  <a:pt x="519041" y="680330"/>
                  <a:pt x="456070" y="778226"/>
                </a:cubicBezTo>
                <a:cubicBezTo>
                  <a:pt x="393099" y="876122"/>
                  <a:pt x="60253" y="1379889"/>
                  <a:pt x="11570" y="1457676"/>
                </a:cubicBezTo>
                <a:cubicBezTo>
                  <a:pt x="-37113" y="1535463"/>
                  <a:pt x="78245" y="1455030"/>
                  <a:pt x="163970" y="1244951"/>
                </a:cubicBezTo>
                <a:cubicBezTo>
                  <a:pt x="249695" y="1034872"/>
                  <a:pt x="499991" y="263347"/>
                  <a:pt x="525920" y="197201"/>
                </a:cubicBezTo>
                <a:cubicBezTo>
                  <a:pt x="551849" y="131055"/>
                  <a:pt x="325895" y="785105"/>
                  <a:pt x="319545" y="848076"/>
                </a:cubicBezTo>
                <a:cubicBezTo>
                  <a:pt x="313195" y="911047"/>
                  <a:pt x="442312" y="714726"/>
                  <a:pt x="487820" y="575026"/>
                </a:cubicBezTo>
                <a:cubicBezTo>
                  <a:pt x="533328" y="435326"/>
                  <a:pt x="560845" y="13580"/>
                  <a:pt x="570370" y="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22B29FAA-3F73-D89A-39B1-B85D516551B2}"/>
              </a:ext>
            </a:extLst>
          </p:cNvPr>
          <p:cNvSpPr/>
          <p:nvPr/>
        </p:nvSpPr>
        <p:spPr>
          <a:xfrm>
            <a:off x="2337384" y="5885941"/>
            <a:ext cx="757352" cy="957177"/>
          </a:xfrm>
          <a:custGeom>
            <a:avLst/>
            <a:gdLst>
              <a:gd name="connsiteX0" fmla="*/ 523291 w 757352"/>
              <a:gd name="connsiteY0" fmla="*/ 3684 h 957177"/>
              <a:gd name="connsiteX1" fmla="*/ 132766 w 757352"/>
              <a:gd name="connsiteY1" fmla="*/ 575184 h 957177"/>
              <a:gd name="connsiteX2" fmla="*/ 72441 w 757352"/>
              <a:gd name="connsiteY2" fmla="*/ 603759 h 957177"/>
              <a:gd name="connsiteX3" fmla="*/ 5766 w 757352"/>
              <a:gd name="connsiteY3" fmla="*/ 606934 h 957177"/>
              <a:gd name="connsiteX4" fmla="*/ 231191 w 757352"/>
              <a:gd name="connsiteY4" fmla="*/ 679959 h 957177"/>
              <a:gd name="connsiteX5" fmla="*/ 513766 w 757352"/>
              <a:gd name="connsiteY5" fmla="*/ 854584 h 957177"/>
              <a:gd name="connsiteX6" fmla="*/ 447091 w 757352"/>
              <a:gd name="connsiteY6" fmla="*/ 800609 h 957177"/>
              <a:gd name="connsiteX7" fmla="*/ 751891 w 757352"/>
              <a:gd name="connsiteY7" fmla="*/ 953009 h 957177"/>
              <a:gd name="connsiteX8" fmla="*/ 615366 w 757352"/>
              <a:gd name="connsiteY8" fmla="*/ 899034 h 957177"/>
              <a:gd name="connsiteX9" fmla="*/ 275641 w 757352"/>
              <a:gd name="connsiteY9" fmla="*/ 740284 h 957177"/>
              <a:gd name="connsiteX10" fmla="*/ 135941 w 757352"/>
              <a:gd name="connsiteY10" fmla="*/ 679959 h 957177"/>
              <a:gd name="connsiteX11" fmla="*/ 189916 w 757352"/>
              <a:gd name="connsiteY11" fmla="*/ 514859 h 957177"/>
              <a:gd name="connsiteX12" fmla="*/ 161341 w 757352"/>
              <a:gd name="connsiteY12" fmla="*/ 533909 h 957177"/>
              <a:gd name="connsiteX13" fmla="*/ 377241 w 757352"/>
              <a:gd name="connsiteY13" fmla="*/ 244984 h 957177"/>
              <a:gd name="connsiteX14" fmla="*/ 237541 w 757352"/>
              <a:gd name="connsiteY14" fmla="*/ 324359 h 957177"/>
              <a:gd name="connsiteX15" fmla="*/ 523291 w 757352"/>
              <a:gd name="connsiteY15" fmla="*/ 3684 h 95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7352" h="957177">
                <a:moveTo>
                  <a:pt x="523291" y="3684"/>
                </a:moveTo>
                <a:cubicBezTo>
                  <a:pt x="505829" y="45488"/>
                  <a:pt x="207908" y="475172"/>
                  <a:pt x="132766" y="575184"/>
                </a:cubicBezTo>
                <a:cubicBezTo>
                  <a:pt x="57624" y="675196"/>
                  <a:pt x="93607" y="598467"/>
                  <a:pt x="72441" y="603759"/>
                </a:cubicBezTo>
                <a:cubicBezTo>
                  <a:pt x="51275" y="609051"/>
                  <a:pt x="-20692" y="594234"/>
                  <a:pt x="5766" y="606934"/>
                </a:cubicBezTo>
                <a:cubicBezTo>
                  <a:pt x="32224" y="619634"/>
                  <a:pt x="146524" y="638684"/>
                  <a:pt x="231191" y="679959"/>
                </a:cubicBezTo>
                <a:cubicBezTo>
                  <a:pt x="315858" y="721234"/>
                  <a:pt x="477783" y="834476"/>
                  <a:pt x="513766" y="854584"/>
                </a:cubicBezTo>
                <a:cubicBezTo>
                  <a:pt x="549749" y="874692"/>
                  <a:pt x="407404" y="784205"/>
                  <a:pt x="447091" y="800609"/>
                </a:cubicBezTo>
                <a:cubicBezTo>
                  <a:pt x="486778" y="817013"/>
                  <a:pt x="723845" y="936605"/>
                  <a:pt x="751891" y="953009"/>
                </a:cubicBezTo>
                <a:cubicBezTo>
                  <a:pt x="779937" y="969413"/>
                  <a:pt x="694741" y="934488"/>
                  <a:pt x="615366" y="899034"/>
                </a:cubicBezTo>
                <a:cubicBezTo>
                  <a:pt x="535991" y="863580"/>
                  <a:pt x="355545" y="776797"/>
                  <a:pt x="275641" y="740284"/>
                </a:cubicBezTo>
                <a:cubicBezTo>
                  <a:pt x="195737" y="703772"/>
                  <a:pt x="150229" y="717530"/>
                  <a:pt x="135941" y="679959"/>
                </a:cubicBezTo>
                <a:cubicBezTo>
                  <a:pt x="121653" y="642388"/>
                  <a:pt x="185683" y="539201"/>
                  <a:pt x="189916" y="514859"/>
                </a:cubicBezTo>
                <a:cubicBezTo>
                  <a:pt x="194149" y="490517"/>
                  <a:pt x="130120" y="578888"/>
                  <a:pt x="161341" y="533909"/>
                </a:cubicBezTo>
                <a:cubicBezTo>
                  <a:pt x="192562" y="488930"/>
                  <a:pt x="364541" y="279909"/>
                  <a:pt x="377241" y="244984"/>
                </a:cubicBezTo>
                <a:cubicBezTo>
                  <a:pt x="389941" y="210059"/>
                  <a:pt x="211083" y="359813"/>
                  <a:pt x="237541" y="324359"/>
                </a:cubicBezTo>
                <a:cubicBezTo>
                  <a:pt x="263999" y="288905"/>
                  <a:pt x="540753" y="-38120"/>
                  <a:pt x="523291" y="36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308D980F-60C1-C393-807F-99D96BED8670}"/>
              </a:ext>
            </a:extLst>
          </p:cNvPr>
          <p:cNvSpPr/>
          <p:nvPr/>
        </p:nvSpPr>
        <p:spPr>
          <a:xfrm>
            <a:off x="2526748" y="6807711"/>
            <a:ext cx="606005" cy="433734"/>
          </a:xfrm>
          <a:custGeom>
            <a:avLst/>
            <a:gdLst>
              <a:gd name="connsiteX0" fmla="*/ 603802 w 606005"/>
              <a:gd name="connsiteY0" fmla="*/ 5839 h 433734"/>
              <a:gd name="connsiteX1" fmla="*/ 19602 w 606005"/>
              <a:gd name="connsiteY1" fmla="*/ 421764 h 433734"/>
              <a:gd name="connsiteX2" fmla="*/ 127552 w 606005"/>
              <a:gd name="connsiteY2" fmla="*/ 329689 h 433734"/>
              <a:gd name="connsiteX3" fmla="*/ 483152 w 606005"/>
              <a:gd name="connsiteY3" fmla="*/ 24889 h 433734"/>
              <a:gd name="connsiteX4" fmla="*/ 229152 w 606005"/>
              <a:gd name="connsiteY4" fmla="*/ 167764 h 433734"/>
              <a:gd name="connsiteX5" fmla="*/ 603802 w 606005"/>
              <a:gd name="connsiteY5" fmla="*/ 5839 h 43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005" h="433734">
                <a:moveTo>
                  <a:pt x="603802" y="5839"/>
                </a:moveTo>
                <a:cubicBezTo>
                  <a:pt x="568877" y="48172"/>
                  <a:pt x="98977" y="367789"/>
                  <a:pt x="19602" y="421764"/>
                </a:cubicBezTo>
                <a:cubicBezTo>
                  <a:pt x="-59773" y="475739"/>
                  <a:pt x="127552" y="329689"/>
                  <a:pt x="127552" y="329689"/>
                </a:cubicBezTo>
                <a:cubicBezTo>
                  <a:pt x="204810" y="263543"/>
                  <a:pt x="466219" y="51877"/>
                  <a:pt x="483152" y="24889"/>
                </a:cubicBezTo>
                <a:cubicBezTo>
                  <a:pt x="500085" y="-2099"/>
                  <a:pt x="211160" y="170410"/>
                  <a:pt x="229152" y="167764"/>
                </a:cubicBezTo>
                <a:cubicBezTo>
                  <a:pt x="247144" y="165118"/>
                  <a:pt x="638727" y="-36494"/>
                  <a:pt x="603802" y="58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0D5EBE75-52C3-5AAF-8C32-537B9F763742}"/>
              </a:ext>
            </a:extLst>
          </p:cNvPr>
          <p:cNvSpPr/>
          <p:nvPr/>
        </p:nvSpPr>
        <p:spPr>
          <a:xfrm>
            <a:off x="1996383" y="5684307"/>
            <a:ext cx="1145883" cy="698851"/>
          </a:xfrm>
          <a:custGeom>
            <a:avLst/>
            <a:gdLst>
              <a:gd name="connsiteX0" fmla="*/ 1061142 w 1145883"/>
              <a:gd name="connsiteY0" fmla="*/ 49743 h 698851"/>
              <a:gd name="connsiteX1" fmla="*/ 3867 w 1145883"/>
              <a:gd name="connsiteY1" fmla="*/ 697443 h 698851"/>
              <a:gd name="connsiteX2" fmla="*/ 696017 w 1145883"/>
              <a:gd name="connsiteY2" fmla="*/ 227543 h 698851"/>
              <a:gd name="connsiteX3" fmla="*/ 464242 w 1145883"/>
              <a:gd name="connsiteY3" fmla="*/ 383118 h 698851"/>
              <a:gd name="connsiteX4" fmla="*/ 1013517 w 1145883"/>
              <a:gd name="connsiteY4" fmla="*/ 81493 h 698851"/>
              <a:gd name="connsiteX5" fmla="*/ 1061142 w 1145883"/>
              <a:gd name="connsiteY5" fmla="*/ 49743 h 69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883" h="698851">
                <a:moveTo>
                  <a:pt x="1061142" y="49743"/>
                </a:moveTo>
                <a:lnTo>
                  <a:pt x="3867" y="697443"/>
                </a:lnTo>
                <a:cubicBezTo>
                  <a:pt x="-56987" y="727076"/>
                  <a:pt x="619288" y="279930"/>
                  <a:pt x="696017" y="227543"/>
                </a:cubicBezTo>
                <a:cubicBezTo>
                  <a:pt x="772746" y="175156"/>
                  <a:pt x="411325" y="407460"/>
                  <a:pt x="464242" y="383118"/>
                </a:cubicBezTo>
                <a:cubicBezTo>
                  <a:pt x="517159" y="358776"/>
                  <a:pt x="915621" y="136526"/>
                  <a:pt x="1013517" y="81493"/>
                </a:cubicBezTo>
                <a:cubicBezTo>
                  <a:pt x="1111413" y="26460"/>
                  <a:pt x="1229417" y="-52915"/>
                  <a:pt x="1061142" y="497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5C872474-E503-0C3D-CEEB-5168BAFC6F3D}"/>
              </a:ext>
            </a:extLst>
          </p:cNvPr>
          <p:cNvSpPr/>
          <p:nvPr/>
        </p:nvSpPr>
        <p:spPr>
          <a:xfrm>
            <a:off x="1171575" y="5721320"/>
            <a:ext cx="1867132" cy="831880"/>
          </a:xfrm>
          <a:custGeom>
            <a:avLst/>
            <a:gdLst>
              <a:gd name="connsiteX0" fmla="*/ 60325 w 1867132"/>
              <a:gd name="connsiteY0" fmla="*/ 825530 h 831880"/>
              <a:gd name="connsiteX1" fmla="*/ 1174750 w 1867132"/>
              <a:gd name="connsiteY1" fmla="*/ 368330 h 831880"/>
              <a:gd name="connsiteX2" fmla="*/ 936625 w 1867132"/>
              <a:gd name="connsiteY2" fmla="*/ 488980 h 831880"/>
              <a:gd name="connsiteX3" fmla="*/ 1336675 w 1867132"/>
              <a:gd name="connsiteY3" fmla="*/ 250855 h 831880"/>
              <a:gd name="connsiteX4" fmla="*/ 1866900 w 1867132"/>
              <a:gd name="connsiteY4" fmla="*/ 30 h 831880"/>
              <a:gd name="connsiteX5" fmla="*/ 1409700 w 1867132"/>
              <a:gd name="connsiteY5" fmla="*/ 266730 h 831880"/>
              <a:gd name="connsiteX6" fmla="*/ 946150 w 1867132"/>
              <a:gd name="connsiteY6" fmla="*/ 533430 h 831880"/>
              <a:gd name="connsiteX7" fmla="*/ 412750 w 1867132"/>
              <a:gd name="connsiteY7" fmla="*/ 793780 h 831880"/>
              <a:gd name="connsiteX8" fmla="*/ 876300 w 1867132"/>
              <a:gd name="connsiteY8" fmla="*/ 552480 h 831880"/>
              <a:gd name="connsiteX9" fmla="*/ 412750 w 1867132"/>
              <a:gd name="connsiteY9" fmla="*/ 736630 h 831880"/>
              <a:gd name="connsiteX10" fmla="*/ 0 w 1867132"/>
              <a:gd name="connsiteY10" fmla="*/ 831880 h 831880"/>
              <a:gd name="connsiteX11" fmla="*/ 60325 w 1867132"/>
              <a:gd name="connsiteY11" fmla="*/ 825530 h 83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7132" h="831880">
                <a:moveTo>
                  <a:pt x="60325" y="825530"/>
                </a:moveTo>
                <a:lnTo>
                  <a:pt x="1174750" y="368330"/>
                </a:lnTo>
                <a:cubicBezTo>
                  <a:pt x="1320800" y="312238"/>
                  <a:pt x="909638" y="508559"/>
                  <a:pt x="936625" y="488980"/>
                </a:cubicBezTo>
                <a:cubicBezTo>
                  <a:pt x="963612" y="469401"/>
                  <a:pt x="1181629" y="332347"/>
                  <a:pt x="1336675" y="250855"/>
                </a:cubicBezTo>
                <a:cubicBezTo>
                  <a:pt x="1491721" y="169363"/>
                  <a:pt x="1854729" y="-2616"/>
                  <a:pt x="1866900" y="30"/>
                </a:cubicBezTo>
                <a:cubicBezTo>
                  <a:pt x="1879071" y="2676"/>
                  <a:pt x="1409700" y="266730"/>
                  <a:pt x="1409700" y="266730"/>
                </a:cubicBezTo>
                <a:cubicBezTo>
                  <a:pt x="1256242" y="355630"/>
                  <a:pt x="1112308" y="445588"/>
                  <a:pt x="946150" y="533430"/>
                </a:cubicBezTo>
                <a:cubicBezTo>
                  <a:pt x="779992" y="621272"/>
                  <a:pt x="424392" y="790605"/>
                  <a:pt x="412750" y="793780"/>
                </a:cubicBezTo>
                <a:cubicBezTo>
                  <a:pt x="401108" y="796955"/>
                  <a:pt x="876300" y="562005"/>
                  <a:pt x="876300" y="552480"/>
                </a:cubicBezTo>
                <a:cubicBezTo>
                  <a:pt x="876300" y="542955"/>
                  <a:pt x="558800" y="690063"/>
                  <a:pt x="412750" y="736630"/>
                </a:cubicBezTo>
                <a:cubicBezTo>
                  <a:pt x="266700" y="783197"/>
                  <a:pt x="0" y="831880"/>
                  <a:pt x="0" y="831880"/>
                </a:cubicBezTo>
                <a:lnTo>
                  <a:pt x="60325" y="82553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B00C0FC1-1620-D9A8-5CFA-F4AC68976792}"/>
              </a:ext>
            </a:extLst>
          </p:cNvPr>
          <p:cNvSpPr/>
          <p:nvPr/>
        </p:nvSpPr>
        <p:spPr>
          <a:xfrm>
            <a:off x="1040663" y="6530957"/>
            <a:ext cx="860530" cy="911197"/>
          </a:xfrm>
          <a:custGeom>
            <a:avLst/>
            <a:gdLst>
              <a:gd name="connsiteX0" fmla="*/ 737 w 860530"/>
              <a:gd name="connsiteY0" fmla="*/ 18 h 911197"/>
              <a:gd name="connsiteX1" fmla="*/ 172187 w 860530"/>
              <a:gd name="connsiteY1" fmla="*/ 60343 h 911197"/>
              <a:gd name="connsiteX2" fmla="*/ 175362 w 860530"/>
              <a:gd name="connsiteY2" fmla="*/ 19068 h 911197"/>
              <a:gd name="connsiteX3" fmla="*/ 302362 w 860530"/>
              <a:gd name="connsiteY3" fmla="*/ 92093 h 911197"/>
              <a:gd name="connsiteX4" fmla="*/ 296012 w 860530"/>
              <a:gd name="connsiteY4" fmla="*/ 69868 h 911197"/>
              <a:gd name="connsiteX5" fmla="*/ 515087 w 860530"/>
              <a:gd name="connsiteY5" fmla="*/ 292118 h 911197"/>
              <a:gd name="connsiteX6" fmla="*/ 578587 w 860530"/>
              <a:gd name="connsiteY6" fmla="*/ 307993 h 911197"/>
              <a:gd name="connsiteX7" fmla="*/ 772262 w 860530"/>
              <a:gd name="connsiteY7" fmla="*/ 663593 h 911197"/>
              <a:gd name="connsiteX8" fmla="*/ 750037 w 860530"/>
              <a:gd name="connsiteY8" fmla="*/ 596918 h 911197"/>
              <a:gd name="connsiteX9" fmla="*/ 857987 w 860530"/>
              <a:gd name="connsiteY9" fmla="*/ 898543 h 911197"/>
              <a:gd name="connsiteX10" fmla="*/ 800837 w 860530"/>
              <a:gd name="connsiteY10" fmla="*/ 793768 h 911197"/>
              <a:gd name="connsiteX11" fmla="*/ 530962 w 860530"/>
              <a:gd name="connsiteY11" fmla="*/ 250843 h 911197"/>
              <a:gd name="connsiteX12" fmla="*/ 349987 w 860530"/>
              <a:gd name="connsiteY12" fmla="*/ 76218 h 911197"/>
              <a:gd name="connsiteX13" fmla="*/ 248387 w 860530"/>
              <a:gd name="connsiteY13" fmla="*/ 53993 h 911197"/>
              <a:gd name="connsiteX14" fmla="*/ 737 w 860530"/>
              <a:gd name="connsiteY14" fmla="*/ 18 h 91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0530" h="911197">
                <a:moveTo>
                  <a:pt x="737" y="18"/>
                </a:moveTo>
                <a:cubicBezTo>
                  <a:pt x="-11963" y="1076"/>
                  <a:pt x="143083" y="57168"/>
                  <a:pt x="172187" y="60343"/>
                </a:cubicBezTo>
                <a:cubicBezTo>
                  <a:pt x="201291" y="63518"/>
                  <a:pt x="153666" y="13776"/>
                  <a:pt x="175362" y="19068"/>
                </a:cubicBezTo>
                <a:cubicBezTo>
                  <a:pt x="197058" y="24360"/>
                  <a:pt x="282254" y="83626"/>
                  <a:pt x="302362" y="92093"/>
                </a:cubicBezTo>
                <a:cubicBezTo>
                  <a:pt x="322470" y="100560"/>
                  <a:pt x="260558" y="36531"/>
                  <a:pt x="296012" y="69868"/>
                </a:cubicBezTo>
                <a:cubicBezTo>
                  <a:pt x="331466" y="103205"/>
                  <a:pt x="467991" y="252431"/>
                  <a:pt x="515087" y="292118"/>
                </a:cubicBezTo>
                <a:cubicBezTo>
                  <a:pt x="562183" y="331805"/>
                  <a:pt x="535725" y="246081"/>
                  <a:pt x="578587" y="307993"/>
                </a:cubicBezTo>
                <a:cubicBezTo>
                  <a:pt x="621450" y="369906"/>
                  <a:pt x="743687" y="615439"/>
                  <a:pt x="772262" y="663593"/>
                </a:cubicBezTo>
                <a:cubicBezTo>
                  <a:pt x="800837" y="711747"/>
                  <a:pt x="735750" y="557760"/>
                  <a:pt x="750037" y="596918"/>
                </a:cubicBezTo>
                <a:cubicBezTo>
                  <a:pt x="764324" y="636076"/>
                  <a:pt x="849520" y="865735"/>
                  <a:pt x="857987" y="898543"/>
                </a:cubicBezTo>
                <a:cubicBezTo>
                  <a:pt x="866454" y="931351"/>
                  <a:pt x="855341" y="901718"/>
                  <a:pt x="800837" y="793768"/>
                </a:cubicBezTo>
                <a:cubicBezTo>
                  <a:pt x="746333" y="685818"/>
                  <a:pt x="606104" y="370435"/>
                  <a:pt x="530962" y="250843"/>
                </a:cubicBezTo>
                <a:cubicBezTo>
                  <a:pt x="455820" y="131251"/>
                  <a:pt x="397083" y="109026"/>
                  <a:pt x="349987" y="76218"/>
                </a:cubicBezTo>
                <a:cubicBezTo>
                  <a:pt x="302891" y="43410"/>
                  <a:pt x="308183" y="65106"/>
                  <a:pt x="248387" y="53993"/>
                </a:cubicBezTo>
                <a:cubicBezTo>
                  <a:pt x="188591" y="42881"/>
                  <a:pt x="13437" y="-1040"/>
                  <a:pt x="737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5AC646A4-DD24-FFA4-E37D-B4B90C03BEA7}"/>
              </a:ext>
            </a:extLst>
          </p:cNvPr>
          <p:cNvSpPr/>
          <p:nvPr/>
        </p:nvSpPr>
        <p:spPr>
          <a:xfrm>
            <a:off x="901407" y="6533668"/>
            <a:ext cx="992372" cy="992242"/>
          </a:xfrm>
          <a:custGeom>
            <a:avLst/>
            <a:gdLst>
              <a:gd name="connsiteX0" fmla="*/ 293 w 992372"/>
              <a:gd name="connsiteY0" fmla="*/ 482 h 992242"/>
              <a:gd name="connsiteX1" fmla="*/ 320968 w 992372"/>
              <a:gd name="connsiteY1" fmla="*/ 117957 h 992242"/>
              <a:gd name="connsiteX2" fmla="*/ 451143 w 992372"/>
              <a:gd name="connsiteY2" fmla="*/ 117957 h 992242"/>
              <a:gd name="connsiteX3" fmla="*/ 413043 w 992372"/>
              <a:gd name="connsiteY3" fmla="*/ 111607 h 992242"/>
              <a:gd name="connsiteX4" fmla="*/ 660693 w 992372"/>
              <a:gd name="connsiteY4" fmla="*/ 346557 h 992242"/>
              <a:gd name="connsiteX5" fmla="*/ 679743 w 992372"/>
              <a:gd name="connsiteY5" fmla="*/ 314807 h 992242"/>
              <a:gd name="connsiteX6" fmla="*/ 895643 w 992372"/>
              <a:gd name="connsiteY6" fmla="*/ 673582 h 992242"/>
              <a:gd name="connsiteX7" fmla="*/ 797218 w 992372"/>
              <a:gd name="connsiteY7" fmla="*/ 571982 h 992242"/>
              <a:gd name="connsiteX8" fmla="*/ 990893 w 992372"/>
              <a:gd name="connsiteY8" fmla="*/ 991082 h 992242"/>
              <a:gd name="connsiteX9" fmla="*/ 863893 w 992372"/>
              <a:gd name="connsiteY9" fmla="*/ 676757 h 992242"/>
              <a:gd name="connsiteX10" fmla="*/ 476543 w 992372"/>
              <a:gd name="connsiteY10" fmla="*/ 98907 h 992242"/>
              <a:gd name="connsiteX11" fmla="*/ 266993 w 992372"/>
              <a:gd name="connsiteY11" fmla="*/ 76682 h 992242"/>
              <a:gd name="connsiteX12" fmla="*/ 293 w 992372"/>
              <a:gd name="connsiteY12" fmla="*/ 482 h 99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2372" h="992242">
                <a:moveTo>
                  <a:pt x="293" y="482"/>
                </a:moveTo>
                <a:cubicBezTo>
                  <a:pt x="9289" y="7361"/>
                  <a:pt x="245826" y="98378"/>
                  <a:pt x="320968" y="117957"/>
                </a:cubicBezTo>
                <a:cubicBezTo>
                  <a:pt x="396110" y="137536"/>
                  <a:pt x="435797" y="119015"/>
                  <a:pt x="451143" y="117957"/>
                </a:cubicBezTo>
                <a:cubicBezTo>
                  <a:pt x="466489" y="116899"/>
                  <a:pt x="378118" y="73507"/>
                  <a:pt x="413043" y="111607"/>
                </a:cubicBezTo>
                <a:cubicBezTo>
                  <a:pt x="447968" y="149707"/>
                  <a:pt x="616243" y="312690"/>
                  <a:pt x="660693" y="346557"/>
                </a:cubicBezTo>
                <a:cubicBezTo>
                  <a:pt x="705143" y="380424"/>
                  <a:pt x="640585" y="260303"/>
                  <a:pt x="679743" y="314807"/>
                </a:cubicBezTo>
                <a:cubicBezTo>
                  <a:pt x="718901" y="369311"/>
                  <a:pt x="876064" y="630720"/>
                  <a:pt x="895643" y="673582"/>
                </a:cubicBezTo>
                <a:cubicBezTo>
                  <a:pt x="915222" y="716445"/>
                  <a:pt x="781343" y="519065"/>
                  <a:pt x="797218" y="571982"/>
                </a:cubicBezTo>
                <a:cubicBezTo>
                  <a:pt x="813093" y="624899"/>
                  <a:pt x="979781" y="973620"/>
                  <a:pt x="990893" y="991082"/>
                </a:cubicBezTo>
                <a:cubicBezTo>
                  <a:pt x="1002005" y="1008544"/>
                  <a:pt x="949618" y="825453"/>
                  <a:pt x="863893" y="676757"/>
                </a:cubicBezTo>
                <a:cubicBezTo>
                  <a:pt x="778168" y="528061"/>
                  <a:pt x="576026" y="198919"/>
                  <a:pt x="476543" y="98907"/>
                </a:cubicBezTo>
                <a:cubicBezTo>
                  <a:pt x="377060" y="-1105"/>
                  <a:pt x="342135" y="90970"/>
                  <a:pt x="266993" y="76682"/>
                </a:cubicBezTo>
                <a:cubicBezTo>
                  <a:pt x="191851" y="62395"/>
                  <a:pt x="-8703" y="-6397"/>
                  <a:pt x="293" y="4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F4FB2E5-261F-A0D8-5AD8-05CA070CF1CF}"/>
              </a:ext>
            </a:extLst>
          </p:cNvPr>
          <p:cNvSpPr/>
          <p:nvPr/>
        </p:nvSpPr>
        <p:spPr>
          <a:xfrm>
            <a:off x="790076" y="6469061"/>
            <a:ext cx="222837" cy="654622"/>
          </a:xfrm>
          <a:custGeom>
            <a:avLst/>
            <a:gdLst>
              <a:gd name="connsiteX0" fmla="*/ 222749 w 222837"/>
              <a:gd name="connsiteY0" fmla="*/ 144464 h 654622"/>
              <a:gd name="connsiteX1" fmla="*/ 38599 w 222837"/>
              <a:gd name="connsiteY1" fmla="*/ 366714 h 654622"/>
              <a:gd name="connsiteX2" fmla="*/ 29074 w 222837"/>
              <a:gd name="connsiteY2" fmla="*/ 652464 h 654622"/>
              <a:gd name="connsiteX3" fmla="*/ 3674 w 222837"/>
              <a:gd name="connsiteY3" fmla="*/ 471489 h 654622"/>
              <a:gd name="connsiteX4" fmla="*/ 117974 w 222837"/>
              <a:gd name="connsiteY4" fmla="*/ 7939 h 654622"/>
              <a:gd name="connsiteX5" fmla="*/ 63999 w 222837"/>
              <a:gd name="connsiteY5" fmla="*/ 176214 h 654622"/>
              <a:gd name="connsiteX6" fmla="*/ 222749 w 222837"/>
              <a:gd name="connsiteY6" fmla="*/ 144464 h 65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837" h="654622">
                <a:moveTo>
                  <a:pt x="222749" y="144464"/>
                </a:moveTo>
                <a:cubicBezTo>
                  <a:pt x="218516" y="176214"/>
                  <a:pt x="70878" y="282047"/>
                  <a:pt x="38599" y="366714"/>
                </a:cubicBezTo>
                <a:cubicBezTo>
                  <a:pt x="6320" y="451381"/>
                  <a:pt x="34895" y="635002"/>
                  <a:pt x="29074" y="652464"/>
                </a:cubicBezTo>
                <a:cubicBezTo>
                  <a:pt x="23253" y="669926"/>
                  <a:pt x="-11143" y="578910"/>
                  <a:pt x="3674" y="471489"/>
                </a:cubicBezTo>
                <a:cubicBezTo>
                  <a:pt x="18491" y="364068"/>
                  <a:pt x="107920" y="57151"/>
                  <a:pt x="117974" y="7939"/>
                </a:cubicBezTo>
                <a:cubicBezTo>
                  <a:pt x="128028" y="-41274"/>
                  <a:pt x="50770" y="153460"/>
                  <a:pt x="63999" y="176214"/>
                </a:cubicBezTo>
                <a:cubicBezTo>
                  <a:pt x="77228" y="198968"/>
                  <a:pt x="226982" y="112714"/>
                  <a:pt x="222749" y="1444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F132731-ED95-DD7D-D8F1-638D63421065}"/>
              </a:ext>
            </a:extLst>
          </p:cNvPr>
          <p:cNvSpPr/>
          <p:nvPr/>
        </p:nvSpPr>
        <p:spPr>
          <a:xfrm>
            <a:off x="605924" y="7175241"/>
            <a:ext cx="181477" cy="832484"/>
          </a:xfrm>
          <a:custGeom>
            <a:avLst/>
            <a:gdLst>
              <a:gd name="connsiteX0" fmla="*/ 181476 w 181477"/>
              <a:gd name="connsiteY0" fmla="*/ 28834 h 832484"/>
              <a:gd name="connsiteX1" fmla="*/ 35426 w 181477"/>
              <a:gd name="connsiteY1" fmla="*/ 311409 h 832484"/>
              <a:gd name="connsiteX2" fmla="*/ 501 w 181477"/>
              <a:gd name="connsiteY2" fmla="*/ 559059 h 832484"/>
              <a:gd name="connsiteX3" fmla="*/ 16376 w 181477"/>
              <a:gd name="connsiteY3" fmla="*/ 559059 h 832484"/>
              <a:gd name="connsiteX4" fmla="*/ 38601 w 181477"/>
              <a:gd name="connsiteY4" fmla="*/ 832109 h 832484"/>
              <a:gd name="connsiteX5" fmla="*/ 16376 w 181477"/>
              <a:gd name="connsiteY5" fmla="*/ 492384 h 832484"/>
              <a:gd name="connsiteX6" fmla="*/ 60826 w 181477"/>
              <a:gd name="connsiteY6" fmla="*/ 6609 h 832484"/>
              <a:gd name="connsiteX7" fmla="*/ 38601 w 181477"/>
              <a:gd name="connsiteY7" fmla="*/ 200284 h 832484"/>
              <a:gd name="connsiteX8" fmla="*/ 181476 w 181477"/>
              <a:gd name="connsiteY8" fmla="*/ 28834 h 83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77" h="832484">
                <a:moveTo>
                  <a:pt x="181476" y="28834"/>
                </a:moveTo>
                <a:cubicBezTo>
                  <a:pt x="180947" y="47355"/>
                  <a:pt x="65588" y="223038"/>
                  <a:pt x="35426" y="311409"/>
                </a:cubicBezTo>
                <a:cubicBezTo>
                  <a:pt x="5264" y="399780"/>
                  <a:pt x="3676" y="517784"/>
                  <a:pt x="501" y="559059"/>
                </a:cubicBezTo>
                <a:cubicBezTo>
                  <a:pt x="-2674" y="600334"/>
                  <a:pt x="10026" y="513551"/>
                  <a:pt x="16376" y="559059"/>
                </a:cubicBezTo>
                <a:cubicBezTo>
                  <a:pt x="22726" y="604567"/>
                  <a:pt x="38601" y="843221"/>
                  <a:pt x="38601" y="832109"/>
                </a:cubicBezTo>
                <a:cubicBezTo>
                  <a:pt x="38601" y="820997"/>
                  <a:pt x="12672" y="629967"/>
                  <a:pt x="16376" y="492384"/>
                </a:cubicBezTo>
                <a:cubicBezTo>
                  <a:pt x="20080" y="354801"/>
                  <a:pt x="57122" y="55292"/>
                  <a:pt x="60826" y="6609"/>
                </a:cubicBezTo>
                <a:cubicBezTo>
                  <a:pt x="64530" y="-42074"/>
                  <a:pt x="23255" y="193934"/>
                  <a:pt x="38601" y="200284"/>
                </a:cubicBezTo>
                <a:cubicBezTo>
                  <a:pt x="53947" y="206634"/>
                  <a:pt x="182005" y="10313"/>
                  <a:pt x="181476" y="288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8E209BCA-CAD1-4E12-6236-973C12A9DFF5}"/>
              </a:ext>
            </a:extLst>
          </p:cNvPr>
          <p:cNvSpPr/>
          <p:nvPr/>
        </p:nvSpPr>
        <p:spPr>
          <a:xfrm>
            <a:off x="542145" y="7991359"/>
            <a:ext cx="131122" cy="532833"/>
          </a:xfrm>
          <a:custGeom>
            <a:avLst/>
            <a:gdLst>
              <a:gd name="connsiteX0" fmla="*/ 130955 w 131122"/>
              <a:gd name="connsiteY0" fmla="*/ 116 h 532833"/>
              <a:gd name="connsiteX1" fmla="*/ 29355 w 131122"/>
              <a:gd name="connsiteY1" fmla="*/ 273166 h 532833"/>
              <a:gd name="connsiteX2" fmla="*/ 83330 w 131122"/>
              <a:gd name="connsiteY2" fmla="*/ 523991 h 532833"/>
              <a:gd name="connsiteX3" fmla="*/ 76980 w 131122"/>
              <a:gd name="connsiteY3" fmla="*/ 454141 h 532833"/>
              <a:gd name="connsiteX4" fmla="*/ 780 w 131122"/>
              <a:gd name="connsiteY4" fmla="*/ 241416 h 532833"/>
              <a:gd name="connsiteX5" fmla="*/ 130955 w 131122"/>
              <a:gd name="connsiteY5" fmla="*/ 116 h 53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22" h="532833">
                <a:moveTo>
                  <a:pt x="130955" y="116"/>
                </a:moveTo>
                <a:cubicBezTo>
                  <a:pt x="135718" y="5408"/>
                  <a:pt x="37293" y="185853"/>
                  <a:pt x="29355" y="273166"/>
                </a:cubicBezTo>
                <a:cubicBezTo>
                  <a:pt x="21417" y="360479"/>
                  <a:pt x="75392" y="493828"/>
                  <a:pt x="83330" y="523991"/>
                </a:cubicBezTo>
                <a:cubicBezTo>
                  <a:pt x="91268" y="554154"/>
                  <a:pt x="90738" y="501237"/>
                  <a:pt x="76980" y="454141"/>
                </a:cubicBezTo>
                <a:cubicBezTo>
                  <a:pt x="63222" y="407045"/>
                  <a:pt x="-8216" y="311266"/>
                  <a:pt x="780" y="241416"/>
                </a:cubicBezTo>
                <a:cubicBezTo>
                  <a:pt x="9776" y="171566"/>
                  <a:pt x="126192" y="-5176"/>
                  <a:pt x="130955" y="1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A72F636-716D-5E66-4398-F534CC4AEEDA}"/>
              </a:ext>
            </a:extLst>
          </p:cNvPr>
          <p:cNvSpPr/>
          <p:nvPr/>
        </p:nvSpPr>
        <p:spPr>
          <a:xfrm>
            <a:off x="500280" y="7873117"/>
            <a:ext cx="221257" cy="639576"/>
          </a:xfrm>
          <a:custGeom>
            <a:avLst/>
            <a:gdLst>
              <a:gd name="connsiteX0" fmla="*/ 220445 w 221257"/>
              <a:gd name="connsiteY0" fmla="*/ 883 h 639576"/>
              <a:gd name="connsiteX1" fmla="*/ 1370 w 221257"/>
              <a:gd name="connsiteY1" fmla="*/ 299333 h 639576"/>
              <a:gd name="connsiteX2" fmla="*/ 125195 w 221257"/>
              <a:gd name="connsiteY2" fmla="*/ 626358 h 639576"/>
              <a:gd name="connsiteX3" fmla="*/ 77570 w 221257"/>
              <a:gd name="connsiteY3" fmla="*/ 550158 h 639576"/>
              <a:gd name="connsiteX4" fmla="*/ 17245 w 221257"/>
              <a:gd name="connsiteY4" fmla="*/ 315208 h 639576"/>
              <a:gd name="connsiteX5" fmla="*/ 150595 w 221257"/>
              <a:gd name="connsiteY5" fmla="*/ 131058 h 639576"/>
              <a:gd name="connsiteX6" fmla="*/ 77570 w 221257"/>
              <a:gd name="connsiteY6" fmla="*/ 204083 h 639576"/>
              <a:gd name="connsiteX7" fmla="*/ 220445 w 221257"/>
              <a:gd name="connsiteY7" fmla="*/ 883 h 6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1257" h="639576">
                <a:moveTo>
                  <a:pt x="220445" y="883"/>
                </a:moveTo>
                <a:cubicBezTo>
                  <a:pt x="207745" y="16758"/>
                  <a:pt x="17245" y="195087"/>
                  <a:pt x="1370" y="299333"/>
                </a:cubicBezTo>
                <a:cubicBezTo>
                  <a:pt x="-14505" y="403579"/>
                  <a:pt x="112495" y="584554"/>
                  <a:pt x="125195" y="626358"/>
                </a:cubicBezTo>
                <a:cubicBezTo>
                  <a:pt x="137895" y="668162"/>
                  <a:pt x="95562" y="602016"/>
                  <a:pt x="77570" y="550158"/>
                </a:cubicBezTo>
                <a:cubicBezTo>
                  <a:pt x="59578" y="498300"/>
                  <a:pt x="5074" y="385058"/>
                  <a:pt x="17245" y="315208"/>
                </a:cubicBezTo>
                <a:cubicBezTo>
                  <a:pt x="29416" y="245358"/>
                  <a:pt x="140541" y="149579"/>
                  <a:pt x="150595" y="131058"/>
                </a:cubicBezTo>
                <a:cubicBezTo>
                  <a:pt x="160649" y="112537"/>
                  <a:pt x="62224" y="219958"/>
                  <a:pt x="77570" y="204083"/>
                </a:cubicBezTo>
                <a:cubicBezTo>
                  <a:pt x="92916" y="188208"/>
                  <a:pt x="233145" y="-14992"/>
                  <a:pt x="220445" y="8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0C22A44E-6B47-834B-E170-4189C31A3457}"/>
              </a:ext>
            </a:extLst>
          </p:cNvPr>
          <p:cNvSpPr/>
          <p:nvPr/>
        </p:nvSpPr>
        <p:spPr>
          <a:xfrm>
            <a:off x="351988" y="8538996"/>
            <a:ext cx="210063" cy="893234"/>
          </a:xfrm>
          <a:custGeom>
            <a:avLst/>
            <a:gdLst>
              <a:gd name="connsiteX0" fmla="*/ 209987 w 210063"/>
              <a:gd name="connsiteY0" fmla="*/ 1754 h 893234"/>
              <a:gd name="connsiteX1" fmla="*/ 67112 w 210063"/>
              <a:gd name="connsiteY1" fmla="*/ 414504 h 893234"/>
              <a:gd name="connsiteX2" fmla="*/ 121087 w 210063"/>
              <a:gd name="connsiteY2" fmla="*/ 878054 h 893234"/>
              <a:gd name="connsiteX3" fmla="*/ 102037 w 210063"/>
              <a:gd name="connsiteY3" fmla="*/ 741529 h 893234"/>
              <a:gd name="connsiteX4" fmla="*/ 437 w 210063"/>
              <a:gd name="connsiteY4" fmla="*/ 351004 h 893234"/>
              <a:gd name="connsiteX5" fmla="*/ 146487 w 210063"/>
              <a:gd name="connsiteY5" fmla="*/ 36679 h 893234"/>
              <a:gd name="connsiteX6" fmla="*/ 44887 w 210063"/>
              <a:gd name="connsiteY6" fmla="*/ 258929 h 893234"/>
              <a:gd name="connsiteX7" fmla="*/ 209987 w 210063"/>
              <a:gd name="connsiteY7" fmla="*/ 1754 h 89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063" h="893234">
                <a:moveTo>
                  <a:pt x="209987" y="1754"/>
                </a:moveTo>
                <a:cubicBezTo>
                  <a:pt x="213691" y="27683"/>
                  <a:pt x="81929" y="268454"/>
                  <a:pt x="67112" y="414504"/>
                </a:cubicBezTo>
                <a:cubicBezTo>
                  <a:pt x="52295" y="560554"/>
                  <a:pt x="115266" y="823550"/>
                  <a:pt x="121087" y="878054"/>
                </a:cubicBezTo>
                <a:cubicBezTo>
                  <a:pt x="126908" y="932558"/>
                  <a:pt x="122145" y="829371"/>
                  <a:pt x="102037" y="741529"/>
                </a:cubicBezTo>
                <a:cubicBezTo>
                  <a:pt x="81929" y="653687"/>
                  <a:pt x="-6971" y="468479"/>
                  <a:pt x="437" y="351004"/>
                </a:cubicBezTo>
                <a:cubicBezTo>
                  <a:pt x="7845" y="233529"/>
                  <a:pt x="139079" y="52025"/>
                  <a:pt x="146487" y="36679"/>
                </a:cubicBezTo>
                <a:cubicBezTo>
                  <a:pt x="153895" y="21333"/>
                  <a:pt x="36420" y="272158"/>
                  <a:pt x="44887" y="258929"/>
                </a:cubicBezTo>
                <a:cubicBezTo>
                  <a:pt x="53354" y="245700"/>
                  <a:pt x="206283" y="-24175"/>
                  <a:pt x="209987" y="17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05142E1E-0851-7971-59C3-C88277C26032}"/>
              </a:ext>
            </a:extLst>
          </p:cNvPr>
          <p:cNvSpPr/>
          <p:nvPr/>
        </p:nvSpPr>
        <p:spPr>
          <a:xfrm>
            <a:off x="387212" y="9350923"/>
            <a:ext cx="149522" cy="723575"/>
          </a:xfrm>
          <a:custGeom>
            <a:avLst/>
            <a:gdLst>
              <a:gd name="connsiteX0" fmla="*/ 95388 w 149522"/>
              <a:gd name="connsiteY0" fmla="*/ 18502 h 723575"/>
              <a:gd name="connsiteX1" fmla="*/ 6488 w 149522"/>
              <a:gd name="connsiteY1" fmla="*/ 691602 h 723575"/>
              <a:gd name="connsiteX2" fmla="*/ 22363 w 149522"/>
              <a:gd name="connsiteY2" fmla="*/ 561427 h 723575"/>
              <a:gd name="connsiteX3" fmla="*/ 146188 w 149522"/>
              <a:gd name="connsiteY3" fmla="*/ 88352 h 723575"/>
              <a:gd name="connsiteX4" fmla="*/ 114438 w 149522"/>
              <a:gd name="connsiteY4" fmla="*/ 177252 h 723575"/>
              <a:gd name="connsiteX5" fmla="*/ 95388 w 149522"/>
              <a:gd name="connsiteY5" fmla="*/ 18502 h 72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522" h="723575">
                <a:moveTo>
                  <a:pt x="95388" y="18502"/>
                </a:moveTo>
                <a:cubicBezTo>
                  <a:pt x="77396" y="104227"/>
                  <a:pt x="18659" y="601115"/>
                  <a:pt x="6488" y="691602"/>
                </a:cubicBezTo>
                <a:cubicBezTo>
                  <a:pt x="-5683" y="782089"/>
                  <a:pt x="-920" y="661969"/>
                  <a:pt x="22363" y="561427"/>
                </a:cubicBezTo>
                <a:cubicBezTo>
                  <a:pt x="45646" y="460885"/>
                  <a:pt x="130842" y="152381"/>
                  <a:pt x="146188" y="88352"/>
                </a:cubicBezTo>
                <a:cubicBezTo>
                  <a:pt x="161534" y="24323"/>
                  <a:pt x="119200" y="182014"/>
                  <a:pt x="114438" y="177252"/>
                </a:cubicBezTo>
                <a:cubicBezTo>
                  <a:pt x="109676" y="172490"/>
                  <a:pt x="113380" y="-67223"/>
                  <a:pt x="95388" y="18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0F0C7283-62DF-3FDA-9B1A-4DA2C7A26863}"/>
              </a:ext>
            </a:extLst>
          </p:cNvPr>
          <p:cNvSpPr/>
          <p:nvPr/>
        </p:nvSpPr>
        <p:spPr>
          <a:xfrm>
            <a:off x="315657" y="9003122"/>
            <a:ext cx="166269" cy="1150599"/>
          </a:xfrm>
          <a:custGeom>
            <a:avLst/>
            <a:gdLst>
              <a:gd name="connsiteX0" fmla="*/ 1843 w 166269"/>
              <a:gd name="connsiteY0" fmla="*/ 10703 h 1150599"/>
              <a:gd name="connsiteX1" fmla="*/ 17718 w 166269"/>
              <a:gd name="connsiteY1" fmla="*/ 61503 h 1150599"/>
              <a:gd name="connsiteX2" fmla="*/ 90743 w 166269"/>
              <a:gd name="connsiteY2" fmla="*/ 506003 h 1150599"/>
              <a:gd name="connsiteX3" fmla="*/ 71693 w 166269"/>
              <a:gd name="connsiteY3" fmla="*/ 677453 h 1150599"/>
              <a:gd name="connsiteX4" fmla="*/ 24068 w 166269"/>
              <a:gd name="connsiteY4" fmla="*/ 1144178 h 1150599"/>
              <a:gd name="connsiteX5" fmla="*/ 68518 w 166269"/>
              <a:gd name="connsiteY5" fmla="*/ 906053 h 1150599"/>
              <a:gd name="connsiteX6" fmla="*/ 160593 w 166269"/>
              <a:gd name="connsiteY6" fmla="*/ 315503 h 1150599"/>
              <a:gd name="connsiteX7" fmla="*/ 144718 w 166269"/>
              <a:gd name="connsiteY7" fmla="*/ 417103 h 1150599"/>
              <a:gd name="connsiteX8" fmla="*/ 49468 w 166269"/>
              <a:gd name="connsiteY8" fmla="*/ 128178 h 1150599"/>
              <a:gd name="connsiteX9" fmla="*/ 1843 w 166269"/>
              <a:gd name="connsiteY9" fmla="*/ 10703 h 11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269" h="1150599">
                <a:moveTo>
                  <a:pt x="1843" y="10703"/>
                </a:moveTo>
                <a:cubicBezTo>
                  <a:pt x="-3449" y="-410"/>
                  <a:pt x="2901" y="-21047"/>
                  <a:pt x="17718" y="61503"/>
                </a:cubicBezTo>
                <a:cubicBezTo>
                  <a:pt x="32535" y="144053"/>
                  <a:pt x="81747" y="403345"/>
                  <a:pt x="90743" y="506003"/>
                </a:cubicBezTo>
                <a:cubicBezTo>
                  <a:pt x="99739" y="608661"/>
                  <a:pt x="82805" y="571091"/>
                  <a:pt x="71693" y="677453"/>
                </a:cubicBezTo>
                <a:cubicBezTo>
                  <a:pt x="60581" y="783815"/>
                  <a:pt x="24597" y="1106078"/>
                  <a:pt x="24068" y="1144178"/>
                </a:cubicBezTo>
                <a:cubicBezTo>
                  <a:pt x="23539" y="1182278"/>
                  <a:pt x="45764" y="1044165"/>
                  <a:pt x="68518" y="906053"/>
                </a:cubicBezTo>
                <a:cubicBezTo>
                  <a:pt x="91272" y="767941"/>
                  <a:pt x="147893" y="396995"/>
                  <a:pt x="160593" y="315503"/>
                </a:cubicBezTo>
                <a:cubicBezTo>
                  <a:pt x="173293" y="234011"/>
                  <a:pt x="163239" y="448324"/>
                  <a:pt x="144718" y="417103"/>
                </a:cubicBezTo>
                <a:cubicBezTo>
                  <a:pt x="126197" y="385882"/>
                  <a:pt x="73810" y="195911"/>
                  <a:pt x="49468" y="128178"/>
                </a:cubicBezTo>
                <a:cubicBezTo>
                  <a:pt x="25126" y="60445"/>
                  <a:pt x="7135" y="21816"/>
                  <a:pt x="1843" y="107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957CA6EE-04A9-1D85-F21D-62DA07391D9A}"/>
              </a:ext>
            </a:extLst>
          </p:cNvPr>
          <p:cNvSpPr/>
          <p:nvPr/>
        </p:nvSpPr>
        <p:spPr>
          <a:xfrm>
            <a:off x="315111" y="9034215"/>
            <a:ext cx="933136" cy="1126780"/>
          </a:xfrm>
          <a:custGeom>
            <a:avLst/>
            <a:gdLst>
              <a:gd name="connsiteX0" fmla="*/ 46839 w 933136"/>
              <a:gd name="connsiteY0" fmla="*/ 1062285 h 1126780"/>
              <a:gd name="connsiteX1" fmla="*/ 726289 w 933136"/>
              <a:gd name="connsiteY1" fmla="*/ 373310 h 1126780"/>
              <a:gd name="connsiteX2" fmla="*/ 691364 w 933136"/>
              <a:gd name="connsiteY2" fmla="*/ 443160 h 1126780"/>
              <a:gd name="connsiteX3" fmla="*/ 929489 w 933136"/>
              <a:gd name="connsiteY3" fmla="*/ 1835 h 1126780"/>
              <a:gd name="connsiteX4" fmla="*/ 805664 w 933136"/>
              <a:gd name="connsiteY4" fmla="*/ 303460 h 1126780"/>
              <a:gd name="connsiteX5" fmla="*/ 418314 w 933136"/>
              <a:gd name="connsiteY5" fmla="*/ 728910 h 1126780"/>
              <a:gd name="connsiteX6" fmla="*/ 97639 w 933136"/>
              <a:gd name="connsiteY6" fmla="*/ 1055935 h 1126780"/>
              <a:gd name="connsiteX7" fmla="*/ 46839 w 933136"/>
              <a:gd name="connsiteY7" fmla="*/ 1062285 h 112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136" h="1126780">
                <a:moveTo>
                  <a:pt x="46839" y="1062285"/>
                </a:moveTo>
                <a:cubicBezTo>
                  <a:pt x="151614" y="948514"/>
                  <a:pt x="618868" y="476497"/>
                  <a:pt x="726289" y="373310"/>
                </a:cubicBezTo>
                <a:cubicBezTo>
                  <a:pt x="833710" y="270123"/>
                  <a:pt x="657497" y="505072"/>
                  <a:pt x="691364" y="443160"/>
                </a:cubicBezTo>
                <a:cubicBezTo>
                  <a:pt x="725231" y="381248"/>
                  <a:pt x="910439" y="25118"/>
                  <a:pt x="929489" y="1835"/>
                </a:cubicBezTo>
                <a:cubicBezTo>
                  <a:pt x="948539" y="-21448"/>
                  <a:pt x="890860" y="182281"/>
                  <a:pt x="805664" y="303460"/>
                </a:cubicBezTo>
                <a:cubicBezTo>
                  <a:pt x="720468" y="424639"/>
                  <a:pt x="536318" y="603498"/>
                  <a:pt x="418314" y="728910"/>
                </a:cubicBezTo>
                <a:cubicBezTo>
                  <a:pt x="300310" y="854322"/>
                  <a:pt x="157964" y="995081"/>
                  <a:pt x="97639" y="1055935"/>
                </a:cubicBezTo>
                <a:cubicBezTo>
                  <a:pt x="37314" y="1116789"/>
                  <a:pt x="-57936" y="1176056"/>
                  <a:pt x="46839" y="10622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6B9790FE-66AB-3FFF-1059-51B73DC4D31E}"/>
              </a:ext>
            </a:extLst>
          </p:cNvPr>
          <p:cNvSpPr/>
          <p:nvPr/>
        </p:nvSpPr>
        <p:spPr>
          <a:xfrm>
            <a:off x="595" y="10214079"/>
            <a:ext cx="276342" cy="714577"/>
          </a:xfrm>
          <a:custGeom>
            <a:avLst/>
            <a:gdLst>
              <a:gd name="connsiteX0" fmla="*/ 275630 w 276342"/>
              <a:gd name="connsiteY0" fmla="*/ 6246 h 714577"/>
              <a:gd name="connsiteX1" fmla="*/ 27980 w 276342"/>
              <a:gd name="connsiteY1" fmla="*/ 615846 h 714577"/>
              <a:gd name="connsiteX2" fmla="*/ 5755 w 276342"/>
              <a:gd name="connsiteY2" fmla="*/ 707921 h 714577"/>
              <a:gd name="connsiteX3" fmla="*/ 27980 w 276342"/>
              <a:gd name="connsiteY3" fmla="*/ 555521 h 714577"/>
              <a:gd name="connsiteX4" fmla="*/ 151805 w 276342"/>
              <a:gd name="connsiteY4" fmla="*/ 123721 h 714577"/>
              <a:gd name="connsiteX5" fmla="*/ 104180 w 276342"/>
              <a:gd name="connsiteY5" fmla="*/ 288821 h 714577"/>
              <a:gd name="connsiteX6" fmla="*/ 275630 w 276342"/>
              <a:gd name="connsiteY6" fmla="*/ 6246 h 71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342" h="714577">
                <a:moveTo>
                  <a:pt x="275630" y="6246"/>
                </a:moveTo>
                <a:cubicBezTo>
                  <a:pt x="262930" y="60750"/>
                  <a:pt x="72959" y="498900"/>
                  <a:pt x="27980" y="615846"/>
                </a:cubicBezTo>
                <a:cubicBezTo>
                  <a:pt x="-16999" y="732792"/>
                  <a:pt x="5755" y="717975"/>
                  <a:pt x="5755" y="707921"/>
                </a:cubicBezTo>
                <a:cubicBezTo>
                  <a:pt x="5755" y="697867"/>
                  <a:pt x="3638" y="652888"/>
                  <a:pt x="27980" y="555521"/>
                </a:cubicBezTo>
                <a:cubicBezTo>
                  <a:pt x="52322" y="458154"/>
                  <a:pt x="139105" y="168171"/>
                  <a:pt x="151805" y="123721"/>
                </a:cubicBezTo>
                <a:cubicBezTo>
                  <a:pt x="164505" y="79271"/>
                  <a:pt x="80897" y="306284"/>
                  <a:pt x="104180" y="288821"/>
                </a:cubicBezTo>
                <a:cubicBezTo>
                  <a:pt x="127463" y="271359"/>
                  <a:pt x="288330" y="-48258"/>
                  <a:pt x="275630" y="62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B41EB837-5341-E72B-F2BF-F6174C9C5883}"/>
              </a:ext>
            </a:extLst>
          </p:cNvPr>
          <p:cNvSpPr/>
          <p:nvPr/>
        </p:nvSpPr>
        <p:spPr>
          <a:xfrm>
            <a:off x="21656" y="10930669"/>
            <a:ext cx="859008" cy="1286640"/>
          </a:xfrm>
          <a:custGeom>
            <a:avLst/>
            <a:gdLst>
              <a:gd name="connsiteX0" fmla="*/ 3744 w 859008"/>
              <a:gd name="connsiteY0" fmla="*/ 4031 h 1286640"/>
              <a:gd name="connsiteX1" fmla="*/ 206944 w 859008"/>
              <a:gd name="connsiteY1" fmla="*/ 632681 h 1286640"/>
              <a:gd name="connsiteX2" fmla="*/ 222819 w 859008"/>
              <a:gd name="connsiteY2" fmla="*/ 616806 h 1286640"/>
              <a:gd name="connsiteX3" fmla="*/ 486344 w 859008"/>
              <a:gd name="connsiteY3" fmla="*/ 1026381 h 1286640"/>
              <a:gd name="connsiteX4" fmla="*/ 476819 w 859008"/>
              <a:gd name="connsiteY4" fmla="*/ 1000981 h 1286640"/>
              <a:gd name="connsiteX5" fmla="*/ 854644 w 859008"/>
              <a:gd name="connsiteY5" fmla="*/ 1274031 h 1286640"/>
              <a:gd name="connsiteX6" fmla="*/ 641919 w 859008"/>
              <a:gd name="connsiteY6" fmla="*/ 1147031 h 1286640"/>
              <a:gd name="connsiteX7" fmla="*/ 51369 w 859008"/>
              <a:gd name="connsiteY7" fmla="*/ 343756 h 1286640"/>
              <a:gd name="connsiteX8" fmla="*/ 73594 w 859008"/>
              <a:gd name="connsiteY8" fmla="*/ 362806 h 1286640"/>
              <a:gd name="connsiteX9" fmla="*/ 3744 w 859008"/>
              <a:gd name="connsiteY9" fmla="*/ 4031 h 12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9008" h="1286640">
                <a:moveTo>
                  <a:pt x="3744" y="4031"/>
                </a:moveTo>
                <a:cubicBezTo>
                  <a:pt x="25969" y="49010"/>
                  <a:pt x="170432" y="530552"/>
                  <a:pt x="206944" y="632681"/>
                </a:cubicBezTo>
                <a:cubicBezTo>
                  <a:pt x="243456" y="734810"/>
                  <a:pt x="176252" y="551189"/>
                  <a:pt x="222819" y="616806"/>
                </a:cubicBezTo>
                <a:cubicBezTo>
                  <a:pt x="269386" y="682423"/>
                  <a:pt x="444011" y="962352"/>
                  <a:pt x="486344" y="1026381"/>
                </a:cubicBezTo>
                <a:cubicBezTo>
                  <a:pt x="528677" y="1090410"/>
                  <a:pt x="415436" y="959706"/>
                  <a:pt x="476819" y="1000981"/>
                </a:cubicBezTo>
                <a:cubicBezTo>
                  <a:pt x="538202" y="1042256"/>
                  <a:pt x="827127" y="1249689"/>
                  <a:pt x="854644" y="1274031"/>
                </a:cubicBezTo>
                <a:cubicBezTo>
                  <a:pt x="882161" y="1298373"/>
                  <a:pt x="775798" y="1302077"/>
                  <a:pt x="641919" y="1147031"/>
                </a:cubicBezTo>
                <a:cubicBezTo>
                  <a:pt x="508040" y="991985"/>
                  <a:pt x="146090" y="474460"/>
                  <a:pt x="51369" y="343756"/>
                </a:cubicBezTo>
                <a:cubicBezTo>
                  <a:pt x="-43352" y="213052"/>
                  <a:pt x="82061" y="421543"/>
                  <a:pt x="73594" y="362806"/>
                </a:cubicBezTo>
                <a:cubicBezTo>
                  <a:pt x="65127" y="304069"/>
                  <a:pt x="-18481" y="-40948"/>
                  <a:pt x="3744" y="40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8F586444-EF70-12F5-7D4E-0EDDC61481B7}"/>
              </a:ext>
            </a:extLst>
          </p:cNvPr>
          <p:cNvSpPr/>
          <p:nvPr/>
        </p:nvSpPr>
        <p:spPr>
          <a:xfrm>
            <a:off x="860044" y="11724234"/>
            <a:ext cx="1329783" cy="505996"/>
          </a:xfrm>
          <a:custGeom>
            <a:avLst/>
            <a:gdLst>
              <a:gd name="connsiteX0" fmla="*/ 19431 w 1329783"/>
              <a:gd name="connsiteY0" fmla="*/ 423316 h 505996"/>
              <a:gd name="connsiteX1" fmla="*/ 70231 w 1329783"/>
              <a:gd name="connsiteY1" fmla="*/ 445541 h 505996"/>
              <a:gd name="connsiteX2" fmla="*/ 482981 w 1329783"/>
              <a:gd name="connsiteY2" fmla="*/ 426491 h 505996"/>
              <a:gd name="connsiteX3" fmla="*/ 403606 w 1329783"/>
              <a:gd name="connsiteY3" fmla="*/ 458241 h 505996"/>
              <a:gd name="connsiteX4" fmla="*/ 997331 w 1329783"/>
              <a:gd name="connsiteY4" fmla="*/ 220116 h 505996"/>
              <a:gd name="connsiteX5" fmla="*/ 854456 w 1329783"/>
              <a:gd name="connsiteY5" fmla="*/ 296316 h 505996"/>
              <a:gd name="connsiteX6" fmla="*/ 1327531 w 1329783"/>
              <a:gd name="connsiteY6" fmla="*/ 1041 h 505996"/>
              <a:gd name="connsiteX7" fmla="*/ 1044956 w 1329783"/>
              <a:gd name="connsiteY7" fmla="*/ 191541 h 505996"/>
              <a:gd name="connsiteX8" fmla="*/ 660781 w 1329783"/>
              <a:gd name="connsiteY8" fmla="*/ 445541 h 505996"/>
              <a:gd name="connsiteX9" fmla="*/ 276606 w 1329783"/>
              <a:gd name="connsiteY9" fmla="*/ 505866 h 505996"/>
              <a:gd name="connsiteX10" fmla="*/ 19431 w 1329783"/>
              <a:gd name="connsiteY10" fmla="*/ 423316 h 50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9783" h="505996">
                <a:moveTo>
                  <a:pt x="19431" y="423316"/>
                </a:moveTo>
                <a:cubicBezTo>
                  <a:pt x="-14965" y="413262"/>
                  <a:pt x="-7027" y="445012"/>
                  <a:pt x="70231" y="445541"/>
                </a:cubicBezTo>
                <a:cubicBezTo>
                  <a:pt x="147489" y="446070"/>
                  <a:pt x="427419" y="424374"/>
                  <a:pt x="482981" y="426491"/>
                </a:cubicBezTo>
                <a:cubicBezTo>
                  <a:pt x="538543" y="428608"/>
                  <a:pt x="403606" y="458241"/>
                  <a:pt x="403606" y="458241"/>
                </a:cubicBezTo>
                <a:lnTo>
                  <a:pt x="997331" y="220116"/>
                </a:lnTo>
                <a:cubicBezTo>
                  <a:pt x="1072473" y="193128"/>
                  <a:pt x="799423" y="332829"/>
                  <a:pt x="854456" y="296316"/>
                </a:cubicBezTo>
                <a:cubicBezTo>
                  <a:pt x="909489" y="259803"/>
                  <a:pt x="1295781" y="18503"/>
                  <a:pt x="1327531" y="1041"/>
                </a:cubicBezTo>
                <a:cubicBezTo>
                  <a:pt x="1359281" y="-16421"/>
                  <a:pt x="1044956" y="191541"/>
                  <a:pt x="1044956" y="191541"/>
                </a:cubicBezTo>
                <a:cubicBezTo>
                  <a:pt x="933831" y="265624"/>
                  <a:pt x="788839" y="393153"/>
                  <a:pt x="660781" y="445541"/>
                </a:cubicBezTo>
                <a:cubicBezTo>
                  <a:pt x="532723" y="497929"/>
                  <a:pt x="386144" y="502162"/>
                  <a:pt x="276606" y="505866"/>
                </a:cubicBezTo>
                <a:cubicBezTo>
                  <a:pt x="167069" y="509570"/>
                  <a:pt x="53827" y="433370"/>
                  <a:pt x="19431" y="423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EE5C0F7E-82B7-8485-06B0-1A89BE173AD5}"/>
              </a:ext>
            </a:extLst>
          </p:cNvPr>
          <p:cNvSpPr/>
          <p:nvPr/>
        </p:nvSpPr>
        <p:spPr>
          <a:xfrm>
            <a:off x="392194" y="9375522"/>
            <a:ext cx="906759" cy="900018"/>
          </a:xfrm>
          <a:custGeom>
            <a:avLst/>
            <a:gdLst>
              <a:gd name="connsiteX0" fmla="*/ 906381 w 906759"/>
              <a:gd name="connsiteY0" fmla="*/ 253 h 900018"/>
              <a:gd name="connsiteX1" fmla="*/ 506331 w 906759"/>
              <a:gd name="connsiteY1" fmla="*/ 470153 h 900018"/>
              <a:gd name="connsiteX2" fmla="*/ 293606 w 906759"/>
              <a:gd name="connsiteY2" fmla="*/ 892428 h 900018"/>
              <a:gd name="connsiteX3" fmla="*/ 379331 w 906759"/>
              <a:gd name="connsiteY3" fmla="*/ 698753 h 900018"/>
              <a:gd name="connsiteX4" fmla="*/ 658731 w 906759"/>
              <a:gd name="connsiteY4" fmla="*/ 171703 h 900018"/>
              <a:gd name="connsiteX5" fmla="*/ 420606 w 906759"/>
              <a:gd name="connsiteY5" fmla="*/ 406653 h 900018"/>
              <a:gd name="connsiteX6" fmla="*/ 582531 w 906759"/>
              <a:gd name="connsiteY6" fmla="*/ 251078 h 900018"/>
              <a:gd name="connsiteX7" fmla="*/ 1506 w 906759"/>
              <a:gd name="connsiteY7" fmla="*/ 759078 h 900018"/>
              <a:gd name="connsiteX8" fmla="*/ 430131 w 906759"/>
              <a:gd name="connsiteY8" fmla="*/ 409828 h 900018"/>
              <a:gd name="connsiteX9" fmla="*/ 906381 w 906759"/>
              <a:gd name="connsiteY9" fmla="*/ 253 h 90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759" h="900018">
                <a:moveTo>
                  <a:pt x="906381" y="253"/>
                </a:moveTo>
                <a:cubicBezTo>
                  <a:pt x="919081" y="10307"/>
                  <a:pt x="608460" y="321457"/>
                  <a:pt x="506331" y="470153"/>
                </a:cubicBezTo>
                <a:cubicBezTo>
                  <a:pt x="404202" y="618849"/>
                  <a:pt x="314773" y="854328"/>
                  <a:pt x="293606" y="892428"/>
                </a:cubicBezTo>
                <a:cubicBezTo>
                  <a:pt x="272439" y="930528"/>
                  <a:pt x="318477" y="818874"/>
                  <a:pt x="379331" y="698753"/>
                </a:cubicBezTo>
                <a:cubicBezTo>
                  <a:pt x="440185" y="578632"/>
                  <a:pt x="651852" y="220386"/>
                  <a:pt x="658731" y="171703"/>
                </a:cubicBezTo>
                <a:cubicBezTo>
                  <a:pt x="665610" y="123020"/>
                  <a:pt x="433306" y="393424"/>
                  <a:pt x="420606" y="406653"/>
                </a:cubicBezTo>
                <a:cubicBezTo>
                  <a:pt x="407906" y="419882"/>
                  <a:pt x="652381" y="192341"/>
                  <a:pt x="582531" y="251078"/>
                </a:cubicBezTo>
                <a:cubicBezTo>
                  <a:pt x="512681" y="309815"/>
                  <a:pt x="26906" y="732620"/>
                  <a:pt x="1506" y="759078"/>
                </a:cubicBezTo>
                <a:cubicBezTo>
                  <a:pt x="-23894" y="785536"/>
                  <a:pt x="278260" y="537357"/>
                  <a:pt x="430131" y="409828"/>
                </a:cubicBezTo>
                <a:cubicBezTo>
                  <a:pt x="582002" y="282299"/>
                  <a:pt x="893681" y="-9801"/>
                  <a:pt x="906381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5C0CFA80-FA8B-3513-9999-5C5FAEF775E9}"/>
              </a:ext>
            </a:extLst>
          </p:cNvPr>
          <p:cNvSpPr/>
          <p:nvPr/>
        </p:nvSpPr>
        <p:spPr>
          <a:xfrm>
            <a:off x="370229" y="9781449"/>
            <a:ext cx="521042" cy="1045983"/>
          </a:xfrm>
          <a:custGeom>
            <a:avLst/>
            <a:gdLst>
              <a:gd name="connsiteX0" fmla="*/ 490196 w 521042"/>
              <a:gd name="connsiteY0" fmla="*/ 45176 h 1045983"/>
              <a:gd name="connsiteX1" fmla="*/ 128246 w 521042"/>
              <a:gd name="connsiteY1" fmla="*/ 664301 h 1045983"/>
              <a:gd name="connsiteX2" fmla="*/ 1246 w 521042"/>
              <a:gd name="connsiteY2" fmla="*/ 1038951 h 1045983"/>
              <a:gd name="connsiteX3" fmla="*/ 74271 w 521042"/>
              <a:gd name="connsiteY3" fmla="*/ 857976 h 1045983"/>
              <a:gd name="connsiteX4" fmla="*/ 245721 w 521042"/>
              <a:gd name="connsiteY4" fmla="*/ 251551 h 1045983"/>
              <a:gd name="connsiteX5" fmla="*/ 188571 w 521042"/>
              <a:gd name="connsiteY5" fmla="*/ 343626 h 1045983"/>
              <a:gd name="connsiteX6" fmla="*/ 388596 w 521042"/>
              <a:gd name="connsiteY6" fmla="*/ 64226 h 1045983"/>
              <a:gd name="connsiteX7" fmla="*/ 220321 w 521042"/>
              <a:gd name="connsiteY7" fmla="*/ 372201 h 1045983"/>
              <a:gd name="connsiteX8" fmla="*/ 194921 w 521042"/>
              <a:gd name="connsiteY8" fmla="*/ 502376 h 1045983"/>
              <a:gd name="connsiteX9" fmla="*/ 467971 w 521042"/>
              <a:gd name="connsiteY9" fmla="*/ 95976 h 1045983"/>
              <a:gd name="connsiteX10" fmla="*/ 490196 w 521042"/>
              <a:gd name="connsiteY10" fmla="*/ 45176 h 10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042" h="1045983">
                <a:moveTo>
                  <a:pt x="490196" y="45176"/>
                </a:moveTo>
                <a:cubicBezTo>
                  <a:pt x="433575" y="139897"/>
                  <a:pt x="209738" y="498672"/>
                  <a:pt x="128246" y="664301"/>
                </a:cubicBezTo>
                <a:cubicBezTo>
                  <a:pt x="46754" y="829930"/>
                  <a:pt x="10242" y="1006672"/>
                  <a:pt x="1246" y="1038951"/>
                </a:cubicBezTo>
                <a:cubicBezTo>
                  <a:pt x="-7750" y="1071230"/>
                  <a:pt x="33525" y="989209"/>
                  <a:pt x="74271" y="857976"/>
                </a:cubicBezTo>
                <a:cubicBezTo>
                  <a:pt x="115017" y="726743"/>
                  <a:pt x="226671" y="337276"/>
                  <a:pt x="245721" y="251551"/>
                </a:cubicBezTo>
                <a:cubicBezTo>
                  <a:pt x="264771" y="165826"/>
                  <a:pt x="164759" y="374847"/>
                  <a:pt x="188571" y="343626"/>
                </a:cubicBezTo>
                <a:cubicBezTo>
                  <a:pt x="212383" y="312405"/>
                  <a:pt x="383304" y="59464"/>
                  <a:pt x="388596" y="64226"/>
                </a:cubicBezTo>
                <a:cubicBezTo>
                  <a:pt x="393888" y="68989"/>
                  <a:pt x="252600" y="299176"/>
                  <a:pt x="220321" y="372201"/>
                </a:cubicBezTo>
                <a:cubicBezTo>
                  <a:pt x="188042" y="445226"/>
                  <a:pt x="153646" y="548413"/>
                  <a:pt x="194921" y="502376"/>
                </a:cubicBezTo>
                <a:cubicBezTo>
                  <a:pt x="236196" y="456339"/>
                  <a:pt x="418759" y="169001"/>
                  <a:pt x="467971" y="95976"/>
                </a:cubicBezTo>
                <a:cubicBezTo>
                  <a:pt x="517183" y="22951"/>
                  <a:pt x="546817" y="-49545"/>
                  <a:pt x="490196" y="451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26192A27-5D43-063A-45DE-62540CEBE7CD}"/>
              </a:ext>
            </a:extLst>
          </p:cNvPr>
          <p:cNvSpPr/>
          <p:nvPr/>
        </p:nvSpPr>
        <p:spPr>
          <a:xfrm>
            <a:off x="345617" y="10133169"/>
            <a:ext cx="118310" cy="789872"/>
          </a:xfrm>
          <a:custGeom>
            <a:avLst/>
            <a:gdLst>
              <a:gd name="connsiteX0" fmla="*/ 117933 w 118310"/>
              <a:gd name="connsiteY0" fmla="*/ 4606 h 789872"/>
              <a:gd name="connsiteX1" fmla="*/ 29033 w 118310"/>
              <a:gd name="connsiteY1" fmla="*/ 417356 h 789872"/>
              <a:gd name="connsiteX2" fmla="*/ 32208 w 118310"/>
              <a:gd name="connsiteY2" fmla="*/ 785656 h 789872"/>
              <a:gd name="connsiteX3" fmla="*/ 458 w 118310"/>
              <a:gd name="connsiteY3" fmla="*/ 585631 h 789872"/>
              <a:gd name="connsiteX4" fmla="*/ 13158 w 118310"/>
              <a:gd name="connsiteY4" fmla="*/ 118906 h 789872"/>
              <a:gd name="connsiteX5" fmla="*/ 9983 w 118310"/>
              <a:gd name="connsiteY5" fmla="*/ 411006 h 789872"/>
              <a:gd name="connsiteX6" fmla="*/ 60783 w 118310"/>
              <a:gd name="connsiteY6" fmla="*/ 207806 h 789872"/>
              <a:gd name="connsiteX7" fmla="*/ 117933 w 118310"/>
              <a:gd name="connsiteY7" fmla="*/ 4606 h 78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10" h="789872">
                <a:moveTo>
                  <a:pt x="117933" y="4606"/>
                </a:moveTo>
                <a:cubicBezTo>
                  <a:pt x="112641" y="39531"/>
                  <a:pt x="43321" y="287181"/>
                  <a:pt x="29033" y="417356"/>
                </a:cubicBezTo>
                <a:cubicBezTo>
                  <a:pt x="14745" y="547531"/>
                  <a:pt x="36970" y="757610"/>
                  <a:pt x="32208" y="785656"/>
                </a:cubicBezTo>
                <a:cubicBezTo>
                  <a:pt x="27446" y="813702"/>
                  <a:pt x="3633" y="696756"/>
                  <a:pt x="458" y="585631"/>
                </a:cubicBezTo>
                <a:cubicBezTo>
                  <a:pt x="-2717" y="474506"/>
                  <a:pt x="11571" y="148010"/>
                  <a:pt x="13158" y="118906"/>
                </a:cubicBezTo>
                <a:cubicBezTo>
                  <a:pt x="14745" y="89802"/>
                  <a:pt x="2045" y="396189"/>
                  <a:pt x="9983" y="411006"/>
                </a:cubicBezTo>
                <a:cubicBezTo>
                  <a:pt x="17920" y="425823"/>
                  <a:pt x="50200" y="272893"/>
                  <a:pt x="60783" y="207806"/>
                </a:cubicBezTo>
                <a:cubicBezTo>
                  <a:pt x="71366" y="142719"/>
                  <a:pt x="123225" y="-30319"/>
                  <a:pt x="117933" y="46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E2A85D28-D166-EBB0-1755-4EA5B69DC2A5}"/>
              </a:ext>
            </a:extLst>
          </p:cNvPr>
          <p:cNvSpPr/>
          <p:nvPr/>
        </p:nvSpPr>
        <p:spPr>
          <a:xfrm>
            <a:off x="209360" y="10182724"/>
            <a:ext cx="217436" cy="1345849"/>
          </a:xfrm>
          <a:custGeom>
            <a:avLst/>
            <a:gdLst>
              <a:gd name="connsiteX0" fmla="*/ 216090 w 217436"/>
              <a:gd name="connsiteY0" fmla="*/ 9026 h 1345849"/>
              <a:gd name="connsiteX1" fmla="*/ 6540 w 217436"/>
              <a:gd name="connsiteY1" fmla="*/ 640851 h 1345849"/>
              <a:gd name="connsiteX2" fmla="*/ 70040 w 217436"/>
              <a:gd name="connsiteY2" fmla="*/ 1336176 h 1345849"/>
              <a:gd name="connsiteX3" fmla="*/ 31940 w 217436"/>
              <a:gd name="connsiteY3" fmla="*/ 996451 h 1345849"/>
              <a:gd name="connsiteX4" fmla="*/ 31940 w 217436"/>
              <a:gd name="connsiteY4" fmla="*/ 294776 h 1345849"/>
              <a:gd name="connsiteX5" fmla="*/ 3365 w 217436"/>
              <a:gd name="connsiteY5" fmla="*/ 523376 h 1345849"/>
              <a:gd name="connsiteX6" fmla="*/ 120840 w 217436"/>
              <a:gd name="connsiteY6" fmla="*/ 63001 h 1345849"/>
              <a:gd name="connsiteX7" fmla="*/ 98615 w 217436"/>
              <a:gd name="connsiteY7" fmla="*/ 253501 h 1345849"/>
              <a:gd name="connsiteX8" fmla="*/ 216090 w 217436"/>
              <a:gd name="connsiteY8" fmla="*/ 9026 h 134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436" h="1345849">
                <a:moveTo>
                  <a:pt x="216090" y="9026"/>
                </a:moveTo>
                <a:cubicBezTo>
                  <a:pt x="200744" y="73584"/>
                  <a:pt x="30882" y="419659"/>
                  <a:pt x="6540" y="640851"/>
                </a:cubicBezTo>
                <a:cubicBezTo>
                  <a:pt x="-17802" y="862043"/>
                  <a:pt x="65807" y="1276909"/>
                  <a:pt x="70040" y="1336176"/>
                </a:cubicBezTo>
                <a:cubicBezTo>
                  <a:pt x="74273" y="1395443"/>
                  <a:pt x="38290" y="1170017"/>
                  <a:pt x="31940" y="996451"/>
                </a:cubicBezTo>
                <a:cubicBezTo>
                  <a:pt x="25590" y="822885"/>
                  <a:pt x="36702" y="373622"/>
                  <a:pt x="31940" y="294776"/>
                </a:cubicBezTo>
                <a:cubicBezTo>
                  <a:pt x="27178" y="215930"/>
                  <a:pt x="-11452" y="562005"/>
                  <a:pt x="3365" y="523376"/>
                </a:cubicBezTo>
                <a:cubicBezTo>
                  <a:pt x="18182" y="484747"/>
                  <a:pt x="104965" y="107980"/>
                  <a:pt x="120840" y="63001"/>
                </a:cubicBezTo>
                <a:cubicBezTo>
                  <a:pt x="136715" y="18022"/>
                  <a:pt x="86444" y="259851"/>
                  <a:pt x="98615" y="253501"/>
                </a:cubicBezTo>
                <a:cubicBezTo>
                  <a:pt x="110786" y="247151"/>
                  <a:pt x="231436" y="-55532"/>
                  <a:pt x="216090" y="90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222B7A84-1470-380D-9EC4-111F95B7235C}"/>
              </a:ext>
            </a:extLst>
          </p:cNvPr>
          <p:cNvSpPr/>
          <p:nvPr/>
        </p:nvSpPr>
        <p:spPr>
          <a:xfrm>
            <a:off x="231048" y="10604506"/>
            <a:ext cx="289749" cy="1158893"/>
          </a:xfrm>
          <a:custGeom>
            <a:avLst/>
            <a:gdLst>
              <a:gd name="connsiteX0" fmla="*/ 67402 w 289749"/>
              <a:gd name="connsiteY0" fmla="*/ 3169 h 1158893"/>
              <a:gd name="connsiteX1" fmla="*/ 92802 w 289749"/>
              <a:gd name="connsiteY1" fmla="*/ 565144 h 1158893"/>
              <a:gd name="connsiteX2" fmla="*/ 124552 w 289749"/>
              <a:gd name="connsiteY2" fmla="*/ 361944 h 1158893"/>
              <a:gd name="connsiteX3" fmla="*/ 115027 w 289749"/>
              <a:gd name="connsiteY3" fmla="*/ 631819 h 1158893"/>
              <a:gd name="connsiteX4" fmla="*/ 188052 w 289749"/>
              <a:gd name="connsiteY4" fmla="*/ 892169 h 1158893"/>
              <a:gd name="connsiteX5" fmla="*/ 200752 w 289749"/>
              <a:gd name="connsiteY5" fmla="*/ 815969 h 1158893"/>
              <a:gd name="connsiteX6" fmla="*/ 289652 w 289749"/>
              <a:gd name="connsiteY6" fmla="*/ 1158869 h 1158893"/>
              <a:gd name="connsiteX7" fmla="*/ 181702 w 289749"/>
              <a:gd name="connsiteY7" fmla="*/ 796919 h 1158893"/>
              <a:gd name="connsiteX8" fmla="*/ 7077 w 289749"/>
              <a:gd name="connsiteY8" fmla="*/ 190494 h 1158893"/>
              <a:gd name="connsiteX9" fmla="*/ 38827 w 289749"/>
              <a:gd name="connsiteY9" fmla="*/ 330194 h 1158893"/>
              <a:gd name="connsiteX10" fmla="*/ 67402 w 289749"/>
              <a:gd name="connsiteY10" fmla="*/ 3169 h 115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749" h="1158893">
                <a:moveTo>
                  <a:pt x="67402" y="3169"/>
                </a:moveTo>
                <a:cubicBezTo>
                  <a:pt x="76398" y="42327"/>
                  <a:pt x="83277" y="505348"/>
                  <a:pt x="92802" y="565144"/>
                </a:cubicBezTo>
                <a:cubicBezTo>
                  <a:pt x="102327" y="624940"/>
                  <a:pt x="120848" y="350832"/>
                  <a:pt x="124552" y="361944"/>
                </a:cubicBezTo>
                <a:cubicBezTo>
                  <a:pt x="128256" y="373056"/>
                  <a:pt x="104444" y="543448"/>
                  <a:pt x="115027" y="631819"/>
                </a:cubicBezTo>
                <a:cubicBezTo>
                  <a:pt x="125610" y="720190"/>
                  <a:pt x="173765" y="861477"/>
                  <a:pt x="188052" y="892169"/>
                </a:cubicBezTo>
                <a:cubicBezTo>
                  <a:pt x="202339" y="922861"/>
                  <a:pt x="183819" y="771519"/>
                  <a:pt x="200752" y="815969"/>
                </a:cubicBezTo>
                <a:cubicBezTo>
                  <a:pt x="217685" y="860419"/>
                  <a:pt x="292827" y="1162044"/>
                  <a:pt x="289652" y="1158869"/>
                </a:cubicBezTo>
                <a:cubicBezTo>
                  <a:pt x="286477" y="1155694"/>
                  <a:pt x="228798" y="958315"/>
                  <a:pt x="181702" y="796919"/>
                </a:cubicBezTo>
                <a:cubicBezTo>
                  <a:pt x="134606" y="635523"/>
                  <a:pt x="30890" y="268282"/>
                  <a:pt x="7077" y="190494"/>
                </a:cubicBezTo>
                <a:cubicBezTo>
                  <a:pt x="-16736" y="112706"/>
                  <a:pt x="26127" y="360357"/>
                  <a:pt x="38827" y="330194"/>
                </a:cubicBezTo>
                <a:cubicBezTo>
                  <a:pt x="51527" y="300032"/>
                  <a:pt x="58406" y="-35989"/>
                  <a:pt x="67402" y="3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942BD18-069A-5A5E-5FF0-27F41120EA3B}"/>
              </a:ext>
            </a:extLst>
          </p:cNvPr>
          <p:cNvSpPr/>
          <p:nvPr/>
        </p:nvSpPr>
        <p:spPr>
          <a:xfrm>
            <a:off x="1202985" y="9141863"/>
            <a:ext cx="248162" cy="1327217"/>
          </a:xfrm>
          <a:custGeom>
            <a:avLst/>
            <a:gdLst>
              <a:gd name="connsiteX0" fmla="*/ 247990 w 248162"/>
              <a:gd name="connsiteY0" fmla="*/ 2137 h 1327217"/>
              <a:gd name="connsiteX1" fmla="*/ 67015 w 248162"/>
              <a:gd name="connsiteY1" fmla="*/ 452987 h 1327217"/>
              <a:gd name="connsiteX2" fmla="*/ 6690 w 248162"/>
              <a:gd name="connsiteY2" fmla="*/ 703812 h 1327217"/>
              <a:gd name="connsiteX3" fmla="*/ 25740 w 248162"/>
              <a:gd name="connsiteY3" fmla="*/ 646662 h 1327217"/>
              <a:gd name="connsiteX4" fmla="*/ 41615 w 248162"/>
              <a:gd name="connsiteY4" fmla="*/ 1145137 h 1327217"/>
              <a:gd name="connsiteX5" fmla="*/ 47965 w 248162"/>
              <a:gd name="connsiteY5" fmla="*/ 1068937 h 1327217"/>
              <a:gd name="connsiteX6" fmla="*/ 117815 w 248162"/>
              <a:gd name="connsiteY6" fmla="*/ 1326112 h 1327217"/>
              <a:gd name="connsiteX7" fmla="*/ 57490 w 248162"/>
              <a:gd name="connsiteY7" fmla="*/ 951462 h 1327217"/>
              <a:gd name="connsiteX8" fmla="*/ 19390 w 248162"/>
              <a:gd name="connsiteY8" fmla="*/ 373612 h 1327217"/>
              <a:gd name="connsiteX9" fmla="*/ 3515 w 248162"/>
              <a:gd name="connsiteY9" fmla="*/ 519662 h 1327217"/>
              <a:gd name="connsiteX10" fmla="*/ 86065 w 248162"/>
              <a:gd name="connsiteY10" fmla="*/ 164062 h 1327217"/>
              <a:gd name="connsiteX11" fmla="*/ 60665 w 248162"/>
              <a:gd name="connsiteY11" fmla="*/ 379962 h 1327217"/>
              <a:gd name="connsiteX12" fmla="*/ 159090 w 248162"/>
              <a:gd name="connsiteY12" fmla="*/ 179937 h 1327217"/>
              <a:gd name="connsiteX13" fmla="*/ 101940 w 248162"/>
              <a:gd name="connsiteY13" fmla="*/ 278362 h 1327217"/>
              <a:gd name="connsiteX14" fmla="*/ 247990 w 248162"/>
              <a:gd name="connsiteY14" fmla="*/ 2137 h 132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8162" h="1327217">
                <a:moveTo>
                  <a:pt x="247990" y="2137"/>
                </a:moveTo>
                <a:cubicBezTo>
                  <a:pt x="242169" y="31241"/>
                  <a:pt x="107232" y="336041"/>
                  <a:pt x="67015" y="452987"/>
                </a:cubicBezTo>
                <a:cubicBezTo>
                  <a:pt x="26798" y="569933"/>
                  <a:pt x="13569" y="671533"/>
                  <a:pt x="6690" y="703812"/>
                </a:cubicBezTo>
                <a:cubicBezTo>
                  <a:pt x="-189" y="736091"/>
                  <a:pt x="19919" y="573108"/>
                  <a:pt x="25740" y="646662"/>
                </a:cubicBezTo>
                <a:cubicBezTo>
                  <a:pt x="31561" y="720216"/>
                  <a:pt x="37911" y="1074758"/>
                  <a:pt x="41615" y="1145137"/>
                </a:cubicBezTo>
                <a:cubicBezTo>
                  <a:pt x="45319" y="1215516"/>
                  <a:pt x="35265" y="1038775"/>
                  <a:pt x="47965" y="1068937"/>
                </a:cubicBezTo>
                <a:cubicBezTo>
                  <a:pt x="60665" y="1099100"/>
                  <a:pt x="116228" y="1345691"/>
                  <a:pt x="117815" y="1326112"/>
                </a:cubicBezTo>
                <a:cubicBezTo>
                  <a:pt x="119402" y="1306533"/>
                  <a:pt x="73894" y="1110212"/>
                  <a:pt x="57490" y="951462"/>
                </a:cubicBezTo>
                <a:cubicBezTo>
                  <a:pt x="41086" y="792712"/>
                  <a:pt x="28386" y="445579"/>
                  <a:pt x="19390" y="373612"/>
                </a:cubicBezTo>
                <a:cubicBezTo>
                  <a:pt x="10394" y="301645"/>
                  <a:pt x="-7598" y="554587"/>
                  <a:pt x="3515" y="519662"/>
                </a:cubicBezTo>
                <a:cubicBezTo>
                  <a:pt x="14627" y="484737"/>
                  <a:pt x="76540" y="187345"/>
                  <a:pt x="86065" y="164062"/>
                </a:cubicBezTo>
                <a:cubicBezTo>
                  <a:pt x="95590" y="140779"/>
                  <a:pt x="48494" y="377316"/>
                  <a:pt x="60665" y="379962"/>
                </a:cubicBezTo>
                <a:cubicBezTo>
                  <a:pt x="72836" y="382608"/>
                  <a:pt x="152211" y="196870"/>
                  <a:pt x="159090" y="179937"/>
                </a:cubicBezTo>
                <a:cubicBezTo>
                  <a:pt x="165969" y="163004"/>
                  <a:pt x="93473" y="306408"/>
                  <a:pt x="101940" y="278362"/>
                </a:cubicBezTo>
                <a:cubicBezTo>
                  <a:pt x="110407" y="250316"/>
                  <a:pt x="253811" y="-26967"/>
                  <a:pt x="247990" y="21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758C9758-086B-E737-D3DC-CFFAAE416B38}"/>
              </a:ext>
            </a:extLst>
          </p:cNvPr>
          <p:cNvSpPr/>
          <p:nvPr/>
        </p:nvSpPr>
        <p:spPr>
          <a:xfrm>
            <a:off x="1365561" y="10393889"/>
            <a:ext cx="400869" cy="1021359"/>
          </a:xfrm>
          <a:custGeom>
            <a:avLst/>
            <a:gdLst>
              <a:gd name="connsiteX0" fmla="*/ 15564 w 400869"/>
              <a:gd name="connsiteY0" fmla="*/ 42336 h 1021359"/>
              <a:gd name="connsiteX1" fmla="*/ 31439 w 400869"/>
              <a:gd name="connsiteY1" fmla="*/ 89961 h 1021359"/>
              <a:gd name="connsiteX2" fmla="*/ 367989 w 400869"/>
              <a:gd name="connsiteY2" fmla="*/ 944036 h 1021359"/>
              <a:gd name="connsiteX3" fmla="*/ 348939 w 400869"/>
              <a:gd name="connsiteY3" fmla="*/ 890061 h 1021359"/>
              <a:gd name="connsiteX4" fmla="*/ 21914 w 400869"/>
              <a:gd name="connsiteY4" fmla="*/ 137586 h 1021359"/>
              <a:gd name="connsiteX5" fmla="*/ 40964 w 400869"/>
              <a:gd name="connsiteY5" fmla="*/ 239186 h 1021359"/>
              <a:gd name="connsiteX6" fmla="*/ 15564 w 400869"/>
              <a:gd name="connsiteY6" fmla="*/ 42336 h 10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869" h="1021359">
                <a:moveTo>
                  <a:pt x="15564" y="42336"/>
                </a:moveTo>
                <a:cubicBezTo>
                  <a:pt x="13976" y="17465"/>
                  <a:pt x="-27298" y="-60322"/>
                  <a:pt x="31439" y="89961"/>
                </a:cubicBezTo>
                <a:cubicBezTo>
                  <a:pt x="90176" y="240244"/>
                  <a:pt x="315072" y="810686"/>
                  <a:pt x="367989" y="944036"/>
                </a:cubicBezTo>
                <a:cubicBezTo>
                  <a:pt x="420906" y="1077386"/>
                  <a:pt x="406618" y="1024469"/>
                  <a:pt x="348939" y="890061"/>
                </a:cubicBezTo>
                <a:cubicBezTo>
                  <a:pt x="291260" y="755653"/>
                  <a:pt x="73243" y="246065"/>
                  <a:pt x="21914" y="137586"/>
                </a:cubicBezTo>
                <a:cubicBezTo>
                  <a:pt x="-29415" y="29107"/>
                  <a:pt x="43081" y="254003"/>
                  <a:pt x="40964" y="239186"/>
                </a:cubicBezTo>
                <a:cubicBezTo>
                  <a:pt x="38847" y="224369"/>
                  <a:pt x="17152" y="67207"/>
                  <a:pt x="15564" y="42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F8BA2727-E39E-7269-1520-FB1D3C443E0C}"/>
              </a:ext>
            </a:extLst>
          </p:cNvPr>
          <p:cNvSpPr/>
          <p:nvPr/>
        </p:nvSpPr>
        <p:spPr>
          <a:xfrm>
            <a:off x="1324402" y="10514617"/>
            <a:ext cx="429098" cy="1268668"/>
          </a:xfrm>
          <a:custGeom>
            <a:avLst/>
            <a:gdLst>
              <a:gd name="connsiteX0" fmla="*/ 5923 w 429098"/>
              <a:gd name="connsiteY0" fmla="*/ 26383 h 1268668"/>
              <a:gd name="connsiteX1" fmla="*/ 336123 w 429098"/>
              <a:gd name="connsiteY1" fmla="*/ 762983 h 1268668"/>
              <a:gd name="connsiteX2" fmla="*/ 269448 w 429098"/>
              <a:gd name="connsiteY2" fmla="*/ 912208 h 1268668"/>
              <a:gd name="connsiteX3" fmla="*/ 291673 w 429098"/>
              <a:gd name="connsiteY3" fmla="*/ 886808 h 1268668"/>
              <a:gd name="connsiteX4" fmla="*/ 15448 w 429098"/>
              <a:gd name="connsiteY4" fmla="*/ 1251933 h 1268668"/>
              <a:gd name="connsiteX5" fmla="*/ 75773 w 429098"/>
              <a:gd name="connsiteY5" fmla="*/ 1178908 h 1268668"/>
              <a:gd name="connsiteX6" fmla="*/ 415498 w 429098"/>
              <a:gd name="connsiteY6" fmla="*/ 928083 h 1268668"/>
              <a:gd name="connsiteX7" fmla="*/ 342473 w 429098"/>
              <a:gd name="connsiteY7" fmla="*/ 696308 h 1268668"/>
              <a:gd name="connsiteX8" fmla="*/ 161498 w 429098"/>
              <a:gd name="connsiteY8" fmla="*/ 270858 h 1268668"/>
              <a:gd name="connsiteX9" fmla="*/ 126573 w 429098"/>
              <a:gd name="connsiteY9" fmla="*/ 172433 h 1268668"/>
              <a:gd name="connsiteX10" fmla="*/ 5923 w 429098"/>
              <a:gd name="connsiteY10" fmla="*/ 26383 h 12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098" h="1268668">
                <a:moveTo>
                  <a:pt x="5923" y="26383"/>
                </a:moveTo>
                <a:cubicBezTo>
                  <a:pt x="40848" y="124808"/>
                  <a:pt x="292202" y="615346"/>
                  <a:pt x="336123" y="762983"/>
                </a:cubicBezTo>
                <a:cubicBezTo>
                  <a:pt x="380044" y="910620"/>
                  <a:pt x="276856" y="891571"/>
                  <a:pt x="269448" y="912208"/>
                </a:cubicBezTo>
                <a:cubicBezTo>
                  <a:pt x="262040" y="932845"/>
                  <a:pt x="334006" y="830187"/>
                  <a:pt x="291673" y="886808"/>
                </a:cubicBezTo>
                <a:cubicBezTo>
                  <a:pt x="249340" y="943429"/>
                  <a:pt x="51431" y="1203250"/>
                  <a:pt x="15448" y="1251933"/>
                </a:cubicBezTo>
                <a:cubicBezTo>
                  <a:pt x="-20535" y="1300616"/>
                  <a:pt x="9098" y="1232883"/>
                  <a:pt x="75773" y="1178908"/>
                </a:cubicBezTo>
                <a:cubicBezTo>
                  <a:pt x="142448" y="1124933"/>
                  <a:pt x="371048" y="1008516"/>
                  <a:pt x="415498" y="928083"/>
                </a:cubicBezTo>
                <a:cubicBezTo>
                  <a:pt x="459948" y="847650"/>
                  <a:pt x="384806" y="805845"/>
                  <a:pt x="342473" y="696308"/>
                </a:cubicBezTo>
                <a:cubicBezTo>
                  <a:pt x="300140" y="586771"/>
                  <a:pt x="197481" y="358171"/>
                  <a:pt x="161498" y="270858"/>
                </a:cubicBezTo>
                <a:cubicBezTo>
                  <a:pt x="125515" y="183546"/>
                  <a:pt x="146152" y="211062"/>
                  <a:pt x="126573" y="172433"/>
                </a:cubicBezTo>
                <a:cubicBezTo>
                  <a:pt x="106994" y="133804"/>
                  <a:pt x="-29002" y="-72042"/>
                  <a:pt x="5923" y="263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78BC1325-7A48-DEFD-CEC7-9A20F67A74D0}"/>
              </a:ext>
            </a:extLst>
          </p:cNvPr>
          <p:cNvSpPr/>
          <p:nvPr/>
        </p:nvSpPr>
        <p:spPr>
          <a:xfrm>
            <a:off x="1319329" y="10577070"/>
            <a:ext cx="326031" cy="799374"/>
          </a:xfrm>
          <a:custGeom>
            <a:avLst/>
            <a:gdLst>
              <a:gd name="connsiteX0" fmla="*/ 7821 w 326031"/>
              <a:gd name="connsiteY0" fmla="*/ 11555 h 799374"/>
              <a:gd name="connsiteX1" fmla="*/ 315796 w 326031"/>
              <a:gd name="connsiteY1" fmla="*/ 773555 h 799374"/>
              <a:gd name="connsiteX2" fmla="*/ 233246 w 326031"/>
              <a:gd name="connsiteY2" fmla="*/ 583055 h 799374"/>
              <a:gd name="connsiteX3" fmla="*/ 42746 w 326031"/>
              <a:gd name="connsiteY3" fmla="*/ 211580 h 799374"/>
              <a:gd name="connsiteX4" fmla="*/ 87196 w 326031"/>
              <a:gd name="connsiteY4" fmla="*/ 303655 h 799374"/>
              <a:gd name="connsiteX5" fmla="*/ 7821 w 326031"/>
              <a:gd name="connsiteY5" fmla="*/ 11555 h 79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031" h="799374">
                <a:moveTo>
                  <a:pt x="7821" y="11555"/>
                </a:moveTo>
                <a:cubicBezTo>
                  <a:pt x="45921" y="89872"/>
                  <a:pt x="278225" y="678305"/>
                  <a:pt x="315796" y="773555"/>
                </a:cubicBezTo>
                <a:cubicBezTo>
                  <a:pt x="353367" y="868805"/>
                  <a:pt x="278754" y="676717"/>
                  <a:pt x="233246" y="583055"/>
                </a:cubicBezTo>
                <a:cubicBezTo>
                  <a:pt x="187738" y="489393"/>
                  <a:pt x="67088" y="258147"/>
                  <a:pt x="42746" y="211580"/>
                </a:cubicBezTo>
                <a:cubicBezTo>
                  <a:pt x="18404" y="165013"/>
                  <a:pt x="91429" y="329584"/>
                  <a:pt x="87196" y="303655"/>
                </a:cubicBezTo>
                <a:cubicBezTo>
                  <a:pt x="82963" y="277726"/>
                  <a:pt x="-30279" y="-66762"/>
                  <a:pt x="7821" y="1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AC44563C-DCA2-A65B-7553-FDEBFEA14437}"/>
              </a:ext>
            </a:extLst>
          </p:cNvPr>
          <p:cNvSpPr/>
          <p:nvPr/>
        </p:nvSpPr>
        <p:spPr>
          <a:xfrm>
            <a:off x="1631016" y="10527157"/>
            <a:ext cx="607378" cy="907151"/>
          </a:xfrm>
          <a:custGeom>
            <a:avLst/>
            <a:gdLst>
              <a:gd name="connsiteX0" fmla="*/ 572434 w 607378"/>
              <a:gd name="connsiteY0" fmla="*/ 7493 h 907151"/>
              <a:gd name="connsiteX1" fmla="*/ 289859 w 607378"/>
              <a:gd name="connsiteY1" fmla="*/ 550418 h 907151"/>
              <a:gd name="connsiteX2" fmla="*/ 318434 w 607378"/>
              <a:gd name="connsiteY2" fmla="*/ 464693 h 907151"/>
              <a:gd name="connsiteX3" fmla="*/ 10459 w 607378"/>
              <a:gd name="connsiteY3" fmla="*/ 645668 h 907151"/>
              <a:gd name="connsiteX4" fmla="*/ 70784 w 607378"/>
              <a:gd name="connsiteY4" fmla="*/ 728218 h 907151"/>
              <a:gd name="connsiteX5" fmla="*/ 58084 w 607378"/>
              <a:gd name="connsiteY5" fmla="*/ 906018 h 907151"/>
              <a:gd name="connsiteX6" fmla="*/ 308909 w 607378"/>
              <a:gd name="connsiteY6" fmla="*/ 798068 h 907151"/>
              <a:gd name="connsiteX7" fmla="*/ 515284 w 607378"/>
              <a:gd name="connsiteY7" fmla="*/ 674243 h 907151"/>
              <a:gd name="connsiteX8" fmla="*/ 486709 w 607378"/>
              <a:gd name="connsiteY8" fmla="*/ 490093 h 907151"/>
              <a:gd name="connsiteX9" fmla="*/ 553384 w 607378"/>
              <a:gd name="connsiteY9" fmla="*/ 220218 h 907151"/>
              <a:gd name="connsiteX10" fmla="*/ 607359 w 607378"/>
              <a:gd name="connsiteY10" fmla="*/ 105918 h 907151"/>
              <a:gd name="connsiteX11" fmla="*/ 559734 w 607378"/>
              <a:gd name="connsiteY11" fmla="*/ 223393 h 907151"/>
              <a:gd name="connsiteX12" fmla="*/ 572434 w 607378"/>
              <a:gd name="connsiteY12" fmla="*/ 7493 h 9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378" h="907151">
                <a:moveTo>
                  <a:pt x="572434" y="7493"/>
                </a:moveTo>
                <a:cubicBezTo>
                  <a:pt x="527455" y="61997"/>
                  <a:pt x="332192" y="474218"/>
                  <a:pt x="289859" y="550418"/>
                </a:cubicBezTo>
                <a:cubicBezTo>
                  <a:pt x="247526" y="626618"/>
                  <a:pt x="365001" y="448818"/>
                  <a:pt x="318434" y="464693"/>
                </a:cubicBezTo>
                <a:cubicBezTo>
                  <a:pt x="271867" y="480568"/>
                  <a:pt x="51734" y="601747"/>
                  <a:pt x="10459" y="645668"/>
                </a:cubicBezTo>
                <a:cubicBezTo>
                  <a:pt x="-30816" y="689589"/>
                  <a:pt x="62846" y="684826"/>
                  <a:pt x="70784" y="728218"/>
                </a:cubicBezTo>
                <a:cubicBezTo>
                  <a:pt x="78722" y="771610"/>
                  <a:pt x="18396" y="894376"/>
                  <a:pt x="58084" y="906018"/>
                </a:cubicBezTo>
                <a:cubicBezTo>
                  <a:pt x="97771" y="917660"/>
                  <a:pt x="232709" y="836697"/>
                  <a:pt x="308909" y="798068"/>
                </a:cubicBezTo>
                <a:cubicBezTo>
                  <a:pt x="385109" y="759439"/>
                  <a:pt x="485651" y="725572"/>
                  <a:pt x="515284" y="674243"/>
                </a:cubicBezTo>
                <a:cubicBezTo>
                  <a:pt x="544917" y="622914"/>
                  <a:pt x="480359" y="565764"/>
                  <a:pt x="486709" y="490093"/>
                </a:cubicBezTo>
                <a:cubicBezTo>
                  <a:pt x="493059" y="414422"/>
                  <a:pt x="533276" y="284247"/>
                  <a:pt x="553384" y="220218"/>
                </a:cubicBezTo>
                <a:cubicBezTo>
                  <a:pt x="573492" y="156189"/>
                  <a:pt x="606301" y="105389"/>
                  <a:pt x="607359" y="105918"/>
                </a:cubicBezTo>
                <a:cubicBezTo>
                  <a:pt x="608417" y="106447"/>
                  <a:pt x="566613" y="233447"/>
                  <a:pt x="559734" y="223393"/>
                </a:cubicBezTo>
                <a:cubicBezTo>
                  <a:pt x="552855" y="213339"/>
                  <a:pt x="617413" y="-47011"/>
                  <a:pt x="572434" y="74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E1798926-640F-3BD5-A335-B1D357FF55D1}"/>
              </a:ext>
            </a:extLst>
          </p:cNvPr>
          <p:cNvSpPr/>
          <p:nvPr/>
        </p:nvSpPr>
        <p:spPr>
          <a:xfrm>
            <a:off x="1803738" y="11209993"/>
            <a:ext cx="450515" cy="259275"/>
          </a:xfrm>
          <a:custGeom>
            <a:avLst/>
            <a:gdLst>
              <a:gd name="connsiteX0" fmla="*/ 6012 w 450515"/>
              <a:gd name="connsiteY0" fmla="*/ 251757 h 259275"/>
              <a:gd name="connsiteX1" fmla="*/ 221912 w 450515"/>
              <a:gd name="connsiteY1" fmla="*/ 118407 h 259275"/>
              <a:gd name="connsiteX2" fmla="*/ 447337 w 450515"/>
              <a:gd name="connsiteY2" fmla="*/ 932 h 259275"/>
              <a:gd name="connsiteX3" fmla="*/ 345737 w 450515"/>
              <a:gd name="connsiteY3" fmla="*/ 67607 h 259275"/>
              <a:gd name="connsiteX4" fmla="*/ 225087 w 450515"/>
              <a:gd name="connsiteY4" fmla="*/ 143807 h 259275"/>
              <a:gd name="connsiteX5" fmla="*/ 72687 w 450515"/>
              <a:gd name="connsiteY5" fmla="*/ 232707 h 259275"/>
              <a:gd name="connsiteX6" fmla="*/ 6012 w 450515"/>
              <a:gd name="connsiteY6" fmla="*/ 251757 h 25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515" h="259275">
                <a:moveTo>
                  <a:pt x="6012" y="251757"/>
                </a:moveTo>
                <a:cubicBezTo>
                  <a:pt x="30883" y="232707"/>
                  <a:pt x="148358" y="160211"/>
                  <a:pt x="221912" y="118407"/>
                </a:cubicBezTo>
                <a:cubicBezTo>
                  <a:pt x="295466" y="76603"/>
                  <a:pt x="426699" y="9399"/>
                  <a:pt x="447337" y="932"/>
                </a:cubicBezTo>
                <a:cubicBezTo>
                  <a:pt x="467975" y="-7535"/>
                  <a:pt x="382779" y="43795"/>
                  <a:pt x="345737" y="67607"/>
                </a:cubicBezTo>
                <a:cubicBezTo>
                  <a:pt x="308695" y="91419"/>
                  <a:pt x="270595" y="116290"/>
                  <a:pt x="225087" y="143807"/>
                </a:cubicBezTo>
                <a:cubicBezTo>
                  <a:pt x="179579" y="171324"/>
                  <a:pt x="106024" y="215774"/>
                  <a:pt x="72687" y="232707"/>
                </a:cubicBezTo>
                <a:cubicBezTo>
                  <a:pt x="39350" y="249640"/>
                  <a:pt x="-18859" y="270807"/>
                  <a:pt x="6012" y="2517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385C9405-3B25-356A-F153-106A2DCB3872}"/>
              </a:ext>
            </a:extLst>
          </p:cNvPr>
          <p:cNvSpPr/>
          <p:nvPr/>
        </p:nvSpPr>
        <p:spPr>
          <a:xfrm>
            <a:off x="1839299" y="11216751"/>
            <a:ext cx="451571" cy="301779"/>
          </a:xfrm>
          <a:custGeom>
            <a:avLst/>
            <a:gdLst>
              <a:gd name="connsiteX0" fmla="*/ 157776 w 451571"/>
              <a:gd name="connsiteY0" fmla="*/ 298974 h 301779"/>
              <a:gd name="connsiteX1" fmla="*/ 180001 w 451571"/>
              <a:gd name="connsiteY1" fmla="*/ 143399 h 301779"/>
              <a:gd name="connsiteX2" fmla="*/ 440351 w 451571"/>
              <a:gd name="connsiteY2" fmla="*/ 3699 h 301779"/>
              <a:gd name="connsiteX3" fmla="*/ 383201 w 451571"/>
              <a:gd name="connsiteY3" fmla="*/ 54499 h 301779"/>
              <a:gd name="connsiteX4" fmla="*/ 192701 w 451571"/>
              <a:gd name="connsiteY4" fmla="*/ 203724 h 301779"/>
              <a:gd name="connsiteX5" fmla="*/ 297476 w 451571"/>
              <a:gd name="connsiteY5" fmla="*/ 92599 h 301779"/>
              <a:gd name="connsiteX6" fmla="*/ 195876 w 451571"/>
              <a:gd name="connsiteY6" fmla="*/ 130699 h 301779"/>
              <a:gd name="connsiteX7" fmla="*/ 87926 w 451571"/>
              <a:gd name="connsiteY7" fmla="*/ 216424 h 301779"/>
              <a:gd name="connsiteX8" fmla="*/ 2201 w 451571"/>
              <a:gd name="connsiteY8" fmla="*/ 222774 h 301779"/>
              <a:gd name="connsiteX9" fmla="*/ 180001 w 451571"/>
              <a:gd name="connsiteY9" fmla="*/ 213249 h 301779"/>
              <a:gd name="connsiteX10" fmla="*/ 221276 w 451571"/>
              <a:gd name="connsiteY10" fmla="*/ 216424 h 301779"/>
              <a:gd name="connsiteX11" fmla="*/ 167301 w 451571"/>
              <a:gd name="connsiteY11" fmla="*/ 241824 h 301779"/>
              <a:gd name="connsiteX12" fmla="*/ 157776 w 451571"/>
              <a:gd name="connsiteY12" fmla="*/ 298974 h 30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571" h="301779">
                <a:moveTo>
                  <a:pt x="157776" y="298974"/>
                </a:moveTo>
                <a:cubicBezTo>
                  <a:pt x="159893" y="282570"/>
                  <a:pt x="132905" y="192611"/>
                  <a:pt x="180001" y="143399"/>
                </a:cubicBezTo>
                <a:cubicBezTo>
                  <a:pt x="227097" y="94186"/>
                  <a:pt x="406484" y="18516"/>
                  <a:pt x="440351" y="3699"/>
                </a:cubicBezTo>
                <a:cubicBezTo>
                  <a:pt x="474218" y="-11118"/>
                  <a:pt x="424476" y="21162"/>
                  <a:pt x="383201" y="54499"/>
                </a:cubicBezTo>
                <a:cubicBezTo>
                  <a:pt x="341926" y="87836"/>
                  <a:pt x="206989" y="197374"/>
                  <a:pt x="192701" y="203724"/>
                </a:cubicBezTo>
                <a:cubicBezTo>
                  <a:pt x="178413" y="210074"/>
                  <a:pt x="296947" y="104770"/>
                  <a:pt x="297476" y="92599"/>
                </a:cubicBezTo>
                <a:cubicBezTo>
                  <a:pt x="298005" y="80428"/>
                  <a:pt x="230801" y="110061"/>
                  <a:pt x="195876" y="130699"/>
                </a:cubicBezTo>
                <a:cubicBezTo>
                  <a:pt x="160951" y="151337"/>
                  <a:pt x="120205" y="201078"/>
                  <a:pt x="87926" y="216424"/>
                </a:cubicBezTo>
                <a:cubicBezTo>
                  <a:pt x="55647" y="231770"/>
                  <a:pt x="-13145" y="223303"/>
                  <a:pt x="2201" y="222774"/>
                </a:cubicBezTo>
                <a:cubicBezTo>
                  <a:pt x="17547" y="222245"/>
                  <a:pt x="143489" y="214307"/>
                  <a:pt x="180001" y="213249"/>
                </a:cubicBezTo>
                <a:cubicBezTo>
                  <a:pt x="216513" y="212191"/>
                  <a:pt x="223393" y="211662"/>
                  <a:pt x="221276" y="216424"/>
                </a:cubicBezTo>
                <a:cubicBezTo>
                  <a:pt x="219159" y="221186"/>
                  <a:pt x="176826" y="228595"/>
                  <a:pt x="167301" y="241824"/>
                </a:cubicBezTo>
                <a:cubicBezTo>
                  <a:pt x="157776" y="255053"/>
                  <a:pt x="155659" y="315378"/>
                  <a:pt x="157776" y="2989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F34EA1F1-800A-B08A-F193-B8B55624E8DC}"/>
              </a:ext>
            </a:extLst>
          </p:cNvPr>
          <p:cNvSpPr/>
          <p:nvPr/>
        </p:nvSpPr>
        <p:spPr>
          <a:xfrm>
            <a:off x="1248159" y="10164693"/>
            <a:ext cx="613471" cy="874147"/>
          </a:xfrm>
          <a:custGeom>
            <a:avLst/>
            <a:gdLst>
              <a:gd name="connsiteX0" fmla="*/ 12316 w 613471"/>
              <a:gd name="connsiteY0" fmla="*/ 33407 h 874147"/>
              <a:gd name="connsiteX1" fmla="*/ 50416 w 613471"/>
              <a:gd name="connsiteY1" fmla="*/ 74682 h 874147"/>
              <a:gd name="connsiteX2" fmla="*/ 371091 w 613471"/>
              <a:gd name="connsiteY2" fmla="*/ 585857 h 874147"/>
              <a:gd name="connsiteX3" fmla="*/ 225041 w 613471"/>
              <a:gd name="connsiteY3" fmla="*/ 392182 h 874147"/>
              <a:gd name="connsiteX4" fmla="*/ 555241 w 613471"/>
              <a:gd name="connsiteY4" fmla="*/ 757307 h 874147"/>
              <a:gd name="connsiteX5" fmla="*/ 612391 w 613471"/>
              <a:gd name="connsiteY5" fmla="*/ 865257 h 874147"/>
              <a:gd name="connsiteX6" fmla="*/ 542541 w 613471"/>
              <a:gd name="connsiteY6" fmla="*/ 801757 h 874147"/>
              <a:gd name="connsiteX7" fmla="*/ 98041 w 613471"/>
              <a:gd name="connsiteY7" fmla="*/ 281057 h 874147"/>
              <a:gd name="connsiteX8" fmla="*/ 167891 w 613471"/>
              <a:gd name="connsiteY8" fmla="*/ 369957 h 874147"/>
              <a:gd name="connsiteX9" fmla="*/ 12316 w 613471"/>
              <a:gd name="connsiteY9" fmla="*/ 33407 h 8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471" h="874147">
                <a:moveTo>
                  <a:pt x="12316" y="33407"/>
                </a:moveTo>
                <a:cubicBezTo>
                  <a:pt x="-7263" y="-15806"/>
                  <a:pt x="-9380" y="-17393"/>
                  <a:pt x="50416" y="74682"/>
                </a:cubicBezTo>
                <a:cubicBezTo>
                  <a:pt x="110212" y="166757"/>
                  <a:pt x="341987" y="532940"/>
                  <a:pt x="371091" y="585857"/>
                </a:cubicBezTo>
                <a:cubicBezTo>
                  <a:pt x="400195" y="638774"/>
                  <a:pt x="194349" y="363607"/>
                  <a:pt x="225041" y="392182"/>
                </a:cubicBezTo>
                <a:cubicBezTo>
                  <a:pt x="255733" y="420757"/>
                  <a:pt x="490683" y="678461"/>
                  <a:pt x="555241" y="757307"/>
                </a:cubicBezTo>
                <a:cubicBezTo>
                  <a:pt x="619799" y="836153"/>
                  <a:pt x="614508" y="857849"/>
                  <a:pt x="612391" y="865257"/>
                </a:cubicBezTo>
                <a:cubicBezTo>
                  <a:pt x="610274" y="872665"/>
                  <a:pt x="628266" y="899124"/>
                  <a:pt x="542541" y="801757"/>
                </a:cubicBezTo>
                <a:cubicBezTo>
                  <a:pt x="456816" y="704390"/>
                  <a:pt x="160483" y="353024"/>
                  <a:pt x="98041" y="281057"/>
                </a:cubicBezTo>
                <a:cubicBezTo>
                  <a:pt x="35599" y="209090"/>
                  <a:pt x="181120" y="408057"/>
                  <a:pt x="167891" y="369957"/>
                </a:cubicBezTo>
                <a:cubicBezTo>
                  <a:pt x="154662" y="331857"/>
                  <a:pt x="31895" y="82620"/>
                  <a:pt x="12316" y="334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21CD23F7-74C4-D4B9-E6BB-B28838B59564}"/>
              </a:ext>
            </a:extLst>
          </p:cNvPr>
          <p:cNvSpPr/>
          <p:nvPr/>
        </p:nvSpPr>
        <p:spPr>
          <a:xfrm>
            <a:off x="1414832" y="10347005"/>
            <a:ext cx="646098" cy="206390"/>
          </a:xfrm>
          <a:custGeom>
            <a:avLst/>
            <a:gdLst>
              <a:gd name="connsiteX0" fmla="*/ 1218 w 646098"/>
              <a:gd name="connsiteY0" fmla="*/ 320 h 206390"/>
              <a:gd name="connsiteX1" fmla="*/ 223468 w 646098"/>
              <a:gd name="connsiteY1" fmla="*/ 174945 h 206390"/>
              <a:gd name="connsiteX2" fmla="*/ 194893 w 646098"/>
              <a:gd name="connsiteY2" fmla="*/ 197170 h 206390"/>
              <a:gd name="connsiteX3" fmla="*/ 493343 w 646098"/>
              <a:gd name="connsiteY3" fmla="*/ 193995 h 206390"/>
              <a:gd name="connsiteX4" fmla="*/ 366343 w 646098"/>
              <a:gd name="connsiteY4" fmla="*/ 200345 h 206390"/>
              <a:gd name="connsiteX5" fmla="*/ 645743 w 646098"/>
              <a:gd name="connsiteY5" fmla="*/ 146370 h 206390"/>
              <a:gd name="connsiteX6" fmla="*/ 420318 w 646098"/>
              <a:gd name="connsiteY6" fmla="*/ 197170 h 206390"/>
              <a:gd name="connsiteX7" fmla="*/ 223468 w 646098"/>
              <a:gd name="connsiteY7" fmla="*/ 200345 h 206390"/>
              <a:gd name="connsiteX8" fmla="*/ 137743 w 646098"/>
              <a:gd name="connsiteY8" fmla="*/ 133670 h 206390"/>
              <a:gd name="connsiteX9" fmla="*/ 1218 w 646098"/>
              <a:gd name="connsiteY9" fmla="*/ 320 h 20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098" h="206390">
                <a:moveTo>
                  <a:pt x="1218" y="320"/>
                </a:moveTo>
                <a:cubicBezTo>
                  <a:pt x="15506" y="7199"/>
                  <a:pt x="191189" y="142137"/>
                  <a:pt x="223468" y="174945"/>
                </a:cubicBezTo>
                <a:cubicBezTo>
                  <a:pt x="255747" y="207753"/>
                  <a:pt x="149914" y="193995"/>
                  <a:pt x="194893" y="197170"/>
                </a:cubicBezTo>
                <a:cubicBezTo>
                  <a:pt x="239872" y="200345"/>
                  <a:pt x="464768" y="193466"/>
                  <a:pt x="493343" y="193995"/>
                </a:cubicBezTo>
                <a:cubicBezTo>
                  <a:pt x="521918" y="194524"/>
                  <a:pt x="340943" y="208282"/>
                  <a:pt x="366343" y="200345"/>
                </a:cubicBezTo>
                <a:cubicBezTo>
                  <a:pt x="391743" y="192408"/>
                  <a:pt x="636747" y="146899"/>
                  <a:pt x="645743" y="146370"/>
                </a:cubicBezTo>
                <a:cubicBezTo>
                  <a:pt x="654739" y="145841"/>
                  <a:pt x="490697" y="188174"/>
                  <a:pt x="420318" y="197170"/>
                </a:cubicBezTo>
                <a:cubicBezTo>
                  <a:pt x="349939" y="206166"/>
                  <a:pt x="270564" y="210928"/>
                  <a:pt x="223468" y="200345"/>
                </a:cubicBezTo>
                <a:cubicBezTo>
                  <a:pt x="176372" y="189762"/>
                  <a:pt x="173197" y="168066"/>
                  <a:pt x="137743" y="133670"/>
                </a:cubicBezTo>
                <a:cubicBezTo>
                  <a:pt x="102289" y="99274"/>
                  <a:pt x="-13070" y="-6559"/>
                  <a:pt x="1218" y="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1F73609F-1A15-91CD-CC8E-CC4AB3497131}"/>
              </a:ext>
            </a:extLst>
          </p:cNvPr>
          <p:cNvSpPr/>
          <p:nvPr/>
        </p:nvSpPr>
        <p:spPr>
          <a:xfrm>
            <a:off x="1611557" y="10509040"/>
            <a:ext cx="484475" cy="559194"/>
          </a:xfrm>
          <a:custGeom>
            <a:avLst/>
            <a:gdLst>
              <a:gd name="connsiteX0" fmla="*/ 483943 w 484475"/>
              <a:gd name="connsiteY0" fmla="*/ 210 h 559194"/>
              <a:gd name="connsiteX1" fmla="*/ 245818 w 484475"/>
              <a:gd name="connsiteY1" fmla="*/ 73235 h 559194"/>
              <a:gd name="connsiteX2" fmla="*/ 23568 w 484475"/>
              <a:gd name="connsiteY2" fmla="*/ 98635 h 559194"/>
              <a:gd name="connsiteX3" fmla="*/ 17218 w 484475"/>
              <a:gd name="connsiteY3" fmla="*/ 104985 h 559194"/>
              <a:gd name="connsiteX4" fmla="*/ 118818 w 484475"/>
              <a:gd name="connsiteY4" fmla="*/ 104985 h 559194"/>
              <a:gd name="connsiteX5" fmla="*/ 245818 w 484475"/>
              <a:gd name="connsiteY5" fmla="*/ 241510 h 559194"/>
              <a:gd name="connsiteX6" fmla="*/ 239468 w 484475"/>
              <a:gd name="connsiteY6" fmla="*/ 225635 h 559194"/>
              <a:gd name="connsiteX7" fmla="*/ 341068 w 484475"/>
              <a:gd name="connsiteY7" fmla="*/ 355810 h 559194"/>
              <a:gd name="connsiteX8" fmla="*/ 334718 w 484475"/>
              <a:gd name="connsiteY8" fmla="*/ 327235 h 559194"/>
              <a:gd name="connsiteX9" fmla="*/ 302968 w 484475"/>
              <a:gd name="connsiteY9" fmla="*/ 400260 h 559194"/>
              <a:gd name="connsiteX10" fmla="*/ 207718 w 484475"/>
              <a:gd name="connsiteY10" fmla="*/ 559010 h 559194"/>
              <a:gd name="connsiteX11" fmla="*/ 322018 w 484475"/>
              <a:gd name="connsiteY11" fmla="*/ 428835 h 559194"/>
              <a:gd name="connsiteX12" fmla="*/ 274393 w 484475"/>
              <a:gd name="connsiteY12" fmla="*/ 279610 h 559194"/>
              <a:gd name="connsiteX13" fmla="*/ 144218 w 484475"/>
              <a:gd name="connsiteY13" fmla="*/ 146260 h 559194"/>
              <a:gd name="connsiteX14" fmla="*/ 306143 w 484475"/>
              <a:gd name="connsiteY14" fmla="*/ 98635 h 559194"/>
              <a:gd name="connsiteX15" fmla="*/ 483943 w 484475"/>
              <a:gd name="connsiteY15" fmla="*/ 210 h 55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4475" h="559194">
                <a:moveTo>
                  <a:pt x="483943" y="210"/>
                </a:moveTo>
                <a:cubicBezTo>
                  <a:pt x="473889" y="-4023"/>
                  <a:pt x="322547" y="56831"/>
                  <a:pt x="245818" y="73235"/>
                </a:cubicBezTo>
                <a:cubicBezTo>
                  <a:pt x="169089" y="89639"/>
                  <a:pt x="61668" y="93343"/>
                  <a:pt x="23568" y="98635"/>
                </a:cubicBezTo>
                <a:cubicBezTo>
                  <a:pt x="-14532" y="103927"/>
                  <a:pt x="1343" y="103927"/>
                  <a:pt x="17218" y="104985"/>
                </a:cubicBezTo>
                <a:cubicBezTo>
                  <a:pt x="33093" y="106043"/>
                  <a:pt x="80718" y="82231"/>
                  <a:pt x="118818" y="104985"/>
                </a:cubicBezTo>
                <a:cubicBezTo>
                  <a:pt x="156918" y="127739"/>
                  <a:pt x="245818" y="241510"/>
                  <a:pt x="245818" y="241510"/>
                </a:cubicBezTo>
                <a:cubicBezTo>
                  <a:pt x="265926" y="261618"/>
                  <a:pt x="223593" y="206585"/>
                  <a:pt x="239468" y="225635"/>
                </a:cubicBezTo>
                <a:cubicBezTo>
                  <a:pt x="255343" y="244685"/>
                  <a:pt x="325193" y="338877"/>
                  <a:pt x="341068" y="355810"/>
                </a:cubicBezTo>
                <a:cubicBezTo>
                  <a:pt x="356943" y="372743"/>
                  <a:pt x="341068" y="319827"/>
                  <a:pt x="334718" y="327235"/>
                </a:cubicBezTo>
                <a:cubicBezTo>
                  <a:pt x="328368" y="334643"/>
                  <a:pt x="324135" y="361631"/>
                  <a:pt x="302968" y="400260"/>
                </a:cubicBezTo>
                <a:cubicBezTo>
                  <a:pt x="281801" y="438889"/>
                  <a:pt x="204543" y="554248"/>
                  <a:pt x="207718" y="559010"/>
                </a:cubicBezTo>
                <a:cubicBezTo>
                  <a:pt x="210893" y="563772"/>
                  <a:pt x="310906" y="475402"/>
                  <a:pt x="322018" y="428835"/>
                </a:cubicBezTo>
                <a:cubicBezTo>
                  <a:pt x="333130" y="382268"/>
                  <a:pt x="304026" y="326706"/>
                  <a:pt x="274393" y="279610"/>
                </a:cubicBezTo>
                <a:cubicBezTo>
                  <a:pt x="244760" y="232514"/>
                  <a:pt x="138926" y="176422"/>
                  <a:pt x="144218" y="146260"/>
                </a:cubicBezTo>
                <a:cubicBezTo>
                  <a:pt x="149510" y="116098"/>
                  <a:pt x="253227" y="118214"/>
                  <a:pt x="306143" y="98635"/>
                </a:cubicBezTo>
                <a:cubicBezTo>
                  <a:pt x="359059" y="79056"/>
                  <a:pt x="493997" y="4443"/>
                  <a:pt x="483943" y="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76E27A04-A25A-B68D-A259-5B643E503A3B}"/>
              </a:ext>
            </a:extLst>
          </p:cNvPr>
          <p:cNvSpPr/>
          <p:nvPr/>
        </p:nvSpPr>
        <p:spPr>
          <a:xfrm>
            <a:off x="1470355" y="10408713"/>
            <a:ext cx="387640" cy="564209"/>
          </a:xfrm>
          <a:custGeom>
            <a:avLst/>
            <a:gdLst>
              <a:gd name="connsiteX0" fmla="*/ 2845 w 387640"/>
              <a:gd name="connsiteY0" fmla="*/ 2112 h 564209"/>
              <a:gd name="connsiteX1" fmla="*/ 352095 w 387640"/>
              <a:gd name="connsiteY1" fmla="*/ 411687 h 564209"/>
              <a:gd name="connsiteX2" fmla="*/ 329870 w 387640"/>
              <a:gd name="connsiteY2" fmla="*/ 376762 h 564209"/>
              <a:gd name="connsiteX3" fmla="*/ 374320 w 387640"/>
              <a:gd name="connsiteY3" fmla="*/ 433912 h 564209"/>
              <a:gd name="connsiteX4" fmla="*/ 383845 w 387640"/>
              <a:gd name="connsiteY4" fmla="*/ 564087 h 564209"/>
              <a:gd name="connsiteX5" fmla="*/ 387020 w 387640"/>
              <a:gd name="connsiteY5" fmla="*/ 456137 h 564209"/>
              <a:gd name="connsiteX6" fmla="*/ 380670 w 387640"/>
              <a:gd name="connsiteY6" fmla="*/ 383112 h 564209"/>
              <a:gd name="connsiteX7" fmla="*/ 323520 w 387640"/>
              <a:gd name="connsiteY7" fmla="*/ 303737 h 564209"/>
              <a:gd name="connsiteX8" fmla="*/ 358445 w 387640"/>
              <a:gd name="connsiteY8" fmla="*/ 383112 h 564209"/>
              <a:gd name="connsiteX9" fmla="*/ 256845 w 387640"/>
              <a:gd name="connsiteY9" fmla="*/ 291037 h 564209"/>
              <a:gd name="connsiteX10" fmla="*/ 85395 w 387640"/>
              <a:gd name="connsiteY10" fmla="*/ 100537 h 564209"/>
              <a:gd name="connsiteX11" fmla="*/ 180645 w 387640"/>
              <a:gd name="connsiteY11" fmla="*/ 243412 h 564209"/>
              <a:gd name="connsiteX12" fmla="*/ 2845 w 387640"/>
              <a:gd name="connsiteY12" fmla="*/ 2112 h 56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640" h="564209">
                <a:moveTo>
                  <a:pt x="2845" y="2112"/>
                </a:moveTo>
                <a:cubicBezTo>
                  <a:pt x="31420" y="30158"/>
                  <a:pt x="297591" y="349245"/>
                  <a:pt x="352095" y="411687"/>
                </a:cubicBezTo>
                <a:cubicBezTo>
                  <a:pt x="406599" y="474129"/>
                  <a:pt x="326166" y="373058"/>
                  <a:pt x="329870" y="376762"/>
                </a:cubicBezTo>
                <a:cubicBezTo>
                  <a:pt x="333574" y="380466"/>
                  <a:pt x="365324" y="402691"/>
                  <a:pt x="374320" y="433912"/>
                </a:cubicBezTo>
                <a:cubicBezTo>
                  <a:pt x="383316" y="465133"/>
                  <a:pt x="381728" y="560383"/>
                  <a:pt x="383845" y="564087"/>
                </a:cubicBezTo>
                <a:cubicBezTo>
                  <a:pt x="385962" y="567791"/>
                  <a:pt x="387549" y="486300"/>
                  <a:pt x="387020" y="456137"/>
                </a:cubicBezTo>
                <a:cubicBezTo>
                  <a:pt x="386491" y="425975"/>
                  <a:pt x="391253" y="408512"/>
                  <a:pt x="380670" y="383112"/>
                </a:cubicBezTo>
                <a:cubicBezTo>
                  <a:pt x="370087" y="357712"/>
                  <a:pt x="327224" y="303737"/>
                  <a:pt x="323520" y="303737"/>
                </a:cubicBezTo>
                <a:cubicBezTo>
                  <a:pt x="319816" y="303737"/>
                  <a:pt x="369557" y="385229"/>
                  <a:pt x="358445" y="383112"/>
                </a:cubicBezTo>
                <a:cubicBezTo>
                  <a:pt x="347333" y="380995"/>
                  <a:pt x="302353" y="338133"/>
                  <a:pt x="256845" y="291037"/>
                </a:cubicBezTo>
                <a:cubicBezTo>
                  <a:pt x="211337" y="243941"/>
                  <a:pt x="98095" y="108474"/>
                  <a:pt x="85395" y="100537"/>
                </a:cubicBezTo>
                <a:cubicBezTo>
                  <a:pt x="72695" y="92600"/>
                  <a:pt x="191228" y="252408"/>
                  <a:pt x="180645" y="243412"/>
                </a:cubicBezTo>
                <a:cubicBezTo>
                  <a:pt x="170062" y="234416"/>
                  <a:pt x="-25730" y="-25934"/>
                  <a:pt x="2845" y="2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AB6606BA-7D32-78BF-09CA-AAA33852FD0B}"/>
              </a:ext>
            </a:extLst>
          </p:cNvPr>
          <p:cNvSpPr/>
          <p:nvPr/>
        </p:nvSpPr>
        <p:spPr>
          <a:xfrm>
            <a:off x="2352862" y="10537890"/>
            <a:ext cx="192118" cy="656749"/>
          </a:xfrm>
          <a:custGeom>
            <a:avLst/>
            <a:gdLst>
              <a:gd name="connsiteX0" fmla="*/ 8675 w 192118"/>
              <a:gd name="connsiteY0" fmla="*/ 5540 h 656749"/>
              <a:gd name="connsiteX1" fmla="*/ 40481 w 192118"/>
              <a:gd name="connsiteY1" fmla="*/ 156614 h 656749"/>
              <a:gd name="connsiteX2" fmla="*/ 183604 w 192118"/>
              <a:gd name="connsiteY2" fmla="*/ 641644 h 656749"/>
              <a:gd name="connsiteX3" fmla="*/ 175653 w 192118"/>
              <a:gd name="connsiteY3" fmla="*/ 514423 h 656749"/>
              <a:gd name="connsiteX4" fmla="*/ 175653 w 192118"/>
              <a:gd name="connsiteY4" fmla="*/ 315640 h 656749"/>
              <a:gd name="connsiteX5" fmla="*/ 8675 w 192118"/>
              <a:gd name="connsiteY5" fmla="*/ 5540 h 65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18" h="656749">
                <a:moveTo>
                  <a:pt x="8675" y="5540"/>
                </a:moveTo>
                <a:cubicBezTo>
                  <a:pt x="-13854" y="-20964"/>
                  <a:pt x="11326" y="50597"/>
                  <a:pt x="40481" y="156614"/>
                </a:cubicBezTo>
                <a:cubicBezTo>
                  <a:pt x="69636" y="262631"/>
                  <a:pt x="161075" y="582009"/>
                  <a:pt x="183604" y="641644"/>
                </a:cubicBezTo>
                <a:cubicBezTo>
                  <a:pt x="206133" y="701279"/>
                  <a:pt x="176978" y="568757"/>
                  <a:pt x="175653" y="514423"/>
                </a:cubicBezTo>
                <a:cubicBezTo>
                  <a:pt x="174328" y="460089"/>
                  <a:pt x="196857" y="396478"/>
                  <a:pt x="175653" y="315640"/>
                </a:cubicBezTo>
                <a:cubicBezTo>
                  <a:pt x="154449" y="234802"/>
                  <a:pt x="31204" y="32044"/>
                  <a:pt x="8675" y="5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4EEDCD6A-CF1C-F4CF-7C3A-DE29D4361AD8}"/>
              </a:ext>
            </a:extLst>
          </p:cNvPr>
          <p:cNvSpPr/>
          <p:nvPr/>
        </p:nvSpPr>
        <p:spPr>
          <a:xfrm>
            <a:off x="2489041" y="7059838"/>
            <a:ext cx="2704233" cy="3935715"/>
          </a:xfrm>
          <a:custGeom>
            <a:avLst/>
            <a:gdLst>
              <a:gd name="connsiteX0" fmla="*/ 111036 w 2704233"/>
              <a:gd name="connsiteY0" fmla="*/ 128141 h 3935715"/>
              <a:gd name="connsiteX1" fmla="*/ 182597 w 2704233"/>
              <a:gd name="connsiteY1" fmla="*/ 207654 h 3935715"/>
              <a:gd name="connsiteX2" fmla="*/ 1613832 w 2704233"/>
              <a:gd name="connsiteY2" fmla="*/ 2203432 h 3935715"/>
              <a:gd name="connsiteX3" fmla="*/ 1582027 w 2704233"/>
              <a:gd name="connsiteY3" fmla="*/ 2179578 h 3935715"/>
              <a:gd name="connsiteX4" fmla="*/ 2647502 w 2704233"/>
              <a:gd name="connsiteY4" fmla="*/ 3833449 h 3935715"/>
              <a:gd name="connsiteX5" fmla="*/ 2424865 w 2704233"/>
              <a:gd name="connsiteY5" fmla="*/ 3507445 h 3935715"/>
              <a:gd name="connsiteX6" fmla="*/ 1295780 w 2704233"/>
              <a:gd name="connsiteY6" fmla="*/ 1456009 h 3935715"/>
              <a:gd name="connsiteX7" fmla="*/ 1438903 w 2704233"/>
              <a:gd name="connsiteY7" fmla="*/ 1758159 h 3935715"/>
              <a:gd name="connsiteX8" fmla="*/ 564260 w 2704233"/>
              <a:gd name="connsiteY8" fmla="*/ 644976 h 3935715"/>
              <a:gd name="connsiteX9" fmla="*/ 23571 w 2704233"/>
              <a:gd name="connsiteY9" fmla="*/ 24774 h 3935715"/>
              <a:gd name="connsiteX10" fmla="*/ 111036 w 2704233"/>
              <a:gd name="connsiteY10" fmla="*/ 128141 h 39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4233" h="3935715">
                <a:moveTo>
                  <a:pt x="111036" y="128141"/>
                </a:moveTo>
                <a:cubicBezTo>
                  <a:pt x="137540" y="158621"/>
                  <a:pt x="-67869" y="-138228"/>
                  <a:pt x="182597" y="207654"/>
                </a:cubicBezTo>
                <a:cubicBezTo>
                  <a:pt x="433063" y="553536"/>
                  <a:pt x="1380594" y="1874778"/>
                  <a:pt x="1613832" y="2203432"/>
                </a:cubicBezTo>
                <a:cubicBezTo>
                  <a:pt x="1847070" y="2532086"/>
                  <a:pt x="1409749" y="1907909"/>
                  <a:pt x="1582027" y="2179578"/>
                </a:cubicBezTo>
                <a:cubicBezTo>
                  <a:pt x="1754305" y="2451247"/>
                  <a:pt x="2507029" y="3612138"/>
                  <a:pt x="2647502" y="3833449"/>
                </a:cubicBezTo>
                <a:cubicBezTo>
                  <a:pt x="2787975" y="4054760"/>
                  <a:pt x="2650152" y="3903685"/>
                  <a:pt x="2424865" y="3507445"/>
                </a:cubicBezTo>
                <a:cubicBezTo>
                  <a:pt x="2199578" y="3111205"/>
                  <a:pt x="1460107" y="1747557"/>
                  <a:pt x="1295780" y="1456009"/>
                </a:cubicBezTo>
                <a:cubicBezTo>
                  <a:pt x="1131453" y="1164461"/>
                  <a:pt x="1560823" y="1893331"/>
                  <a:pt x="1438903" y="1758159"/>
                </a:cubicBezTo>
                <a:cubicBezTo>
                  <a:pt x="1316983" y="1622987"/>
                  <a:pt x="800149" y="933874"/>
                  <a:pt x="564260" y="644976"/>
                </a:cubicBezTo>
                <a:cubicBezTo>
                  <a:pt x="328371" y="356078"/>
                  <a:pt x="101759" y="109588"/>
                  <a:pt x="23571" y="24774"/>
                </a:cubicBezTo>
                <a:cubicBezTo>
                  <a:pt x="-54617" y="-60040"/>
                  <a:pt x="84532" y="97661"/>
                  <a:pt x="111036" y="128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1B03A661-8044-D206-BDAE-478892B1BF76}"/>
              </a:ext>
            </a:extLst>
          </p:cNvPr>
          <p:cNvSpPr/>
          <p:nvPr/>
        </p:nvSpPr>
        <p:spPr>
          <a:xfrm>
            <a:off x="4177848" y="6787884"/>
            <a:ext cx="1450405" cy="4568374"/>
          </a:xfrm>
          <a:custGeom>
            <a:avLst/>
            <a:gdLst>
              <a:gd name="connsiteX0" fmla="*/ 68149 w 1450405"/>
              <a:gd name="connsiteY0" fmla="*/ 193361 h 4568374"/>
              <a:gd name="connsiteX1" fmla="*/ 99954 w 1450405"/>
              <a:gd name="connsiteY1" fmla="*/ 233118 h 4568374"/>
              <a:gd name="connsiteX2" fmla="*/ 1038208 w 1450405"/>
              <a:gd name="connsiteY2" fmla="*/ 2769584 h 4568374"/>
              <a:gd name="connsiteX3" fmla="*/ 990500 w 1450405"/>
              <a:gd name="connsiteY3" fmla="*/ 2546947 h 4568374"/>
              <a:gd name="connsiteX4" fmla="*/ 1093867 w 1450405"/>
              <a:gd name="connsiteY4" fmla="*/ 3835059 h 4568374"/>
              <a:gd name="connsiteX5" fmla="*/ 1117721 w 1450405"/>
              <a:gd name="connsiteY5" fmla="*/ 3572666 h 4568374"/>
              <a:gd name="connsiteX6" fmla="*/ 1419870 w 1450405"/>
              <a:gd name="connsiteY6" fmla="*/ 4550676 h 4568374"/>
              <a:gd name="connsiteX7" fmla="*/ 1396016 w 1450405"/>
              <a:gd name="connsiteY7" fmla="*/ 4041793 h 4568374"/>
              <a:gd name="connsiteX8" fmla="*/ 1030256 w 1450405"/>
              <a:gd name="connsiteY8" fmla="*/ 2125528 h 4568374"/>
              <a:gd name="connsiteX9" fmla="*/ 1062062 w 1450405"/>
              <a:gd name="connsiteY9" fmla="*/ 2427678 h 4568374"/>
              <a:gd name="connsiteX10" fmla="*/ 918938 w 1450405"/>
              <a:gd name="connsiteY10" fmla="*/ 2181187 h 4568374"/>
              <a:gd name="connsiteX11" fmla="*/ 449811 w 1450405"/>
              <a:gd name="connsiteY11" fmla="*/ 893076 h 4568374"/>
              <a:gd name="connsiteX12" fmla="*/ 465714 w 1450405"/>
              <a:gd name="connsiteY12" fmla="*/ 932833 h 4568374"/>
              <a:gd name="connsiteX13" fmla="*/ 68149 w 1450405"/>
              <a:gd name="connsiteY13" fmla="*/ 193361 h 456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0405" h="4568374">
                <a:moveTo>
                  <a:pt x="68149" y="193361"/>
                </a:moveTo>
                <a:cubicBezTo>
                  <a:pt x="7189" y="76742"/>
                  <a:pt x="-61723" y="-196253"/>
                  <a:pt x="99954" y="233118"/>
                </a:cubicBezTo>
                <a:cubicBezTo>
                  <a:pt x="261631" y="662489"/>
                  <a:pt x="889784" y="2383946"/>
                  <a:pt x="1038208" y="2769584"/>
                </a:cubicBezTo>
                <a:cubicBezTo>
                  <a:pt x="1186632" y="3155222"/>
                  <a:pt x="981223" y="2369368"/>
                  <a:pt x="990500" y="2546947"/>
                </a:cubicBezTo>
                <a:cubicBezTo>
                  <a:pt x="999777" y="2724526"/>
                  <a:pt x="1072664" y="3664106"/>
                  <a:pt x="1093867" y="3835059"/>
                </a:cubicBezTo>
                <a:cubicBezTo>
                  <a:pt x="1115070" y="4006012"/>
                  <a:pt x="1063387" y="3453397"/>
                  <a:pt x="1117721" y="3572666"/>
                </a:cubicBezTo>
                <a:cubicBezTo>
                  <a:pt x="1172055" y="3691935"/>
                  <a:pt x="1373488" y="4472488"/>
                  <a:pt x="1419870" y="4550676"/>
                </a:cubicBezTo>
                <a:cubicBezTo>
                  <a:pt x="1466252" y="4628864"/>
                  <a:pt x="1460952" y="4445984"/>
                  <a:pt x="1396016" y="4041793"/>
                </a:cubicBezTo>
                <a:cubicBezTo>
                  <a:pt x="1331080" y="3637602"/>
                  <a:pt x="1085915" y="2394547"/>
                  <a:pt x="1030256" y="2125528"/>
                </a:cubicBezTo>
                <a:cubicBezTo>
                  <a:pt x="974597" y="1856509"/>
                  <a:pt x="1080615" y="2418402"/>
                  <a:pt x="1062062" y="2427678"/>
                </a:cubicBezTo>
                <a:cubicBezTo>
                  <a:pt x="1043509" y="2436954"/>
                  <a:pt x="1020980" y="2436954"/>
                  <a:pt x="918938" y="2181187"/>
                </a:cubicBezTo>
                <a:cubicBezTo>
                  <a:pt x="816896" y="1925420"/>
                  <a:pt x="449811" y="893076"/>
                  <a:pt x="449811" y="893076"/>
                </a:cubicBezTo>
                <a:cubicBezTo>
                  <a:pt x="374274" y="685017"/>
                  <a:pt x="522698" y="1050777"/>
                  <a:pt x="465714" y="932833"/>
                </a:cubicBezTo>
                <a:cubicBezTo>
                  <a:pt x="408730" y="814889"/>
                  <a:pt x="129109" y="309980"/>
                  <a:pt x="68149" y="1933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F11AA3DE-E088-CC3C-3255-9066EE9BDF77}"/>
              </a:ext>
            </a:extLst>
          </p:cNvPr>
          <p:cNvSpPr/>
          <p:nvPr/>
        </p:nvSpPr>
        <p:spPr>
          <a:xfrm>
            <a:off x="5925321" y="5265596"/>
            <a:ext cx="500682" cy="1350832"/>
          </a:xfrm>
          <a:custGeom>
            <a:avLst/>
            <a:gdLst>
              <a:gd name="connsiteX0" fmla="*/ 22255 w 500682"/>
              <a:gd name="connsiteY0" fmla="*/ 53827 h 1350832"/>
              <a:gd name="connsiteX1" fmla="*/ 62011 w 500682"/>
              <a:gd name="connsiteY1" fmla="*/ 173096 h 1350832"/>
              <a:gd name="connsiteX2" fmla="*/ 221037 w 500682"/>
              <a:gd name="connsiteY2" fmla="*/ 1333987 h 1350832"/>
              <a:gd name="connsiteX3" fmla="*/ 213086 w 500682"/>
              <a:gd name="connsiteY3" fmla="*/ 856908 h 1350832"/>
              <a:gd name="connsiteX4" fmla="*/ 491382 w 500682"/>
              <a:gd name="connsiteY4" fmla="*/ 777395 h 1350832"/>
              <a:gd name="connsiteX5" fmla="*/ 395966 w 500682"/>
              <a:gd name="connsiteY5" fmla="*/ 650174 h 1350832"/>
              <a:gd name="connsiteX6" fmla="*/ 22255 w 500682"/>
              <a:gd name="connsiteY6" fmla="*/ 53827 h 135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82" h="1350832">
                <a:moveTo>
                  <a:pt x="22255" y="53827"/>
                </a:moveTo>
                <a:cubicBezTo>
                  <a:pt x="-33404" y="-25686"/>
                  <a:pt x="28881" y="-40264"/>
                  <a:pt x="62011" y="173096"/>
                </a:cubicBezTo>
                <a:cubicBezTo>
                  <a:pt x="95141" y="386456"/>
                  <a:pt x="195858" y="1220018"/>
                  <a:pt x="221037" y="1333987"/>
                </a:cubicBezTo>
                <a:cubicBezTo>
                  <a:pt x="246216" y="1447956"/>
                  <a:pt x="168029" y="949673"/>
                  <a:pt x="213086" y="856908"/>
                </a:cubicBezTo>
                <a:cubicBezTo>
                  <a:pt x="258144" y="764143"/>
                  <a:pt x="460902" y="811851"/>
                  <a:pt x="491382" y="777395"/>
                </a:cubicBezTo>
                <a:cubicBezTo>
                  <a:pt x="521862" y="742939"/>
                  <a:pt x="474154" y="778720"/>
                  <a:pt x="395966" y="650174"/>
                </a:cubicBezTo>
                <a:cubicBezTo>
                  <a:pt x="317778" y="521628"/>
                  <a:pt x="77914" y="133340"/>
                  <a:pt x="22255" y="538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3066039-37DC-C90E-8928-EFC6782BAD7B}"/>
              </a:ext>
            </a:extLst>
          </p:cNvPr>
          <p:cNvSpPr/>
          <p:nvPr/>
        </p:nvSpPr>
        <p:spPr>
          <a:xfrm>
            <a:off x="6166257" y="6210080"/>
            <a:ext cx="142594" cy="3187400"/>
          </a:xfrm>
          <a:custGeom>
            <a:avLst/>
            <a:gdLst>
              <a:gd name="connsiteX0" fmla="*/ 11906 w 142594"/>
              <a:gd name="connsiteY0" fmla="*/ 31694 h 3187400"/>
              <a:gd name="connsiteX1" fmla="*/ 139127 w 142594"/>
              <a:gd name="connsiteY1" fmla="*/ 1773030 h 3187400"/>
              <a:gd name="connsiteX2" fmla="*/ 107322 w 142594"/>
              <a:gd name="connsiteY2" fmla="*/ 3108849 h 3187400"/>
              <a:gd name="connsiteX3" fmla="*/ 115273 w 142594"/>
              <a:gd name="connsiteY3" fmla="*/ 2790797 h 3187400"/>
              <a:gd name="connsiteX4" fmla="*/ 19858 w 142594"/>
              <a:gd name="connsiteY4" fmla="*/ 810922 h 3187400"/>
              <a:gd name="connsiteX5" fmla="*/ 11906 w 142594"/>
              <a:gd name="connsiteY5" fmla="*/ 31694 h 31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594" h="3187400">
                <a:moveTo>
                  <a:pt x="11906" y="31694"/>
                </a:moveTo>
                <a:cubicBezTo>
                  <a:pt x="31784" y="192045"/>
                  <a:pt x="123224" y="1260171"/>
                  <a:pt x="139127" y="1773030"/>
                </a:cubicBezTo>
                <a:cubicBezTo>
                  <a:pt x="155030" y="2285889"/>
                  <a:pt x="111298" y="2939221"/>
                  <a:pt x="107322" y="3108849"/>
                </a:cubicBezTo>
                <a:cubicBezTo>
                  <a:pt x="103346" y="3278477"/>
                  <a:pt x="129850" y="3173785"/>
                  <a:pt x="115273" y="2790797"/>
                </a:cubicBezTo>
                <a:cubicBezTo>
                  <a:pt x="100696" y="2407809"/>
                  <a:pt x="41061" y="1273423"/>
                  <a:pt x="19858" y="810922"/>
                </a:cubicBezTo>
                <a:cubicBezTo>
                  <a:pt x="-1345" y="348421"/>
                  <a:pt x="-7972" y="-128657"/>
                  <a:pt x="11906" y="31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D83D3C68-B49C-2220-0DE5-463EF2F11962}"/>
              </a:ext>
            </a:extLst>
          </p:cNvPr>
          <p:cNvSpPr/>
          <p:nvPr/>
        </p:nvSpPr>
        <p:spPr>
          <a:xfrm>
            <a:off x="5392959" y="9465269"/>
            <a:ext cx="871380" cy="2516047"/>
          </a:xfrm>
          <a:custGeom>
            <a:avLst/>
            <a:gdLst>
              <a:gd name="connsiteX0" fmla="*/ 864718 w 871380"/>
              <a:gd name="connsiteY0" fmla="*/ 4734 h 2516047"/>
              <a:gd name="connsiteX1" fmla="*/ 451250 w 871380"/>
              <a:gd name="connsiteY1" fmla="*/ 1825583 h 2516047"/>
              <a:gd name="connsiteX2" fmla="*/ 5977 w 871380"/>
              <a:gd name="connsiteY2" fmla="*/ 2501444 h 2516047"/>
              <a:gd name="connsiteX3" fmla="*/ 228613 w 871380"/>
              <a:gd name="connsiteY3" fmla="*/ 2215197 h 2516047"/>
              <a:gd name="connsiteX4" fmla="*/ 705691 w 871380"/>
              <a:gd name="connsiteY4" fmla="*/ 1364408 h 2516047"/>
              <a:gd name="connsiteX5" fmla="*/ 801107 w 871380"/>
              <a:gd name="connsiteY5" fmla="*/ 903232 h 2516047"/>
              <a:gd name="connsiteX6" fmla="*/ 713643 w 871380"/>
              <a:gd name="connsiteY6" fmla="*/ 1284894 h 2516047"/>
              <a:gd name="connsiteX7" fmla="*/ 864718 w 871380"/>
              <a:gd name="connsiteY7" fmla="*/ 4734 h 25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380" h="2516047">
                <a:moveTo>
                  <a:pt x="864718" y="4734"/>
                </a:moveTo>
                <a:cubicBezTo>
                  <a:pt x="820986" y="94849"/>
                  <a:pt x="594373" y="1409465"/>
                  <a:pt x="451250" y="1825583"/>
                </a:cubicBezTo>
                <a:cubicBezTo>
                  <a:pt x="308127" y="2241701"/>
                  <a:pt x="43083" y="2436508"/>
                  <a:pt x="5977" y="2501444"/>
                </a:cubicBezTo>
                <a:cubicBezTo>
                  <a:pt x="-31129" y="2566380"/>
                  <a:pt x="111994" y="2404703"/>
                  <a:pt x="228613" y="2215197"/>
                </a:cubicBezTo>
                <a:cubicBezTo>
                  <a:pt x="345232" y="2025691"/>
                  <a:pt x="610275" y="1583069"/>
                  <a:pt x="705691" y="1364408"/>
                </a:cubicBezTo>
                <a:cubicBezTo>
                  <a:pt x="801107" y="1145747"/>
                  <a:pt x="799782" y="916484"/>
                  <a:pt x="801107" y="903232"/>
                </a:cubicBezTo>
                <a:cubicBezTo>
                  <a:pt x="802432" y="889980"/>
                  <a:pt x="704367" y="1430668"/>
                  <a:pt x="713643" y="1284894"/>
                </a:cubicBezTo>
                <a:cubicBezTo>
                  <a:pt x="722919" y="1139120"/>
                  <a:pt x="908450" y="-85381"/>
                  <a:pt x="864718" y="4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23A32D43-AB0D-8572-C344-52B89527F11E}"/>
              </a:ext>
            </a:extLst>
          </p:cNvPr>
          <p:cNvSpPr/>
          <p:nvPr/>
        </p:nvSpPr>
        <p:spPr>
          <a:xfrm>
            <a:off x="6074797" y="5414838"/>
            <a:ext cx="1442440" cy="1069786"/>
          </a:xfrm>
          <a:custGeom>
            <a:avLst/>
            <a:gdLst>
              <a:gd name="connsiteX0" fmla="*/ 0 w 1442440"/>
              <a:gd name="connsiteY0" fmla="*/ 0 h 1069786"/>
              <a:gd name="connsiteX1" fmla="*/ 1343770 w 1442440"/>
              <a:gd name="connsiteY1" fmla="*/ 993913 h 1069786"/>
              <a:gd name="connsiteX2" fmla="*/ 1280160 w 1442440"/>
              <a:gd name="connsiteY2" fmla="*/ 930303 h 1069786"/>
              <a:gd name="connsiteX3" fmla="*/ 795130 w 1442440"/>
              <a:gd name="connsiteY3" fmla="*/ 365760 h 1069786"/>
              <a:gd name="connsiteX4" fmla="*/ 985961 w 1442440"/>
              <a:gd name="connsiteY4" fmla="*/ 683812 h 1069786"/>
              <a:gd name="connsiteX5" fmla="*/ 723568 w 1442440"/>
              <a:gd name="connsiteY5" fmla="*/ 516835 h 1069786"/>
              <a:gd name="connsiteX6" fmla="*/ 302149 w 1442440"/>
              <a:gd name="connsiteY6" fmla="*/ 190832 h 1069786"/>
              <a:gd name="connsiteX7" fmla="*/ 0 w 1442440"/>
              <a:gd name="connsiteY7" fmla="*/ 0 h 106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2440" h="1069786">
                <a:moveTo>
                  <a:pt x="0" y="0"/>
                </a:moveTo>
                <a:lnTo>
                  <a:pt x="1343770" y="993913"/>
                </a:lnTo>
                <a:cubicBezTo>
                  <a:pt x="1557130" y="1148963"/>
                  <a:pt x="1371600" y="1034995"/>
                  <a:pt x="1280160" y="930303"/>
                </a:cubicBezTo>
                <a:cubicBezTo>
                  <a:pt x="1188720" y="825611"/>
                  <a:pt x="844163" y="406842"/>
                  <a:pt x="795130" y="365760"/>
                </a:cubicBezTo>
                <a:cubicBezTo>
                  <a:pt x="746097" y="324678"/>
                  <a:pt x="997888" y="658633"/>
                  <a:pt x="985961" y="683812"/>
                </a:cubicBezTo>
                <a:cubicBezTo>
                  <a:pt x="974034" y="708991"/>
                  <a:pt x="837537" y="598998"/>
                  <a:pt x="723568" y="516835"/>
                </a:cubicBezTo>
                <a:cubicBezTo>
                  <a:pt x="609599" y="434672"/>
                  <a:pt x="302149" y="190832"/>
                  <a:pt x="302149" y="19083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814BB732-082A-FCFD-C027-E2A7BA99F0FC}"/>
              </a:ext>
            </a:extLst>
          </p:cNvPr>
          <p:cNvSpPr/>
          <p:nvPr/>
        </p:nvSpPr>
        <p:spPr>
          <a:xfrm>
            <a:off x="5841674" y="5255787"/>
            <a:ext cx="1593632" cy="1467652"/>
          </a:xfrm>
          <a:custGeom>
            <a:avLst/>
            <a:gdLst>
              <a:gd name="connsiteX0" fmla="*/ 50243 w 1593632"/>
              <a:gd name="connsiteY0" fmla="*/ 71587 h 1467652"/>
              <a:gd name="connsiteX1" fmla="*/ 105902 w 1593632"/>
              <a:gd name="connsiteY1" fmla="*/ 103392 h 1467652"/>
              <a:gd name="connsiteX2" fmla="*/ 901032 w 1593632"/>
              <a:gd name="connsiteY2" fmla="*/ 985987 h 1467652"/>
              <a:gd name="connsiteX3" fmla="*/ 781763 w 1593632"/>
              <a:gd name="connsiteY3" fmla="*/ 906474 h 1467652"/>
              <a:gd name="connsiteX4" fmla="*/ 1322451 w 1593632"/>
              <a:gd name="connsiteY4" fmla="*/ 1431260 h 1467652"/>
              <a:gd name="connsiteX5" fmla="*/ 1425818 w 1593632"/>
              <a:gd name="connsiteY5" fmla="*/ 1304039 h 1467652"/>
              <a:gd name="connsiteX6" fmla="*/ 1497380 w 1593632"/>
              <a:gd name="connsiteY6" fmla="*/ 1152964 h 1467652"/>
              <a:gd name="connsiteX7" fmla="*/ 1441721 w 1593632"/>
              <a:gd name="connsiteY7" fmla="*/ 850815 h 1467652"/>
              <a:gd name="connsiteX8" fmla="*/ 1592796 w 1593632"/>
              <a:gd name="connsiteY8" fmla="*/ 1097305 h 1467652"/>
              <a:gd name="connsiteX9" fmla="*/ 1362208 w 1593632"/>
              <a:gd name="connsiteY9" fmla="*/ 1463065 h 1467652"/>
              <a:gd name="connsiteX10" fmla="*/ 1227036 w 1593632"/>
              <a:gd name="connsiteY10" fmla="*/ 1272234 h 1467652"/>
              <a:gd name="connsiteX11" fmla="*/ 694298 w 1593632"/>
              <a:gd name="connsiteY11" fmla="*/ 834912 h 1467652"/>
              <a:gd name="connsiteX12" fmla="*/ 805616 w 1593632"/>
              <a:gd name="connsiteY12" fmla="*/ 946230 h 1467652"/>
              <a:gd name="connsiteX13" fmla="*/ 392149 w 1593632"/>
              <a:gd name="connsiteY13" fmla="*/ 508909 h 1467652"/>
              <a:gd name="connsiteX14" fmla="*/ 495516 w 1593632"/>
              <a:gd name="connsiteY14" fmla="*/ 588422 h 1467652"/>
              <a:gd name="connsiteX15" fmla="*/ 50243 w 1593632"/>
              <a:gd name="connsiteY15" fmla="*/ 71587 h 146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93632" h="1467652">
                <a:moveTo>
                  <a:pt x="50243" y="71587"/>
                </a:moveTo>
                <a:cubicBezTo>
                  <a:pt x="-14693" y="-9251"/>
                  <a:pt x="-35896" y="-49008"/>
                  <a:pt x="105902" y="103392"/>
                </a:cubicBezTo>
                <a:cubicBezTo>
                  <a:pt x="247700" y="255792"/>
                  <a:pt x="788389" y="852140"/>
                  <a:pt x="901032" y="985987"/>
                </a:cubicBezTo>
                <a:cubicBezTo>
                  <a:pt x="1013675" y="1119834"/>
                  <a:pt x="711527" y="832262"/>
                  <a:pt x="781763" y="906474"/>
                </a:cubicBezTo>
                <a:cubicBezTo>
                  <a:pt x="851999" y="980686"/>
                  <a:pt x="1215109" y="1364999"/>
                  <a:pt x="1322451" y="1431260"/>
                </a:cubicBezTo>
                <a:cubicBezTo>
                  <a:pt x="1429793" y="1497521"/>
                  <a:pt x="1396663" y="1350422"/>
                  <a:pt x="1425818" y="1304039"/>
                </a:cubicBezTo>
                <a:cubicBezTo>
                  <a:pt x="1454973" y="1257656"/>
                  <a:pt x="1494730" y="1228501"/>
                  <a:pt x="1497380" y="1152964"/>
                </a:cubicBezTo>
                <a:cubicBezTo>
                  <a:pt x="1500030" y="1077427"/>
                  <a:pt x="1425818" y="860091"/>
                  <a:pt x="1441721" y="850815"/>
                </a:cubicBezTo>
                <a:cubicBezTo>
                  <a:pt x="1457624" y="841539"/>
                  <a:pt x="1606048" y="995263"/>
                  <a:pt x="1592796" y="1097305"/>
                </a:cubicBezTo>
                <a:cubicBezTo>
                  <a:pt x="1579544" y="1199347"/>
                  <a:pt x="1423168" y="1433910"/>
                  <a:pt x="1362208" y="1463065"/>
                </a:cubicBezTo>
                <a:cubicBezTo>
                  <a:pt x="1301248" y="1492220"/>
                  <a:pt x="1338354" y="1376926"/>
                  <a:pt x="1227036" y="1272234"/>
                </a:cubicBezTo>
                <a:cubicBezTo>
                  <a:pt x="1115718" y="1167542"/>
                  <a:pt x="764535" y="889246"/>
                  <a:pt x="694298" y="834912"/>
                </a:cubicBezTo>
                <a:cubicBezTo>
                  <a:pt x="624061" y="780578"/>
                  <a:pt x="855974" y="1000564"/>
                  <a:pt x="805616" y="946230"/>
                </a:cubicBezTo>
                <a:cubicBezTo>
                  <a:pt x="755258" y="891896"/>
                  <a:pt x="443832" y="568544"/>
                  <a:pt x="392149" y="508909"/>
                </a:cubicBezTo>
                <a:cubicBezTo>
                  <a:pt x="340466" y="449274"/>
                  <a:pt x="547199" y="663959"/>
                  <a:pt x="495516" y="588422"/>
                </a:cubicBezTo>
                <a:cubicBezTo>
                  <a:pt x="443833" y="512885"/>
                  <a:pt x="115179" y="152425"/>
                  <a:pt x="50243" y="71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7E223551-2715-2BEC-2AE5-E061FE71D34D}"/>
              </a:ext>
            </a:extLst>
          </p:cNvPr>
          <p:cNvSpPr/>
          <p:nvPr/>
        </p:nvSpPr>
        <p:spPr>
          <a:xfrm>
            <a:off x="6912403" y="6765367"/>
            <a:ext cx="908502" cy="2837461"/>
          </a:xfrm>
          <a:custGeom>
            <a:avLst/>
            <a:gdLst>
              <a:gd name="connsiteX0" fmla="*/ 299430 w 908502"/>
              <a:gd name="connsiteY0" fmla="*/ 9144 h 2837461"/>
              <a:gd name="connsiteX1" fmla="*/ 736752 w 908502"/>
              <a:gd name="connsiteY1" fmla="*/ 287440 h 2837461"/>
              <a:gd name="connsiteX2" fmla="*/ 386894 w 908502"/>
              <a:gd name="connsiteY2" fmla="*/ 1503990 h 2837461"/>
              <a:gd name="connsiteX3" fmla="*/ 522067 w 908502"/>
              <a:gd name="connsiteY3" fmla="*/ 1305207 h 2837461"/>
              <a:gd name="connsiteX4" fmla="*/ 13183 w 908502"/>
              <a:gd name="connsiteY4" fmla="*/ 2800052 h 2837461"/>
              <a:gd name="connsiteX5" fmla="*/ 211966 w 908502"/>
              <a:gd name="connsiteY5" fmla="*/ 2211656 h 2837461"/>
              <a:gd name="connsiteX6" fmla="*/ 871924 w 908502"/>
              <a:gd name="connsiteY6" fmla="*/ 335148 h 2837461"/>
              <a:gd name="connsiteX7" fmla="*/ 808314 w 908502"/>
              <a:gd name="connsiteY7" fmla="*/ 231781 h 2837461"/>
              <a:gd name="connsiteX8" fmla="*/ 681093 w 908502"/>
              <a:gd name="connsiteY8" fmla="*/ 80706 h 2837461"/>
              <a:gd name="connsiteX9" fmla="*/ 299430 w 908502"/>
              <a:gd name="connsiteY9" fmla="*/ 9144 h 283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502" h="2837461">
                <a:moveTo>
                  <a:pt x="299430" y="9144"/>
                </a:moveTo>
                <a:cubicBezTo>
                  <a:pt x="308707" y="43600"/>
                  <a:pt x="722175" y="38299"/>
                  <a:pt x="736752" y="287440"/>
                </a:cubicBezTo>
                <a:cubicBezTo>
                  <a:pt x="751329" y="536581"/>
                  <a:pt x="422675" y="1334362"/>
                  <a:pt x="386894" y="1503990"/>
                </a:cubicBezTo>
                <a:cubicBezTo>
                  <a:pt x="351113" y="1673618"/>
                  <a:pt x="584352" y="1089197"/>
                  <a:pt x="522067" y="1305207"/>
                </a:cubicBezTo>
                <a:cubicBezTo>
                  <a:pt x="459782" y="1521217"/>
                  <a:pt x="64866" y="2648977"/>
                  <a:pt x="13183" y="2800052"/>
                </a:cubicBezTo>
                <a:cubicBezTo>
                  <a:pt x="-38500" y="2951127"/>
                  <a:pt x="68843" y="2622473"/>
                  <a:pt x="211966" y="2211656"/>
                </a:cubicBezTo>
                <a:cubicBezTo>
                  <a:pt x="355089" y="1800839"/>
                  <a:pt x="772533" y="665127"/>
                  <a:pt x="871924" y="335148"/>
                </a:cubicBezTo>
                <a:cubicBezTo>
                  <a:pt x="971315" y="5169"/>
                  <a:pt x="840119" y="274188"/>
                  <a:pt x="808314" y="231781"/>
                </a:cubicBezTo>
                <a:cubicBezTo>
                  <a:pt x="776509" y="189374"/>
                  <a:pt x="759281" y="115162"/>
                  <a:pt x="681093" y="80706"/>
                </a:cubicBezTo>
                <a:cubicBezTo>
                  <a:pt x="602905" y="46250"/>
                  <a:pt x="290153" y="-25312"/>
                  <a:pt x="299430" y="9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E9DDE6B3-2C49-2D9C-7AFA-8175C4FA98A4}"/>
              </a:ext>
            </a:extLst>
          </p:cNvPr>
          <p:cNvSpPr/>
          <p:nvPr/>
        </p:nvSpPr>
        <p:spPr>
          <a:xfrm>
            <a:off x="5375371" y="8626582"/>
            <a:ext cx="2038228" cy="3807765"/>
          </a:xfrm>
          <a:custGeom>
            <a:avLst/>
            <a:gdLst>
              <a:gd name="connsiteX0" fmla="*/ 1542264 w 2038228"/>
              <a:gd name="connsiteY0" fmla="*/ 1121717 h 3807765"/>
              <a:gd name="connsiteX1" fmla="*/ 71272 w 2038228"/>
              <a:gd name="connsiteY1" fmla="*/ 3658183 h 3807765"/>
              <a:gd name="connsiteX2" fmla="*/ 365471 w 2038228"/>
              <a:gd name="connsiteY2" fmla="*/ 3268569 h 3807765"/>
              <a:gd name="connsiteX3" fmla="*/ 1542264 w 2038228"/>
              <a:gd name="connsiteY3" fmla="*/ 1248938 h 3807765"/>
              <a:gd name="connsiteX4" fmla="*/ 2035245 w 2038228"/>
              <a:gd name="connsiteY4" fmla="*/ 583 h 3807765"/>
              <a:gd name="connsiteX5" fmla="*/ 1343481 w 2038228"/>
              <a:gd name="connsiteY5" fmla="*/ 1097863 h 3807765"/>
              <a:gd name="connsiteX6" fmla="*/ 1104942 w 2038228"/>
              <a:gd name="connsiteY6" fmla="*/ 1956604 h 3807765"/>
              <a:gd name="connsiteX7" fmla="*/ 1542264 w 2038228"/>
              <a:gd name="connsiteY7" fmla="*/ 1121717 h 380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8228" h="3807765">
                <a:moveTo>
                  <a:pt x="1542264" y="1121717"/>
                </a:moveTo>
                <a:cubicBezTo>
                  <a:pt x="1369986" y="1405313"/>
                  <a:pt x="267404" y="3300374"/>
                  <a:pt x="71272" y="3658183"/>
                </a:cubicBezTo>
                <a:cubicBezTo>
                  <a:pt x="-124860" y="4015992"/>
                  <a:pt x="120306" y="3670110"/>
                  <a:pt x="365471" y="3268569"/>
                </a:cubicBezTo>
                <a:cubicBezTo>
                  <a:pt x="610636" y="2867028"/>
                  <a:pt x="1263968" y="1793602"/>
                  <a:pt x="1542264" y="1248938"/>
                </a:cubicBezTo>
                <a:cubicBezTo>
                  <a:pt x="1820560" y="704274"/>
                  <a:pt x="2068376" y="25762"/>
                  <a:pt x="2035245" y="583"/>
                </a:cubicBezTo>
                <a:cubicBezTo>
                  <a:pt x="2002115" y="-24596"/>
                  <a:pt x="1498531" y="771860"/>
                  <a:pt x="1343481" y="1097863"/>
                </a:cubicBezTo>
                <a:cubicBezTo>
                  <a:pt x="1188431" y="1423866"/>
                  <a:pt x="1073137" y="1944677"/>
                  <a:pt x="1104942" y="1956604"/>
                </a:cubicBezTo>
                <a:cubicBezTo>
                  <a:pt x="1136747" y="1968531"/>
                  <a:pt x="1714542" y="838121"/>
                  <a:pt x="1542264" y="11217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7AA3DA69-F2D9-10AA-0C4E-3BF5A6198612}"/>
              </a:ext>
            </a:extLst>
          </p:cNvPr>
          <p:cNvSpPr/>
          <p:nvPr/>
        </p:nvSpPr>
        <p:spPr>
          <a:xfrm>
            <a:off x="6818046" y="5895518"/>
            <a:ext cx="1537532" cy="701950"/>
          </a:xfrm>
          <a:custGeom>
            <a:avLst/>
            <a:gdLst>
              <a:gd name="connsiteX0" fmla="*/ 27254 w 1537532"/>
              <a:gd name="connsiteY0" fmla="*/ 6807 h 701950"/>
              <a:gd name="connsiteX1" fmla="*/ 1357579 w 1537532"/>
              <a:gd name="connsiteY1" fmla="*/ 629107 h 701950"/>
              <a:gd name="connsiteX2" fmla="*/ 1513154 w 1537532"/>
              <a:gd name="connsiteY2" fmla="*/ 683082 h 701950"/>
              <a:gd name="connsiteX3" fmla="*/ 1249629 w 1537532"/>
              <a:gd name="connsiteY3" fmla="*/ 571957 h 701950"/>
              <a:gd name="connsiteX4" fmla="*/ 357454 w 1537532"/>
              <a:gd name="connsiteY4" fmla="*/ 222707 h 701950"/>
              <a:gd name="connsiteX5" fmla="*/ 452704 w 1537532"/>
              <a:gd name="connsiteY5" fmla="*/ 292557 h 701950"/>
              <a:gd name="connsiteX6" fmla="*/ 27254 w 1537532"/>
              <a:gd name="connsiteY6" fmla="*/ 6807 h 70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7532" h="701950">
                <a:moveTo>
                  <a:pt x="27254" y="6807"/>
                </a:moveTo>
                <a:cubicBezTo>
                  <a:pt x="178067" y="62899"/>
                  <a:pt x="1109929" y="516395"/>
                  <a:pt x="1357579" y="629107"/>
                </a:cubicBezTo>
                <a:cubicBezTo>
                  <a:pt x="1605229" y="741819"/>
                  <a:pt x="1531146" y="692607"/>
                  <a:pt x="1513154" y="683082"/>
                </a:cubicBezTo>
                <a:cubicBezTo>
                  <a:pt x="1495162" y="673557"/>
                  <a:pt x="1249629" y="571957"/>
                  <a:pt x="1249629" y="571957"/>
                </a:cubicBezTo>
                <a:lnTo>
                  <a:pt x="357454" y="222707"/>
                </a:lnTo>
                <a:cubicBezTo>
                  <a:pt x="224633" y="176140"/>
                  <a:pt x="507208" y="326424"/>
                  <a:pt x="452704" y="292557"/>
                </a:cubicBezTo>
                <a:cubicBezTo>
                  <a:pt x="398200" y="258690"/>
                  <a:pt x="-123559" y="-49285"/>
                  <a:pt x="27254" y="68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37880E0C-8315-AC82-6928-0B5C1742505F}"/>
              </a:ext>
            </a:extLst>
          </p:cNvPr>
          <p:cNvSpPr/>
          <p:nvPr/>
        </p:nvSpPr>
        <p:spPr>
          <a:xfrm>
            <a:off x="6259418" y="5549744"/>
            <a:ext cx="1780201" cy="806754"/>
          </a:xfrm>
          <a:custGeom>
            <a:avLst/>
            <a:gdLst>
              <a:gd name="connsiteX0" fmla="*/ 20732 w 1780201"/>
              <a:gd name="connsiteY0" fmla="*/ 6506 h 806754"/>
              <a:gd name="connsiteX1" fmla="*/ 150907 w 1780201"/>
              <a:gd name="connsiteY1" fmla="*/ 95406 h 806754"/>
              <a:gd name="connsiteX2" fmla="*/ 1097057 w 1780201"/>
              <a:gd name="connsiteY2" fmla="*/ 482756 h 806754"/>
              <a:gd name="connsiteX3" fmla="*/ 1004982 w 1780201"/>
              <a:gd name="connsiteY3" fmla="*/ 485931 h 806754"/>
              <a:gd name="connsiteX4" fmla="*/ 1763807 w 1780201"/>
              <a:gd name="connsiteY4" fmla="*/ 793906 h 806754"/>
              <a:gd name="connsiteX5" fmla="*/ 1424082 w 1780201"/>
              <a:gd name="connsiteY5" fmla="*/ 692306 h 806754"/>
              <a:gd name="connsiteX6" fmla="*/ 271557 w 1780201"/>
              <a:gd name="connsiteY6" fmla="*/ 187481 h 806754"/>
              <a:gd name="connsiteX7" fmla="*/ 347757 w 1780201"/>
              <a:gd name="connsiteY7" fmla="*/ 222406 h 806754"/>
              <a:gd name="connsiteX8" fmla="*/ 20732 w 1780201"/>
              <a:gd name="connsiteY8" fmla="*/ 6506 h 80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0201" h="806754">
                <a:moveTo>
                  <a:pt x="20732" y="6506"/>
                </a:moveTo>
                <a:cubicBezTo>
                  <a:pt x="-12076" y="-14661"/>
                  <a:pt x="-28480" y="16031"/>
                  <a:pt x="150907" y="95406"/>
                </a:cubicBezTo>
                <a:cubicBezTo>
                  <a:pt x="330294" y="174781"/>
                  <a:pt x="954711" y="417669"/>
                  <a:pt x="1097057" y="482756"/>
                </a:cubicBezTo>
                <a:cubicBezTo>
                  <a:pt x="1239403" y="547843"/>
                  <a:pt x="893857" y="434073"/>
                  <a:pt x="1004982" y="485931"/>
                </a:cubicBezTo>
                <a:cubicBezTo>
                  <a:pt x="1116107" y="537789"/>
                  <a:pt x="1693957" y="759510"/>
                  <a:pt x="1763807" y="793906"/>
                </a:cubicBezTo>
                <a:cubicBezTo>
                  <a:pt x="1833657" y="828302"/>
                  <a:pt x="1672790" y="793377"/>
                  <a:pt x="1424082" y="692306"/>
                </a:cubicBezTo>
                <a:cubicBezTo>
                  <a:pt x="1175374" y="591235"/>
                  <a:pt x="450944" y="265798"/>
                  <a:pt x="271557" y="187481"/>
                </a:cubicBezTo>
                <a:cubicBezTo>
                  <a:pt x="92170" y="109164"/>
                  <a:pt x="389561" y="249923"/>
                  <a:pt x="347757" y="222406"/>
                </a:cubicBezTo>
                <a:lnTo>
                  <a:pt x="20732" y="650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BFD41A91-232E-2A5E-7CF8-D3E9871CE6B3}"/>
              </a:ext>
            </a:extLst>
          </p:cNvPr>
          <p:cNvSpPr/>
          <p:nvPr/>
        </p:nvSpPr>
        <p:spPr>
          <a:xfrm>
            <a:off x="7990898" y="6402945"/>
            <a:ext cx="448545" cy="1322367"/>
          </a:xfrm>
          <a:custGeom>
            <a:avLst/>
            <a:gdLst>
              <a:gd name="connsiteX0" fmla="*/ 16452 w 448545"/>
              <a:gd name="connsiteY0" fmla="*/ 7380 h 1322367"/>
              <a:gd name="connsiteX1" fmla="*/ 324427 w 448545"/>
              <a:gd name="connsiteY1" fmla="*/ 147080 h 1322367"/>
              <a:gd name="connsiteX2" fmla="*/ 356177 w 448545"/>
              <a:gd name="connsiteY2" fmla="*/ 331230 h 1322367"/>
              <a:gd name="connsiteX3" fmla="*/ 387927 w 448545"/>
              <a:gd name="connsiteY3" fmla="*/ 331230 h 1322367"/>
              <a:gd name="connsiteX4" fmla="*/ 353002 w 448545"/>
              <a:gd name="connsiteY4" fmla="*/ 743980 h 1322367"/>
              <a:gd name="connsiteX5" fmla="*/ 359352 w 448545"/>
              <a:gd name="connsiteY5" fmla="*/ 724930 h 1322367"/>
              <a:gd name="connsiteX6" fmla="*/ 327602 w 448545"/>
              <a:gd name="connsiteY6" fmla="*/ 1318655 h 1322367"/>
              <a:gd name="connsiteX7" fmla="*/ 365702 w 448545"/>
              <a:gd name="connsiteY7" fmla="*/ 937655 h 1322367"/>
              <a:gd name="connsiteX8" fmla="*/ 448252 w 448545"/>
              <a:gd name="connsiteY8" fmla="*/ 172480 h 1322367"/>
              <a:gd name="connsiteX9" fmla="*/ 333952 w 448545"/>
              <a:gd name="connsiteY9" fmla="*/ 112155 h 1322367"/>
              <a:gd name="connsiteX10" fmla="*/ 70427 w 448545"/>
              <a:gd name="connsiteY10" fmla="*/ 26430 h 1322367"/>
              <a:gd name="connsiteX11" fmla="*/ 16452 w 448545"/>
              <a:gd name="connsiteY11" fmla="*/ 7380 h 132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8545" h="1322367">
                <a:moveTo>
                  <a:pt x="16452" y="7380"/>
                </a:moveTo>
                <a:cubicBezTo>
                  <a:pt x="58785" y="27488"/>
                  <a:pt x="267806" y="93105"/>
                  <a:pt x="324427" y="147080"/>
                </a:cubicBezTo>
                <a:cubicBezTo>
                  <a:pt x="381048" y="201055"/>
                  <a:pt x="345594" y="300538"/>
                  <a:pt x="356177" y="331230"/>
                </a:cubicBezTo>
                <a:cubicBezTo>
                  <a:pt x="366760" y="361922"/>
                  <a:pt x="388456" y="262438"/>
                  <a:pt x="387927" y="331230"/>
                </a:cubicBezTo>
                <a:cubicBezTo>
                  <a:pt x="387398" y="400022"/>
                  <a:pt x="357765" y="678363"/>
                  <a:pt x="353002" y="743980"/>
                </a:cubicBezTo>
                <a:cubicBezTo>
                  <a:pt x="348240" y="809597"/>
                  <a:pt x="363585" y="629151"/>
                  <a:pt x="359352" y="724930"/>
                </a:cubicBezTo>
                <a:cubicBezTo>
                  <a:pt x="355119" y="820709"/>
                  <a:pt x="326544" y="1283201"/>
                  <a:pt x="327602" y="1318655"/>
                </a:cubicBezTo>
                <a:cubicBezTo>
                  <a:pt x="328660" y="1354109"/>
                  <a:pt x="345594" y="1128684"/>
                  <a:pt x="365702" y="937655"/>
                </a:cubicBezTo>
                <a:cubicBezTo>
                  <a:pt x="385810" y="746626"/>
                  <a:pt x="453544" y="310063"/>
                  <a:pt x="448252" y="172480"/>
                </a:cubicBezTo>
                <a:cubicBezTo>
                  <a:pt x="442960" y="34897"/>
                  <a:pt x="396923" y="136497"/>
                  <a:pt x="333952" y="112155"/>
                </a:cubicBezTo>
                <a:cubicBezTo>
                  <a:pt x="270981" y="87813"/>
                  <a:pt x="119640" y="39659"/>
                  <a:pt x="70427" y="26430"/>
                </a:cubicBezTo>
                <a:cubicBezTo>
                  <a:pt x="21215" y="13201"/>
                  <a:pt x="-25881" y="-12728"/>
                  <a:pt x="16452" y="73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5E89CAB8-AE18-0260-E775-AEE28D2573F3}"/>
              </a:ext>
            </a:extLst>
          </p:cNvPr>
          <p:cNvSpPr/>
          <p:nvPr/>
        </p:nvSpPr>
        <p:spPr>
          <a:xfrm>
            <a:off x="8096512" y="6438525"/>
            <a:ext cx="577924" cy="336966"/>
          </a:xfrm>
          <a:custGeom>
            <a:avLst/>
            <a:gdLst>
              <a:gd name="connsiteX0" fmla="*/ 6088 w 577924"/>
              <a:gd name="connsiteY0" fmla="*/ 375 h 336966"/>
              <a:gd name="connsiteX1" fmla="*/ 282313 w 577924"/>
              <a:gd name="connsiteY1" fmla="*/ 82925 h 336966"/>
              <a:gd name="connsiteX2" fmla="*/ 301363 w 577924"/>
              <a:gd name="connsiteY2" fmla="*/ 67050 h 336966"/>
              <a:gd name="connsiteX3" fmla="*/ 571238 w 577924"/>
              <a:gd name="connsiteY3" fmla="*/ 333750 h 336966"/>
              <a:gd name="connsiteX4" fmla="*/ 482338 w 577924"/>
              <a:gd name="connsiteY4" fmla="*/ 203575 h 336966"/>
              <a:gd name="connsiteX5" fmla="*/ 333113 w 577924"/>
              <a:gd name="connsiteY5" fmla="*/ 38475 h 336966"/>
              <a:gd name="connsiteX6" fmla="*/ 171188 w 577924"/>
              <a:gd name="connsiteY6" fmla="*/ 32125 h 336966"/>
              <a:gd name="connsiteX7" fmla="*/ 94988 w 577924"/>
              <a:gd name="connsiteY7" fmla="*/ 51175 h 336966"/>
              <a:gd name="connsiteX8" fmla="*/ 6088 w 577924"/>
              <a:gd name="connsiteY8" fmla="*/ 375 h 33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24" h="336966">
                <a:moveTo>
                  <a:pt x="6088" y="375"/>
                </a:moveTo>
                <a:cubicBezTo>
                  <a:pt x="37309" y="5667"/>
                  <a:pt x="233101" y="71813"/>
                  <a:pt x="282313" y="82925"/>
                </a:cubicBezTo>
                <a:cubicBezTo>
                  <a:pt x="331525" y="94037"/>
                  <a:pt x="253209" y="25246"/>
                  <a:pt x="301363" y="67050"/>
                </a:cubicBezTo>
                <a:cubicBezTo>
                  <a:pt x="349517" y="108854"/>
                  <a:pt x="541076" y="310996"/>
                  <a:pt x="571238" y="333750"/>
                </a:cubicBezTo>
                <a:cubicBezTo>
                  <a:pt x="601400" y="356504"/>
                  <a:pt x="522026" y="252788"/>
                  <a:pt x="482338" y="203575"/>
                </a:cubicBezTo>
                <a:cubicBezTo>
                  <a:pt x="442651" y="154363"/>
                  <a:pt x="384971" y="67050"/>
                  <a:pt x="333113" y="38475"/>
                </a:cubicBezTo>
                <a:cubicBezTo>
                  <a:pt x="281255" y="9900"/>
                  <a:pt x="210875" y="30008"/>
                  <a:pt x="171188" y="32125"/>
                </a:cubicBezTo>
                <a:cubicBezTo>
                  <a:pt x="131501" y="34242"/>
                  <a:pt x="117213" y="54879"/>
                  <a:pt x="94988" y="51175"/>
                </a:cubicBezTo>
                <a:cubicBezTo>
                  <a:pt x="72763" y="47471"/>
                  <a:pt x="-25133" y="-4917"/>
                  <a:pt x="6088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6254E83D-0257-AB46-0ABC-D8596239D2DE}"/>
              </a:ext>
            </a:extLst>
          </p:cNvPr>
          <p:cNvSpPr/>
          <p:nvPr/>
        </p:nvSpPr>
        <p:spPr>
          <a:xfrm>
            <a:off x="8397417" y="6773213"/>
            <a:ext cx="98883" cy="1706220"/>
          </a:xfrm>
          <a:custGeom>
            <a:avLst/>
            <a:gdLst>
              <a:gd name="connsiteX0" fmla="*/ 98883 w 98883"/>
              <a:gd name="connsiteY0" fmla="*/ 11762 h 1706220"/>
              <a:gd name="connsiteX1" fmla="*/ 3633 w 98883"/>
              <a:gd name="connsiteY1" fmla="*/ 926162 h 1706220"/>
              <a:gd name="connsiteX2" fmla="*/ 19508 w 98883"/>
              <a:gd name="connsiteY2" fmla="*/ 1611962 h 1706220"/>
              <a:gd name="connsiteX3" fmla="*/ 16333 w 98883"/>
              <a:gd name="connsiteY3" fmla="*/ 1538937 h 1706220"/>
              <a:gd name="connsiteX4" fmla="*/ 63958 w 98883"/>
              <a:gd name="connsiteY4" fmla="*/ 132412 h 1706220"/>
              <a:gd name="connsiteX5" fmla="*/ 3633 w 98883"/>
              <a:gd name="connsiteY5" fmla="*/ 389587 h 1706220"/>
              <a:gd name="connsiteX6" fmla="*/ 98883 w 98883"/>
              <a:gd name="connsiteY6" fmla="*/ 11762 h 170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83" h="1706220">
                <a:moveTo>
                  <a:pt x="98883" y="11762"/>
                </a:moveTo>
                <a:cubicBezTo>
                  <a:pt x="98883" y="101191"/>
                  <a:pt x="16862" y="659462"/>
                  <a:pt x="3633" y="926162"/>
                </a:cubicBezTo>
                <a:cubicBezTo>
                  <a:pt x="-9596" y="1192862"/>
                  <a:pt x="17391" y="1509833"/>
                  <a:pt x="19508" y="1611962"/>
                </a:cubicBezTo>
                <a:cubicBezTo>
                  <a:pt x="21625" y="1714091"/>
                  <a:pt x="8925" y="1785528"/>
                  <a:pt x="16333" y="1538937"/>
                </a:cubicBezTo>
                <a:cubicBezTo>
                  <a:pt x="23741" y="1292346"/>
                  <a:pt x="66075" y="323970"/>
                  <a:pt x="63958" y="132412"/>
                </a:cubicBezTo>
                <a:cubicBezTo>
                  <a:pt x="61841" y="-59146"/>
                  <a:pt x="-1659" y="407579"/>
                  <a:pt x="3633" y="389587"/>
                </a:cubicBezTo>
                <a:cubicBezTo>
                  <a:pt x="8925" y="371595"/>
                  <a:pt x="98883" y="-77667"/>
                  <a:pt x="98883" y="117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4B85C643-13E9-ED55-B90A-780421883F92}"/>
              </a:ext>
            </a:extLst>
          </p:cNvPr>
          <p:cNvSpPr/>
          <p:nvPr/>
        </p:nvSpPr>
        <p:spPr>
          <a:xfrm>
            <a:off x="8312026" y="7839112"/>
            <a:ext cx="48561" cy="1105369"/>
          </a:xfrm>
          <a:custGeom>
            <a:avLst/>
            <a:gdLst>
              <a:gd name="connsiteX0" fmla="*/ 44574 w 48561"/>
              <a:gd name="connsiteY0" fmla="*/ 3138 h 1105369"/>
              <a:gd name="connsiteX1" fmla="*/ 41399 w 48561"/>
              <a:gd name="connsiteY1" fmla="*/ 1073113 h 1105369"/>
              <a:gd name="connsiteX2" fmla="*/ 124 w 48561"/>
              <a:gd name="connsiteY2" fmla="*/ 755613 h 1105369"/>
              <a:gd name="connsiteX3" fmla="*/ 44574 w 48561"/>
              <a:gd name="connsiteY3" fmla="*/ 3138 h 110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61" h="1105369">
                <a:moveTo>
                  <a:pt x="44574" y="3138"/>
                </a:moveTo>
                <a:cubicBezTo>
                  <a:pt x="51453" y="56054"/>
                  <a:pt x="48807" y="947701"/>
                  <a:pt x="41399" y="1073113"/>
                </a:cubicBezTo>
                <a:cubicBezTo>
                  <a:pt x="33991" y="1198525"/>
                  <a:pt x="2770" y="929709"/>
                  <a:pt x="124" y="755613"/>
                </a:cubicBezTo>
                <a:cubicBezTo>
                  <a:pt x="-2522" y="581517"/>
                  <a:pt x="37695" y="-49778"/>
                  <a:pt x="44574" y="31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31649D62-7838-041A-6089-2870254AB490}"/>
              </a:ext>
            </a:extLst>
          </p:cNvPr>
          <p:cNvSpPr/>
          <p:nvPr/>
        </p:nvSpPr>
        <p:spPr>
          <a:xfrm>
            <a:off x="7284637" y="8439024"/>
            <a:ext cx="894285" cy="498565"/>
          </a:xfrm>
          <a:custGeom>
            <a:avLst/>
            <a:gdLst>
              <a:gd name="connsiteX0" fmla="*/ 894163 w 894285"/>
              <a:gd name="connsiteY0" fmla="*/ 126 h 498565"/>
              <a:gd name="connsiteX1" fmla="*/ 573488 w 894285"/>
              <a:gd name="connsiteY1" fmla="*/ 289051 h 498565"/>
              <a:gd name="connsiteX2" fmla="*/ 151213 w 894285"/>
              <a:gd name="connsiteY2" fmla="*/ 457326 h 498565"/>
              <a:gd name="connsiteX3" fmla="*/ 24213 w 894285"/>
              <a:gd name="connsiteY3" fmla="*/ 489076 h 498565"/>
              <a:gd name="connsiteX4" fmla="*/ 592538 w 894285"/>
              <a:gd name="connsiteY4" fmla="*/ 320801 h 498565"/>
              <a:gd name="connsiteX5" fmla="*/ 462363 w 894285"/>
              <a:gd name="connsiteY5" fmla="*/ 390651 h 498565"/>
              <a:gd name="connsiteX6" fmla="*/ 744938 w 894285"/>
              <a:gd name="connsiteY6" fmla="*/ 155701 h 498565"/>
              <a:gd name="connsiteX7" fmla="*/ 538563 w 894285"/>
              <a:gd name="connsiteY7" fmla="*/ 250951 h 498565"/>
              <a:gd name="connsiteX8" fmla="*/ 894163 w 894285"/>
              <a:gd name="connsiteY8" fmla="*/ 126 h 49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285" h="498565">
                <a:moveTo>
                  <a:pt x="894163" y="126"/>
                </a:moveTo>
                <a:cubicBezTo>
                  <a:pt x="899984" y="6476"/>
                  <a:pt x="697313" y="212851"/>
                  <a:pt x="573488" y="289051"/>
                </a:cubicBezTo>
                <a:cubicBezTo>
                  <a:pt x="449663" y="365251"/>
                  <a:pt x="242759" y="423989"/>
                  <a:pt x="151213" y="457326"/>
                </a:cubicBezTo>
                <a:cubicBezTo>
                  <a:pt x="59667" y="490664"/>
                  <a:pt x="-49341" y="511830"/>
                  <a:pt x="24213" y="489076"/>
                </a:cubicBezTo>
                <a:cubicBezTo>
                  <a:pt x="97767" y="466322"/>
                  <a:pt x="519513" y="337205"/>
                  <a:pt x="592538" y="320801"/>
                </a:cubicBezTo>
                <a:cubicBezTo>
                  <a:pt x="665563" y="304397"/>
                  <a:pt x="436963" y="418168"/>
                  <a:pt x="462363" y="390651"/>
                </a:cubicBezTo>
                <a:cubicBezTo>
                  <a:pt x="487763" y="363134"/>
                  <a:pt x="732238" y="178984"/>
                  <a:pt x="744938" y="155701"/>
                </a:cubicBezTo>
                <a:cubicBezTo>
                  <a:pt x="757638" y="132418"/>
                  <a:pt x="514750" y="274234"/>
                  <a:pt x="538563" y="250951"/>
                </a:cubicBezTo>
                <a:cubicBezTo>
                  <a:pt x="562375" y="227668"/>
                  <a:pt x="888342" y="-6224"/>
                  <a:pt x="894163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72E81DE9-31A5-8882-8311-B4FFAA6D8726}"/>
              </a:ext>
            </a:extLst>
          </p:cNvPr>
          <p:cNvSpPr/>
          <p:nvPr/>
        </p:nvSpPr>
        <p:spPr>
          <a:xfrm>
            <a:off x="7342441" y="9023066"/>
            <a:ext cx="292262" cy="1004858"/>
          </a:xfrm>
          <a:custGeom>
            <a:avLst/>
            <a:gdLst>
              <a:gd name="connsiteX0" fmla="*/ 10859 w 292262"/>
              <a:gd name="connsiteY0" fmla="*/ 12984 h 1004858"/>
              <a:gd name="connsiteX1" fmla="*/ 274384 w 292262"/>
              <a:gd name="connsiteY1" fmla="*/ 930559 h 1004858"/>
              <a:gd name="connsiteX2" fmla="*/ 239459 w 292262"/>
              <a:gd name="connsiteY2" fmla="*/ 863884 h 1004858"/>
              <a:gd name="connsiteX3" fmla="*/ 4509 w 292262"/>
              <a:gd name="connsiteY3" fmla="*/ 178084 h 1004858"/>
              <a:gd name="connsiteX4" fmla="*/ 80709 w 292262"/>
              <a:gd name="connsiteY4" fmla="*/ 374934 h 1004858"/>
              <a:gd name="connsiteX5" fmla="*/ 10859 w 292262"/>
              <a:gd name="connsiteY5" fmla="*/ 12984 h 100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262" h="1004858">
                <a:moveTo>
                  <a:pt x="10859" y="12984"/>
                </a:moveTo>
                <a:cubicBezTo>
                  <a:pt x="43138" y="105588"/>
                  <a:pt x="236284" y="788742"/>
                  <a:pt x="274384" y="930559"/>
                </a:cubicBezTo>
                <a:cubicBezTo>
                  <a:pt x="312484" y="1072376"/>
                  <a:pt x="284438" y="989296"/>
                  <a:pt x="239459" y="863884"/>
                </a:cubicBezTo>
                <a:cubicBezTo>
                  <a:pt x="194480" y="738472"/>
                  <a:pt x="30967" y="259576"/>
                  <a:pt x="4509" y="178084"/>
                </a:cubicBezTo>
                <a:cubicBezTo>
                  <a:pt x="-21949" y="96592"/>
                  <a:pt x="76476" y="397159"/>
                  <a:pt x="80709" y="374934"/>
                </a:cubicBezTo>
                <a:cubicBezTo>
                  <a:pt x="84942" y="352709"/>
                  <a:pt x="-21420" y="-79620"/>
                  <a:pt x="10859" y="12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C9FDF27E-BE9E-C9C8-CBDC-1A219B518F99}"/>
              </a:ext>
            </a:extLst>
          </p:cNvPr>
          <p:cNvSpPr/>
          <p:nvPr/>
        </p:nvSpPr>
        <p:spPr>
          <a:xfrm>
            <a:off x="8237823" y="9175603"/>
            <a:ext cx="155411" cy="1571302"/>
          </a:xfrm>
          <a:custGeom>
            <a:avLst/>
            <a:gdLst>
              <a:gd name="connsiteX0" fmla="*/ 32832 w 155411"/>
              <a:gd name="connsiteY0" fmla="*/ 9452 h 1571302"/>
              <a:gd name="connsiteX1" fmla="*/ 152264 w 155411"/>
              <a:gd name="connsiteY1" fmla="*/ 1353060 h 1571302"/>
              <a:gd name="connsiteX2" fmla="*/ 122406 w 155411"/>
              <a:gd name="connsiteY2" fmla="*/ 1226164 h 1571302"/>
              <a:gd name="connsiteX3" fmla="*/ 141067 w 155411"/>
              <a:gd name="connsiteY3" fmla="*/ 1562066 h 1571302"/>
              <a:gd name="connsiteX4" fmla="*/ 6706 w 155411"/>
              <a:gd name="connsiteY4" fmla="*/ 793223 h 1571302"/>
              <a:gd name="connsiteX5" fmla="*/ 32832 w 155411"/>
              <a:gd name="connsiteY5" fmla="*/ 9452 h 157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11" h="1571302">
                <a:moveTo>
                  <a:pt x="32832" y="9452"/>
                </a:moveTo>
                <a:cubicBezTo>
                  <a:pt x="57092" y="102758"/>
                  <a:pt x="137335" y="1150275"/>
                  <a:pt x="152264" y="1353060"/>
                </a:cubicBezTo>
                <a:cubicBezTo>
                  <a:pt x="167193" y="1555845"/>
                  <a:pt x="124272" y="1191330"/>
                  <a:pt x="122406" y="1226164"/>
                </a:cubicBezTo>
                <a:cubicBezTo>
                  <a:pt x="120540" y="1260998"/>
                  <a:pt x="160350" y="1634223"/>
                  <a:pt x="141067" y="1562066"/>
                </a:cubicBezTo>
                <a:cubicBezTo>
                  <a:pt x="121784" y="1489909"/>
                  <a:pt x="24123" y="1048260"/>
                  <a:pt x="6706" y="793223"/>
                </a:cubicBezTo>
                <a:cubicBezTo>
                  <a:pt x="-10711" y="538186"/>
                  <a:pt x="8572" y="-83854"/>
                  <a:pt x="32832" y="94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057CCBD7-E4AA-A078-73CF-DDE53A33FC41}"/>
              </a:ext>
            </a:extLst>
          </p:cNvPr>
          <p:cNvSpPr/>
          <p:nvPr/>
        </p:nvSpPr>
        <p:spPr>
          <a:xfrm>
            <a:off x="7968550" y="5967399"/>
            <a:ext cx="1980060" cy="5379493"/>
          </a:xfrm>
          <a:custGeom>
            <a:avLst/>
            <a:gdLst>
              <a:gd name="connsiteX0" fmla="*/ 94795 w 1980060"/>
              <a:gd name="connsiteY0" fmla="*/ 114746 h 5379493"/>
              <a:gd name="connsiteX1" fmla="*/ 108650 w 1980060"/>
              <a:gd name="connsiteY1" fmla="*/ 225583 h 5379493"/>
              <a:gd name="connsiteX2" fmla="*/ 1092323 w 1980060"/>
              <a:gd name="connsiteY2" fmla="*/ 1998965 h 5379493"/>
              <a:gd name="connsiteX3" fmla="*/ 995341 w 1980060"/>
              <a:gd name="connsiteY3" fmla="*/ 2026674 h 5379493"/>
              <a:gd name="connsiteX4" fmla="*/ 1480250 w 1980060"/>
              <a:gd name="connsiteY4" fmla="*/ 4201837 h 5379493"/>
              <a:gd name="connsiteX5" fmla="*/ 1618795 w 1980060"/>
              <a:gd name="connsiteY5" fmla="*/ 4395801 h 5379493"/>
              <a:gd name="connsiteX6" fmla="*/ 1979014 w 1980060"/>
              <a:gd name="connsiteY6" fmla="*/ 5379474 h 5379493"/>
              <a:gd name="connsiteX7" fmla="*/ 1688068 w 1980060"/>
              <a:gd name="connsiteY7" fmla="*/ 4409656 h 5379493"/>
              <a:gd name="connsiteX8" fmla="*/ 662832 w 1980060"/>
              <a:gd name="connsiteY8" fmla="*/ 779765 h 5379493"/>
              <a:gd name="connsiteX9" fmla="*/ 967632 w 1980060"/>
              <a:gd name="connsiteY9" fmla="*/ 1527910 h 5379493"/>
              <a:gd name="connsiteX10" fmla="*/ 732105 w 1980060"/>
              <a:gd name="connsiteY10" fmla="*/ 1056856 h 5379493"/>
              <a:gd name="connsiteX11" fmla="*/ 94795 w 1980060"/>
              <a:gd name="connsiteY11" fmla="*/ 114746 h 53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0060" h="5379493">
                <a:moveTo>
                  <a:pt x="94795" y="114746"/>
                </a:moveTo>
                <a:cubicBezTo>
                  <a:pt x="-9114" y="-23799"/>
                  <a:pt x="-57605" y="-88453"/>
                  <a:pt x="108650" y="225583"/>
                </a:cubicBezTo>
                <a:cubicBezTo>
                  <a:pt x="274905" y="539619"/>
                  <a:pt x="944541" y="1698783"/>
                  <a:pt x="1092323" y="1998965"/>
                </a:cubicBezTo>
                <a:cubicBezTo>
                  <a:pt x="1240105" y="2299147"/>
                  <a:pt x="930687" y="1659529"/>
                  <a:pt x="995341" y="2026674"/>
                </a:cubicBezTo>
                <a:cubicBezTo>
                  <a:pt x="1059995" y="2393819"/>
                  <a:pt x="1376341" y="3806983"/>
                  <a:pt x="1480250" y="4201837"/>
                </a:cubicBezTo>
                <a:cubicBezTo>
                  <a:pt x="1584159" y="4596691"/>
                  <a:pt x="1535668" y="4199528"/>
                  <a:pt x="1618795" y="4395801"/>
                </a:cubicBezTo>
                <a:cubicBezTo>
                  <a:pt x="1701922" y="4592074"/>
                  <a:pt x="1967469" y="5377165"/>
                  <a:pt x="1979014" y="5379474"/>
                </a:cubicBezTo>
                <a:cubicBezTo>
                  <a:pt x="1990560" y="5381783"/>
                  <a:pt x="1907432" y="5176274"/>
                  <a:pt x="1688068" y="4409656"/>
                </a:cubicBezTo>
                <a:cubicBezTo>
                  <a:pt x="1468704" y="3643038"/>
                  <a:pt x="782905" y="1260056"/>
                  <a:pt x="662832" y="779765"/>
                </a:cubicBezTo>
                <a:cubicBezTo>
                  <a:pt x="542759" y="299474"/>
                  <a:pt x="956087" y="1481728"/>
                  <a:pt x="967632" y="1527910"/>
                </a:cubicBezTo>
                <a:cubicBezTo>
                  <a:pt x="979177" y="1574092"/>
                  <a:pt x="882196" y="1287765"/>
                  <a:pt x="732105" y="1056856"/>
                </a:cubicBezTo>
                <a:cubicBezTo>
                  <a:pt x="582014" y="825947"/>
                  <a:pt x="198704" y="253291"/>
                  <a:pt x="94795" y="1147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C931CC32-4FD7-2BC9-583E-8ED7190B4FA1}"/>
              </a:ext>
            </a:extLst>
          </p:cNvPr>
          <p:cNvSpPr/>
          <p:nvPr/>
        </p:nvSpPr>
        <p:spPr>
          <a:xfrm>
            <a:off x="1234486" y="8909847"/>
            <a:ext cx="518864" cy="747155"/>
          </a:xfrm>
          <a:custGeom>
            <a:avLst/>
            <a:gdLst>
              <a:gd name="connsiteX0" fmla="*/ 589 w 518864"/>
              <a:gd name="connsiteY0" fmla="*/ 745328 h 747155"/>
              <a:gd name="connsiteX1" fmla="*/ 321264 w 518864"/>
              <a:gd name="connsiteY1" fmla="*/ 230978 h 747155"/>
              <a:gd name="connsiteX2" fmla="*/ 289514 w 518864"/>
              <a:gd name="connsiteY2" fmla="*/ 310353 h 747155"/>
              <a:gd name="connsiteX3" fmla="*/ 514939 w 518864"/>
              <a:gd name="connsiteY3" fmla="*/ 5553 h 747155"/>
              <a:gd name="connsiteX4" fmla="*/ 422864 w 518864"/>
              <a:gd name="connsiteY4" fmla="*/ 129378 h 747155"/>
              <a:gd name="connsiteX5" fmla="*/ 295864 w 518864"/>
              <a:gd name="connsiteY5" fmla="*/ 329403 h 747155"/>
              <a:gd name="connsiteX6" fmla="*/ 127589 w 518864"/>
              <a:gd name="connsiteY6" fmla="*/ 564353 h 747155"/>
              <a:gd name="connsiteX7" fmla="*/ 137114 w 518864"/>
              <a:gd name="connsiteY7" fmla="*/ 551653 h 747155"/>
              <a:gd name="connsiteX8" fmla="*/ 238714 w 518864"/>
              <a:gd name="connsiteY8" fmla="*/ 408778 h 747155"/>
              <a:gd name="connsiteX9" fmla="*/ 589 w 518864"/>
              <a:gd name="connsiteY9" fmla="*/ 745328 h 7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864" h="747155">
                <a:moveTo>
                  <a:pt x="589" y="745328"/>
                </a:moveTo>
                <a:cubicBezTo>
                  <a:pt x="14347" y="715695"/>
                  <a:pt x="273110" y="303474"/>
                  <a:pt x="321264" y="230978"/>
                </a:cubicBezTo>
                <a:cubicBezTo>
                  <a:pt x="369418" y="158482"/>
                  <a:pt x="257235" y="347924"/>
                  <a:pt x="289514" y="310353"/>
                </a:cubicBezTo>
                <a:cubicBezTo>
                  <a:pt x="321793" y="272782"/>
                  <a:pt x="492714" y="35715"/>
                  <a:pt x="514939" y="5553"/>
                </a:cubicBezTo>
                <a:cubicBezTo>
                  <a:pt x="537164" y="-24609"/>
                  <a:pt x="459376" y="75403"/>
                  <a:pt x="422864" y="129378"/>
                </a:cubicBezTo>
                <a:cubicBezTo>
                  <a:pt x="386352" y="183353"/>
                  <a:pt x="345077" y="256907"/>
                  <a:pt x="295864" y="329403"/>
                </a:cubicBezTo>
                <a:cubicBezTo>
                  <a:pt x="246652" y="401899"/>
                  <a:pt x="154047" y="527311"/>
                  <a:pt x="127589" y="564353"/>
                </a:cubicBezTo>
                <a:cubicBezTo>
                  <a:pt x="101131" y="601395"/>
                  <a:pt x="137114" y="551653"/>
                  <a:pt x="137114" y="551653"/>
                </a:cubicBezTo>
                <a:cubicBezTo>
                  <a:pt x="155635" y="525724"/>
                  <a:pt x="259352" y="382849"/>
                  <a:pt x="238714" y="408778"/>
                </a:cubicBezTo>
                <a:cubicBezTo>
                  <a:pt x="218077" y="434707"/>
                  <a:pt x="-13169" y="774961"/>
                  <a:pt x="589" y="745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682FF84C-BB9F-9C5A-D5E0-36ECEF2D7857}"/>
              </a:ext>
            </a:extLst>
          </p:cNvPr>
          <p:cNvSpPr/>
          <p:nvPr/>
        </p:nvSpPr>
        <p:spPr>
          <a:xfrm>
            <a:off x="1215370" y="9503170"/>
            <a:ext cx="302666" cy="972303"/>
          </a:xfrm>
          <a:custGeom>
            <a:avLst/>
            <a:gdLst>
              <a:gd name="connsiteX0" fmla="*/ 95905 w 302666"/>
              <a:gd name="connsiteY0" fmla="*/ 190105 h 972303"/>
              <a:gd name="connsiteX1" fmla="*/ 111780 w 302666"/>
              <a:gd name="connsiteY1" fmla="*/ 507605 h 972303"/>
              <a:gd name="connsiteX2" fmla="*/ 156230 w 302666"/>
              <a:gd name="connsiteY2" fmla="*/ 752080 h 972303"/>
              <a:gd name="connsiteX3" fmla="*/ 153055 w 302666"/>
              <a:gd name="connsiteY3" fmla="*/ 675880 h 972303"/>
              <a:gd name="connsiteX4" fmla="*/ 302280 w 302666"/>
              <a:gd name="connsiteY4" fmla="*/ 971155 h 972303"/>
              <a:gd name="connsiteX5" fmla="*/ 102255 w 302666"/>
              <a:gd name="connsiteY5" fmla="*/ 764780 h 972303"/>
              <a:gd name="connsiteX6" fmla="*/ 655 w 302666"/>
              <a:gd name="connsiteY6" fmla="*/ 434580 h 972303"/>
              <a:gd name="connsiteX7" fmla="*/ 57805 w 302666"/>
              <a:gd name="connsiteY7" fmla="*/ 2780 h 972303"/>
              <a:gd name="connsiteX8" fmla="*/ 41930 w 302666"/>
              <a:gd name="connsiteY8" fmla="*/ 247255 h 972303"/>
              <a:gd name="connsiteX9" fmla="*/ 95905 w 302666"/>
              <a:gd name="connsiteY9" fmla="*/ 190105 h 97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666" h="972303">
                <a:moveTo>
                  <a:pt x="95905" y="190105"/>
                </a:moveTo>
                <a:cubicBezTo>
                  <a:pt x="107547" y="233497"/>
                  <a:pt x="101726" y="413943"/>
                  <a:pt x="111780" y="507605"/>
                </a:cubicBezTo>
                <a:cubicBezTo>
                  <a:pt x="121834" y="601268"/>
                  <a:pt x="149351" y="724034"/>
                  <a:pt x="156230" y="752080"/>
                </a:cubicBezTo>
                <a:cubicBezTo>
                  <a:pt x="163109" y="780126"/>
                  <a:pt x="128713" y="639368"/>
                  <a:pt x="153055" y="675880"/>
                </a:cubicBezTo>
                <a:cubicBezTo>
                  <a:pt x="177397" y="712393"/>
                  <a:pt x="310747" y="956338"/>
                  <a:pt x="302280" y="971155"/>
                </a:cubicBezTo>
                <a:cubicBezTo>
                  <a:pt x="293813" y="985972"/>
                  <a:pt x="152526" y="854209"/>
                  <a:pt x="102255" y="764780"/>
                </a:cubicBezTo>
                <a:cubicBezTo>
                  <a:pt x="51984" y="675351"/>
                  <a:pt x="8063" y="561580"/>
                  <a:pt x="655" y="434580"/>
                </a:cubicBezTo>
                <a:cubicBezTo>
                  <a:pt x="-6753" y="307580"/>
                  <a:pt x="50926" y="34001"/>
                  <a:pt x="57805" y="2780"/>
                </a:cubicBezTo>
                <a:cubicBezTo>
                  <a:pt x="64684" y="-28441"/>
                  <a:pt x="39284" y="212859"/>
                  <a:pt x="41930" y="247255"/>
                </a:cubicBezTo>
                <a:cubicBezTo>
                  <a:pt x="44576" y="281651"/>
                  <a:pt x="84263" y="146713"/>
                  <a:pt x="95905" y="190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2DD8E15D-931D-2509-1D32-BF53127F234C}"/>
              </a:ext>
            </a:extLst>
          </p:cNvPr>
          <p:cNvSpPr/>
          <p:nvPr/>
        </p:nvSpPr>
        <p:spPr>
          <a:xfrm>
            <a:off x="1464389" y="10331331"/>
            <a:ext cx="1213390" cy="194102"/>
          </a:xfrm>
          <a:custGeom>
            <a:avLst/>
            <a:gdLst>
              <a:gd name="connsiteX0" fmla="*/ 2461 w 1213390"/>
              <a:gd name="connsiteY0" fmla="*/ 119 h 194102"/>
              <a:gd name="connsiteX1" fmla="*/ 269161 w 1213390"/>
              <a:gd name="connsiteY1" fmla="*/ 22344 h 194102"/>
              <a:gd name="connsiteX2" fmla="*/ 373936 w 1213390"/>
              <a:gd name="connsiteY2" fmla="*/ 104894 h 194102"/>
              <a:gd name="connsiteX3" fmla="*/ 446961 w 1213390"/>
              <a:gd name="connsiteY3" fmla="*/ 108069 h 194102"/>
              <a:gd name="connsiteX4" fmla="*/ 399336 w 1213390"/>
              <a:gd name="connsiteY4" fmla="*/ 127119 h 194102"/>
              <a:gd name="connsiteX5" fmla="*/ 739061 w 1213390"/>
              <a:gd name="connsiteY5" fmla="*/ 155694 h 194102"/>
              <a:gd name="connsiteX6" fmla="*/ 608886 w 1213390"/>
              <a:gd name="connsiteY6" fmla="*/ 193794 h 194102"/>
              <a:gd name="connsiteX7" fmla="*/ 881936 w 1213390"/>
              <a:gd name="connsiteY7" fmla="*/ 133469 h 194102"/>
              <a:gd name="connsiteX8" fmla="*/ 1212136 w 1213390"/>
              <a:gd name="connsiteY8" fmla="*/ 111244 h 194102"/>
              <a:gd name="connsiteX9" fmla="*/ 974011 w 1213390"/>
              <a:gd name="connsiteY9" fmla="*/ 120769 h 194102"/>
              <a:gd name="connsiteX10" fmla="*/ 459661 w 1213390"/>
              <a:gd name="connsiteY10" fmla="*/ 76319 h 194102"/>
              <a:gd name="connsiteX11" fmla="*/ 650161 w 1213390"/>
              <a:gd name="connsiteY11" fmla="*/ 127119 h 194102"/>
              <a:gd name="connsiteX12" fmla="*/ 437436 w 1213390"/>
              <a:gd name="connsiteY12" fmla="*/ 63619 h 194102"/>
              <a:gd name="connsiteX13" fmla="*/ 259636 w 1213390"/>
              <a:gd name="connsiteY13" fmla="*/ 35044 h 194102"/>
              <a:gd name="connsiteX14" fmla="*/ 212011 w 1213390"/>
              <a:gd name="connsiteY14" fmla="*/ 35044 h 194102"/>
              <a:gd name="connsiteX15" fmla="*/ 170736 w 1213390"/>
              <a:gd name="connsiteY15" fmla="*/ 114419 h 194102"/>
              <a:gd name="connsiteX16" fmla="*/ 170736 w 1213390"/>
              <a:gd name="connsiteY16" fmla="*/ 47744 h 194102"/>
              <a:gd name="connsiteX17" fmla="*/ 138986 w 1213390"/>
              <a:gd name="connsiteY17" fmla="*/ 28694 h 194102"/>
              <a:gd name="connsiteX18" fmla="*/ 2461 w 1213390"/>
              <a:gd name="connsiteY18" fmla="*/ 119 h 19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3390" h="194102">
                <a:moveTo>
                  <a:pt x="2461" y="119"/>
                </a:moveTo>
                <a:cubicBezTo>
                  <a:pt x="24157" y="-939"/>
                  <a:pt x="207249" y="4882"/>
                  <a:pt x="269161" y="22344"/>
                </a:cubicBezTo>
                <a:cubicBezTo>
                  <a:pt x="331073" y="39806"/>
                  <a:pt x="344303" y="90606"/>
                  <a:pt x="373936" y="104894"/>
                </a:cubicBezTo>
                <a:cubicBezTo>
                  <a:pt x="403569" y="119182"/>
                  <a:pt x="442728" y="104365"/>
                  <a:pt x="446961" y="108069"/>
                </a:cubicBezTo>
                <a:cubicBezTo>
                  <a:pt x="451194" y="111773"/>
                  <a:pt x="350653" y="119182"/>
                  <a:pt x="399336" y="127119"/>
                </a:cubicBezTo>
                <a:cubicBezTo>
                  <a:pt x="448019" y="135056"/>
                  <a:pt x="704136" y="144582"/>
                  <a:pt x="739061" y="155694"/>
                </a:cubicBezTo>
                <a:cubicBezTo>
                  <a:pt x="773986" y="166807"/>
                  <a:pt x="585074" y="197498"/>
                  <a:pt x="608886" y="193794"/>
                </a:cubicBezTo>
                <a:cubicBezTo>
                  <a:pt x="632699" y="190090"/>
                  <a:pt x="781394" y="147227"/>
                  <a:pt x="881936" y="133469"/>
                </a:cubicBezTo>
                <a:cubicBezTo>
                  <a:pt x="982478" y="119711"/>
                  <a:pt x="1196790" y="113361"/>
                  <a:pt x="1212136" y="111244"/>
                </a:cubicBezTo>
                <a:cubicBezTo>
                  <a:pt x="1227482" y="109127"/>
                  <a:pt x="1099423" y="126590"/>
                  <a:pt x="974011" y="120769"/>
                </a:cubicBezTo>
                <a:cubicBezTo>
                  <a:pt x="848599" y="114948"/>
                  <a:pt x="513636" y="75261"/>
                  <a:pt x="459661" y="76319"/>
                </a:cubicBezTo>
                <a:cubicBezTo>
                  <a:pt x="405686" y="77377"/>
                  <a:pt x="653865" y="129236"/>
                  <a:pt x="650161" y="127119"/>
                </a:cubicBezTo>
                <a:cubicBezTo>
                  <a:pt x="646457" y="125002"/>
                  <a:pt x="502524" y="78965"/>
                  <a:pt x="437436" y="63619"/>
                </a:cubicBezTo>
                <a:cubicBezTo>
                  <a:pt x="372349" y="48273"/>
                  <a:pt x="297207" y="39806"/>
                  <a:pt x="259636" y="35044"/>
                </a:cubicBezTo>
                <a:cubicBezTo>
                  <a:pt x="222065" y="30282"/>
                  <a:pt x="226828" y="21815"/>
                  <a:pt x="212011" y="35044"/>
                </a:cubicBezTo>
                <a:cubicBezTo>
                  <a:pt x="197194" y="48273"/>
                  <a:pt x="177615" y="112302"/>
                  <a:pt x="170736" y="114419"/>
                </a:cubicBezTo>
                <a:cubicBezTo>
                  <a:pt x="163857" y="116536"/>
                  <a:pt x="176028" y="62031"/>
                  <a:pt x="170736" y="47744"/>
                </a:cubicBezTo>
                <a:cubicBezTo>
                  <a:pt x="165444" y="33457"/>
                  <a:pt x="169149" y="32398"/>
                  <a:pt x="138986" y="28694"/>
                </a:cubicBezTo>
                <a:cubicBezTo>
                  <a:pt x="108824" y="24990"/>
                  <a:pt x="-19235" y="1177"/>
                  <a:pt x="2461" y="1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2BF2BE9F-2935-06C4-53C1-BF382CB18764}"/>
              </a:ext>
            </a:extLst>
          </p:cNvPr>
          <p:cNvSpPr/>
          <p:nvPr/>
        </p:nvSpPr>
        <p:spPr>
          <a:xfrm>
            <a:off x="2161407" y="10202561"/>
            <a:ext cx="582356" cy="332091"/>
          </a:xfrm>
          <a:custGeom>
            <a:avLst/>
            <a:gdLst>
              <a:gd name="connsiteX0" fmla="*/ 156343 w 582356"/>
              <a:gd name="connsiteY0" fmla="*/ 332089 h 332091"/>
              <a:gd name="connsiteX1" fmla="*/ 477018 w 582356"/>
              <a:gd name="connsiteY1" fmla="*/ 236839 h 332091"/>
              <a:gd name="connsiteX2" fmla="*/ 556393 w 582356"/>
              <a:gd name="connsiteY2" fmla="*/ 182864 h 332091"/>
              <a:gd name="connsiteX3" fmla="*/ 575443 w 582356"/>
              <a:gd name="connsiteY3" fmla="*/ 1889 h 332091"/>
              <a:gd name="connsiteX4" fmla="*/ 581793 w 582356"/>
              <a:gd name="connsiteY4" fmla="*/ 90789 h 332091"/>
              <a:gd name="connsiteX5" fmla="*/ 562743 w 582356"/>
              <a:gd name="connsiteY5" fmla="*/ 132064 h 332091"/>
              <a:gd name="connsiteX6" fmla="*/ 435743 w 582356"/>
              <a:gd name="connsiteY6" fmla="*/ 141589 h 332091"/>
              <a:gd name="connsiteX7" fmla="*/ 388118 w 582356"/>
              <a:gd name="connsiteY7" fmla="*/ 144764 h 332091"/>
              <a:gd name="connsiteX8" fmla="*/ 537343 w 582356"/>
              <a:gd name="connsiteY8" fmla="*/ 144764 h 332091"/>
              <a:gd name="connsiteX9" fmla="*/ 467493 w 582356"/>
              <a:gd name="connsiteY9" fmla="*/ 217789 h 332091"/>
              <a:gd name="connsiteX10" fmla="*/ 537343 w 582356"/>
              <a:gd name="connsiteY10" fmla="*/ 160639 h 332091"/>
              <a:gd name="connsiteX11" fmla="*/ 486543 w 582356"/>
              <a:gd name="connsiteY11" fmla="*/ 211439 h 332091"/>
              <a:gd name="connsiteX12" fmla="*/ 3943 w 582356"/>
              <a:gd name="connsiteY12" fmla="*/ 224139 h 332091"/>
              <a:gd name="connsiteX13" fmla="*/ 470668 w 582356"/>
              <a:gd name="connsiteY13" fmla="*/ 233664 h 332091"/>
              <a:gd name="connsiteX14" fmla="*/ 768 w 582356"/>
              <a:gd name="connsiteY14" fmla="*/ 297164 h 332091"/>
              <a:gd name="connsiteX15" fmla="*/ 356368 w 582356"/>
              <a:gd name="connsiteY15" fmla="*/ 240014 h 332091"/>
              <a:gd name="connsiteX16" fmla="*/ 156343 w 582356"/>
              <a:gd name="connsiteY16" fmla="*/ 332089 h 33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2356" h="332091">
                <a:moveTo>
                  <a:pt x="156343" y="332089"/>
                </a:moveTo>
                <a:cubicBezTo>
                  <a:pt x="176451" y="331560"/>
                  <a:pt x="410343" y="261710"/>
                  <a:pt x="477018" y="236839"/>
                </a:cubicBezTo>
                <a:cubicBezTo>
                  <a:pt x="543693" y="211968"/>
                  <a:pt x="539989" y="222022"/>
                  <a:pt x="556393" y="182864"/>
                </a:cubicBezTo>
                <a:cubicBezTo>
                  <a:pt x="572797" y="143706"/>
                  <a:pt x="571210" y="17235"/>
                  <a:pt x="575443" y="1889"/>
                </a:cubicBezTo>
                <a:cubicBezTo>
                  <a:pt x="579676" y="-13457"/>
                  <a:pt x="583910" y="69093"/>
                  <a:pt x="581793" y="90789"/>
                </a:cubicBezTo>
                <a:cubicBezTo>
                  <a:pt x="579676" y="112485"/>
                  <a:pt x="587085" y="123597"/>
                  <a:pt x="562743" y="132064"/>
                </a:cubicBezTo>
                <a:cubicBezTo>
                  <a:pt x="538401" y="140531"/>
                  <a:pt x="435743" y="141589"/>
                  <a:pt x="435743" y="141589"/>
                </a:cubicBezTo>
                <a:cubicBezTo>
                  <a:pt x="406639" y="143706"/>
                  <a:pt x="371185" y="144235"/>
                  <a:pt x="388118" y="144764"/>
                </a:cubicBezTo>
                <a:cubicBezTo>
                  <a:pt x="405051" y="145293"/>
                  <a:pt x="524114" y="132593"/>
                  <a:pt x="537343" y="144764"/>
                </a:cubicBezTo>
                <a:cubicBezTo>
                  <a:pt x="550572" y="156935"/>
                  <a:pt x="467493" y="215143"/>
                  <a:pt x="467493" y="217789"/>
                </a:cubicBezTo>
                <a:cubicBezTo>
                  <a:pt x="467493" y="220435"/>
                  <a:pt x="534168" y="161697"/>
                  <a:pt x="537343" y="160639"/>
                </a:cubicBezTo>
                <a:cubicBezTo>
                  <a:pt x="540518" y="159581"/>
                  <a:pt x="575443" y="200856"/>
                  <a:pt x="486543" y="211439"/>
                </a:cubicBezTo>
                <a:cubicBezTo>
                  <a:pt x="397643" y="222022"/>
                  <a:pt x="6589" y="220435"/>
                  <a:pt x="3943" y="224139"/>
                </a:cubicBezTo>
                <a:cubicBezTo>
                  <a:pt x="1297" y="227843"/>
                  <a:pt x="471197" y="221493"/>
                  <a:pt x="470668" y="233664"/>
                </a:cubicBezTo>
                <a:cubicBezTo>
                  <a:pt x="470139" y="245835"/>
                  <a:pt x="19818" y="296106"/>
                  <a:pt x="768" y="297164"/>
                </a:cubicBezTo>
                <a:cubicBezTo>
                  <a:pt x="-18282" y="298222"/>
                  <a:pt x="323030" y="236310"/>
                  <a:pt x="356368" y="240014"/>
                </a:cubicBezTo>
                <a:cubicBezTo>
                  <a:pt x="389706" y="243718"/>
                  <a:pt x="136235" y="332618"/>
                  <a:pt x="156343" y="3320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B027F67E-DA2F-7D81-9399-1C72B2EF515B}"/>
              </a:ext>
            </a:extLst>
          </p:cNvPr>
          <p:cNvSpPr/>
          <p:nvPr/>
        </p:nvSpPr>
        <p:spPr>
          <a:xfrm>
            <a:off x="1863626" y="8721510"/>
            <a:ext cx="363635" cy="209783"/>
          </a:xfrm>
          <a:custGeom>
            <a:avLst/>
            <a:gdLst>
              <a:gd name="connsiteX0" fmla="*/ 99 w 363635"/>
              <a:gd name="connsiteY0" fmla="*/ 174840 h 209783"/>
              <a:gd name="connsiteX1" fmla="*/ 111224 w 363635"/>
              <a:gd name="connsiteY1" fmla="*/ 22440 h 209783"/>
              <a:gd name="connsiteX2" fmla="*/ 104874 w 363635"/>
              <a:gd name="connsiteY2" fmla="*/ 66890 h 209783"/>
              <a:gd name="connsiteX3" fmla="*/ 358874 w 363635"/>
              <a:gd name="connsiteY3" fmla="*/ 47840 h 209783"/>
              <a:gd name="connsiteX4" fmla="*/ 269974 w 363635"/>
              <a:gd name="connsiteY4" fmla="*/ 108165 h 209783"/>
              <a:gd name="connsiteX5" fmla="*/ 260449 w 363635"/>
              <a:gd name="connsiteY5" fmla="*/ 190715 h 209783"/>
              <a:gd name="connsiteX6" fmla="*/ 254099 w 363635"/>
              <a:gd name="connsiteY6" fmla="*/ 104990 h 209783"/>
              <a:gd name="connsiteX7" fmla="*/ 193774 w 363635"/>
              <a:gd name="connsiteY7" fmla="*/ 209765 h 209783"/>
              <a:gd name="connsiteX8" fmla="*/ 231874 w 363635"/>
              <a:gd name="connsiteY8" fmla="*/ 95465 h 209783"/>
              <a:gd name="connsiteX9" fmla="*/ 15974 w 363635"/>
              <a:gd name="connsiteY9" fmla="*/ 89115 h 209783"/>
              <a:gd name="connsiteX10" fmla="*/ 136624 w 363635"/>
              <a:gd name="connsiteY10" fmla="*/ 215 h 209783"/>
              <a:gd name="connsiteX11" fmla="*/ 92174 w 363635"/>
              <a:gd name="connsiteY11" fmla="*/ 66890 h 209783"/>
              <a:gd name="connsiteX12" fmla="*/ 99 w 363635"/>
              <a:gd name="connsiteY12" fmla="*/ 174840 h 20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635" h="209783">
                <a:moveTo>
                  <a:pt x="99" y="174840"/>
                </a:moveTo>
                <a:cubicBezTo>
                  <a:pt x="3274" y="167432"/>
                  <a:pt x="93762" y="40432"/>
                  <a:pt x="111224" y="22440"/>
                </a:cubicBezTo>
                <a:cubicBezTo>
                  <a:pt x="128686" y="4448"/>
                  <a:pt x="63599" y="62657"/>
                  <a:pt x="104874" y="66890"/>
                </a:cubicBezTo>
                <a:cubicBezTo>
                  <a:pt x="146149" y="71123"/>
                  <a:pt x="331357" y="40961"/>
                  <a:pt x="358874" y="47840"/>
                </a:cubicBezTo>
                <a:cubicBezTo>
                  <a:pt x="386391" y="54719"/>
                  <a:pt x="286378" y="84353"/>
                  <a:pt x="269974" y="108165"/>
                </a:cubicBezTo>
                <a:cubicBezTo>
                  <a:pt x="253570" y="131977"/>
                  <a:pt x="263095" y="191244"/>
                  <a:pt x="260449" y="190715"/>
                </a:cubicBezTo>
                <a:cubicBezTo>
                  <a:pt x="257803" y="190186"/>
                  <a:pt x="265212" y="101815"/>
                  <a:pt x="254099" y="104990"/>
                </a:cubicBezTo>
                <a:cubicBezTo>
                  <a:pt x="242986" y="108165"/>
                  <a:pt x="197478" y="211352"/>
                  <a:pt x="193774" y="209765"/>
                </a:cubicBezTo>
                <a:cubicBezTo>
                  <a:pt x="190070" y="208178"/>
                  <a:pt x="261507" y="115573"/>
                  <a:pt x="231874" y="95465"/>
                </a:cubicBezTo>
                <a:cubicBezTo>
                  <a:pt x="202241" y="75357"/>
                  <a:pt x="31849" y="104990"/>
                  <a:pt x="15974" y="89115"/>
                </a:cubicBezTo>
                <a:cubicBezTo>
                  <a:pt x="99" y="73240"/>
                  <a:pt x="123924" y="3919"/>
                  <a:pt x="136624" y="215"/>
                </a:cubicBezTo>
                <a:cubicBezTo>
                  <a:pt x="149324" y="-3489"/>
                  <a:pt x="113870" y="41490"/>
                  <a:pt x="92174" y="66890"/>
                </a:cubicBezTo>
                <a:cubicBezTo>
                  <a:pt x="70478" y="92290"/>
                  <a:pt x="-3076" y="182248"/>
                  <a:pt x="99" y="174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34D6DBF7-25A7-52EF-53C2-44D76AB4E740}"/>
              </a:ext>
            </a:extLst>
          </p:cNvPr>
          <p:cNvSpPr/>
          <p:nvPr/>
        </p:nvSpPr>
        <p:spPr>
          <a:xfrm>
            <a:off x="1542541" y="8182829"/>
            <a:ext cx="492981" cy="935279"/>
          </a:xfrm>
          <a:custGeom>
            <a:avLst/>
            <a:gdLst>
              <a:gd name="connsiteX0" fmla="*/ 492634 w 492981"/>
              <a:gd name="connsiteY0" fmla="*/ 2321 h 935279"/>
              <a:gd name="connsiteX1" fmla="*/ 276734 w 492981"/>
              <a:gd name="connsiteY1" fmla="*/ 319821 h 935279"/>
              <a:gd name="connsiteX2" fmla="*/ 206884 w 492981"/>
              <a:gd name="connsiteY2" fmla="*/ 529371 h 935279"/>
              <a:gd name="connsiteX3" fmla="*/ 248159 w 492981"/>
              <a:gd name="connsiteY3" fmla="*/ 440471 h 935279"/>
              <a:gd name="connsiteX4" fmla="*/ 509 w 492981"/>
              <a:gd name="connsiteY4" fmla="*/ 932596 h 935279"/>
              <a:gd name="connsiteX5" fmla="*/ 187834 w 492981"/>
              <a:gd name="connsiteY5" fmla="*/ 627796 h 935279"/>
              <a:gd name="connsiteX6" fmla="*/ 337059 w 492981"/>
              <a:gd name="connsiteY6" fmla="*/ 415071 h 935279"/>
              <a:gd name="connsiteX7" fmla="*/ 156084 w 492981"/>
              <a:gd name="connsiteY7" fmla="*/ 802421 h 935279"/>
              <a:gd name="connsiteX8" fmla="*/ 121159 w 492981"/>
              <a:gd name="connsiteY8" fmla="*/ 808771 h 935279"/>
              <a:gd name="connsiteX9" fmla="*/ 276734 w 492981"/>
              <a:gd name="connsiteY9" fmla="*/ 405546 h 935279"/>
              <a:gd name="connsiteX10" fmla="*/ 346584 w 492981"/>
              <a:gd name="connsiteY10" fmla="*/ 122971 h 935279"/>
              <a:gd name="connsiteX11" fmla="*/ 327534 w 492981"/>
              <a:gd name="connsiteY11" fmla="*/ 173771 h 935279"/>
              <a:gd name="connsiteX12" fmla="*/ 492634 w 492981"/>
              <a:gd name="connsiteY12" fmla="*/ 2321 h 93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981" h="935279">
                <a:moveTo>
                  <a:pt x="492634" y="2321"/>
                </a:moveTo>
                <a:cubicBezTo>
                  <a:pt x="484167" y="26663"/>
                  <a:pt x="324359" y="231979"/>
                  <a:pt x="276734" y="319821"/>
                </a:cubicBezTo>
                <a:cubicBezTo>
                  <a:pt x="229109" y="407663"/>
                  <a:pt x="211646" y="509263"/>
                  <a:pt x="206884" y="529371"/>
                </a:cubicBezTo>
                <a:cubicBezTo>
                  <a:pt x="202122" y="549479"/>
                  <a:pt x="282555" y="373267"/>
                  <a:pt x="248159" y="440471"/>
                </a:cubicBezTo>
                <a:cubicBezTo>
                  <a:pt x="213763" y="507675"/>
                  <a:pt x="10563" y="901375"/>
                  <a:pt x="509" y="932596"/>
                </a:cubicBezTo>
                <a:cubicBezTo>
                  <a:pt x="-9545" y="963817"/>
                  <a:pt x="131742" y="714050"/>
                  <a:pt x="187834" y="627796"/>
                </a:cubicBezTo>
                <a:cubicBezTo>
                  <a:pt x="243926" y="541542"/>
                  <a:pt x="342351" y="385967"/>
                  <a:pt x="337059" y="415071"/>
                </a:cubicBezTo>
                <a:cubicBezTo>
                  <a:pt x="331767" y="444175"/>
                  <a:pt x="192067" y="736804"/>
                  <a:pt x="156084" y="802421"/>
                </a:cubicBezTo>
                <a:cubicBezTo>
                  <a:pt x="120101" y="868038"/>
                  <a:pt x="101051" y="874917"/>
                  <a:pt x="121159" y="808771"/>
                </a:cubicBezTo>
                <a:cubicBezTo>
                  <a:pt x="141267" y="742625"/>
                  <a:pt x="239163" y="519846"/>
                  <a:pt x="276734" y="405546"/>
                </a:cubicBezTo>
                <a:cubicBezTo>
                  <a:pt x="314305" y="291246"/>
                  <a:pt x="338117" y="161600"/>
                  <a:pt x="346584" y="122971"/>
                </a:cubicBezTo>
                <a:cubicBezTo>
                  <a:pt x="355051" y="84342"/>
                  <a:pt x="302663" y="194938"/>
                  <a:pt x="327534" y="173771"/>
                </a:cubicBezTo>
                <a:cubicBezTo>
                  <a:pt x="352405" y="152604"/>
                  <a:pt x="501101" y="-22021"/>
                  <a:pt x="492634" y="23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225FF4F9-2325-A049-FFA8-25190CF3E5D7}"/>
              </a:ext>
            </a:extLst>
          </p:cNvPr>
          <p:cNvSpPr/>
          <p:nvPr/>
        </p:nvSpPr>
        <p:spPr>
          <a:xfrm>
            <a:off x="1444574" y="9391309"/>
            <a:ext cx="201476" cy="814489"/>
          </a:xfrm>
          <a:custGeom>
            <a:avLst/>
            <a:gdLst>
              <a:gd name="connsiteX0" fmla="*/ 63551 w 201476"/>
              <a:gd name="connsiteY0" fmla="*/ 9866 h 814489"/>
              <a:gd name="connsiteX1" fmla="*/ 146101 w 201476"/>
              <a:gd name="connsiteY1" fmla="*/ 508341 h 814489"/>
              <a:gd name="connsiteX2" fmla="*/ 142926 w 201476"/>
              <a:gd name="connsiteY2" fmla="*/ 428966 h 814489"/>
              <a:gd name="connsiteX3" fmla="*/ 139751 w 201476"/>
              <a:gd name="connsiteY3" fmla="*/ 790916 h 814489"/>
              <a:gd name="connsiteX4" fmla="*/ 120701 w 201476"/>
              <a:gd name="connsiteY4" fmla="*/ 768691 h 814489"/>
              <a:gd name="connsiteX5" fmla="*/ 51 w 201476"/>
              <a:gd name="connsiteY5" fmla="*/ 682966 h 814489"/>
              <a:gd name="connsiteX6" fmla="*/ 136576 w 201476"/>
              <a:gd name="connsiteY6" fmla="*/ 765516 h 814489"/>
              <a:gd name="connsiteX7" fmla="*/ 146101 w 201476"/>
              <a:gd name="connsiteY7" fmla="*/ 632166 h 814489"/>
              <a:gd name="connsiteX8" fmla="*/ 54026 w 201476"/>
              <a:gd name="connsiteY8" fmla="*/ 438491 h 814489"/>
              <a:gd name="connsiteX9" fmla="*/ 127051 w 201476"/>
              <a:gd name="connsiteY9" fmla="*/ 543266 h 814489"/>
              <a:gd name="connsiteX10" fmla="*/ 60376 w 201476"/>
              <a:gd name="connsiteY10" fmla="*/ 340066 h 814489"/>
              <a:gd name="connsiteX11" fmla="*/ 136576 w 201476"/>
              <a:gd name="connsiteY11" fmla="*/ 448016 h 814489"/>
              <a:gd name="connsiteX12" fmla="*/ 54026 w 201476"/>
              <a:gd name="connsiteY12" fmla="*/ 257516 h 814489"/>
              <a:gd name="connsiteX13" fmla="*/ 47676 w 201476"/>
              <a:gd name="connsiteY13" fmla="*/ 381341 h 814489"/>
              <a:gd name="connsiteX14" fmla="*/ 127051 w 201476"/>
              <a:gd name="connsiteY14" fmla="*/ 222591 h 814489"/>
              <a:gd name="connsiteX15" fmla="*/ 193726 w 201476"/>
              <a:gd name="connsiteY15" fmla="*/ 146391 h 814489"/>
              <a:gd name="connsiteX16" fmla="*/ 193726 w 201476"/>
              <a:gd name="connsiteY16" fmla="*/ 32091 h 814489"/>
              <a:gd name="connsiteX17" fmla="*/ 136576 w 201476"/>
              <a:gd name="connsiteY17" fmla="*/ 228941 h 814489"/>
              <a:gd name="connsiteX18" fmla="*/ 92126 w 201476"/>
              <a:gd name="connsiteY18" fmla="*/ 181316 h 814489"/>
              <a:gd name="connsiteX19" fmla="*/ 63551 w 201476"/>
              <a:gd name="connsiteY19" fmla="*/ 9866 h 81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1476" h="814489">
                <a:moveTo>
                  <a:pt x="63551" y="9866"/>
                </a:moveTo>
                <a:cubicBezTo>
                  <a:pt x="72547" y="64370"/>
                  <a:pt x="132872" y="438491"/>
                  <a:pt x="146101" y="508341"/>
                </a:cubicBezTo>
                <a:cubicBezTo>
                  <a:pt x="159330" y="578191"/>
                  <a:pt x="143984" y="381870"/>
                  <a:pt x="142926" y="428966"/>
                </a:cubicBezTo>
                <a:cubicBezTo>
                  <a:pt x="141868" y="476062"/>
                  <a:pt x="139751" y="790916"/>
                  <a:pt x="139751" y="790916"/>
                </a:cubicBezTo>
                <a:cubicBezTo>
                  <a:pt x="136047" y="847537"/>
                  <a:pt x="143984" y="786683"/>
                  <a:pt x="120701" y="768691"/>
                </a:cubicBezTo>
                <a:cubicBezTo>
                  <a:pt x="97418" y="750699"/>
                  <a:pt x="-2595" y="683495"/>
                  <a:pt x="51" y="682966"/>
                </a:cubicBezTo>
                <a:cubicBezTo>
                  <a:pt x="2697" y="682437"/>
                  <a:pt x="112234" y="773983"/>
                  <a:pt x="136576" y="765516"/>
                </a:cubicBezTo>
                <a:cubicBezTo>
                  <a:pt x="160918" y="757049"/>
                  <a:pt x="159859" y="686670"/>
                  <a:pt x="146101" y="632166"/>
                </a:cubicBezTo>
                <a:cubicBezTo>
                  <a:pt x="132343" y="577662"/>
                  <a:pt x="57201" y="453308"/>
                  <a:pt x="54026" y="438491"/>
                </a:cubicBezTo>
                <a:cubicBezTo>
                  <a:pt x="50851" y="423674"/>
                  <a:pt x="125993" y="559670"/>
                  <a:pt x="127051" y="543266"/>
                </a:cubicBezTo>
                <a:cubicBezTo>
                  <a:pt x="128109" y="526862"/>
                  <a:pt x="58788" y="355941"/>
                  <a:pt x="60376" y="340066"/>
                </a:cubicBezTo>
                <a:cubicBezTo>
                  <a:pt x="61963" y="324191"/>
                  <a:pt x="137634" y="461774"/>
                  <a:pt x="136576" y="448016"/>
                </a:cubicBezTo>
                <a:cubicBezTo>
                  <a:pt x="135518" y="434258"/>
                  <a:pt x="68842" y="268628"/>
                  <a:pt x="54026" y="257516"/>
                </a:cubicBezTo>
                <a:cubicBezTo>
                  <a:pt x="39210" y="246404"/>
                  <a:pt x="35505" y="387162"/>
                  <a:pt x="47676" y="381341"/>
                </a:cubicBezTo>
                <a:cubicBezTo>
                  <a:pt x="59847" y="375520"/>
                  <a:pt x="102709" y="261749"/>
                  <a:pt x="127051" y="222591"/>
                </a:cubicBezTo>
                <a:cubicBezTo>
                  <a:pt x="151393" y="183433"/>
                  <a:pt x="182614" y="178141"/>
                  <a:pt x="193726" y="146391"/>
                </a:cubicBezTo>
                <a:cubicBezTo>
                  <a:pt x="204838" y="114641"/>
                  <a:pt x="203251" y="18333"/>
                  <a:pt x="193726" y="32091"/>
                </a:cubicBezTo>
                <a:cubicBezTo>
                  <a:pt x="184201" y="45849"/>
                  <a:pt x="153509" y="204070"/>
                  <a:pt x="136576" y="228941"/>
                </a:cubicBezTo>
                <a:cubicBezTo>
                  <a:pt x="119643" y="253812"/>
                  <a:pt x="105355" y="219945"/>
                  <a:pt x="92126" y="181316"/>
                </a:cubicBezTo>
                <a:cubicBezTo>
                  <a:pt x="78897" y="142687"/>
                  <a:pt x="54555" y="-44638"/>
                  <a:pt x="63551" y="9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C9EFF2B1-98AE-6834-D784-75FE07CE5CBC}"/>
              </a:ext>
            </a:extLst>
          </p:cNvPr>
          <p:cNvSpPr/>
          <p:nvPr/>
        </p:nvSpPr>
        <p:spPr>
          <a:xfrm>
            <a:off x="2190447" y="8696112"/>
            <a:ext cx="792260" cy="220431"/>
          </a:xfrm>
          <a:custGeom>
            <a:avLst/>
            <a:gdLst>
              <a:gd name="connsiteX0" fmla="*/ 303 w 792260"/>
              <a:gd name="connsiteY0" fmla="*/ 76413 h 220431"/>
              <a:gd name="connsiteX1" fmla="*/ 451153 w 792260"/>
              <a:gd name="connsiteY1" fmla="*/ 54188 h 220431"/>
              <a:gd name="connsiteX2" fmla="*/ 597203 w 792260"/>
              <a:gd name="connsiteY2" fmla="*/ 143088 h 220431"/>
              <a:gd name="connsiteX3" fmla="*/ 603553 w 792260"/>
              <a:gd name="connsiteY3" fmla="*/ 79588 h 220431"/>
              <a:gd name="connsiteX4" fmla="*/ 790878 w 792260"/>
              <a:gd name="connsiteY4" fmla="*/ 219288 h 220431"/>
              <a:gd name="connsiteX5" fmla="*/ 679753 w 792260"/>
              <a:gd name="connsiteY5" fmla="*/ 139913 h 220431"/>
              <a:gd name="connsiteX6" fmla="*/ 514653 w 792260"/>
              <a:gd name="connsiteY6" fmla="*/ 35138 h 220431"/>
              <a:gd name="connsiteX7" fmla="*/ 16178 w 792260"/>
              <a:gd name="connsiteY7" fmla="*/ 213 h 220431"/>
              <a:gd name="connsiteX8" fmla="*/ 374953 w 792260"/>
              <a:gd name="connsiteY8" fmla="*/ 47838 h 220431"/>
              <a:gd name="connsiteX9" fmla="*/ 303 w 792260"/>
              <a:gd name="connsiteY9" fmla="*/ 76413 h 22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2260" h="220431">
                <a:moveTo>
                  <a:pt x="303" y="76413"/>
                </a:moveTo>
                <a:cubicBezTo>
                  <a:pt x="13003" y="77471"/>
                  <a:pt x="351670" y="43075"/>
                  <a:pt x="451153" y="54188"/>
                </a:cubicBezTo>
                <a:cubicBezTo>
                  <a:pt x="550636" y="65301"/>
                  <a:pt x="571803" y="138855"/>
                  <a:pt x="597203" y="143088"/>
                </a:cubicBezTo>
                <a:cubicBezTo>
                  <a:pt x="622603" y="147321"/>
                  <a:pt x="571274" y="66888"/>
                  <a:pt x="603553" y="79588"/>
                </a:cubicBezTo>
                <a:cubicBezTo>
                  <a:pt x="635832" y="92288"/>
                  <a:pt x="778178" y="209234"/>
                  <a:pt x="790878" y="219288"/>
                </a:cubicBezTo>
                <a:cubicBezTo>
                  <a:pt x="803578" y="229342"/>
                  <a:pt x="725790" y="170605"/>
                  <a:pt x="679753" y="139913"/>
                </a:cubicBezTo>
                <a:cubicBezTo>
                  <a:pt x="633716" y="109221"/>
                  <a:pt x="625249" y="58421"/>
                  <a:pt x="514653" y="35138"/>
                </a:cubicBezTo>
                <a:cubicBezTo>
                  <a:pt x="404057" y="11855"/>
                  <a:pt x="39461" y="-1904"/>
                  <a:pt x="16178" y="213"/>
                </a:cubicBezTo>
                <a:cubicBezTo>
                  <a:pt x="-7105" y="2330"/>
                  <a:pt x="371778" y="40430"/>
                  <a:pt x="374953" y="47838"/>
                </a:cubicBezTo>
                <a:cubicBezTo>
                  <a:pt x="378128" y="55246"/>
                  <a:pt x="-12397" y="75355"/>
                  <a:pt x="303" y="76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05EE7F78-4B26-39AF-D353-7C58D9391286}"/>
              </a:ext>
            </a:extLst>
          </p:cNvPr>
          <p:cNvSpPr/>
          <p:nvPr/>
        </p:nvSpPr>
        <p:spPr>
          <a:xfrm>
            <a:off x="1998338" y="8870808"/>
            <a:ext cx="992665" cy="422461"/>
          </a:xfrm>
          <a:custGeom>
            <a:avLst/>
            <a:gdLst>
              <a:gd name="connsiteX0" fmla="*/ 925837 w 992665"/>
              <a:gd name="connsiteY0" fmla="*/ 142 h 422461"/>
              <a:gd name="connsiteX1" fmla="*/ 992512 w 992665"/>
              <a:gd name="connsiteY1" fmla="*/ 101742 h 422461"/>
              <a:gd name="connsiteX2" fmla="*/ 944887 w 992665"/>
              <a:gd name="connsiteY2" fmla="*/ 216042 h 422461"/>
              <a:gd name="connsiteX3" fmla="*/ 970287 w 992665"/>
              <a:gd name="connsiteY3" fmla="*/ 181117 h 422461"/>
              <a:gd name="connsiteX4" fmla="*/ 897262 w 992665"/>
              <a:gd name="connsiteY4" fmla="*/ 333517 h 422461"/>
              <a:gd name="connsiteX5" fmla="*/ 760737 w 992665"/>
              <a:gd name="connsiteY5" fmla="*/ 330342 h 422461"/>
              <a:gd name="connsiteX6" fmla="*/ 455937 w 992665"/>
              <a:gd name="connsiteY6" fmla="*/ 257317 h 422461"/>
              <a:gd name="connsiteX7" fmla="*/ 224162 w 992665"/>
              <a:gd name="connsiteY7" fmla="*/ 228742 h 422461"/>
              <a:gd name="connsiteX8" fmla="*/ 1912 w 992665"/>
              <a:gd name="connsiteY8" fmla="*/ 422417 h 422461"/>
              <a:gd name="connsiteX9" fmla="*/ 157487 w 992665"/>
              <a:gd name="connsiteY9" fmla="*/ 209692 h 422461"/>
              <a:gd name="connsiteX10" fmla="*/ 789312 w 992665"/>
              <a:gd name="connsiteY10" fmla="*/ 216042 h 422461"/>
              <a:gd name="connsiteX11" fmla="*/ 455937 w 992665"/>
              <a:gd name="connsiteY11" fmla="*/ 212867 h 422461"/>
              <a:gd name="connsiteX12" fmla="*/ 878212 w 992665"/>
              <a:gd name="connsiteY12" fmla="*/ 285892 h 422461"/>
              <a:gd name="connsiteX13" fmla="*/ 811537 w 992665"/>
              <a:gd name="connsiteY13" fmla="*/ 57292 h 422461"/>
              <a:gd name="connsiteX14" fmla="*/ 884562 w 992665"/>
              <a:gd name="connsiteY14" fmla="*/ 203342 h 422461"/>
              <a:gd name="connsiteX15" fmla="*/ 967112 w 992665"/>
              <a:gd name="connsiteY15" fmla="*/ 123967 h 422461"/>
              <a:gd name="connsiteX16" fmla="*/ 925837 w 992665"/>
              <a:gd name="connsiteY16" fmla="*/ 142 h 42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2665" h="422461">
                <a:moveTo>
                  <a:pt x="925837" y="142"/>
                </a:moveTo>
                <a:cubicBezTo>
                  <a:pt x="930070" y="-3562"/>
                  <a:pt x="989337" y="65759"/>
                  <a:pt x="992512" y="101742"/>
                </a:cubicBezTo>
                <a:cubicBezTo>
                  <a:pt x="995687" y="137725"/>
                  <a:pt x="948591" y="202813"/>
                  <a:pt x="944887" y="216042"/>
                </a:cubicBezTo>
                <a:cubicBezTo>
                  <a:pt x="941183" y="229271"/>
                  <a:pt x="978225" y="161538"/>
                  <a:pt x="970287" y="181117"/>
                </a:cubicBezTo>
                <a:cubicBezTo>
                  <a:pt x="962349" y="200696"/>
                  <a:pt x="932187" y="308646"/>
                  <a:pt x="897262" y="333517"/>
                </a:cubicBezTo>
                <a:cubicBezTo>
                  <a:pt x="862337" y="358388"/>
                  <a:pt x="834291" y="343042"/>
                  <a:pt x="760737" y="330342"/>
                </a:cubicBezTo>
                <a:cubicBezTo>
                  <a:pt x="687183" y="317642"/>
                  <a:pt x="545366" y="274250"/>
                  <a:pt x="455937" y="257317"/>
                </a:cubicBezTo>
                <a:cubicBezTo>
                  <a:pt x="366508" y="240384"/>
                  <a:pt x="299833" y="201225"/>
                  <a:pt x="224162" y="228742"/>
                </a:cubicBezTo>
                <a:cubicBezTo>
                  <a:pt x="148491" y="256259"/>
                  <a:pt x="13025" y="425592"/>
                  <a:pt x="1912" y="422417"/>
                </a:cubicBezTo>
                <a:cubicBezTo>
                  <a:pt x="-9201" y="419242"/>
                  <a:pt x="26254" y="244088"/>
                  <a:pt x="157487" y="209692"/>
                </a:cubicBezTo>
                <a:cubicBezTo>
                  <a:pt x="288720" y="175296"/>
                  <a:pt x="789312" y="216042"/>
                  <a:pt x="789312" y="216042"/>
                </a:cubicBezTo>
                <a:cubicBezTo>
                  <a:pt x="839054" y="216571"/>
                  <a:pt x="441121" y="201225"/>
                  <a:pt x="455937" y="212867"/>
                </a:cubicBezTo>
                <a:cubicBezTo>
                  <a:pt x="470753" y="224509"/>
                  <a:pt x="818945" y="311821"/>
                  <a:pt x="878212" y="285892"/>
                </a:cubicBezTo>
                <a:cubicBezTo>
                  <a:pt x="937479" y="259963"/>
                  <a:pt x="810479" y="71050"/>
                  <a:pt x="811537" y="57292"/>
                </a:cubicBezTo>
                <a:cubicBezTo>
                  <a:pt x="812595" y="43534"/>
                  <a:pt x="858633" y="192230"/>
                  <a:pt x="884562" y="203342"/>
                </a:cubicBezTo>
                <a:cubicBezTo>
                  <a:pt x="910491" y="214455"/>
                  <a:pt x="958116" y="157304"/>
                  <a:pt x="967112" y="123967"/>
                </a:cubicBezTo>
                <a:cubicBezTo>
                  <a:pt x="976108" y="90630"/>
                  <a:pt x="921604" y="3846"/>
                  <a:pt x="925837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CF8245AB-BC8D-73C5-5F0E-ED515EB371D9}"/>
              </a:ext>
            </a:extLst>
          </p:cNvPr>
          <p:cNvSpPr/>
          <p:nvPr/>
        </p:nvSpPr>
        <p:spPr>
          <a:xfrm>
            <a:off x="2173584" y="8575636"/>
            <a:ext cx="988743" cy="474918"/>
          </a:xfrm>
          <a:custGeom>
            <a:avLst/>
            <a:gdLst>
              <a:gd name="connsiteX0" fmla="*/ 93366 w 988743"/>
              <a:gd name="connsiteY0" fmla="*/ 107989 h 474918"/>
              <a:gd name="connsiteX1" fmla="*/ 620416 w 988743"/>
              <a:gd name="connsiteY1" fmla="*/ 123864 h 474918"/>
              <a:gd name="connsiteX2" fmla="*/ 845841 w 988743"/>
              <a:gd name="connsiteY2" fmla="*/ 247689 h 474918"/>
              <a:gd name="connsiteX3" fmla="*/ 829966 w 988743"/>
              <a:gd name="connsiteY3" fmla="*/ 225464 h 474918"/>
              <a:gd name="connsiteX4" fmla="*/ 982366 w 988743"/>
              <a:gd name="connsiteY4" fmla="*/ 469939 h 474918"/>
              <a:gd name="connsiteX5" fmla="*/ 928391 w 988743"/>
              <a:gd name="connsiteY5" fmla="*/ 368339 h 474918"/>
              <a:gd name="connsiteX6" fmla="*/ 645816 w 988743"/>
              <a:gd name="connsiteY6" fmla="*/ 114339 h 474918"/>
              <a:gd name="connsiteX7" fmla="*/ 210841 w 988743"/>
              <a:gd name="connsiteY7" fmla="*/ 39 h 474918"/>
              <a:gd name="connsiteX8" fmla="*/ 534691 w 988743"/>
              <a:gd name="connsiteY8" fmla="*/ 101639 h 474918"/>
              <a:gd name="connsiteX9" fmla="*/ 39391 w 988743"/>
              <a:gd name="connsiteY9" fmla="*/ 117514 h 474918"/>
              <a:gd name="connsiteX10" fmla="*/ 93366 w 988743"/>
              <a:gd name="connsiteY10" fmla="*/ 107989 h 4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8743" h="474918">
                <a:moveTo>
                  <a:pt x="93366" y="107989"/>
                </a:moveTo>
                <a:cubicBezTo>
                  <a:pt x="190203" y="109047"/>
                  <a:pt x="495003" y="100581"/>
                  <a:pt x="620416" y="123864"/>
                </a:cubicBezTo>
                <a:cubicBezTo>
                  <a:pt x="745829" y="147147"/>
                  <a:pt x="810916" y="230756"/>
                  <a:pt x="845841" y="247689"/>
                </a:cubicBezTo>
                <a:cubicBezTo>
                  <a:pt x="880766" y="264622"/>
                  <a:pt x="807212" y="188422"/>
                  <a:pt x="829966" y="225464"/>
                </a:cubicBezTo>
                <a:cubicBezTo>
                  <a:pt x="852720" y="262506"/>
                  <a:pt x="965962" y="446127"/>
                  <a:pt x="982366" y="469939"/>
                </a:cubicBezTo>
                <a:cubicBezTo>
                  <a:pt x="998770" y="493751"/>
                  <a:pt x="984483" y="427606"/>
                  <a:pt x="928391" y="368339"/>
                </a:cubicBezTo>
                <a:cubicBezTo>
                  <a:pt x="872299" y="309072"/>
                  <a:pt x="765408" y="175722"/>
                  <a:pt x="645816" y="114339"/>
                </a:cubicBezTo>
                <a:cubicBezTo>
                  <a:pt x="526224" y="52956"/>
                  <a:pt x="229362" y="2156"/>
                  <a:pt x="210841" y="39"/>
                </a:cubicBezTo>
                <a:cubicBezTo>
                  <a:pt x="192320" y="-2078"/>
                  <a:pt x="563266" y="82060"/>
                  <a:pt x="534691" y="101639"/>
                </a:cubicBezTo>
                <a:cubicBezTo>
                  <a:pt x="506116" y="121218"/>
                  <a:pt x="109770" y="115397"/>
                  <a:pt x="39391" y="117514"/>
                </a:cubicBezTo>
                <a:cubicBezTo>
                  <a:pt x="-30988" y="119631"/>
                  <a:pt x="-3471" y="106931"/>
                  <a:pt x="93366" y="107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D7BCBBFA-C414-1085-4E37-EDF62BD1DE5E}"/>
              </a:ext>
            </a:extLst>
          </p:cNvPr>
          <p:cNvSpPr/>
          <p:nvPr/>
        </p:nvSpPr>
        <p:spPr>
          <a:xfrm>
            <a:off x="2195082" y="8924791"/>
            <a:ext cx="966971" cy="417151"/>
          </a:xfrm>
          <a:custGeom>
            <a:avLst/>
            <a:gdLst>
              <a:gd name="connsiteX0" fmla="*/ 24243 w 966971"/>
              <a:gd name="connsiteY0" fmla="*/ 346209 h 417151"/>
              <a:gd name="connsiteX1" fmla="*/ 309993 w 966971"/>
              <a:gd name="connsiteY1" fmla="*/ 314459 h 417151"/>
              <a:gd name="connsiteX2" fmla="*/ 551293 w 966971"/>
              <a:gd name="connsiteY2" fmla="*/ 409709 h 417151"/>
              <a:gd name="connsiteX3" fmla="*/ 379843 w 966971"/>
              <a:gd name="connsiteY3" fmla="*/ 403359 h 417151"/>
              <a:gd name="connsiteX4" fmla="*/ 640193 w 966971"/>
              <a:gd name="connsiteY4" fmla="*/ 343034 h 417151"/>
              <a:gd name="connsiteX5" fmla="*/ 894193 w 966971"/>
              <a:gd name="connsiteY5" fmla="*/ 349384 h 417151"/>
              <a:gd name="connsiteX6" fmla="*/ 621143 w 966971"/>
              <a:gd name="connsiteY6" fmla="*/ 339859 h 417151"/>
              <a:gd name="connsiteX7" fmla="*/ 964043 w 966971"/>
              <a:gd name="connsiteY7" fmla="*/ 339859 h 417151"/>
              <a:gd name="connsiteX8" fmla="*/ 795768 w 966971"/>
              <a:gd name="connsiteY8" fmla="*/ 279534 h 417151"/>
              <a:gd name="connsiteX9" fmla="*/ 795768 w 966971"/>
              <a:gd name="connsiteY9" fmla="*/ 279534 h 417151"/>
              <a:gd name="connsiteX10" fmla="*/ 843393 w 966971"/>
              <a:gd name="connsiteY10" fmla="*/ 193809 h 417151"/>
              <a:gd name="connsiteX11" fmla="*/ 830693 w 966971"/>
              <a:gd name="connsiteY11" fmla="*/ 134 h 417151"/>
              <a:gd name="connsiteX12" fmla="*/ 764018 w 966971"/>
              <a:gd name="connsiteY12" fmla="*/ 225559 h 417151"/>
              <a:gd name="connsiteX13" fmla="*/ 611618 w 966971"/>
              <a:gd name="connsiteY13" fmla="*/ 317634 h 417151"/>
              <a:gd name="connsiteX14" fmla="*/ 14718 w 966971"/>
              <a:gd name="connsiteY14" fmla="*/ 200159 h 417151"/>
              <a:gd name="connsiteX15" fmla="*/ 176643 w 966971"/>
              <a:gd name="connsiteY15" fmla="*/ 266834 h 417151"/>
              <a:gd name="connsiteX16" fmla="*/ 113143 w 966971"/>
              <a:gd name="connsiteY16" fmla="*/ 308109 h 417151"/>
              <a:gd name="connsiteX17" fmla="*/ 24243 w 966971"/>
              <a:gd name="connsiteY17" fmla="*/ 346209 h 41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6971" h="417151">
                <a:moveTo>
                  <a:pt x="24243" y="346209"/>
                </a:moveTo>
                <a:cubicBezTo>
                  <a:pt x="57051" y="347267"/>
                  <a:pt x="222151" y="303876"/>
                  <a:pt x="309993" y="314459"/>
                </a:cubicBezTo>
                <a:cubicBezTo>
                  <a:pt x="397835" y="325042"/>
                  <a:pt x="539651" y="394893"/>
                  <a:pt x="551293" y="409709"/>
                </a:cubicBezTo>
                <a:cubicBezTo>
                  <a:pt x="562935" y="424525"/>
                  <a:pt x="365027" y="414471"/>
                  <a:pt x="379843" y="403359"/>
                </a:cubicBezTo>
                <a:cubicBezTo>
                  <a:pt x="394659" y="392247"/>
                  <a:pt x="554468" y="352030"/>
                  <a:pt x="640193" y="343034"/>
                </a:cubicBezTo>
                <a:cubicBezTo>
                  <a:pt x="725918" y="334038"/>
                  <a:pt x="897368" y="349913"/>
                  <a:pt x="894193" y="349384"/>
                </a:cubicBezTo>
                <a:cubicBezTo>
                  <a:pt x="891018" y="348855"/>
                  <a:pt x="609501" y="341446"/>
                  <a:pt x="621143" y="339859"/>
                </a:cubicBezTo>
                <a:cubicBezTo>
                  <a:pt x="632785" y="338272"/>
                  <a:pt x="934939" y="349913"/>
                  <a:pt x="964043" y="339859"/>
                </a:cubicBezTo>
                <a:cubicBezTo>
                  <a:pt x="993147" y="329805"/>
                  <a:pt x="795768" y="279534"/>
                  <a:pt x="795768" y="279534"/>
                </a:cubicBezTo>
                <a:lnTo>
                  <a:pt x="795768" y="279534"/>
                </a:lnTo>
                <a:cubicBezTo>
                  <a:pt x="803705" y="265247"/>
                  <a:pt x="837572" y="240376"/>
                  <a:pt x="843393" y="193809"/>
                </a:cubicBezTo>
                <a:cubicBezTo>
                  <a:pt x="849214" y="147242"/>
                  <a:pt x="843922" y="-5158"/>
                  <a:pt x="830693" y="134"/>
                </a:cubicBezTo>
                <a:cubicBezTo>
                  <a:pt x="817464" y="5426"/>
                  <a:pt x="800531" y="172642"/>
                  <a:pt x="764018" y="225559"/>
                </a:cubicBezTo>
                <a:cubicBezTo>
                  <a:pt x="727506" y="278476"/>
                  <a:pt x="736501" y="321867"/>
                  <a:pt x="611618" y="317634"/>
                </a:cubicBezTo>
                <a:cubicBezTo>
                  <a:pt x="486735" y="313401"/>
                  <a:pt x="87214" y="208626"/>
                  <a:pt x="14718" y="200159"/>
                </a:cubicBezTo>
                <a:cubicBezTo>
                  <a:pt x="-57778" y="191692"/>
                  <a:pt x="160239" y="248842"/>
                  <a:pt x="176643" y="266834"/>
                </a:cubicBezTo>
                <a:cubicBezTo>
                  <a:pt x="193047" y="284826"/>
                  <a:pt x="140660" y="295938"/>
                  <a:pt x="113143" y="308109"/>
                </a:cubicBezTo>
                <a:cubicBezTo>
                  <a:pt x="85626" y="320280"/>
                  <a:pt x="-8565" y="345151"/>
                  <a:pt x="24243" y="3462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3942A8CD-A579-3559-B7E9-C48EB3B5826A}"/>
              </a:ext>
            </a:extLst>
          </p:cNvPr>
          <p:cNvSpPr/>
          <p:nvPr/>
        </p:nvSpPr>
        <p:spPr>
          <a:xfrm>
            <a:off x="1840878" y="9264647"/>
            <a:ext cx="1014042" cy="158331"/>
          </a:xfrm>
          <a:custGeom>
            <a:avLst/>
            <a:gdLst>
              <a:gd name="connsiteX0" fmla="*/ 16497 w 1014042"/>
              <a:gd name="connsiteY0" fmla="*/ 3 h 158331"/>
              <a:gd name="connsiteX1" fmla="*/ 95872 w 1014042"/>
              <a:gd name="connsiteY1" fmla="*/ 82553 h 158331"/>
              <a:gd name="connsiteX2" fmla="*/ 26022 w 1014042"/>
              <a:gd name="connsiteY2" fmla="*/ 133353 h 158331"/>
              <a:gd name="connsiteX3" fmla="*/ 616572 w 1014042"/>
              <a:gd name="connsiteY3" fmla="*/ 123828 h 158331"/>
              <a:gd name="connsiteX4" fmla="*/ 416547 w 1014042"/>
              <a:gd name="connsiteY4" fmla="*/ 123828 h 158331"/>
              <a:gd name="connsiteX5" fmla="*/ 1010272 w 1014042"/>
              <a:gd name="connsiteY5" fmla="*/ 95253 h 158331"/>
              <a:gd name="connsiteX6" fmla="*/ 641972 w 1014042"/>
              <a:gd name="connsiteY6" fmla="*/ 88903 h 158331"/>
              <a:gd name="connsiteX7" fmla="*/ 86347 w 1014042"/>
              <a:gd name="connsiteY7" fmla="*/ 155578 h 158331"/>
              <a:gd name="connsiteX8" fmla="*/ 29197 w 1014042"/>
              <a:gd name="connsiteY8" fmla="*/ 139703 h 158331"/>
              <a:gd name="connsiteX9" fmla="*/ 108572 w 1014042"/>
              <a:gd name="connsiteY9" fmla="*/ 85728 h 158331"/>
              <a:gd name="connsiteX10" fmla="*/ 16497 w 1014042"/>
              <a:gd name="connsiteY10" fmla="*/ 3 h 1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4042" h="158331">
                <a:moveTo>
                  <a:pt x="16497" y="3"/>
                </a:moveTo>
                <a:cubicBezTo>
                  <a:pt x="14380" y="-526"/>
                  <a:pt x="94285" y="60328"/>
                  <a:pt x="95872" y="82553"/>
                </a:cubicBezTo>
                <a:cubicBezTo>
                  <a:pt x="97459" y="104778"/>
                  <a:pt x="-60761" y="126474"/>
                  <a:pt x="26022" y="133353"/>
                </a:cubicBezTo>
                <a:cubicBezTo>
                  <a:pt x="112805" y="140232"/>
                  <a:pt x="551485" y="125415"/>
                  <a:pt x="616572" y="123828"/>
                </a:cubicBezTo>
                <a:cubicBezTo>
                  <a:pt x="681659" y="122241"/>
                  <a:pt x="350930" y="128591"/>
                  <a:pt x="416547" y="123828"/>
                </a:cubicBezTo>
                <a:cubicBezTo>
                  <a:pt x="482164" y="119066"/>
                  <a:pt x="972701" y="101074"/>
                  <a:pt x="1010272" y="95253"/>
                </a:cubicBezTo>
                <a:cubicBezTo>
                  <a:pt x="1047843" y="89432"/>
                  <a:pt x="795959" y="78849"/>
                  <a:pt x="641972" y="88903"/>
                </a:cubicBezTo>
                <a:cubicBezTo>
                  <a:pt x="487985" y="98957"/>
                  <a:pt x="188476" y="147111"/>
                  <a:pt x="86347" y="155578"/>
                </a:cubicBezTo>
                <a:cubicBezTo>
                  <a:pt x="-15782" y="164045"/>
                  <a:pt x="25493" y="151345"/>
                  <a:pt x="29197" y="139703"/>
                </a:cubicBezTo>
                <a:cubicBezTo>
                  <a:pt x="32901" y="128061"/>
                  <a:pt x="114922" y="107424"/>
                  <a:pt x="108572" y="85728"/>
                </a:cubicBezTo>
                <a:cubicBezTo>
                  <a:pt x="102222" y="64032"/>
                  <a:pt x="18614" y="532"/>
                  <a:pt x="1649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F0C899E8-EB74-5868-B52C-180FF6AB0935}"/>
              </a:ext>
            </a:extLst>
          </p:cNvPr>
          <p:cNvSpPr/>
          <p:nvPr/>
        </p:nvSpPr>
        <p:spPr>
          <a:xfrm>
            <a:off x="1634826" y="8962889"/>
            <a:ext cx="181545" cy="609904"/>
          </a:xfrm>
          <a:custGeom>
            <a:avLst/>
            <a:gdLst>
              <a:gd name="connsiteX0" fmla="*/ 162224 w 181545"/>
              <a:gd name="connsiteY0" fmla="*/ 54111 h 609904"/>
              <a:gd name="connsiteX1" fmla="*/ 155874 w 181545"/>
              <a:gd name="connsiteY1" fmla="*/ 200161 h 609904"/>
              <a:gd name="connsiteX2" fmla="*/ 299 w 181545"/>
              <a:gd name="connsiteY2" fmla="*/ 336686 h 609904"/>
              <a:gd name="connsiteX3" fmla="*/ 114599 w 181545"/>
              <a:gd name="connsiteY3" fmla="*/ 441461 h 609904"/>
              <a:gd name="connsiteX4" fmla="*/ 44749 w 181545"/>
              <a:gd name="connsiteY4" fmla="*/ 441461 h 609904"/>
              <a:gd name="connsiteX5" fmla="*/ 136824 w 181545"/>
              <a:gd name="connsiteY5" fmla="*/ 489086 h 609904"/>
              <a:gd name="connsiteX6" fmla="*/ 66974 w 181545"/>
              <a:gd name="connsiteY6" fmla="*/ 609736 h 609904"/>
              <a:gd name="connsiteX7" fmla="*/ 149524 w 181545"/>
              <a:gd name="connsiteY7" fmla="*/ 460511 h 609904"/>
              <a:gd name="connsiteX8" fmla="*/ 159049 w 181545"/>
              <a:gd name="connsiteY8" fmla="*/ 368436 h 609904"/>
              <a:gd name="connsiteX9" fmla="*/ 165399 w 181545"/>
              <a:gd name="connsiteY9" fmla="*/ 320811 h 609904"/>
              <a:gd name="connsiteX10" fmla="*/ 133649 w 181545"/>
              <a:gd name="connsiteY10" fmla="*/ 425586 h 609904"/>
              <a:gd name="connsiteX11" fmla="*/ 57449 w 181545"/>
              <a:gd name="connsiteY11" fmla="*/ 301761 h 609904"/>
              <a:gd name="connsiteX12" fmla="*/ 101899 w 181545"/>
              <a:gd name="connsiteY12" fmla="*/ 400186 h 609904"/>
              <a:gd name="connsiteX13" fmla="*/ 54274 w 181545"/>
              <a:gd name="connsiteY13" fmla="*/ 295411 h 609904"/>
              <a:gd name="connsiteX14" fmla="*/ 41574 w 181545"/>
              <a:gd name="connsiteY14" fmla="*/ 149361 h 609904"/>
              <a:gd name="connsiteX15" fmla="*/ 101899 w 181545"/>
              <a:gd name="connsiteY15" fmla="*/ 228736 h 609904"/>
              <a:gd name="connsiteX16" fmla="*/ 92374 w 181545"/>
              <a:gd name="connsiteY16" fmla="*/ 127136 h 609904"/>
              <a:gd name="connsiteX17" fmla="*/ 149524 w 181545"/>
              <a:gd name="connsiteY17" fmla="*/ 184286 h 609904"/>
              <a:gd name="connsiteX18" fmla="*/ 181274 w 181545"/>
              <a:gd name="connsiteY18" fmla="*/ 6486 h 609904"/>
              <a:gd name="connsiteX19" fmla="*/ 162224 w 181545"/>
              <a:gd name="connsiteY19" fmla="*/ 54111 h 6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545" h="609904">
                <a:moveTo>
                  <a:pt x="162224" y="54111"/>
                </a:moveTo>
                <a:cubicBezTo>
                  <a:pt x="157991" y="86390"/>
                  <a:pt x="182861" y="153065"/>
                  <a:pt x="155874" y="200161"/>
                </a:cubicBezTo>
                <a:cubicBezTo>
                  <a:pt x="128887" y="247257"/>
                  <a:pt x="7178" y="296469"/>
                  <a:pt x="299" y="336686"/>
                </a:cubicBezTo>
                <a:cubicBezTo>
                  <a:pt x="-6580" y="376903"/>
                  <a:pt x="107191" y="423999"/>
                  <a:pt x="114599" y="441461"/>
                </a:cubicBezTo>
                <a:cubicBezTo>
                  <a:pt x="122007" y="458923"/>
                  <a:pt x="41045" y="433524"/>
                  <a:pt x="44749" y="441461"/>
                </a:cubicBezTo>
                <a:cubicBezTo>
                  <a:pt x="48453" y="449398"/>
                  <a:pt x="133120" y="461040"/>
                  <a:pt x="136824" y="489086"/>
                </a:cubicBezTo>
                <a:cubicBezTo>
                  <a:pt x="140528" y="517132"/>
                  <a:pt x="64857" y="614498"/>
                  <a:pt x="66974" y="609736"/>
                </a:cubicBezTo>
                <a:cubicBezTo>
                  <a:pt x="69091" y="604974"/>
                  <a:pt x="134178" y="500728"/>
                  <a:pt x="149524" y="460511"/>
                </a:cubicBezTo>
                <a:cubicBezTo>
                  <a:pt x="164870" y="420294"/>
                  <a:pt x="156403" y="391719"/>
                  <a:pt x="159049" y="368436"/>
                </a:cubicBezTo>
                <a:cubicBezTo>
                  <a:pt x="161695" y="345153"/>
                  <a:pt x="169632" y="311286"/>
                  <a:pt x="165399" y="320811"/>
                </a:cubicBezTo>
                <a:cubicBezTo>
                  <a:pt x="161166" y="330336"/>
                  <a:pt x="151641" y="428761"/>
                  <a:pt x="133649" y="425586"/>
                </a:cubicBezTo>
                <a:cubicBezTo>
                  <a:pt x="115657" y="422411"/>
                  <a:pt x="62741" y="305994"/>
                  <a:pt x="57449" y="301761"/>
                </a:cubicBezTo>
                <a:cubicBezTo>
                  <a:pt x="52157" y="297528"/>
                  <a:pt x="102428" y="401244"/>
                  <a:pt x="101899" y="400186"/>
                </a:cubicBezTo>
                <a:cubicBezTo>
                  <a:pt x="101370" y="399128"/>
                  <a:pt x="64328" y="337215"/>
                  <a:pt x="54274" y="295411"/>
                </a:cubicBezTo>
                <a:cubicBezTo>
                  <a:pt x="44220" y="253607"/>
                  <a:pt x="33636" y="160474"/>
                  <a:pt x="41574" y="149361"/>
                </a:cubicBezTo>
                <a:cubicBezTo>
                  <a:pt x="49511" y="138249"/>
                  <a:pt x="93432" y="232440"/>
                  <a:pt x="101899" y="228736"/>
                </a:cubicBezTo>
                <a:cubicBezTo>
                  <a:pt x="110366" y="225032"/>
                  <a:pt x="84436" y="134544"/>
                  <a:pt x="92374" y="127136"/>
                </a:cubicBezTo>
                <a:cubicBezTo>
                  <a:pt x="100311" y="119728"/>
                  <a:pt x="134707" y="204394"/>
                  <a:pt x="149524" y="184286"/>
                </a:cubicBezTo>
                <a:cubicBezTo>
                  <a:pt x="164341" y="164178"/>
                  <a:pt x="178628" y="28182"/>
                  <a:pt x="181274" y="6486"/>
                </a:cubicBezTo>
                <a:cubicBezTo>
                  <a:pt x="183920" y="-15210"/>
                  <a:pt x="166457" y="21832"/>
                  <a:pt x="162224" y="54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21738D6D-A8CB-7A5A-5D80-12D6C8A060C4}"/>
              </a:ext>
            </a:extLst>
          </p:cNvPr>
          <p:cNvSpPr/>
          <p:nvPr/>
        </p:nvSpPr>
        <p:spPr>
          <a:xfrm>
            <a:off x="2310503" y="9261310"/>
            <a:ext cx="848997" cy="418754"/>
          </a:xfrm>
          <a:custGeom>
            <a:avLst/>
            <a:gdLst>
              <a:gd name="connsiteX0" fmla="*/ 10422 w 848997"/>
              <a:gd name="connsiteY0" fmla="*/ 73190 h 418754"/>
              <a:gd name="connsiteX1" fmla="*/ 807347 w 848997"/>
              <a:gd name="connsiteY1" fmla="*/ 47790 h 418754"/>
              <a:gd name="connsiteX2" fmla="*/ 743847 w 848997"/>
              <a:gd name="connsiteY2" fmla="*/ 41440 h 418754"/>
              <a:gd name="connsiteX3" fmla="*/ 807347 w 848997"/>
              <a:gd name="connsiteY3" fmla="*/ 66840 h 418754"/>
              <a:gd name="connsiteX4" fmla="*/ 804172 w 848997"/>
              <a:gd name="connsiteY4" fmla="*/ 292265 h 418754"/>
              <a:gd name="connsiteX5" fmla="*/ 813697 w 848997"/>
              <a:gd name="connsiteY5" fmla="*/ 228765 h 418754"/>
              <a:gd name="connsiteX6" fmla="*/ 791472 w 848997"/>
              <a:gd name="connsiteY6" fmla="*/ 416090 h 418754"/>
              <a:gd name="connsiteX7" fmla="*/ 807347 w 848997"/>
              <a:gd name="connsiteY7" fmla="*/ 63665 h 418754"/>
              <a:gd name="connsiteX8" fmla="*/ 702572 w 848997"/>
              <a:gd name="connsiteY8" fmla="*/ 50965 h 418754"/>
              <a:gd name="connsiteX9" fmla="*/ 7247 w 848997"/>
              <a:gd name="connsiteY9" fmla="*/ 165 h 418754"/>
              <a:gd name="connsiteX10" fmla="*/ 331097 w 848997"/>
              <a:gd name="connsiteY10" fmla="*/ 70015 h 418754"/>
              <a:gd name="connsiteX11" fmla="*/ 10422 w 848997"/>
              <a:gd name="connsiteY11" fmla="*/ 73190 h 41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8997" h="418754">
                <a:moveTo>
                  <a:pt x="10422" y="73190"/>
                </a:moveTo>
                <a:cubicBezTo>
                  <a:pt x="89797" y="69486"/>
                  <a:pt x="685110" y="53082"/>
                  <a:pt x="807347" y="47790"/>
                </a:cubicBezTo>
                <a:cubicBezTo>
                  <a:pt x="929584" y="42498"/>
                  <a:pt x="743847" y="38265"/>
                  <a:pt x="743847" y="41440"/>
                </a:cubicBezTo>
                <a:cubicBezTo>
                  <a:pt x="743847" y="44615"/>
                  <a:pt x="797293" y="25036"/>
                  <a:pt x="807347" y="66840"/>
                </a:cubicBezTo>
                <a:cubicBezTo>
                  <a:pt x="817401" y="108644"/>
                  <a:pt x="803114" y="265278"/>
                  <a:pt x="804172" y="292265"/>
                </a:cubicBezTo>
                <a:cubicBezTo>
                  <a:pt x="805230" y="319252"/>
                  <a:pt x="815814" y="208128"/>
                  <a:pt x="813697" y="228765"/>
                </a:cubicBezTo>
                <a:cubicBezTo>
                  <a:pt x="811580" y="249402"/>
                  <a:pt x="792530" y="443607"/>
                  <a:pt x="791472" y="416090"/>
                </a:cubicBezTo>
                <a:cubicBezTo>
                  <a:pt x="790414" y="388573"/>
                  <a:pt x="822164" y="124519"/>
                  <a:pt x="807347" y="63665"/>
                </a:cubicBezTo>
                <a:cubicBezTo>
                  <a:pt x="792530" y="2811"/>
                  <a:pt x="702572" y="50965"/>
                  <a:pt x="702572" y="50965"/>
                </a:cubicBezTo>
                <a:cubicBezTo>
                  <a:pt x="569222" y="40382"/>
                  <a:pt x="69160" y="-3010"/>
                  <a:pt x="7247" y="165"/>
                </a:cubicBezTo>
                <a:cubicBezTo>
                  <a:pt x="-54666" y="3340"/>
                  <a:pt x="331097" y="55198"/>
                  <a:pt x="331097" y="70015"/>
                </a:cubicBezTo>
                <a:cubicBezTo>
                  <a:pt x="331097" y="84832"/>
                  <a:pt x="-68953" y="76894"/>
                  <a:pt x="10422" y="731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F4E3BFCB-AE20-879B-B9E2-537EDF2F8CED}"/>
              </a:ext>
            </a:extLst>
          </p:cNvPr>
          <p:cNvSpPr/>
          <p:nvPr/>
        </p:nvSpPr>
        <p:spPr>
          <a:xfrm>
            <a:off x="2073117" y="9344657"/>
            <a:ext cx="1013804" cy="337701"/>
          </a:xfrm>
          <a:custGeom>
            <a:avLst/>
            <a:gdLst>
              <a:gd name="connsiteX0" fmla="*/ 158 w 1013804"/>
              <a:gd name="connsiteY0" fmla="*/ 110493 h 337701"/>
              <a:gd name="connsiteX1" fmla="*/ 933608 w 1013804"/>
              <a:gd name="connsiteY1" fmla="*/ 59693 h 337701"/>
              <a:gd name="connsiteX2" fmla="*/ 965358 w 1013804"/>
              <a:gd name="connsiteY2" fmla="*/ 2543 h 337701"/>
              <a:gd name="connsiteX3" fmla="*/ 946308 w 1013804"/>
              <a:gd name="connsiteY3" fmla="*/ 148593 h 337701"/>
              <a:gd name="connsiteX4" fmla="*/ 936783 w 1013804"/>
              <a:gd name="connsiteY4" fmla="*/ 335918 h 337701"/>
              <a:gd name="connsiteX5" fmla="*/ 946308 w 1013804"/>
              <a:gd name="connsiteY5" fmla="*/ 231143 h 337701"/>
              <a:gd name="connsiteX6" fmla="*/ 962183 w 1013804"/>
              <a:gd name="connsiteY6" fmla="*/ 37468 h 337701"/>
              <a:gd name="connsiteX7" fmla="*/ 689133 w 1013804"/>
              <a:gd name="connsiteY7" fmla="*/ 31118 h 337701"/>
              <a:gd name="connsiteX8" fmla="*/ 857408 w 1013804"/>
              <a:gd name="connsiteY8" fmla="*/ 53343 h 337701"/>
              <a:gd name="connsiteX9" fmla="*/ 158 w 1013804"/>
              <a:gd name="connsiteY9" fmla="*/ 110493 h 33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3804" h="337701">
                <a:moveTo>
                  <a:pt x="158" y="110493"/>
                </a:moveTo>
                <a:cubicBezTo>
                  <a:pt x="12858" y="111551"/>
                  <a:pt x="772741" y="77685"/>
                  <a:pt x="933608" y="59693"/>
                </a:cubicBezTo>
                <a:cubicBezTo>
                  <a:pt x="1094475" y="41701"/>
                  <a:pt x="963241" y="-12274"/>
                  <a:pt x="965358" y="2543"/>
                </a:cubicBezTo>
                <a:cubicBezTo>
                  <a:pt x="967475" y="17360"/>
                  <a:pt x="951071" y="93030"/>
                  <a:pt x="946308" y="148593"/>
                </a:cubicBezTo>
                <a:cubicBezTo>
                  <a:pt x="941546" y="204156"/>
                  <a:pt x="936783" y="322160"/>
                  <a:pt x="936783" y="335918"/>
                </a:cubicBezTo>
                <a:cubicBezTo>
                  <a:pt x="936783" y="349676"/>
                  <a:pt x="942075" y="280885"/>
                  <a:pt x="946308" y="231143"/>
                </a:cubicBezTo>
                <a:cubicBezTo>
                  <a:pt x="950541" y="181401"/>
                  <a:pt x="1005045" y="70805"/>
                  <a:pt x="962183" y="37468"/>
                </a:cubicBezTo>
                <a:cubicBezTo>
                  <a:pt x="919321" y="4131"/>
                  <a:pt x="706596" y="28472"/>
                  <a:pt x="689133" y="31118"/>
                </a:cubicBezTo>
                <a:cubicBezTo>
                  <a:pt x="671670" y="33764"/>
                  <a:pt x="973296" y="39585"/>
                  <a:pt x="857408" y="53343"/>
                </a:cubicBezTo>
                <a:cubicBezTo>
                  <a:pt x="741521" y="67101"/>
                  <a:pt x="-12542" y="109435"/>
                  <a:pt x="158" y="1104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3058B37C-6AE2-B9E3-0EB4-5F7EC4E92FAB}"/>
              </a:ext>
            </a:extLst>
          </p:cNvPr>
          <p:cNvSpPr/>
          <p:nvPr/>
        </p:nvSpPr>
        <p:spPr>
          <a:xfrm>
            <a:off x="1720806" y="9444426"/>
            <a:ext cx="591234" cy="166368"/>
          </a:xfrm>
          <a:custGeom>
            <a:avLst/>
            <a:gdLst>
              <a:gd name="connsiteX0" fmla="*/ 44 w 591234"/>
              <a:gd name="connsiteY0" fmla="*/ 166299 h 166368"/>
              <a:gd name="connsiteX1" fmla="*/ 130219 w 591234"/>
              <a:gd name="connsiteY1" fmla="*/ 36124 h 166368"/>
              <a:gd name="connsiteX2" fmla="*/ 590594 w 591234"/>
              <a:gd name="connsiteY2" fmla="*/ 7549 h 166368"/>
              <a:gd name="connsiteX3" fmla="*/ 225469 w 591234"/>
              <a:gd name="connsiteY3" fmla="*/ 13899 h 166368"/>
              <a:gd name="connsiteX4" fmla="*/ 6394 w 591234"/>
              <a:gd name="connsiteY4" fmla="*/ 1199 h 166368"/>
              <a:gd name="connsiteX5" fmla="*/ 114344 w 591234"/>
              <a:gd name="connsiteY5" fmla="*/ 17074 h 166368"/>
              <a:gd name="connsiteX6" fmla="*/ 44 w 591234"/>
              <a:gd name="connsiteY6" fmla="*/ 166299 h 16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1234" h="166368">
                <a:moveTo>
                  <a:pt x="44" y="166299"/>
                </a:moveTo>
                <a:cubicBezTo>
                  <a:pt x="2690" y="169474"/>
                  <a:pt x="31794" y="62582"/>
                  <a:pt x="130219" y="36124"/>
                </a:cubicBezTo>
                <a:cubicBezTo>
                  <a:pt x="228644" y="9666"/>
                  <a:pt x="574719" y="11253"/>
                  <a:pt x="590594" y="7549"/>
                </a:cubicBezTo>
                <a:cubicBezTo>
                  <a:pt x="606469" y="3845"/>
                  <a:pt x="322836" y="14957"/>
                  <a:pt x="225469" y="13899"/>
                </a:cubicBezTo>
                <a:cubicBezTo>
                  <a:pt x="128102" y="12841"/>
                  <a:pt x="24915" y="670"/>
                  <a:pt x="6394" y="1199"/>
                </a:cubicBezTo>
                <a:cubicBezTo>
                  <a:pt x="-12127" y="1728"/>
                  <a:pt x="114344" y="-7268"/>
                  <a:pt x="114344" y="17074"/>
                </a:cubicBezTo>
                <a:cubicBezTo>
                  <a:pt x="114344" y="41416"/>
                  <a:pt x="-2602" y="163124"/>
                  <a:pt x="44" y="166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5A6C0852-9222-466B-E4EC-075BFD1BF2B4}"/>
              </a:ext>
            </a:extLst>
          </p:cNvPr>
          <p:cNvSpPr/>
          <p:nvPr/>
        </p:nvSpPr>
        <p:spPr>
          <a:xfrm>
            <a:off x="1626842" y="9569338"/>
            <a:ext cx="288986" cy="306538"/>
          </a:xfrm>
          <a:custGeom>
            <a:avLst/>
            <a:gdLst>
              <a:gd name="connsiteX0" fmla="*/ 109883 w 288986"/>
              <a:gd name="connsiteY0" fmla="*/ 47737 h 306538"/>
              <a:gd name="connsiteX1" fmla="*/ 14633 w 288986"/>
              <a:gd name="connsiteY1" fmla="*/ 260462 h 306538"/>
              <a:gd name="connsiteX2" fmla="*/ 240058 w 288986"/>
              <a:gd name="connsiteY2" fmla="*/ 292212 h 306538"/>
              <a:gd name="connsiteX3" fmla="*/ 147983 w 288986"/>
              <a:gd name="connsiteY3" fmla="*/ 304912 h 306538"/>
              <a:gd name="connsiteX4" fmla="*/ 287683 w 288986"/>
              <a:gd name="connsiteY4" fmla="*/ 257287 h 306538"/>
              <a:gd name="connsiteX5" fmla="*/ 217833 w 288986"/>
              <a:gd name="connsiteY5" fmla="*/ 168387 h 306538"/>
              <a:gd name="connsiteX6" fmla="*/ 217833 w 288986"/>
              <a:gd name="connsiteY6" fmla="*/ 101712 h 306538"/>
              <a:gd name="connsiteX7" fmla="*/ 208308 w 288986"/>
              <a:gd name="connsiteY7" fmla="*/ 196962 h 306538"/>
              <a:gd name="connsiteX8" fmla="*/ 268633 w 288986"/>
              <a:gd name="connsiteY8" fmla="*/ 263637 h 306538"/>
              <a:gd name="connsiteX9" fmla="*/ 179733 w 288986"/>
              <a:gd name="connsiteY9" fmla="*/ 181087 h 306538"/>
              <a:gd name="connsiteX10" fmla="*/ 176558 w 288986"/>
              <a:gd name="connsiteY10" fmla="*/ 228712 h 306538"/>
              <a:gd name="connsiteX11" fmla="*/ 230533 w 288986"/>
              <a:gd name="connsiteY11" fmla="*/ 238237 h 306538"/>
              <a:gd name="connsiteX12" fmla="*/ 125758 w 288986"/>
              <a:gd name="connsiteY12" fmla="*/ 266812 h 306538"/>
              <a:gd name="connsiteX13" fmla="*/ 8283 w 288986"/>
              <a:gd name="connsiteY13" fmla="*/ 216012 h 306538"/>
              <a:gd name="connsiteX14" fmla="*/ 40033 w 288986"/>
              <a:gd name="connsiteY14" fmla="*/ 112 h 306538"/>
              <a:gd name="connsiteX15" fmla="*/ 1933 w 288986"/>
              <a:gd name="connsiteY15" fmla="*/ 184262 h 306538"/>
              <a:gd name="connsiteX16" fmla="*/ 109883 w 288986"/>
              <a:gd name="connsiteY16" fmla="*/ 47737 h 3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8986" h="306538">
                <a:moveTo>
                  <a:pt x="109883" y="47737"/>
                </a:moveTo>
                <a:cubicBezTo>
                  <a:pt x="112000" y="60437"/>
                  <a:pt x="-7063" y="219716"/>
                  <a:pt x="14633" y="260462"/>
                </a:cubicBezTo>
                <a:cubicBezTo>
                  <a:pt x="36329" y="301208"/>
                  <a:pt x="217833" y="284804"/>
                  <a:pt x="240058" y="292212"/>
                </a:cubicBezTo>
                <a:cubicBezTo>
                  <a:pt x="262283" y="299620"/>
                  <a:pt x="140046" y="310733"/>
                  <a:pt x="147983" y="304912"/>
                </a:cubicBezTo>
                <a:cubicBezTo>
                  <a:pt x="155920" y="299091"/>
                  <a:pt x="276041" y="280041"/>
                  <a:pt x="287683" y="257287"/>
                </a:cubicBezTo>
                <a:cubicBezTo>
                  <a:pt x="299325" y="234533"/>
                  <a:pt x="229475" y="194316"/>
                  <a:pt x="217833" y="168387"/>
                </a:cubicBezTo>
                <a:cubicBezTo>
                  <a:pt x="206191" y="142458"/>
                  <a:pt x="219420" y="96950"/>
                  <a:pt x="217833" y="101712"/>
                </a:cubicBezTo>
                <a:cubicBezTo>
                  <a:pt x="216246" y="106474"/>
                  <a:pt x="199841" y="169974"/>
                  <a:pt x="208308" y="196962"/>
                </a:cubicBezTo>
                <a:cubicBezTo>
                  <a:pt x="216775" y="223950"/>
                  <a:pt x="273395" y="266283"/>
                  <a:pt x="268633" y="263637"/>
                </a:cubicBezTo>
                <a:cubicBezTo>
                  <a:pt x="263871" y="260991"/>
                  <a:pt x="195079" y="186908"/>
                  <a:pt x="179733" y="181087"/>
                </a:cubicBezTo>
                <a:cubicBezTo>
                  <a:pt x="164387" y="175266"/>
                  <a:pt x="168091" y="219187"/>
                  <a:pt x="176558" y="228712"/>
                </a:cubicBezTo>
                <a:cubicBezTo>
                  <a:pt x="185025" y="238237"/>
                  <a:pt x="239000" y="231887"/>
                  <a:pt x="230533" y="238237"/>
                </a:cubicBezTo>
                <a:cubicBezTo>
                  <a:pt x="222066" y="244587"/>
                  <a:pt x="162800" y="270516"/>
                  <a:pt x="125758" y="266812"/>
                </a:cubicBezTo>
                <a:cubicBezTo>
                  <a:pt x="88716" y="263108"/>
                  <a:pt x="22570" y="260462"/>
                  <a:pt x="8283" y="216012"/>
                </a:cubicBezTo>
                <a:cubicBezTo>
                  <a:pt x="-6004" y="171562"/>
                  <a:pt x="41091" y="5403"/>
                  <a:pt x="40033" y="112"/>
                </a:cubicBezTo>
                <a:cubicBezTo>
                  <a:pt x="38975" y="-5179"/>
                  <a:pt x="-10238" y="177383"/>
                  <a:pt x="1933" y="184262"/>
                </a:cubicBezTo>
                <a:cubicBezTo>
                  <a:pt x="14104" y="191141"/>
                  <a:pt x="107766" y="35037"/>
                  <a:pt x="109883" y="477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AC9C9A76-F55E-58C4-EA6C-FC06D5AF2E9F}"/>
              </a:ext>
            </a:extLst>
          </p:cNvPr>
          <p:cNvSpPr/>
          <p:nvPr/>
        </p:nvSpPr>
        <p:spPr>
          <a:xfrm>
            <a:off x="2187489" y="9426440"/>
            <a:ext cx="864250" cy="314494"/>
          </a:xfrm>
          <a:custGeom>
            <a:avLst/>
            <a:gdLst>
              <a:gd name="connsiteX0" fmla="*/ 86 w 864250"/>
              <a:gd name="connsiteY0" fmla="*/ 314460 h 314494"/>
              <a:gd name="connsiteX1" fmla="*/ 257261 w 864250"/>
              <a:gd name="connsiteY1" fmla="*/ 260485 h 314494"/>
              <a:gd name="connsiteX2" fmla="*/ 654136 w 864250"/>
              <a:gd name="connsiteY2" fmla="*/ 304935 h 314494"/>
              <a:gd name="connsiteX3" fmla="*/ 552536 w 864250"/>
              <a:gd name="connsiteY3" fmla="*/ 260485 h 314494"/>
              <a:gd name="connsiteX4" fmla="*/ 860511 w 864250"/>
              <a:gd name="connsiteY4" fmla="*/ 292235 h 314494"/>
              <a:gd name="connsiteX5" fmla="*/ 730336 w 864250"/>
              <a:gd name="connsiteY5" fmla="*/ 301760 h 314494"/>
              <a:gd name="connsiteX6" fmla="*/ 838286 w 864250"/>
              <a:gd name="connsiteY6" fmla="*/ 247785 h 314494"/>
              <a:gd name="connsiteX7" fmla="*/ 790661 w 864250"/>
              <a:gd name="connsiteY7" fmla="*/ 187460 h 314494"/>
              <a:gd name="connsiteX8" fmla="*/ 844636 w 864250"/>
              <a:gd name="connsiteY8" fmla="*/ 135 h 314494"/>
              <a:gd name="connsiteX9" fmla="*/ 793836 w 864250"/>
              <a:gd name="connsiteY9" fmla="*/ 219210 h 314494"/>
              <a:gd name="connsiteX10" fmla="*/ 641436 w 864250"/>
              <a:gd name="connsiteY10" fmla="*/ 216035 h 314494"/>
              <a:gd name="connsiteX11" fmla="*/ 130261 w 864250"/>
              <a:gd name="connsiteY11" fmla="*/ 187460 h 314494"/>
              <a:gd name="connsiteX12" fmla="*/ 752561 w 864250"/>
              <a:gd name="connsiteY12" fmla="*/ 250960 h 314494"/>
              <a:gd name="connsiteX13" fmla="*/ 282661 w 864250"/>
              <a:gd name="connsiteY13" fmla="*/ 250960 h 314494"/>
              <a:gd name="connsiteX14" fmla="*/ 86 w 864250"/>
              <a:gd name="connsiteY14" fmla="*/ 314460 h 31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250" h="314494">
                <a:moveTo>
                  <a:pt x="86" y="314460"/>
                </a:moveTo>
                <a:cubicBezTo>
                  <a:pt x="-4147" y="316047"/>
                  <a:pt x="148253" y="262072"/>
                  <a:pt x="257261" y="260485"/>
                </a:cubicBezTo>
                <a:cubicBezTo>
                  <a:pt x="366269" y="258898"/>
                  <a:pt x="604924" y="304935"/>
                  <a:pt x="654136" y="304935"/>
                </a:cubicBezTo>
                <a:cubicBezTo>
                  <a:pt x="703348" y="304935"/>
                  <a:pt x="518140" y="262602"/>
                  <a:pt x="552536" y="260485"/>
                </a:cubicBezTo>
                <a:cubicBezTo>
                  <a:pt x="586932" y="258368"/>
                  <a:pt x="830878" y="285356"/>
                  <a:pt x="860511" y="292235"/>
                </a:cubicBezTo>
                <a:cubicBezTo>
                  <a:pt x="890144" y="299114"/>
                  <a:pt x="734040" y="309168"/>
                  <a:pt x="730336" y="301760"/>
                </a:cubicBezTo>
                <a:cubicBezTo>
                  <a:pt x="726632" y="294352"/>
                  <a:pt x="828232" y="266835"/>
                  <a:pt x="838286" y="247785"/>
                </a:cubicBezTo>
                <a:cubicBezTo>
                  <a:pt x="848340" y="228735"/>
                  <a:pt x="789603" y="228735"/>
                  <a:pt x="790661" y="187460"/>
                </a:cubicBezTo>
                <a:cubicBezTo>
                  <a:pt x="791719" y="146185"/>
                  <a:pt x="844107" y="-5157"/>
                  <a:pt x="844636" y="135"/>
                </a:cubicBezTo>
                <a:cubicBezTo>
                  <a:pt x="845165" y="5427"/>
                  <a:pt x="827703" y="183227"/>
                  <a:pt x="793836" y="219210"/>
                </a:cubicBezTo>
                <a:cubicBezTo>
                  <a:pt x="759969" y="255193"/>
                  <a:pt x="641436" y="216035"/>
                  <a:pt x="641436" y="216035"/>
                </a:cubicBezTo>
                <a:lnTo>
                  <a:pt x="130261" y="187460"/>
                </a:lnTo>
                <a:cubicBezTo>
                  <a:pt x="148782" y="193281"/>
                  <a:pt x="727161" y="240377"/>
                  <a:pt x="752561" y="250960"/>
                </a:cubicBezTo>
                <a:cubicBezTo>
                  <a:pt x="777961" y="261543"/>
                  <a:pt x="403311" y="245668"/>
                  <a:pt x="282661" y="250960"/>
                </a:cubicBezTo>
                <a:cubicBezTo>
                  <a:pt x="162011" y="256252"/>
                  <a:pt x="4319" y="312873"/>
                  <a:pt x="86" y="314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64D68A4F-BDED-72A3-3C26-1B949C5263FF}"/>
              </a:ext>
            </a:extLst>
          </p:cNvPr>
          <p:cNvSpPr/>
          <p:nvPr/>
        </p:nvSpPr>
        <p:spPr>
          <a:xfrm>
            <a:off x="2170160" y="9679370"/>
            <a:ext cx="878371" cy="113892"/>
          </a:xfrm>
          <a:custGeom>
            <a:avLst/>
            <a:gdLst>
              <a:gd name="connsiteX0" fmla="*/ 14240 w 878371"/>
              <a:gd name="connsiteY0" fmla="*/ 83755 h 113892"/>
              <a:gd name="connsiteX1" fmla="*/ 309515 w 878371"/>
              <a:gd name="connsiteY1" fmla="*/ 55180 h 113892"/>
              <a:gd name="connsiteX2" fmla="*/ 792115 w 878371"/>
              <a:gd name="connsiteY2" fmla="*/ 112330 h 113892"/>
              <a:gd name="connsiteX3" fmla="*/ 801640 w 878371"/>
              <a:gd name="connsiteY3" fmla="*/ 90105 h 113892"/>
              <a:gd name="connsiteX4" fmla="*/ 11065 w 878371"/>
              <a:gd name="connsiteY4" fmla="*/ 10730 h 113892"/>
              <a:gd name="connsiteX5" fmla="*/ 315865 w 878371"/>
              <a:gd name="connsiteY5" fmla="*/ 10730 h 113892"/>
              <a:gd name="connsiteX6" fmla="*/ 14240 w 878371"/>
              <a:gd name="connsiteY6" fmla="*/ 83755 h 11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371" h="113892">
                <a:moveTo>
                  <a:pt x="14240" y="83755"/>
                </a:moveTo>
                <a:cubicBezTo>
                  <a:pt x="13182" y="91163"/>
                  <a:pt x="179869" y="50418"/>
                  <a:pt x="309515" y="55180"/>
                </a:cubicBezTo>
                <a:cubicBezTo>
                  <a:pt x="439161" y="59942"/>
                  <a:pt x="710094" y="106509"/>
                  <a:pt x="792115" y="112330"/>
                </a:cubicBezTo>
                <a:cubicBezTo>
                  <a:pt x="874136" y="118151"/>
                  <a:pt x="931815" y="107038"/>
                  <a:pt x="801640" y="90105"/>
                </a:cubicBezTo>
                <a:cubicBezTo>
                  <a:pt x="671465" y="73172"/>
                  <a:pt x="92027" y="23959"/>
                  <a:pt x="11065" y="10730"/>
                </a:cubicBezTo>
                <a:cubicBezTo>
                  <a:pt x="-69897" y="-2499"/>
                  <a:pt x="320098" y="-4616"/>
                  <a:pt x="315865" y="10730"/>
                </a:cubicBezTo>
                <a:cubicBezTo>
                  <a:pt x="311632" y="26076"/>
                  <a:pt x="15298" y="76347"/>
                  <a:pt x="14240" y="837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31020E43-74B3-2797-93F4-06BC093C59F3}"/>
              </a:ext>
            </a:extLst>
          </p:cNvPr>
          <p:cNvSpPr/>
          <p:nvPr/>
        </p:nvSpPr>
        <p:spPr>
          <a:xfrm>
            <a:off x="2152650" y="9756238"/>
            <a:ext cx="881156" cy="379095"/>
          </a:xfrm>
          <a:custGeom>
            <a:avLst/>
            <a:gdLst>
              <a:gd name="connsiteX0" fmla="*/ 0 w 881156"/>
              <a:gd name="connsiteY0" fmla="*/ 16412 h 379095"/>
              <a:gd name="connsiteX1" fmla="*/ 771525 w 881156"/>
              <a:gd name="connsiteY1" fmla="*/ 57687 h 379095"/>
              <a:gd name="connsiteX2" fmla="*/ 565150 w 881156"/>
              <a:gd name="connsiteY2" fmla="*/ 537 h 379095"/>
              <a:gd name="connsiteX3" fmla="*/ 863600 w 881156"/>
              <a:gd name="connsiteY3" fmla="*/ 98962 h 379095"/>
              <a:gd name="connsiteX4" fmla="*/ 838200 w 881156"/>
              <a:gd name="connsiteY4" fmla="*/ 86262 h 379095"/>
              <a:gd name="connsiteX5" fmla="*/ 771525 w 881156"/>
              <a:gd name="connsiteY5" fmla="*/ 318037 h 379095"/>
              <a:gd name="connsiteX6" fmla="*/ 762000 w 881156"/>
              <a:gd name="connsiteY6" fmla="*/ 362487 h 379095"/>
              <a:gd name="connsiteX7" fmla="*/ 762000 w 881156"/>
              <a:gd name="connsiteY7" fmla="*/ 79912 h 379095"/>
              <a:gd name="connsiteX8" fmla="*/ 517525 w 881156"/>
              <a:gd name="connsiteY8" fmla="*/ 54512 h 379095"/>
              <a:gd name="connsiteX9" fmla="*/ 0 w 881156"/>
              <a:gd name="connsiteY9" fmla="*/ 16412 h 3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156" h="379095">
                <a:moveTo>
                  <a:pt x="0" y="16412"/>
                </a:moveTo>
                <a:cubicBezTo>
                  <a:pt x="338666" y="38372"/>
                  <a:pt x="677333" y="60333"/>
                  <a:pt x="771525" y="57687"/>
                </a:cubicBezTo>
                <a:cubicBezTo>
                  <a:pt x="865717" y="55041"/>
                  <a:pt x="549804" y="-6342"/>
                  <a:pt x="565150" y="537"/>
                </a:cubicBezTo>
                <a:cubicBezTo>
                  <a:pt x="580496" y="7416"/>
                  <a:pt x="818092" y="84675"/>
                  <a:pt x="863600" y="98962"/>
                </a:cubicBezTo>
                <a:cubicBezTo>
                  <a:pt x="909108" y="113250"/>
                  <a:pt x="853546" y="49750"/>
                  <a:pt x="838200" y="86262"/>
                </a:cubicBezTo>
                <a:cubicBezTo>
                  <a:pt x="822854" y="122774"/>
                  <a:pt x="784225" y="272000"/>
                  <a:pt x="771525" y="318037"/>
                </a:cubicBezTo>
                <a:cubicBezTo>
                  <a:pt x="758825" y="364074"/>
                  <a:pt x="763587" y="402174"/>
                  <a:pt x="762000" y="362487"/>
                </a:cubicBezTo>
                <a:cubicBezTo>
                  <a:pt x="760413" y="322800"/>
                  <a:pt x="802746" y="131241"/>
                  <a:pt x="762000" y="79912"/>
                </a:cubicBezTo>
                <a:cubicBezTo>
                  <a:pt x="721254" y="28583"/>
                  <a:pt x="517525" y="54512"/>
                  <a:pt x="517525" y="54512"/>
                </a:cubicBezTo>
                <a:lnTo>
                  <a:pt x="0" y="1641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79745586-996E-0FEF-7FC3-FB1C5081634A}"/>
              </a:ext>
            </a:extLst>
          </p:cNvPr>
          <p:cNvSpPr/>
          <p:nvPr/>
        </p:nvSpPr>
        <p:spPr>
          <a:xfrm>
            <a:off x="2821978" y="9761658"/>
            <a:ext cx="146820" cy="390367"/>
          </a:xfrm>
          <a:custGeom>
            <a:avLst/>
            <a:gdLst>
              <a:gd name="connsiteX0" fmla="*/ 143472 w 146820"/>
              <a:gd name="connsiteY0" fmla="*/ 7817 h 390367"/>
              <a:gd name="connsiteX1" fmla="*/ 13297 w 146820"/>
              <a:gd name="connsiteY1" fmla="*/ 299917 h 390367"/>
              <a:gd name="connsiteX2" fmla="*/ 22822 w 146820"/>
              <a:gd name="connsiteY2" fmla="*/ 388817 h 390367"/>
              <a:gd name="connsiteX3" fmla="*/ 597 w 146820"/>
              <a:gd name="connsiteY3" fmla="*/ 242767 h 390367"/>
              <a:gd name="connsiteX4" fmla="*/ 6947 w 146820"/>
              <a:gd name="connsiteY4" fmla="*/ 112592 h 390367"/>
              <a:gd name="connsiteX5" fmla="*/ 13297 w 146820"/>
              <a:gd name="connsiteY5" fmla="*/ 214192 h 390367"/>
              <a:gd name="connsiteX6" fmla="*/ 102197 w 146820"/>
              <a:gd name="connsiteY6" fmla="*/ 93542 h 390367"/>
              <a:gd name="connsiteX7" fmla="*/ 143472 w 146820"/>
              <a:gd name="connsiteY7" fmla="*/ 7817 h 39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820" h="390367">
                <a:moveTo>
                  <a:pt x="143472" y="7817"/>
                </a:moveTo>
                <a:cubicBezTo>
                  <a:pt x="128655" y="42213"/>
                  <a:pt x="33405" y="236417"/>
                  <a:pt x="13297" y="299917"/>
                </a:cubicBezTo>
                <a:cubicBezTo>
                  <a:pt x="-6811" y="363417"/>
                  <a:pt x="24939" y="398342"/>
                  <a:pt x="22822" y="388817"/>
                </a:cubicBezTo>
                <a:cubicBezTo>
                  <a:pt x="20705" y="379292"/>
                  <a:pt x="3243" y="288804"/>
                  <a:pt x="597" y="242767"/>
                </a:cubicBezTo>
                <a:cubicBezTo>
                  <a:pt x="-2049" y="196730"/>
                  <a:pt x="4830" y="117354"/>
                  <a:pt x="6947" y="112592"/>
                </a:cubicBezTo>
                <a:cubicBezTo>
                  <a:pt x="9064" y="107830"/>
                  <a:pt x="-2578" y="217367"/>
                  <a:pt x="13297" y="214192"/>
                </a:cubicBezTo>
                <a:cubicBezTo>
                  <a:pt x="29172" y="211017"/>
                  <a:pt x="84205" y="125292"/>
                  <a:pt x="102197" y="93542"/>
                </a:cubicBezTo>
                <a:cubicBezTo>
                  <a:pt x="120189" y="61792"/>
                  <a:pt x="158289" y="-26579"/>
                  <a:pt x="143472" y="78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8044080D-D924-E498-E13D-E1B28F4D0275}"/>
              </a:ext>
            </a:extLst>
          </p:cNvPr>
          <p:cNvSpPr/>
          <p:nvPr/>
        </p:nvSpPr>
        <p:spPr>
          <a:xfrm>
            <a:off x="1399481" y="9026374"/>
            <a:ext cx="245197" cy="1214481"/>
          </a:xfrm>
          <a:custGeom>
            <a:avLst/>
            <a:gdLst>
              <a:gd name="connsiteX0" fmla="*/ 245169 w 245197"/>
              <a:gd name="connsiteY0" fmla="*/ 151 h 1214481"/>
              <a:gd name="connsiteX1" fmla="*/ 102294 w 245197"/>
              <a:gd name="connsiteY1" fmla="*/ 485926 h 1214481"/>
              <a:gd name="connsiteX2" fmla="*/ 86419 w 245197"/>
              <a:gd name="connsiteY2" fmla="*/ 806601 h 1214481"/>
              <a:gd name="connsiteX3" fmla="*/ 76894 w 245197"/>
              <a:gd name="connsiteY3" fmla="*/ 711351 h 1214481"/>
              <a:gd name="connsiteX4" fmla="*/ 127694 w 245197"/>
              <a:gd name="connsiteY4" fmla="*/ 949476 h 1214481"/>
              <a:gd name="connsiteX5" fmla="*/ 134044 w 245197"/>
              <a:gd name="connsiteY5" fmla="*/ 1213001 h 1214481"/>
              <a:gd name="connsiteX6" fmla="*/ 80069 w 245197"/>
              <a:gd name="connsiteY6" fmla="*/ 825651 h 1214481"/>
              <a:gd name="connsiteX7" fmla="*/ 3869 w 245197"/>
              <a:gd name="connsiteY7" fmla="*/ 1060601 h 1214481"/>
              <a:gd name="connsiteX8" fmla="*/ 13394 w 245197"/>
              <a:gd name="connsiteY8" fmla="*/ 892326 h 1214481"/>
              <a:gd name="connsiteX9" fmla="*/ 32444 w 245197"/>
              <a:gd name="connsiteY9" fmla="*/ 397026 h 1214481"/>
              <a:gd name="connsiteX10" fmla="*/ 64194 w 245197"/>
              <a:gd name="connsiteY10" fmla="*/ 857401 h 1214481"/>
              <a:gd name="connsiteX11" fmla="*/ 89594 w 245197"/>
              <a:gd name="connsiteY11" fmla="*/ 438301 h 1214481"/>
              <a:gd name="connsiteX12" fmla="*/ 245169 w 245197"/>
              <a:gd name="connsiteY12" fmla="*/ 151 h 121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197" h="1214481">
                <a:moveTo>
                  <a:pt x="245169" y="151"/>
                </a:moveTo>
                <a:cubicBezTo>
                  <a:pt x="247286" y="8088"/>
                  <a:pt x="128752" y="351518"/>
                  <a:pt x="102294" y="485926"/>
                </a:cubicBezTo>
                <a:cubicBezTo>
                  <a:pt x="75836" y="620334"/>
                  <a:pt x="90652" y="769030"/>
                  <a:pt x="86419" y="806601"/>
                </a:cubicBezTo>
                <a:cubicBezTo>
                  <a:pt x="82186" y="844172"/>
                  <a:pt x="70015" y="687539"/>
                  <a:pt x="76894" y="711351"/>
                </a:cubicBezTo>
                <a:cubicBezTo>
                  <a:pt x="83773" y="735163"/>
                  <a:pt x="118169" y="865868"/>
                  <a:pt x="127694" y="949476"/>
                </a:cubicBezTo>
                <a:cubicBezTo>
                  <a:pt x="137219" y="1033084"/>
                  <a:pt x="141981" y="1233639"/>
                  <a:pt x="134044" y="1213001"/>
                </a:cubicBezTo>
                <a:cubicBezTo>
                  <a:pt x="126106" y="1192364"/>
                  <a:pt x="101765" y="851051"/>
                  <a:pt x="80069" y="825651"/>
                </a:cubicBezTo>
                <a:cubicBezTo>
                  <a:pt x="58373" y="800251"/>
                  <a:pt x="14981" y="1049489"/>
                  <a:pt x="3869" y="1060601"/>
                </a:cubicBezTo>
                <a:cubicBezTo>
                  <a:pt x="-7243" y="1071713"/>
                  <a:pt x="8632" y="1002922"/>
                  <a:pt x="13394" y="892326"/>
                </a:cubicBezTo>
                <a:cubicBezTo>
                  <a:pt x="18156" y="781730"/>
                  <a:pt x="23977" y="402847"/>
                  <a:pt x="32444" y="397026"/>
                </a:cubicBezTo>
                <a:cubicBezTo>
                  <a:pt x="40911" y="391205"/>
                  <a:pt x="54669" y="850522"/>
                  <a:pt x="64194" y="857401"/>
                </a:cubicBezTo>
                <a:cubicBezTo>
                  <a:pt x="73719" y="864280"/>
                  <a:pt x="63665" y="577472"/>
                  <a:pt x="89594" y="438301"/>
                </a:cubicBezTo>
                <a:cubicBezTo>
                  <a:pt x="115523" y="299130"/>
                  <a:pt x="243052" y="-7786"/>
                  <a:pt x="245169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B9A95CA4-D728-D083-9D07-D0DCE53397D3}"/>
              </a:ext>
            </a:extLst>
          </p:cNvPr>
          <p:cNvSpPr/>
          <p:nvPr/>
        </p:nvSpPr>
        <p:spPr>
          <a:xfrm>
            <a:off x="2068121" y="9458062"/>
            <a:ext cx="978838" cy="178249"/>
          </a:xfrm>
          <a:custGeom>
            <a:avLst/>
            <a:gdLst>
              <a:gd name="connsiteX0" fmla="*/ 8329 w 978838"/>
              <a:gd name="connsiteY0" fmla="*/ 60588 h 178249"/>
              <a:gd name="connsiteX1" fmla="*/ 919554 w 978838"/>
              <a:gd name="connsiteY1" fmla="*/ 263 h 178249"/>
              <a:gd name="connsiteX2" fmla="*/ 887804 w 978838"/>
              <a:gd name="connsiteY2" fmla="*/ 44713 h 178249"/>
              <a:gd name="connsiteX3" fmla="*/ 871929 w 978838"/>
              <a:gd name="connsiteY3" fmla="*/ 178063 h 178249"/>
              <a:gd name="connsiteX4" fmla="*/ 881454 w 978838"/>
              <a:gd name="connsiteY4" fmla="*/ 12963 h 178249"/>
              <a:gd name="connsiteX5" fmla="*/ 490929 w 978838"/>
              <a:gd name="connsiteY5" fmla="*/ 54238 h 178249"/>
              <a:gd name="connsiteX6" fmla="*/ 8329 w 978838"/>
              <a:gd name="connsiteY6" fmla="*/ 60588 h 1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38" h="178249">
                <a:moveTo>
                  <a:pt x="8329" y="60588"/>
                </a:moveTo>
                <a:cubicBezTo>
                  <a:pt x="79766" y="51592"/>
                  <a:pt x="772975" y="2909"/>
                  <a:pt x="919554" y="263"/>
                </a:cubicBezTo>
                <a:cubicBezTo>
                  <a:pt x="1066133" y="-2383"/>
                  <a:pt x="895741" y="15080"/>
                  <a:pt x="887804" y="44713"/>
                </a:cubicBezTo>
                <a:cubicBezTo>
                  <a:pt x="879867" y="74346"/>
                  <a:pt x="872987" y="183354"/>
                  <a:pt x="871929" y="178063"/>
                </a:cubicBezTo>
                <a:cubicBezTo>
                  <a:pt x="870871" y="172772"/>
                  <a:pt x="944954" y="33600"/>
                  <a:pt x="881454" y="12963"/>
                </a:cubicBezTo>
                <a:cubicBezTo>
                  <a:pt x="817954" y="-7674"/>
                  <a:pt x="637508" y="45242"/>
                  <a:pt x="490929" y="54238"/>
                </a:cubicBezTo>
                <a:cubicBezTo>
                  <a:pt x="344350" y="63234"/>
                  <a:pt x="-63108" y="69584"/>
                  <a:pt x="8329" y="60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47FF8B0E-F8D4-41A5-E0C1-AAB53435AB03}"/>
              </a:ext>
            </a:extLst>
          </p:cNvPr>
          <p:cNvSpPr/>
          <p:nvPr/>
        </p:nvSpPr>
        <p:spPr>
          <a:xfrm>
            <a:off x="1881447" y="9787969"/>
            <a:ext cx="1021194" cy="354461"/>
          </a:xfrm>
          <a:custGeom>
            <a:avLst/>
            <a:gdLst>
              <a:gd name="connsiteX0" fmla="*/ 4503 w 1021194"/>
              <a:gd name="connsiteY0" fmla="*/ 200581 h 354461"/>
              <a:gd name="connsiteX1" fmla="*/ 277553 w 1021194"/>
              <a:gd name="connsiteY1" fmla="*/ 64056 h 354461"/>
              <a:gd name="connsiteX2" fmla="*/ 988753 w 1021194"/>
              <a:gd name="connsiteY2" fmla="*/ 64056 h 354461"/>
              <a:gd name="connsiteX3" fmla="*/ 899853 w 1021194"/>
              <a:gd name="connsiteY3" fmla="*/ 95806 h 354461"/>
              <a:gd name="connsiteX4" fmla="*/ 893503 w 1021194"/>
              <a:gd name="connsiteY4" fmla="*/ 311706 h 354461"/>
              <a:gd name="connsiteX5" fmla="*/ 858578 w 1021194"/>
              <a:gd name="connsiteY5" fmla="*/ 194231 h 354461"/>
              <a:gd name="connsiteX6" fmla="*/ 858578 w 1021194"/>
              <a:gd name="connsiteY6" fmla="*/ 352981 h 354461"/>
              <a:gd name="connsiteX7" fmla="*/ 842703 w 1021194"/>
              <a:gd name="connsiteY7" fmla="*/ 79931 h 354461"/>
              <a:gd name="connsiteX8" fmla="*/ 512503 w 1021194"/>
              <a:gd name="connsiteY8" fmla="*/ 64056 h 354461"/>
              <a:gd name="connsiteX9" fmla="*/ 125153 w 1021194"/>
              <a:gd name="connsiteY9" fmla="*/ 556 h 354461"/>
              <a:gd name="connsiteX10" fmla="*/ 233103 w 1021194"/>
              <a:gd name="connsiteY10" fmla="*/ 38656 h 354461"/>
              <a:gd name="connsiteX11" fmla="*/ 115628 w 1021194"/>
              <a:gd name="connsiteY11" fmla="*/ 130731 h 354461"/>
              <a:gd name="connsiteX12" fmla="*/ 4503 w 1021194"/>
              <a:gd name="connsiteY12" fmla="*/ 200581 h 35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1194" h="354461">
                <a:moveTo>
                  <a:pt x="4503" y="200581"/>
                </a:moveTo>
                <a:cubicBezTo>
                  <a:pt x="31490" y="189469"/>
                  <a:pt x="113511" y="86810"/>
                  <a:pt x="277553" y="64056"/>
                </a:cubicBezTo>
                <a:cubicBezTo>
                  <a:pt x="441595" y="41302"/>
                  <a:pt x="885036" y="58764"/>
                  <a:pt x="988753" y="64056"/>
                </a:cubicBezTo>
                <a:cubicBezTo>
                  <a:pt x="1092470" y="69348"/>
                  <a:pt x="915728" y="54531"/>
                  <a:pt x="899853" y="95806"/>
                </a:cubicBezTo>
                <a:cubicBezTo>
                  <a:pt x="883978" y="137081"/>
                  <a:pt x="900382" y="295302"/>
                  <a:pt x="893503" y="311706"/>
                </a:cubicBezTo>
                <a:cubicBezTo>
                  <a:pt x="886624" y="328110"/>
                  <a:pt x="864399" y="187352"/>
                  <a:pt x="858578" y="194231"/>
                </a:cubicBezTo>
                <a:cubicBezTo>
                  <a:pt x="852757" y="201110"/>
                  <a:pt x="861224" y="372031"/>
                  <a:pt x="858578" y="352981"/>
                </a:cubicBezTo>
                <a:cubicBezTo>
                  <a:pt x="855932" y="333931"/>
                  <a:pt x="900382" y="128085"/>
                  <a:pt x="842703" y="79931"/>
                </a:cubicBezTo>
                <a:cubicBezTo>
                  <a:pt x="785024" y="31777"/>
                  <a:pt x="632095" y="77285"/>
                  <a:pt x="512503" y="64056"/>
                </a:cubicBezTo>
                <a:cubicBezTo>
                  <a:pt x="392911" y="50827"/>
                  <a:pt x="171720" y="4789"/>
                  <a:pt x="125153" y="556"/>
                </a:cubicBezTo>
                <a:cubicBezTo>
                  <a:pt x="78586" y="-3677"/>
                  <a:pt x="234690" y="16960"/>
                  <a:pt x="233103" y="38656"/>
                </a:cubicBezTo>
                <a:cubicBezTo>
                  <a:pt x="231516" y="60352"/>
                  <a:pt x="152140" y="105860"/>
                  <a:pt x="115628" y="130731"/>
                </a:cubicBezTo>
                <a:cubicBezTo>
                  <a:pt x="79116" y="155602"/>
                  <a:pt x="-22484" y="211693"/>
                  <a:pt x="4503" y="200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BB26DE04-1EC1-C0C7-5C9A-7F1DB14CCB49}"/>
              </a:ext>
            </a:extLst>
          </p:cNvPr>
          <p:cNvSpPr/>
          <p:nvPr/>
        </p:nvSpPr>
        <p:spPr>
          <a:xfrm>
            <a:off x="1557950" y="9964233"/>
            <a:ext cx="315647" cy="346571"/>
          </a:xfrm>
          <a:custGeom>
            <a:avLst/>
            <a:gdLst>
              <a:gd name="connsiteX0" fmla="*/ 975 w 315647"/>
              <a:gd name="connsiteY0" fmla="*/ 176717 h 346571"/>
              <a:gd name="connsiteX1" fmla="*/ 108925 w 315647"/>
              <a:gd name="connsiteY1" fmla="*/ 262442 h 346571"/>
              <a:gd name="connsiteX2" fmla="*/ 64475 w 315647"/>
              <a:gd name="connsiteY2" fmla="*/ 344992 h 346571"/>
              <a:gd name="connsiteX3" fmla="*/ 258150 w 315647"/>
              <a:gd name="connsiteY3" fmla="*/ 186242 h 346571"/>
              <a:gd name="connsiteX4" fmla="*/ 315300 w 315647"/>
              <a:gd name="connsiteY4" fmla="*/ 157667 h 346571"/>
              <a:gd name="connsiteX5" fmla="*/ 239100 w 315647"/>
              <a:gd name="connsiteY5" fmla="*/ 90992 h 346571"/>
              <a:gd name="connsiteX6" fmla="*/ 191475 w 315647"/>
              <a:gd name="connsiteY6" fmla="*/ 2092 h 346571"/>
              <a:gd name="connsiteX7" fmla="*/ 258150 w 315647"/>
              <a:gd name="connsiteY7" fmla="*/ 186242 h 346571"/>
              <a:gd name="connsiteX8" fmla="*/ 197825 w 315647"/>
              <a:gd name="connsiteY8" fmla="*/ 192592 h 346571"/>
              <a:gd name="connsiteX9" fmla="*/ 134325 w 315647"/>
              <a:gd name="connsiteY9" fmla="*/ 110042 h 346571"/>
              <a:gd name="connsiteX10" fmla="*/ 178775 w 315647"/>
              <a:gd name="connsiteY10" fmla="*/ 17967 h 346571"/>
              <a:gd name="connsiteX11" fmla="*/ 140675 w 315647"/>
              <a:gd name="connsiteY11" fmla="*/ 135442 h 346571"/>
              <a:gd name="connsiteX12" fmla="*/ 162900 w 315647"/>
              <a:gd name="connsiteY12" fmla="*/ 233867 h 346571"/>
              <a:gd name="connsiteX13" fmla="*/ 102575 w 315647"/>
              <a:gd name="connsiteY13" fmla="*/ 144967 h 346571"/>
              <a:gd name="connsiteX14" fmla="*/ 153375 w 315647"/>
              <a:gd name="connsiteY14" fmla="*/ 249742 h 346571"/>
              <a:gd name="connsiteX15" fmla="*/ 61300 w 315647"/>
              <a:gd name="connsiteY15" fmla="*/ 202117 h 346571"/>
              <a:gd name="connsiteX16" fmla="*/ 975 w 315647"/>
              <a:gd name="connsiteY16" fmla="*/ 176717 h 34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5647" h="346571">
                <a:moveTo>
                  <a:pt x="975" y="176717"/>
                </a:moveTo>
                <a:cubicBezTo>
                  <a:pt x="8912" y="186771"/>
                  <a:pt x="98342" y="234396"/>
                  <a:pt x="108925" y="262442"/>
                </a:cubicBezTo>
                <a:cubicBezTo>
                  <a:pt x="119508" y="290488"/>
                  <a:pt x="39604" y="357692"/>
                  <a:pt x="64475" y="344992"/>
                </a:cubicBezTo>
                <a:cubicBezTo>
                  <a:pt x="89346" y="332292"/>
                  <a:pt x="216346" y="217463"/>
                  <a:pt x="258150" y="186242"/>
                </a:cubicBezTo>
                <a:cubicBezTo>
                  <a:pt x="299954" y="155021"/>
                  <a:pt x="318475" y="173542"/>
                  <a:pt x="315300" y="157667"/>
                </a:cubicBezTo>
                <a:cubicBezTo>
                  <a:pt x="312125" y="141792"/>
                  <a:pt x="259738" y="116921"/>
                  <a:pt x="239100" y="90992"/>
                </a:cubicBezTo>
                <a:cubicBezTo>
                  <a:pt x="218463" y="65063"/>
                  <a:pt x="188300" y="-13783"/>
                  <a:pt x="191475" y="2092"/>
                </a:cubicBezTo>
                <a:cubicBezTo>
                  <a:pt x="194650" y="17967"/>
                  <a:pt x="257092" y="154492"/>
                  <a:pt x="258150" y="186242"/>
                </a:cubicBezTo>
                <a:cubicBezTo>
                  <a:pt x="259208" y="217992"/>
                  <a:pt x="218462" y="205292"/>
                  <a:pt x="197825" y="192592"/>
                </a:cubicBezTo>
                <a:cubicBezTo>
                  <a:pt x="177188" y="179892"/>
                  <a:pt x="137500" y="139146"/>
                  <a:pt x="134325" y="110042"/>
                </a:cubicBezTo>
                <a:cubicBezTo>
                  <a:pt x="131150" y="80938"/>
                  <a:pt x="177717" y="13734"/>
                  <a:pt x="178775" y="17967"/>
                </a:cubicBezTo>
                <a:cubicBezTo>
                  <a:pt x="179833" y="22200"/>
                  <a:pt x="143321" y="99459"/>
                  <a:pt x="140675" y="135442"/>
                </a:cubicBezTo>
                <a:cubicBezTo>
                  <a:pt x="138029" y="171425"/>
                  <a:pt x="169250" y="232280"/>
                  <a:pt x="162900" y="233867"/>
                </a:cubicBezTo>
                <a:cubicBezTo>
                  <a:pt x="156550" y="235455"/>
                  <a:pt x="104163" y="142321"/>
                  <a:pt x="102575" y="144967"/>
                </a:cubicBezTo>
                <a:cubicBezTo>
                  <a:pt x="100988" y="147613"/>
                  <a:pt x="160254" y="240217"/>
                  <a:pt x="153375" y="249742"/>
                </a:cubicBezTo>
                <a:cubicBezTo>
                  <a:pt x="146496" y="259267"/>
                  <a:pt x="87229" y="214288"/>
                  <a:pt x="61300" y="202117"/>
                </a:cubicBezTo>
                <a:cubicBezTo>
                  <a:pt x="35371" y="189946"/>
                  <a:pt x="-6962" y="166663"/>
                  <a:pt x="975" y="1767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CEA5D29E-525C-4532-5B7F-59979E94AAE5}"/>
              </a:ext>
            </a:extLst>
          </p:cNvPr>
          <p:cNvSpPr/>
          <p:nvPr/>
        </p:nvSpPr>
        <p:spPr>
          <a:xfrm>
            <a:off x="1942847" y="9999953"/>
            <a:ext cx="975941" cy="211177"/>
          </a:xfrm>
          <a:custGeom>
            <a:avLst/>
            <a:gdLst>
              <a:gd name="connsiteX0" fmla="*/ 253 w 975941"/>
              <a:gd name="connsiteY0" fmla="*/ 33047 h 211177"/>
              <a:gd name="connsiteX1" fmla="*/ 311403 w 975941"/>
              <a:gd name="connsiteY1" fmla="*/ 1297 h 211177"/>
              <a:gd name="connsiteX2" fmla="*/ 168528 w 975941"/>
              <a:gd name="connsiteY2" fmla="*/ 87022 h 211177"/>
              <a:gd name="connsiteX3" fmla="*/ 413003 w 975941"/>
              <a:gd name="connsiteY3" fmla="*/ 52097 h 211177"/>
              <a:gd name="connsiteX4" fmla="*/ 701928 w 975941"/>
              <a:gd name="connsiteY4" fmla="*/ 156872 h 211177"/>
              <a:gd name="connsiteX5" fmla="*/ 641603 w 975941"/>
              <a:gd name="connsiteY5" fmla="*/ 128297 h 211177"/>
              <a:gd name="connsiteX6" fmla="*/ 971803 w 975941"/>
              <a:gd name="connsiteY6" fmla="*/ 83847 h 211177"/>
              <a:gd name="connsiteX7" fmla="*/ 828928 w 975941"/>
              <a:gd name="connsiteY7" fmla="*/ 121947 h 211177"/>
              <a:gd name="connsiteX8" fmla="*/ 857503 w 975941"/>
              <a:gd name="connsiteY8" fmla="*/ 198147 h 211177"/>
              <a:gd name="connsiteX9" fmla="*/ 571753 w 975941"/>
              <a:gd name="connsiteY9" fmla="*/ 118772 h 211177"/>
              <a:gd name="connsiteX10" fmla="*/ 409828 w 975941"/>
              <a:gd name="connsiteY10" fmla="*/ 140997 h 211177"/>
              <a:gd name="connsiteX11" fmla="*/ 247903 w 975941"/>
              <a:gd name="connsiteY11" fmla="*/ 210847 h 211177"/>
              <a:gd name="connsiteX12" fmla="*/ 390778 w 975941"/>
              <a:gd name="connsiteY12" fmla="*/ 109247 h 211177"/>
              <a:gd name="connsiteX13" fmla="*/ 222503 w 975941"/>
              <a:gd name="connsiteY13" fmla="*/ 99722 h 211177"/>
              <a:gd name="connsiteX14" fmla="*/ 257428 w 975941"/>
              <a:gd name="connsiteY14" fmla="*/ 1297 h 211177"/>
              <a:gd name="connsiteX15" fmla="*/ 253 w 975941"/>
              <a:gd name="connsiteY15" fmla="*/ 33047 h 21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5941" h="211177">
                <a:moveTo>
                  <a:pt x="253" y="33047"/>
                </a:moveTo>
                <a:cubicBezTo>
                  <a:pt x="9249" y="33047"/>
                  <a:pt x="283357" y="-7699"/>
                  <a:pt x="311403" y="1297"/>
                </a:cubicBezTo>
                <a:cubicBezTo>
                  <a:pt x="339449" y="10293"/>
                  <a:pt x="151595" y="78555"/>
                  <a:pt x="168528" y="87022"/>
                </a:cubicBezTo>
                <a:cubicBezTo>
                  <a:pt x="185461" y="95489"/>
                  <a:pt x="324103" y="40455"/>
                  <a:pt x="413003" y="52097"/>
                </a:cubicBezTo>
                <a:cubicBezTo>
                  <a:pt x="501903" y="63739"/>
                  <a:pt x="663828" y="144172"/>
                  <a:pt x="701928" y="156872"/>
                </a:cubicBezTo>
                <a:cubicBezTo>
                  <a:pt x="740028" y="169572"/>
                  <a:pt x="596624" y="140468"/>
                  <a:pt x="641603" y="128297"/>
                </a:cubicBezTo>
                <a:cubicBezTo>
                  <a:pt x="686582" y="116126"/>
                  <a:pt x="940582" y="84905"/>
                  <a:pt x="971803" y="83847"/>
                </a:cubicBezTo>
                <a:cubicBezTo>
                  <a:pt x="1003024" y="82789"/>
                  <a:pt x="847978" y="102897"/>
                  <a:pt x="828928" y="121947"/>
                </a:cubicBezTo>
                <a:cubicBezTo>
                  <a:pt x="809878" y="140997"/>
                  <a:pt x="900365" y="198676"/>
                  <a:pt x="857503" y="198147"/>
                </a:cubicBezTo>
                <a:cubicBezTo>
                  <a:pt x="814641" y="197618"/>
                  <a:pt x="646365" y="128297"/>
                  <a:pt x="571753" y="118772"/>
                </a:cubicBezTo>
                <a:cubicBezTo>
                  <a:pt x="497141" y="109247"/>
                  <a:pt x="463803" y="125651"/>
                  <a:pt x="409828" y="140997"/>
                </a:cubicBezTo>
                <a:cubicBezTo>
                  <a:pt x="355853" y="156343"/>
                  <a:pt x="251078" y="216139"/>
                  <a:pt x="247903" y="210847"/>
                </a:cubicBezTo>
                <a:cubicBezTo>
                  <a:pt x="244728" y="205555"/>
                  <a:pt x="395011" y="127768"/>
                  <a:pt x="390778" y="109247"/>
                </a:cubicBezTo>
                <a:cubicBezTo>
                  <a:pt x="386545" y="90726"/>
                  <a:pt x="244728" y="117714"/>
                  <a:pt x="222503" y="99722"/>
                </a:cubicBezTo>
                <a:cubicBezTo>
                  <a:pt x="200278" y="81730"/>
                  <a:pt x="290765" y="9764"/>
                  <a:pt x="257428" y="1297"/>
                </a:cubicBezTo>
                <a:cubicBezTo>
                  <a:pt x="224091" y="-7170"/>
                  <a:pt x="-8743" y="33047"/>
                  <a:pt x="253" y="33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452EC2AC-CF47-4BE6-0071-CDF8553BF8E3}"/>
              </a:ext>
            </a:extLst>
          </p:cNvPr>
          <p:cNvSpPr/>
          <p:nvPr/>
        </p:nvSpPr>
        <p:spPr>
          <a:xfrm>
            <a:off x="2074896" y="9864721"/>
            <a:ext cx="586286" cy="210428"/>
          </a:xfrm>
          <a:custGeom>
            <a:avLst/>
            <a:gdLst>
              <a:gd name="connsiteX0" fmla="*/ 14254 w 586286"/>
              <a:gd name="connsiteY0" fmla="*/ 85729 h 210428"/>
              <a:gd name="connsiteX1" fmla="*/ 446054 w 586286"/>
              <a:gd name="connsiteY1" fmla="*/ 79379 h 210428"/>
              <a:gd name="connsiteX2" fmla="*/ 585754 w 586286"/>
              <a:gd name="connsiteY2" fmla="*/ 28579 h 210428"/>
              <a:gd name="connsiteX3" fmla="*/ 496854 w 586286"/>
              <a:gd name="connsiteY3" fmla="*/ 66679 h 210428"/>
              <a:gd name="connsiteX4" fmla="*/ 573054 w 586286"/>
              <a:gd name="connsiteY4" fmla="*/ 209554 h 210428"/>
              <a:gd name="connsiteX5" fmla="*/ 512729 w 586286"/>
              <a:gd name="connsiteY5" fmla="*/ 123829 h 210428"/>
              <a:gd name="connsiteX6" fmla="*/ 347629 w 586286"/>
              <a:gd name="connsiteY6" fmla="*/ 63504 h 210428"/>
              <a:gd name="connsiteX7" fmla="*/ 236504 w 586286"/>
              <a:gd name="connsiteY7" fmla="*/ 4 h 210428"/>
              <a:gd name="connsiteX8" fmla="*/ 290479 w 586286"/>
              <a:gd name="connsiteY8" fmla="*/ 60329 h 210428"/>
              <a:gd name="connsiteX9" fmla="*/ 122204 w 586286"/>
              <a:gd name="connsiteY9" fmla="*/ 98429 h 210428"/>
              <a:gd name="connsiteX10" fmla="*/ 14254 w 586286"/>
              <a:gd name="connsiteY10" fmla="*/ 85729 h 21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6286" h="210428">
                <a:moveTo>
                  <a:pt x="14254" y="85729"/>
                </a:moveTo>
                <a:cubicBezTo>
                  <a:pt x="68229" y="82554"/>
                  <a:pt x="350804" y="88904"/>
                  <a:pt x="446054" y="79379"/>
                </a:cubicBezTo>
                <a:cubicBezTo>
                  <a:pt x="541304" y="69854"/>
                  <a:pt x="577287" y="30696"/>
                  <a:pt x="585754" y="28579"/>
                </a:cubicBezTo>
                <a:cubicBezTo>
                  <a:pt x="594221" y="26462"/>
                  <a:pt x="498971" y="36517"/>
                  <a:pt x="496854" y="66679"/>
                </a:cubicBezTo>
                <a:cubicBezTo>
                  <a:pt x="494737" y="96841"/>
                  <a:pt x="570408" y="200029"/>
                  <a:pt x="573054" y="209554"/>
                </a:cubicBezTo>
                <a:cubicBezTo>
                  <a:pt x="575700" y="219079"/>
                  <a:pt x="550300" y="148171"/>
                  <a:pt x="512729" y="123829"/>
                </a:cubicBezTo>
                <a:cubicBezTo>
                  <a:pt x="475158" y="99487"/>
                  <a:pt x="393667" y="84141"/>
                  <a:pt x="347629" y="63504"/>
                </a:cubicBezTo>
                <a:cubicBezTo>
                  <a:pt x="301592" y="42866"/>
                  <a:pt x="246029" y="533"/>
                  <a:pt x="236504" y="4"/>
                </a:cubicBezTo>
                <a:cubicBezTo>
                  <a:pt x="226979" y="-525"/>
                  <a:pt x="309529" y="43925"/>
                  <a:pt x="290479" y="60329"/>
                </a:cubicBezTo>
                <a:cubicBezTo>
                  <a:pt x="271429" y="76733"/>
                  <a:pt x="170887" y="90492"/>
                  <a:pt x="122204" y="98429"/>
                </a:cubicBezTo>
                <a:cubicBezTo>
                  <a:pt x="73521" y="106366"/>
                  <a:pt x="-39721" y="88904"/>
                  <a:pt x="14254" y="85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229ADD00-1B95-7AC2-04CA-96D589721435}"/>
              </a:ext>
            </a:extLst>
          </p:cNvPr>
          <p:cNvSpPr/>
          <p:nvPr/>
        </p:nvSpPr>
        <p:spPr>
          <a:xfrm>
            <a:off x="1944592" y="10108965"/>
            <a:ext cx="382734" cy="204674"/>
          </a:xfrm>
          <a:custGeom>
            <a:avLst/>
            <a:gdLst>
              <a:gd name="connsiteX0" fmla="*/ 328708 w 382734"/>
              <a:gd name="connsiteY0" fmla="*/ 6585 h 204674"/>
              <a:gd name="connsiteX1" fmla="*/ 46133 w 382734"/>
              <a:gd name="connsiteY1" fmla="*/ 162160 h 204674"/>
              <a:gd name="connsiteX2" fmla="*/ 249333 w 382734"/>
              <a:gd name="connsiteY2" fmla="*/ 41510 h 204674"/>
              <a:gd name="connsiteX3" fmla="*/ 160433 w 382734"/>
              <a:gd name="connsiteY3" fmla="*/ 51035 h 204674"/>
              <a:gd name="connsiteX4" fmla="*/ 1683 w 382734"/>
              <a:gd name="connsiteY4" fmla="*/ 197085 h 204674"/>
              <a:gd name="connsiteX5" fmla="*/ 90583 w 382734"/>
              <a:gd name="connsiteY5" fmla="*/ 171685 h 204674"/>
              <a:gd name="connsiteX6" fmla="*/ 300133 w 382734"/>
              <a:gd name="connsiteY6" fmla="*/ 66910 h 204674"/>
              <a:gd name="connsiteX7" fmla="*/ 379508 w 382734"/>
              <a:gd name="connsiteY7" fmla="*/ 31985 h 204674"/>
              <a:gd name="connsiteX8" fmla="*/ 328708 w 382734"/>
              <a:gd name="connsiteY8" fmla="*/ 6585 h 2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734" h="204674">
                <a:moveTo>
                  <a:pt x="328708" y="6585"/>
                </a:moveTo>
                <a:cubicBezTo>
                  <a:pt x="273146" y="28281"/>
                  <a:pt x="59362" y="156339"/>
                  <a:pt x="46133" y="162160"/>
                </a:cubicBezTo>
                <a:cubicBezTo>
                  <a:pt x="32904" y="167981"/>
                  <a:pt x="230283" y="60031"/>
                  <a:pt x="249333" y="41510"/>
                </a:cubicBezTo>
                <a:cubicBezTo>
                  <a:pt x="268383" y="22989"/>
                  <a:pt x="201708" y="25106"/>
                  <a:pt x="160433" y="51035"/>
                </a:cubicBezTo>
                <a:cubicBezTo>
                  <a:pt x="119158" y="76964"/>
                  <a:pt x="13325" y="176977"/>
                  <a:pt x="1683" y="197085"/>
                </a:cubicBezTo>
                <a:cubicBezTo>
                  <a:pt x="-9959" y="217193"/>
                  <a:pt x="40841" y="193381"/>
                  <a:pt x="90583" y="171685"/>
                </a:cubicBezTo>
                <a:cubicBezTo>
                  <a:pt x="140325" y="149989"/>
                  <a:pt x="251979" y="90193"/>
                  <a:pt x="300133" y="66910"/>
                </a:cubicBezTo>
                <a:cubicBezTo>
                  <a:pt x="348287" y="43627"/>
                  <a:pt x="371571" y="40981"/>
                  <a:pt x="379508" y="31985"/>
                </a:cubicBezTo>
                <a:cubicBezTo>
                  <a:pt x="387446" y="22989"/>
                  <a:pt x="384270" y="-15111"/>
                  <a:pt x="328708" y="6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04010313-1B54-3B7B-F987-5D9A671EAAFD}"/>
              </a:ext>
            </a:extLst>
          </p:cNvPr>
          <p:cNvSpPr/>
          <p:nvPr/>
        </p:nvSpPr>
        <p:spPr>
          <a:xfrm>
            <a:off x="2245361" y="9911231"/>
            <a:ext cx="732142" cy="531704"/>
          </a:xfrm>
          <a:custGeom>
            <a:avLst/>
            <a:gdLst>
              <a:gd name="connsiteX0" fmla="*/ 2539 w 732142"/>
              <a:gd name="connsiteY0" fmla="*/ 245594 h 531704"/>
              <a:gd name="connsiteX1" fmla="*/ 427989 w 732142"/>
              <a:gd name="connsiteY1" fmla="*/ 299569 h 531704"/>
              <a:gd name="connsiteX2" fmla="*/ 437514 w 732142"/>
              <a:gd name="connsiteY2" fmla="*/ 296394 h 531704"/>
              <a:gd name="connsiteX3" fmla="*/ 377189 w 732142"/>
              <a:gd name="connsiteY3" fmla="*/ 334494 h 531704"/>
              <a:gd name="connsiteX4" fmla="*/ 361314 w 732142"/>
              <a:gd name="connsiteY4" fmla="*/ 531344 h 531704"/>
              <a:gd name="connsiteX5" fmla="*/ 370839 w 732142"/>
              <a:gd name="connsiteY5" fmla="*/ 382119 h 531704"/>
              <a:gd name="connsiteX6" fmla="*/ 447039 w 732142"/>
              <a:gd name="connsiteY6" fmla="*/ 340844 h 531704"/>
              <a:gd name="connsiteX7" fmla="*/ 431164 w 732142"/>
              <a:gd name="connsiteY7" fmla="*/ 502769 h 531704"/>
              <a:gd name="connsiteX8" fmla="*/ 504189 w 732142"/>
              <a:gd name="connsiteY8" fmla="*/ 420219 h 531704"/>
              <a:gd name="connsiteX9" fmla="*/ 729614 w 732142"/>
              <a:gd name="connsiteY9" fmla="*/ 16994 h 531704"/>
              <a:gd name="connsiteX10" fmla="*/ 618489 w 732142"/>
              <a:gd name="connsiteY10" fmla="*/ 96369 h 531704"/>
              <a:gd name="connsiteX11" fmla="*/ 510539 w 732142"/>
              <a:gd name="connsiteY11" fmla="*/ 290044 h 531704"/>
              <a:gd name="connsiteX12" fmla="*/ 148589 w 732142"/>
              <a:gd name="connsiteY12" fmla="*/ 188444 h 531704"/>
              <a:gd name="connsiteX13" fmla="*/ 256539 w 732142"/>
              <a:gd name="connsiteY13" fmla="*/ 207494 h 531704"/>
              <a:gd name="connsiteX14" fmla="*/ 250189 w 732142"/>
              <a:gd name="connsiteY14" fmla="*/ 217019 h 531704"/>
              <a:gd name="connsiteX15" fmla="*/ 2539 w 732142"/>
              <a:gd name="connsiteY15" fmla="*/ 245594 h 53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2142" h="531704">
                <a:moveTo>
                  <a:pt x="2539" y="245594"/>
                </a:moveTo>
                <a:cubicBezTo>
                  <a:pt x="32172" y="259352"/>
                  <a:pt x="355493" y="291102"/>
                  <a:pt x="427989" y="299569"/>
                </a:cubicBezTo>
                <a:cubicBezTo>
                  <a:pt x="500485" y="308036"/>
                  <a:pt x="445981" y="290573"/>
                  <a:pt x="437514" y="296394"/>
                </a:cubicBezTo>
                <a:cubicBezTo>
                  <a:pt x="429047" y="302215"/>
                  <a:pt x="389889" y="295336"/>
                  <a:pt x="377189" y="334494"/>
                </a:cubicBezTo>
                <a:cubicBezTo>
                  <a:pt x="364489" y="373652"/>
                  <a:pt x="362372" y="523407"/>
                  <a:pt x="361314" y="531344"/>
                </a:cubicBezTo>
                <a:cubicBezTo>
                  <a:pt x="360256" y="539281"/>
                  <a:pt x="356552" y="413869"/>
                  <a:pt x="370839" y="382119"/>
                </a:cubicBezTo>
                <a:cubicBezTo>
                  <a:pt x="385127" y="350369"/>
                  <a:pt x="436985" y="320736"/>
                  <a:pt x="447039" y="340844"/>
                </a:cubicBezTo>
                <a:cubicBezTo>
                  <a:pt x="457093" y="360952"/>
                  <a:pt x="421639" y="489540"/>
                  <a:pt x="431164" y="502769"/>
                </a:cubicBezTo>
                <a:cubicBezTo>
                  <a:pt x="440689" y="515998"/>
                  <a:pt x="454447" y="501181"/>
                  <a:pt x="504189" y="420219"/>
                </a:cubicBezTo>
                <a:cubicBezTo>
                  <a:pt x="553931" y="339257"/>
                  <a:pt x="710564" y="70969"/>
                  <a:pt x="729614" y="16994"/>
                </a:cubicBezTo>
                <a:cubicBezTo>
                  <a:pt x="748664" y="-36981"/>
                  <a:pt x="655001" y="50861"/>
                  <a:pt x="618489" y="96369"/>
                </a:cubicBezTo>
                <a:cubicBezTo>
                  <a:pt x="581977" y="141877"/>
                  <a:pt x="588856" y="274698"/>
                  <a:pt x="510539" y="290044"/>
                </a:cubicBezTo>
                <a:cubicBezTo>
                  <a:pt x="432222" y="305390"/>
                  <a:pt x="190922" y="202202"/>
                  <a:pt x="148589" y="188444"/>
                </a:cubicBezTo>
                <a:cubicBezTo>
                  <a:pt x="106256" y="174686"/>
                  <a:pt x="239606" y="202732"/>
                  <a:pt x="256539" y="207494"/>
                </a:cubicBezTo>
                <a:cubicBezTo>
                  <a:pt x="273472" y="212256"/>
                  <a:pt x="288818" y="211727"/>
                  <a:pt x="250189" y="217019"/>
                </a:cubicBezTo>
                <a:cubicBezTo>
                  <a:pt x="211560" y="222311"/>
                  <a:pt x="-27094" y="231836"/>
                  <a:pt x="2539" y="2455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5D290357-D590-D3D5-58D8-3FF62E457E0F}"/>
              </a:ext>
            </a:extLst>
          </p:cNvPr>
          <p:cNvSpPr/>
          <p:nvPr/>
        </p:nvSpPr>
        <p:spPr>
          <a:xfrm>
            <a:off x="1661565" y="10102843"/>
            <a:ext cx="1061269" cy="295369"/>
          </a:xfrm>
          <a:custGeom>
            <a:avLst/>
            <a:gdLst>
              <a:gd name="connsiteX0" fmla="*/ 14835 w 1061269"/>
              <a:gd name="connsiteY0" fmla="*/ 104782 h 295369"/>
              <a:gd name="connsiteX1" fmla="*/ 306935 w 1061269"/>
              <a:gd name="connsiteY1" fmla="*/ 212732 h 295369"/>
              <a:gd name="connsiteX2" fmla="*/ 545060 w 1061269"/>
              <a:gd name="connsiteY2" fmla="*/ 146057 h 295369"/>
              <a:gd name="connsiteX3" fmla="*/ 1056235 w 1061269"/>
              <a:gd name="connsiteY3" fmla="*/ 171457 h 295369"/>
              <a:gd name="connsiteX4" fmla="*/ 795885 w 1061269"/>
              <a:gd name="connsiteY4" fmla="*/ 193682 h 295369"/>
              <a:gd name="connsiteX5" fmla="*/ 624435 w 1061269"/>
              <a:gd name="connsiteY5" fmla="*/ 295282 h 295369"/>
              <a:gd name="connsiteX6" fmla="*/ 735560 w 1061269"/>
              <a:gd name="connsiteY6" fmla="*/ 174632 h 295369"/>
              <a:gd name="connsiteX7" fmla="*/ 399010 w 1061269"/>
              <a:gd name="connsiteY7" fmla="*/ 187332 h 295369"/>
              <a:gd name="connsiteX8" fmla="*/ 252960 w 1061269"/>
              <a:gd name="connsiteY8" fmla="*/ 206382 h 295369"/>
              <a:gd name="connsiteX9" fmla="*/ 303760 w 1061269"/>
              <a:gd name="connsiteY9" fmla="*/ 142882 h 295369"/>
              <a:gd name="connsiteX10" fmla="*/ 278360 w 1061269"/>
              <a:gd name="connsiteY10" fmla="*/ 7 h 295369"/>
              <a:gd name="connsiteX11" fmla="*/ 275185 w 1061269"/>
              <a:gd name="connsiteY11" fmla="*/ 136532 h 295369"/>
              <a:gd name="connsiteX12" fmla="*/ 160885 w 1061269"/>
              <a:gd name="connsiteY12" fmla="*/ 136532 h 295369"/>
              <a:gd name="connsiteX13" fmla="*/ 56110 w 1061269"/>
              <a:gd name="connsiteY13" fmla="*/ 136532 h 295369"/>
              <a:gd name="connsiteX14" fmla="*/ 14835 w 1061269"/>
              <a:gd name="connsiteY14" fmla="*/ 104782 h 29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1269" h="295369">
                <a:moveTo>
                  <a:pt x="14835" y="104782"/>
                </a:moveTo>
                <a:cubicBezTo>
                  <a:pt x="56639" y="117482"/>
                  <a:pt x="218564" y="205853"/>
                  <a:pt x="306935" y="212732"/>
                </a:cubicBezTo>
                <a:cubicBezTo>
                  <a:pt x="395306" y="219611"/>
                  <a:pt x="420177" y="152936"/>
                  <a:pt x="545060" y="146057"/>
                </a:cubicBezTo>
                <a:cubicBezTo>
                  <a:pt x="669943" y="139178"/>
                  <a:pt x="1014431" y="163520"/>
                  <a:pt x="1056235" y="171457"/>
                </a:cubicBezTo>
                <a:cubicBezTo>
                  <a:pt x="1098039" y="179394"/>
                  <a:pt x="867852" y="173045"/>
                  <a:pt x="795885" y="193682"/>
                </a:cubicBezTo>
                <a:cubicBezTo>
                  <a:pt x="723918" y="214319"/>
                  <a:pt x="634489" y="298457"/>
                  <a:pt x="624435" y="295282"/>
                </a:cubicBezTo>
                <a:cubicBezTo>
                  <a:pt x="614381" y="292107"/>
                  <a:pt x="773131" y="192624"/>
                  <a:pt x="735560" y="174632"/>
                </a:cubicBezTo>
                <a:cubicBezTo>
                  <a:pt x="697989" y="156640"/>
                  <a:pt x="479443" y="182040"/>
                  <a:pt x="399010" y="187332"/>
                </a:cubicBezTo>
                <a:cubicBezTo>
                  <a:pt x="318577" y="192624"/>
                  <a:pt x="268835" y="213790"/>
                  <a:pt x="252960" y="206382"/>
                </a:cubicBezTo>
                <a:cubicBezTo>
                  <a:pt x="237085" y="198974"/>
                  <a:pt x="299527" y="177278"/>
                  <a:pt x="303760" y="142882"/>
                </a:cubicBezTo>
                <a:cubicBezTo>
                  <a:pt x="307993" y="108486"/>
                  <a:pt x="283122" y="1065"/>
                  <a:pt x="278360" y="7"/>
                </a:cubicBezTo>
                <a:cubicBezTo>
                  <a:pt x="273598" y="-1051"/>
                  <a:pt x="294764" y="113778"/>
                  <a:pt x="275185" y="136532"/>
                </a:cubicBezTo>
                <a:cubicBezTo>
                  <a:pt x="255606" y="159286"/>
                  <a:pt x="160885" y="136532"/>
                  <a:pt x="160885" y="136532"/>
                </a:cubicBezTo>
                <a:cubicBezTo>
                  <a:pt x="124373" y="136532"/>
                  <a:pt x="82039" y="141824"/>
                  <a:pt x="56110" y="136532"/>
                </a:cubicBezTo>
                <a:cubicBezTo>
                  <a:pt x="30181" y="131240"/>
                  <a:pt x="-26969" y="92082"/>
                  <a:pt x="14835" y="104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3F209A96-5969-715D-A4AD-C888CA370206}"/>
              </a:ext>
            </a:extLst>
          </p:cNvPr>
          <p:cNvSpPr/>
          <p:nvPr/>
        </p:nvSpPr>
        <p:spPr>
          <a:xfrm>
            <a:off x="1857000" y="8719170"/>
            <a:ext cx="991308" cy="476423"/>
          </a:xfrm>
          <a:custGeom>
            <a:avLst/>
            <a:gdLst>
              <a:gd name="connsiteX0" fmla="*/ 375 w 991308"/>
              <a:gd name="connsiteY0" fmla="*/ 231155 h 476423"/>
              <a:gd name="connsiteX1" fmla="*/ 86100 w 991308"/>
              <a:gd name="connsiteY1" fmla="*/ 304180 h 476423"/>
              <a:gd name="connsiteX2" fmla="*/ 32125 w 991308"/>
              <a:gd name="connsiteY2" fmla="*/ 475630 h 476423"/>
              <a:gd name="connsiteX3" fmla="*/ 197225 w 991308"/>
              <a:gd name="connsiteY3" fmla="*/ 227980 h 476423"/>
              <a:gd name="connsiteX4" fmla="*/ 368675 w 991308"/>
              <a:gd name="connsiteY4" fmla="*/ 167655 h 476423"/>
              <a:gd name="connsiteX5" fmla="*/ 416300 w 991308"/>
              <a:gd name="connsiteY5" fmla="*/ 132730 h 476423"/>
              <a:gd name="connsiteX6" fmla="*/ 730625 w 991308"/>
              <a:gd name="connsiteY6" fmla="*/ 132730 h 476423"/>
              <a:gd name="connsiteX7" fmla="*/ 587750 w 991308"/>
              <a:gd name="connsiteY7" fmla="*/ 129555 h 476423"/>
              <a:gd name="connsiteX8" fmla="*/ 886200 w 991308"/>
              <a:gd name="connsiteY8" fmla="*/ 139080 h 476423"/>
              <a:gd name="connsiteX9" fmla="*/ 873500 w 991308"/>
              <a:gd name="connsiteY9" fmla="*/ 151780 h 476423"/>
              <a:gd name="connsiteX10" fmla="*/ 921125 w 991308"/>
              <a:gd name="connsiteY10" fmla="*/ 291480 h 476423"/>
              <a:gd name="connsiteX11" fmla="*/ 917950 w 991308"/>
              <a:gd name="connsiteY11" fmla="*/ 370855 h 476423"/>
              <a:gd name="connsiteX12" fmla="*/ 902075 w 991308"/>
              <a:gd name="connsiteY12" fmla="*/ 8905 h 476423"/>
              <a:gd name="connsiteX13" fmla="*/ 984625 w 991308"/>
              <a:gd name="connsiteY13" fmla="*/ 107330 h 476423"/>
              <a:gd name="connsiteX14" fmla="*/ 698875 w 991308"/>
              <a:gd name="connsiteY14" fmla="*/ 69230 h 476423"/>
              <a:gd name="connsiteX15" fmla="*/ 527425 w 991308"/>
              <a:gd name="connsiteY15" fmla="*/ 88280 h 476423"/>
              <a:gd name="connsiteX16" fmla="*/ 616325 w 991308"/>
              <a:gd name="connsiteY16" fmla="*/ 104155 h 476423"/>
              <a:gd name="connsiteX17" fmla="*/ 48000 w 991308"/>
              <a:gd name="connsiteY17" fmla="*/ 154955 h 476423"/>
              <a:gd name="connsiteX18" fmla="*/ 213100 w 991308"/>
              <a:gd name="connsiteY18" fmla="*/ 161305 h 476423"/>
              <a:gd name="connsiteX19" fmla="*/ 60700 w 991308"/>
              <a:gd name="connsiteY19" fmla="*/ 348630 h 476423"/>
              <a:gd name="connsiteX20" fmla="*/ 375 w 991308"/>
              <a:gd name="connsiteY20" fmla="*/ 231155 h 47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91308" h="476423">
                <a:moveTo>
                  <a:pt x="375" y="231155"/>
                </a:moveTo>
                <a:cubicBezTo>
                  <a:pt x="4608" y="223747"/>
                  <a:pt x="80808" y="263434"/>
                  <a:pt x="86100" y="304180"/>
                </a:cubicBezTo>
                <a:cubicBezTo>
                  <a:pt x="91392" y="344926"/>
                  <a:pt x="13604" y="488330"/>
                  <a:pt x="32125" y="475630"/>
                </a:cubicBezTo>
                <a:cubicBezTo>
                  <a:pt x="50646" y="462930"/>
                  <a:pt x="141133" y="279309"/>
                  <a:pt x="197225" y="227980"/>
                </a:cubicBezTo>
                <a:cubicBezTo>
                  <a:pt x="253317" y="176651"/>
                  <a:pt x="332163" y="183530"/>
                  <a:pt x="368675" y="167655"/>
                </a:cubicBezTo>
                <a:cubicBezTo>
                  <a:pt x="405188" y="151780"/>
                  <a:pt x="355975" y="138551"/>
                  <a:pt x="416300" y="132730"/>
                </a:cubicBezTo>
                <a:cubicBezTo>
                  <a:pt x="476625" y="126909"/>
                  <a:pt x="702050" y="133259"/>
                  <a:pt x="730625" y="132730"/>
                </a:cubicBezTo>
                <a:lnTo>
                  <a:pt x="587750" y="129555"/>
                </a:lnTo>
                <a:lnTo>
                  <a:pt x="886200" y="139080"/>
                </a:lnTo>
                <a:cubicBezTo>
                  <a:pt x="933825" y="142784"/>
                  <a:pt x="867679" y="126380"/>
                  <a:pt x="873500" y="151780"/>
                </a:cubicBezTo>
                <a:cubicBezTo>
                  <a:pt x="879321" y="177180"/>
                  <a:pt x="913717" y="254968"/>
                  <a:pt x="921125" y="291480"/>
                </a:cubicBezTo>
                <a:cubicBezTo>
                  <a:pt x="928533" y="327992"/>
                  <a:pt x="921125" y="417951"/>
                  <a:pt x="917950" y="370855"/>
                </a:cubicBezTo>
                <a:cubicBezTo>
                  <a:pt x="914775" y="323759"/>
                  <a:pt x="890963" y="52826"/>
                  <a:pt x="902075" y="8905"/>
                </a:cubicBezTo>
                <a:cubicBezTo>
                  <a:pt x="913187" y="-35016"/>
                  <a:pt x="1018492" y="97276"/>
                  <a:pt x="984625" y="107330"/>
                </a:cubicBezTo>
                <a:cubicBezTo>
                  <a:pt x="950758" y="117384"/>
                  <a:pt x="775075" y="72405"/>
                  <a:pt x="698875" y="69230"/>
                </a:cubicBezTo>
                <a:cubicBezTo>
                  <a:pt x="622675" y="66055"/>
                  <a:pt x="541183" y="82459"/>
                  <a:pt x="527425" y="88280"/>
                </a:cubicBezTo>
                <a:cubicBezTo>
                  <a:pt x="513667" y="94101"/>
                  <a:pt x="696229" y="93042"/>
                  <a:pt x="616325" y="104155"/>
                </a:cubicBezTo>
                <a:cubicBezTo>
                  <a:pt x="536421" y="115267"/>
                  <a:pt x="115204" y="145430"/>
                  <a:pt x="48000" y="154955"/>
                </a:cubicBezTo>
                <a:cubicBezTo>
                  <a:pt x="-19204" y="164480"/>
                  <a:pt x="210983" y="129026"/>
                  <a:pt x="213100" y="161305"/>
                </a:cubicBezTo>
                <a:cubicBezTo>
                  <a:pt x="215217" y="193584"/>
                  <a:pt x="92979" y="332755"/>
                  <a:pt x="60700" y="348630"/>
                </a:cubicBezTo>
                <a:cubicBezTo>
                  <a:pt x="28421" y="364505"/>
                  <a:pt x="-3858" y="238563"/>
                  <a:pt x="375" y="231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D4560AB3-544A-D1FE-B17E-A4B0071FF3E5}"/>
              </a:ext>
            </a:extLst>
          </p:cNvPr>
          <p:cNvSpPr/>
          <p:nvPr/>
        </p:nvSpPr>
        <p:spPr>
          <a:xfrm>
            <a:off x="1882627" y="7198955"/>
            <a:ext cx="149380" cy="1015402"/>
          </a:xfrm>
          <a:custGeom>
            <a:avLst/>
            <a:gdLst>
              <a:gd name="connsiteX0" fmla="*/ 149373 w 149380"/>
              <a:gd name="connsiteY0" fmla="*/ 1945 h 1015402"/>
              <a:gd name="connsiteX1" fmla="*/ 31898 w 149380"/>
              <a:gd name="connsiteY1" fmla="*/ 160695 h 1015402"/>
              <a:gd name="connsiteX2" fmla="*/ 35073 w 149380"/>
              <a:gd name="connsiteY2" fmla="*/ 173395 h 1015402"/>
              <a:gd name="connsiteX3" fmla="*/ 148 w 149380"/>
              <a:gd name="connsiteY3" fmla="*/ 452795 h 1015402"/>
              <a:gd name="connsiteX4" fmla="*/ 22373 w 149380"/>
              <a:gd name="connsiteY4" fmla="*/ 424220 h 1015402"/>
              <a:gd name="connsiteX5" fmla="*/ 19198 w 149380"/>
              <a:gd name="connsiteY5" fmla="*/ 605195 h 1015402"/>
              <a:gd name="connsiteX6" fmla="*/ 60473 w 149380"/>
              <a:gd name="connsiteY6" fmla="*/ 735370 h 1015402"/>
              <a:gd name="connsiteX7" fmla="*/ 50948 w 149380"/>
              <a:gd name="connsiteY7" fmla="*/ 665520 h 1015402"/>
              <a:gd name="connsiteX8" fmla="*/ 146198 w 149380"/>
              <a:gd name="connsiteY8" fmla="*/ 913170 h 1015402"/>
              <a:gd name="connsiteX9" fmla="*/ 76348 w 149380"/>
              <a:gd name="connsiteY9" fmla="*/ 1014770 h 1015402"/>
              <a:gd name="connsiteX10" fmla="*/ 95398 w 149380"/>
              <a:gd name="connsiteY10" fmla="*/ 871895 h 1015402"/>
              <a:gd name="connsiteX11" fmla="*/ 28723 w 149380"/>
              <a:gd name="connsiteY11" fmla="*/ 681395 h 1015402"/>
              <a:gd name="connsiteX12" fmla="*/ 35073 w 149380"/>
              <a:gd name="connsiteY12" fmla="*/ 189270 h 1015402"/>
              <a:gd name="connsiteX13" fmla="*/ 54123 w 149380"/>
              <a:gd name="connsiteY13" fmla="*/ 5120 h 1015402"/>
              <a:gd name="connsiteX14" fmla="*/ 25548 w 149380"/>
              <a:gd name="connsiteY14" fmla="*/ 68620 h 1015402"/>
              <a:gd name="connsiteX15" fmla="*/ 149373 w 149380"/>
              <a:gd name="connsiteY15" fmla="*/ 1945 h 101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380" h="1015402">
                <a:moveTo>
                  <a:pt x="149373" y="1945"/>
                </a:moveTo>
                <a:cubicBezTo>
                  <a:pt x="150431" y="17291"/>
                  <a:pt x="31898" y="160695"/>
                  <a:pt x="31898" y="160695"/>
                </a:cubicBezTo>
                <a:cubicBezTo>
                  <a:pt x="12848" y="189270"/>
                  <a:pt x="40365" y="124712"/>
                  <a:pt x="35073" y="173395"/>
                </a:cubicBezTo>
                <a:cubicBezTo>
                  <a:pt x="29781" y="222078"/>
                  <a:pt x="2265" y="410991"/>
                  <a:pt x="148" y="452795"/>
                </a:cubicBezTo>
                <a:cubicBezTo>
                  <a:pt x="-1969" y="494599"/>
                  <a:pt x="19198" y="398820"/>
                  <a:pt x="22373" y="424220"/>
                </a:cubicBezTo>
                <a:cubicBezTo>
                  <a:pt x="25548" y="449620"/>
                  <a:pt x="12848" y="553337"/>
                  <a:pt x="19198" y="605195"/>
                </a:cubicBezTo>
                <a:cubicBezTo>
                  <a:pt x="25548" y="657053"/>
                  <a:pt x="55181" y="725316"/>
                  <a:pt x="60473" y="735370"/>
                </a:cubicBezTo>
                <a:cubicBezTo>
                  <a:pt x="65765" y="745424"/>
                  <a:pt x="36660" y="635887"/>
                  <a:pt x="50948" y="665520"/>
                </a:cubicBezTo>
                <a:cubicBezTo>
                  <a:pt x="65236" y="695153"/>
                  <a:pt x="141965" y="854962"/>
                  <a:pt x="146198" y="913170"/>
                </a:cubicBezTo>
                <a:cubicBezTo>
                  <a:pt x="150431" y="971378"/>
                  <a:pt x="84815" y="1021649"/>
                  <a:pt x="76348" y="1014770"/>
                </a:cubicBezTo>
                <a:cubicBezTo>
                  <a:pt x="67881" y="1007891"/>
                  <a:pt x="103335" y="927457"/>
                  <a:pt x="95398" y="871895"/>
                </a:cubicBezTo>
                <a:cubicBezTo>
                  <a:pt x="87461" y="816333"/>
                  <a:pt x="38777" y="795166"/>
                  <a:pt x="28723" y="681395"/>
                </a:cubicBezTo>
                <a:cubicBezTo>
                  <a:pt x="18669" y="567624"/>
                  <a:pt x="30840" y="301982"/>
                  <a:pt x="35073" y="189270"/>
                </a:cubicBezTo>
                <a:cubicBezTo>
                  <a:pt x="39306" y="76558"/>
                  <a:pt x="55710" y="25228"/>
                  <a:pt x="54123" y="5120"/>
                </a:cubicBezTo>
                <a:cubicBezTo>
                  <a:pt x="52535" y="-14988"/>
                  <a:pt x="11261" y="70207"/>
                  <a:pt x="25548" y="68620"/>
                </a:cubicBezTo>
                <a:cubicBezTo>
                  <a:pt x="39835" y="67033"/>
                  <a:pt x="148315" y="-13401"/>
                  <a:pt x="149373" y="19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2DF0874C-5F67-6706-72CB-843B34A92EFE}"/>
              </a:ext>
            </a:extLst>
          </p:cNvPr>
          <p:cNvSpPr/>
          <p:nvPr/>
        </p:nvSpPr>
        <p:spPr>
          <a:xfrm>
            <a:off x="1993900" y="7126897"/>
            <a:ext cx="336595" cy="296365"/>
          </a:xfrm>
          <a:custGeom>
            <a:avLst/>
            <a:gdLst>
              <a:gd name="connsiteX0" fmla="*/ 0 w 336595"/>
              <a:gd name="connsiteY0" fmla="*/ 54953 h 296365"/>
              <a:gd name="connsiteX1" fmla="*/ 88900 w 336595"/>
              <a:gd name="connsiteY1" fmla="*/ 4153 h 296365"/>
              <a:gd name="connsiteX2" fmla="*/ 209550 w 336595"/>
              <a:gd name="connsiteY2" fmla="*/ 23203 h 296365"/>
              <a:gd name="connsiteX3" fmla="*/ 203200 w 336595"/>
              <a:gd name="connsiteY3" fmla="*/ 7328 h 296365"/>
              <a:gd name="connsiteX4" fmla="*/ 298450 w 336595"/>
              <a:gd name="connsiteY4" fmla="*/ 162903 h 296365"/>
              <a:gd name="connsiteX5" fmla="*/ 336550 w 336595"/>
              <a:gd name="connsiteY5" fmla="*/ 296253 h 296365"/>
              <a:gd name="connsiteX6" fmla="*/ 304800 w 336595"/>
              <a:gd name="connsiteY6" fmla="*/ 140678 h 296365"/>
              <a:gd name="connsiteX7" fmla="*/ 244475 w 336595"/>
              <a:gd name="connsiteY7" fmla="*/ 64478 h 296365"/>
              <a:gd name="connsiteX8" fmla="*/ 0 w 336595"/>
              <a:gd name="connsiteY8" fmla="*/ 54953 h 2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595" h="296365">
                <a:moveTo>
                  <a:pt x="0" y="54953"/>
                </a:moveTo>
                <a:cubicBezTo>
                  <a:pt x="26987" y="32199"/>
                  <a:pt x="53975" y="9445"/>
                  <a:pt x="88900" y="4153"/>
                </a:cubicBezTo>
                <a:lnTo>
                  <a:pt x="209550" y="23203"/>
                </a:lnTo>
                <a:cubicBezTo>
                  <a:pt x="228600" y="23732"/>
                  <a:pt x="188383" y="-15955"/>
                  <a:pt x="203200" y="7328"/>
                </a:cubicBezTo>
                <a:cubicBezTo>
                  <a:pt x="218017" y="30611"/>
                  <a:pt x="276225" y="114749"/>
                  <a:pt x="298450" y="162903"/>
                </a:cubicBezTo>
                <a:cubicBezTo>
                  <a:pt x="320675" y="211057"/>
                  <a:pt x="335492" y="299957"/>
                  <a:pt x="336550" y="296253"/>
                </a:cubicBezTo>
                <a:cubicBezTo>
                  <a:pt x="337608" y="292549"/>
                  <a:pt x="320146" y="179307"/>
                  <a:pt x="304800" y="140678"/>
                </a:cubicBezTo>
                <a:cubicBezTo>
                  <a:pt x="289454" y="102049"/>
                  <a:pt x="294217" y="74003"/>
                  <a:pt x="244475" y="64478"/>
                </a:cubicBezTo>
                <a:cubicBezTo>
                  <a:pt x="194733" y="54953"/>
                  <a:pt x="100541" y="69240"/>
                  <a:pt x="0" y="549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E99ED4F6-3C2C-8943-18B8-70F513D10823}"/>
              </a:ext>
            </a:extLst>
          </p:cNvPr>
          <p:cNvSpPr/>
          <p:nvPr/>
        </p:nvSpPr>
        <p:spPr>
          <a:xfrm>
            <a:off x="1966399" y="7326390"/>
            <a:ext cx="75279" cy="674077"/>
          </a:xfrm>
          <a:custGeom>
            <a:avLst/>
            <a:gdLst>
              <a:gd name="connsiteX0" fmla="*/ 52901 w 75279"/>
              <a:gd name="connsiteY0" fmla="*/ 11035 h 674077"/>
              <a:gd name="connsiteX1" fmla="*/ 21151 w 75279"/>
              <a:gd name="connsiteY1" fmla="*/ 442835 h 674077"/>
              <a:gd name="connsiteX2" fmla="*/ 17976 w 75279"/>
              <a:gd name="connsiteY2" fmla="*/ 382510 h 674077"/>
              <a:gd name="connsiteX3" fmla="*/ 75126 w 75279"/>
              <a:gd name="connsiteY3" fmla="*/ 668260 h 674077"/>
              <a:gd name="connsiteX4" fmla="*/ 33851 w 75279"/>
              <a:gd name="connsiteY4" fmla="*/ 531735 h 674077"/>
              <a:gd name="connsiteX5" fmla="*/ 5276 w 75279"/>
              <a:gd name="connsiteY5" fmla="*/ 39610 h 674077"/>
              <a:gd name="connsiteX6" fmla="*/ 5276 w 75279"/>
              <a:gd name="connsiteY6" fmla="*/ 122160 h 674077"/>
              <a:gd name="connsiteX7" fmla="*/ 52901 w 75279"/>
              <a:gd name="connsiteY7" fmla="*/ 11035 h 67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79" h="674077">
                <a:moveTo>
                  <a:pt x="52901" y="11035"/>
                </a:moveTo>
                <a:cubicBezTo>
                  <a:pt x="55547" y="64481"/>
                  <a:pt x="26972" y="380923"/>
                  <a:pt x="21151" y="442835"/>
                </a:cubicBezTo>
                <a:cubicBezTo>
                  <a:pt x="15330" y="504747"/>
                  <a:pt x="8980" y="344939"/>
                  <a:pt x="17976" y="382510"/>
                </a:cubicBezTo>
                <a:cubicBezTo>
                  <a:pt x="26972" y="420081"/>
                  <a:pt x="72480" y="643389"/>
                  <a:pt x="75126" y="668260"/>
                </a:cubicBezTo>
                <a:cubicBezTo>
                  <a:pt x="77772" y="693131"/>
                  <a:pt x="45493" y="636510"/>
                  <a:pt x="33851" y="531735"/>
                </a:cubicBezTo>
                <a:cubicBezTo>
                  <a:pt x="22209" y="426960"/>
                  <a:pt x="10038" y="107872"/>
                  <a:pt x="5276" y="39610"/>
                </a:cubicBezTo>
                <a:cubicBezTo>
                  <a:pt x="514" y="-28652"/>
                  <a:pt x="-3720" y="129039"/>
                  <a:pt x="5276" y="122160"/>
                </a:cubicBezTo>
                <a:cubicBezTo>
                  <a:pt x="14272" y="115281"/>
                  <a:pt x="50255" y="-42411"/>
                  <a:pt x="52901" y="1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98AD0DC0-8B10-18F1-2C52-E67DFEECD16F}"/>
              </a:ext>
            </a:extLst>
          </p:cNvPr>
          <p:cNvSpPr/>
          <p:nvPr/>
        </p:nvSpPr>
        <p:spPr>
          <a:xfrm>
            <a:off x="2098644" y="7245620"/>
            <a:ext cx="304911" cy="615856"/>
          </a:xfrm>
          <a:custGeom>
            <a:avLst/>
            <a:gdLst>
              <a:gd name="connsiteX0" fmla="*/ 31 w 304911"/>
              <a:gd name="connsiteY0" fmla="*/ 9255 h 615856"/>
              <a:gd name="connsiteX1" fmla="*/ 142906 w 304911"/>
              <a:gd name="connsiteY1" fmla="*/ 12430 h 615856"/>
              <a:gd name="connsiteX2" fmla="*/ 142906 w 304911"/>
              <a:gd name="connsiteY2" fmla="*/ 133080 h 615856"/>
              <a:gd name="connsiteX3" fmla="*/ 158781 w 304911"/>
              <a:gd name="connsiteY3" fmla="*/ 117205 h 615856"/>
              <a:gd name="connsiteX4" fmla="*/ 190531 w 304911"/>
              <a:gd name="connsiteY4" fmla="*/ 231505 h 615856"/>
              <a:gd name="connsiteX5" fmla="*/ 241331 w 304911"/>
              <a:gd name="connsiteY5" fmla="*/ 456930 h 615856"/>
              <a:gd name="connsiteX6" fmla="*/ 215931 w 304911"/>
              <a:gd name="connsiteY6" fmla="*/ 615680 h 615856"/>
              <a:gd name="connsiteX7" fmla="*/ 250856 w 304911"/>
              <a:gd name="connsiteY7" fmla="*/ 485505 h 615856"/>
              <a:gd name="connsiteX8" fmla="*/ 304831 w 304911"/>
              <a:gd name="connsiteY8" fmla="*/ 361680 h 615856"/>
              <a:gd name="connsiteX9" fmla="*/ 263556 w 304911"/>
              <a:gd name="connsiteY9" fmla="*/ 107680 h 615856"/>
              <a:gd name="connsiteX10" fmla="*/ 285781 w 304911"/>
              <a:gd name="connsiteY10" fmla="*/ 295005 h 615856"/>
              <a:gd name="connsiteX11" fmla="*/ 250856 w 304911"/>
              <a:gd name="connsiteY11" fmla="*/ 237855 h 615856"/>
              <a:gd name="connsiteX12" fmla="*/ 257206 w 304911"/>
              <a:gd name="connsiteY12" fmla="*/ 437880 h 615856"/>
              <a:gd name="connsiteX13" fmla="*/ 219106 w 304911"/>
              <a:gd name="connsiteY13" fmla="*/ 263255 h 615856"/>
              <a:gd name="connsiteX14" fmla="*/ 168306 w 304911"/>
              <a:gd name="connsiteY14" fmla="*/ 98155 h 615856"/>
              <a:gd name="connsiteX15" fmla="*/ 117506 w 304911"/>
              <a:gd name="connsiteY15" fmla="*/ 98155 h 615856"/>
              <a:gd name="connsiteX16" fmla="*/ 130206 w 304911"/>
              <a:gd name="connsiteY16" fmla="*/ 60055 h 615856"/>
              <a:gd name="connsiteX17" fmla="*/ 31 w 304911"/>
              <a:gd name="connsiteY17" fmla="*/ 9255 h 61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911" h="615856">
                <a:moveTo>
                  <a:pt x="31" y="9255"/>
                </a:moveTo>
                <a:cubicBezTo>
                  <a:pt x="2148" y="1318"/>
                  <a:pt x="119094" y="-8207"/>
                  <a:pt x="142906" y="12430"/>
                </a:cubicBezTo>
                <a:cubicBezTo>
                  <a:pt x="166718" y="33067"/>
                  <a:pt x="142906" y="133080"/>
                  <a:pt x="142906" y="133080"/>
                </a:cubicBezTo>
                <a:cubicBezTo>
                  <a:pt x="145552" y="150543"/>
                  <a:pt x="150844" y="100801"/>
                  <a:pt x="158781" y="117205"/>
                </a:cubicBezTo>
                <a:cubicBezTo>
                  <a:pt x="166719" y="133609"/>
                  <a:pt x="176773" y="174884"/>
                  <a:pt x="190531" y="231505"/>
                </a:cubicBezTo>
                <a:cubicBezTo>
                  <a:pt x="204289" y="288126"/>
                  <a:pt x="237098" y="392901"/>
                  <a:pt x="241331" y="456930"/>
                </a:cubicBezTo>
                <a:cubicBezTo>
                  <a:pt x="245564" y="520959"/>
                  <a:pt x="214344" y="610918"/>
                  <a:pt x="215931" y="615680"/>
                </a:cubicBezTo>
                <a:cubicBezTo>
                  <a:pt x="217518" y="620442"/>
                  <a:pt x="236039" y="527838"/>
                  <a:pt x="250856" y="485505"/>
                </a:cubicBezTo>
                <a:cubicBezTo>
                  <a:pt x="265673" y="443172"/>
                  <a:pt x="302714" y="424651"/>
                  <a:pt x="304831" y="361680"/>
                </a:cubicBezTo>
                <a:cubicBezTo>
                  <a:pt x="306948" y="298709"/>
                  <a:pt x="266731" y="118793"/>
                  <a:pt x="263556" y="107680"/>
                </a:cubicBezTo>
                <a:cubicBezTo>
                  <a:pt x="260381" y="96567"/>
                  <a:pt x="287898" y="273309"/>
                  <a:pt x="285781" y="295005"/>
                </a:cubicBezTo>
                <a:cubicBezTo>
                  <a:pt x="283664" y="316701"/>
                  <a:pt x="255618" y="214043"/>
                  <a:pt x="250856" y="237855"/>
                </a:cubicBezTo>
                <a:cubicBezTo>
                  <a:pt x="246094" y="261667"/>
                  <a:pt x="262498" y="433647"/>
                  <a:pt x="257206" y="437880"/>
                </a:cubicBezTo>
                <a:cubicBezTo>
                  <a:pt x="251914" y="442113"/>
                  <a:pt x="233923" y="319876"/>
                  <a:pt x="219106" y="263255"/>
                </a:cubicBezTo>
                <a:cubicBezTo>
                  <a:pt x="204289" y="206634"/>
                  <a:pt x="185239" y="125672"/>
                  <a:pt x="168306" y="98155"/>
                </a:cubicBezTo>
                <a:cubicBezTo>
                  <a:pt x="151373" y="70638"/>
                  <a:pt x="123856" y="104505"/>
                  <a:pt x="117506" y="98155"/>
                </a:cubicBezTo>
                <a:cubicBezTo>
                  <a:pt x="111156" y="91805"/>
                  <a:pt x="156664" y="74342"/>
                  <a:pt x="130206" y="60055"/>
                </a:cubicBezTo>
                <a:cubicBezTo>
                  <a:pt x="103748" y="45768"/>
                  <a:pt x="-2086" y="17192"/>
                  <a:pt x="31" y="92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69316B2-6937-9CE6-5517-BC71DF818071}"/>
              </a:ext>
            </a:extLst>
          </p:cNvPr>
          <p:cNvSpPr/>
          <p:nvPr/>
        </p:nvSpPr>
        <p:spPr>
          <a:xfrm>
            <a:off x="2355478" y="7504111"/>
            <a:ext cx="410558" cy="1106570"/>
          </a:xfrm>
          <a:custGeom>
            <a:avLst/>
            <a:gdLst>
              <a:gd name="connsiteX0" fmla="*/ 105147 w 410558"/>
              <a:gd name="connsiteY0" fmla="*/ 347664 h 1106570"/>
              <a:gd name="connsiteX1" fmla="*/ 155947 w 410558"/>
              <a:gd name="connsiteY1" fmla="*/ 385764 h 1106570"/>
              <a:gd name="connsiteX2" fmla="*/ 311522 w 410558"/>
              <a:gd name="connsiteY2" fmla="*/ 620714 h 1106570"/>
              <a:gd name="connsiteX3" fmla="*/ 235322 w 410558"/>
              <a:gd name="connsiteY3" fmla="*/ 541339 h 1106570"/>
              <a:gd name="connsiteX4" fmla="*/ 248022 w 410558"/>
              <a:gd name="connsiteY4" fmla="*/ 604839 h 1106570"/>
              <a:gd name="connsiteX5" fmla="*/ 343272 w 410558"/>
              <a:gd name="connsiteY5" fmla="*/ 658814 h 1106570"/>
              <a:gd name="connsiteX6" fmla="*/ 349622 w 410558"/>
              <a:gd name="connsiteY6" fmla="*/ 928689 h 1106570"/>
              <a:gd name="connsiteX7" fmla="*/ 352797 w 410558"/>
              <a:gd name="connsiteY7" fmla="*/ 731839 h 1106570"/>
              <a:gd name="connsiteX8" fmla="*/ 409947 w 410558"/>
              <a:gd name="connsiteY8" fmla="*/ 935039 h 1106570"/>
              <a:gd name="connsiteX9" fmla="*/ 381372 w 410558"/>
              <a:gd name="connsiteY9" fmla="*/ 1106489 h 1106570"/>
              <a:gd name="connsiteX10" fmla="*/ 355972 w 410558"/>
              <a:gd name="connsiteY10" fmla="*/ 954089 h 1106570"/>
              <a:gd name="connsiteX11" fmla="*/ 254372 w 410558"/>
              <a:gd name="connsiteY11" fmla="*/ 712789 h 1106570"/>
              <a:gd name="connsiteX12" fmla="*/ 372 w 410558"/>
              <a:gd name="connsiteY12" fmla="*/ 379414 h 1106570"/>
              <a:gd name="connsiteX13" fmla="*/ 197222 w 410558"/>
              <a:gd name="connsiteY13" fmla="*/ 608014 h 1106570"/>
              <a:gd name="connsiteX14" fmla="*/ 181347 w 410558"/>
              <a:gd name="connsiteY14" fmla="*/ 500064 h 1106570"/>
              <a:gd name="connsiteX15" fmla="*/ 67047 w 410558"/>
              <a:gd name="connsiteY15" fmla="*/ 300039 h 1106570"/>
              <a:gd name="connsiteX16" fmla="*/ 47997 w 410558"/>
              <a:gd name="connsiteY16" fmla="*/ 4764 h 1106570"/>
              <a:gd name="connsiteX17" fmla="*/ 44822 w 410558"/>
              <a:gd name="connsiteY17" fmla="*/ 128589 h 1106570"/>
              <a:gd name="connsiteX18" fmla="*/ 73397 w 410558"/>
              <a:gd name="connsiteY18" fmla="*/ 274639 h 1106570"/>
              <a:gd name="connsiteX19" fmla="*/ 82922 w 410558"/>
              <a:gd name="connsiteY19" fmla="*/ 211139 h 1106570"/>
              <a:gd name="connsiteX20" fmla="*/ 203572 w 410558"/>
              <a:gd name="connsiteY20" fmla="*/ 566739 h 1106570"/>
              <a:gd name="connsiteX21" fmla="*/ 105147 w 410558"/>
              <a:gd name="connsiteY21" fmla="*/ 347664 h 110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0558" h="1106570">
                <a:moveTo>
                  <a:pt x="105147" y="347664"/>
                </a:moveTo>
                <a:cubicBezTo>
                  <a:pt x="97209" y="317501"/>
                  <a:pt x="121551" y="340256"/>
                  <a:pt x="155947" y="385764"/>
                </a:cubicBezTo>
                <a:cubicBezTo>
                  <a:pt x="190343" y="431272"/>
                  <a:pt x="298293" y="594785"/>
                  <a:pt x="311522" y="620714"/>
                </a:cubicBezTo>
                <a:cubicBezTo>
                  <a:pt x="324751" y="646643"/>
                  <a:pt x="245905" y="543985"/>
                  <a:pt x="235322" y="541339"/>
                </a:cubicBezTo>
                <a:cubicBezTo>
                  <a:pt x="224739" y="538693"/>
                  <a:pt x="230030" y="585260"/>
                  <a:pt x="248022" y="604839"/>
                </a:cubicBezTo>
                <a:cubicBezTo>
                  <a:pt x="266014" y="624418"/>
                  <a:pt x="326339" y="604839"/>
                  <a:pt x="343272" y="658814"/>
                </a:cubicBezTo>
                <a:cubicBezTo>
                  <a:pt x="360205" y="712789"/>
                  <a:pt x="348035" y="916518"/>
                  <a:pt x="349622" y="928689"/>
                </a:cubicBezTo>
                <a:cubicBezTo>
                  <a:pt x="351209" y="940860"/>
                  <a:pt x="342743" y="730781"/>
                  <a:pt x="352797" y="731839"/>
                </a:cubicBezTo>
                <a:cubicBezTo>
                  <a:pt x="362851" y="732897"/>
                  <a:pt x="405185" y="872597"/>
                  <a:pt x="409947" y="935039"/>
                </a:cubicBezTo>
                <a:cubicBezTo>
                  <a:pt x="414709" y="997481"/>
                  <a:pt x="390368" y="1103314"/>
                  <a:pt x="381372" y="1106489"/>
                </a:cubicBezTo>
                <a:cubicBezTo>
                  <a:pt x="372376" y="1109664"/>
                  <a:pt x="377139" y="1019706"/>
                  <a:pt x="355972" y="954089"/>
                </a:cubicBezTo>
                <a:cubicBezTo>
                  <a:pt x="334805" y="888472"/>
                  <a:pt x="313639" y="808568"/>
                  <a:pt x="254372" y="712789"/>
                </a:cubicBezTo>
                <a:cubicBezTo>
                  <a:pt x="195105" y="617010"/>
                  <a:pt x="9897" y="396877"/>
                  <a:pt x="372" y="379414"/>
                </a:cubicBezTo>
                <a:cubicBezTo>
                  <a:pt x="-9153" y="361952"/>
                  <a:pt x="167059" y="587906"/>
                  <a:pt x="197222" y="608014"/>
                </a:cubicBezTo>
                <a:cubicBezTo>
                  <a:pt x="227385" y="628122"/>
                  <a:pt x="203043" y="551393"/>
                  <a:pt x="181347" y="500064"/>
                </a:cubicBezTo>
                <a:cubicBezTo>
                  <a:pt x="159651" y="448735"/>
                  <a:pt x="89272" y="382589"/>
                  <a:pt x="67047" y="300039"/>
                </a:cubicBezTo>
                <a:cubicBezTo>
                  <a:pt x="44822" y="217489"/>
                  <a:pt x="51701" y="33339"/>
                  <a:pt x="47997" y="4764"/>
                </a:cubicBezTo>
                <a:cubicBezTo>
                  <a:pt x="44293" y="-23811"/>
                  <a:pt x="40589" y="83610"/>
                  <a:pt x="44822" y="128589"/>
                </a:cubicBezTo>
                <a:cubicBezTo>
                  <a:pt x="49055" y="173568"/>
                  <a:pt x="67047" y="260881"/>
                  <a:pt x="73397" y="274639"/>
                </a:cubicBezTo>
                <a:cubicBezTo>
                  <a:pt x="79747" y="288397"/>
                  <a:pt x="61226" y="162456"/>
                  <a:pt x="82922" y="211139"/>
                </a:cubicBezTo>
                <a:cubicBezTo>
                  <a:pt x="104618" y="259822"/>
                  <a:pt x="195105" y="538693"/>
                  <a:pt x="203572" y="566739"/>
                </a:cubicBezTo>
                <a:cubicBezTo>
                  <a:pt x="212039" y="594785"/>
                  <a:pt x="113085" y="377827"/>
                  <a:pt x="105147" y="3476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9022E279-661C-0253-FC78-BFD46B867072}"/>
              </a:ext>
            </a:extLst>
          </p:cNvPr>
          <p:cNvSpPr/>
          <p:nvPr/>
        </p:nvSpPr>
        <p:spPr>
          <a:xfrm>
            <a:off x="2031900" y="7324656"/>
            <a:ext cx="293733" cy="692423"/>
          </a:xfrm>
          <a:custGeom>
            <a:avLst/>
            <a:gdLst>
              <a:gd name="connsiteX0" fmla="*/ 101700 w 293733"/>
              <a:gd name="connsiteY0" fmla="*/ 69 h 692423"/>
              <a:gd name="connsiteX1" fmla="*/ 247750 w 293733"/>
              <a:gd name="connsiteY1" fmla="*/ 317569 h 692423"/>
              <a:gd name="connsiteX2" fmla="*/ 228700 w 293733"/>
              <a:gd name="connsiteY2" fmla="*/ 485844 h 692423"/>
              <a:gd name="connsiteX3" fmla="*/ 254100 w 293733"/>
              <a:gd name="connsiteY3" fmla="*/ 489019 h 692423"/>
              <a:gd name="connsiteX4" fmla="*/ 241400 w 293733"/>
              <a:gd name="connsiteY4" fmla="*/ 527119 h 692423"/>
              <a:gd name="connsiteX5" fmla="*/ 100 w 293733"/>
              <a:gd name="connsiteY5" fmla="*/ 479494 h 692423"/>
              <a:gd name="connsiteX6" fmla="*/ 273150 w 293733"/>
              <a:gd name="connsiteY6" fmla="*/ 549344 h 692423"/>
              <a:gd name="connsiteX7" fmla="*/ 273150 w 293733"/>
              <a:gd name="connsiteY7" fmla="*/ 689044 h 692423"/>
              <a:gd name="connsiteX8" fmla="*/ 263625 w 293733"/>
              <a:gd name="connsiteY8" fmla="*/ 616019 h 692423"/>
              <a:gd name="connsiteX9" fmla="*/ 165200 w 293733"/>
              <a:gd name="connsiteY9" fmla="*/ 269944 h 692423"/>
              <a:gd name="connsiteX10" fmla="*/ 225525 w 293733"/>
              <a:gd name="connsiteY10" fmla="*/ 342969 h 692423"/>
              <a:gd name="connsiteX11" fmla="*/ 225525 w 293733"/>
              <a:gd name="connsiteY11" fmla="*/ 288994 h 692423"/>
              <a:gd name="connsiteX12" fmla="*/ 101700 w 293733"/>
              <a:gd name="connsiteY12" fmla="*/ 69 h 69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733" h="692423">
                <a:moveTo>
                  <a:pt x="101700" y="69"/>
                </a:moveTo>
                <a:cubicBezTo>
                  <a:pt x="105404" y="4831"/>
                  <a:pt x="226583" y="236607"/>
                  <a:pt x="247750" y="317569"/>
                </a:cubicBezTo>
                <a:cubicBezTo>
                  <a:pt x="268917" y="398531"/>
                  <a:pt x="227642" y="457269"/>
                  <a:pt x="228700" y="485844"/>
                </a:cubicBezTo>
                <a:cubicBezTo>
                  <a:pt x="229758" y="514419"/>
                  <a:pt x="251983" y="482140"/>
                  <a:pt x="254100" y="489019"/>
                </a:cubicBezTo>
                <a:cubicBezTo>
                  <a:pt x="256217" y="495898"/>
                  <a:pt x="283733" y="528707"/>
                  <a:pt x="241400" y="527119"/>
                </a:cubicBezTo>
                <a:cubicBezTo>
                  <a:pt x="199067" y="525532"/>
                  <a:pt x="-5192" y="475790"/>
                  <a:pt x="100" y="479494"/>
                </a:cubicBezTo>
                <a:cubicBezTo>
                  <a:pt x="5392" y="483198"/>
                  <a:pt x="227642" y="514419"/>
                  <a:pt x="273150" y="549344"/>
                </a:cubicBezTo>
                <a:cubicBezTo>
                  <a:pt x="318658" y="584269"/>
                  <a:pt x="274737" y="677932"/>
                  <a:pt x="273150" y="689044"/>
                </a:cubicBezTo>
                <a:cubicBezTo>
                  <a:pt x="271563" y="700156"/>
                  <a:pt x="281617" y="685869"/>
                  <a:pt x="263625" y="616019"/>
                </a:cubicBezTo>
                <a:cubicBezTo>
                  <a:pt x="245633" y="546169"/>
                  <a:pt x="171550" y="315452"/>
                  <a:pt x="165200" y="269944"/>
                </a:cubicBezTo>
                <a:cubicBezTo>
                  <a:pt x="158850" y="224436"/>
                  <a:pt x="215471" y="339794"/>
                  <a:pt x="225525" y="342969"/>
                </a:cubicBezTo>
                <a:cubicBezTo>
                  <a:pt x="235579" y="346144"/>
                  <a:pt x="248279" y="342440"/>
                  <a:pt x="225525" y="288994"/>
                </a:cubicBezTo>
                <a:cubicBezTo>
                  <a:pt x="202771" y="235548"/>
                  <a:pt x="97996" y="-4693"/>
                  <a:pt x="101700" y="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0822B624-49CF-A12B-FD51-3548CAB2BEDF}"/>
              </a:ext>
            </a:extLst>
          </p:cNvPr>
          <p:cNvSpPr/>
          <p:nvPr/>
        </p:nvSpPr>
        <p:spPr>
          <a:xfrm>
            <a:off x="2025781" y="8187452"/>
            <a:ext cx="298524" cy="430821"/>
          </a:xfrm>
          <a:custGeom>
            <a:avLst/>
            <a:gdLst>
              <a:gd name="connsiteX0" fmla="*/ 60194 w 298524"/>
              <a:gd name="connsiteY0" fmla="*/ 216773 h 430821"/>
              <a:gd name="connsiteX1" fmla="*/ 161794 w 298524"/>
              <a:gd name="connsiteY1" fmla="*/ 238998 h 430821"/>
              <a:gd name="connsiteX2" fmla="*/ 298319 w 298524"/>
              <a:gd name="connsiteY2" fmla="*/ 407273 h 430821"/>
              <a:gd name="connsiteX3" fmla="*/ 193544 w 298524"/>
              <a:gd name="connsiteY3" fmla="*/ 407273 h 430821"/>
              <a:gd name="connsiteX4" fmla="*/ 228469 w 298524"/>
              <a:gd name="connsiteY4" fmla="*/ 429498 h 430821"/>
              <a:gd name="connsiteX5" fmla="*/ 76069 w 298524"/>
              <a:gd name="connsiteY5" fmla="*/ 362823 h 430821"/>
              <a:gd name="connsiteX6" fmla="*/ 6219 w 298524"/>
              <a:gd name="connsiteY6" fmla="*/ 302498 h 430821"/>
              <a:gd name="connsiteX7" fmla="*/ 228469 w 298524"/>
              <a:gd name="connsiteY7" fmla="*/ 404098 h 430821"/>
              <a:gd name="connsiteX8" fmla="*/ 215769 w 298524"/>
              <a:gd name="connsiteY8" fmla="*/ 388223 h 430821"/>
              <a:gd name="connsiteX9" fmla="*/ 184019 w 298524"/>
              <a:gd name="connsiteY9" fmla="*/ 308848 h 430821"/>
              <a:gd name="connsiteX10" fmla="*/ 225294 w 298524"/>
              <a:gd name="connsiteY10" fmla="*/ 356473 h 430821"/>
              <a:gd name="connsiteX11" fmla="*/ 168144 w 298524"/>
              <a:gd name="connsiteY11" fmla="*/ 242173 h 430821"/>
              <a:gd name="connsiteX12" fmla="*/ 168144 w 298524"/>
              <a:gd name="connsiteY12" fmla="*/ 127873 h 430821"/>
              <a:gd name="connsiteX13" fmla="*/ 145919 w 298524"/>
              <a:gd name="connsiteY13" fmla="*/ 873 h 430821"/>
              <a:gd name="connsiteX14" fmla="*/ 145919 w 298524"/>
              <a:gd name="connsiteY14" fmla="*/ 194548 h 430821"/>
              <a:gd name="connsiteX15" fmla="*/ 133219 w 298524"/>
              <a:gd name="connsiteY15" fmla="*/ 207248 h 430821"/>
              <a:gd name="connsiteX16" fmla="*/ 60194 w 298524"/>
              <a:gd name="connsiteY16" fmla="*/ 216773 h 43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8524" h="430821">
                <a:moveTo>
                  <a:pt x="60194" y="216773"/>
                </a:moveTo>
                <a:cubicBezTo>
                  <a:pt x="64957" y="222065"/>
                  <a:pt x="122107" y="207248"/>
                  <a:pt x="161794" y="238998"/>
                </a:cubicBezTo>
                <a:cubicBezTo>
                  <a:pt x="201482" y="270748"/>
                  <a:pt x="293027" y="379227"/>
                  <a:pt x="298319" y="407273"/>
                </a:cubicBezTo>
                <a:cubicBezTo>
                  <a:pt x="303611" y="435319"/>
                  <a:pt x="205186" y="403569"/>
                  <a:pt x="193544" y="407273"/>
                </a:cubicBezTo>
                <a:cubicBezTo>
                  <a:pt x="181902" y="410977"/>
                  <a:pt x="248048" y="436906"/>
                  <a:pt x="228469" y="429498"/>
                </a:cubicBezTo>
                <a:cubicBezTo>
                  <a:pt x="208890" y="422090"/>
                  <a:pt x="113111" y="383990"/>
                  <a:pt x="76069" y="362823"/>
                </a:cubicBezTo>
                <a:cubicBezTo>
                  <a:pt x="39027" y="341656"/>
                  <a:pt x="-19181" y="295619"/>
                  <a:pt x="6219" y="302498"/>
                </a:cubicBezTo>
                <a:cubicBezTo>
                  <a:pt x="31619" y="309377"/>
                  <a:pt x="193544" y="389811"/>
                  <a:pt x="228469" y="404098"/>
                </a:cubicBezTo>
                <a:cubicBezTo>
                  <a:pt x="263394" y="418386"/>
                  <a:pt x="223177" y="404098"/>
                  <a:pt x="215769" y="388223"/>
                </a:cubicBezTo>
                <a:cubicBezTo>
                  <a:pt x="208361" y="372348"/>
                  <a:pt x="182432" y="314140"/>
                  <a:pt x="184019" y="308848"/>
                </a:cubicBezTo>
                <a:cubicBezTo>
                  <a:pt x="185606" y="303556"/>
                  <a:pt x="227940" y="367586"/>
                  <a:pt x="225294" y="356473"/>
                </a:cubicBezTo>
                <a:cubicBezTo>
                  <a:pt x="222648" y="345360"/>
                  <a:pt x="177669" y="280273"/>
                  <a:pt x="168144" y="242173"/>
                </a:cubicBezTo>
                <a:cubicBezTo>
                  <a:pt x="158619" y="204073"/>
                  <a:pt x="171848" y="168090"/>
                  <a:pt x="168144" y="127873"/>
                </a:cubicBezTo>
                <a:cubicBezTo>
                  <a:pt x="164440" y="87656"/>
                  <a:pt x="149623" y="-10239"/>
                  <a:pt x="145919" y="873"/>
                </a:cubicBezTo>
                <a:cubicBezTo>
                  <a:pt x="142215" y="11985"/>
                  <a:pt x="148036" y="160152"/>
                  <a:pt x="145919" y="194548"/>
                </a:cubicBezTo>
                <a:cubicBezTo>
                  <a:pt x="143802" y="228944"/>
                  <a:pt x="141156" y="205131"/>
                  <a:pt x="133219" y="207248"/>
                </a:cubicBezTo>
                <a:cubicBezTo>
                  <a:pt x="125282" y="209365"/>
                  <a:pt x="55431" y="211481"/>
                  <a:pt x="60194" y="2167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C653AB0B-67F0-3D5F-9F16-3058070A548A}"/>
              </a:ext>
            </a:extLst>
          </p:cNvPr>
          <p:cNvSpPr/>
          <p:nvPr/>
        </p:nvSpPr>
        <p:spPr>
          <a:xfrm>
            <a:off x="2164025" y="8079077"/>
            <a:ext cx="413837" cy="517435"/>
          </a:xfrm>
          <a:custGeom>
            <a:avLst/>
            <a:gdLst>
              <a:gd name="connsiteX0" fmla="*/ 210875 w 413837"/>
              <a:gd name="connsiteY0" fmla="*/ 64798 h 517435"/>
              <a:gd name="connsiteX1" fmla="*/ 410900 w 413837"/>
              <a:gd name="connsiteY1" fmla="*/ 493423 h 517435"/>
              <a:gd name="connsiteX2" fmla="*/ 325175 w 413837"/>
              <a:gd name="connsiteY2" fmla="*/ 452148 h 517435"/>
              <a:gd name="connsiteX3" fmla="*/ 255325 w 413837"/>
              <a:gd name="connsiteY3" fmla="*/ 360073 h 517435"/>
              <a:gd name="connsiteX4" fmla="*/ 118800 w 413837"/>
              <a:gd name="connsiteY4" fmla="*/ 214023 h 517435"/>
              <a:gd name="connsiteX5" fmla="*/ 83875 w 413837"/>
              <a:gd name="connsiteY5" fmla="*/ 80673 h 517435"/>
              <a:gd name="connsiteX6" fmla="*/ 1325 w 413837"/>
              <a:gd name="connsiteY6" fmla="*/ 7648 h 517435"/>
              <a:gd name="connsiteX7" fmla="*/ 156900 w 413837"/>
              <a:gd name="connsiteY7" fmla="*/ 264823 h 517435"/>
              <a:gd name="connsiteX8" fmla="*/ 204525 w 413837"/>
              <a:gd name="connsiteY8" fmla="*/ 401348 h 517435"/>
              <a:gd name="connsiteX9" fmla="*/ 229925 w 413837"/>
              <a:gd name="connsiteY9" fmla="*/ 302923 h 517435"/>
              <a:gd name="connsiteX10" fmla="*/ 299775 w 413837"/>
              <a:gd name="connsiteY10" fmla="*/ 433098 h 517435"/>
              <a:gd name="connsiteX11" fmla="*/ 325175 w 413837"/>
              <a:gd name="connsiteY11" fmla="*/ 452148 h 517435"/>
              <a:gd name="connsiteX12" fmla="*/ 280725 w 413837"/>
              <a:gd name="connsiteY12" fmla="*/ 280698 h 517435"/>
              <a:gd name="connsiteX13" fmla="*/ 210875 w 413837"/>
              <a:gd name="connsiteY13" fmla="*/ 64798 h 51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37" h="517435">
                <a:moveTo>
                  <a:pt x="210875" y="64798"/>
                </a:moveTo>
                <a:cubicBezTo>
                  <a:pt x="232571" y="100252"/>
                  <a:pt x="391850" y="428865"/>
                  <a:pt x="410900" y="493423"/>
                </a:cubicBezTo>
                <a:cubicBezTo>
                  <a:pt x="429950" y="557981"/>
                  <a:pt x="351104" y="474373"/>
                  <a:pt x="325175" y="452148"/>
                </a:cubicBezTo>
                <a:cubicBezTo>
                  <a:pt x="299246" y="429923"/>
                  <a:pt x="289721" y="399760"/>
                  <a:pt x="255325" y="360073"/>
                </a:cubicBezTo>
                <a:cubicBezTo>
                  <a:pt x="220929" y="320386"/>
                  <a:pt x="147375" y="260590"/>
                  <a:pt x="118800" y="214023"/>
                </a:cubicBezTo>
                <a:cubicBezTo>
                  <a:pt x="90225" y="167456"/>
                  <a:pt x="103454" y="115069"/>
                  <a:pt x="83875" y="80673"/>
                </a:cubicBezTo>
                <a:cubicBezTo>
                  <a:pt x="64296" y="46277"/>
                  <a:pt x="-10846" y="-23044"/>
                  <a:pt x="1325" y="7648"/>
                </a:cubicBezTo>
                <a:cubicBezTo>
                  <a:pt x="13496" y="38340"/>
                  <a:pt x="123033" y="199206"/>
                  <a:pt x="156900" y="264823"/>
                </a:cubicBezTo>
                <a:cubicBezTo>
                  <a:pt x="190767" y="330440"/>
                  <a:pt x="192354" y="394998"/>
                  <a:pt x="204525" y="401348"/>
                </a:cubicBezTo>
                <a:cubicBezTo>
                  <a:pt x="216696" y="407698"/>
                  <a:pt x="214050" y="297631"/>
                  <a:pt x="229925" y="302923"/>
                </a:cubicBezTo>
                <a:cubicBezTo>
                  <a:pt x="245800" y="308215"/>
                  <a:pt x="283900" y="408227"/>
                  <a:pt x="299775" y="433098"/>
                </a:cubicBezTo>
                <a:cubicBezTo>
                  <a:pt x="315650" y="457969"/>
                  <a:pt x="328350" y="477548"/>
                  <a:pt x="325175" y="452148"/>
                </a:cubicBezTo>
                <a:cubicBezTo>
                  <a:pt x="322000" y="426748"/>
                  <a:pt x="301362" y="348431"/>
                  <a:pt x="280725" y="280698"/>
                </a:cubicBezTo>
                <a:cubicBezTo>
                  <a:pt x="260088" y="212965"/>
                  <a:pt x="189179" y="29344"/>
                  <a:pt x="210875" y="647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1753C55B-1F3F-9822-43F8-DFBFBE05C9BC}"/>
              </a:ext>
            </a:extLst>
          </p:cNvPr>
          <p:cNvSpPr/>
          <p:nvPr/>
        </p:nvSpPr>
        <p:spPr>
          <a:xfrm>
            <a:off x="2054184" y="7815179"/>
            <a:ext cx="360961" cy="503351"/>
          </a:xfrm>
          <a:custGeom>
            <a:avLst/>
            <a:gdLst>
              <a:gd name="connsiteX0" fmla="*/ 25441 w 360961"/>
              <a:gd name="connsiteY0" fmla="*/ 150896 h 503351"/>
              <a:gd name="connsiteX1" fmla="*/ 174666 w 360961"/>
              <a:gd name="connsiteY1" fmla="*/ 112796 h 503351"/>
              <a:gd name="connsiteX2" fmla="*/ 222291 w 360961"/>
              <a:gd name="connsiteY2" fmla="*/ 201696 h 503351"/>
              <a:gd name="connsiteX3" fmla="*/ 234991 w 360961"/>
              <a:gd name="connsiteY3" fmla="*/ 217571 h 503351"/>
              <a:gd name="connsiteX4" fmla="*/ 263566 w 360961"/>
              <a:gd name="connsiteY4" fmla="*/ 347746 h 503351"/>
              <a:gd name="connsiteX5" fmla="*/ 308016 w 360961"/>
              <a:gd name="connsiteY5" fmla="*/ 503321 h 503351"/>
              <a:gd name="connsiteX6" fmla="*/ 282616 w 360961"/>
              <a:gd name="connsiteY6" fmla="*/ 335046 h 503351"/>
              <a:gd name="connsiteX7" fmla="*/ 358816 w 360961"/>
              <a:gd name="connsiteY7" fmla="*/ 4846 h 503351"/>
              <a:gd name="connsiteX8" fmla="*/ 320716 w 360961"/>
              <a:gd name="connsiteY8" fmla="*/ 131846 h 503351"/>
              <a:gd name="connsiteX9" fmla="*/ 130216 w 360961"/>
              <a:gd name="connsiteY9" fmla="*/ 42946 h 503351"/>
              <a:gd name="connsiteX10" fmla="*/ 41 w 360961"/>
              <a:gd name="connsiteY10" fmla="*/ 42946 h 503351"/>
              <a:gd name="connsiteX11" fmla="*/ 142916 w 360961"/>
              <a:gd name="connsiteY11" fmla="*/ 109621 h 503351"/>
              <a:gd name="connsiteX12" fmla="*/ 25441 w 360961"/>
              <a:gd name="connsiteY12" fmla="*/ 150896 h 5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961" h="503351">
                <a:moveTo>
                  <a:pt x="25441" y="150896"/>
                </a:moveTo>
                <a:cubicBezTo>
                  <a:pt x="30733" y="151425"/>
                  <a:pt x="141858" y="104329"/>
                  <a:pt x="174666" y="112796"/>
                </a:cubicBezTo>
                <a:cubicBezTo>
                  <a:pt x="207474" y="121263"/>
                  <a:pt x="212237" y="184234"/>
                  <a:pt x="222291" y="201696"/>
                </a:cubicBezTo>
                <a:cubicBezTo>
                  <a:pt x="232345" y="219158"/>
                  <a:pt x="228112" y="193229"/>
                  <a:pt x="234991" y="217571"/>
                </a:cubicBezTo>
                <a:cubicBezTo>
                  <a:pt x="241870" y="241913"/>
                  <a:pt x="251395" y="300121"/>
                  <a:pt x="263566" y="347746"/>
                </a:cubicBezTo>
                <a:cubicBezTo>
                  <a:pt x="275737" y="395371"/>
                  <a:pt x="304841" y="505438"/>
                  <a:pt x="308016" y="503321"/>
                </a:cubicBezTo>
                <a:cubicBezTo>
                  <a:pt x="311191" y="501204"/>
                  <a:pt x="274149" y="418125"/>
                  <a:pt x="282616" y="335046"/>
                </a:cubicBezTo>
                <a:cubicBezTo>
                  <a:pt x="291083" y="251967"/>
                  <a:pt x="352466" y="38713"/>
                  <a:pt x="358816" y="4846"/>
                </a:cubicBezTo>
                <a:cubicBezTo>
                  <a:pt x="365166" y="-29021"/>
                  <a:pt x="358816" y="125496"/>
                  <a:pt x="320716" y="131846"/>
                </a:cubicBezTo>
                <a:cubicBezTo>
                  <a:pt x="282616" y="138196"/>
                  <a:pt x="183662" y="57763"/>
                  <a:pt x="130216" y="42946"/>
                </a:cubicBezTo>
                <a:cubicBezTo>
                  <a:pt x="76770" y="28129"/>
                  <a:pt x="-2076" y="31834"/>
                  <a:pt x="41" y="42946"/>
                </a:cubicBezTo>
                <a:cubicBezTo>
                  <a:pt x="2158" y="54058"/>
                  <a:pt x="134979" y="90571"/>
                  <a:pt x="142916" y="109621"/>
                </a:cubicBezTo>
                <a:cubicBezTo>
                  <a:pt x="150853" y="128671"/>
                  <a:pt x="20149" y="150367"/>
                  <a:pt x="25441" y="1508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99A90987-D761-AB73-88C7-85E7A3A49863}"/>
              </a:ext>
            </a:extLst>
          </p:cNvPr>
          <p:cNvSpPr/>
          <p:nvPr/>
        </p:nvSpPr>
        <p:spPr>
          <a:xfrm>
            <a:off x="1836291" y="8181712"/>
            <a:ext cx="237126" cy="474876"/>
          </a:xfrm>
          <a:custGeom>
            <a:avLst/>
            <a:gdLst>
              <a:gd name="connsiteX0" fmla="*/ 236984 w 237126"/>
              <a:gd name="connsiteY0" fmla="*/ 263 h 474876"/>
              <a:gd name="connsiteX1" fmla="*/ 214759 w 237126"/>
              <a:gd name="connsiteY1" fmla="*/ 187588 h 474876"/>
              <a:gd name="connsiteX2" fmla="*/ 113159 w 237126"/>
              <a:gd name="connsiteY2" fmla="*/ 266963 h 474876"/>
              <a:gd name="connsiteX3" fmla="*/ 189359 w 237126"/>
              <a:gd name="connsiteY3" fmla="*/ 355863 h 474876"/>
              <a:gd name="connsiteX4" fmla="*/ 97284 w 237126"/>
              <a:gd name="connsiteY4" fmla="*/ 362213 h 474876"/>
              <a:gd name="connsiteX5" fmla="*/ 230634 w 237126"/>
              <a:gd name="connsiteY5" fmla="*/ 432063 h 474876"/>
              <a:gd name="connsiteX6" fmla="*/ 2034 w 237126"/>
              <a:gd name="connsiteY6" fmla="*/ 470163 h 474876"/>
              <a:gd name="connsiteX7" fmla="*/ 116334 w 237126"/>
              <a:gd name="connsiteY7" fmla="*/ 447938 h 474876"/>
              <a:gd name="connsiteX8" fmla="*/ 78234 w 237126"/>
              <a:gd name="connsiteY8" fmla="*/ 235213 h 474876"/>
              <a:gd name="connsiteX9" fmla="*/ 116334 w 237126"/>
              <a:gd name="connsiteY9" fmla="*/ 241563 h 474876"/>
              <a:gd name="connsiteX10" fmla="*/ 211584 w 237126"/>
              <a:gd name="connsiteY10" fmla="*/ 155838 h 474876"/>
              <a:gd name="connsiteX11" fmla="*/ 224284 w 237126"/>
              <a:gd name="connsiteY11" fmla="*/ 146313 h 474876"/>
              <a:gd name="connsiteX12" fmla="*/ 236984 w 237126"/>
              <a:gd name="connsiteY12" fmla="*/ 263 h 47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126" h="474876">
                <a:moveTo>
                  <a:pt x="236984" y="263"/>
                </a:moveTo>
                <a:cubicBezTo>
                  <a:pt x="235397" y="7142"/>
                  <a:pt x="235396" y="143138"/>
                  <a:pt x="214759" y="187588"/>
                </a:cubicBezTo>
                <a:cubicBezTo>
                  <a:pt x="194121" y="232038"/>
                  <a:pt x="117392" y="238917"/>
                  <a:pt x="113159" y="266963"/>
                </a:cubicBezTo>
                <a:cubicBezTo>
                  <a:pt x="108926" y="295009"/>
                  <a:pt x="192005" y="339988"/>
                  <a:pt x="189359" y="355863"/>
                </a:cubicBezTo>
                <a:cubicBezTo>
                  <a:pt x="186713" y="371738"/>
                  <a:pt x="90405" y="349513"/>
                  <a:pt x="97284" y="362213"/>
                </a:cubicBezTo>
                <a:cubicBezTo>
                  <a:pt x="104163" y="374913"/>
                  <a:pt x="246509" y="414071"/>
                  <a:pt x="230634" y="432063"/>
                </a:cubicBezTo>
                <a:cubicBezTo>
                  <a:pt x="214759" y="450055"/>
                  <a:pt x="21084" y="467517"/>
                  <a:pt x="2034" y="470163"/>
                </a:cubicBezTo>
                <a:cubicBezTo>
                  <a:pt x="-17016" y="472809"/>
                  <a:pt x="103634" y="487096"/>
                  <a:pt x="116334" y="447938"/>
                </a:cubicBezTo>
                <a:cubicBezTo>
                  <a:pt x="129034" y="408780"/>
                  <a:pt x="78234" y="269609"/>
                  <a:pt x="78234" y="235213"/>
                </a:cubicBezTo>
                <a:cubicBezTo>
                  <a:pt x="78234" y="200817"/>
                  <a:pt x="94109" y="254792"/>
                  <a:pt x="116334" y="241563"/>
                </a:cubicBezTo>
                <a:cubicBezTo>
                  <a:pt x="138559" y="228334"/>
                  <a:pt x="193592" y="171713"/>
                  <a:pt x="211584" y="155838"/>
                </a:cubicBezTo>
                <a:cubicBezTo>
                  <a:pt x="229576" y="139963"/>
                  <a:pt x="222167" y="169596"/>
                  <a:pt x="224284" y="146313"/>
                </a:cubicBezTo>
                <a:cubicBezTo>
                  <a:pt x="226401" y="123030"/>
                  <a:pt x="238571" y="-6616"/>
                  <a:pt x="236984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285F9BFF-DE8C-E7A9-A89E-04E9DB80FB4B}"/>
              </a:ext>
            </a:extLst>
          </p:cNvPr>
          <p:cNvSpPr/>
          <p:nvPr/>
        </p:nvSpPr>
        <p:spPr>
          <a:xfrm>
            <a:off x="2171955" y="7089489"/>
            <a:ext cx="331327" cy="1101426"/>
          </a:xfrm>
          <a:custGeom>
            <a:avLst/>
            <a:gdLst>
              <a:gd name="connsiteX0" fmla="*/ 2920 w 331327"/>
              <a:gd name="connsiteY0" fmla="*/ 32036 h 1101426"/>
              <a:gd name="connsiteX1" fmla="*/ 209295 w 331327"/>
              <a:gd name="connsiteY1" fmla="*/ 530511 h 1101426"/>
              <a:gd name="connsiteX2" fmla="*/ 126745 w 331327"/>
              <a:gd name="connsiteY2" fmla="*/ 873411 h 1101426"/>
              <a:gd name="connsiteX3" fmla="*/ 221995 w 331327"/>
              <a:gd name="connsiteY3" fmla="*/ 695611 h 1101426"/>
              <a:gd name="connsiteX4" fmla="*/ 152145 w 331327"/>
              <a:gd name="connsiteY4" fmla="*/ 863886 h 1101426"/>
              <a:gd name="connsiteX5" fmla="*/ 250570 w 331327"/>
              <a:gd name="connsiteY5" fmla="*/ 1022636 h 1101426"/>
              <a:gd name="connsiteX6" fmla="*/ 260095 w 331327"/>
              <a:gd name="connsiteY6" fmla="*/ 1098836 h 1101426"/>
              <a:gd name="connsiteX7" fmla="*/ 307720 w 331327"/>
              <a:gd name="connsiteY7" fmla="*/ 933736 h 1101426"/>
              <a:gd name="connsiteX8" fmla="*/ 329945 w 331327"/>
              <a:gd name="connsiteY8" fmla="*/ 784511 h 1101426"/>
              <a:gd name="connsiteX9" fmla="*/ 269620 w 331327"/>
              <a:gd name="connsiteY9" fmla="*/ 590836 h 1101426"/>
              <a:gd name="connsiteX10" fmla="*/ 212470 w 331327"/>
              <a:gd name="connsiteY10" fmla="*/ 232061 h 1101426"/>
              <a:gd name="connsiteX11" fmla="*/ 234695 w 331327"/>
              <a:gd name="connsiteY11" fmla="*/ 374936 h 1101426"/>
              <a:gd name="connsiteX12" fmla="*/ 98170 w 331327"/>
              <a:gd name="connsiteY12" fmla="*/ 86011 h 1101426"/>
              <a:gd name="connsiteX13" fmla="*/ 2920 w 331327"/>
              <a:gd name="connsiteY13" fmla="*/ 32036 h 110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1327" h="1101426">
                <a:moveTo>
                  <a:pt x="2920" y="32036"/>
                </a:moveTo>
                <a:cubicBezTo>
                  <a:pt x="21441" y="106119"/>
                  <a:pt x="188658" y="390282"/>
                  <a:pt x="209295" y="530511"/>
                </a:cubicBezTo>
                <a:cubicBezTo>
                  <a:pt x="229932" y="670740"/>
                  <a:pt x="124628" y="845894"/>
                  <a:pt x="126745" y="873411"/>
                </a:cubicBezTo>
                <a:cubicBezTo>
                  <a:pt x="128862" y="900928"/>
                  <a:pt x="217762" y="697198"/>
                  <a:pt x="221995" y="695611"/>
                </a:cubicBezTo>
                <a:cubicBezTo>
                  <a:pt x="226228" y="694024"/>
                  <a:pt x="147383" y="809382"/>
                  <a:pt x="152145" y="863886"/>
                </a:cubicBezTo>
                <a:cubicBezTo>
                  <a:pt x="156907" y="918390"/>
                  <a:pt x="232578" y="983478"/>
                  <a:pt x="250570" y="1022636"/>
                </a:cubicBezTo>
                <a:cubicBezTo>
                  <a:pt x="268562" y="1061794"/>
                  <a:pt x="250570" y="1113653"/>
                  <a:pt x="260095" y="1098836"/>
                </a:cubicBezTo>
                <a:cubicBezTo>
                  <a:pt x="269620" y="1084019"/>
                  <a:pt x="296078" y="986123"/>
                  <a:pt x="307720" y="933736"/>
                </a:cubicBezTo>
                <a:cubicBezTo>
                  <a:pt x="319362" y="881349"/>
                  <a:pt x="336295" y="841661"/>
                  <a:pt x="329945" y="784511"/>
                </a:cubicBezTo>
                <a:cubicBezTo>
                  <a:pt x="323595" y="727361"/>
                  <a:pt x="289199" y="682911"/>
                  <a:pt x="269620" y="590836"/>
                </a:cubicBezTo>
                <a:cubicBezTo>
                  <a:pt x="250041" y="498761"/>
                  <a:pt x="218291" y="268044"/>
                  <a:pt x="212470" y="232061"/>
                </a:cubicBezTo>
                <a:cubicBezTo>
                  <a:pt x="206649" y="196078"/>
                  <a:pt x="253745" y="399278"/>
                  <a:pt x="234695" y="374936"/>
                </a:cubicBezTo>
                <a:cubicBezTo>
                  <a:pt x="215645" y="350594"/>
                  <a:pt x="137857" y="144219"/>
                  <a:pt x="98170" y="86011"/>
                </a:cubicBezTo>
                <a:cubicBezTo>
                  <a:pt x="58483" y="27803"/>
                  <a:pt x="-15601" y="-42047"/>
                  <a:pt x="2920" y="32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20D89C90-B170-EE9C-A21E-3B13D3E6F16A}"/>
              </a:ext>
            </a:extLst>
          </p:cNvPr>
          <p:cNvSpPr/>
          <p:nvPr/>
        </p:nvSpPr>
        <p:spPr>
          <a:xfrm>
            <a:off x="2409784" y="7803974"/>
            <a:ext cx="308280" cy="467176"/>
          </a:xfrm>
          <a:custGeom>
            <a:avLst/>
            <a:gdLst>
              <a:gd name="connsiteX0" fmla="*/ 28616 w 308280"/>
              <a:gd name="connsiteY0" fmla="*/ 273226 h 467176"/>
              <a:gd name="connsiteX1" fmla="*/ 66716 w 308280"/>
              <a:gd name="connsiteY1" fmla="*/ 381176 h 467176"/>
              <a:gd name="connsiteX2" fmla="*/ 41316 w 308280"/>
              <a:gd name="connsiteY2" fmla="*/ 466901 h 467176"/>
              <a:gd name="connsiteX3" fmla="*/ 177841 w 308280"/>
              <a:gd name="connsiteY3" fmla="*/ 352601 h 467176"/>
              <a:gd name="connsiteX4" fmla="*/ 308016 w 308280"/>
              <a:gd name="connsiteY4" fmla="*/ 457376 h 467176"/>
              <a:gd name="connsiteX5" fmla="*/ 142916 w 308280"/>
              <a:gd name="connsiteY5" fmla="*/ 209726 h 467176"/>
              <a:gd name="connsiteX6" fmla="*/ 41 w 308280"/>
              <a:gd name="connsiteY6" fmla="*/ 176 h 467176"/>
              <a:gd name="connsiteX7" fmla="*/ 127041 w 308280"/>
              <a:gd name="connsiteY7" fmla="*/ 244651 h 467176"/>
              <a:gd name="connsiteX8" fmla="*/ 28616 w 308280"/>
              <a:gd name="connsiteY8" fmla="*/ 273226 h 46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280" h="467176">
                <a:moveTo>
                  <a:pt x="28616" y="273226"/>
                </a:moveTo>
                <a:cubicBezTo>
                  <a:pt x="18562" y="295980"/>
                  <a:pt x="64599" y="348897"/>
                  <a:pt x="66716" y="381176"/>
                </a:cubicBezTo>
                <a:cubicBezTo>
                  <a:pt x="68833" y="413455"/>
                  <a:pt x="22795" y="471664"/>
                  <a:pt x="41316" y="466901"/>
                </a:cubicBezTo>
                <a:cubicBezTo>
                  <a:pt x="59837" y="462138"/>
                  <a:pt x="133391" y="354189"/>
                  <a:pt x="177841" y="352601"/>
                </a:cubicBezTo>
                <a:cubicBezTo>
                  <a:pt x="222291" y="351014"/>
                  <a:pt x="313837" y="481189"/>
                  <a:pt x="308016" y="457376"/>
                </a:cubicBezTo>
                <a:cubicBezTo>
                  <a:pt x="302195" y="433563"/>
                  <a:pt x="194245" y="285926"/>
                  <a:pt x="142916" y="209726"/>
                </a:cubicBezTo>
                <a:cubicBezTo>
                  <a:pt x="91587" y="133526"/>
                  <a:pt x="2687" y="-5645"/>
                  <a:pt x="41" y="176"/>
                </a:cubicBezTo>
                <a:cubicBezTo>
                  <a:pt x="-2605" y="5997"/>
                  <a:pt x="122279" y="197026"/>
                  <a:pt x="127041" y="244651"/>
                </a:cubicBezTo>
                <a:cubicBezTo>
                  <a:pt x="131803" y="292276"/>
                  <a:pt x="38670" y="250472"/>
                  <a:pt x="28616" y="273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85483C93-18C7-D69C-BE6F-C7672F0D96EE}"/>
              </a:ext>
            </a:extLst>
          </p:cNvPr>
          <p:cNvSpPr/>
          <p:nvPr/>
        </p:nvSpPr>
        <p:spPr>
          <a:xfrm>
            <a:off x="2205205" y="8352421"/>
            <a:ext cx="884070" cy="493129"/>
          </a:xfrm>
          <a:custGeom>
            <a:avLst/>
            <a:gdLst>
              <a:gd name="connsiteX0" fmla="*/ 90320 w 884070"/>
              <a:gd name="connsiteY0" fmla="*/ 1004 h 493129"/>
              <a:gd name="connsiteX1" fmla="*/ 214145 w 884070"/>
              <a:gd name="connsiteY1" fmla="*/ 166104 h 493129"/>
              <a:gd name="connsiteX2" fmla="*/ 420520 w 884070"/>
              <a:gd name="connsiteY2" fmla="*/ 305804 h 493129"/>
              <a:gd name="connsiteX3" fmla="*/ 423695 w 884070"/>
              <a:gd name="connsiteY3" fmla="*/ 251829 h 493129"/>
              <a:gd name="connsiteX4" fmla="*/ 607845 w 884070"/>
              <a:gd name="connsiteY4" fmla="*/ 324854 h 493129"/>
              <a:gd name="connsiteX5" fmla="*/ 614195 w 884070"/>
              <a:gd name="connsiteY5" fmla="*/ 315329 h 493129"/>
              <a:gd name="connsiteX6" fmla="*/ 865020 w 884070"/>
              <a:gd name="connsiteY6" fmla="*/ 480429 h 493129"/>
              <a:gd name="connsiteX7" fmla="*/ 884070 w 884070"/>
              <a:gd name="connsiteY7" fmla="*/ 493129 h 493129"/>
              <a:gd name="connsiteX8" fmla="*/ 595145 w 884070"/>
              <a:gd name="connsiteY8" fmla="*/ 340729 h 493129"/>
              <a:gd name="connsiteX9" fmla="*/ 280820 w 884070"/>
              <a:gd name="connsiteY9" fmla="*/ 274054 h 493129"/>
              <a:gd name="connsiteX10" fmla="*/ 7770 w 884070"/>
              <a:gd name="connsiteY10" fmla="*/ 74029 h 493129"/>
              <a:gd name="connsiteX11" fmla="*/ 77620 w 884070"/>
              <a:gd name="connsiteY11" fmla="*/ 96254 h 493129"/>
              <a:gd name="connsiteX12" fmla="*/ 90320 w 884070"/>
              <a:gd name="connsiteY12" fmla="*/ 1004 h 49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4070" h="493129">
                <a:moveTo>
                  <a:pt x="90320" y="1004"/>
                </a:moveTo>
                <a:cubicBezTo>
                  <a:pt x="113074" y="12646"/>
                  <a:pt x="159112" y="115304"/>
                  <a:pt x="214145" y="166104"/>
                </a:cubicBezTo>
                <a:cubicBezTo>
                  <a:pt x="269178" y="216904"/>
                  <a:pt x="385595" y="291517"/>
                  <a:pt x="420520" y="305804"/>
                </a:cubicBezTo>
                <a:cubicBezTo>
                  <a:pt x="455445" y="320092"/>
                  <a:pt x="392474" y="248654"/>
                  <a:pt x="423695" y="251829"/>
                </a:cubicBezTo>
                <a:cubicBezTo>
                  <a:pt x="454916" y="255004"/>
                  <a:pt x="576095" y="314271"/>
                  <a:pt x="607845" y="324854"/>
                </a:cubicBezTo>
                <a:cubicBezTo>
                  <a:pt x="639595" y="335437"/>
                  <a:pt x="571333" y="289400"/>
                  <a:pt x="614195" y="315329"/>
                </a:cubicBezTo>
                <a:cubicBezTo>
                  <a:pt x="657058" y="341258"/>
                  <a:pt x="865020" y="480429"/>
                  <a:pt x="865020" y="480429"/>
                </a:cubicBezTo>
                <a:lnTo>
                  <a:pt x="884070" y="493129"/>
                </a:lnTo>
                <a:cubicBezTo>
                  <a:pt x="839091" y="469846"/>
                  <a:pt x="695687" y="377241"/>
                  <a:pt x="595145" y="340729"/>
                </a:cubicBezTo>
                <a:cubicBezTo>
                  <a:pt x="494603" y="304217"/>
                  <a:pt x="378716" y="318504"/>
                  <a:pt x="280820" y="274054"/>
                </a:cubicBezTo>
                <a:cubicBezTo>
                  <a:pt x="182924" y="229604"/>
                  <a:pt x="41637" y="103662"/>
                  <a:pt x="7770" y="74029"/>
                </a:cubicBezTo>
                <a:cubicBezTo>
                  <a:pt x="-26097" y="44396"/>
                  <a:pt x="60687" y="110012"/>
                  <a:pt x="77620" y="96254"/>
                </a:cubicBezTo>
                <a:cubicBezTo>
                  <a:pt x="94553" y="82496"/>
                  <a:pt x="67566" y="-10638"/>
                  <a:pt x="90320" y="10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5243A8DC-1092-3E35-7EF0-B33B325E94C8}"/>
              </a:ext>
            </a:extLst>
          </p:cNvPr>
          <p:cNvSpPr/>
          <p:nvPr/>
        </p:nvSpPr>
        <p:spPr>
          <a:xfrm>
            <a:off x="2476220" y="8273631"/>
            <a:ext cx="317784" cy="349686"/>
          </a:xfrm>
          <a:custGeom>
            <a:avLst/>
            <a:gdLst>
              <a:gd name="connsiteX0" fmla="*/ 280 w 317784"/>
              <a:gd name="connsiteY0" fmla="*/ 98844 h 349686"/>
              <a:gd name="connsiteX1" fmla="*/ 162205 w 317784"/>
              <a:gd name="connsiteY1" fmla="*/ 67094 h 349686"/>
              <a:gd name="connsiteX2" fmla="*/ 165380 w 317784"/>
              <a:gd name="connsiteY2" fmla="*/ 152819 h 349686"/>
              <a:gd name="connsiteX3" fmla="*/ 225705 w 317784"/>
              <a:gd name="connsiteY3" fmla="*/ 238544 h 349686"/>
              <a:gd name="connsiteX4" fmla="*/ 124105 w 317784"/>
              <a:gd name="connsiteY4" fmla="*/ 267119 h 349686"/>
              <a:gd name="connsiteX5" fmla="*/ 317780 w 317784"/>
              <a:gd name="connsiteY5" fmla="*/ 349669 h 349686"/>
              <a:gd name="connsiteX6" fmla="*/ 117755 w 317784"/>
              <a:gd name="connsiteY6" fmla="*/ 273469 h 349686"/>
              <a:gd name="connsiteX7" fmla="*/ 105055 w 317784"/>
              <a:gd name="connsiteY7" fmla="*/ 165519 h 349686"/>
              <a:gd name="connsiteX8" fmla="*/ 162205 w 317784"/>
              <a:gd name="connsiteY8" fmla="*/ 3594 h 349686"/>
              <a:gd name="connsiteX9" fmla="*/ 124105 w 317784"/>
              <a:gd name="connsiteY9" fmla="*/ 57569 h 349686"/>
              <a:gd name="connsiteX10" fmla="*/ 280 w 317784"/>
              <a:gd name="connsiteY10" fmla="*/ 98844 h 34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784" h="349686">
                <a:moveTo>
                  <a:pt x="280" y="98844"/>
                </a:moveTo>
                <a:cubicBezTo>
                  <a:pt x="6630" y="100432"/>
                  <a:pt x="134688" y="58098"/>
                  <a:pt x="162205" y="67094"/>
                </a:cubicBezTo>
                <a:cubicBezTo>
                  <a:pt x="189722" y="76090"/>
                  <a:pt x="154797" y="124244"/>
                  <a:pt x="165380" y="152819"/>
                </a:cubicBezTo>
                <a:cubicBezTo>
                  <a:pt x="175963" y="181394"/>
                  <a:pt x="232584" y="219494"/>
                  <a:pt x="225705" y="238544"/>
                </a:cubicBezTo>
                <a:cubicBezTo>
                  <a:pt x="218826" y="257594"/>
                  <a:pt x="108759" y="248598"/>
                  <a:pt x="124105" y="267119"/>
                </a:cubicBezTo>
                <a:cubicBezTo>
                  <a:pt x="139451" y="285640"/>
                  <a:pt x="318838" y="348611"/>
                  <a:pt x="317780" y="349669"/>
                </a:cubicBezTo>
                <a:cubicBezTo>
                  <a:pt x="316722" y="350727"/>
                  <a:pt x="153209" y="304161"/>
                  <a:pt x="117755" y="273469"/>
                </a:cubicBezTo>
                <a:cubicBezTo>
                  <a:pt x="82301" y="242777"/>
                  <a:pt x="97647" y="210498"/>
                  <a:pt x="105055" y="165519"/>
                </a:cubicBezTo>
                <a:cubicBezTo>
                  <a:pt x="112463" y="120540"/>
                  <a:pt x="159030" y="21586"/>
                  <a:pt x="162205" y="3594"/>
                </a:cubicBezTo>
                <a:cubicBezTo>
                  <a:pt x="165380" y="-14398"/>
                  <a:pt x="151093" y="40106"/>
                  <a:pt x="124105" y="57569"/>
                </a:cubicBezTo>
                <a:cubicBezTo>
                  <a:pt x="97117" y="75032"/>
                  <a:pt x="-6070" y="97256"/>
                  <a:pt x="280" y="988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688AAFFE-7946-C1F4-5730-5B85D00CA95F}"/>
              </a:ext>
            </a:extLst>
          </p:cNvPr>
          <p:cNvSpPr/>
          <p:nvPr/>
        </p:nvSpPr>
        <p:spPr>
          <a:xfrm>
            <a:off x="3013139" y="8819398"/>
            <a:ext cx="151216" cy="414419"/>
          </a:xfrm>
          <a:custGeom>
            <a:avLst/>
            <a:gdLst>
              <a:gd name="connsiteX0" fmla="*/ 41211 w 151216"/>
              <a:gd name="connsiteY0" fmla="*/ 752 h 414419"/>
              <a:gd name="connsiteX1" fmla="*/ 107886 w 151216"/>
              <a:gd name="connsiteY1" fmla="*/ 203952 h 414419"/>
              <a:gd name="connsiteX2" fmla="*/ 25336 w 151216"/>
              <a:gd name="connsiteY2" fmla="*/ 394452 h 414419"/>
              <a:gd name="connsiteX3" fmla="*/ 25336 w 151216"/>
              <a:gd name="connsiteY3" fmla="*/ 219827 h 414419"/>
              <a:gd name="connsiteX4" fmla="*/ 6286 w 151216"/>
              <a:gd name="connsiteY4" fmla="*/ 413502 h 414419"/>
              <a:gd name="connsiteX5" fmla="*/ 149161 w 151216"/>
              <a:gd name="connsiteY5" fmla="*/ 286502 h 414419"/>
              <a:gd name="connsiteX6" fmla="*/ 88836 w 151216"/>
              <a:gd name="connsiteY6" fmla="*/ 140452 h 414419"/>
              <a:gd name="connsiteX7" fmla="*/ 41211 w 151216"/>
              <a:gd name="connsiteY7" fmla="*/ 752 h 41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216" h="414419">
                <a:moveTo>
                  <a:pt x="41211" y="752"/>
                </a:moveTo>
                <a:cubicBezTo>
                  <a:pt x="44386" y="11335"/>
                  <a:pt x="110532" y="138335"/>
                  <a:pt x="107886" y="203952"/>
                </a:cubicBezTo>
                <a:cubicBezTo>
                  <a:pt x="105240" y="269569"/>
                  <a:pt x="39094" y="391806"/>
                  <a:pt x="25336" y="394452"/>
                </a:cubicBezTo>
                <a:cubicBezTo>
                  <a:pt x="11578" y="397098"/>
                  <a:pt x="28511" y="216652"/>
                  <a:pt x="25336" y="219827"/>
                </a:cubicBezTo>
                <a:cubicBezTo>
                  <a:pt x="22161" y="223002"/>
                  <a:pt x="-14351" y="402390"/>
                  <a:pt x="6286" y="413502"/>
                </a:cubicBezTo>
                <a:cubicBezTo>
                  <a:pt x="26923" y="424614"/>
                  <a:pt x="135403" y="332010"/>
                  <a:pt x="149161" y="286502"/>
                </a:cubicBezTo>
                <a:cubicBezTo>
                  <a:pt x="162919" y="240994"/>
                  <a:pt x="103653" y="187019"/>
                  <a:pt x="88836" y="140452"/>
                </a:cubicBezTo>
                <a:cubicBezTo>
                  <a:pt x="74019" y="93885"/>
                  <a:pt x="38036" y="-9831"/>
                  <a:pt x="41211" y="7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48606A9A-64C5-B3D2-6323-C9E4A541C5E4}"/>
              </a:ext>
            </a:extLst>
          </p:cNvPr>
          <p:cNvSpPr/>
          <p:nvPr/>
        </p:nvSpPr>
        <p:spPr>
          <a:xfrm>
            <a:off x="2692400" y="9312245"/>
            <a:ext cx="454824" cy="462628"/>
          </a:xfrm>
          <a:custGeom>
            <a:avLst/>
            <a:gdLst>
              <a:gd name="connsiteX0" fmla="*/ 454025 w 454824"/>
              <a:gd name="connsiteY0" fmla="*/ 3205 h 462628"/>
              <a:gd name="connsiteX1" fmla="*/ 422275 w 454824"/>
              <a:gd name="connsiteY1" fmla="*/ 279430 h 462628"/>
              <a:gd name="connsiteX2" fmla="*/ 393700 w 454824"/>
              <a:gd name="connsiteY2" fmla="*/ 346105 h 462628"/>
              <a:gd name="connsiteX3" fmla="*/ 276225 w 454824"/>
              <a:gd name="connsiteY3" fmla="*/ 422305 h 462628"/>
              <a:gd name="connsiteX4" fmla="*/ 0 w 454824"/>
              <a:gd name="connsiteY4" fmla="*/ 444530 h 462628"/>
              <a:gd name="connsiteX5" fmla="*/ 276225 w 454824"/>
              <a:gd name="connsiteY5" fmla="*/ 460405 h 462628"/>
              <a:gd name="connsiteX6" fmla="*/ 355600 w 454824"/>
              <a:gd name="connsiteY6" fmla="*/ 393730 h 462628"/>
              <a:gd name="connsiteX7" fmla="*/ 400050 w 454824"/>
              <a:gd name="connsiteY7" fmla="*/ 158780 h 462628"/>
              <a:gd name="connsiteX8" fmla="*/ 384175 w 454824"/>
              <a:gd name="connsiteY8" fmla="*/ 60355 h 462628"/>
              <a:gd name="connsiteX9" fmla="*/ 387350 w 454824"/>
              <a:gd name="connsiteY9" fmla="*/ 123855 h 462628"/>
              <a:gd name="connsiteX10" fmla="*/ 454025 w 454824"/>
              <a:gd name="connsiteY10" fmla="*/ 3205 h 46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824" h="462628">
                <a:moveTo>
                  <a:pt x="454025" y="3205"/>
                </a:moveTo>
                <a:cubicBezTo>
                  <a:pt x="459846" y="29134"/>
                  <a:pt x="432329" y="222280"/>
                  <a:pt x="422275" y="279430"/>
                </a:cubicBezTo>
                <a:cubicBezTo>
                  <a:pt x="412221" y="336580"/>
                  <a:pt x="418042" y="322293"/>
                  <a:pt x="393700" y="346105"/>
                </a:cubicBezTo>
                <a:cubicBezTo>
                  <a:pt x="369358" y="369918"/>
                  <a:pt x="341842" y="405901"/>
                  <a:pt x="276225" y="422305"/>
                </a:cubicBezTo>
                <a:cubicBezTo>
                  <a:pt x="210608" y="438709"/>
                  <a:pt x="0" y="438180"/>
                  <a:pt x="0" y="444530"/>
                </a:cubicBezTo>
                <a:cubicBezTo>
                  <a:pt x="0" y="450880"/>
                  <a:pt x="216958" y="468872"/>
                  <a:pt x="276225" y="460405"/>
                </a:cubicBezTo>
                <a:cubicBezTo>
                  <a:pt x="335492" y="451938"/>
                  <a:pt x="334963" y="444001"/>
                  <a:pt x="355600" y="393730"/>
                </a:cubicBezTo>
                <a:cubicBezTo>
                  <a:pt x="376237" y="343459"/>
                  <a:pt x="395287" y="214343"/>
                  <a:pt x="400050" y="158780"/>
                </a:cubicBezTo>
                <a:cubicBezTo>
                  <a:pt x="404812" y="103218"/>
                  <a:pt x="386292" y="66176"/>
                  <a:pt x="384175" y="60355"/>
                </a:cubicBezTo>
                <a:cubicBezTo>
                  <a:pt x="382058" y="54534"/>
                  <a:pt x="375708" y="130734"/>
                  <a:pt x="387350" y="123855"/>
                </a:cubicBezTo>
                <a:cubicBezTo>
                  <a:pt x="398992" y="116976"/>
                  <a:pt x="448204" y="-22724"/>
                  <a:pt x="454025" y="3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2B23C462-860D-A796-9451-9EEE325040B7}"/>
              </a:ext>
            </a:extLst>
          </p:cNvPr>
          <p:cNvSpPr/>
          <p:nvPr/>
        </p:nvSpPr>
        <p:spPr>
          <a:xfrm>
            <a:off x="1697712" y="9453150"/>
            <a:ext cx="528342" cy="177058"/>
          </a:xfrm>
          <a:custGeom>
            <a:avLst/>
            <a:gdLst>
              <a:gd name="connsiteX0" fmla="*/ 913 w 528342"/>
              <a:gd name="connsiteY0" fmla="*/ 43275 h 177058"/>
              <a:gd name="connsiteX1" fmla="*/ 185063 w 528342"/>
              <a:gd name="connsiteY1" fmla="*/ 11525 h 177058"/>
              <a:gd name="connsiteX2" fmla="*/ 508913 w 528342"/>
              <a:gd name="connsiteY2" fmla="*/ 8350 h 177058"/>
              <a:gd name="connsiteX3" fmla="*/ 445413 w 528342"/>
              <a:gd name="connsiteY3" fmla="*/ 8350 h 177058"/>
              <a:gd name="connsiteX4" fmla="*/ 64413 w 528342"/>
              <a:gd name="connsiteY4" fmla="*/ 119475 h 177058"/>
              <a:gd name="connsiteX5" fmla="*/ 102513 w 528342"/>
              <a:gd name="connsiteY5" fmla="*/ 84550 h 177058"/>
              <a:gd name="connsiteX6" fmla="*/ 70763 w 528342"/>
              <a:gd name="connsiteY6" fmla="*/ 176625 h 177058"/>
              <a:gd name="connsiteX7" fmla="*/ 112038 w 528342"/>
              <a:gd name="connsiteY7" fmla="*/ 40100 h 177058"/>
              <a:gd name="connsiteX8" fmla="*/ 913 w 528342"/>
              <a:gd name="connsiteY8" fmla="*/ 43275 h 17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342" h="177058">
                <a:moveTo>
                  <a:pt x="913" y="43275"/>
                </a:moveTo>
                <a:cubicBezTo>
                  <a:pt x="13084" y="38513"/>
                  <a:pt x="100396" y="17346"/>
                  <a:pt x="185063" y="11525"/>
                </a:cubicBezTo>
                <a:cubicBezTo>
                  <a:pt x="269730" y="5704"/>
                  <a:pt x="465521" y="8879"/>
                  <a:pt x="508913" y="8350"/>
                </a:cubicBezTo>
                <a:cubicBezTo>
                  <a:pt x="552305" y="7821"/>
                  <a:pt x="519496" y="-10171"/>
                  <a:pt x="445413" y="8350"/>
                </a:cubicBezTo>
                <a:cubicBezTo>
                  <a:pt x="371330" y="26871"/>
                  <a:pt x="121563" y="106775"/>
                  <a:pt x="64413" y="119475"/>
                </a:cubicBezTo>
                <a:cubicBezTo>
                  <a:pt x="7263" y="132175"/>
                  <a:pt x="101455" y="75025"/>
                  <a:pt x="102513" y="84550"/>
                </a:cubicBezTo>
                <a:cubicBezTo>
                  <a:pt x="103571" y="94075"/>
                  <a:pt x="69176" y="184033"/>
                  <a:pt x="70763" y="176625"/>
                </a:cubicBezTo>
                <a:cubicBezTo>
                  <a:pt x="72350" y="169217"/>
                  <a:pt x="122092" y="61267"/>
                  <a:pt x="112038" y="40100"/>
                </a:cubicBezTo>
                <a:cubicBezTo>
                  <a:pt x="101984" y="18933"/>
                  <a:pt x="-11258" y="48037"/>
                  <a:pt x="913" y="432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8D25BFF5-687A-F232-F08A-9BE57FF66884}"/>
              </a:ext>
            </a:extLst>
          </p:cNvPr>
          <p:cNvSpPr/>
          <p:nvPr/>
        </p:nvSpPr>
        <p:spPr>
          <a:xfrm>
            <a:off x="1603089" y="9791385"/>
            <a:ext cx="507786" cy="308216"/>
          </a:xfrm>
          <a:custGeom>
            <a:avLst/>
            <a:gdLst>
              <a:gd name="connsiteX0" fmla="*/ 9811 w 507786"/>
              <a:gd name="connsiteY0" fmla="*/ 76515 h 308216"/>
              <a:gd name="connsiteX1" fmla="*/ 193961 w 507786"/>
              <a:gd name="connsiteY1" fmla="*/ 101915 h 308216"/>
              <a:gd name="connsiteX2" fmla="*/ 501936 w 507786"/>
              <a:gd name="connsiteY2" fmla="*/ 315 h 308216"/>
              <a:gd name="connsiteX3" fmla="*/ 374936 w 507786"/>
              <a:gd name="connsiteY3" fmla="*/ 73340 h 308216"/>
              <a:gd name="connsiteX4" fmla="*/ 117761 w 507786"/>
              <a:gd name="connsiteY4" fmla="*/ 165415 h 308216"/>
              <a:gd name="connsiteX5" fmla="*/ 38386 w 507786"/>
              <a:gd name="connsiteY5" fmla="*/ 305115 h 308216"/>
              <a:gd name="connsiteX6" fmla="*/ 35211 w 507786"/>
              <a:gd name="connsiteY6" fmla="*/ 254315 h 308216"/>
              <a:gd name="connsiteX7" fmla="*/ 286 w 507786"/>
              <a:gd name="connsiteY7" fmla="*/ 162240 h 308216"/>
              <a:gd name="connsiteX8" fmla="*/ 19336 w 507786"/>
              <a:gd name="connsiteY8" fmla="*/ 181290 h 308216"/>
              <a:gd name="connsiteX9" fmla="*/ 32036 w 507786"/>
              <a:gd name="connsiteY9" fmla="*/ 133665 h 308216"/>
              <a:gd name="connsiteX10" fmla="*/ 9811 w 507786"/>
              <a:gd name="connsiteY10" fmla="*/ 76515 h 30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786" h="308216">
                <a:moveTo>
                  <a:pt x="9811" y="76515"/>
                </a:moveTo>
                <a:cubicBezTo>
                  <a:pt x="36799" y="71223"/>
                  <a:pt x="111940" y="114615"/>
                  <a:pt x="193961" y="101915"/>
                </a:cubicBezTo>
                <a:cubicBezTo>
                  <a:pt x="275982" y="89215"/>
                  <a:pt x="471774" y="5077"/>
                  <a:pt x="501936" y="315"/>
                </a:cubicBezTo>
                <a:cubicBezTo>
                  <a:pt x="532099" y="-4448"/>
                  <a:pt x="438965" y="45823"/>
                  <a:pt x="374936" y="73340"/>
                </a:cubicBezTo>
                <a:cubicBezTo>
                  <a:pt x="310907" y="100857"/>
                  <a:pt x="173853" y="126786"/>
                  <a:pt x="117761" y="165415"/>
                </a:cubicBezTo>
                <a:cubicBezTo>
                  <a:pt x="61669" y="204044"/>
                  <a:pt x="52144" y="290298"/>
                  <a:pt x="38386" y="305115"/>
                </a:cubicBezTo>
                <a:cubicBezTo>
                  <a:pt x="24628" y="319932"/>
                  <a:pt x="41561" y="278127"/>
                  <a:pt x="35211" y="254315"/>
                </a:cubicBezTo>
                <a:cubicBezTo>
                  <a:pt x="28861" y="230503"/>
                  <a:pt x="286" y="162240"/>
                  <a:pt x="286" y="162240"/>
                </a:cubicBezTo>
                <a:cubicBezTo>
                  <a:pt x="-2360" y="150069"/>
                  <a:pt x="14044" y="186053"/>
                  <a:pt x="19336" y="181290"/>
                </a:cubicBezTo>
                <a:cubicBezTo>
                  <a:pt x="24628" y="176528"/>
                  <a:pt x="32565" y="156948"/>
                  <a:pt x="32036" y="133665"/>
                </a:cubicBezTo>
                <a:cubicBezTo>
                  <a:pt x="31507" y="110382"/>
                  <a:pt x="-17177" y="81807"/>
                  <a:pt x="9811" y="765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58225374-BCFD-6EAC-4611-717B9C784523}"/>
              </a:ext>
            </a:extLst>
          </p:cNvPr>
          <p:cNvSpPr/>
          <p:nvPr/>
        </p:nvSpPr>
        <p:spPr>
          <a:xfrm>
            <a:off x="1380381" y="10092481"/>
            <a:ext cx="172930" cy="216720"/>
          </a:xfrm>
          <a:custGeom>
            <a:avLst/>
            <a:gdLst>
              <a:gd name="connsiteX0" fmla="*/ 744 w 172930"/>
              <a:gd name="connsiteY0" fmla="*/ 844 h 216720"/>
              <a:gd name="connsiteX1" fmla="*/ 137269 w 172930"/>
              <a:gd name="connsiteY1" fmla="*/ 73869 h 216720"/>
              <a:gd name="connsiteX2" fmla="*/ 172194 w 172930"/>
              <a:gd name="connsiteY2" fmla="*/ 210394 h 216720"/>
              <a:gd name="connsiteX3" fmla="*/ 115044 w 172930"/>
              <a:gd name="connsiteY3" fmla="*/ 181819 h 216720"/>
              <a:gd name="connsiteX4" fmla="*/ 99169 w 172930"/>
              <a:gd name="connsiteY4" fmla="*/ 73869 h 216720"/>
              <a:gd name="connsiteX5" fmla="*/ 83294 w 172930"/>
              <a:gd name="connsiteY5" fmla="*/ 35769 h 216720"/>
              <a:gd name="connsiteX6" fmla="*/ 744 w 172930"/>
              <a:gd name="connsiteY6" fmla="*/ 844 h 21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930" h="216720">
                <a:moveTo>
                  <a:pt x="744" y="844"/>
                </a:moveTo>
                <a:cubicBezTo>
                  <a:pt x="9740" y="7194"/>
                  <a:pt x="108694" y="38944"/>
                  <a:pt x="137269" y="73869"/>
                </a:cubicBezTo>
                <a:cubicBezTo>
                  <a:pt x="165844" y="108794"/>
                  <a:pt x="175898" y="192402"/>
                  <a:pt x="172194" y="210394"/>
                </a:cubicBezTo>
                <a:cubicBezTo>
                  <a:pt x="168490" y="228386"/>
                  <a:pt x="127215" y="204573"/>
                  <a:pt x="115044" y="181819"/>
                </a:cubicBezTo>
                <a:cubicBezTo>
                  <a:pt x="102873" y="159065"/>
                  <a:pt x="104461" y="98211"/>
                  <a:pt x="99169" y="73869"/>
                </a:cubicBezTo>
                <a:cubicBezTo>
                  <a:pt x="93877" y="49527"/>
                  <a:pt x="99698" y="45823"/>
                  <a:pt x="83294" y="35769"/>
                </a:cubicBezTo>
                <a:cubicBezTo>
                  <a:pt x="66890" y="25715"/>
                  <a:pt x="-8252" y="-5506"/>
                  <a:pt x="744" y="8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5D70FF8C-CBFA-44DD-9BBD-241D14687B4C}"/>
              </a:ext>
            </a:extLst>
          </p:cNvPr>
          <p:cNvSpPr/>
          <p:nvPr/>
        </p:nvSpPr>
        <p:spPr>
          <a:xfrm>
            <a:off x="1338084" y="10140650"/>
            <a:ext cx="738423" cy="404422"/>
          </a:xfrm>
          <a:custGeom>
            <a:avLst/>
            <a:gdLst>
              <a:gd name="connsiteX0" fmla="*/ 1766 w 738423"/>
              <a:gd name="connsiteY0" fmla="*/ 300 h 404422"/>
              <a:gd name="connsiteX1" fmla="*/ 239891 w 738423"/>
              <a:gd name="connsiteY1" fmla="*/ 263825 h 404422"/>
              <a:gd name="connsiteX2" fmla="*/ 258941 w 738423"/>
              <a:gd name="connsiteY2" fmla="*/ 247950 h 404422"/>
              <a:gd name="connsiteX3" fmla="*/ 512941 w 738423"/>
              <a:gd name="connsiteY3" fmla="*/ 349550 h 404422"/>
              <a:gd name="connsiteX4" fmla="*/ 478016 w 738423"/>
              <a:gd name="connsiteY4" fmla="*/ 305100 h 404422"/>
              <a:gd name="connsiteX5" fmla="*/ 738366 w 738423"/>
              <a:gd name="connsiteY5" fmla="*/ 324150 h 404422"/>
              <a:gd name="connsiteX6" fmla="*/ 500241 w 738423"/>
              <a:gd name="connsiteY6" fmla="*/ 374950 h 404422"/>
              <a:gd name="connsiteX7" fmla="*/ 354191 w 738423"/>
              <a:gd name="connsiteY7" fmla="*/ 387650 h 404422"/>
              <a:gd name="connsiteX8" fmla="*/ 27166 w 738423"/>
              <a:gd name="connsiteY8" fmla="*/ 136825 h 404422"/>
              <a:gd name="connsiteX9" fmla="*/ 125591 w 738423"/>
              <a:gd name="connsiteY9" fmla="*/ 209850 h 404422"/>
              <a:gd name="connsiteX10" fmla="*/ 1766 w 738423"/>
              <a:gd name="connsiteY10" fmla="*/ 300 h 4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23" h="404422">
                <a:moveTo>
                  <a:pt x="1766" y="300"/>
                </a:moveTo>
                <a:cubicBezTo>
                  <a:pt x="20816" y="9296"/>
                  <a:pt x="197029" y="222550"/>
                  <a:pt x="239891" y="263825"/>
                </a:cubicBezTo>
                <a:cubicBezTo>
                  <a:pt x="282753" y="305100"/>
                  <a:pt x="213433" y="233663"/>
                  <a:pt x="258941" y="247950"/>
                </a:cubicBezTo>
                <a:cubicBezTo>
                  <a:pt x="304449" y="262238"/>
                  <a:pt x="476429" y="340025"/>
                  <a:pt x="512941" y="349550"/>
                </a:cubicBezTo>
                <a:cubicBezTo>
                  <a:pt x="549453" y="359075"/>
                  <a:pt x="440445" y="309333"/>
                  <a:pt x="478016" y="305100"/>
                </a:cubicBezTo>
                <a:cubicBezTo>
                  <a:pt x="515587" y="300867"/>
                  <a:pt x="734662" y="312508"/>
                  <a:pt x="738366" y="324150"/>
                </a:cubicBezTo>
                <a:cubicBezTo>
                  <a:pt x="742070" y="335792"/>
                  <a:pt x="564270" y="364367"/>
                  <a:pt x="500241" y="374950"/>
                </a:cubicBezTo>
                <a:cubicBezTo>
                  <a:pt x="436212" y="385533"/>
                  <a:pt x="433037" y="427337"/>
                  <a:pt x="354191" y="387650"/>
                </a:cubicBezTo>
                <a:cubicBezTo>
                  <a:pt x="275345" y="347963"/>
                  <a:pt x="65266" y="166458"/>
                  <a:pt x="27166" y="136825"/>
                </a:cubicBezTo>
                <a:cubicBezTo>
                  <a:pt x="-10934" y="107192"/>
                  <a:pt x="127178" y="232604"/>
                  <a:pt x="125591" y="209850"/>
                </a:cubicBezTo>
                <a:cubicBezTo>
                  <a:pt x="124004" y="187096"/>
                  <a:pt x="-17284" y="-8696"/>
                  <a:pt x="176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8E5BC001-21C0-9E69-A56C-A390EAA1D79B}"/>
              </a:ext>
            </a:extLst>
          </p:cNvPr>
          <p:cNvSpPr/>
          <p:nvPr/>
        </p:nvSpPr>
        <p:spPr>
          <a:xfrm>
            <a:off x="1927202" y="10463554"/>
            <a:ext cx="631852" cy="948661"/>
          </a:xfrm>
          <a:custGeom>
            <a:avLst/>
            <a:gdLst>
              <a:gd name="connsiteX0" fmla="*/ 171473 w 631852"/>
              <a:gd name="connsiteY0" fmla="*/ 45696 h 948661"/>
              <a:gd name="connsiteX1" fmla="*/ 390548 w 631852"/>
              <a:gd name="connsiteY1" fmla="*/ 32996 h 948661"/>
              <a:gd name="connsiteX2" fmla="*/ 631848 w 631852"/>
              <a:gd name="connsiteY2" fmla="*/ 1246 h 948661"/>
              <a:gd name="connsiteX3" fmla="*/ 396898 w 631852"/>
              <a:gd name="connsiteY3" fmla="*/ 80621 h 948661"/>
              <a:gd name="connsiteX4" fmla="*/ 431823 w 631852"/>
              <a:gd name="connsiteY4" fmla="*/ 191746 h 948661"/>
              <a:gd name="connsiteX5" fmla="*/ 333398 w 631852"/>
              <a:gd name="connsiteY5" fmla="*/ 328271 h 948661"/>
              <a:gd name="connsiteX6" fmla="*/ 457223 w 631852"/>
              <a:gd name="connsiteY6" fmla="*/ 782296 h 948661"/>
              <a:gd name="connsiteX7" fmla="*/ 396898 w 631852"/>
              <a:gd name="connsiteY7" fmla="*/ 750546 h 948661"/>
              <a:gd name="connsiteX8" fmla="*/ 187348 w 631852"/>
              <a:gd name="connsiteY8" fmla="*/ 947396 h 948661"/>
              <a:gd name="connsiteX9" fmla="*/ 209573 w 631852"/>
              <a:gd name="connsiteY9" fmla="*/ 836271 h 948661"/>
              <a:gd name="connsiteX10" fmla="*/ 60348 w 631852"/>
              <a:gd name="connsiteY10" fmla="*/ 861671 h 948661"/>
              <a:gd name="connsiteX11" fmla="*/ 234973 w 631852"/>
              <a:gd name="connsiteY11" fmla="*/ 709271 h 948661"/>
              <a:gd name="connsiteX12" fmla="*/ 165123 w 631852"/>
              <a:gd name="connsiteY12" fmla="*/ 442571 h 948661"/>
              <a:gd name="connsiteX13" fmla="*/ 304823 w 631852"/>
              <a:gd name="connsiteY13" fmla="*/ 169521 h 948661"/>
              <a:gd name="connsiteX14" fmla="*/ 23 w 631852"/>
              <a:gd name="connsiteY14" fmla="*/ 445746 h 948661"/>
              <a:gd name="connsiteX15" fmla="*/ 288948 w 631852"/>
              <a:gd name="connsiteY15" fmla="*/ 137771 h 948661"/>
              <a:gd name="connsiteX16" fmla="*/ 393723 w 631852"/>
              <a:gd name="connsiteY16" fmla="*/ 61571 h 948661"/>
              <a:gd name="connsiteX17" fmla="*/ 171473 w 631852"/>
              <a:gd name="connsiteY17" fmla="*/ 45696 h 94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1852" h="948661">
                <a:moveTo>
                  <a:pt x="171473" y="45696"/>
                </a:moveTo>
                <a:cubicBezTo>
                  <a:pt x="170944" y="40933"/>
                  <a:pt x="313819" y="40404"/>
                  <a:pt x="390548" y="32996"/>
                </a:cubicBezTo>
                <a:cubicBezTo>
                  <a:pt x="467277" y="25588"/>
                  <a:pt x="630790" y="-6691"/>
                  <a:pt x="631848" y="1246"/>
                </a:cubicBezTo>
                <a:cubicBezTo>
                  <a:pt x="632906" y="9183"/>
                  <a:pt x="430235" y="48871"/>
                  <a:pt x="396898" y="80621"/>
                </a:cubicBezTo>
                <a:cubicBezTo>
                  <a:pt x="363561" y="112371"/>
                  <a:pt x="442406" y="150471"/>
                  <a:pt x="431823" y="191746"/>
                </a:cubicBezTo>
                <a:cubicBezTo>
                  <a:pt x="421240" y="233021"/>
                  <a:pt x="329165" y="229846"/>
                  <a:pt x="333398" y="328271"/>
                </a:cubicBezTo>
                <a:cubicBezTo>
                  <a:pt x="337631" y="426696"/>
                  <a:pt x="446640" y="711917"/>
                  <a:pt x="457223" y="782296"/>
                </a:cubicBezTo>
                <a:cubicBezTo>
                  <a:pt x="467806" y="852675"/>
                  <a:pt x="441877" y="723029"/>
                  <a:pt x="396898" y="750546"/>
                </a:cubicBezTo>
                <a:cubicBezTo>
                  <a:pt x="351919" y="778063"/>
                  <a:pt x="218569" y="933109"/>
                  <a:pt x="187348" y="947396"/>
                </a:cubicBezTo>
                <a:cubicBezTo>
                  <a:pt x="156127" y="961684"/>
                  <a:pt x="230740" y="850559"/>
                  <a:pt x="209573" y="836271"/>
                </a:cubicBezTo>
                <a:cubicBezTo>
                  <a:pt x="188406" y="821984"/>
                  <a:pt x="56115" y="882838"/>
                  <a:pt x="60348" y="861671"/>
                </a:cubicBezTo>
                <a:cubicBezTo>
                  <a:pt x="64581" y="840504"/>
                  <a:pt x="217511" y="779121"/>
                  <a:pt x="234973" y="709271"/>
                </a:cubicBezTo>
                <a:cubicBezTo>
                  <a:pt x="252435" y="639421"/>
                  <a:pt x="153481" y="532529"/>
                  <a:pt x="165123" y="442571"/>
                </a:cubicBezTo>
                <a:cubicBezTo>
                  <a:pt x="176765" y="352613"/>
                  <a:pt x="332340" y="168992"/>
                  <a:pt x="304823" y="169521"/>
                </a:cubicBezTo>
                <a:cubicBezTo>
                  <a:pt x="277306" y="170050"/>
                  <a:pt x="2669" y="451038"/>
                  <a:pt x="23" y="445746"/>
                </a:cubicBezTo>
                <a:cubicBezTo>
                  <a:pt x="-2623" y="440454"/>
                  <a:pt x="223331" y="201800"/>
                  <a:pt x="288948" y="137771"/>
                </a:cubicBezTo>
                <a:cubicBezTo>
                  <a:pt x="354565" y="73742"/>
                  <a:pt x="410656" y="73742"/>
                  <a:pt x="393723" y="61571"/>
                </a:cubicBezTo>
                <a:cubicBezTo>
                  <a:pt x="376790" y="49400"/>
                  <a:pt x="172002" y="50459"/>
                  <a:pt x="171473" y="456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EC752584-06AE-4AF8-64D3-AFE92E68C34A}"/>
              </a:ext>
            </a:extLst>
          </p:cNvPr>
          <p:cNvSpPr/>
          <p:nvPr/>
        </p:nvSpPr>
        <p:spPr>
          <a:xfrm>
            <a:off x="4655550" y="6691406"/>
            <a:ext cx="374841" cy="400658"/>
          </a:xfrm>
          <a:custGeom>
            <a:avLst/>
            <a:gdLst>
              <a:gd name="connsiteX0" fmla="*/ 129175 w 374841"/>
              <a:gd name="connsiteY0" fmla="*/ 4669 h 400658"/>
              <a:gd name="connsiteX1" fmla="*/ 278400 w 374841"/>
              <a:gd name="connsiteY1" fmla="*/ 93569 h 400658"/>
              <a:gd name="connsiteX2" fmla="*/ 360950 w 374841"/>
              <a:gd name="connsiteY2" fmla="*/ 338044 h 400658"/>
              <a:gd name="connsiteX3" fmla="*/ 373650 w 374841"/>
              <a:gd name="connsiteY3" fmla="*/ 312644 h 400658"/>
              <a:gd name="connsiteX4" fmla="*/ 348250 w 374841"/>
              <a:gd name="connsiteY4" fmla="*/ 398369 h 400658"/>
              <a:gd name="connsiteX5" fmla="*/ 272050 w 374841"/>
              <a:gd name="connsiteY5" fmla="*/ 204694 h 400658"/>
              <a:gd name="connsiteX6" fmla="*/ 189500 w 374841"/>
              <a:gd name="connsiteY6" fmla="*/ 141194 h 400658"/>
              <a:gd name="connsiteX7" fmla="*/ 5350 w 374841"/>
              <a:gd name="connsiteY7" fmla="*/ 325344 h 400658"/>
              <a:gd name="connsiteX8" fmla="*/ 56150 w 374841"/>
              <a:gd name="connsiteY8" fmla="*/ 220569 h 400658"/>
              <a:gd name="connsiteX9" fmla="*/ 129175 w 374841"/>
              <a:gd name="connsiteY9" fmla="*/ 4669 h 40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841" h="400658">
                <a:moveTo>
                  <a:pt x="129175" y="4669"/>
                </a:moveTo>
                <a:cubicBezTo>
                  <a:pt x="166217" y="-16498"/>
                  <a:pt x="239771" y="38007"/>
                  <a:pt x="278400" y="93569"/>
                </a:cubicBezTo>
                <a:cubicBezTo>
                  <a:pt x="317029" y="149131"/>
                  <a:pt x="345075" y="301532"/>
                  <a:pt x="360950" y="338044"/>
                </a:cubicBezTo>
                <a:cubicBezTo>
                  <a:pt x="376825" y="374557"/>
                  <a:pt x="375767" y="302590"/>
                  <a:pt x="373650" y="312644"/>
                </a:cubicBezTo>
                <a:cubicBezTo>
                  <a:pt x="371533" y="322698"/>
                  <a:pt x="365183" y="416361"/>
                  <a:pt x="348250" y="398369"/>
                </a:cubicBezTo>
                <a:cubicBezTo>
                  <a:pt x="331317" y="380377"/>
                  <a:pt x="298508" y="247556"/>
                  <a:pt x="272050" y="204694"/>
                </a:cubicBezTo>
                <a:cubicBezTo>
                  <a:pt x="245592" y="161832"/>
                  <a:pt x="233950" y="121086"/>
                  <a:pt x="189500" y="141194"/>
                </a:cubicBezTo>
                <a:cubicBezTo>
                  <a:pt x="145050" y="161302"/>
                  <a:pt x="27575" y="312115"/>
                  <a:pt x="5350" y="325344"/>
                </a:cubicBezTo>
                <a:cubicBezTo>
                  <a:pt x="-16875" y="338573"/>
                  <a:pt x="36042" y="274544"/>
                  <a:pt x="56150" y="220569"/>
                </a:cubicBezTo>
                <a:cubicBezTo>
                  <a:pt x="76258" y="166594"/>
                  <a:pt x="92133" y="25836"/>
                  <a:pt x="129175" y="4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1A00944C-4463-7C49-ED70-2F1DC40CE355}"/>
              </a:ext>
            </a:extLst>
          </p:cNvPr>
          <p:cNvSpPr/>
          <p:nvPr/>
        </p:nvSpPr>
        <p:spPr>
          <a:xfrm>
            <a:off x="4751079" y="6352747"/>
            <a:ext cx="875392" cy="480131"/>
          </a:xfrm>
          <a:custGeom>
            <a:avLst/>
            <a:gdLst>
              <a:gd name="connsiteX0" fmla="*/ 1896 w 875392"/>
              <a:gd name="connsiteY0" fmla="*/ 362378 h 480131"/>
              <a:gd name="connsiteX1" fmla="*/ 68571 w 875392"/>
              <a:gd name="connsiteY1" fmla="*/ 346503 h 480131"/>
              <a:gd name="connsiteX2" fmla="*/ 297171 w 875392"/>
              <a:gd name="connsiteY2" fmla="*/ 35353 h 480131"/>
              <a:gd name="connsiteX3" fmla="*/ 528946 w 875392"/>
              <a:gd name="connsiteY3" fmla="*/ 241728 h 480131"/>
              <a:gd name="connsiteX4" fmla="*/ 592446 w 875392"/>
              <a:gd name="connsiteY4" fmla="*/ 197278 h 480131"/>
              <a:gd name="connsiteX5" fmla="*/ 875021 w 875392"/>
              <a:gd name="connsiteY5" fmla="*/ 479853 h 480131"/>
              <a:gd name="connsiteX6" fmla="*/ 646421 w 875392"/>
              <a:gd name="connsiteY6" fmla="*/ 244903 h 480131"/>
              <a:gd name="connsiteX7" fmla="*/ 389246 w 875392"/>
              <a:gd name="connsiteY7" fmla="*/ 3603 h 480131"/>
              <a:gd name="connsiteX8" fmla="*/ 243196 w 875392"/>
              <a:gd name="connsiteY8" fmla="*/ 108378 h 480131"/>
              <a:gd name="connsiteX9" fmla="*/ 62221 w 875392"/>
              <a:gd name="connsiteY9" fmla="*/ 222678 h 480131"/>
              <a:gd name="connsiteX10" fmla="*/ 125721 w 875392"/>
              <a:gd name="connsiteY10" fmla="*/ 229028 h 480131"/>
              <a:gd name="connsiteX11" fmla="*/ 1896 w 875392"/>
              <a:gd name="connsiteY11" fmla="*/ 362378 h 48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392" h="480131">
                <a:moveTo>
                  <a:pt x="1896" y="362378"/>
                </a:moveTo>
                <a:cubicBezTo>
                  <a:pt x="-7629" y="381957"/>
                  <a:pt x="19359" y="401007"/>
                  <a:pt x="68571" y="346503"/>
                </a:cubicBezTo>
                <a:cubicBezTo>
                  <a:pt x="117784" y="291999"/>
                  <a:pt x="220442" y="52815"/>
                  <a:pt x="297171" y="35353"/>
                </a:cubicBezTo>
                <a:cubicBezTo>
                  <a:pt x="373900" y="17891"/>
                  <a:pt x="479734" y="214741"/>
                  <a:pt x="528946" y="241728"/>
                </a:cubicBezTo>
                <a:cubicBezTo>
                  <a:pt x="578158" y="268715"/>
                  <a:pt x="534767" y="157590"/>
                  <a:pt x="592446" y="197278"/>
                </a:cubicBezTo>
                <a:cubicBezTo>
                  <a:pt x="650125" y="236966"/>
                  <a:pt x="866025" y="471916"/>
                  <a:pt x="875021" y="479853"/>
                </a:cubicBezTo>
                <a:cubicBezTo>
                  <a:pt x="884017" y="487791"/>
                  <a:pt x="727383" y="324278"/>
                  <a:pt x="646421" y="244903"/>
                </a:cubicBezTo>
                <a:cubicBezTo>
                  <a:pt x="565459" y="165528"/>
                  <a:pt x="456450" y="26357"/>
                  <a:pt x="389246" y="3603"/>
                </a:cubicBezTo>
                <a:cubicBezTo>
                  <a:pt x="322042" y="-19151"/>
                  <a:pt x="297700" y="71865"/>
                  <a:pt x="243196" y="108378"/>
                </a:cubicBezTo>
                <a:cubicBezTo>
                  <a:pt x="188692" y="144890"/>
                  <a:pt x="81800" y="202570"/>
                  <a:pt x="62221" y="222678"/>
                </a:cubicBezTo>
                <a:cubicBezTo>
                  <a:pt x="42642" y="242786"/>
                  <a:pt x="131013" y="204157"/>
                  <a:pt x="125721" y="229028"/>
                </a:cubicBezTo>
                <a:cubicBezTo>
                  <a:pt x="120429" y="253899"/>
                  <a:pt x="11421" y="342799"/>
                  <a:pt x="1896" y="3623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8CC359D7-10EF-38F9-F18F-FCCEFA182FB4}"/>
              </a:ext>
            </a:extLst>
          </p:cNvPr>
          <p:cNvSpPr/>
          <p:nvPr/>
        </p:nvSpPr>
        <p:spPr>
          <a:xfrm>
            <a:off x="5219349" y="6619875"/>
            <a:ext cx="309741" cy="557326"/>
          </a:xfrm>
          <a:custGeom>
            <a:avLst/>
            <a:gdLst>
              <a:gd name="connsiteX0" fmla="*/ 117826 w 309741"/>
              <a:gd name="connsiteY0" fmla="*/ 73025 h 557326"/>
              <a:gd name="connsiteX1" fmla="*/ 273401 w 309741"/>
              <a:gd name="connsiteY1" fmla="*/ 517525 h 557326"/>
              <a:gd name="connsiteX2" fmla="*/ 276576 w 309741"/>
              <a:gd name="connsiteY2" fmla="*/ 495300 h 557326"/>
              <a:gd name="connsiteX3" fmla="*/ 184501 w 309741"/>
              <a:gd name="connsiteY3" fmla="*/ 158750 h 557326"/>
              <a:gd name="connsiteX4" fmla="*/ 308326 w 309741"/>
              <a:gd name="connsiteY4" fmla="*/ 133350 h 557326"/>
              <a:gd name="connsiteX5" fmla="*/ 235301 w 309741"/>
              <a:gd name="connsiteY5" fmla="*/ 76200 h 557326"/>
              <a:gd name="connsiteX6" fmla="*/ 351 w 309741"/>
              <a:gd name="connsiteY6" fmla="*/ 0 h 557326"/>
              <a:gd name="connsiteX7" fmla="*/ 181326 w 309741"/>
              <a:gd name="connsiteY7" fmla="*/ 76200 h 557326"/>
              <a:gd name="connsiteX8" fmla="*/ 117826 w 309741"/>
              <a:gd name="connsiteY8" fmla="*/ 73025 h 55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741" h="557326">
                <a:moveTo>
                  <a:pt x="117826" y="73025"/>
                </a:moveTo>
                <a:cubicBezTo>
                  <a:pt x="133172" y="146579"/>
                  <a:pt x="246943" y="447146"/>
                  <a:pt x="273401" y="517525"/>
                </a:cubicBezTo>
                <a:cubicBezTo>
                  <a:pt x="299859" y="587904"/>
                  <a:pt x="291393" y="555096"/>
                  <a:pt x="276576" y="495300"/>
                </a:cubicBezTo>
                <a:cubicBezTo>
                  <a:pt x="261759" y="435504"/>
                  <a:pt x="179209" y="219075"/>
                  <a:pt x="184501" y="158750"/>
                </a:cubicBezTo>
                <a:cubicBezTo>
                  <a:pt x="189793" y="98425"/>
                  <a:pt x="299859" y="147108"/>
                  <a:pt x="308326" y="133350"/>
                </a:cubicBezTo>
                <a:cubicBezTo>
                  <a:pt x="316793" y="119592"/>
                  <a:pt x="286630" y="98425"/>
                  <a:pt x="235301" y="76200"/>
                </a:cubicBezTo>
                <a:cubicBezTo>
                  <a:pt x="183972" y="53975"/>
                  <a:pt x="9347" y="0"/>
                  <a:pt x="351" y="0"/>
                </a:cubicBezTo>
                <a:cubicBezTo>
                  <a:pt x="-8645" y="0"/>
                  <a:pt x="158043" y="62442"/>
                  <a:pt x="181326" y="76200"/>
                </a:cubicBezTo>
                <a:cubicBezTo>
                  <a:pt x="204609" y="89958"/>
                  <a:pt x="102480" y="-529"/>
                  <a:pt x="117826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26957B20-87DD-E94E-E738-6210D8E495C5}"/>
              </a:ext>
            </a:extLst>
          </p:cNvPr>
          <p:cNvSpPr/>
          <p:nvPr/>
        </p:nvSpPr>
        <p:spPr>
          <a:xfrm>
            <a:off x="4835140" y="7040570"/>
            <a:ext cx="819545" cy="230230"/>
          </a:xfrm>
          <a:custGeom>
            <a:avLst/>
            <a:gdLst>
              <a:gd name="connsiteX0" fmla="*/ 385 w 819545"/>
              <a:gd name="connsiteY0" fmla="*/ 157155 h 230230"/>
              <a:gd name="connsiteX1" fmla="*/ 416310 w 819545"/>
              <a:gd name="connsiteY1" fmla="*/ 1580 h 230230"/>
              <a:gd name="connsiteX2" fmla="*/ 632210 w 819545"/>
              <a:gd name="connsiteY2" fmla="*/ 74605 h 230230"/>
              <a:gd name="connsiteX3" fmla="*/ 613160 w 819545"/>
              <a:gd name="connsiteY3" fmla="*/ 39680 h 230230"/>
              <a:gd name="connsiteX4" fmla="*/ 819535 w 819545"/>
              <a:gd name="connsiteY4" fmla="*/ 230180 h 230230"/>
              <a:gd name="connsiteX5" fmla="*/ 603635 w 819545"/>
              <a:gd name="connsiteY5" fmla="*/ 58730 h 230230"/>
              <a:gd name="connsiteX6" fmla="*/ 378210 w 819545"/>
              <a:gd name="connsiteY6" fmla="*/ 68255 h 230230"/>
              <a:gd name="connsiteX7" fmla="*/ 111510 w 819545"/>
              <a:gd name="connsiteY7" fmla="*/ 173030 h 230230"/>
              <a:gd name="connsiteX8" fmla="*/ 336935 w 819545"/>
              <a:gd name="connsiteY8" fmla="*/ 49205 h 230230"/>
              <a:gd name="connsiteX9" fmla="*/ 385 w 819545"/>
              <a:gd name="connsiteY9" fmla="*/ 157155 h 23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9545" h="230230">
                <a:moveTo>
                  <a:pt x="385" y="157155"/>
                </a:moveTo>
                <a:cubicBezTo>
                  <a:pt x="13614" y="149218"/>
                  <a:pt x="311006" y="15338"/>
                  <a:pt x="416310" y="1580"/>
                </a:cubicBezTo>
                <a:cubicBezTo>
                  <a:pt x="521614" y="-12178"/>
                  <a:pt x="599402" y="68255"/>
                  <a:pt x="632210" y="74605"/>
                </a:cubicBezTo>
                <a:cubicBezTo>
                  <a:pt x="665018" y="80955"/>
                  <a:pt x="581939" y="13751"/>
                  <a:pt x="613160" y="39680"/>
                </a:cubicBezTo>
                <a:cubicBezTo>
                  <a:pt x="644381" y="65609"/>
                  <a:pt x="821122" y="227005"/>
                  <a:pt x="819535" y="230180"/>
                </a:cubicBezTo>
                <a:cubicBezTo>
                  <a:pt x="817948" y="233355"/>
                  <a:pt x="677189" y="85717"/>
                  <a:pt x="603635" y="58730"/>
                </a:cubicBezTo>
                <a:cubicBezTo>
                  <a:pt x="530081" y="31743"/>
                  <a:pt x="460231" y="49205"/>
                  <a:pt x="378210" y="68255"/>
                </a:cubicBezTo>
                <a:cubicBezTo>
                  <a:pt x="296189" y="87305"/>
                  <a:pt x="118389" y="176205"/>
                  <a:pt x="111510" y="173030"/>
                </a:cubicBezTo>
                <a:cubicBezTo>
                  <a:pt x="104631" y="169855"/>
                  <a:pt x="354927" y="52909"/>
                  <a:pt x="336935" y="49205"/>
                </a:cubicBezTo>
                <a:cubicBezTo>
                  <a:pt x="318943" y="45501"/>
                  <a:pt x="-12844" y="165092"/>
                  <a:pt x="385" y="157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805BD84B-24FD-335F-0C8F-446ECC617DBC}"/>
              </a:ext>
            </a:extLst>
          </p:cNvPr>
          <p:cNvSpPr/>
          <p:nvPr/>
        </p:nvSpPr>
        <p:spPr>
          <a:xfrm>
            <a:off x="4847341" y="7307864"/>
            <a:ext cx="64389" cy="944370"/>
          </a:xfrm>
          <a:custGeom>
            <a:avLst/>
            <a:gdLst>
              <a:gd name="connsiteX0" fmla="*/ 64384 w 64389"/>
              <a:gd name="connsiteY0" fmla="*/ 7336 h 944370"/>
              <a:gd name="connsiteX1" fmla="*/ 7234 w 64389"/>
              <a:gd name="connsiteY1" fmla="*/ 385161 h 944370"/>
              <a:gd name="connsiteX2" fmla="*/ 35809 w 64389"/>
              <a:gd name="connsiteY2" fmla="*/ 804261 h 944370"/>
              <a:gd name="connsiteX3" fmla="*/ 42159 w 64389"/>
              <a:gd name="connsiteY3" fmla="*/ 699486 h 944370"/>
              <a:gd name="connsiteX4" fmla="*/ 4059 w 64389"/>
              <a:gd name="connsiteY4" fmla="*/ 943961 h 944370"/>
              <a:gd name="connsiteX5" fmla="*/ 10409 w 64389"/>
              <a:gd name="connsiteY5" fmla="*/ 734411 h 944370"/>
              <a:gd name="connsiteX6" fmla="*/ 64384 w 64389"/>
              <a:gd name="connsiteY6" fmla="*/ 7336 h 94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89" h="944370">
                <a:moveTo>
                  <a:pt x="64384" y="7336"/>
                </a:moveTo>
                <a:cubicBezTo>
                  <a:pt x="63855" y="-50872"/>
                  <a:pt x="11996" y="252340"/>
                  <a:pt x="7234" y="385161"/>
                </a:cubicBezTo>
                <a:cubicBezTo>
                  <a:pt x="2472" y="517982"/>
                  <a:pt x="29988" y="751874"/>
                  <a:pt x="35809" y="804261"/>
                </a:cubicBezTo>
                <a:cubicBezTo>
                  <a:pt x="41630" y="856648"/>
                  <a:pt x="47451" y="676203"/>
                  <a:pt x="42159" y="699486"/>
                </a:cubicBezTo>
                <a:cubicBezTo>
                  <a:pt x="36867" y="722769"/>
                  <a:pt x="9351" y="938140"/>
                  <a:pt x="4059" y="943961"/>
                </a:cubicBezTo>
                <a:cubicBezTo>
                  <a:pt x="-1233" y="949782"/>
                  <a:pt x="-3349" y="894219"/>
                  <a:pt x="10409" y="734411"/>
                </a:cubicBezTo>
                <a:cubicBezTo>
                  <a:pt x="24167" y="574603"/>
                  <a:pt x="64913" y="65544"/>
                  <a:pt x="64384" y="7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E96F11FB-43ED-2E2A-8D7A-5A95F04C3350}"/>
              </a:ext>
            </a:extLst>
          </p:cNvPr>
          <p:cNvSpPr/>
          <p:nvPr/>
        </p:nvSpPr>
        <p:spPr>
          <a:xfrm>
            <a:off x="4802814" y="7050683"/>
            <a:ext cx="361739" cy="1132223"/>
          </a:xfrm>
          <a:custGeom>
            <a:avLst/>
            <a:gdLst>
              <a:gd name="connsiteX0" fmla="*/ 350211 w 361739"/>
              <a:gd name="connsiteY0" fmla="*/ 10517 h 1132223"/>
              <a:gd name="connsiteX1" fmla="*/ 67636 w 361739"/>
              <a:gd name="connsiteY1" fmla="*/ 216892 h 1132223"/>
              <a:gd name="connsiteX2" fmla="*/ 961 w 361739"/>
              <a:gd name="connsiteY2" fmla="*/ 508992 h 1132223"/>
              <a:gd name="connsiteX3" fmla="*/ 26361 w 361739"/>
              <a:gd name="connsiteY3" fmla="*/ 502642 h 1132223"/>
              <a:gd name="connsiteX4" fmla="*/ 961 w 361739"/>
              <a:gd name="connsiteY4" fmla="*/ 756642 h 1132223"/>
              <a:gd name="connsiteX5" fmla="*/ 26361 w 361739"/>
              <a:gd name="connsiteY5" fmla="*/ 769342 h 1132223"/>
              <a:gd name="connsiteX6" fmla="*/ 961 w 361739"/>
              <a:gd name="connsiteY6" fmla="*/ 1131292 h 1132223"/>
              <a:gd name="connsiteX7" fmla="*/ 32711 w 361739"/>
              <a:gd name="connsiteY7" fmla="*/ 851892 h 1132223"/>
              <a:gd name="connsiteX8" fmla="*/ 77161 w 361739"/>
              <a:gd name="connsiteY8" fmla="*/ 216892 h 1132223"/>
              <a:gd name="connsiteX9" fmla="*/ 286711 w 361739"/>
              <a:gd name="connsiteY9" fmla="*/ 48617 h 1132223"/>
              <a:gd name="connsiteX10" fmla="*/ 350211 w 361739"/>
              <a:gd name="connsiteY10" fmla="*/ 10517 h 113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739" h="1132223">
                <a:moveTo>
                  <a:pt x="350211" y="10517"/>
                </a:moveTo>
                <a:cubicBezTo>
                  <a:pt x="313699" y="38563"/>
                  <a:pt x="125844" y="133813"/>
                  <a:pt x="67636" y="216892"/>
                </a:cubicBezTo>
                <a:cubicBezTo>
                  <a:pt x="9428" y="299971"/>
                  <a:pt x="7840" y="461367"/>
                  <a:pt x="961" y="508992"/>
                </a:cubicBezTo>
                <a:cubicBezTo>
                  <a:pt x="-5918" y="556617"/>
                  <a:pt x="26361" y="461367"/>
                  <a:pt x="26361" y="502642"/>
                </a:cubicBezTo>
                <a:cubicBezTo>
                  <a:pt x="26361" y="543917"/>
                  <a:pt x="961" y="712192"/>
                  <a:pt x="961" y="756642"/>
                </a:cubicBezTo>
                <a:cubicBezTo>
                  <a:pt x="961" y="801092"/>
                  <a:pt x="26361" y="706900"/>
                  <a:pt x="26361" y="769342"/>
                </a:cubicBezTo>
                <a:cubicBezTo>
                  <a:pt x="26361" y="831784"/>
                  <a:pt x="-97" y="1117534"/>
                  <a:pt x="961" y="1131292"/>
                </a:cubicBezTo>
                <a:cubicBezTo>
                  <a:pt x="2019" y="1145050"/>
                  <a:pt x="20011" y="1004292"/>
                  <a:pt x="32711" y="851892"/>
                </a:cubicBezTo>
                <a:cubicBezTo>
                  <a:pt x="45411" y="699492"/>
                  <a:pt x="34828" y="350771"/>
                  <a:pt x="77161" y="216892"/>
                </a:cubicBezTo>
                <a:cubicBezTo>
                  <a:pt x="119494" y="83013"/>
                  <a:pt x="244907" y="81425"/>
                  <a:pt x="286711" y="48617"/>
                </a:cubicBezTo>
                <a:cubicBezTo>
                  <a:pt x="328515" y="15809"/>
                  <a:pt x="386723" y="-17529"/>
                  <a:pt x="350211" y="105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5883CE94-FABA-52A0-5398-952133E7F773}"/>
              </a:ext>
            </a:extLst>
          </p:cNvPr>
          <p:cNvSpPr/>
          <p:nvPr/>
        </p:nvSpPr>
        <p:spPr>
          <a:xfrm>
            <a:off x="5529276" y="7171661"/>
            <a:ext cx="300446" cy="1264733"/>
          </a:xfrm>
          <a:custGeom>
            <a:avLst/>
            <a:gdLst>
              <a:gd name="connsiteX0" fmla="*/ 4749 w 300446"/>
              <a:gd name="connsiteY0" fmla="*/ 26064 h 1264733"/>
              <a:gd name="connsiteX1" fmla="*/ 239699 w 300446"/>
              <a:gd name="connsiteY1" fmla="*/ 673764 h 1264733"/>
              <a:gd name="connsiteX2" fmla="*/ 261924 w 300446"/>
              <a:gd name="connsiteY2" fmla="*/ 746789 h 1264733"/>
              <a:gd name="connsiteX3" fmla="*/ 300024 w 300446"/>
              <a:gd name="connsiteY3" fmla="*/ 1261139 h 1264733"/>
              <a:gd name="connsiteX4" fmla="*/ 277799 w 300446"/>
              <a:gd name="connsiteY4" fmla="*/ 949989 h 1264733"/>
              <a:gd name="connsiteX5" fmla="*/ 211124 w 300446"/>
              <a:gd name="connsiteY5" fmla="*/ 470564 h 1264733"/>
              <a:gd name="connsiteX6" fmla="*/ 106349 w 300446"/>
              <a:gd name="connsiteY6" fmla="*/ 60989 h 1264733"/>
              <a:gd name="connsiteX7" fmla="*/ 163499 w 300446"/>
              <a:gd name="connsiteY7" fmla="*/ 343564 h 1264733"/>
              <a:gd name="connsiteX8" fmla="*/ 87299 w 300446"/>
              <a:gd name="connsiteY8" fmla="*/ 146714 h 1264733"/>
              <a:gd name="connsiteX9" fmla="*/ 4749 w 300446"/>
              <a:gd name="connsiteY9" fmla="*/ 26064 h 126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446" h="1264733">
                <a:moveTo>
                  <a:pt x="4749" y="26064"/>
                </a:moveTo>
                <a:cubicBezTo>
                  <a:pt x="30149" y="113906"/>
                  <a:pt x="196837" y="553643"/>
                  <a:pt x="239699" y="673764"/>
                </a:cubicBezTo>
                <a:cubicBezTo>
                  <a:pt x="282561" y="793885"/>
                  <a:pt x="251870" y="648893"/>
                  <a:pt x="261924" y="746789"/>
                </a:cubicBezTo>
                <a:cubicBezTo>
                  <a:pt x="271978" y="844685"/>
                  <a:pt x="297378" y="1227272"/>
                  <a:pt x="300024" y="1261139"/>
                </a:cubicBezTo>
                <a:cubicBezTo>
                  <a:pt x="302670" y="1295006"/>
                  <a:pt x="292616" y="1081751"/>
                  <a:pt x="277799" y="949989"/>
                </a:cubicBezTo>
                <a:cubicBezTo>
                  <a:pt x="262982" y="818227"/>
                  <a:pt x="239699" y="618731"/>
                  <a:pt x="211124" y="470564"/>
                </a:cubicBezTo>
                <a:cubicBezTo>
                  <a:pt x="182549" y="322397"/>
                  <a:pt x="114287" y="82156"/>
                  <a:pt x="106349" y="60989"/>
                </a:cubicBezTo>
                <a:cubicBezTo>
                  <a:pt x="98412" y="39822"/>
                  <a:pt x="166674" y="329277"/>
                  <a:pt x="163499" y="343564"/>
                </a:cubicBezTo>
                <a:cubicBezTo>
                  <a:pt x="160324" y="357851"/>
                  <a:pt x="111641" y="196985"/>
                  <a:pt x="87299" y="146714"/>
                </a:cubicBezTo>
                <a:cubicBezTo>
                  <a:pt x="62957" y="96443"/>
                  <a:pt x="-20651" y="-61778"/>
                  <a:pt x="4749" y="26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E681DFEE-D264-3B23-BC4C-59F35BBA7C6C}"/>
              </a:ext>
            </a:extLst>
          </p:cNvPr>
          <p:cNvSpPr/>
          <p:nvPr/>
        </p:nvSpPr>
        <p:spPr>
          <a:xfrm>
            <a:off x="5784901" y="8048625"/>
            <a:ext cx="206405" cy="1461485"/>
          </a:xfrm>
          <a:custGeom>
            <a:avLst/>
            <a:gdLst>
              <a:gd name="connsiteX0" fmla="*/ 31699 w 206405"/>
              <a:gd name="connsiteY0" fmla="*/ 60325 h 1461485"/>
              <a:gd name="connsiteX1" fmla="*/ 47574 w 206405"/>
              <a:gd name="connsiteY1" fmla="*/ 107950 h 1461485"/>
              <a:gd name="connsiteX2" fmla="*/ 158699 w 206405"/>
              <a:gd name="connsiteY2" fmla="*/ 1028700 h 1461485"/>
              <a:gd name="connsiteX3" fmla="*/ 158699 w 206405"/>
              <a:gd name="connsiteY3" fmla="*/ 1006475 h 1461485"/>
              <a:gd name="connsiteX4" fmla="*/ 206324 w 206405"/>
              <a:gd name="connsiteY4" fmla="*/ 1447800 h 1461485"/>
              <a:gd name="connsiteX5" fmla="*/ 165049 w 206405"/>
              <a:gd name="connsiteY5" fmla="*/ 1257300 h 1461485"/>
              <a:gd name="connsiteX6" fmla="*/ 6299 w 206405"/>
              <a:gd name="connsiteY6" fmla="*/ 361950 h 1461485"/>
              <a:gd name="connsiteX7" fmla="*/ 31699 w 206405"/>
              <a:gd name="connsiteY7" fmla="*/ 463550 h 1461485"/>
              <a:gd name="connsiteX8" fmla="*/ 31699 w 206405"/>
              <a:gd name="connsiteY8" fmla="*/ 0 h 1461485"/>
              <a:gd name="connsiteX9" fmla="*/ 31699 w 206405"/>
              <a:gd name="connsiteY9" fmla="*/ 60325 h 146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405" h="1461485">
                <a:moveTo>
                  <a:pt x="31699" y="60325"/>
                </a:moveTo>
                <a:cubicBezTo>
                  <a:pt x="29053" y="3439"/>
                  <a:pt x="26407" y="-53446"/>
                  <a:pt x="47574" y="107950"/>
                </a:cubicBezTo>
                <a:cubicBezTo>
                  <a:pt x="68741" y="269346"/>
                  <a:pt x="140178" y="878946"/>
                  <a:pt x="158699" y="1028700"/>
                </a:cubicBezTo>
                <a:cubicBezTo>
                  <a:pt x="177220" y="1178454"/>
                  <a:pt x="150762" y="936625"/>
                  <a:pt x="158699" y="1006475"/>
                </a:cubicBezTo>
                <a:cubicBezTo>
                  <a:pt x="166636" y="1076325"/>
                  <a:pt x="205266" y="1405996"/>
                  <a:pt x="206324" y="1447800"/>
                </a:cubicBezTo>
                <a:cubicBezTo>
                  <a:pt x="207382" y="1489604"/>
                  <a:pt x="198386" y="1438275"/>
                  <a:pt x="165049" y="1257300"/>
                </a:cubicBezTo>
                <a:cubicBezTo>
                  <a:pt x="131712" y="1076325"/>
                  <a:pt x="28524" y="494242"/>
                  <a:pt x="6299" y="361950"/>
                </a:cubicBezTo>
                <a:cubicBezTo>
                  <a:pt x="-15926" y="229658"/>
                  <a:pt x="27466" y="523875"/>
                  <a:pt x="31699" y="463550"/>
                </a:cubicBezTo>
                <a:cubicBezTo>
                  <a:pt x="35932" y="403225"/>
                  <a:pt x="31699" y="0"/>
                  <a:pt x="31699" y="0"/>
                </a:cubicBezTo>
                <a:lnTo>
                  <a:pt x="31699" y="6032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AB695939-372F-DB63-1254-7EDC9C8C2370}"/>
              </a:ext>
            </a:extLst>
          </p:cNvPr>
          <p:cNvSpPr/>
          <p:nvPr/>
        </p:nvSpPr>
        <p:spPr>
          <a:xfrm>
            <a:off x="5950580" y="9442794"/>
            <a:ext cx="159823" cy="1028148"/>
          </a:xfrm>
          <a:custGeom>
            <a:avLst/>
            <a:gdLst>
              <a:gd name="connsiteX0" fmla="*/ 15245 w 159823"/>
              <a:gd name="connsiteY0" fmla="*/ 50456 h 1028148"/>
              <a:gd name="connsiteX1" fmla="*/ 46995 w 159823"/>
              <a:gd name="connsiteY1" fmla="*/ 110781 h 1028148"/>
              <a:gd name="connsiteX2" fmla="*/ 151770 w 159823"/>
              <a:gd name="connsiteY2" fmla="*/ 958506 h 1028148"/>
              <a:gd name="connsiteX3" fmla="*/ 135895 w 159823"/>
              <a:gd name="connsiteY3" fmla="*/ 907706 h 1028148"/>
              <a:gd name="connsiteX4" fmla="*/ 2545 w 159823"/>
              <a:gd name="connsiteY4" fmla="*/ 336206 h 1028148"/>
              <a:gd name="connsiteX5" fmla="*/ 46995 w 159823"/>
              <a:gd name="connsiteY5" fmla="*/ 485431 h 1028148"/>
              <a:gd name="connsiteX6" fmla="*/ 15245 w 159823"/>
              <a:gd name="connsiteY6" fmla="*/ 50456 h 102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23" h="1028148">
                <a:moveTo>
                  <a:pt x="15245" y="50456"/>
                </a:moveTo>
                <a:cubicBezTo>
                  <a:pt x="15245" y="-11986"/>
                  <a:pt x="24241" y="-40561"/>
                  <a:pt x="46995" y="110781"/>
                </a:cubicBezTo>
                <a:cubicBezTo>
                  <a:pt x="69749" y="262123"/>
                  <a:pt x="136953" y="825685"/>
                  <a:pt x="151770" y="958506"/>
                </a:cubicBezTo>
                <a:cubicBezTo>
                  <a:pt x="166587" y="1091327"/>
                  <a:pt x="160766" y="1011423"/>
                  <a:pt x="135895" y="907706"/>
                </a:cubicBezTo>
                <a:cubicBezTo>
                  <a:pt x="111024" y="803989"/>
                  <a:pt x="17362" y="406585"/>
                  <a:pt x="2545" y="336206"/>
                </a:cubicBezTo>
                <a:cubicBezTo>
                  <a:pt x="-12272" y="265827"/>
                  <a:pt x="42233" y="529352"/>
                  <a:pt x="46995" y="485431"/>
                </a:cubicBezTo>
                <a:cubicBezTo>
                  <a:pt x="51757" y="441510"/>
                  <a:pt x="15245" y="112898"/>
                  <a:pt x="15245" y="504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F24FBDFA-AD24-606B-1A5C-A1A488D38D70}"/>
              </a:ext>
            </a:extLst>
          </p:cNvPr>
          <p:cNvSpPr/>
          <p:nvPr/>
        </p:nvSpPr>
        <p:spPr>
          <a:xfrm>
            <a:off x="869810" y="6618174"/>
            <a:ext cx="639798" cy="922825"/>
          </a:xfrm>
          <a:custGeom>
            <a:avLst/>
            <a:gdLst>
              <a:gd name="connsiteX0" fmla="*/ 92928 w 639798"/>
              <a:gd name="connsiteY0" fmla="*/ 148 h 922825"/>
              <a:gd name="connsiteX1" fmla="*/ 280 w 639798"/>
              <a:gd name="connsiteY1" fmla="*/ 330460 h 922825"/>
              <a:gd name="connsiteX2" fmla="*/ 125154 w 639798"/>
              <a:gd name="connsiteY2" fmla="*/ 556039 h 922825"/>
              <a:gd name="connsiteX3" fmla="*/ 48618 w 639798"/>
              <a:gd name="connsiteY3" fmla="*/ 701054 h 922825"/>
              <a:gd name="connsiteX4" fmla="*/ 217802 w 639798"/>
              <a:gd name="connsiteY4" fmla="*/ 648688 h 922825"/>
              <a:gd name="connsiteX5" fmla="*/ 628678 w 639798"/>
              <a:gd name="connsiteY5" fmla="*/ 922605 h 922825"/>
              <a:gd name="connsiteX6" fmla="*/ 519917 w 639798"/>
              <a:gd name="connsiteY6" fmla="*/ 684941 h 922825"/>
              <a:gd name="connsiteX7" fmla="*/ 487691 w 639798"/>
              <a:gd name="connsiteY7" fmla="*/ 173361 h 922825"/>
              <a:gd name="connsiteX8" fmla="*/ 459494 w 639798"/>
              <a:gd name="connsiteY8" fmla="*/ 535898 h 922825"/>
              <a:gd name="connsiteX9" fmla="*/ 407127 w 639798"/>
              <a:gd name="connsiteY9" fmla="*/ 761477 h 922825"/>
              <a:gd name="connsiteX10" fmla="*/ 290310 w 639798"/>
              <a:gd name="connsiteY10" fmla="*/ 185445 h 922825"/>
              <a:gd name="connsiteX11" fmla="*/ 246000 w 639798"/>
              <a:gd name="connsiteY11" fmla="*/ 402968 h 922825"/>
              <a:gd name="connsiteX12" fmla="*/ 221831 w 639798"/>
              <a:gd name="connsiteY12" fmla="*/ 137107 h 922825"/>
              <a:gd name="connsiteX13" fmla="*/ 149323 w 639798"/>
              <a:gd name="connsiteY13" fmla="*/ 286150 h 922825"/>
              <a:gd name="connsiteX14" fmla="*/ 92928 w 639798"/>
              <a:gd name="connsiteY14" fmla="*/ 148 h 92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9798" h="922825">
                <a:moveTo>
                  <a:pt x="92928" y="148"/>
                </a:moveTo>
                <a:cubicBezTo>
                  <a:pt x="68087" y="7533"/>
                  <a:pt x="-5091" y="237812"/>
                  <a:pt x="280" y="330460"/>
                </a:cubicBezTo>
                <a:cubicBezTo>
                  <a:pt x="5651" y="423109"/>
                  <a:pt x="117098" y="494273"/>
                  <a:pt x="125154" y="556039"/>
                </a:cubicBezTo>
                <a:cubicBezTo>
                  <a:pt x="133210" y="617805"/>
                  <a:pt x="33177" y="685613"/>
                  <a:pt x="48618" y="701054"/>
                </a:cubicBezTo>
                <a:cubicBezTo>
                  <a:pt x="64059" y="716495"/>
                  <a:pt x="121125" y="611763"/>
                  <a:pt x="217802" y="648688"/>
                </a:cubicBezTo>
                <a:cubicBezTo>
                  <a:pt x="314479" y="685613"/>
                  <a:pt x="578326" y="916563"/>
                  <a:pt x="628678" y="922605"/>
                </a:cubicBezTo>
                <a:cubicBezTo>
                  <a:pt x="679030" y="928647"/>
                  <a:pt x="543415" y="809815"/>
                  <a:pt x="519917" y="684941"/>
                </a:cubicBezTo>
                <a:cubicBezTo>
                  <a:pt x="496419" y="560067"/>
                  <a:pt x="497762" y="198202"/>
                  <a:pt x="487691" y="173361"/>
                </a:cubicBezTo>
                <a:cubicBezTo>
                  <a:pt x="477620" y="148520"/>
                  <a:pt x="472921" y="437879"/>
                  <a:pt x="459494" y="535898"/>
                </a:cubicBezTo>
                <a:cubicBezTo>
                  <a:pt x="446067" y="633917"/>
                  <a:pt x="435324" y="819886"/>
                  <a:pt x="407127" y="761477"/>
                </a:cubicBezTo>
                <a:cubicBezTo>
                  <a:pt x="378930" y="703068"/>
                  <a:pt x="317165" y="245197"/>
                  <a:pt x="290310" y="185445"/>
                </a:cubicBezTo>
                <a:cubicBezTo>
                  <a:pt x="263456" y="125694"/>
                  <a:pt x="257413" y="411024"/>
                  <a:pt x="246000" y="402968"/>
                </a:cubicBezTo>
                <a:cubicBezTo>
                  <a:pt x="234587" y="394912"/>
                  <a:pt x="237944" y="156577"/>
                  <a:pt x="221831" y="137107"/>
                </a:cubicBezTo>
                <a:cubicBezTo>
                  <a:pt x="205718" y="117637"/>
                  <a:pt x="171478" y="308305"/>
                  <a:pt x="149323" y="286150"/>
                </a:cubicBezTo>
                <a:cubicBezTo>
                  <a:pt x="127168" y="263995"/>
                  <a:pt x="117769" y="-7237"/>
                  <a:pt x="92928" y="1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981086F3-19B1-64D8-D9DA-450B8E8D6FAC}"/>
              </a:ext>
            </a:extLst>
          </p:cNvPr>
          <p:cNvSpPr/>
          <p:nvPr/>
        </p:nvSpPr>
        <p:spPr>
          <a:xfrm>
            <a:off x="708954" y="7170185"/>
            <a:ext cx="1164723" cy="1002257"/>
          </a:xfrm>
          <a:custGeom>
            <a:avLst/>
            <a:gdLst>
              <a:gd name="connsiteX0" fmla="*/ 108769 w 1164723"/>
              <a:gd name="connsiteY0" fmla="*/ 0 h 1002257"/>
              <a:gd name="connsiteX1" fmla="*/ 209474 w 1164723"/>
              <a:gd name="connsiteY1" fmla="*/ 84592 h 1002257"/>
              <a:gd name="connsiteX2" fmla="*/ 910380 w 1164723"/>
              <a:gd name="connsiteY2" fmla="*/ 672708 h 1002257"/>
              <a:gd name="connsiteX3" fmla="*/ 837872 w 1164723"/>
              <a:gd name="connsiteY3" fmla="*/ 584088 h 1002257"/>
              <a:gd name="connsiteX4" fmla="*/ 1164156 w 1164723"/>
              <a:gd name="connsiteY4" fmla="*/ 998992 h 1002257"/>
              <a:gd name="connsiteX5" fmla="*/ 910380 w 1164723"/>
              <a:gd name="connsiteY5" fmla="*/ 769385 h 1002257"/>
              <a:gd name="connsiteX6" fmla="*/ 672716 w 1164723"/>
              <a:gd name="connsiteY6" fmla="*/ 616314 h 1002257"/>
              <a:gd name="connsiteX7" fmla="*/ 145023 w 1164723"/>
              <a:gd name="connsiteY7" fmla="*/ 322256 h 1002257"/>
              <a:gd name="connsiteX8" fmla="*/ 173220 w 1164723"/>
              <a:gd name="connsiteY8" fmla="*/ 455186 h 1002257"/>
              <a:gd name="connsiteX9" fmla="*/ 8 w 1164723"/>
              <a:gd name="connsiteY9" fmla="*/ 237663 h 1002257"/>
              <a:gd name="connsiteX10" fmla="*/ 165164 w 1164723"/>
              <a:gd name="connsiteY10" fmla="*/ 366566 h 1002257"/>
              <a:gd name="connsiteX11" fmla="*/ 56403 w 1164723"/>
              <a:gd name="connsiteY11" fmla="*/ 209466 h 1002257"/>
              <a:gd name="connsiteX12" fmla="*/ 112798 w 1164723"/>
              <a:gd name="connsiteY12" fmla="*/ 153071 h 1002257"/>
              <a:gd name="connsiteX13" fmla="*/ 140995 w 1164723"/>
              <a:gd name="connsiteY13" fmla="*/ 253776 h 1002257"/>
              <a:gd name="connsiteX14" fmla="*/ 523673 w 1164723"/>
              <a:gd name="connsiteY14" fmla="*/ 431017 h 1002257"/>
              <a:gd name="connsiteX15" fmla="*/ 608265 w 1164723"/>
              <a:gd name="connsiteY15" fmla="*/ 547834 h 1002257"/>
              <a:gd name="connsiteX16" fmla="*/ 378658 w 1164723"/>
              <a:gd name="connsiteY16" fmla="*/ 261833 h 1002257"/>
              <a:gd name="connsiteX17" fmla="*/ 197390 w 1164723"/>
              <a:gd name="connsiteY17" fmla="*/ 149043 h 1002257"/>
              <a:gd name="connsiteX18" fmla="*/ 116826 w 1164723"/>
              <a:gd name="connsiteY18" fmla="*/ 149043 h 1002257"/>
              <a:gd name="connsiteX19" fmla="*/ 193361 w 1164723"/>
              <a:gd name="connsiteY19" fmla="*/ 116818 h 1002257"/>
              <a:gd name="connsiteX20" fmla="*/ 108769 w 1164723"/>
              <a:gd name="connsiteY20" fmla="*/ 0 h 10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64723" h="1002257">
                <a:moveTo>
                  <a:pt x="108769" y="0"/>
                </a:moveTo>
                <a:lnTo>
                  <a:pt x="209474" y="84592"/>
                </a:lnTo>
                <a:lnTo>
                  <a:pt x="910380" y="672708"/>
                </a:lnTo>
                <a:cubicBezTo>
                  <a:pt x="1015113" y="755957"/>
                  <a:pt x="795576" y="529707"/>
                  <a:pt x="837872" y="584088"/>
                </a:cubicBezTo>
                <a:cubicBezTo>
                  <a:pt x="880168" y="638469"/>
                  <a:pt x="1152071" y="968109"/>
                  <a:pt x="1164156" y="998992"/>
                </a:cubicBezTo>
                <a:cubicBezTo>
                  <a:pt x="1176241" y="1029875"/>
                  <a:pt x="992287" y="833165"/>
                  <a:pt x="910380" y="769385"/>
                </a:cubicBezTo>
                <a:cubicBezTo>
                  <a:pt x="828473" y="705605"/>
                  <a:pt x="800275" y="690835"/>
                  <a:pt x="672716" y="616314"/>
                </a:cubicBezTo>
                <a:cubicBezTo>
                  <a:pt x="545157" y="541793"/>
                  <a:pt x="228272" y="349111"/>
                  <a:pt x="145023" y="322256"/>
                </a:cubicBezTo>
                <a:cubicBezTo>
                  <a:pt x="61774" y="295401"/>
                  <a:pt x="197389" y="469285"/>
                  <a:pt x="173220" y="455186"/>
                </a:cubicBezTo>
                <a:cubicBezTo>
                  <a:pt x="149051" y="441087"/>
                  <a:pt x="1351" y="252433"/>
                  <a:pt x="8" y="237663"/>
                </a:cubicBezTo>
                <a:cubicBezTo>
                  <a:pt x="-1335" y="222893"/>
                  <a:pt x="155765" y="371265"/>
                  <a:pt x="165164" y="366566"/>
                </a:cubicBezTo>
                <a:cubicBezTo>
                  <a:pt x="174563" y="361867"/>
                  <a:pt x="65131" y="245048"/>
                  <a:pt x="56403" y="209466"/>
                </a:cubicBezTo>
                <a:cubicBezTo>
                  <a:pt x="47675" y="173884"/>
                  <a:pt x="98699" y="145686"/>
                  <a:pt x="112798" y="153071"/>
                </a:cubicBezTo>
                <a:cubicBezTo>
                  <a:pt x="126897" y="160456"/>
                  <a:pt x="72516" y="207452"/>
                  <a:pt x="140995" y="253776"/>
                </a:cubicBezTo>
                <a:cubicBezTo>
                  <a:pt x="209474" y="300100"/>
                  <a:pt x="445795" y="382007"/>
                  <a:pt x="523673" y="431017"/>
                </a:cubicBezTo>
                <a:cubicBezTo>
                  <a:pt x="601551" y="480027"/>
                  <a:pt x="632434" y="576031"/>
                  <a:pt x="608265" y="547834"/>
                </a:cubicBezTo>
                <a:cubicBezTo>
                  <a:pt x="584096" y="519637"/>
                  <a:pt x="447137" y="328298"/>
                  <a:pt x="378658" y="261833"/>
                </a:cubicBezTo>
                <a:cubicBezTo>
                  <a:pt x="310179" y="195368"/>
                  <a:pt x="241029" y="167841"/>
                  <a:pt x="197390" y="149043"/>
                </a:cubicBezTo>
                <a:cubicBezTo>
                  <a:pt x="153751" y="130245"/>
                  <a:pt x="117498" y="154414"/>
                  <a:pt x="116826" y="149043"/>
                </a:cubicBezTo>
                <a:cubicBezTo>
                  <a:pt x="116154" y="143672"/>
                  <a:pt x="194032" y="138302"/>
                  <a:pt x="193361" y="116818"/>
                </a:cubicBezTo>
                <a:cubicBezTo>
                  <a:pt x="192690" y="95334"/>
                  <a:pt x="152744" y="57737"/>
                  <a:pt x="108769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8642E665-6019-B4D9-218F-9D72737C9D0F}"/>
              </a:ext>
            </a:extLst>
          </p:cNvPr>
          <p:cNvSpPr/>
          <p:nvPr/>
        </p:nvSpPr>
        <p:spPr>
          <a:xfrm>
            <a:off x="631089" y="7625358"/>
            <a:ext cx="848681" cy="1011090"/>
          </a:xfrm>
          <a:custGeom>
            <a:avLst/>
            <a:gdLst>
              <a:gd name="connsiteX0" fmla="*/ 106070 w 848681"/>
              <a:gd name="connsiteY0" fmla="*/ 13 h 1011090"/>
              <a:gd name="connsiteX1" fmla="*/ 319565 w 848681"/>
              <a:gd name="connsiteY1" fmla="*/ 241705 h 1011090"/>
              <a:gd name="connsiteX2" fmla="*/ 307480 w 848681"/>
              <a:gd name="connsiteY2" fmla="*/ 108774 h 1011090"/>
              <a:gd name="connsiteX3" fmla="*/ 384016 w 848681"/>
              <a:gd name="connsiteY3" fmla="*/ 273930 h 1011090"/>
              <a:gd name="connsiteX4" fmla="*/ 585426 w 848681"/>
              <a:gd name="connsiteY4" fmla="*/ 366579 h 1011090"/>
              <a:gd name="connsiteX5" fmla="*/ 508890 w 848681"/>
              <a:gd name="connsiteY5" fmla="*/ 269902 h 1011090"/>
              <a:gd name="connsiteX6" fmla="*/ 682102 w 848681"/>
              <a:gd name="connsiteY6" fmla="*/ 402832 h 1011090"/>
              <a:gd name="connsiteX7" fmla="*/ 641820 w 848681"/>
              <a:gd name="connsiteY7" fmla="*/ 189338 h 1011090"/>
              <a:gd name="connsiteX8" fmla="*/ 843230 w 848681"/>
              <a:gd name="connsiteY8" fmla="*/ 390748 h 1011090"/>
              <a:gd name="connsiteX9" fmla="*/ 388044 w 848681"/>
              <a:gd name="connsiteY9" fmla="*/ 354494 h 1011090"/>
              <a:gd name="connsiteX10" fmla="*/ 206775 w 848681"/>
              <a:gd name="connsiteY10" fmla="*/ 592157 h 1011090"/>
              <a:gd name="connsiteX11" fmla="*/ 351790 w 848681"/>
              <a:gd name="connsiteY11" fmla="*/ 1011090 h 1011090"/>
              <a:gd name="connsiteX12" fmla="*/ 110099 w 848681"/>
              <a:gd name="connsiteY12" fmla="*/ 592157 h 1011090"/>
              <a:gd name="connsiteX13" fmla="*/ 5366 w 848681"/>
              <a:gd name="connsiteY13" fmla="*/ 620355 h 1011090"/>
              <a:gd name="connsiteX14" fmla="*/ 89958 w 848681"/>
              <a:gd name="connsiteY14" fmla="*/ 418945 h 1011090"/>
              <a:gd name="connsiteX15" fmla="*/ 1337 w 848681"/>
              <a:gd name="connsiteY15" fmla="*/ 108774 h 1011090"/>
              <a:gd name="connsiteX16" fmla="*/ 41619 w 848681"/>
              <a:gd name="connsiteY16" fmla="*/ 253789 h 1011090"/>
              <a:gd name="connsiteX17" fmla="*/ 106070 w 848681"/>
              <a:gd name="connsiteY17" fmla="*/ 13 h 101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8681" h="1011090">
                <a:moveTo>
                  <a:pt x="106070" y="13"/>
                </a:moveTo>
                <a:cubicBezTo>
                  <a:pt x="152394" y="-2001"/>
                  <a:pt x="285997" y="223578"/>
                  <a:pt x="319565" y="241705"/>
                </a:cubicBezTo>
                <a:cubicBezTo>
                  <a:pt x="353133" y="259832"/>
                  <a:pt x="296738" y="103403"/>
                  <a:pt x="307480" y="108774"/>
                </a:cubicBezTo>
                <a:cubicBezTo>
                  <a:pt x="318222" y="114145"/>
                  <a:pt x="337692" y="230963"/>
                  <a:pt x="384016" y="273930"/>
                </a:cubicBezTo>
                <a:cubicBezTo>
                  <a:pt x="430340" y="316897"/>
                  <a:pt x="564614" y="367250"/>
                  <a:pt x="585426" y="366579"/>
                </a:cubicBezTo>
                <a:cubicBezTo>
                  <a:pt x="606238" y="365908"/>
                  <a:pt x="492777" y="263860"/>
                  <a:pt x="508890" y="269902"/>
                </a:cubicBezTo>
                <a:cubicBezTo>
                  <a:pt x="525003" y="275944"/>
                  <a:pt x="659947" y="416259"/>
                  <a:pt x="682102" y="402832"/>
                </a:cubicBezTo>
                <a:cubicBezTo>
                  <a:pt x="704257" y="389405"/>
                  <a:pt x="614965" y="191352"/>
                  <a:pt x="641820" y="189338"/>
                </a:cubicBezTo>
                <a:cubicBezTo>
                  <a:pt x="668675" y="187324"/>
                  <a:pt x="885526" y="363222"/>
                  <a:pt x="843230" y="390748"/>
                </a:cubicBezTo>
                <a:cubicBezTo>
                  <a:pt x="800934" y="418274"/>
                  <a:pt x="494120" y="320926"/>
                  <a:pt x="388044" y="354494"/>
                </a:cubicBezTo>
                <a:cubicBezTo>
                  <a:pt x="281968" y="388062"/>
                  <a:pt x="212817" y="482724"/>
                  <a:pt x="206775" y="592157"/>
                </a:cubicBezTo>
                <a:cubicBezTo>
                  <a:pt x="200733" y="701590"/>
                  <a:pt x="367903" y="1011090"/>
                  <a:pt x="351790" y="1011090"/>
                </a:cubicBezTo>
                <a:cubicBezTo>
                  <a:pt x="335677" y="1011090"/>
                  <a:pt x="167836" y="657279"/>
                  <a:pt x="110099" y="592157"/>
                </a:cubicBezTo>
                <a:cubicBezTo>
                  <a:pt x="52362" y="527035"/>
                  <a:pt x="8723" y="649224"/>
                  <a:pt x="5366" y="620355"/>
                </a:cubicBezTo>
                <a:cubicBezTo>
                  <a:pt x="2009" y="591486"/>
                  <a:pt x="90629" y="504209"/>
                  <a:pt x="89958" y="418945"/>
                </a:cubicBezTo>
                <a:cubicBezTo>
                  <a:pt x="89286" y="333682"/>
                  <a:pt x="9393" y="136300"/>
                  <a:pt x="1337" y="108774"/>
                </a:cubicBezTo>
                <a:cubicBezTo>
                  <a:pt x="-6719" y="81248"/>
                  <a:pt x="23492" y="264531"/>
                  <a:pt x="41619" y="253789"/>
                </a:cubicBezTo>
                <a:cubicBezTo>
                  <a:pt x="59746" y="243047"/>
                  <a:pt x="59746" y="2027"/>
                  <a:pt x="106070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91D0F04-E2C7-2946-99C2-E1F0A631D02C}"/>
              </a:ext>
            </a:extLst>
          </p:cNvPr>
          <p:cNvSpPr/>
          <p:nvPr/>
        </p:nvSpPr>
        <p:spPr>
          <a:xfrm>
            <a:off x="922688" y="8221538"/>
            <a:ext cx="885971" cy="117357"/>
          </a:xfrm>
          <a:custGeom>
            <a:avLst/>
            <a:gdLst>
              <a:gd name="connsiteX0" fmla="*/ 885971 w 885971"/>
              <a:gd name="connsiteY0" fmla="*/ 4034 h 117357"/>
              <a:gd name="connsiteX1" fmla="*/ 11853 w 885971"/>
              <a:gd name="connsiteY1" fmla="*/ 104739 h 117357"/>
              <a:gd name="connsiteX2" fmla="*/ 394531 w 885971"/>
              <a:gd name="connsiteY2" fmla="*/ 112795 h 117357"/>
              <a:gd name="connsiteX3" fmla="*/ 603997 w 885971"/>
              <a:gd name="connsiteY3" fmla="*/ 76541 h 117357"/>
              <a:gd name="connsiteX4" fmla="*/ 84360 w 885971"/>
              <a:gd name="connsiteY4" fmla="*/ 12090 h 117357"/>
              <a:gd name="connsiteX5" fmla="*/ 696646 w 885971"/>
              <a:gd name="connsiteY5" fmla="*/ 6 h 117357"/>
              <a:gd name="connsiteX6" fmla="*/ 885971 w 885971"/>
              <a:gd name="connsiteY6" fmla="*/ 4034 h 11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971" h="117357">
                <a:moveTo>
                  <a:pt x="885971" y="4034"/>
                </a:moveTo>
                <a:cubicBezTo>
                  <a:pt x="489865" y="45323"/>
                  <a:pt x="93760" y="86612"/>
                  <a:pt x="11853" y="104739"/>
                </a:cubicBezTo>
                <a:cubicBezTo>
                  <a:pt x="-70054" y="122866"/>
                  <a:pt x="295840" y="117495"/>
                  <a:pt x="394531" y="112795"/>
                </a:cubicBezTo>
                <a:cubicBezTo>
                  <a:pt x="493222" y="108095"/>
                  <a:pt x="655692" y="93325"/>
                  <a:pt x="603997" y="76541"/>
                </a:cubicBezTo>
                <a:cubicBezTo>
                  <a:pt x="552302" y="59757"/>
                  <a:pt x="68918" y="24846"/>
                  <a:pt x="84360" y="12090"/>
                </a:cubicBezTo>
                <a:cubicBezTo>
                  <a:pt x="99802" y="-666"/>
                  <a:pt x="696646" y="6"/>
                  <a:pt x="696646" y="6"/>
                </a:cubicBezTo>
                <a:lnTo>
                  <a:pt x="885971" y="40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38BCCD93-BD12-B6EC-B224-9722309B86C5}"/>
              </a:ext>
            </a:extLst>
          </p:cNvPr>
          <p:cNvSpPr/>
          <p:nvPr/>
        </p:nvSpPr>
        <p:spPr>
          <a:xfrm>
            <a:off x="1381400" y="7448892"/>
            <a:ext cx="612053" cy="1880590"/>
          </a:xfrm>
          <a:custGeom>
            <a:avLst/>
            <a:gdLst>
              <a:gd name="connsiteX0" fmla="*/ 338639 w 612053"/>
              <a:gd name="connsiteY0" fmla="*/ 7295 h 1880590"/>
              <a:gd name="connsiteX1" fmla="*/ 503795 w 612053"/>
              <a:gd name="connsiteY1" fmla="*/ 539016 h 1880590"/>
              <a:gd name="connsiteX2" fmla="*/ 499767 w 612053"/>
              <a:gd name="connsiteY2" fmla="*/ 571242 h 1880590"/>
              <a:gd name="connsiteX3" fmla="*/ 560189 w 612053"/>
              <a:gd name="connsiteY3" fmla="*/ 704172 h 1880590"/>
              <a:gd name="connsiteX4" fmla="*/ 435315 w 612053"/>
              <a:gd name="connsiteY4" fmla="*/ 825018 h 1880590"/>
              <a:gd name="connsiteX5" fmla="*/ 350723 w 612053"/>
              <a:gd name="connsiteY5" fmla="*/ 1034484 h 1880590"/>
              <a:gd name="connsiteX6" fmla="*/ 370864 w 612053"/>
              <a:gd name="connsiteY6" fmla="*/ 1034484 h 1880590"/>
              <a:gd name="connsiteX7" fmla="*/ 310441 w 612053"/>
              <a:gd name="connsiteY7" fmla="*/ 1239922 h 1880590"/>
              <a:gd name="connsiteX8" fmla="*/ 117088 w 612053"/>
              <a:gd name="connsiteY8" fmla="*/ 1594403 h 1880590"/>
              <a:gd name="connsiteX9" fmla="*/ 169455 w 612053"/>
              <a:gd name="connsiteY9" fmla="*/ 1517867 h 1880590"/>
              <a:gd name="connsiteX10" fmla="*/ 129173 w 612053"/>
              <a:gd name="connsiteY10" fmla="*/ 1650798 h 1880590"/>
              <a:gd name="connsiteX11" fmla="*/ 270 w 612053"/>
              <a:gd name="connsiteY11" fmla="*/ 1662882 h 1880590"/>
              <a:gd name="connsiteX12" fmla="*/ 92919 w 612053"/>
              <a:gd name="connsiteY12" fmla="*/ 1707193 h 1880590"/>
              <a:gd name="connsiteX13" fmla="*/ 8327 w 612053"/>
              <a:gd name="connsiteY13" fmla="*/ 1872349 h 1880590"/>
              <a:gd name="connsiteX14" fmla="*/ 262103 w 612053"/>
              <a:gd name="connsiteY14" fmla="*/ 1417163 h 1880590"/>
              <a:gd name="connsiteX15" fmla="*/ 604500 w 612053"/>
              <a:gd name="connsiteY15" fmla="*/ 720285 h 1880590"/>
              <a:gd name="connsiteX16" fmla="*/ 503795 w 612053"/>
              <a:gd name="connsiteY16" fmla="*/ 325522 h 1880590"/>
              <a:gd name="connsiteX17" fmla="*/ 560189 w 612053"/>
              <a:gd name="connsiteY17" fmla="*/ 120084 h 1880590"/>
              <a:gd name="connsiteX18" fmla="*/ 507823 w 612053"/>
              <a:gd name="connsiteY18" fmla="*/ 220789 h 1880590"/>
              <a:gd name="connsiteX19" fmla="*/ 338639 w 612053"/>
              <a:gd name="connsiteY19" fmla="*/ 7295 h 188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2053" h="1880590">
                <a:moveTo>
                  <a:pt x="338639" y="7295"/>
                </a:moveTo>
                <a:cubicBezTo>
                  <a:pt x="337968" y="60333"/>
                  <a:pt x="476940" y="445025"/>
                  <a:pt x="503795" y="539016"/>
                </a:cubicBezTo>
                <a:cubicBezTo>
                  <a:pt x="530650" y="633007"/>
                  <a:pt x="490368" y="543716"/>
                  <a:pt x="499767" y="571242"/>
                </a:cubicBezTo>
                <a:cubicBezTo>
                  <a:pt x="509166" y="598768"/>
                  <a:pt x="570931" y="661876"/>
                  <a:pt x="560189" y="704172"/>
                </a:cubicBezTo>
                <a:cubicBezTo>
                  <a:pt x="549447" y="746468"/>
                  <a:pt x="470226" y="769966"/>
                  <a:pt x="435315" y="825018"/>
                </a:cubicBezTo>
                <a:cubicBezTo>
                  <a:pt x="400404" y="880070"/>
                  <a:pt x="361465" y="999573"/>
                  <a:pt x="350723" y="1034484"/>
                </a:cubicBezTo>
                <a:cubicBezTo>
                  <a:pt x="339981" y="1069395"/>
                  <a:pt x="377578" y="1000245"/>
                  <a:pt x="370864" y="1034484"/>
                </a:cubicBezTo>
                <a:cubicBezTo>
                  <a:pt x="364150" y="1068723"/>
                  <a:pt x="352737" y="1146602"/>
                  <a:pt x="310441" y="1239922"/>
                </a:cubicBezTo>
                <a:cubicBezTo>
                  <a:pt x="268145" y="1333242"/>
                  <a:pt x="140586" y="1548079"/>
                  <a:pt x="117088" y="1594403"/>
                </a:cubicBezTo>
                <a:cubicBezTo>
                  <a:pt x="93590" y="1640727"/>
                  <a:pt x="167441" y="1508468"/>
                  <a:pt x="169455" y="1517867"/>
                </a:cubicBezTo>
                <a:cubicBezTo>
                  <a:pt x="171469" y="1527266"/>
                  <a:pt x="157370" y="1626629"/>
                  <a:pt x="129173" y="1650798"/>
                </a:cubicBezTo>
                <a:cubicBezTo>
                  <a:pt x="100976" y="1674967"/>
                  <a:pt x="6312" y="1653483"/>
                  <a:pt x="270" y="1662882"/>
                </a:cubicBezTo>
                <a:cubicBezTo>
                  <a:pt x="-5772" y="1672281"/>
                  <a:pt x="91576" y="1672282"/>
                  <a:pt x="92919" y="1707193"/>
                </a:cubicBezTo>
                <a:cubicBezTo>
                  <a:pt x="94262" y="1742104"/>
                  <a:pt x="-19870" y="1920687"/>
                  <a:pt x="8327" y="1872349"/>
                </a:cubicBezTo>
                <a:cubicBezTo>
                  <a:pt x="36524" y="1824011"/>
                  <a:pt x="162741" y="1609174"/>
                  <a:pt x="262103" y="1417163"/>
                </a:cubicBezTo>
                <a:cubicBezTo>
                  <a:pt x="361465" y="1225152"/>
                  <a:pt x="564218" y="902225"/>
                  <a:pt x="604500" y="720285"/>
                </a:cubicBezTo>
                <a:cubicBezTo>
                  <a:pt x="644782" y="538345"/>
                  <a:pt x="511180" y="425555"/>
                  <a:pt x="503795" y="325522"/>
                </a:cubicBezTo>
                <a:cubicBezTo>
                  <a:pt x="496410" y="225489"/>
                  <a:pt x="559518" y="137539"/>
                  <a:pt x="560189" y="120084"/>
                </a:cubicBezTo>
                <a:cubicBezTo>
                  <a:pt x="560860" y="102629"/>
                  <a:pt x="545419" y="234216"/>
                  <a:pt x="507823" y="220789"/>
                </a:cubicBezTo>
                <a:cubicBezTo>
                  <a:pt x="470227" y="207362"/>
                  <a:pt x="339310" y="-45743"/>
                  <a:pt x="338639" y="7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1A7E3CDA-6BC1-7DAA-0FCC-4444C5DDAA70}"/>
              </a:ext>
            </a:extLst>
          </p:cNvPr>
          <p:cNvSpPr/>
          <p:nvPr/>
        </p:nvSpPr>
        <p:spPr>
          <a:xfrm>
            <a:off x="365492" y="8490926"/>
            <a:ext cx="947788" cy="545667"/>
          </a:xfrm>
          <a:custGeom>
            <a:avLst/>
            <a:gdLst>
              <a:gd name="connsiteX0" fmla="*/ 899361 w 947788"/>
              <a:gd name="connsiteY0" fmla="*/ 507 h 545667"/>
              <a:gd name="connsiteX1" fmla="*/ 569049 w 947788"/>
              <a:gd name="connsiteY1" fmla="*/ 201916 h 545667"/>
              <a:gd name="connsiteX2" fmla="*/ 1074 w 947788"/>
              <a:gd name="connsiteY2" fmla="*/ 544313 h 545667"/>
              <a:gd name="connsiteX3" fmla="*/ 436119 w 947788"/>
              <a:gd name="connsiteY3" fmla="*/ 318734 h 545667"/>
              <a:gd name="connsiteX4" fmla="*/ 786571 w 947788"/>
              <a:gd name="connsiteY4" fmla="*/ 250255 h 545667"/>
              <a:gd name="connsiteX5" fmla="*/ 947699 w 947788"/>
              <a:gd name="connsiteY5" fmla="*/ 64958 h 545667"/>
              <a:gd name="connsiteX6" fmla="*/ 810741 w 947788"/>
              <a:gd name="connsiteY6" fmla="*/ 141493 h 545667"/>
              <a:gd name="connsiteX7" fmla="*/ 899361 w 947788"/>
              <a:gd name="connsiteY7" fmla="*/ 507 h 54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7788" h="545667">
                <a:moveTo>
                  <a:pt x="899361" y="507"/>
                </a:moveTo>
                <a:cubicBezTo>
                  <a:pt x="859079" y="10577"/>
                  <a:pt x="569049" y="201916"/>
                  <a:pt x="569049" y="201916"/>
                </a:cubicBezTo>
                <a:cubicBezTo>
                  <a:pt x="419335" y="292550"/>
                  <a:pt x="23229" y="524843"/>
                  <a:pt x="1074" y="544313"/>
                </a:cubicBezTo>
                <a:cubicBezTo>
                  <a:pt x="-21081" y="563783"/>
                  <a:pt x="305203" y="367744"/>
                  <a:pt x="436119" y="318734"/>
                </a:cubicBezTo>
                <a:cubicBezTo>
                  <a:pt x="567035" y="269724"/>
                  <a:pt x="701308" y="292551"/>
                  <a:pt x="786571" y="250255"/>
                </a:cubicBezTo>
                <a:cubicBezTo>
                  <a:pt x="871834" y="207959"/>
                  <a:pt x="943671" y="83085"/>
                  <a:pt x="947699" y="64958"/>
                </a:cubicBezTo>
                <a:cubicBezTo>
                  <a:pt x="951727" y="46831"/>
                  <a:pt x="818126" y="149549"/>
                  <a:pt x="810741" y="141493"/>
                </a:cubicBezTo>
                <a:cubicBezTo>
                  <a:pt x="803356" y="133437"/>
                  <a:pt x="939643" y="-9563"/>
                  <a:pt x="899361" y="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47EA9301-4CF2-3F45-1492-AF9BA07F0054}"/>
              </a:ext>
            </a:extLst>
          </p:cNvPr>
          <p:cNvSpPr/>
          <p:nvPr/>
        </p:nvSpPr>
        <p:spPr>
          <a:xfrm>
            <a:off x="392603" y="8771506"/>
            <a:ext cx="1016672" cy="1230518"/>
          </a:xfrm>
          <a:custGeom>
            <a:avLst/>
            <a:gdLst>
              <a:gd name="connsiteX0" fmla="*/ 163288 w 1016672"/>
              <a:gd name="connsiteY0" fmla="*/ 159000 h 1230518"/>
              <a:gd name="connsiteX1" fmla="*/ 610417 w 1016672"/>
              <a:gd name="connsiteY1" fmla="*/ 231507 h 1230518"/>
              <a:gd name="connsiteX2" fmla="*/ 989067 w 1016672"/>
              <a:gd name="connsiteY2" fmla="*/ 1900 h 1230518"/>
              <a:gd name="connsiteX3" fmla="*/ 964898 w 1016672"/>
              <a:gd name="connsiteY3" fmla="*/ 134831 h 1230518"/>
              <a:gd name="connsiteX4" fmla="*/ 783630 w 1016672"/>
              <a:gd name="connsiteY4" fmla="*/ 356381 h 1230518"/>
              <a:gd name="connsiteX5" fmla="*/ 558051 w 1016672"/>
              <a:gd name="connsiteY5" fmla="*/ 743088 h 1230518"/>
              <a:gd name="connsiteX6" fmla="*/ 521797 w 1016672"/>
              <a:gd name="connsiteY6" fmla="*/ 449030 h 1230518"/>
              <a:gd name="connsiteX7" fmla="*/ 392895 w 1016672"/>
              <a:gd name="connsiteY7" fmla="*/ 606129 h 1230518"/>
              <a:gd name="connsiteX8" fmla="*/ 243852 w 1016672"/>
              <a:gd name="connsiteY8" fmla="*/ 968667 h 1230518"/>
              <a:gd name="connsiteX9" fmla="*/ 259964 w 1016672"/>
              <a:gd name="connsiteY9" fmla="*/ 759201 h 1230518"/>
              <a:gd name="connsiteX10" fmla="*/ 2160 w 1016672"/>
              <a:gd name="connsiteY10" fmla="*/ 1230499 h 1230518"/>
              <a:gd name="connsiteX11" fmla="*/ 131062 w 1016672"/>
              <a:gd name="connsiteY11" fmla="*/ 739060 h 1230518"/>
              <a:gd name="connsiteX12" fmla="*/ 30357 w 1016672"/>
              <a:gd name="connsiteY12" fmla="*/ 336240 h 1230518"/>
              <a:gd name="connsiteX13" fmla="*/ 114949 w 1016672"/>
              <a:gd name="connsiteY13" fmla="*/ 557791 h 1230518"/>
              <a:gd name="connsiteX14" fmla="*/ 127034 w 1016672"/>
              <a:gd name="connsiteY14" fmla="*/ 304015 h 1230518"/>
              <a:gd name="connsiteX15" fmla="*/ 509712 w 1016672"/>
              <a:gd name="connsiteY15" fmla="*/ 287902 h 1230518"/>
              <a:gd name="connsiteX16" fmla="*/ 163288 w 1016672"/>
              <a:gd name="connsiteY16" fmla="*/ 159000 h 123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16672" h="1230518">
                <a:moveTo>
                  <a:pt x="163288" y="159000"/>
                </a:moveTo>
                <a:cubicBezTo>
                  <a:pt x="180072" y="149601"/>
                  <a:pt x="472787" y="257690"/>
                  <a:pt x="610417" y="231507"/>
                </a:cubicBezTo>
                <a:cubicBezTo>
                  <a:pt x="748047" y="205324"/>
                  <a:pt x="929987" y="18013"/>
                  <a:pt x="989067" y="1900"/>
                </a:cubicBezTo>
                <a:cubicBezTo>
                  <a:pt x="1048147" y="-14213"/>
                  <a:pt x="999137" y="75751"/>
                  <a:pt x="964898" y="134831"/>
                </a:cubicBezTo>
                <a:cubicBezTo>
                  <a:pt x="930659" y="193911"/>
                  <a:pt x="851438" y="255005"/>
                  <a:pt x="783630" y="356381"/>
                </a:cubicBezTo>
                <a:cubicBezTo>
                  <a:pt x="715822" y="457757"/>
                  <a:pt x="601690" y="727646"/>
                  <a:pt x="558051" y="743088"/>
                </a:cubicBezTo>
                <a:cubicBezTo>
                  <a:pt x="514412" y="758530"/>
                  <a:pt x="549323" y="471857"/>
                  <a:pt x="521797" y="449030"/>
                </a:cubicBezTo>
                <a:cubicBezTo>
                  <a:pt x="494271" y="426204"/>
                  <a:pt x="439219" y="519523"/>
                  <a:pt x="392895" y="606129"/>
                </a:cubicBezTo>
                <a:cubicBezTo>
                  <a:pt x="346571" y="692735"/>
                  <a:pt x="266007" y="943155"/>
                  <a:pt x="243852" y="968667"/>
                </a:cubicBezTo>
                <a:cubicBezTo>
                  <a:pt x="221697" y="994179"/>
                  <a:pt x="300246" y="715562"/>
                  <a:pt x="259964" y="759201"/>
                </a:cubicBezTo>
                <a:cubicBezTo>
                  <a:pt x="219682" y="802840"/>
                  <a:pt x="23644" y="1233856"/>
                  <a:pt x="2160" y="1230499"/>
                </a:cubicBezTo>
                <a:cubicBezTo>
                  <a:pt x="-19324" y="1227142"/>
                  <a:pt x="126363" y="888103"/>
                  <a:pt x="131062" y="739060"/>
                </a:cubicBezTo>
                <a:cubicBezTo>
                  <a:pt x="135761" y="590017"/>
                  <a:pt x="33042" y="366451"/>
                  <a:pt x="30357" y="336240"/>
                </a:cubicBezTo>
                <a:cubicBezTo>
                  <a:pt x="27672" y="306029"/>
                  <a:pt x="98836" y="563162"/>
                  <a:pt x="114949" y="557791"/>
                </a:cubicBezTo>
                <a:cubicBezTo>
                  <a:pt x="131062" y="552420"/>
                  <a:pt x="61240" y="348997"/>
                  <a:pt x="127034" y="304015"/>
                </a:cubicBezTo>
                <a:cubicBezTo>
                  <a:pt x="192828" y="259034"/>
                  <a:pt x="511726" y="311400"/>
                  <a:pt x="509712" y="287902"/>
                </a:cubicBezTo>
                <a:cubicBezTo>
                  <a:pt x="507698" y="264404"/>
                  <a:pt x="146504" y="168399"/>
                  <a:pt x="163288" y="159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E2999FFC-FFDE-058E-2B80-7C592A397C67}"/>
              </a:ext>
            </a:extLst>
          </p:cNvPr>
          <p:cNvSpPr/>
          <p:nvPr/>
        </p:nvSpPr>
        <p:spPr>
          <a:xfrm>
            <a:off x="471492" y="9634493"/>
            <a:ext cx="975023" cy="1873412"/>
          </a:xfrm>
          <a:custGeom>
            <a:avLst/>
            <a:gdLst>
              <a:gd name="connsiteX0" fmla="*/ 688628 w 975023"/>
              <a:gd name="connsiteY0" fmla="*/ 149990 h 1873412"/>
              <a:gd name="connsiteX1" fmla="*/ 966573 w 975023"/>
              <a:gd name="connsiteY1" fmla="*/ 1398730 h 1873412"/>
              <a:gd name="connsiteX2" fmla="*/ 898094 w 975023"/>
              <a:gd name="connsiteY2" fmla="*/ 1326222 h 1873412"/>
              <a:gd name="connsiteX3" fmla="*/ 845727 w 975023"/>
              <a:gd name="connsiteY3" fmla="*/ 1443040 h 1873412"/>
              <a:gd name="connsiteX4" fmla="*/ 507359 w 975023"/>
              <a:gd name="connsiteY4" fmla="*/ 1781408 h 1873412"/>
              <a:gd name="connsiteX5" fmla="*/ 362344 w 975023"/>
              <a:gd name="connsiteY5" fmla="*/ 1797521 h 1873412"/>
              <a:gd name="connsiteX6" fmla="*/ 257611 w 975023"/>
              <a:gd name="connsiteY6" fmla="*/ 1817662 h 1873412"/>
              <a:gd name="connsiteX7" fmla="*/ 72314 w 975023"/>
              <a:gd name="connsiteY7" fmla="*/ 995911 h 1873412"/>
              <a:gd name="connsiteX8" fmla="*/ 7863 w 975023"/>
              <a:gd name="connsiteY8" fmla="*/ 1157038 h 1873412"/>
              <a:gd name="connsiteX9" fmla="*/ 237470 w 975023"/>
              <a:gd name="connsiteY9" fmla="*/ 669627 h 1873412"/>
              <a:gd name="connsiteX10" fmla="*/ 104540 w 975023"/>
              <a:gd name="connsiteY10" fmla="*/ 713937 h 1873412"/>
              <a:gd name="connsiteX11" fmla="*/ 583895 w 975023"/>
              <a:gd name="connsiteY11" fmla="*/ 947 h 1873412"/>
              <a:gd name="connsiteX12" fmla="*/ 358316 w 975023"/>
              <a:gd name="connsiteY12" fmla="*/ 552809 h 1873412"/>
              <a:gd name="connsiteX13" fmla="*/ 688628 w 975023"/>
              <a:gd name="connsiteY13" fmla="*/ 149990 h 187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5023" h="1873412">
                <a:moveTo>
                  <a:pt x="688628" y="149990"/>
                </a:moveTo>
                <a:cubicBezTo>
                  <a:pt x="790004" y="290977"/>
                  <a:pt x="931662" y="1202691"/>
                  <a:pt x="966573" y="1398730"/>
                </a:cubicBezTo>
                <a:cubicBezTo>
                  <a:pt x="1001484" y="1594769"/>
                  <a:pt x="918235" y="1318837"/>
                  <a:pt x="898094" y="1326222"/>
                </a:cubicBezTo>
                <a:cubicBezTo>
                  <a:pt x="877953" y="1333607"/>
                  <a:pt x="910849" y="1367176"/>
                  <a:pt x="845727" y="1443040"/>
                </a:cubicBezTo>
                <a:cubicBezTo>
                  <a:pt x="780605" y="1518904"/>
                  <a:pt x="587923" y="1722328"/>
                  <a:pt x="507359" y="1781408"/>
                </a:cubicBezTo>
                <a:cubicBezTo>
                  <a:pt x="426795" y="1840488"/>
                  <a:pt x="403969" y="1791479"/>
                  <a:pt x="362344" y="1797521"/>
                </a:cubicBezTo>
                <a:cubicBezTo>
                  <a:pt x="320719" y="1803563"/>
                  <a:pt x="305949" y="1951264"/>
                  <a:pt x="257611" y="1817662"/>
                </a:cubicBezTo>
                <a:cubicBezTo>
                  <a:pt x="209273" y="1684060"/>
                  <a:pt x="113939" y="1106015"/>
                  <a:pt x="72314" y="995911"/>
                </a:cubicBezTo>
                <a:cubicBezTo>
                  <a:pt x="30689" y="885807"/>
                  <a:pt x="-19663" y="1211419"/>
                  <a:pt x="7863" y="1157038"/>
                </a:cubicBezTo>
                <a:cubicBezTo>
                  <a:pt x="35389" y="1102657"/>
                  <a:pt x="221357" y="743477"/>
                  <a:pt x="237470" y="669627"/>
                </a:cubicBezTo>
                <a:cubicBezTo>
                  <a:pt x="253583" y="595777"/>
                  <a:pt x="46802" y="825384"/>
                  <a:pt x="104540" y="713937"/>
                </a:cubicBezTo>
                <a:cubicBezTo>
                  <a:pt x="162278" y="602490"/>
                  <a:pt x="541599" y="27802"/>
                  <a:pt x="583895" y="947"/>
                </a:cubicBezTo>
                <a:cubicBezTo>
                  <a:pt x="626191" y="-25908"/>
                  <a:pt x="343546" y="526626"/>
                  <a:pt x="358316" y="552809"/>
                </a:cubicBezTo>
                <a:cubicBezTo>
                  <a:pt x="373086" y="578992"/>
                  <a:pt x="587252" y="9003"/>
                  <a:pt x="688628" y="149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A9BD6CBC-54B4-9136-4DC2-45E165287722}"/>
              </a:ext>
            </a:extLst>
          </p:cNvPr>
          <p:cNvSpPr/>
          <p:nvPr/>
        </p:nvSpPr>
        <p:spPr>
          <a:xfrm>
            <a:off x="1044045" y="11270625"/>
            <a:ext cx="416023" cy="492260"/>
          </a:xfrm>
          <a:custGeom>
            <a:avLst/>
            <a:gdLst>
              <a:gd name="connsiteX0" fmla="*/ 240949 w 416023"/>
              <a:gd name="connsiteY0" fmla="*/ 261 h 492260"/>
              <a:gd name="connsiteX1" fmla="*/ 3285 w 416023"/>
              <a:gd name="connsiteY1" fmla="*/ 270150 h 492260"/>
              <a:gd name="connsiteX2" fmla="*/ 108018 w 416023"/>
              <a:gd name="connsiteY2" fmla="*/ 318489 h 492260"/>
              <a:gd name="connsiteX3" fmla="*/ 188582 w 416023"/>
              <a:gd name="connsiteY3" fmla="*/ 491701 h 492260"/>
              <a:gd name="connsiteX4" fmla="*/ 309428 w 416023"/>
              <a:gd name="connsiteY4" fmla="*/ 254038 h 492260"/>
              <a:gd name="connsiteX5" fmla="*/ 410133 w 416023"/>
              <a:gd name="connsiteY5" fmla="*/ 145276 h 492260"/>
              <a:gd name="connsiteX6" fmla="*/ 128159 w 416023"/>
              <a:gd name="connsiteY6" fmla="*/ 407109 h 492260"/>
              <a:gd name="connsiteX7" fmla="*/ 313456 w 416023"/>
              <a:gd name="connsiteY7" fmla="*/ 250009 h 492260"/>
              <a:gd name="connsiteX8" fmla="*/ 285259 w 416023"/>
              <a:gd name="connsiteY8" fmla="*/ 205699 h 492260"/>
              <a:gd name="connsiteX9" fmla="*/ 325541 w 416023"/>
              <a:gd name="connsiteY9" fmla="*/ 28459 h 492260"/>
              <a:gd name="connsiteX10" fmla="*/ 220808 w 416023"/>
              <a:gd name="connsiteY10" fmla="*/ 233897 h 492260"/>
              <a:gd name="connsiteX11" fmla="*/ 103990 w 416023"/>
              <a:gd name="connsiteY11" fmla="*/ 278207 h 492260"/>
              <a:gd name="connsiteX12" fmla="*/ 249005 w 416023"/>
              <a:gd name="connsiteY12" fmla="*/ 125135 h 492260"/>
              <a:gd name="connsiteX13" fmla="*/ 51624 w 416023"/>
              <a:gd name="connsiteY13" fmla="*/ 217784 h 492260"/>
              <a:gd name="connsiteX14" fmla="*/ 240949 w 416023"/>
              <a:gd name="connsiteY14" fmla="*/ 261 h 49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6023" h="492260">
                <a:moveTo>
                  <a:pt x="240949" y="261"/>
                </a:moveTo>
                <a:cubicBezTo>
                  <a:pt x="232893" y="8989"/>
                  <a:pt x="25440" y="217112"/>
                  <a:pt x="3285" y="270150"/>
                </a:cubicBezTo>
                <a:cubicBezTo>
                  <a:pt x="-18870" y="323188"/>
                  <a:pt x="77135" y="281564"/>
                  <a:pt x="108018" y="318489"/>
                </a:cubicBezTo>
                <a:cubicBezTo>
                  <a:pt x="138901" y="355414"/>
                  <a:pt x="155014" y="502443"/>
                  <a:pt x="188582" y="491701"/>
                </a:cubicBezTo>
                <a:cubicBezTo>
                  <a:pt x="222150" y="480959"/>
                  <a:pt x="272503" y="311776"/>
                  <a:pt x="309428" y="254038"/>
                </a:cubicBezTo>
                <a:cubicBezTo>
                  <a:pt x="346353" y="196301"/>
                  <a:pt x="440344" y="119764"/>
                  <a:pt x="410133" y="145276"/>
                </a:cubicBezTo>
                <a:cubicBezTo>
                  <a:pt x="379922" y="170788"/>
                  <a:pt x="144272" y="389653"/>
                  <a:pt x="128159" y="407109"/>
                </a:cubicBezTo>
                <a:cubicBezTo>
                  <a:pt x="112046" y="424565"/>
                  <a:pt x="287273" y="283577"/>
                  <a:pt x="313456" y="250009"/>
                </a:cubicBezTo>
                <a:cubicBezTo>
                  <a:pt x="339639" y="216441"/>
                  <a:pt x="283245" y="242624"/>
                  <a:pt x="285259" y="205699"/>
                </a:cubicBezTo>
                <a:cubicBezTo>
                  <a:pt x="287273" y="168774"/>
                  <a:pt x="336283" y="23759"/>
                  <a:pt x="325541" y="28459"/>
                </a:cubicBezTo>
                <a:cubicBezTo>
                  <a:pt x="314799" y="33159"/>
                  <a:pt x="257733" y="192272"/>
                  <a:pt x="220808" y="233897"/>
                </a:cubicBezTo>
                <a:cubicBezTo>
                  <a:pt x="183883" y="275522"/>
                  <a:pt x="99291" y="296334"/>
                  <a:pt x="103990" y="278207"/>
                </a:cubicBezTo>
                <a:cubicBezTo>
                  <a:pt x="108689" y="260080"/>
                  <a:pt x="257733" y="135205"/>
                  <a:pt x="249005" y="125135"/>
                </a:cubicBezTo>
                <a:cubicBezTo>
                  <a:pt x="240277" y="115065"/>
                  <a:pt x="56323" y="231211"/>
                  <a:pt x="51624" y="217784"/>
                </a:cubicBezTo>
                <a:cubicBezTo>
                  <a:pt x="46925" y="204357"/>
                  <a:pt x="249005" y="-8467"/>
                  <a:pt x="240949" y="2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D2147D08-4F2D-4304-C914-696B35572CAC}"/>
              </a:ext>
            </a:extLst>
          </p:cNvPr>
          <p:cNvSpPr/>
          <p:nvPr/>
        </p:nvSpPr>
        <p:spPr>
          <a:xfrm>
            <a:off x="378844" y="10756895"/>
            <a:ext cx="2171044" cy="1424384"/>
          </a:xfrm>
          <a:custGeom>
            <a:avLst/>
            <a:gdLst>
              <a:gd name="connsiteX0" fmla="*/ 160934 w 2171044"/>
              <a:gd name="connsiteY0" fmla="*/ 328694 h 1424384"/>
              <a:gd name="connsiteX1" fmla="*/ 398597 w 2171044"/>
              <a:gd name="connsiteY1" fmla="*/ 856388 h 1424384"/>
              <a:gd name="connsiteX2" fmla="*/ 583894 w 2171044"/>
              <a:gd name="connsiteY2" fmla="*/ 751655 h 1424384"/>
              <a:gd name="connsiteX3" fmla="*/ 616120 w 2171044"/>
              <a:gd name="connsiteY3" fmla="*/ 1001403 h 1424384"/>
              <a:gd name="connsiteX4" fmla="*/ 1071306 w 2171044"/>
              <a:gd name="connsiteY4" fmla="*/ 981262 h 1424384"/>
              <a:gd name="connsiteX5" fmla="*/ 1026996 w 2171044"/>
              <a:gd name="connsiteY5" fmla="*/ 1001403 h 1424384"/>
              <a:gd name="connsiteX6" fmla="*/ 1425787 w 2171044"/>
              <a:gd name="connsiteY6" fmla="*/ 671091 h 1424384"/>
              <a:gd name="connsiteX7" fmla="*/ 1594971 w 2171044"/>
              <a:gd name="connsiteY7" fmla="*/ 751655 h 1424384"/>
              <a:gd name="connsiteX8" fmla="*/ 2162946 w 2171044"/>
              <a:gd name="connsiteY8" fmla="*/ 558301 h 1424384"/>
              <a:gd name="connsiteX9" fmla="*/ 1905142 w 2171044"/>
              <a:gd name="connsiteY9" fmla="*/ 771796 h 1424384"/>
              <a:gd name="connsiteX10" fmla="*/ 1558717 w 2171044"/>
              <a:gd name="connsiteY10" fmla="*/ 1069882 h 1424384"/>
              <a:gd name="connsiteX11" fmla="*/ 716825 w 2171044"/>
              <a:gd name="connsiteY11" fmla="*/ 1424363 h 1424384"/>
              <a:gd name="connsiteX12" fmla="*/ 301921 w 2171044"/>
              <a:gd name="connsiteY12" fmla="*/ 1053769 h 1424384"/>
              <a:gd name="connsiteX13" fmla="*/ 454992 w 2171044"/>
              <a:gd name="connsiteY13" fmla="*/ 1202812 h 1424384"/>
              <a:gd name="connsiteX14" fmla="*/ 15919 w 2171044"/>
              <a:gd name="connsiteY14" fmla="*/ 207849 h 1424384"/>
              <a:gd name="connsiteX15" fmla="*/ 100511 w 2171044"/>
              <a:gd name="connsiteY15" fmla="*/ 356892 h 1424384"/>
              <a:gd name="connsiteX16" fmla="*/ 140793 w 2171044"/>
              <a:gd name="connsiteY16" fmla="*/ 2411 h 1424384"/>
              <a:gd name="connsiteX17" fmla="*/ 326090 w 2171044"/>
              <a:gd name="connsiteY17" fmla="*/ 566358 h 1424384"/>
              <a:gd name="connsiteX18" fmla="*/ 160934 w 2171044"/>
              <a:gd name="connsiteY18" fmla="*/ 328694 h 142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1044" h="1424384">
                <a:moveTo>
                  <a:pt x="160934" y="328694"/>
                </a:moveTo>
                <a:cubicBezTo>
                  <a:pt x="173018" y="377032"/>
                  <a:pt x="328104" y="785895"/>
                  <a:pt x="398597" y="856388"/>
                </a:cubicBezTo>
                <a:cubicBezTo>
                  <a:pt x="469090" y="926881"/>
                  <a:pt x="547640" y="727486"/>
                  <a:pt x="583894" y="751655"/>
                </a:cubicBezTo>
                <a:cubicBezTo>
                  <a:pt x="620148" y="775824"/>
                  <a:pt x="534885" y="963135"/>
                  <a:pt x="616120" y="1001403"/>
                </a:cubicBezTo>
                <a:cubicBezTo>
                  <a:pt x="697355" y="1039671"/>
                  <a:pt x="1002827" y="981262"/>
                  <a:pt x="1071306" y="981262"/>
                </a:cubicBezTo>
                <a:cubicBezTo>
                  <a:pt x="1139785" y="981262"/>
                  <a:pt x="967916" y="1053098"/>
                  <a:pt x="1026996" y="1001403"/>
                </a:cubicBezTo>
                <a:cubicBezTo>
                  <a:pt x="1086076" y="949708"/>
                  <a:pt x="1331125" y="712716"/>
                  <a:pt x="1425787" y="671091"/>
                </a:cubicBezTo>
                <a:cubicBezTo>
                  <a:pt x="1520449" y="629466"/>
                  <a:pt x="1472111" y="770453"/>
                  <a:pt x="1594971" y="751655"/>
                </a:cubicBezTo>
                <a:cubicBezTo>
                  <a:pt x="1717831" y="732857"/>
                  <a:pt x="2111251" y="554944"/>
                  <a:pt x="2162946" y="558301"/>
                </a:cubicBezTo>
                <a:cubicBezTo>
                  <a:pt x="2214641" y="561658"/>
                  <a:pt x="2005847" y="686533"/>
                  <a:pt x="1905142" y="771796"/>
                </a:cubicBezTo>
                <a:cubicBezTo>
                  <a:pt x="1804437" y="857059"/>
                  <a:pt x="1756770" y="961121"/>
                  <a:pt x="1558717" y="1069882"/>
                </a:cubicBezTo>
                <a:cubicBezTo>
                  <a:pt x="1360664" y="1178643"/>
                  <a:pt x="926291" y="1427048"/>
                  <a:pt x="716825" y="1424363"/>
                </a:cubicBezTo>
                <a:cubicBezTo>
                  <a:pt x="507359" y="1421678"/>
                  <a:pt x="345560" y="1090694"/>
                  <a:pt x="301921" y="1053769"/>
                </a:cubicBezTo>
                <a:cubicBezTo>
                  <a:pt x="258282" y="1016844"/>
                  <a:pt x="502659" y="1343799"/>
                  <a:pt x="454992" y="1202812"/>
                </a:cubicBezTo>
                <a:cubicBezTo>
                  <a:pt x="407325" y="1061825"/>
                  <a:pt x="74999" y="348836"/>
                  <a:pt x="15919" y="207849"/>
                </a:cubicBezTo>
                <a:cubicBezTo>
                  <a:pt x="-43161" y="66862"/>
                  <a:pt x="79699" y="391132"/>
                  <a:pt x="100511" y="356892"/>
                </a:cubicBezTo>
                <a:cubicBezTo>
                  <a:pt x="121323" y="322652"/>
                  <a:pt x="103197" y="-32500"/>
                  <a:pt x="140793" y="2411"/>
                </a:cubicBezTo>
                <a:cubicBezTo>
                  <a:pt x="178389" y="37322"/>
                  <a:pt x="318034" y="506607"/>
                  <a:pt x="326090" y="566358"/>
                </a:cubicBezTo>
                <a:cubicBezTo>
                  <a:pt x="334146" y="626109"/>
                  <a:pt x="148850" y="280356"/>
                  <a:pt x="160934" y="328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3A44D7C3-831E-34B4-DB79-69863EAE79D2}"/>
              </a:ext>
            </a:extLst>
          </p:cNvPr>
          <p:cNvSpPr/>
          <p:nvPr/>
        </p:nvSpPr>
        <p:spPr>
          <a:xfrm>
            <a:off x="84465" y="10717120"/>
            <a:ext cx="744738" cy="1484984"/>
          </a:xfrm>
          <a:custGeom>
            <a:avLst/>
            <a:gdLst>
              <a:gd name="connsiteX0" fmla="*/ 189452 w 744738"/>
              <a:gd name="connsiteY0" fmla="*/ 34129 h 1484984"/>
              <a:gd name="connsiteX1" fmla="*/ 201537 w 744738"/>
              <a:gd name="connsiteY1" fmla="*/ 130806 h 1484984"/>
              <a:gd name="connsiteX2" fmla="*/ 451285 w 744738"/>
              <a:gd name="connsiteY2" fmla="*/ 1065347 h 1484984"/>
              <a:gd name="connsiteX3" fmla="*/ 560046 w 744738"/>
              <a:gd name="connsiteY3" fmla="*/ 855881 h 1484984"/>
              <a:gd name="connsiteX4" fmla="*/ 741315 w 744738"/>
              <a:gd name="connsiteY4" fmla="*/ 1484279 h 1484984"/>
              <a:gd name="connsiteX5" fmla="*/ 386834 w 744738"/>
              <a:gd name="connsiteY5" fmla="*/ 960614 h 1484984"/>
              <a:gd name="connsiteX6" fmla="*/ 16240 w 744738"/>
              <a:gd name="connsiteY6" fmla="*/ 98580 h 1484984"/>
              <a:gd name="connsiteX7" fmla="*/ 76663 w 744738"/>
              <a:gd name="connsiteY7" fmla="*/ 388610 h 1484984"/>
              <a:gd name="connsiteX8" fmla="*/ 189452 w 744738"/>
              <a:gd name="connsiteY8" fmla="*/ 34129 h 148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738" h="1484984">
                <a:moveTo>
                  <a:pt x="189452" y="34129"/>
                </a:moveTo>
                <a:cubicBezTo>
                  <a:pt x="210264" y="-8838"/>
                  <a:pt x="157898" y="-41064"/>
                  <a:pt x="201537" y="130806"/>
                </a:cubicBezTo>
                <a:cubicBezTo>
                  <a:pt x="245176" y="302676"/>
                  <a:pt x="391534" y="944501"/>
                  <a:pt x="451285" y="1065347"/>
                </a:cubicBezTo>
                <a:cubicBezTo>
                  <a:pt x="511036" y="1186193"/>
                  <a:pt x="511708" y="786059"/>
                  <a:pt x="560046" y="855881"/>
                </a:cubicBezTo>
                <a:cubicBezTo>
                  <a:pt x="608384" y="925703"/>
                  <a:pt x="770184" y="1466824"/>
                  <a:pt x="741315" y="1484279"/>
                </a:cubicBezTo>
                <a:cubicBezTo>
                  <a:pt x="712446" y="1501734"/>
                  <a:pt x="507680" y="1191564"/>
                  <a:pt x="386834" y="960614"/>
                </a:cubicBezTo>
                <a:cubicBezTo>
                  <a:pt x="265988" y="729664"/>
                  <a:pt x="67935" y="193914"/>
                  <a:pt x="16240" y="98580"/>
                </a:cubicBezTo>
                <a:cubicBezTo>
                  <a:pt x="-35455" y="3246"/>
                  <a:pt x="50480" y="399352"/>
                  <a:pt x="76663" y="388610"/>
                </a:cubicBezTo>
                <a:cubicBezTo>
                  <a:pt x="102846" y="377868"/>
                  <a:pt x="168640" y="77096"/>
                  <a:pt x="189452" y="341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CC1526EF-2504-6F4F-42ED-CBA32A7437EE}"/>
              </a:ext>
            </a:extLst>
          </p:cNvPr>
          <p:cNvSpPr/>
          <p:nvPr/>
        </p:nvSpPr>
        <p:spPr>
          <a:xfrm>
            <a:off x="1933656" y="11509661"/>
            <a:ext cx="209265" cy="951121"/>
          </a:xfrm>
          <a:custGeom>
            <a:avLst/>
            <a:gdLst>
              <a:gd name="connsiteX0" fmla="*/ 205315 w 209265"/>
              <a:gd name="connsiteY0" fmla="*/ 67368 h 951121"/>
              <a:gd name="connsiteX1" fmla="*/ 11962 w 209265"/>
              <a:gd name="connsiteY1" fmla="*/ 909261 h 951121"/>
              <a:gd name="connsiteX2" fmla="*/ 28074 w 209265"/>
              <a:gd name="connsiteY2" fmla="*/ 772302 h 951121"/>
              <a:gd name="connsiteX3" fmla="*/ 88497 w 209265"/>
              <a:gd name="connsiteY3" fmla="*/ 325172 h 951121"/>
              <a:gd name="connsiteX4" fmla="*/ 68356 w 209265"/>
              <a:gd name="connsiteY4" fmla="*/ 466159 h 951121"/>
              <a:gd name="connsiteX5" fmla="*/ 136836 w 209265"/>
              <a:gd name="connsiteY5" fmla="*/ 95565 h 951121"/>
              <a:gd name="connsiteX6" fmla="*/ 205315 w 209265"/>
              <a:gd name="connsiteY6" fmla="*/ 67368 h 95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265" h="951121">
                <a:moveTo>
                  <a:pt x="205315" y="67368"/>
                </a:moveTo>
                <a:cubicBezTo>
                  <a:pt x="184503" y="202984"/>
                  <a:pt x="41502" y="791772"/>
                  <a:pt x="11962" y="909261"/>
                </a:cubicBezTo>
                <a:cubicBezTo>
                  <a:pt x="-17578" y="1026750"/>
                  <a:pt x="15318" y="869650"/>
                  <a:pt x="28074" y="772302"/>
                </a:cubicBezTo>
                <a:cubicBezTo>
                  <a:pt x="40830" y="674954"/>
                  <a:pt x="81783" y="376196"/>
                  <a:pt x="88497" y="325172"/>
                </a:cubicBezTo>
                <a:cubicBezTo>
                  <a:pt x="95211" y="274148"/>
                  <a:pt x="60299" y="504427"/>
                  <a:pt x="68356" y="466159"/>
                </a:cubicBezTo>
                <a:cubicBezTo>
                  <a:pt x="76412" y="427891"/>
                  <a:pt x="114681" y="158673"/>
                  <a:pt x="136836" y="95565"/>
                </a:cubicBezTo>
                <a:cubicBezTo>
                  <a:pt x="158991" y="32457"/>
                  <a:pt x="226127" y="-68248"/>
                  <a:pt x="205315" y="67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BF347E35-FFC2-D435-3579-059294509BF5}"/>
              </a:ext>
            </a:extLst>
          </p:cNvPr>
          <p:cNvSpPr/>
          <p:nvPr/>
        </p:nvSpPr>
        <p:spPr>
          <a:xfrm>
            <a:off x="2819175" y="5207444"/>
            <a:ext cx="911612" cy="951343"/>
          </a:xfrm>
          <a:custGeom>
            <a:avLst/>
            <a:gdLst>
              <a:gd name="connsiteX0" fmla="*/ 3538 w 911612"/>
              <a:gd name="connsiteY0" fmla="*/ 623513 h 951343"/>
              <a:gd name="connsiteX1" fmla="*/ 869347 w 911612"/>
              <a:gd name="connsiteY1" fmla="*/ 18330 h 951343"/>
              <a:gd name="connsiteX2" fmla="*/ 772164 w 911612"/>
              <a:gd name="connsiteY2" fmla="*/ 203860 h 951343"/>
              <a:gd name="connsiteX3" fmla="*/ 727990 w 911612"/>
              <a:gd name="connsiteY3" fmla="*/ 680939 h 951343"/>
              <a:gd name="connsiteX4" fmla="*/ 621973 w 911612"/>
              <a:gd name="connsiteY4" fmla="*/ 482156 h 951343"/>
              <a:gd name="connsiteX5" fmla="*/ 326008 w 911612"/>
              <a:gd name="connsiteY5" fmla="*/ 627930 h 951343"/>
              <a:gd name="connsiteX6" fmla="*/ 560129 w 911612"/>
              <a:gd name="connsiteY6" fmla="*/ 654434 h 951343"/>
              <a:gd name="connsiteX7" fmla="*/ 224408 w 911612"/>
              <a:gd name="connsiteY7" fmla="*/ 672104 h 951343"/>
              <a:gd name="connsiteX8" fmla="*/ 697068 w 911612"/>
              <a:gd name="connsiteY8" fmla="*/ 791373 h 951343"/>
              <a:gd name="connsiteX9" fmla="*/ 65382 w 911612"/>
              <a:gd name="connsiteY9" fmla="*/ 804626 h 951343"/>
              <a:gd name="connsiteX10" fmla="*/ 652895 w 911612"/>
              <a:gd name="connsiteY10" fmla="*/ 945982 h 951343"/>
              <a:gd name="connsiteX11" fmla="*/ 43295 w 911612"/>
              <a:gd name="connsiteY11" fmla="*/ 866469 h 951343"/>
              <a:gd name="connsiteX12" fmla="*/ 542460 w 911612"/>
              <a:gd name="connsiteY12" fmla="*/ 376139 h 951343"/>
              <a:gd name="connsiteX13" fmla="*/ 3538 w 911612"/>
              <a:gd name="connsiteY13" fmla="*/ 623513 h 95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1612" h="951343">
                <a:moveTo>
                  <a:pt x="3538" y="623513"/>
                </a:moveTo>
                <a:cubicBezTo>
                  <a:pt x="58019" y="563878"/>
                  <a:pt x="741243" y="88272"/>
                  <a:pt x="869347" y="18330"/>
                </a:cubicBezTo>
                <a:cubicBezTo>
                  <a:pt x="997451" y="-51612"/>
                  <a:pt x="795723" y="93425"/>
                  <a:pt x="772164" y="203860"/>
                </a:cubicBezTo>
                <a:cubicBezTo>
                  <a:pt x="748605" y="314295"/>
                  <a:pt x="753022" y="634556"/>
                  <a:pt x="727990" y="680939"/>
                </a:cubicBezTo>
                <a:cubicBezTo>
                  <a:pt x="702958" y="727322"/>
                  <a:pt x="688970" y="490991"/>
                  <a:pt x="621973" y="482156"/>
                </a:cubicBezTo>
                <a:cubicBezTo>
                  <a:pt x="554976" y="473321"/>
                  <a:pt x="336315" y="599217"/>
                  <a:pt x="326008" y="627930"/>
                </a:cubicBezTo>
                <a:cubicBezTo>
                  <a:pt x="315701" y="656643"/>
                  <a:pt x="577062" y="647072"/>
                  <a:pt x="560129" y="654434"/>
                </a:cubicBezTo>
                <a:cubicBezTo>
                  <a:pt x="543196" y="661796"/>
                  <a:pt x="201585" y="649281"/>
                  <a:pt x="224408" y="672104"/>
                </a:cubicBezTo>
                <a:cubicBezTo>
                  <a:pt x="247231" y="694927"/>
                  <a:pt x="723572" y="769286"/>
                  <a:pt x="697068" y="791373"/>
                </a:cubicBezTo>
                <a:cubicBezTo>
                  <a:pt x="670564" y="813460"/>
                  <a:pt x="72744" y="778858"/>
                  <a:pt x="65382" y="804626"/>
                </a:cubicBezTo>
                <a:cubicBezTo>
                  <a:pt x="58020" y="830394"/>
                  <a:pt x="656576" y="935675"/>
                  <a:pt x="652895" y="945982"/>
                </a:cubicBezTo>
                <a:cubicBezTo>
                  <a:pt x="649214" y="956289"/>
                  <a:pt x="61701" y="961443"/>
                  <a:pt x="43295" y="866469"/>
                </a:cubicBezTo>
                <a:cubicBezTo>
                  <a:pt x="24889" y="771495"/>
                  <a:pt x="543196" y="421049"/>
                  <a:pt x="542460" y="376139"/>
                </a:cubicBezTo>
                <a:cubicBezTo>
                  <a:pt x="541724" y="331229"/>
                  <a:pt x="-50943" y="683148"/>
                  <a:pt x="3538" y="623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E33E9A45-E19D-1954-D6D8-9E6F7D0616D2}"/>
              </a:ext>
            </a:extLst>
          </p:cNvPr>
          <p:cNvSpPr/>
          <p:nvPr/>
        </p:nvSpPr>
        <p:spPr>
          <a:xfrm>
            <a:off x="1409914" y="6510002"/>
            <a:ext cx="560275" cy="855298"/>
          </a:xfrm>
          <a:custGeom>
            <a:avLst/>
            <a:gdLst>
              <a:gd name="connsiteX0" fmla="*/ 78747 w 560275"/>
              <a:gd name="connsiteY0" fmla="*/ 5650 h 855298"/>
              <a:gd name="connsiteX1" fmla="*/ 343790 w 560275"/>
              <a:gd name="connsiteY1" fmla="*/ 522485 h 855298"/>
              <a:gd name="connsiteX2" fmla="*/ 348208 w 560275"/>
              <a:gd name="connsiteY2" fmla="*/ 434137 h 855298"/>
              <a:gd name="connsiteX3" fmla="*/ 560243 w 560275"/>
              <a:gd name="connsiteY3" fmla="*/ 853789 h 855298"/>
              <a:gd name="connsiteX4" fmla="*/ 365877 w 560275"/>
              <a:gd name="connsiteY4" fmla="*/ 584328 h 855298"/>
              <a:gd name="connsiteX5" fmla="*/ 8069 w 560275"/>
              <a:gd name="connsiteY5" fmla="*/ 80746 h 855298"/>
              <a:gd name="connsiteX6" fmla="*/ 114086 w 560275"/>
              <a:gd name="connsiteY6" fmla="*/ 235355 h 855298"/>
              <a:gd name="connsiteX7" fmla="*/ 78747 w 560275"/>
              <a:gd name="connsiteY7" fmla="*/ 5650 h 85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275" h="855298">
                <a:moveTo>
                  <a:pt x="78747" y="5650"/>
                </a:moveTo>
                <a:cubicBezTo>
                  <a:pt x="117031" y="53505"/>
                  <a:pt x="298880" y="451071"/>
                  <a:pt x="343790" y="522485"/>
                </a:cubicBezTo>
                <a:cubicBezTo>
                  <a:pt x="388700" y="593900"/>
                  <a:pt x="312132" y="378920"/>
                  <a:pt x="348208" y="434137"/>
                </a:cubicBezTo>
                <a:cubicBezTo>
                  <a:pt x="384284" y="489354"/>
                  <a:pt x="557298" y="828757"/>
                  <a:pt x="560243" y="853789"/>
                </a:cubicBezTo>
                <a:cubicBezTo>
                  <a:pt x="563188" y="878821"/>
                  <a:pt x="365877" y="584328"/>
                  <a:pt x="365877" y="584328"/>
                </a:cubicBezTo>
                <a:lnTo>
                  <a:pt x="8069" y="80746"/>
                </a:lnTo>
                <a:cubicBezTo>
                  <a:pt x="-33896" y="22584"/>
                  <a:pt x="100834" y="241245"/>
                  <a:pt x="114086" y="235355"/>
                </a:cubicBezTo>
                <a:cubicBezTo>
                  <a:pt x="127338" y="229465"/>
                  <a:pt x="40463" y="-42205"/>
                  <a:pt x="78747" y="5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DABA1DB5-890A-1CEF-FFE1-A0104E1A4477}"/>
              </a:ext>
            </a:extLst>
          </p:cNvPr>
          <p:cNvSpPr/>
          <p:nvPr/>
        </p:nvSpPr>
        <p:spPr>
          <a:xfrm>
            <a:off x="2465266" y="7069700"/>
            <a:ext cx="238255" cy="1050172"/>
          </a:xfrm>
          <a:custGeom>
            <a:avLst/>
            <a:gdLst>
              <a:gd name="connsiteX0" fmla="*/ 12891 w 238255"/>
              <a:gd name="connsiteY0" fmla="*/ 29048 h 1050172"/>
              <a:gd name="connsiteX1" fmla="*/ 26143 w 238255"/>
              <a:gd name="connsiteY1" fmla="*/ 82057 h 1050172"/>
              <a:gd name="connsiteX2" fmla="*/ 48230 w 238255"/>
              <a:gd name="connsiteY2" fmla="*/ 612143 h 1050172"/>
              <a:gd name="connsiteX3" fmla="*/ 198421 w 238255"/>
              <a:gd name="connsiteY3" fmla="*/ 1045048 h 1050172"/>
              <a:gd name="connsiteX4" fmla="*/ 154247 w 238255"/>
              <a:gd name="connsiteY4" fmla="*/ 810926 h 1050172"/>
              <a:gd name="connsiteX5" fmla="*/ 211673 w 238255"/>
              <a:gd name="connsiteY5" fmla="*/ 241083 h 1050172"/>
              <a:gd name="connsiteX6" fmla="*/ 224925 w 238255"/>
              <a:gd name="connsiteY6" fmla="*/ 355935 h 1050172"/>
              <a:gd name="connsiteX7" fmla="*/ 12891 w 238255"/>
              <a:gd name="connsiteY7" fmla="*/ 29048 h 105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55" h="1050172">
                <a:moveTo>
                  <a:pt x="12891" y="29048"/>
                </a:moveTo>
                <a:cubicBezTo>
                  <a:pt x="-20239" y="-16598"/>
                  <a:pt x="20253" y="-15125"/>
                  <a:pt x="26143" y="82057"/>
                </a:cubicBezTo>
                <a:cubicBezTo>
                  <a:pt x="32033" y="179239"/>
                  <a:pt x="19517" y="451645"/>
                  <a:pt x="48230" y="612143"/>
                </a:cubicBezTo>
                <a:cubicBezTo>
                  <a:pt x="76943" y="772641"/>
                  <a:pt x="180752" y="1011918"/>
                  <a:pt x="198421" y="1045048"/>
                </a:cubicBezTo>
                <a:cubicBezTo>
                  <a:pt x="216090" y="1078178"/>
                  <a:pt x="152038" y="944920"/>
                  <a:pt x="154247" y="810926"/>
                </a:cubicBezTo>
                <a:cubicBezTo>
                  <a:pt x="156456" y="676932"/>
                  <a:pt x="199893" y="316915"/>
                  <a:pt x="211673" y="241083"/>
                </a:cubicBezTo>
                <a:cubicBezTo>
                  <a:pt x="223453" y="165251"/>
                  <a:pt x="256583" y="389802"/>
                  <a:pt x="224925" y="355935"/>
                </a:cubicBezTo>
                <a:cubicBezTo>
                  <a:pt x="193267" y="322068"/>
                  <a:pt x="46021" y="74694"/>
                  <a:pt x="12891" y="29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27BB5478-8D6D-776F-4C9F-AB35E5B1EDAC}"/>
              </a:ext>
            </a:extLst>
          </p:cNvPr>
          <p:cNvSpPr/>
          <p:nvPr/>
        </p:nvSpPr>
        <p:spPr>
          <a:xfrm>
            <a:off x="2011510" y="10102352"/>
            <a:ext cx="3638185" cy="2059252"/>
          </a:xfrm>
          <a:custGeom>
            <a:avLst/>
            <a:gdLst>
              <a:gd name="connsiteX0" fmla="*/ 590333 w 3638185"/>
              <a:gd name="connsiteY0" fmla="*/ 388952 h 2059252"/>
              <a:gd name="connsiteX1" fmla="*/ 1310368 w 3638185"/>
              <a:gd name="connsiteY1" fmla="*/ 375700 h 2059252"/>
              <a:gd name="connsiteX2" fmla="*/ 2043655 w 3638185"/>
              <a:gd name="connsiteY2" fmla="*/ 22309 h 2059252"/>
              <a:gd name="connsiteX3" fmla="*/ 1690264 w 3638185"/>
              <a:gd name="connsiteY3" fmla="*/ 388952 h 2059252"/>
              <a:gd name="connsiteX4" fmla="*/ 2609081 w 3638185"/>
              <a:gd name="connsiteY4" fmla="*/ 222 h 2059252"/>
              <a:gd name="connsiteX5" fmla="*/ 2480977 w 3638185"/>
              <a:gd name="connsiteY5" fmla="*/ 331526 h 2059252"/>
              <a:gd name="connsiteX6" fmla="*/ 2913881 w 3638185"/>
              <a:gd name="connsiteY6" fmla="*/ 229926 h 2059252"/>
              <a:gd name="connsiteX7" fmla="*/ 3236351 w 3638185"/>
              <a:gd name="connsiteY7" fmla="*/ 804187 h 2059252"/>
              <a:gd name="connsiteX8" fmla="*/ 3320281 w 3638185"/>
              <a:gd name="connsiteY8" fmla="*/ 570065 h 2059252"/>
              <a:gd name="connsiteX9" fmla="*/ 3633916 w 3638185"/>
              <a:gd name="connsiteY9" fmla="*/ 1740674 h 2059252"/>
              <a:gd name="connsiteX10" fmla="*/ 3064073 w 3638185"/>
              <a:gd name="connsiteY10" fmla="*/ 1895283 h 2059252"/>
              <a:gd name="connsiteX11" fmla="*/ 2807864 w 3638185"/>
              <a:gd name="connsiteY11" fmla="*/ 1943874 h 2059252"/>
              <a:gd name="connsiteX12" fmla="*/ 2419133 w 3638185"/>
              <a:gd name="connsiteY12" fmla="*/ 1992465 h 2059252"/>
              <a:gd name="connsiteX13" fmla="*/ 82333 w 3638185"/>
              <a:gd name="connsiteY13" fmla="*/ 2005718 h 2059252"/>
              <a:gd name="connsiteX14" fmla="*/ 519655 w 3638185"/>
              <a:gd name="connsiteY14" fmla="*/ 1254761 h 2059252"/>
              <a:gd name="connsiteX15" fmla="*/ 440142 w 3638185"/>
              <a:gd name="connsiteY15" fmla="*/ 662831 h 2059252"/>
              <a:gd name="connsiteX16" fmla="*/ 325290 w 3638185"/>
              <a:gd name="connsiteY16" fmla="*/ 278518 h 2059252"/>
              <a:gd name="connsiteX17" fmla="*/ 687516 w 3638185"/>
              <a:gd name="connsiteY17" fmla="*/ 715839 h 2059252"/>
              <a:gd name="connsiteX18" fmla="*/ 590333 w 3638185"/>
              <a:gd name="connsiteY18" fmla="*/ 388952 h 205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38185" h="2059252">
                <a:moveTo>
                  <a:pt x="590333" y="388952"/>
                </a:moveTo>
                <a:cubicBezTo>
                  <a:pt x="694142" y="332262"/>
                  <a:pt x="1068148" y="436807"/>
                  <a:pt x="1310368" y="375700"/>
                </a:cubicBezTo>
                <a:cubicBezTo>
                  <a:pt x="1552588" y="314593"/>
                  <a:pt x="1980339" y="20100"/>
                  <a:pt x="2043655" y="22309"/>
                </a:cubicBezTo>
                <a:cubicBezTo>
                  <a:pt x="2106971" y="24518"/>
                  <a:pt x="1596026" y="392633"/>
                  <a:pt x="1690264" y="388952"/>
                </a:cubicBezTo>
                <a:cubicBezTo>
                  <a:pt x="1784502" y="385271"/>
                  <a:pt x="2477296" y="9793"/>
                  <a:pt x="2609081" y="222"/>
                </a:cubicBezTo>
                <a:cubicBezTo>
                  <a:pt x="2740867" y="-9349"/>
                  <a:pt x="2430177" y="293242"/>
                  <a:pt x="2480977" y="331526"/>
                </a:cubicBezTo>
                <a:cubicBezTo>
                  <a:pt x="2531777" y="369810"/>
                  <a:pt x="2787985" y="151149"/>
                  <a:pt x="2913881" y="229926"/>
                </a:cubicBezTo>
                <a:cubicBezTo>
                  <a:pt x="3039777" y="308703"/>
                  <a:pt x="3168618" y="747497"/>
                  <a:pt x="3236351" y="804187"/>
                </a:cubicBezTo>
                <a:cubicBezTo>
                  <a:pt x="3304084" y="860877"/>
                  <a:pt x="3254020" y="413984"/>
                  <a:pt x="3320281" y="570065"/>
                </a:cubicBezTo>
                <a:cubicBezTo>
                  <a:pt x="3386542" y="726146"/>
                  <a:pt x="3676617" y="1519804"/>
                  <a:pt x="3633916" y="1740674"/>
                </a:cubicBezTo>
                <a:cubicBezTo>
                  <a:pt x="3591215" y="1961544"/>
                  <a:pt x="3201748" y="1861416"/>
                  <a:pt x="3064073" y="1895283"/>
                </a:cubicBezTo>
                <a:cubicBezTo>
                  <a:pt x="2926398" y="1929150"/>
                  <a:pt x="2915354" y="1927677"/>
                  <a:pt x="2807864" y="1943874"/>
                </a:cubicBezTo>
                <a:cubicBezTo>
                  <a:pt x="2700374" y="1960071"/>
                  <a:pt x="2873388" y="1982158"/>
                  <a:pt x="2419133" y="1992465"/>
                </a:cubicBezTo>
                <a:cubicBezTo>
                  <a:pt x="1964878" y="2002772"/>
                  <a:pt x="398913" y="2128669"/>
                  <a:pt x="82333" y="2005718"/>
                </a:cubicBezTo>
                <a:cubicBezTo>
                  <a:pt x="-234247" y="1882767"/>
                  <a:pt x="460020" y="1478576"/>
                  <a:pt x="519655" y="1254761"/>
                </a:cubicBezTo>
                <a:cubicBezTo>
                  <a:pt x="579290" y="1030947"/>
                  <a:pt x="472536" y="825538"/>
                  <a:pt x="440142" y="662831"/>
                </a:cubicBezTo>
                <a:cubicBezTo>
                  <a:pt x="407748" y="500124"/>
                  <a:pt x="284061" y="269683"/>
                  <a:pt x="325290" y="278518"/>
                </a:cubicBezTo>
                <a:cubicBezTo>
                  <a:pt x="366519" y="287353"/>
                  <a:pt x="641870" y="693016"/>
                  <a:pt x="687516" y="715839"/>
                </a:cubicBezTo>
                <a:cubicBezTo>
                  <a:pt x="733162" y="738662"/>
                  <a:pt x="486524" y="445642"/>
                  <a:pt x="590333" y="388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4959C479-DC7B-D42D-04DB-D79472F14F69}"/>
              </a:ext>
            </a:extLst>
          </p:cNvPr>
          <p:cNvSpPr/>
          <p:nvPr/>
        </p:nvSpPr>
        <p:spPr>
          <a:xfrm>
            <a:off x="6355314" y="6012608"/>
            <a:ext cx="195731" cy="1496979"/>
          </a:xfrm>
          <a:custGeom>
            <a:avLst/>
            <a:gdLst>
              <a:gd name="connsiteX0" fmla="*/ 80825 w 195731"/>
              <a:gd name="connsiteY0" fmla="*/ 12714 h 1496979"/>
              <a:gd name="connsiteX1" fmla="*/ 111747 w 195731"/>
              <a:gd name="connsiteY1" fmla="*/ 74557 h 1496979"/>
              <a:gd name="connsiteX2" fmla="*/ 129416 w 195731"/>
              <a:gd name="connsiteY2" fmla="*/ 304262 h 1496979"/>
              <a:gd name="connsiteX3" fmla="*/ 41069 w 195731"/>
              <a:gd name="connsiteY3" fmla="*/ 595809 h 1496979"/>
              <a:gd name="connsiteX4" fmla="*/ 195677 w 195731"/>
              <a:gd name="connsiteY4" fmla="*/ 697409 h 1496979"/>
              <a:gd name="connsiteX5" fmla="*/ 58738 w 195731"/>
              <a:gd name="connsiteY5" fmla="*/ 1496957 h 1496979"/>
              <a:gd name="connsiteX6" fmla="*/ 63156 w 195731"/>
              <a:gd name="connsiteY6" fmla="*/ 670905 h 1496979"/>
              <a:gd name="connsiteX7" fmla="*/ 41069 w 195731"/>
              <a:gd name="connsiteY7" fmla="*/ 136401 h 1496979"/>
              <a:gd name="connsiteX8" fmla="*/ 1312 w 195731"/>
              <a:gd name="connsiteY8" fmla="*/ 295427 h 1496979"/>
              <a:gd name="connsiteX9" fmla="*/ 80825 w 195731"/>
              <a:gd name="connsiteY9" fmla="*/ 12714 h 14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731" h="1496979">
                <a:moveTo>
                  <a:pt x="80825" y="12714"/>
                </a:moveTo>
                <a:cubicBezTo>
                  <a:pt x="99231" y="-24098"/>
                  <a:pt x="103649" y="25966"/>
                  <a:pt x="111747" y="74557"/>
                </a:cubicBezTo>
                <a:cubicBezTo>
                  <a:pt x="119846" y="123148"/>
                  <a:pt x="141196" y="217387"/>
                  <a:pt x="129416" y="304262"/>
                </a:cubicBezTo>
                <a:cubicBezTo>
                  <a:pt x="117636" y="391137"/>
                  <a:pt x="30025" y="530285"/>
                  <a:pt x="41069" y="595809"/>
                </a:cubicBezTo>
                <a:cubicBezTo>
                  <a:pt x="52112" y="661334"/>
                  <a:pt x="192732" y="547218"/>
                  <a:pt x="195677" y="697409"/>
                </a:cubicBezTo>
                <a:cubicBezTo>
                  <a:pt x="198622" y="847600"/>
                  <a:pt x="80825" y="1501374"/>
                  <a:pt x="58738" y="1496957"/>
                </a:cubicBezTo>
                <a:cubicBezTo>
                  <a:pt x="36651" y="1492540"/>
                  <a:pt x="66101" y="897664"/>
                  <a:pt x="63156" y="670905"/>
                </a:cubicBezTo>
                <a:cubicBezTo>
                  <a:pt x="60211" y="444146"/>
                  <a:pt x="51376" y="198981"/>
                  <a:pt x="41069" y="136401"/>
                </a:cubicBezTo>
                <a:cubicBezTo>
                  <a:pt x="30762" y="73821"/>
                  <a:pt x="-7523" y="308679"/>
                  <a:pt x="1312" y="295427"/>
                </a:cubicBezTo>
                <a:cubicBezTo>
                  <a:pt x="10147" y="282175"/>
                  <a:pt x="62419" y="49526"/>
                  <a:pt x="80825" y="12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816E3FBE-3AFF-2A4F-BD58-9D5D1B1EA6F5}"/>
              </a:ext>
            </a:extLst>
          </p:cNvPr>
          <p:cNvSpPr/>
          <p:nvPr/>
        </p:nvSpPr>
        <p:spPr>
          <a:xfrm>
            <a:off x="7460616" y="6745522"/>
            <a:ext cx="907727" cy="2173310"/>
          </a:xfrm>
          <a:custGeom>
            <a:avLst/>
            <a:gdLst>
              <a:gd name="connsiteX0" fmla="*/ 751314 w 907727"/>
              <a:gd name="connsiteY0" fmla="*/ 114687 h 2173310"/>
              <a:gd name="connsiteX1" fmla="*/ 746897 w 907727"/>
              <a:gd name="connsiteY1" fmla="*/ 172113 h 2173310"/>
              <a:gd name="connsiteX2" fmla="*/ 459767 w 907727"/>
              <a:gd name="connsiteY2" fmla="*/ 1360391 h 2173310"/>
              <a:gd name="connsiteX3" fmla="*/ 13610 w 907727"/>
              <a:gd name="connsiteY3" fmla="*/ 2071591 h 2173310"/>
              <a:gd name="connsiteX4" fmla="*/ 132880 w 907727"/>
              <a:gd name="connsiteY4" fmla="*/ 1992078 h 2173310"/>
              <a:gd name="connsiteX5" fmla="*/ 18027 w 907727"/>
              <a:gd name="connsiteY5" fmla="*/ 2164356 h 2173310"/>
              <a:gd name="connsiteX6" fmla="*/ 592288 w 907727"/>
              <a:gd name="connsiteY6" fmla="*/ 1665191 h 2173310"/>
              <a:gd name="connsiteX7" fmla="*/ 870584 w 907727"/>
              <a:gd name="connsiteY7" fmla="*/ 883313 h 2173310"/>
              <a:gd name="connsiteX8" fmla="*/ 901506 w 907727"/>
              <a:gd name="connsiteY8" fmla="*/ 362061 h 2173310"/>
              <a:gd name="connsiteX9" fmla="*/ 839662 w 907727"/>
              <a:gd name="connsiteY9" fmla="*/ 675695 h 2173310"/>
              <a:gd name="connsiteX10" fmla="*/ 777819 w 907727"/>
              <a:gd name="connsiteY10" fmla="*/ 30756 h 2173310"/>
              <a:gd name="connsiteX11" fmla="*/ 751314 w 907727"/>
              <a:gd name="connsiteY11" fmla="*/ 114687 h 217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727" h="2173310">
                <a:moveTo>
                  <a:pt x="751314" y="114687"/>
                </a:moveTo>
                <a:cubicBezTo>
                  <a:pt x="746160" y="138246"/>
                  <a:pt x="795488" y="-35504"/>
                  <a:pt x="746897" y="172113"/>
                </a:cubicBezTo>
                <a:cubicBezTo>
                  <a:pt x="698306" y="379730"/>
                  <a:pt x="581981" y="1043811"/>
                  <a:pt x="459767" y="1360391"/>
                </a:cubicBezTo>
                <a:cubicBezTo>
                  <a:pt x="337552" y="1676971"/>
                  <a:pt x="68091" y="1966310"/>
                  <a:pt x="13610" y="2071591"/>
                </a:cubicBezTo>
                <a:cubicBezTo>
                  <a:pt x="-40871" y="2176872"/>
                  <a:pt x="132144" y="1976617"/>
                  <a:pt x="132880" y="1992078"/>
                </a:cubicBezTo>
                <a:cubicBezTo>
                  <a:pt x="133616" y="2007539"/>
                  <a:pt x="-58541" y="2218837"/>
                  <a:pt x="18027" y="2164356"/>
                </a:cubicBezTo>
                <a:cubicBezTo>
                  <a:pt x="94595" y="2109875"/>
                  <a:pt x="450195" y="1878698"/>
                  <a:pt x="592288" y="1665191"/>
                </a:cubicBezTo>
                <a:cubicBezTo>
                  <a:pt x="734381" y="1451684"/>
                  <a:pt x="819048" y="1100501"/>
                  <a:pt x="870584" y="883313"/>
                </a:cubicBezTo>
                <a:cubicBezTo>
                  <a:pt x="922120" y="666125"/>
                  <a:pt x="906660" y="396664"/>
                  <a:pt x="901506" y="362061"/>
                </a:cubicBezTo>
                <a:cubicBezTo>
                  <a:pt x="896352" y="327458"/>
                  <a:pt x="860277" y="730913"/>
                  <a:pt x="839662" y="675695"/>
                </a:cubicBezTo>
                <a:cubicBezTo>
                  <a:pt x="819048" y="620478"/>
                  <a:pt x="792544" y="126466"/>
                  <a:pt x="777819" y="30756"/>
                </a:cubicBezTo>
                <a:cubicBezTo>
                  <a:pt x="763094" y="-64954"/>
                  <a:pt x="756468" y="91128"/>
                  <a:pt x="751314" y="1146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0FA8E85F-1FAC-6E38-691D-7C322E29897E}"/>
              </a:ext>
            </a:extLst>
          </p:cNvPr>
          <p:cNvSpPr/>
          <p:nvPr/>
        </p:nvSpPr>
        <p:spPr>
          <a:xfrm>
            <a:off x="8462431" y="7602517"/>
            <a:ext cx="665869" cy="2247281"/>
          </a:xfrm>
          <a:custGeom>
            <a:avLst/>
            <a:gdLst>
              <a:gd name="connsiteX0" fmla="*/ 177986 w 665869"/>
              <a:gd name="connsiteY0" fmla="*/ 79326 h 2247281"/>
              <a:gd name="connsiteX1" fmla="*/ 164734 w 665869"/>
              <a:gd name="connsiteY1" fmla="*/ 211848 h 2247281"/>
              <a:gd name="connsiteX2" fmla="*/ 1291 w 665869"/>
              <a:gd name="connsiteY2" fmla="*/ 1797692 h 2247281"/>
              <a:gd name="connsiteX3" fmla="*/ 102891 w 665869"/>
              <a:gd name="connsiteY3" fmla="*/ 2137831 h 2247281"/>
              <a:gd name="connsiteX4" fmla="*/ 354682 w 665869"/>
              <a:gd name="connsiteY4" fmla="*/ 2164335 h 2247281"/>
              <a:gd name="connsiteX5" fmla="*/ 367934 w 665869"/>
              <a:gd name="connsiteY5" fmla="*/ 2199674 h 2247281"/>
              <a:gd name="connsiteX6" fmla="*/ 632978 w 665869"/>
              <a:gd name="connsiteY6" fmla="*/ 1439883 h 2247281"/>
              <a:gd name="connsiteX7" fmla="*/ 615308 w 665869"/>
              <a:gd name="connsiteY7" fmla="*/ 799361 h 2247281"/>
              <a:gd name="connsiteX8" fmla="*/ 177986 w 665869"/>
              <a:gd name="connsiteY8" fmla="*/ 79326 h 224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869" h="2247281">
                <a:moveTo>
                  <a:pt x="177986" y="79326"/>
                </a:moveTo>
                <a:cubicBezTo>
                  <a:pt x="102890" y="-18593"/>
                  <a:pt x="194183" y="-74546"/>
                  <a:pt x="164734" y="211848"/>
                </a:cubicBezTo>
                <a:cubicBezTo>
                  <a:pt x="135285" y="498242"/>
                  <a:pt x="11598" y="1476695"/>
                  <a:pt x="1291" y="1797692"/>
                </a:cubicBezTo>
                <a:cubicBezTo>
                  <a:pt x="-9016" y="2118689"/>
                  <a:pt x="43993" y="2076724"/>
                  <a:pt x="102891" y="2137831"/>
                </a:cubicBezTo>
                <a:cubicBezTo>
                  <a:pt x="161789" y="2198938"/>
                  <a:pt x="310508" y="2154028"/>
                  <a:pt x="354682" y="2164335"/>
                </a:cubicBezTo>
                <a:cubicBezTo>
                  <a:pt x="398856" y="2174642"/>
                  <a:pt x="321551" y="2320416"/>
                  <a:pt x="367934" y="2199674"/>
                </a:cubicBezTo>
                <a:cubicBezTo>
                  <a:pt x="414317" y="2078932"/>
                  <a:pt x="591749" y="1673269"/>
                  <a:pt x="632978" y="1439883"/>
                </a:cubicBezTo>
                <a:cubicBezTo>
                  <a:pt x="674207" y="1206497"/>
                  <a:pt x="685250" y="1029801"/>
                  <a:pt x="615308" y="799361"/>
                </a:cubicBezTo>
                <a:cubicBezTo>
                  <a:pt x="545366" y="568921"/>
                  <a:pt x="253082" y="177245"/>
                  <a:pt x="177986" y="79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5E79B3A2-4B3F-4077-FB90-9C8908D9A9A5}"/>
              </a:ext>
            </a:extLst>
          </p:cNvPr>
          <p:cNvSpPr/>
          <p:nvPr/>
        </p:nvSpPr>
        <p:spPr>
          <a:xfrm>
            <a:off x="1309788" y="7567857"/>
            <a:ext cx="8622917" cy="4838956"/>
          </a:xfrm>
          <a:custGeom>
            <a:avLst/>
            <a:gdLst>
              <a:gd name="connsiteX0" fmla="*/ 101323 w 8622917"/>
              <a:gd name="connsiteY0" fmla="*/ 4804765 h 4838956"/>
              <a:gd name="connsiteX1" fmla="*/ 281945 w 8622917"/>
              <a:gd name="connsiteY1" fmla="*/ 4827343 h 4838956"/>
              <a:gd name="connsiteX2" fmla="*/ 7980968 w 8622917"/>
              <a:gd name="connsiteY2" fmla="*/ 4725743 h 4838956"/>
              <a:gd name="connsiteX3" fmla="*/ 8127723 w 8622917"/>
              <a:gd name="connsiteY3" fmla="*/ 4138721 h 4838956"/>
              <a:gd name="connsiteX4" fmla="*/ 7506834 w 8622917"/>
              <a:gd name="connsiteY4" fmla="*/ 1113299 h 4838956"/>
              <a:gd name="connsiteX5" fmla="*/ 6581145 w 8622917"/>
              <a:gd name="connsiteY5" fmla="*/ 1948676 h 4838956"/>
              <a:gd name="connsiteX6" fmla="*/ 6660168 w 8622917"/>
              <a:gd name="connsiteY6" fmla="*/ 6987 h 4838956"/>
              <a:gd name="connsiteX7" fmla="*/ 6005412 w 8622917"/>
              <a:gd name="connsiteY7" fmla="*/ 1395521 h 4838956"/>
              <a:gd name="connsiteX8" fmla="*/ 4662034 w 8622917"/>
              <a:gd name="connsiteY8" fmla="*/ 3856499 h 4838956"/>
              <a:gd name="connsiteX9" fmla="*/ 2336523 w 8622917"/>
              <a:gd name="connsiteY9" fmla="*/ 4409654 h 4838956"/>
              <a:gd name="connsiteX10" fmla="*/ 665768 w 8622917"/>
              <a:gd name="connsiteY10" fmla="*/ 4499965 h 4838956"/>
              <a:gd name="connsiteX11" fmla="*/ 2122034 w 8622917"/>
              <a:gd name="connsiteY11" fmla="*/ 4466099 h 4838956"/>
              <a:gd name="connsiteX12" fmla="*/ 101323 w 8622917"/>
              <a:gd name="connsiteY12" fmla="*/ 4804765 h 48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22917" h="4838956">
                <a:moveTo>
                  <a:pt x="101323" y="4804765"/>
                </a:moveTo>
                <a:cubicBezTo>
                  <a:pt x="-205358" y="4864972"/>
                  <a:pt x="281945" y="4827343"/>
                  <a:pt x="281945" y="4827343"/>
                </a:cubicBezTo>
                <a:cubicBezTo>
                  <a:pt x="1595219" y="4814173"/>
                  <a:pt x="6673338" y="4840513"/>
                  <a:pt x="7980968" y="4725743"/>
                </a:cubicBezTo>
                <a:cubicBezTo>
                  <a:pt x="9288598" y="4610973"/>
                  <a:pt x="8206745" y="4740795"/>
                  <a:pt x="8127723" y="4138721"/>
                </a:cubicBezTo>
                <a:cubicBezTo>
                  <a:pt x="8048701" y="3536647"/>
                  <a:pt x="7764597" y="1478306"/>
                  <a:pt x="7506834" y="1113299"/>
                </a:cubicBezTo>
                <a:cubicBezTo>
                  <a:pt x="7249071" y="748292"/>
                  <a:pt x="6722256" y="2133061"/>
                  <a:pt x="6581145" y="1948676"/>
                </a:cubicBezTo>
                <a:cubicBezTo>
                  <a:pt x="6440034" y="1764291"/>
                  <a:pt x="6756123" y="99179"/>
                  <a:pt x="6660168" y="6987"/>
                </a:cubicBezTo>
                <a:cubicBezTo>
                  <a:pt x="6564213" y="-85205"/>
                  <a:pt x="6338434" y="753936"/>
                  <a:pt x="6005412" y="1395521"/>
                </a:cubicBezTo>
                <a:cubicBezTo>
                  <a:pt x="5672390" y="2037106"/>
                  <a:pt x="5273516" y="3354143"/>
                  <a:pt x="4662034" y="3856499"/>
                </a:cubicBezTo>
                <a:cubicBezTo>
                  <a:pt x="4050553" y="4358854"/>
                  <a:pt x="3002567" y="4302410"/>
                  <a:pt x="2336523" y="4409654"/>
                </a:cubicBezTo>
                <a:cubicBezTo>
                  <a:pt x="1670479" y="4516898"/>
                  <a:pt x="701516" y="4490558"/>
                  <a:pt x="665768" y="4499965"/>
                </a:cubicBezTo>
                <a:cubicBezTo>
                  <a:pt x="630020" y="4509372"/>
                  <a:pt x="2212345" y="4411536"/>
                  <a:pt x="2122034" y="4466099"/>
                </a:cubicBezTo>
                <a:cubicBezTo>
                  <a:pt x="2031723" y="4520662"/>
                  <a:pt x="408004" y="4744558"/>
                  <a:pt x="101323" y="48047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52A28C4A-824F-2358-CFAC-0E9881715199}"/>
              </a:ext>
            </a:extLst>
          </p:cNvPr>
          <p:cNvSpPr/>
          <p:nvPr/>
        </p:nvSpPr>
        <p:spPr>
          <a:xfrm>
            <a:off x="3597237" y="5293582"/>
            <a:ext cx="939118" cy="2339688"/>
          </a:xfrm>
          <a:custGeom>
            <a:avLst/>
            <a:gdLst>
              <a:gd name="connsiteX0" fmla="*/ 13980 w 939118"/>
              <a:gd name="connsiteY0" fmla="*/ 661 h 2339688"/>
              <a:gd name="connsiteX1" fmla="*/ 47111 w 939118"/>
              <a:gd name="connsiteY1" fmla="*/ 616888 h 2339688"/>
              <a:gd name="connsiteX2" fmla="*/ 338659 w 939118"/>
              <a:gd name="connsiteY2" fmla="*/ 1219861 h 2339688"/>
              <a:gd name="connsiteX3" fmla="*/ 305528 w 939118"/>
              <a:gd name="connsiteY3" fmla="*/ 1299375 h 2339688"/>
              <a:gd name="connsiteX4" fmla="*/ 398293 w 939118"/>
              <a:gd name="connsiteY4" fmla="*/ 1743322 h 2339688"/>
              <a:gd name="connsiteX5" fmla="*/ 451302 w 939118"/>
              <a:gd name="connsiteY5" fmla="*/ 1451775 h 2339688"/>
              <a:gd name="connsiteX6" fmla="*/ 669963 w 939118"/>
              <a:gd name="connsiteY6" fmla="*/ 1836088 h 2339688"/>
              <a:gd name="connsiteX7" fmla="*/ 928380 w 939118"/>
              <a:gd name="connsiteY7" fmla="*/ 2339670 h 2339688"/>
              <a:gd name="connsiteX8" fmla="*/ 815737 w 939118"/>
              <a:gd name="connsiteY8" fmla="*/ 1849340 h 2339688"/>
              <a:gd name="connsiteX9" fmla="*/ 159754 w 939118"/>
              <a:gd name="connsiteY9" fmla="*/ 557253 h 2339688"/>
              <a:gd name="connsiteX10" fmla="*/ 186259 w 939118"/>
              <a:gd name="connsiteY10" fmla="*/ 736157 h 2339688"/>
              <a:gd name="connsiteX11" fmla="*/ 13980 w 939118"/>
              <a:gd name="connsiteY11" fmla="*/ 661 h 23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9118" h="2339688">
                <a:moveTo>
                  <a:pt x="13980" y="661"/>
                </a:moveTo>
                <a:cubicBezTo>
                  <a:pt x="-9211" y="-19217"/>
                  <a:pt x="-7002" y="413688"/>
                  <a:pt x="47111" y="616888"/>
                </a:cubicBezTo>
                <a:cubicBezTo>
                  <a:pt x="101224" y="820088"/>
                  <a:pt x="295590" y="1106113"/>
                  <a:pt x="338659" y="1219861"/>
                </a:cubicBezTo>
                <a:cubicBezTo>
                  <a:pt x="381728" y="1333609"/>
                  <a:pt x="295589" y="1212132"/>
                  <a:pt x="305528" y="1299375"/>
                </a:cubicBezTo>
                <a:cubicBezTo>
                  <a:pt x="315467" y="1386618"/>
                  <a:pt x="373997" y="1717922"/>
                  <a:pt x="398293" y="1743322"/>
                </a:cubicBezTo>
                <a:cubicBezTo>
                  <a:pt x="422589" y="1768722"/>
                  <a:pt x="406024" y="1436314"/>
                  <a:pt x="451302" y="1451775"/>
                </a:cubicBezTo>
                <a:cubicBezTo>
                  <a:pt x="496580" y="1467236"/>
                  <a:pt x="590450" y="1688106"/>
                  <a:pt x="669963" y="1836088"/>
                </a:cubicBezTo>
                <a:cubicBezTo>
                  <a:pt x="749476" y="1984070"/>
                  <a:pt x="904084" y="2337461"/>
                  <a:pt x="928380" y="2339670"/>
                </a:cubicBezTo>
                <a:cubicBezTo>
                  <a:pt x="952676" y="2341879"/>
                  <a:pt x="943841" y="2146410"/>
                  <a:pt x="815737" y="1849340"/>
                </a:cubicBezTo>
                <a:cubicBezTo>
                  <a:pt x="687633" y="1552271"/>
                  <a:pt x="264667" y="742783"/>
                  <a:pt x="159754" y="557253"/>
                </a:cubicBezTo>
                <a:cubicBezTo>
                  <a:pt x="54841" y="371723"/>
                  <a:pt x="212763" y="832235"/>
                  <a:pt x="186259" y="736157"/>
                </a:cubicBezTo>
                <a:cubicBezTo>
                  <a:pt x="159755" y="640079"/>
                  <a:pt x="37171" y="20539"/>
                  <a:pt x="13980" y="6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247342CA-6ED3-E912-998F-63BD3A2F6A97}"/>
              </a:ext>
            </a:extLst>
          </p:cNvPr>
          <p:cNvSpPr/>
          <p:nvPr/>
        </p:nvSpPr>
        <p:spPr>
          <a:xfrm>
            <a:off x="1742562" y="6445329"/>
            <a:ext cx="44824" cy="768659"/>
          </a:xfrm>
          <a:custGeom>
            <a:avLst/>
            <a:gdLst>
              <a:gd name="connsiteX0" fmla="*/ 39855 w 44824"/>
              <a:gd name="connsiteY0" fmla="*/ 1854 h 768659"/>
              <a:gd name="connsiteX1" fmla="*/ 39855 w 44824"/>
              <a:gd name="connsiteY1" fmla="*/ 743975 h 768659"/>
              <a:gd name="connsiteX2" fmla="*/ 99 w 44824"/>
              <a:gd name="connsiteY2" fmla="*/ 538567 h 768659"/>
              <a:gd name="connsiteX3" fmla="*/ 39855 w 44824"/>
              <a:gd name="connsiteY3" fmla="*/ 1854 h 76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24" h="768659">
                <a:moveTo>
                  <a:pt x="39855" y="1854"/>
                </a:moveTo>
                <a:cubicBezTo>
                  <a:pt x="46481" y="36089"/>
                  <a:pt x="46481" y="654523"/>
                  <a:pt x="39855" y="743975"/>
                </a:cubicBezTo>
                <a:cubicBezTo>
                  <a:pt x="33229" y="833427"/>
                  <a:pt x="2308" y="660045"/>
                  <a:pt x="99" y="538567"/>
                </a:cubicBezTo>
                <a:cubicBezTo>
                  <a:pt x="-2110" y="417089"/>
                  <a:pt x="33229" y="-32381"/>
                  <a:pt x="39855" y="18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243FF9D1-8B42-65D9-68D4-65D16CAF72C3}"/>
              </a:ext>
            </a:extLst>
          </p:cNvPr>
          <p:cNvSpPr/>
          <p:nvPr/>
        </p:nvSpPr>
        <p:spPr>
          <a:xfrm>
            <a:off x="2067314" y="6342308"/>
            <a:ext cx="66286" cy="874853"/>
          </a:xfrm>
          <a:custGeom>
            <a:avLst/>
            <a:gdLst>
              <a:gd name="connsiteX0" fmla="*/ 66286 w 66286"/>
              <a:gd name="connsiteY0" fmla="*/ 5483 h 874853"/>
              <a:gd name="connsiteX1" fmla="*/ 6651 w 66286"/>
              <a:gd name="connsiteY1" fmla="*/ 860249 h 874853"/>
              <a:gd name="connsiteX2" fmla="*/ 6651 w 66286"/>
              <a:gd name="connsiteY2" fmla="*/ 509066 h 874853"/>
              <a:gd name="connsiteX3" fmla="*/ 66286 w 66286"/>
              <a:gd name="connsiteY3" fmla="*/ 5483 h 87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86" h="874853">
                <a:moveTo>
                  <a:pt x="66286" y="5483"/>
                </a:moveTo>
                <a:cubicBezTo>
                  <a:pt x="66286" y="64013"/>
                  <a:pt x="16590" y="776319"/>
                  <a:pt x="6651" y="860249"/>
                </a:cubicBezTo>
                <a:cubicBezTo>
                  <a:pt x="-3288" y="944179"/>
                  <a:pt x="-1080" y="644901"/>
                  <a:pt x="6651" y="509066"/>
                </a:cubicBezTo>
                <a:cubicBezTo>
                  <a:pt x="14381" y="373231"/>
                  <a:pt x="66286" y="-53047"/>
                  <a:pt x="66286" y="54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7B1281EF-E74E-FD26-5F5D-0F297D039253}"/>
              </a:ext>
            </a:extLst>
          </p:cNvPr>
          <p:cNvSpPr/>
          <p:nvPr/>
        </p:nvSpPr>
        <p:spPr>
          <a:xfrm>
            <a:off x="2747477" y="6187416"/>
            <a:ext cx="683150" cy="121968"/>
          </a:xfrm>
          <a:custGeom>
            <a:avLst/>
            <a:gdLst>
              <a:gd name="connsiteX0" fmla="*/ 2349 w 683150"/>
              <a:gd name="connsiteY0" fmla="*/ 1349 h 121968"/>
              <a:gd name="connsiteX1" fmla="*/ 664958 w 683150"/>
              <a:gd name="connsiteY1" fmla="*/ 120619 h 121968"/>
              <a:gd name="connsiteX2" fmla="*/ 452923 w 683150"/>
              <a:gd name="connsiteY2" fmla="*/ 60984 h 121968"/>
              <a:gd name="connsiteX3" fmla="*/ 2349 w 683150"/>
              <a:gd name="connsiteY3" fmla="*/ 1349 h 12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150" h="121968">
                <a:moveTo>
                  <a:pt x="2349" y="1349"/>
                </a:moveTo>
                <a:cubicBezTo>
                  <a:pt x="37688" y="11288"/>
                  <a:pt x="589862" y="110680"/>
                  <a:pt x="664958" y="120619"/>
                </a:cubicBezTo>
                <a:cubicBezTo>
                  <a:pt x="740054" y="130558"/>
                  <a:pt x="565567" y="83071"/>
                  <a:pt x="452923" y="60984"/>
                </a:cubicBezTo>
                <a:cubicBezTo>
                  <a:pt x="340280" y="38897"/>
                  <a:pt x="-32990" y="-8590"/>
                  <a:pt x="2349" y="13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CD304D7C-221F-237F-D749-61788E4F360E}"/>
              </a:ext>
            </a:extLst>
          </p:cNvPr>
          <p:cNvSpPr/>
          <p:nvPr/>
        </p:nvSpPr>
        <p:spPr>
          <a:xfrm>
            <a:off x="3441041" y="6447930"/>
            <a:ext cx="1386001" cy="2203694"/>
          </a:xfrm>
          <a:custGeom>
            <a:avLst/>
            <a:gdLst>
              <a:gd name="connsiteX0" fmla="*/ 103916 w 1386001"/>
              <a:gd name="connsiteY0" fmla="*/ 184783 h 2203694"/>
              <a:gd name="connsiteX1" fmla="*/ 156924 w 1386001"/>
              <a:gd name="connsiteY1" fmla="*/ 237792 h 2203694"/>
              <a:gd name="connsiteX2" fmla="*/ 1349620 w 1386001"/>
              <a:gd name="connsiteY2" fmla="*/ 2126227 h 2203694"/>
              <a:gd name="connsiteX3" fmla="*/ 991811 w 1386001"/>
              <a:gd name="connsiteY3" fmla="*/ 1675653 h 2203694"/>
              <a:gd name="connsiteX4" fmla="*/ 103916 w 1386001"/>
              <a:gd name="connsiteY4" fmla="*/ 184783 h 220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6001" h="2203694">
                <a:moveTo>
                  <a:pt x="103916" y="184783"/>
                </a:moveTo>
                <a:cubicBezTo>
                  <a:pt x="-35232" y="-54861"/>
                  <a:pt x="-50693" y="-85782"/>
                  <a:pt x="156924" y="237792"/>
                </a:cubicBezTo>
                <a:cubicBezTo>
                  <a:pt x="364541" y="561366"/>
                  <a:pt x="1210472" y="1886584"/>
                  <a:pt x="1349620" y="2126227"/>
                </a:cubicBezTo>
                <a:cubicBezTo>
                  <a:pt x="1488768" y="2365871"/>
                  <a:pt x="1198324" y="2002540"/>
                  <a:pt x="991811" y="1675653"/>
                </a:cubicBezTo>
                <a:cubicBezTo>
                  <a:pt x="785298" y="1348766"/>
                  <a:pt x="243064" y="424427"/>
                  <a:pt x="103916" y="184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BA63C9B4-C4D9-73F5-8CE4-E7443925DFC7}"/>
              </a:ext>
            </a:extLst>
          </p:cNvPr>
          <p:cNvSpPr/>
          <p:nvPr/>
        </p:nvSpPr>
        <p:spPr>
          <a:xfrm>
            <a:off x="3172732" y="6878845"/>
            <a:ext cx="1828254" cy="2933062"/>
          </a:xfrm>
          <a:custGeom>
            <a:avLst/>
            <a:gdLst>
              <a:gd name="connsiteX0" fmla="*/ 100555 w 1828254"/>
              <a:gd name="connsiteY0" fmla="*/ 131555 h 2933062"/>
              <a:gd name="connsiteX1" fmla="*/ 140311 w 1828254"/>
              <a:gd name="connsiteY1" fmla="*/ 204442 h 2933062"/>
              <a:gd name="connsiteX2" fmla="*/ 1717320 w 1828254"/>
              <a:gd name="connsiteY2" fmla="*/ 2748859 h 2933062"/>
              <a:gd name="connsiteX3" fmla="*/ 1525164 w 1828254"/>
              <a:gd name="connsiteY3" fmla="*/ 2457312 h 2933062"/>
              <a:gd name="connsiteX4" fmla="*/ 146938 w 1828254"/>
              <a:gd name="connsiteY4" fmla="*/ 244198 h 2933062"/>
              <a:gd name="connsiteX5" fmla="*/ 100555 w 1828254"/>
              <a:gd name="connsiteY5" fmla="*/ 131555 h 293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254" h="2933062">
                <a:moveTo>
                  <a:pt x="100555" y="131555"/>
                </a:moveTo>
                <a:cubicBezTo>
                  <a:pt x="-14298" y="-50110"/>
                  <a:pt x="140311" y="204442"/>
                  <a:pt x="140311" y="204442"/>
                </a:cubicBezTo>
                <a:lnTo>
                  <a:pt x="1717320" y="2748859"/>
                </a:lnTo>
                <a:cubicBezTo>
                  <a:pt x="1948129" y="3124337"/>
                  <a:pt x="1786894" y="2874755"/>
                  <a:pt x="1525164" y="2457312"/>
                </a:cubicBezTo>
                <a:cubicBezTo>
                  <a:pt x="1263434" y="2039869"/>
                  <a:pt x="383268" y="626302"/>
                  <a:pt x="146938" y="244198"/>
                </a:cubicBezTo>
                <a:cubicBezTo>
                  <a:pt x="-89392" y="-137906"/>
                  <a:pt x="8894" y="13389"/>
                  <a:pt x="100555" y="13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2EEA0516-8A43-1428-543B-3CB83F32FCBF}"/>
              </a:ext>
            </a:extLst>
          </p:cNvPr>
          <p:cNvSpPr/>
          <p:nvPr/>
        </p:nvSpPr>
        <p:spPr>
          <a:xfrm>
            <a:off x="6277261" y="5810420"/>
            <a:ext cx="431383" cy="40415"/>
          </a:xfrm>
          <a:custGeom>
            <a:avLst/>
            <a:gdLst>
              <a:gd name="connsiteX0" fmla="*/ 24148 w 431383"/>
              <a:gd name="connsiteY0" fmla="*/ 13910 h 40415"/>
              <a:gd name="connsiteX1" fmla="*/ 421713 w 431383"/>
              <a:gd name="connsiteY1" fmla="*/ 658 h 40415"/>
              <a:gd name="connsiteX2" fmla="*/ 289191 w 431383"/>
              <a:gd name="connsiteY2" fmla="*/ 33789 h 40415"/>
              <a:gd name="connsiteX3" fmla="*/ 70530 w 431383"/>
              <a:gd name="connsiteY3" fmla="*/ 40415 h 40415"/>
              <a:gd name="connsiteX4" fmla="*/ 24148 w 431383"/>
              <a:gd name="connsiteY4" fmla="*/ 13910 h 4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83" h="40415">
                <a:moveTo>
                  <a:pt x="24148" y="13910"/>
                </a:moveTo>
                <a:cubicBezTo>
                  <a:pt x="82679" y="7284"/>
                  <a:pt x="377539" y="-2655"/>
                  <a:pt x="421713" y="658"/>
                </a:cubicBezTo>
                <a:cubicBezTo>
                  <a:pt x="465887" y="3971"/>
                  <a:pt x="347722" y="27163"/>
                  <a:pt x="289191" y="33789"/>
                </a:cubicBezTo>
                <a:cubicBezTo>
                  <a:pt x="230661" y="40415"/>
                  <a:pt x="114704" y="40415"/>
                  <a:pt x="70530" y="40415"/>
                </a:cubicBezTo>
                <a:cubicBezTo>
                  <a:pt x="26356" y="40415"/>
                  <a:pt x="-34383" y="20536"/>
                  <a:pt x="24148" y="1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9FE23C18-388D-2EAA-453E-DD2CD05B0727}"/>
              </a:ext>
            </a:extLst>
          </p:cNvPr>
          <p:cNvSpPr/>
          <p:nvPr/>
        </p:nvSpPr>
        <p:spPr>
          <a:xfrm>
            <a:off x="6471527" y="6561510"/>
            <a:ext cx="307245" cy="2688760"/>
          </a:xfrm>
          <a:custGeom>
            <a:avLst/>
            <a:gdLst>
              <a:gd name="connsiteX0" fmla="*/ 306960 w 307245"/>
              <a:gd name="connsiteY0" fmla="*/ 4942 h 2688760"/>
              <a:gd name="connsiteX1" fmla="*/ 15412 w 307245"/>
              <a:gd name="connsiteY1" fmla="*/ 2589116 h 2688760"/>
              <a:gd name="connsiteX2" fmla="*/ 68421 w 307245"/>
              <a:gd name="connsiteY2" fmla="*/ 1953012 h 2688760"/>
              <a:gd name="connsiteX3" fmla="*/ 306960 w 307245"/>
              <a:gd name="connsiteY3" fmla="*/ 4942 h 268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245" h="2688760">
                <a:moveTo>
                  <a:pt x="306960" y="4942"/>
                </a:moveTo>
                <a:cubicBezTo>
                  <a:pt x="298125" y="110959"/>
                  <a:pt x="55168" y="2264438"/>
                  <a:pt x="15412" y="2589116"/>
                </a:cubicBezTo>
                <a:cubicBezTo>
                  <a:pt x="-24344" y="2913794"/>
                  <a:pt x="19830" y="2377081"/>
                  <a:pt x="68421" y="1953012"/>
                </a:cubicBezTo>
                <a:cubicBezTo>
                  <a:pt x="117012" y="1528943"/>
                  <a:pt x="315795" y="-101075"/>
                  <a:pt x="306960" y="4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28E0BF79-993E-06EB-7835-8DEE8BAB9BE5}"/>
              </a:ext>
            </a:extLst>
          </p:cNvPr>
          <p:cNvSpPr/>
          <p:nvPr/>
        </p:nvSpPr>
        <p:spPr>
          <a:xfrm>
            <a:off x="6558398" y="6920392"/>
            <a:ext cx="608791" cy="2509207"/>
          </a:xfrm>
          <a:custGeom>
            <a:avLst/>
            <a:gdLst>
              <a:gd name="connsiteX0" fmla="*/ 604402 w 608791"/>
              <a:gd name="connsiteY0" fmla="*/ 30373 h 2509207"/>
              <a:gd name="connsiteX1" fmla="*/ 1428 w 608791"/>
              <a:gd name="connsiteY1" fmla="*/ 2508530 h 2509207"/>
              <a:gd name="connsiteX2" fmla="*/ 432124 w 608791"/>
              <a:gd name="connsiteY2" fmla="*/ 288791 h 2509207"/>
              <a:gd name="connsiteX3" fmla="*/ 279724 w 608791"/>
              <a:gd name="connsiteY3" fmla="*/ 1077295 h 2509207"/>
              <a:gd name="connsiteX4" fmla="*/ 604402 w 608791"/>
              <a:gd name="connsiteY4" fmla="*/ 30373 h 25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91" h="2509207">
                <a:moveTo>
                  <a:pt x="604402" y="30373"/>
                </a:moveTo>
                <a:cubicBezTo>
                  <a:pt x="558019" y="268912"/>
                  <a:pt x="30141" y="2465460"/>
                  <a:pt x="1428" y="2508530"/>
                </a:cubicBezTo>
                <a:cubicBezTo>
                  <a:pt x="-27285" y="2551600"/>
                  <a:pt x="385741" y="527330"/>
                  <a:pt x="432124" y="288791"/>
                </a:cubicBezTo>
                <a:cubicBezTo>
                  <a:pt x="478507" y="50252"/>
                  <a:pt x="244385" y="1119260"/>
                  <a:pt x="279724" y="1077295"/>
                </a:cubicBezTo>
                <a:cubicBezTo>
                  <a:pt x="315063" y="1035330"/>
                  <a:pt x="650785" y="-208166"/>
                  <a:pt x="604402" y="303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F291C8AF-9478-D5C5-6025-7166D65413B2}"/>
              </a:ext>
            </a:extLst>
          </p:cNvPr>
          <p:cNvSpPr/>
          <p:nvPr/>
        </p:nvSpPr>
        <p:spPr>
          <a:xfrm>
            <a:off x="7470946" y="6325204"/>
            <a:ext cx="593104" cy="1480990"/>
          </a:xfrm>
          <a:custGeom>
            <a:avLst/>
            <a:gdLst>
              <a:gd name="connsiteX0" fmla="*/ 3280 w 593104"/>
              <a:gd name="connsiteY0" fmla="*/ 9335 h 1480990"/>
              <a:gd name="connsiteX1" fmla="*/ 447228 w 593104"/>
              <a:gd name="connsiteY1" fmla="*/ 996622 h 1480990"/>
              <a:gd name="connsiteX2" fmla="*/ 414097 w 593104"/>
              <a:gd name="connsiteY2" fmla="*/ 777961 h 1480990"/>
              <a:gd name="connsiteX3" fmla="*/ 593002 w 593104"/>
              <a:gd name="connsiteY3" fmla="*/ 1480326 h 1480990"/>
              <a:gd name="connsiteX4" fmla="*/ 433976 w 593104"/>
              <a:gd name="connsiteY4" fmla="*/ 890605 h 1480990"/>
              <a:gd name="connsiteX5" fmla="*/ 82793 w 593104"/>
              <a:gd name="connsiteY5" fmla="*/ 128605 h 1480990"/>
              <a:gd name="connsiteX6" fmla="*/ 235193 w 593104"/>
              <a:gd name="connsiteY6" fmla="*/ 479787 h 1480990"/>
              <a:gd name="connsiteX7" fmla="*/ 3280 w 593104"/>
              <a:gd name="connsiteY7" fmla="*/ 9335 h 148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104" h="1480990">
                <a:moveTo>
                  <a:pt x="3280" y="9335"/>
                </a:moveTo>
                <a:cubicBezTo>
                  <a:pt x="38619" y="95474"/>
                  <a:pt x="378759" y="868518"/>
                  <a:pt x="447228" y="996622"/>
                </a:cubicBezTo>
                <a:cubicBezTo>
                  <a:pt x="515697" y="1124726"/>
                  <a:pt x="389801" y="697344"/>
                  <a:pt x="414097" y="777961"/>
                </a:cubicBezTo>
                <a:cubicBezTo>
                  <a:pt x="438393" y="858578"/>
                  <a:pt x="589689" y="1461552"/>
                  <a:pt x="593002" y="1480326"/>
                </a:cubicBezTo>
                <a:cubicBezTo>
                  <a:pt x="596315" y="1499100"/>
                  <a:pt x="519011" y="1115892"/>
                  <a:pt x="433976" y="890605"/>
                </a:cubicBezTo>
                <a:cubicBezTo>
                  <a:pt x="348941" y="665318"/>
                  <a:pt x="115924" y="197075"/>
                  <a:pt x="82793" y="128605"/>
                </a:cubicBezTo>
                <a:cubicBezTo>
                  <a:pt x="49662" y="60135"/>
                  <a:pt x="240715" y="498561"/>
                  <a:pt x="235193" y="479787"/>
                </a:cubicBezTo>
                <a:cubicBezTo>
                  <a:pt x="229671" y="461013"/>
                  <a:pt x="-32059" y="-76804"/>
                  <a:pt x="3280" y="93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C7448F33-D55E-4366-8229-8F6E7EAA3997}"/>
              </a:ext>
            </a:extLst>
          </p:cNvPr>
          <p:cNvSpPr/>
          <p:nvPr/>
        </p:nvSpPr>
        <p:spPr>
          <a:xfrm>
            <a:off x="6369818" y="7360056"/>
            <a:ext cx="1045542" cy="3049358"/>
          </a:xfrm>
          <a:custGeom>
            <a:avLst/>
            <a:gdLst>
              <a:gd name="connsiteX0" fmla="*/ 1031521 w 1045542"/>
              <a:gd name="connsiteY0" fmla="*/ 54535 h 3049358"/>
              <a:gd name="connsiteX1" fmla="*/ 57486 w 1045542"/>
              <a:gd name="connsiteY1" fmla="*/ 2863996 h 3049358"/>
              <a:gd name="connsiteX2" fmla="*/ 190008 w 1045542"/>
              <a:gd name="connsiteY2" fmla="*/ 2512814 h 3049358"/>
              <a:gd name="connsiteX3" fmla="*/ 826112 w 1045542"/>
              <a:gd name="connsiteY3" fmla="*/ 326205 h 3049358"/>
              <a:gd name="connsiteX4" fmla="*/ 647208 w 1045542"/>
              <a:gd name="connsiteY4" fmla="*/ 955683 h 3049358"/>
              <a:gd name="connsiteX5" fmla="*/ 1031521 w 1045542"/>
              <a:gd name="connsiteY5" fmla="*/ 54535 h 304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542" h="3049358">
                <a:moveTo>
                  <a:pt x="1031521" y="54535"/>
                </a:moveTo>
                <a:cubicBezTo>
                  <a:pt x="933234" y="372587"/>
                  <a:pt x="197738" y="2454283"/>
                  <a:pt x="57486" y="2863996"/>
                </a:cubicBezTo>
                <a:cubicBezTo>
                  <a:pt x="-82766" y="3273709"/>
                  <a:pt x="61904" y="2935779"/>
                  <a:pt x="190008" y="2512814"/>
                </a:cubicBezTo>
                <a:cubicBezTo>
                  <a:pt x="318112" y="2089849"/>
                  <a:pt x="749912" y="585727"/>
                  <a:pt x="826112" y="326205"/>
                </a:cubicBezTo>
                <a:cubicBezTo>
                  <a:pt x="902312" y="66683"/>
                  <a:pt x="614078" y="999857"/>
                  <a:pt x="647208" y="955683"/>
                </a:cubicBezTo>
                <a:cubicBezTo>
                  <a:pt x="680338" y="911509"/>
                  <a:pt x="1129808" y="-263517"/>
                  <a:pt x="1031521" y="545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E526799E-C781-487B-159C-7229868F4F3B}"/>
              </a:ext>
            </a:extLst>
          </p:cNvPr>
          <p:cNvSpPr/>
          <p:nvPr/>
        </p:nvSpPr>
        <p:spPr>
          <a:xfrm>
            <a:off x="7689972" y="6304284"/>
            <a:ext cx="488248" cy="1231469"/>
          </a:xfrm>
          <a:custGeom>
            <a:avLst/>
            <a:gdLst>
              <a:gd name="connsiteX0" fmla="*/ 2915 w 488248"/>
              <a:gd name="connsiteY0" fmla="*/ 3751 h 1231469"/>
              <a:gd name="connsiteX1" fmla="*/ 466741 w 488248"/>
              <a:gd name="connsiteY1" fmla="*/ 1169942 h 1231469"/>
              <a:gd name="connsiteX2" fmla="*/ 380602 w 488248"/>
              <a:gd name="connsiteY2" fmla="*/ 1004290 h 1231469"/>
              <a:gd name="connsiteX3" fmla="*/ 108932 w 488248"/>
              <a:gd name="connsiteY3" fmla="*/ 447699 h 1231469"/>
              <a:gd name="connsiteX4" fmla="*/ 261332 w 488248"/>
              <a:gd name="connsiteY4" fmla="*/ 785629 h 1231469"/>
              <a:gd name="connsiteX5" fmla="*/ 2915 w 488248"/>
              <a:gd name="connsiteY5" fmla="*/ 3751 h 12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248" h="1231469">
                <a:moveTo>
                  <a:pt x="2915" y="3751"/>
                </a:moveTo>
                <a:cubicBezTo>
                  <a:pt x="37150" y="67803"/>
                  <a:pt x="403793" y="1003186"/>
                  <a:pt x="466741" y="1169942"/>
                </a:cubicBezTo>
                <a:cubicBezTo>
                  <a:pt x="529689" y="1336698"/>
                  <a:pt x="440237" y="1124664"/>
                  <a:pt x="380602" y="1004290"/>
                </a:cubicBezTo>
                <a:cubicBezTo>
                  <a:pt x="320967" y="883916"/>
                  <a:pt x="128810" y="484143"/>
                  <a:pt x="108932" y="447699"/>
                </a:cubicBezTo>
                <a:cubicBezTo>
                  <a:pt x="89054" y="411256"/>
                  <a:pt x="275688" y="855203"/>
                  <a:pt x="261332" y="785629"/>
                </a:cubicBezTo>
                <a:cubicBezTo>
                  <a:pt x="246976" y="716055"/>
                  <a:pt x="-31320" y="-60301"/>
                  <a:pt x="2915" y="37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F0D1A413-1740-3DF5-05F3-1283626DA379}"/>
              </a:ext>
            </a:extLst>
          </p:cNvPr>
          <p:cNvSpPr/>
          <p:nvPr/>
        </p:nvSpPr>
        <p:spPr>
          <a:xfrm>
            <a:off x="6205162" y="6128394"/>
            <a:ext cx="252832" cy="3679133"/>
          </a:xfrm>
          <a:custGeom>
            <a:avLst/>
            <a:gdLst>
              <a:gd name="connsiteX0" fmla="*/ 82995 w 252832"/>
              <a:gd name="connsiteY0" fmla="*/ 20615 h 3679133"/>
              <a:gd name="connsiteX1" fmla="*/ 242021 w 252832"/>
              <a:gd name="connsiteY1" fmla="*/ 2730684 h 3679133"/>
              <a:gd name="connsiteX2" fmla="*/ 228768 w 252832"/>
              <a:gd name="connsiteY2" fmla="*/ 2531902 h 3679133"/>
              <a:gd name="connsiteX3" fmla="*/ 149255 w 252832"/>
              <a:gd name="connsiteY3" fmla="*/ 3618580 h 3679133"/>
              <a:gd name="connsiteX4" fmla="*/ 142629 w 252832"/>
              <a:gd name="connsiteY4" fmla="*/ 3214389 h 3679133"/>
              <a:gd name="connsiteX5" fmla="*/ 3481 w 252832"/>
              <a:gd name="connsiteY5" fmla="*/ 524197 h 3679133"/>
              <a:gd name="connsiteX6" fmla="*/ 49864 w 252832"/>
              <a:gd name="connsiteY6" fmla="*/ 1730145 h 3679133"/>
              <a:gd name="connsiteX7" fmla="*/ 136003 w 252832"/>
              <a:gd name="connsiteY7" fmla="*/ 1014528 h 3679133"/>
              <a:gd name="connsiteX8" fmla="*/ 142629 w 252832"/>
              <a:gd name="connsiteY8" fmla="*/ 1458476 h 3679133"/>
              <a:gd name="connsiteX9" fmla="*/ 82995 w 252832"/>
              <a:gd name="connsiteY9" fmla="*/ 20615 h 367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32" h="3679133">
                <a:moveTo>
                  <a:pt x="82995" y="20615"/>
                </a:moveTo>
                <a:cubicBezTo>
                  <a:pt x="99560" y="232650"/>
                  <a:pt x="217726" y="2312136"/>
                  <a:pt x="242021" y="2730684"/>
                </a:cubicBezTo>
                <a:cubicBezTo>
                  <a:pt x="266316" y="3149232"/>
                  <a:pt x="244229" y="2383919"/>
                  <a:pt x="228768" y="2531902"/>
                </a:cubicBezTo>
                <a:cubicBezTo>
                  <a:pt x="213307" y="2679885"/>
                  <a:pt x="163611" y="3504832"/>
                  <a:pt x="149255" y="3618580"/>
                </a:cubicBezTo>
                <a:cubicBezTo>
                  <a:pt x="134899" y="3732328"/>
                  <a:pt x="166925" y="3730120"/>
                  <a:pt x="142629" y="3214389"/>
                </a:cubicBezTo>
                <a:cubicBezTo>
                  <a:pt x="118333" y="2698659"/>
                  <a:pt x="18942" y="771571"/>
                  <a:pt x="3481" y="524197"/>
                </a:cubicBezTo>
                <a:cubicBezTo>
                  <a:pt x="-11980" y="276823"/>
                  <a:pt x="27777" y="1648423"/>
                  <a:pt x="49864" y="1730145"/>
                </a:cubicBezTo>
                <a:cubicBezTo>
                  <a:pt x="71951" y="1811867"/>
                  <a:pt x="120542" y="1059806"/>
                  <a:pt x="136003" y="1014528"/>
                </a:cubicBezTo>
                <a:cubicBezTo>
                  <a:pt x="151464" y="969250"/>
                  <a:pt x="147046" y="1618606"/>
                  <a:pt x="142629" y="1458476"/>
                </a:cubicBezTo>
                <a:cubicBezTo>
                  <a:pt x="138212" y="1298346"/>
                  <a:pt x="66430" y="-191420"/>
                  <a:pt x="82995" y="206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816377E4-72A3-A150-B04D-E59D5C20D902}"/>
              </a:ext>
            </a:extLst>
          </p:cNvPr>
          <p:cNvSpPr/>
          <p:nvPr/>
        </p:nvSpPr>
        <p:spPr>
          <a:xfrm>
            <a:off x="2601796" y="7398171"/>
            <a:ext cx="785230" cy="1894826"/>
          </a:xfrm>
          <a:custGeom>
            <a:avLst/>
            <a:gdLst>
              <a:gd name="connsiteX0" fmla="*/ 4838 w 785230"/>
              <a:gd name="connsiteY0" fmla="*/ 29845 h 1894826"/>
              <a:gd name="connsiteX1" fmla="*/ 99840 w 785230"/>
              <a:gd name="connsiteY1" fmla="*/ 112972 h 1894826"/>
              <a:gd name="connsiteX2" fmla="*/ 764859 w 785230"/>
              <a:gd name="connsiteY2" fmla="*/ 967995 h 1894826"/>
              <a:gd name="connsiteX3" fmla="*/ 622355 w 785230"/>
              <a:gd name="connsiteY3" fmla="*/ 1342068 h 1894826"/>
              <a:gd name="connsiteX4" fmla="*/ 705482 w 785230"/>
              <a:gd name="connsiteY4" fmla="*/ 1894271 h 1894826"/>
              <a:gd name="connsiteX5" fmla="*/ 337347 w 785230"/>
              <a:gd name="connsiteY5" fmla="*/ 1235190 h 1894826"/>
              <a:gd name="connsiteX6" fmla="*/ 70152 w 785230"/>
              <a:gd name="connsiteY6" fmla="*/ 558297 h 1894826"/>
              <a:gd name="connsiteX7" fmla="*/ 117653 w 785230"/>
              <a:gd name="connsiteY7" fmla="*/ 677050 h 1894826"/>
              <a:gd name="connsiteX8" fmla="*/ 117653 w 785230"/>
              <a:gd name="connsiteY8" fmla="*/ 302977 h 1894826"/>
              <a:gd name="connsiteX9" fmla="*/ 4838 w 785230"/>
              <a:gd name="connsiteY9" fmla="*/ 29845 h 189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230" h="1894826">
                <a:moveTo>
                  <a:pt x="4838" y="29845"/>
                </a:moveTo>
                <a:cubicBezTo>
                  <a:pt x="1869" y="-1822"/>
                  <a:pt x="-26830" y="-43386"/>
                  <a:pt x="99840" y="112972"/>
                </a:cubicBezTo>
                <a:cubicBezTo>
                  <a:pt x="226510" y="269330"/>
                  <a:pt x="677773" y="763146"/>
                  <a:pt x="764859" y="967995"/>
                </a:cubicBezTo>
                <a:cubicBezTo>
                  <a:pt x="851945" y="1172844"/>
                  <a:pt x="632251" y="1187689"/>
                  <a:pt x="622355" y="1342068"/>
                </a:cubicBezTo>
                <a:cubicBezTo>
                  <a:pt x="612459" y="1496447"/>
                  <a:pt x="752983" y="1912084"/>
                  <a:pt x="705482" y="1894271"/>
                </a:cubicBezTo>
                <a:cubicBezTo>
                  <a:pt x="657981" y="1876458"/>
                  <a:pt x="443235" y="1457852"/>
                  <a:pt x="337347" y="1235190"/>
                </a:cubicBezTo>
                <a:cubicBezTo>
                  <a:pt x="231459" y="1012528"/>
                  <a:pt x="106768" y="651320"/>
                  <a:pt x="70152" y="558297"/>
                </a:cubicBezTo>
                <a:cubicBezTo>
                  <a:pt x="33536" y="465274"/>
                  <a:pt x="109736" y="719603"/>
                  <a:pt x="117653" y="677050"/>
                </a:cubicBezTo>
                <a:cubicBezTo>
                  <a:pt x="125570" y="634497"/>
                  <a:pt x="134476" y="411834"/>
                  <a:pt x="117653" y="302977"/>
                </a:cubicBezTo>
                <a:cubicBezTo>
                  <a:pt x="100830" y="194120"/>
                  <a:pt x="7807" y="61512"/>
                  <a:pt x="4838" y="298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7FC0460E-2CA8-D6BF-3D4F-6E774FD85D7D}"/>
              </a:ext>
            </a:extLst>
          </p:cNvPr>
          <p:cNvSpPr/>
          <p:nvPr/>
        </p:nvSpPr>
        <p:spPr>
          <a:xfrm>
            <a:off x="2528226" y="8646777"/>
            <a:ext cx="1049019" cy="2187241"/>
          </a:xfrm>
          <a:custGeom>
            <a:avLst/>
            <a:gdLst>
              <a:gd name="connsiteX0" fmla="*/ 630610 w 1049019"/>
              <a:gd name="connsiteY0" fmla="*/ 34085 h 2187241"/>
              <a:gd name="connsiteX1" fmla="*/ 743426 w 1049019"/>
              <a:gd name="connsiteY1" fmla="*/ 176589 h 2187241"/>
              <a:gd name="connsiteX2" fmla="*/ 1028434 w 1049019"/>
              <a:gd name="connsiteY2" fmla="*/ 1067239 h 2187241"/>
              <a:gd name="connsiteX3" fmla="*/ 951244 w 1049019"/>
              <a:gd name="connsiteY3" fmla="*/ 1530376 h 2187241"/>
              <a:gd name="connsiteX4" fmla="*/ 351540 w 1049019"/>
              <a:gd name="connsiteY4" fmla="*/ 1827259 h 2187241"/>
              <a:gd name="connsiteX5" fmla="*/ 167473 w 1049019"/>
              <a:gd name="connsiteY5" fmla="*/ 2035078 h 2187241"/>
              <a:gd name="connsiteX6" fmla="*/ 19031 w 1049019"/>
              <a:gd name="connsiteY6" fmla="*/ 2118205 h 2187241"/>
              <a:gd name="connsiteX7" fmla="*/ 618735 w 1049019"/>
              <a:gd name="connsiteY7" fmla="*/ 978174 h 2187241"/>
              <a:gd name="connsiteX8" fmla="*/ 571234 w 1049019"/>
              <a:gd name="connsiteY8" fmla="*/ 1085052 h 2187241"/>
              <a:gd name="connsiteX9" fmla="*/ 583109 w 1049019"/>
              <a:gd name="connsiteY9" fmla="*/ 372532 h 2187241"/>
              <a:gd name="connsiteX10" fmla="*/ 636548 w 1049019"/>
              <a:gd name="connsiteY10" fmla="*/ 615976 h 2187241"/>
              <a:gd name="connsiteX11" fmla="*/ 630610 w 1049019"/>
              <a:gd name="connsiteY11" fmla="*/ 34085 h 21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9019" h="2187241">
                <a:moveTo>
                  <a:pt x="630610" y="34085"/>
                </a:moveTo>
                <a:cubicBezTo>
                  <a:pt x="648423" y="-39146"/>
                  <a:pt x="677122" y="4397"/>
                  <a:pt x="743426" y="176589"/>
                </a:cubicBezTo>
                <a:cubicBezTo>
                  <a:pt x="809730" y="348781"/>
                  <a:pt x="993798" y="841608"/>
                  <a:pt x="1028434" y="1067239"/>
                </a:cubicBezTo>
                <a:cubicBezTo>
                  <a:pt x="1063070" y="1292870"/>
                  <a:pt x="1064060" y="1403706"/>
                  <a:pt x="951244" y="1530376"/>
                </a:cubicBezTo>
                <a:cubicBezTo>
                  <a:pt x="838428" y="1657046"/>
                  <a:pt x="482168" y="1743142"/>
                  <a:pt x="351540" y="1827259"/>
                </a:cubicBezTo>
                <a:cubicBezTo>
                  <a:pt x="220911" y="1911376"/>
                  <a:pt x="222891" y="1986587"/>
                  <a:pt x="167473" y="2035078"/>
                </a:cubicBezTo>
                <a:cubicBezTo>
                  <a:pt x="112055" y="2083569"/>
                  <a:pt x="-56179" y="2294356"/>
                  <a:pt x="19031" y="2118205"/>
                </a:cubicBezTo>
                <a:cubicBezTo>
                  <a:pt x="94241" y="1942054"/>
                  <a:pt x="526701" y="1150366"/>
                  <a:pt x="618735" y="978174"/>
                </a:cubicBezTo>
                <a:cubicBezTo>
                  <a:pt x="710769" y="805982"/>
                  <a:pt x="577172" y="1185992"/>
                  <a:pt x="571234" y="1085052"/>
                </a:cubicBezTo>
                <a:cubicBezTo>
                  <a:pt x="565296" y="984112"/>
                  <a:pt x="572223" y="450711"/>
                  <a:pt x="583109" y="372532"/>
                </a:cubicBezTo>
                <a:cubicBezTo>
                  <a:pt x="593995" y="294353"/>
                  <a:pt x="623683" y="670405"/>
                  <a:pt x="636548" y="615976"/>
                </a:cubicBezTo>
                <a:cubicBezTo>
                  <a:pt x="649413" y="561548"/>
                  <a:pt x="612797" y="107316"/>
                  <a:pt x="630610" y="340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D99A7BB9-7E1F-8076-7031-1E4CA9794F74}"/>
              </a:ext>
            </a:extLst>
          </p:cNvPr>
          <p:cNvSpPr/>
          <p:nvPr/>
        </p:nvSpPr>
        <p:spPr>
          <a:xfrm>
            <a:off x="3770439" y="8862834"/>
            <a:ext cx="1605289" cy="2184351"/>
          </a:xfrm>
          <a:custGeom>
            <a:avLst/>
            <a:gdLst>
              <a:gd name="connsiteX0" fmla="*/ 320610 w 1605289"/>
              <a:gd name="connsiteY0" fmla="*/ 85223 h 2184351"/>
              <a:gd name="connsiteX1" fmla="*/ 1573457 w 1605289"/>
              <a:gd name="connsiteY1" fmla="*/ 2121841 h 2184351"/>
              <a:gd name="connsiteX2" fmla="*/ 1128132 w 1605289"/>
              <a:gd name="connsiteY2" fmla="*/ 1670579 h 2184351"/>
              <a:gd name="connsiteX3" fmla="*/ 11852 w 1605289"/>
              <a:gd name="connsiteY3" fmla="*/ 1759644 h 2184351"/>
              <a:gd name="connsiteX4" fmla="*/ 522491 w 1605289"/>
              <a:gd name="connsiteY4" fmla="*/ 1421197 h 2184351"/>
              <a:gd name="connsiteX5" fmla="*/ 225608 w 1605289"/>
              <a:gd name="connsiteY5" fmla="*/ 845244 h 2184351"/>
              <a:gd name="connsiteX6" fmla="*/ 255296 w 1605289"/>
              <a:gd name="connsiteY6" fmla="*/ 1688392 h 2184351"/>
              <a:gd name="connsiteX7" fmla="*/ 374049 w 1605289"/>
              <a:gd name="connsiteY7" fmla="*/ 512735 h 2184351"/>
              <a:gd name="connsiteX8" fmla="*/ 320610 w 1605289"/>
              <a:gd name="connsiteY8" fmla="*/ 85223 h 218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289" h="2184351">
                <a:moveTo>
                  <a:pt x="320610" y="85223"/>
                </a:moveTo>
                <a:cubicBezTo>
                  <a:pt x="520511" y="353407"/>
                  <a:pt x="1438870" y="1857615"/>
                  <a:pt x="1573457" y="2121841"/>
                </a:cubicBezTo>
                <a:cubicBezTo>
                  <a:pt x="1708044" y="2386067"/>
                  <a:pt x="1388400" y="1730945"/>
                  <a:pt x="1128132" y="1670579"/>
                </a:cubicBezTo>
                <a:cubicBezTo>
                  <a:pt x="867865" y="1610213"/>
                  <a:pt x="112792" y="1801208"/>
                  <a:pt x="11852" y="1759644"/>
                </a:cubicBezTo>
                <a:cubicBezTo>
                  <a:pt x="-89088" y="1718080"/>
                  <a:pt x="486865" y="1573597"/>
                  <a:pt x="522491" y="1421197"/>
                </a:cubicBezTo>
                <a:cubicBezTo>
                  <a:pt x="558117" y="1268797"/>
                  <a:pt x="270140" y="800712"/>
                  <a:pt x="225608" y="845244"/>
                </a:cubicBezTo>
                <a:cubicBezTo>
                  <a:pt x="181076" y="889776"/>
                  <a:pt x="230556" y="1743810"/>
                  <a:pt x="255296" y="1688392"/>
                </a:cubicBezTo>
                <a:cubicBezTo>
                  <a:pt x="280036" y="1632974"/>
                  <a:pt x="364153" y="781909"/>
                  <a:pt x="374049" y="512735"/>
                </a:cubicBezTo>
                <a:cubicBezTo>
                  <a:pt x="383945" y="243561"/>
                  <a:pt x="120709" y="-182961"/>
                  <a:pt x="320610" y="85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E7AD350-F4CB-1CEC-5C5C-116FFCC17FDC}"/>
              </a:ext>
            </a:extLst>
          </p:cNvPr>
          <p:cNvSpPr/>
          <p:nvPr/>
        </p:nvSpPr>
        <p:spPr>
          <a:xfrm>
            <a:off x="6312831" y="5905903"/>
            <a:ext cx="483823" cy="2433872"/>
          </a:xfrm>
          <a:custGeom>
            <a:avLst/>
            <a:gdLst>
              <a:gd name="connsiteX0" fmla="*/ 34530 w 483823"/>
              <a:gd name="connsiteY0" fmla="*/ 37697 h 2433872"/>
              <a:gd name="connsiteX1" fmla="*/ 141408 w 483823"/>
              <a:gd name="connsiteY1" fmla="*/ 156450 h 2433872"/>
              <a:gd name="connsiteX2" fmla="*/ 479855 w 483823"/>
              <a:gd name="connsiteY2" fmla="*/ 815531 h 2433872"/>
              <a:gd name="connsiteX3" fmla="*/ 325475 w 483823"/>
              <a:gd name="connsiteY3" fmla="*/ 1854622 h 2433872"/>
              <a:gd name="connsiteX4" fmla="*/ 307663 w 483823"/>
              <a:gd name="connsiteY4" fmla="*/ 1824933 h 2433872"/>
              <a:gd name="connsiteX5" fmla="*/ 242348 w 483823"/>
              <a:gd name="connsiteY5" fmla="*/ 2394949 h 2433872"/>
              <a:gd name="connsiteX6" fmla="*/ 4842 w 483823"/>
              <a:gd name="connsiteY6" fmla="*/ 578024 h 2433872"/>
              <a:gd name="connsiteX7" fmla="*/ 82031 w 483823"/>
              <a:gd name="connsiteY7" fmla="*/ 684902 h 2433872"/>
              <a:gd name="connsiteX8" fmla="*/ 34530 w 483823"/>
              <a:gd name="connsiteY8" fmla="*/ 37697 h 243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823" h="2433872">
                <a:moveTo>
                  <a:pt x="34530" y="37697"/>
                </a:moveTo>
                <a:cubicBezTo>
                  <a:pt x="44426" y="-50378"/>
                  <a:pt x="67187" y="26811"/>
                  <a:pt x="141408" y="156450"/>
                </a:cubicBezTo>
                <a:cubicBezTo>
                  <a:pt x="215629" y="286089"/>
                  <a:pt x="449177" y="532502"/>
                  <a:pt x="479855" y="815531"/>
                </a:cubicBezTo>
                <a:cubicBezTo>
                  <a:pt x="510533" y="1098560"/>
                  <a:pt x="354174" y="1686388"/>
                  <a:pt x="325475" y="1854622"/>
                </a:cubicBezTo>
                <a:cubicBezTo>
                  <a:pt x="296776" y="2022856"/>
                  <a:pt x="321517" y="1734879"/>
                  <a:pt x="307663" y="1824933"/>
                </a:cubicBezTo>
                <a:cubicBezTo>
                  <a:pt x="293809" y="1914987"/>
                  <a:pt x="292818" y="2602767"/>
                  <a:pt x="242348" y="2394949"/>
                </a:cubicBezTo>
                <a:cubicBezTo>
                  <a:pt x="191878" y="2187131"/>
                  <a:pt x="31561" y="863032"/>
                  <a:pt x="4842" y="578024"/>
                </a:cubicBezTo>
                <a:cubicBezTo>
                  <a:pt x="-21878" y="293016"/>
                  <a:pt x="70156" y="773967"/>
                  <a:pt x="82031" y="684902"/>
                </a:cubicBezTo>
                <a:cubicBezTo>
                  <a:pt x="93906" y="595837"/>
                  <a:pt x="24634" y="125772"/>
                  <a:pt x="34530" y="3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695A52C0-FEBA-C6AA-A20D-465D230C3A1D}"/>
              </a:ext>
            </a:extLst>
          </p:cNvPr>
          <p:cNvSpPr/>
          <p:nvPr/>
        </p:nvSpPr>
        <p:spPr>
          <a:xfrm>
            <a:off x="6282487" y="6690608"/>
            <a:ext cx="790153" cy="2930035"/>
          </a:xfrm>
          <a:custGeom>
            <a:avLst/>
            <a:gdLst>
              <a:gd name="connsiteX0" fmla="*/ 789269 w 790153"/>
              <a:gd name="connsiteY0" fmla="*/ 24888 h 2930035"/>
              <a:gd name="connsiteX1" fmla="*/ 415196 w 790153"/>
              <a:gd name="connsiteY1" fmla="*/ 1188670 h 2930035"/>
              <a:gd name="connsiteX2" fmla="*/ 148001 w 790153"/>
              <a:gd name="connsiteY2" fmla="*/ 2892779 h 2930035"/>
              <a:gd name="connsiteX3" fmla="*/ 100500 w 790153"/>
              <a:gd name="connsiteY3" fmla="*/ 2221823 h 2930035"/>
              <a:gd name="connsiteX4" fmla="*/ 5497 w 790153"/>
              <a:gd name="connsiteY4" fmla="*/ 588966 h 2930035"/>
              <a:gd name="connsiteX5" fmla="*/ 47061 w 790153"/>
              <a:gd name="connsiteY5" fmla="*/ 802722 h 2930035"/>
              <a:gd name="connsiteX6" fmla="*/ 338007 w 790153"/>
              <a:gd name="connsiteY6" fmla="*/ 1137 h 2930035"/>
              <a:gd name="connsiteX7" fmla="*/ 302381 w 790153"/>
              <a:gd name="connsiteY7" fmla="*/ 612717 h 2930035"/>
              <a:gd name="connsiteX8" fmla="*/ 789269 w 790153"/>
              <a:gd name="connsiteY8" fmla="*/ 24888 h 293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153" h="2930035">
                <a:moveTo>
                  <a:pt x="789269" y="24888"/>
                </a:moveTo>
                <a:cubicBezTo>
                  <a:pt x="808071" y="120880"/>
                  <a:pt x="522074" y="710688"/>
                  <a:pt x="415196" y="1188670"/>
                </a:cubicBezTo>
                <a:cubicBezTo>
                  <a:pt x="308318" y="1666652"/>
                  <a:pt x="200450" y="2720587"/>
                  <a:pt x="148001" y="2892779"/>
                </a:cubicBezTo>
                <a:cubicBezTo>
                  <a:pt x="95552" y="3064971"/>
                  <a:pt x="124251" y="2605792"/>
                  <a:pt x="100500" y="2221823"/>
                </a:cubicBezTo>
                <a:cubicBezTo>
                  <a:pt x="76749" y="1837854"/>
                  <a:pt x="14403" y="825483"/>
                  <a:pt x="5497" y="588966"/>
                </a:cubicBezTo>
                <a:cubicBezTo>
                  <a:pt x="-3409" y="352449"/>
                  <a:pt x="-8357" y="900693"/>
                  <a:pt x="47061" y="802722"/>
                </a:cubicBezTo>
                <a:cubicBezTo>
                  <a:pt x="102479" y="704751"/>
                  <a:pt x="295454" y="32805"/>
                  <a:pt x="338007" y="1137"/>
                </a:cubicBezTo>
                <a:cubicBezTo>
                  <a:pt x="380560" y="-30531"/>
                  <a:pt x="224202" y="609748"/>
                  <a:pt x="302381" y="612717"/>
                </a:cubicBezTo>
                <a:cubicBezTo>
                  <a:pt x="380560" y="615686"/>
                  <a:pt x="770467" y="-71104"/>
                  <a:pt x="789269" y="24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6A15FB1C-C34C-AEE8-0A89-28C559566B8C}"/>
              </a:ext>
            </a:extLst>
          </p:cNvPr>
          <p:cNvSpPr/>
          <p:nvPr/>
        </p:nvSpPr>
        <p:spPr>
          <a:xfrm>
            <a:off x="4240323" y="5501773"/>
            <a:ext cx="471794" cy="502292"/>
          </a:xfrm>
          <a:custGeom>
            <a:avLst/>
            <a:gdLst>
              <a:gd name="connsiteX0" fmla="*/ 1477 w 471794"/>
              <a:gd name="connsiteY0" fmla="*/ 502 h 502292"/>
              <a:gd name="connsiteX1" fmla="*/ 436452 w 471794"/>
              <a:gd name="connsiteY1" fmla="*/ 197352 h 502292"/>
              <a:gd name="connsiteX2" fmla="*/ 423752 w 471794"/>
              <a:gd name="connsiteY2" fmla="*/ 248152 h 502292"/>
              <a:gd name="connsiteX3" fmla="*/ 465027 w 471794"/>
              <a:gd name="connsiteY3" fmla="*/ 502152 h 502292"/>
              <a:gd name="connsiteX4" fmla="*/ 442802 w 471794"/>
              <a:gd name="connsiteY4" fmla="*/ 283077 h 502292"/>
              <a:gd name="connsiteX5" fmla="*/ 198327 w 471794"/>
              <a:gd name="connsiteY5" fmla="*/ 210052 h 502292"/>
              <a:gd name="connsiteX6" fmla="*/ 398352 w 471794"/>
              <a:gd name="connsiteY6" fmla="*/ 225927 h 502292"/>
              <a:gd name="connsiteX7" fmla="*/ 296752 w 471794"/>
              <a:gd name="connsiteY7" fmla="*/ 143377 h 502292"/>
              <a:gd name="connsiteX8" fmla="*/ 1477 w 471794"/>
              <a:gd name="connsiteY8" fmla="*/ 502 h 50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794" h="502292">
                <a:moveTo>
                  <a:pt x="1477" y="502"/>
                </a:moveTo>
                <a:cubicBezTo>
                  <a:pt x="24760" y="9498"/>
                  <a:pt x="366073" y="156077"/>
                  <a:pt x="436452" y="197352"/>
                </a:cubicBezTo>
                <a:cubicBezTo>
                  <a:pt x="506831" y="238627"/>
                  <a:pt x="418990" y="197352"/>
                  <a:pt x="423752" y="248152"/>
                </a:cubicBezTo>
                <a:cubicBezTo>
                  <a:pt x="428514" y="298952"/>
                  <a:pt x="461852" y="496331"/>
                  <a:pt x="465027" y="502152"/>
                </a:cubicBezTo>
                <a:cubicBezTo>
                  <a:pt x="468202" y="507973"/>
                  <a:pt x="487252" y="331760"/>
                  <a:pt x="442802" y="283077"/>
                </a:cubicBezTo>
                <a:cubicBezTo>
                  <a:pt x="398352" y="234394"/>
                  <a:pt x="205735" y="219577"/>
                  <a:pt x="198327" y="210052"/>
                </a:cubicBezTo>
                <a:cubicBezTo>
                  <a:pt x="190919" y="200527"/>
                  <a:pt x="381948" y="237039"/>
                  <a:pt x="398352" y="225927"/>
                </a:cubicBezTo>
                <a:cubicBezTo>
                  <a:pt x="414756" y="214815"/>
                  <a:pt x="356548" y="180948"/>
                  <a:pt x="296752" y="143377"/>
                </a:cubicBezTo>
                <a:cubicBezTo>
                  <a:pt x="236956" y="105806"/>
                  <a:pt x="-21806" y="-8494"/>
                  <a:pt x="1477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87E1C953-F433-344D-5C69-F86102B49377}"/>
              </a:ext>
            </a:extLst>
          </p:cNvPr>
          <p:cNvSpPr/>
          <p:nvPr/>
        </p:nvSpPr>
        <p:spPr>
          <a:xfrm>
            <a:off x="4645017" y="5677762"/>
            <a:ext cx="158862" cy="386517"/>
          </a:xfrm>
          <a:custGeom>
            <a:avLst/>
            <a:gdLst>
              <a:gd name="connsiteX0" fmla="*/ 158758 w 158862"/>
              <a:gd name="connsiteY0" fmla="*/ 2313 h 386517"/>
              <a:gd name="connsiteX1" fmla="*/ 130183 w 158862"/>
              <a:gd name="connsiteY1" fmla="*/ 205513 h 386517"/>
              <a:gd name="connsiteX2" fmla="*/ 146058 w 158862"/>
              <a:gd name="connsiteY2" fmla="*/ 386488 h 386517"/>
              <a:gd name="connsiteX3" fmla="*/ 127008 w 158862"/>
              <a:gd name="connsiteY3" fmla="*/ 218213 h 386517"/>
              <a:gd name="connsiteX4" fmla="*/ 8 w 158862"/>
              <a:gd name="connsiteY4" fmla="*/ 34063 h 386517"/>
              <a:gd name="connsiteX5" fmla="*/ 133358 w 158862"/>
              <a:gd name="connsiteY5" fmla="*/ 91213 h 386517"/>
              <a:gd name="connsiteX6" fmla="*/ 158758 w 158862"/>
              <a:gd name="connsiteY6" fmla="*/ 2313 h 38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62" h="386517">
                <a:moveTo>
                  <a:pt x="158758" y="2313"/>
                </a:moveTo>
                <a:cubicBezTo>
                  <a:pt x="158229" y="21363"/>
                  <a:pt x="132300" y="141484"/>
                  <a:pt x="130183" y="205513"/>
                </a:cubicBezTo>
                <a:cubicBezTo>
                  <a:pt x="128066" y="269542"/>
                  <a:pt x="146587" y="384371"/>
                  <a:pt x="146058" y="386488"/>
                </a:cubicBezTo>
                <a:cubicBezTo>
                  <a:pt x="145529" y="388605"/>
                  <a:pt x="151350" y="276950"/>
                  <a:pt x="127008" y="218213"/>
                </a:cubicBezTo>
                <a:cubicBezTo>
                  <a:pt x="102666" y="159476"/>
                  <a:pt x="-1050" y="55230"/>
                  <a:pt x="8" y="34063"/>
                </a:cubicBezTo>
                <a:cubicBezTo>
                  <a:pt x="1066" y="12896"/>
                  <a:pt x="107958" y="94388"/>
                  <a:pt x="133358" y="91213"/>
                </a:cubicBezTo>
                <a:cubicBezTo>
                  <a:pt x="158758" y="88038"/>
                  <a:pt x="159287" y="-16737"/>
                  <a:pt x="158758" y="2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2C774357-93D1-A9AA-680D-93040AEC6B6F}"/>
              </a:ext>
            </a:extLst>
          </p:cNvPr>
          <p:cNvSpPr/>
          <p:nvPr/>
        </p:nvSpPr>
        <p:spPr>
          <a:xfrm>
            <a:off x="4950806" y="5359337"/>
            <a:ext cx="523125" cy="816098"/>
          </a:xfrm>
          <a:custGeom>
            <a:avLst/>
            <a:gdLst>
              <a:gd name="connsiteX0" fmla="*/ 522894 w 523125"/>
              <a:gd name="connsiteY0" fmla="*/ 63 h 816098"/>
              <a:gd name="connsiteX1" fmla="*/ 246669 w 523125"/>
              <a:gd name="connsiteY1" fmla="*/ 200088 h 816098"/>
              <a:gd name="connsiteX2" fmla="*/ 5369 w 523125"/>
              <a:gd name="connsiteY2" fmla="*/ 288988 h 816098"/>
              <a:gd name="connsiteX3" fmla="*/ 87919 w 523125"/>
              <a:gd name="connsiteY3" fmla="*/ 288988 h 816098"/>
              <a:gd name="connsiteX4" fmla="*/ 189519 w 523125"/>
              <a:gd name="connsiteY4" fmla="*/ 565213 h 816098"/>
              <a:gd name="connsiteX5" fmla="*/ 157769 w 523125"/>
              <a:gd name="connsiteY5" fmla="*/ 508063 h 816098"/>
              <a:gd name="connsiteX6" fmla="*/ 322869 w 523125"/>
              <a:gd name="connsiteY6" fmla="*/ 816038 h 816098"/>
              <a:gd name="connsiteX7" fmla="*/ 183169 w 523125"/>
              <a:gd name="connsiteY7" fmla="*/ 533463 h 816098"/>
              <a:gd name="connsiteX8" fmla="*/ 100619 w 523125"/>
              <a:gd name="connsiteY8" fmla="*/ 403288 h 816098"/>
              <a:gd name="connsiteX9" fmla="*/ 18069 w 523125"/>
              <a:gd name="connsiteY9" fmla="*/ 336613 h 816098"/>
              <a:gd name="connsiteX10" fmla="*/ 160944 w 523125"/>
              <a:gd name="connsiteY10" fmla="*/ 279463 h 816098"/>
              <a:gd name="connsiteX11" fmla="*/ 316519 w 523125"/>
              <a:gd name="connsiteY11" fmla="*/ 149288 h 816098"/>
              <a:gd name="connsiteX12" fmla="*/ 199044 w 523125"/>
              <a:gd name="connsiteY12" fmla="*/ 177863 h 816098"/>
              <a:gd name="connsiteX13" fmla="*/ 522894 w 523125"/>
              <a:gd name="connsiteY13" fmla="*/ 63 h 81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3125" h="816098">
                <a:moveTo>
                  <a:pt x="522894" y="63"/>
                </a:moveTo>
                <a:cubicBezTo>
                  <a:pt x="530831" y="3767"/>
                  <a:pt x="332923" y="151934"/>
                  <a:pt x="246669" y="200088"/>
                </a:cubicBezTo>
                <a:cubicBezTo>
                  <a:pt x="160415" y="248242"/>
                  <a:pt x="31827" y="274171"/>
                  <a:pt x="5369" y="288988"/>
                </a:cubicBezTo>
                <a:cubicBezTo>
                  <a:pt x="-21089" y="303805"/>
                  <a:pt x="57227" y="242951"/>
                  <a:pt x="87919" y="288988"/>
                </a:cubicBezTo>
                <a:cubicBezTo>
                  <a:pt x="118611" y="335025"/>
                  <a:pt x="177877" y="528701"/>
                  <a:pt x="189519" y="565213"/>
                </a:cubicBezTo>
                <a:cubicBezTo>
                  <a:pt x="201161" y="601725"/>
                  <a:pt x="135544" y="466259"/>
                  <a:pt x="157769" y="508063"/>
                </a:cubicBezTo>
                <a:cubicBezTo>
                  <a:pt x="179994" y="549867"/>
                  <a:pt x="318636" y="811805"/>
                  <a:pt x="322869" y="816038"/>
                </a:cubicBezTo>
                <a:cubicBezTo>
                  <a:pt x="327102" y="820271"/>
                  <a:pt x="220211" y="602255"/>
                  <a:pt x="183169" y="533463"/>
                </a:cubicBezTo>
                <a:cubicBezTo>
                  <a:pt x="146127" y="464671"/>
                  <a:pt x="128136" y="436096"/>
                  <a:pt x="100619" y="403288"/>
                </a:cubicBezTo>
                <a:cubicBezTo>
                  <a:pt x="73102" y="370480"/>
                  <a:pt x="8015" y="357251"/>
                  <a:pt x="18069" y="336613"/>
                </a:cubicBezTo>
                <a:cubicBezTo>
                  <a:pt x="28123" y="315975"/>
                  <a:pt x="111202" y="310684"/>
                  <a:pt x="160944" y="279463"/>
                </a:cubicBezTo>
                <a:cubicBezTo>
                  <a:pt x="210686" y="248242"/>
                  <a:pt x="310169" y="166221"/>
                  <a:pt x="316519" y="149288"/>
                </a:cubicBezTo>
                <a:cubicBezTo>
                  <a:pt x="322869" y="132355"/>
                  <a:pt x="165177" y="199559"/>
                  <a:pt x="199044" y="177863"/>
                </a:cubicBezTo>
                <a:cubicBezTo>
                  <a:pt x="232911" y="156167"/>
                  <a:pt x="514957" y="-3641"/>
                  <a:pt x="522894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B42D1BB6-BD61-5088-D72C-13E2BB841DD3}"/>
              </a:ext>
            </a:extLst>
          </p:cNvPr>
          <p:cNvSpPr/>
          <p:nvPr/>
        </p:nvSpPr>
        <p:spPr>
          <a:xfrm>
            <a:off x="5107826" y="5606053"/>
            <a:ext cx="201091" cy="467742"/>
          </a:xfrm>
          <a:custGeom>
            <a:avLst/>
            <a:gdLst>
              <a:gd name="connsiteX0" fmla="*/ 3924 w 201091"/>
              <a:gd name="connsiteY0" fmla="*/ 997 h 467742"/>
              <a:gd name="connsiteX1" fmla="*/ 70599 w 201091"/>
              <a:gd name="connsiteY1" fmla="*/ 172447 h 467742"/>
              <a:gd name="connsiteX2" fmla="*/ 105524 w 201091"/>
              <a:gd name="connsiteY2" fmla="*/ 324847 h 467742"/>
              <a:gd name="connsiteX3" fmla="*/ 127749 w 201091"/>
              <a:gd name="connsiteY3" fmla="*/ 280397 h 467742"/>
              <a:gd name="connsiteX4" fmla="*/ 200774 w 201091"/>
              <a:gd name="connsiteY4" fmla="*/ 467722 h 467742"/>
              <a:gd name="connsiteX5" fmla="*/ 95999 w 201091"/>
              <a:gd name="connsiteY5" fmla="*/ 267697 h 467742"/>
              <a:gd name="connsiteX6" fmla="*/ 16624 w 201091"/>
              <a:gd name="connsiteY6" fmla="*/ 108947 h 467742"/>
              <a:gd name="connsiteX7" fmla="*/ 3924 w 201091"/>
              <a:gd name="connsiteY7" fmla="*/ 997 h 4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91" h="467742">
                <a:moveTo>
                  <a:pt x="3924" y="997"/>
                </a:moveTo>
                <a:cubicBezTo>
                  <a:pt x="12920" y="11580"/>
                  <a:pt x="53666" y="118472"/>
                  <a:pt x="70599" y="172447"/>
                </a:cubicBezTo>
                <a:cubicBezTo>
                  <a:pt x="87532" y="226422"/>
                  <a:pt x="95999" y="306855"/>
                  <a:pt x="105524" y="324847"/>
                </a:cubicBezTo>
                <a:cubicBezTo>
                  <a:pt x="115049" y="342839"/>
                  <a:pt x="111874" y="256585"/>
                  <a:pt x="127749" y="280397"/>
                </a:cubicBezTo>
                <a:cubicBezTo>
                  <a:pt x="143624" y="304210"/>
                  <a:pt x="206066" y="469839"/>
                  <a:pt x="200774" y="467722"/>
                </a:cubicBezTo>
                <a:cubicBezTo>
                  <a:pt x="195482" y="465605"/>
                  <a:pt x="126691" y="327493"/>
                  <a:pt x="95999" y="267697"/>
                </a:cubicBezTo>
                <a:cubicBezTo>
                  <a:pt x="65307" y="207901"/>
                  <a:pt x="30911" y="151280"/>
                  <a:pt x="16624" y="108947"/>
                </a:cubicBezTo>
                <a:cubicBezTo>
                  <a:pt x="2337" y="66614"/>
                  <a:pt x="-5072" y="-9586"/>
                  <a:pt x="3924" y="9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4A95948A-39A3-EF58-DF7F-F50FB3506012}"/>
              </a:ext>
            </a:extLst>
          </p:cNvPr>
          <p:cNvSpPr/>
          <p:nvPr/>
        </p:nvSpPr>
        <p:spPr>
          <a:xfrm>
            <a:off x="3666414" y="4863378"/>
            <a:ext cx="1292515" cy="802941"/>
          </a:xfrm>
          <a:custGeom>
            <a:avLst/>
            <a:gdLst>
              <a:gd name="connsiteX0" fmla="*/ 16586 w 1292515"/>
              <a:gd name="connsiteY0" fmla="*/ 32472 h 802941"/>
              <a:gd name="connsiteX1" fmla="*/ 92786 w 1292515"/>
              <a:gd name="connsiteY1" fmla="*/ 89622 h 802941"/>
              <a:gd name="connsiteX2" fmla="*/ 699211 w 1292515"/>
              <a:gd name="connsiteY2" fmla="*/ 600797 h 802941"/>
              <a:gd name="connsiteX3" fmla="*/ 626186 w 1292515"/>
              <a:gd name="connsiteY3" fmla="*/ 584922 h 802941"/>
              <a:gd name="connsiteX4" fmla="*/ 1273886 w 1292515"/>
              <a:gd name="connsiteY4" fmla="*/ 788122 h 802941"/>
              <a:gd name="connsiteX5" fmla="*/ 1054811 w 1292515"/>
              <a:gd name="connsiteY5" fmla="*/ 775422 h 802941"/>
              <a:gd name="connsiteX6" fmla="*/ 413461 w 1292515"/>
              <a:gd name="connsiteY6" fmla="*/ 680172 h 802941"/>
              <a:gd name="connsiteX7" fmla="*/ 594436 w 1292515"/>
              <a:gd name="connsiteY7" fmla="*/ 692872 h 802941"/>
              <a:gd name="connsiteX8" fmla="*/ 124536 w 1292515"/>
              <a:gd name="connsiteY8" fmla="*/ 343622 h 802941"/>
              <a:gd name="connsiteX9" fmla="*/ 238836 w 1292515"/>
              <a:gd name="connsiteY9" fmla="*/ 438872 h 802941"/>
              <a:gd name="connsiteX10" fmla="*/ 16586 w 1292515"/>
              <a:gd name="connsiteY10" fmla="*/ 32472 h 80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15" h="802941">
                <a:moveTo>
                  <a:pt x="16586" y="32472"/>
                </a:moveTo>
                <a:cubicBezTo>
                  <a:pt x="-7756" y="-25736"/>
                  <a:pt x="-20985" y="-5099"/>
                  <a:pt x="92786" y="89622"/>
                </a:cubicBezTo>
                <a:cubicBezTo>
                  <a:pt x="206557" y="184343"/>
                  <a:pt x="610311" y="518247"/>
                  <a:pt x="699211" y="600797"/>
                </a:cubicBezTo>
                <a:cubicBezTo>
                  <a:pt x="788111" y="683347"/>
                  <a:pt x="530407" y="553701"/>
                  <a:pt x="626186" y="584922"/>
                </a:cubicBezTo>
                <a:cubicBezTo>
                  <a:pt x="721965" y="616143"/>
                  <a:pt x="1202449" y="756372"/>
                  <a:pt x="1273886" y="788122"/>
                </a:cubicBezTo>
                <a:cubicBezTo>
                  <a:pt x="1345323" y="819872"/>
                  <a:pt x="1198215" y="793414"/>
                  <a:pt x="1054811" y="775422"/>
                </a:cubicBezTo>
                <a:cubicBezTo>
                  <a:pt x="911407" y="757430"/>
                  <a:pt x="490190" y="693930"/>
                  <a:pt x="413461" y="680172"/>
                </a:cubicBezTo>
                <a:cubicBezTo>
                  <a:pt x="336732" y="666414"/>
                  <a:pt x="642590" y="748964"/>
                  <a:pt x="594436" y="692872"/>
                </a:cubicBezTo>
                <a:cubicBezTo>
                  <a:pt x="546282" y="636780"/>
                  <a:pt x="183803" y="385955"/>
                  <a:pt x="124536" y="343622"/>
                </a:cubicBezTo>
                <a:cubicBezTo>
                  <a:pt x="65269" y="301289"/>
                  <a:pt x="255769" y="487026"/>
                  <a:pt x="238836" y="438872"/>
                </a:cubicBezTo>
                <a:cubicBezTo>
                  <a:pt x="221903" y="390718"/>
                  <a:pt x="40928" y="90680"/>
                  <a:pt x="16586" y="324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8F3C5D16-222D-5A6F-8697-6C8FD368C1BE}"/>
              </a:ext>
            </a:extLst>
          </p:cNvPr>
          <p:cNvSpPr/>
          <p:nvPr/>
        </p:nvSpPr>
        <p:spPr>
          <a:xfrm>
            <a:off x="4738687" y="4850530"/>
            <a:ext cx="1230800" cy="1293102"/>
          </a:xfrm>
          <a:custGeom>
            <a:avLst/>
            <a:gdLst>
              <a:gd name="connsiteX0" fmla="*/ 1093788 w 1230800"/>
              <a:gd name="connsiteY0" fmla="*/ 19920 h 1293102"/>
              <a:gd name="connsiteX1" fmla="*/ 233363 w 1230800"/>
              <a:gd name="connsiteY1" fmla="*/ 807320 h 1293102"/>
              <a:gd name="connsiteX2" fmla="*/ 1588 w 1230800"/>
              <a:gd name="connsiteY2" fmla="*/ 918445 h 1293102"/>
              <a:gd name="connsiteX3" fmla="*/ 125413 w 1230800"/>
              <a:gd name="connsiteY3" fmla="*/ 823195 h 1293102"/>
              <a:gd name="connsiteX4" fmla="*/ 7938 w 1230800"/>
              <a:gd name="connsiteY4" fmla="*/ 1077195 h 1293102"/>
              <a:gd name="connsiteX5" fmla="*/ 74613 w 1230800"/>
              <a:gd name="connsiteY5" fmla="*/ 1020045 h 1293102"/>
              <a:gd name="connsiteX6" fmla="*/ 74613 w 1230800"/>
              <a:gd name="connsiteY6" fmla="*/ 1293095 h 1293102"/>
              <a:gd name="connsiteX7" fmla="*/ 204788 w 1230800"/>
              <a:gd name="connsiteY7" fmla="*/ 1010520 h 1293102"/>
              <a:gd name="connsiteX8" fmla="*/ 331788 w 1230800"/>
              <a:gd name="connsiteY8" fmla="*/ 861295 h 1293102"/>
              <a:gd name="connsiteX9" fmla="*/ 522288 w 1230800"/>
              <a:gd name="connsiteY9" fmla="*/ 1108945 h 1293102"/>
              <a:gd name="connsiteX10" fmla="*/ 484188 w 1230800"/>
              <a:gd name="connsiteY10" fmla="*/ 908920 h 1293102"/>
              <a:gd name="connsiteX11" fmla="*/ 538163 w 1230800"/>
              <a:gd name="connsiteY11" fmla="*/ 1210545 h 1293102"/>
              <a:gd name="connsiteX12" fmla="*/ 658813 w 1230800"/>
              <a:gd name="connsiteY12" fmla="*/ 950195 h 1293102"/>
              <a:gd name="connsiteX13" fmla="*/ 992188 w 1230800"/>
              <a:gd name="connsiteY13" fmla="*/ 578720 h 1293102"/>
              <a:gd name="connsiteX14" fmla="*/ 649288 w 1230800"/>
              <a:gd name="connsiteY14" fmla="*/ 1150220 h 1293102"/>
              <a:gd name="connsiteX15" fmla="*/ 1106488 w 1230800"/>
              <a:gd name="connsiteY15" fmla="*/ 372345 h 1293102"/>
              <a:gd name="connsiteX16" fmla="*/ 1020763 w 1230800"/>
              <a:gd name="connsiteY16" fmla="*/ 550145 h 1293102"/>
              <a:gd name="connsiteX17" fmla="*/ 1230313 w 1230800"/>
              <a:gd name="connsiteY17" fmla="*/ 870 h 1293102"/>
              <a:gd name="connsiteX18" fmla="*/ 950913 w 1230800"/>
              <a:gd name="connsiteY18" fmla="*/ 413620 h 1293102"/>
              <a:gd name="connsiteX19" fmla="*/ 1093788 w 1230800"/>
              <a:gd name="connsiteY19" fmla="*/ 19920 h 129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0800" h="1293102">
                <a:moveTo>
                  <a:pt x="1093788" y="19920"/>
                </a:moveTo>
                <a:cubicBezTo>
                  <a:pt x="974196" y="85537"/>
                  <a:pt x="415396" y="657566"/>
                  <a:pt x="233363" y="807320"/>
                </a:cubicBezTo>
                <a:cubicBezTo>
                  <a:pt x="51330" y="957074"/>
                  <a:pt x="19580" y="915799"/>
                  <a:pt x="1588" y="918445"/>
                </a:cubicBezTo>
                <a:cubicBezTo>
                  <a:pt x="-16404" y="921091"/>
                  <a:pt x="124355" y="796737"/>
                  <a:pt x="125413" y="823195"/>
                </a:cubicBezTo>
                <a:cubicBezTo>
                  <a:pt x="126471" y="849653"/>
                  <a:pt x="16405" y="1044387"/>
                  <a:pt x="7938" y="1077195"/>
                </a:cubicBezTo>
                <a:cubicBezTo>
                  <a:pt x="-529" y="1110003"/>
                  <a:pt x="63500" y="984062"/>
                  <a:pt x="74613" y="1020045"/>
                </a:cubicBezTo>
                <a:cubicBezTo>
                  <a:pt x="85726" y="1056028"/>
                  <a:pt x="52917" y="1294682"/>
                  <a:pt x="74613" y="1293095"/>
                </a:cubicBezTo>
                <a:cubicBezTo>
                  <a:pt x="96309" y="1291508"/>
                  <a:pt x="161926" y="1082487"/>
                  <a:pt x="204788" y="1010520"/>
                </a:cubicBezTo>
                <a:cubicBezTo>
                  <a:pt x="247650" y="938553"/>
                  <a:pt x="278871" y="844891"/>
                  <a:pt x="331788" y="861295"/>
                </a:cubicBezTo>
                <a:cubicBezTo>
                  <a:pt x="384705" y="877699"/>
                  <a:pt x="496888" y="1101008"/>
                  <a:pt x="522288" y="1108945"/>
                </a:cubicBezTo>
                <a:cubicBezTo>
                  <a:pt x="547688" y="1116882"/>
                  <a:pt x="481542" y="891987"/>
                  <a:pt x="484188" y="908920"/>
                </a:cubicBezTo>
                <a:cubicBezTo>
                  <a:pt x="486834" y="925853"/>
                  <a:pt x="509059" y="1203666"/>
                  <a:pt x="538163" y="1210545"/>
                </a:cubicBezTo>
                <a:cubicBezTo>
                  <a:pt x="567267" y="1217424"/>
                  <a:pt x="583142" y="1055499"/>
                  <a:pt x="658813" y="950195"/>
                </a:cubicBezTo>
                <a:cubicBezTo>
                  <a:pt x="734484" y="844891"/>
                  <a:pt x="993775" y="545383"/>
                  <a:pt x="992188" y="578720"/>
                </a:cubicBezTo>
                <a:cubicBezTo>
                  <a:pt x="990601" y="612057"/>
                  <a:pt x="630238" y="1184616"/>
                  <a:pt x="649288" y="1150220"/>
                </a:cubicBezTo>
                <a:cubicBezTo>
                  <a:pt x="668338" y="1115824"/>
                  <a:pt x="1044575" y="472358"/>
                  <a:pt x="1106488" y="372345"/>
                </a:cubicBezTo>
                <a:cubicBezTo>
                  <a:pt x="1168401" y="272332"/>
                  <a:pt x="1000126" y="612057"/>
                  <a:pt x="1020763" y="550145"/>
                </a:cubicBezTo>
                <a:cubicBezTo>
                  <a:pt x="1041400" y="488233"/>
                  <a:pt x="1241955" y="23624"/>
                  <a:pt x="1230313" y="870"/>
                </a:cubicBezTo>
                <a:cubicBezTo>
                  <a:pt x="1218671" y="-21884"/>
                  <a:pt x="968905" y="408858"/>
                  <a:pt x="950913" y="413620"/>
                </a:cubicBezTo>
                <a:cubicBezTo>
                  <a:pt x="932921" y="418383"/>
                  <a:pt x="1213380" y="-45697"/>
                  <a:pt x="1093788" y="199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831D0C69-20E6-15B5-0E09-CC725574150F}"/>
              </a:ext>
            </a:extLst>
          </p:cNvPr>
          <p:cNvSpPr/>
          <p:nvPr/>
        </p:nvSpPr>
        <p:spPr>
          <a:xfrm>
            <a:off x="5902325" y="2989162"/>
            <a:ext cx="188001" cy="982878"/>
          </a:xfrm>
          <a:custGeom>
            <a:avLst/>
            <a:gdLst>
              <a:gd name="connsiteX0" fmla="*/ 187325 w 188001"/>
              <a:gd name="connsiteY0" fmla="*/ 1688 h 982878"/>
              <a:gd name="connsiteX1" fmla="*/ 76200 w 188001"/>
              <a:gd name="connsiteY1" fmla="*/ 360463 h 982878"/>
              <a:gd name="connsiteX2" fmla="*/ 158750 w 188001"/>
              <a:gd name="connsiteY2" fmla="*/ 639863 h 982878"/>
              <a:gd name="connsiteX3" fmla="*/ 120650 w 188001"/>
              <a:gd name="connsiteY3" fmla="*/ 671613 h 982878"/>
              <a:gd name="connsiteX4" fmla="*/ 184150 w 188001"/>
              <a:gd name="connsiteY4" fmla="*/ 982763 h 982878"/>
              <a:gd name="connsiteX5" fmla="*/ 60325 w 188001"/>
              <a:gd name="connsiteY5" fmla="*/ 703363 h 982878"/>
              <a:gd name="connsiteX6" fmla="*/ 0 w 188001"/>
              <a:gd name="connsiteY6" fmla="*/ 338238 h 982878"/>
              <a:gd name="connsiteX7" fmla="*/ 60325 w 188001"/>
              <a:gd name="connsiteY7" fmla="*/ 90588 h 982878"/>
              <a:gd name="connsiteX8" fmla="*/ 12700 w 188001"/>
              <a:gd name="connsiteY8" fmla="*/ 220763 h 982878"/>
              <a:gd name="connsiteX9" fmla="*/ 187325 w 188001"/>
              <a:gd name="connsiteY9" fmla="*/ 1688 h 98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001" h="982878">
                <a:moveTo>
                  <a:pt x="187325" y="1688"/>
                </a:moveTo>
                <a:cubicBezTo>
                  <a:pt x="197908" y="24971"/>
                  <a:pt x="80962" y="254101"/>
                  <a:pt x="76200" y="360463"/>
                </a:cubicBezTo>
                <a:cubicBezTo>
                  <a:pt x="71437" y="466826"/>
                  <a:pt x="151342" y="588005"/>
                  <a:pt x="158750" y="639863"/>
                </a:cubicBezTo>
                <a:cubicBezTo>
                  <a:pt x="166158" y="691721"/>
                  <a:pt x="116417" y="614463"/>
                  <a:pt x="120650" y="671613"/>
                </a:cubicBezTo>
                <a:cubicBezTo>
                  <a:pt x="124883" y="728763"/>
                  <a:pt x="194204" y="977471"/>
                  <a:pt x="184150" y="982763"/>
                </a:cubicBezTo>
                <a:cubicBezTo>
                  <a:pt x="174096" y="988055"/>
                  <a:pt x="91017" y="810784"/>
                  <a:pt x="60325" y="703363"/>
                </a:cubicBezTo>
                <a:cubicBezTo>
                  <a:pt x="29633" y="595942"/>
                  <a:pt x="0" y="440367"/>
                  <a:pt x="0" y="338238"/>
                </a:cubicBezTo>
                <a:cubicBezTo>
                  <a:pt x="0" y="236109"/>
                  <a:pt x="58208" y="110167"/>
                  <a:pt x="60325" y="90588"/>
                </a:cubicBezTo>
                <a:cubicBezTo>
                  <a:pt x="62442" y="71009"/>
                  <a:pt x="-8467" y="238225"/>
                  <a:pt x="12700" y="220763"/>
                </a:cubicBezTo>
                <a:cubicBezTo>
                  <a:pt x="33867" y="203301"/>
                  <a:pt x="176742" y="-21595"/>
                  <a:pt x="187325" y="1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E327DDE5-1CBE-083C-7C9B-C2F79A1CAD40}"/>
              </a:ext>
            </a:extLst>
          </p:cNvPr>
          <p:cNvSpPr/>
          <p:nvPr/>
        </p:nvSpPr>
        <p:spPr>
          <a:xfrm>
            <a:off x="5576986" y="4248989"/>
            <a:ext cx="285794" cy="835015"/>
          </a:xfrm>
          <a:custGeom>
            <a:avLst/>
            <a:gdLst>
              <a:gd name="connsiteX0" fmla="*/ 284064 w 285794"/>
              <a:gd name="connsiteY0" fmla="*/ 15036 h 835015"/>
              <a:gd name="connsiteX1" fmla="*/ 4664 w 285794"/>
              <a:gd name="connsiteY1" fmla="*/ 821486 h 835015"/>
              <a:gd name="connsiteX2" fmla="*/ 109439 w 285794"/>
              <a:gd name="connsiteY2" fmla="*/ 503986 h 835015"/>
              <a:gd name="connsiteX3" fmla="*/ 112614 w 285794"/>
              <a:gd name="connsiteY3" fmla="*/ 284911 h 835015"/>
              <a:gd name="connsiteX4" fmla="*/ 122139 w 285794"/>
              <a:gd name="connsiteY4" fmla="*/ 294436 h 835015"/>
              <a:gd name="connsiteX5" fmla="*/ 284064 w 285794"/>
              <a:gd name="connsiteY5" fmla="*/ 15036 h 83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794" h="835015">
                <a:moveTo>
                  <a:pt x="284064" y="15036"/>
                </a:moveTo>
                <a:cubicBezTo>
                  <a:pt x="264485" y="102878"/>
                  <a:pt x="33768" y="739994"/>
                  <a:pt x="4664" y="821486"/>
                </a:cubicBezTo>
                <a:cubicBezTo>
                  <a:pt x="-24440" y="902978"/>
                  <a:pt x="91447" y="593415"/>
                  <a:pt x="109439" y="503986"/>
                </a:cubicBezTo>
                <a:cubicBezTo>
                  <a:pt x="127431" y="414557"/>
                  <a:pt x="110497" y="319836"/>
                  <a:pt x="112614" y="284911"/>
                </a:cubicBezTo>
                <a:cubicBezTo>
                  <a:pt x="114731" y="249986"/>
                  <a:pt x="93035" y="337828"/>
                  <a:pt x="122139" y="294436"/>
                </a:cubicBezTo>
                <a:cubicBezTo>
                  <a:pt x="151243" y="251044"/>
                  <a:pt x="303643" y="-72806"/>
                  <a:pt x="284064" y="15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A6963AF4-74B0-8071-7ABE-358FC74043F3}"/>
              </a:ext>
            </a:extLst>
          </p:cNvPr>
          <p:cNvSpPr/>
          <p:nvPr/>
        </p:nvSpPr>
        <p:spPr>
          <a:xfrm>
            <a:off x="5050688" y="4301278"/>
            <a:ext cx="407179" cy="283430"/>
          </a:xfrm>
          <a:custGeom>
            <a:avLst/>
            <a:gdLst>
              <a:gd name="connsiteX0" fmla="*/ 737 w 407179"/>
              <a:gd name="connsiteY0" fmla="*/ 4022 h 283430"/>
              <a:gd name="connsiteX1" fmla="*/ 73762 w 407179"/>
              <a:gd name="connsiteY1" fmla="*/ 137372 h 283430"/>
              <a:gd name="connsiteX2" fmla="*/ 35662 w 407179"/>
              <a:gd name="connsiteY2" fmla="*/ 283422 h 283430"/>
              <a:gd name="connsiteX3" fmla="*/ 194412 w 407179"/>
              <a:gd name="connsiteY3" fmla="*/ 131022 h 283430"/>
              <a:gd name="connsiteX4" fmla="*/ 286487 w 407179"/>
              <a:gd name="connsiteY4" fmla="*/ 64347 h 283430"/>
              <a:gd name="connsiteX5" fmla="*/ 213462 w 407179"/>
              <a:gd name="connsiteY5" fmla="*/ 13547 h 283430"/>
              <a:gd name="connsiteX6" fmla="*/ 407137 w 407179"/>
              <a:gd name="connsiteY6" fmla="*/ 99272 h 283430"/>
              <a:gd name="connsiteX7" fmla="*/ 194412 w 407179"/>
              <a:gd name="connsiteY7" fmla="*/ 19897 h 283430"/>
              <a:gd name="connsiteX8" fmla="*/ 127737 w 407179"/>
              <a:gd name="connsiteY8" fmla="*/ 32597 h 283430"/>
              <a:gd name="connsiteX9" fmla="*/ 737 w 407179"/>
              <a:gd name="connsiteY9" fmla="*/ 4022 h 28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7179" h="283430">
                <a:moveTo>
                  <a:pt x="737" y="4022"/>
                </a:moveTo>
                <a:cubicBezTo>
                  <a:pt x="-8259" y="21485"/>
                  <a:pt x="67941" y="90805"/>
                  <a:pt x="73762" y="137372"/>
                </a:cubicBezTo>
                <a:cubicBezTo>
                  <a:pt x="79583" y="183939"/>
                  <a:pt x="15554" y="284480"/>
                  <a:pt x="35662" y="283422"/>
                </a:cubicBezTo>
                <a:cubicBezTo>
                  <a:pt x="55770" y="282364"/>
                  <a:pt x="152608" y="167535"/>
                  <a:pt x="194412" y="131022"/>
                </a:cubicBezTo>
                <a:cubicBezTo>
                  <a:pt x="236216" y="94509"/>
                  <a:pt x="283312" y="83926"/>
                  <a:pt x="286487" y="64347"/>
                </a:cubicBezTo>
                <a:cubicBezTo>
                  <a:pt x="289662" y="44768"/>
                  <a:pt x="193354" y="7726"/>
                  <a:pt x="213462" y="13547"/>
                </a:cubicBezTo>
                <a:cubicBezTo>
                  <a:pt x="233570" y="19368"/>
                  <a:pt x="410312" y="98214"/>
                  <a:pt x="407137" y="99272"/>
                </a:cubicBezTo>
                <a:cubicBezTo>
                  <a:pt x="403962" y="100330"/>
                  <a:pt x="240979" y="31009"/>
                  <a:pt x="194412" y="19897"/>
                </a:cubicBezTo>
                <a:cubicBezTo>
                  <a:pt x="147845" y="8785"/>
                  <a:pt x="161074" y="33655"/>
                  <a:pt x="127737" y="32597"/>
                </a:cubicBezTo>
                <a:cubicBezTo>
                  <a:pt x="94400" y="31539"/>
                  <a:pt x="9733" y="-13441"/>
                  <a:pt x="737" y="40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6AE89439-316B-C25B-B078-11DC42EC2C96}"/>
              </a:ext>
            </a:extLst>
          </p:cNvPr>
          <p:cNvSpPr/>
          <p:nvPr/>
        </p:nvSpPr>
        <p:spPr>
          <a:xfrm>
            <a:off x="3368914" y="3743252"/>
            <a:ext cx="195747" cy="731202"/>
          </a:xfrm>
          <a:custGeom>
            <a:avLst/>
            <a:gdLst>
              <a:gd name="connsiteX0" fmla="*/ 6111 w 195747"/>
              <a:gd name="connsiteY0" fmla="*/ 73 h 731202"/>
              <a:gd name="connsiteX1" fmla="*/ 193436 w 195747"/>
              <a:gd name="connsiteY1" fmla="*/ 327098 h 731202"/>
              <a:gd name="connsiteX2" fmla="*/ 110886 w 195747"/>
              <a:gd name="connsiteY2" fmla="*/ 542998 h 731202"/>
              <a:gd name="connsiteX3" fmla="*/ 114061 w 195747"/>
              <a:gd name="connsiteY3" fmla="*/ 549348 h 731202"/>
              <a:gd name="connsiteX4" fmla="*/ 66436 w 195747"/>
              <a:gd name="connsiteY4" fmla="*/ 730323 h 731202"/>
              <a:gd name="connsiteX5" fmla="*/ 85486 w 195747"/>
              <a:gd name="connsiteY5" fmla="*/ 463623 h 731202"/>
              <a:gd name="connsiteX6" fmla="*/ 47386 w 195747"/>
              <a:gd name="connsiteY6" fmla="*/ 298523 h 731202"/>
              <a:gd name="connsiteX7" fmla="*/ 6111 w 195747"/>
              <a:gd name="connsiteY7" fmla="*/ 73 h 7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47" h="731202">
                <a:moveTo>
                  <a:pt x="6111" y="73"/>
                </a:moveTo>
                <a:cubicBezTo>
                  <a:pt x="30453" y="4835"/>
                  <a:pt x="175974" y="236611"/>
                  <a:pt x="193436" y="327098"/>
                </a:cubicBezTo>
                <a:cubicBezTo>
                  <a:pt x="210899" y="417586"/>
                  <a:pt x="124115" y="505956"/>
                  <a:pt x="110886" y="542998"/>
                </a:cubicBezTo>
                <a:cubicBezTo>
                  <a:pt x="97657" y="580040"/>
                  <a:pt x="121469" y="518127"/>
                  <a:pt x="114061" y="549348"/>
                </a:cubicBezTo>
                <a:cubicBezTo>
                  <a:pt x="106653" y="580569"/>
                  <a:pt x="71199" y="744611"/>
                  <a:pt x="66436" y="730323"/>
                </a:cubicBezTo>
                <a:cubicBezTo>
                  <a:pt x="61673" y="716035"/>
                  <a:pt x="88661" y="535590"/>
                  <a:pt x="85486" y="463623"/>
                </a:cubicBezTo>
                <a:cubicBezTo>
                  <a:pt x="82311" y="391656"/>
                  <a:pt x="57440" y="373665"/>
                  <a:pt x="47386" y="298523"/>
                </a:cubicBezTo>
                <a:cubicBezTo>
                  <a:pt x="37332" y="223381"/>
                  <a:pt x="-18231" y="-4689"/>
                  <a:pt x="6111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E9CB6DD8-5D40-88B9-D882-1DA5F858F383}"/>
              </a:ext>
            </a:extLst>
          </p:cNvPr>
          <p:cNvSpPr/>
          <p:nvPr/>
        </p:nvSpPr>
        <p:spPr>
          <a:xfrm>
            <a:off x="3959290" y="3908003"/>
            <a:ext cx="304742" cy="652298"/>
          </a:xfrm>
          <a:custGeom>
            <a:avLst/>
            <a:gdLst>
              <a:gd name="connsiteX0" fmla="*/ 165035 w 304742"/>
              <a:gd name="connsiteY0" fmla="*/ 22647 h 652298"/>
              <a:gd name="connsiteX1" fmla="*/ 12635 w 304742"/>
              <a:gd name="connsiteY1" fmla="*/ 403647 h 652298"/>
              <a:gd name="connsiteX2" fmla="*/ 60260 w 304742"/>
              <a:gd name="connsiteY2" fmla="*/ 384597 h 652298"/>
              <a:gd name="connsiteX3" fmla="*/ 3110 w 304742"/>
              <a:gd name="connsiteY3" fmla="*/ 651297 h 652298"/>
              <a:gd name="connsiteX4" fmla="*/ 174560 w 304742"/>
              <a:gd name="connsiteY4" fmla="*/ 273472 h 652298"/>
              <a:gd name="connsiteX5" fmla="*/ 304735 w 304742"/>
              <a:gd name="connsiteY5" fmla="*/ 422 h 652298"/>
              <a:gd name="connsiteX6" fmla="*/ 180910 w 304742"/>
              <a:gd name="connsiteY6" fmla="*/ 206797 h 652298"/>
              <a:gd name="connsiteX7" fmla="*/ 165035 w 304742"/>
              <a:gd name="connsiteY7" fmla="*/ 22647 h 65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742" h="652298">
                <a:moveTo>
                  <a:pt x="165035" y="22647"/>
                </a:moveTo>
                <a:cubicBezTo>
                  <a:pt x="136989" y="55455"/>
                  <a:pt x="30097" y="343322"/>
                  <a:pt x="12635" y="403647"/>
                </a:cubicBezTo>
                <a:cubicBezTo>
                  <a:pt x="-4827" y="463972"/>
                  <a:pt x="61847" y="343322"/>
                  <a:pt x="60260" y="384597"/>
                </a:cubicBezTo>
                <a:cubicBezTo>
                  <a:pt x="58673" y="425872"/>
                  <a:pt x="-15940" y="669818"/>
                  <a:pt x="3110" y="651297"/>
                </a:cubicBezTo>
                <a:cubicBezTo>
                  <a:pt x="22160" y="632776"/>
                  <a:pt x="124289" y="381951"/>
                  <a:pt x="174560" y="273472"/>
                </a:cubicBezTo>
                <a:cubicBezTo>
                  <a:pt x="224831" y="164993"/>
                  <a:pt x="303677" y="11534"/>
                  <a:pt x="304735" y="422"/>
                </a:cubicBezTo>
                <a:cubicBezTo>
                  <a:pt x="305793" y="-10690"/>
                  <a:pt x="198372" y="200976"/>
                  <a:pt x="180910" y="206797"/>
                </a:cubicBezTo>
                <a:cubicBezTo>
                  <a:pt x="163448" y="212618"/>
                  <a:pt x="193081" y="-10161"/>
                  <a:pt x="165035" y="22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88167078-7CC5-E17F-F6C9-034E682D123D}"/>
              </a:ext>
            </a:extLst>
          </p:cNvPr>
          <p:cNvSpPr/>
          <p:nvPr/>
        </p:nvSpPr>
        <p:spPr>
          <a:xfrm>
            <a:off x="4718895" y="1699277"/>
            <a:ext cx="683159" cy="667698"/>
          </a:xfrm>
          <a:custGeom>
            <a:avLst/>
            <a:gdLst>
              <a:gd name="connsiteX0" fmla="*/ 145205 w 683159"/>
              <a:gd name="connsiteY0" fmla="*/ 5698 h 667698"/>
              <a:gd name="connsiteX1" fmla="*/ 81705 w 683159"/>
              <a:gd name="connsiteY1" fmla="*/ 224773 h 667698"/>
              <a:gd name="connsiteX2" fmla="*/ 249980 w 683159"/>
              <a:gd name="connsiteY2" fmla="*/ 250173 h 667698"/>
              <a:gd name="connsiteX3" fmla="*/ 342055 w 683159"/>
              <a:gd name="connsiteY3" fmla="*/ 269223 h 667698"/>
              <a:gd name="connsiteX4" fmla="*/ 351580 w 683159"/>
              <a:gd name="connsiteY4" fmla="*/ 253348 h 667698"/>
              <a:gd name="connsiteX5" fmla="*/ 523030 w 683159"/>
              <a:gd name="connsiteY5" fmla="*/ 434323 h 667698"/>
              <a:gd name="connsiteX6" fmla="*/ 488105 w 683159"/>
              <a:gd name="connsiteY6" fmla="*/ 364473 h 667698"/>
              <a:gd name="connsiteX7" fmla="*/ 681780 w 683159"/>
              <a:gd name="connsiteY7" fmla="*/ 666098 h 667698"/>
              <a:gd name="connsiteX8" fmla="*/ 564305 w 683159"/>
              <a:gd name="connsiteY8" fmla="*/ 475598 h 667698"/>
              <a:gd name="connsiteX9" fmla="*/ 367455 w 683159"/>
              <a:gd name="connsiteY9" fmla="*/ 294623 h 667698"/>
              <a:gd name="connsiteX10" fmla="*/ 167430 w 683159"/>
              <a:gd name="connsiteY10" fmla="*/ 250173 h 667698"/>
              <a:gd name="connsiteX11" fmla="*/ 275380 w 683159"/>
              <a:gd name="connsiteY11" fmla="*/ 240648 h 667698"/>
              <a:gd name="connsiteX12" fmla="*/ 142030 w 683159"/>
              <a:gd name="connsiteY12" fmla="*/ 250173 h 667698"/>
              <a:gd name="connsiteX13" fmla="*/ 2330 w 683159"/>
              <a:gd name="connsiteY13" fmla="*/ 2523 h 667698"/>
              <a:gd name="connsiteX14" fmla="*/ 59480 w 683159"/>
              <a:gd name="connsiteY14" fmla="*/ 116823 h 667698"/>
              <a:gd name="connsiteX15" fmla="*/ 145205 w 683159"/>
              <a:gd name="connsiteY15" fmla="*/ 5698 h 66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3159" h="667698">
                <a:moveTo>
                  <a:pt x="145205" y="5698"/>
                </a:moveTo>
                <a:cubicBezTo>
                  <a:pt x="148909" y="23690"/>
                  <a:pt x="64242" y="184027"/>
                  <a:pt x="81705" y="224773"/>
                </a:cubicBezTo>
                <a:cubicBezTo>
                  <a:pt x="99167" y="265519"/>
                  <a:pt x="206588" y="242765"/>
                  <a:pt x="249980" y="250173"/>
                </a:cubicBezTo>
                <a:cubicBezTo>
                  <a:pt x="293372" y="257581"/>
                  <a:pt x="325122" y="268694"/>
                  <a:pt x="342055" y="269223"/>
                </a:cubicBezTo>
                <a:cubicBezTo>
                  <a:pt x="358988" y="269752"/>
                  <a:pt x="321418" y="225831"/>
                  <a:pt x="351580" y="253348"/>
                </a:cubicBezTo>
                <a:cubicBezTo>
                  <a:pt x="381742" y="280865"/>
                  <a:pt x="500276" y="415802"/>
                  <a:pt x="523030" y="434323"/>
                </a:cubicBezTo>
                <a:cubicBezTo>
                  <a:pt x="545784" y="452844"/>
                  <a:pt x="461647" y="325844"/>
                  <a:pt x="488105" y="364473"/>
                </a:cubicBezTo>
                <a:cubicBezTo>
                  <a:pt x="514563" y="403102"/>
                  <a:pt x="669080" y="647577"/>
                  <a:pt x="681780" y="666098"/>
                </a:cubicBezTo>
                <a:cubicBezTo>
                  <a:pt x="694480" y="684619"/>
                  <a:pt x="616692" y="537510"/>
                  <a:pt x="564305" y="475598"/>
                </a:cubicBezTo>
                <a:cubicBezTo>
                  <a:pt x="511918" y="413686"/>
                  <a:pt x="433601" y="332194"/>
                  <a:pt x="367455" y="294623"/>
                </a:cubicBezTo>
                <a:cubicBezTo>
                  <a:pt x="301309" y="257052"/>
                  <a:pt x="182776" y="259169"/>
                  <a:pt x="167430" y="250173"/>
                </a:cubicBezTo>
                <a:cubicBezTo>
                  <a:pt x="152084" y="241177"/>
                  <a:pt x="279613" y="240648"/>
                  <a:pt x="275380" y="240648"/>
                </a:cubicBezTo>
                <a:cubicBezTo>
                  <a:pt x="271147" y="240648"/>
                  <a:pt x="187538" y="289860"/>
                  <a:pt x="142030" y="250173"/>
                </a:cubicBezTo>
                <a:cubicBezTo>
                  <a:pt x="96522" y="210486"/>
                  <a:pt x="16088" y="24748"/>
                  <a:pt x="2330" y="2523"/>
                </a:cubicBezTo>
                <a:cubicBezTo>
                  <a:pt x="-11428" y="-19702"/>
                  <a:pt x="39372" y="112061"/>
                  <a:pt x="59480" y="116823"/>
                </a:cubicBezTo>
                <a:cubicBezTo>
                  <a:pt x="79588" y="121585"/>
                  <a:pt x="141501" y="-12294"/>
                  <a:pt x="145205" y="56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60E8C5D8-F659-5D76-A55B-B9D741D5FDD0}"/>
              </a:ext>
            </a:extLst>
          </p:cNvPr>
          <p:cNvSpPr/>
          <p:nvPr/>
        </p:nvSpPr>
        <p:spPr>
          <a:xfrm>
            <a:off x="3712110" y="1741822"/>
            <a:ext cx="457737" cy="742650"/>
          </a:xfrm>
          <a:custGeom>
            <a:avLst/>
            <a:gdLst>
              <a:gd name="connsiteX0" fmla="*/ 456665 w 457737"/>
              <a:gd name="connsiteY0" fmla="*/ 4428 h 742650"/>
              <a:gd name="connsiteX1" fmla="*/ 53440 w 457737"/>
              <a:gd name="connsiteY1" fmla="*/ 553703 h 742650"/>
              <a:gd name="connsiteX2" fmla="*/ 5815 w 457737"/>
              <a:gd name="connsiteY2" fmla="*/ 741028 h 742650"/>
              <a:gd name="connsiteX3" fmla="*/ 66140 w 457737"/>
              <a:gd name="connsiteY3" fmla="*/ 614028 h 742650"/>
              <a:gd name="connsiteX4" fmla="*/ 256640 w 457737"/>
              <a:gd name="connsiteY4" fmla="*/ 134603 h 742650"/>
              <a:gd name="connsiteX5" fmla="*/ 174090 w 457737"/>
              <a:gd name="connsiteY5" fmla="*/ 287003 h 742650"/>
              <a:gd name="connsiteX6" fmla="*/ 456665 w 457737"/>
              <a:gd name="connsiteY6" fmla="*/ 4428 h 74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737" h="742650">
                <a:moveTo>
                  <a:pt x="456665" y="4428"/>
                </a:moveTo>
                <a:cubicBezTo>
                  <a:pt x="436557" y="48878"/>
                  <a:pt x="128582" y="430936"/>
                  <a:pt x="53440" y="553703"/>
                </a:cubicBezTo>
                <a:cubicBezTo>
                  <a:pt x="-21702" y="676470"/>
                  <a:pt x="3698" y="730974"/>
                  <a:pt x="5815" y="741028"/>
                </a:cubicBezTo>
                <a:cubicBezTo>
                  <a:pt x="7932" y="751082"/>
                  <a:pt x="24336" y="715099"/>
                  <a:pt x="66140" y="614028"/>
                </a:cubicBezTo>
                <a:cubicBezTo>
                  <a:pt x="107944" y="512957"/>
                  <a:pt x="238648" y="189107"/>
                  <a:pt x="256640" y="134603"/>
                </a:cubicBezTo>
                <a:cubicBezTo>
                  <a:pt x="274632" y="80099"/>
                  <a:pt x="140223" y="309757"/>
                  <a:pt x="174090" y="287003"/>
                </a:cubicBezTo>
                <a:cubicBezTo>
                  <a:pt x="207957" y="264249"/>
                  <a:pt x="476773" y="-40022"/>
                  <a:pt x="456665" y="4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89247473-80E8-A2AF-4847-1791D61C79EF}"/>
              </a:ext>
            </a:extLst>
          </p:cNvPr>
          <p:cNvSpPr/>
          <p:nvPr/>
        </p:nvSpPr>
        <p:spPr>
          <a:xfrm>
            <a:off x="4759324" y="2219325"/>
            <a:ext cx="244478" cy="339759"/>
          </a:xfrm>
          <a:custGeom>
            <a:avLst/>
            <a:gdLst>
              <a:gd name="connsiteX0" fmla="*/ 1 w 244478"/>
              <a:gd name="connsiteY0" fmla="*/ 142875 h 339759"/>
              <a:gd name="connsiteX1" fmla="*/ 149226 w 244478"/>
              <a:gd name="connsiteY1" fmla="*/ 336550 h 339759"/>
              <a:gd name="connsiteX2" fmla="*/ 155576 w 244478"/>
              <a:gd name="connsiteY2" fmla="*/ 244475 h 339759"/>
              <a:gd name="connsiteX3" fmla="*/ 244476 w 244478"/>
              <a:gd name="connsiteY3" fmla="*/ 0 h 339759"/>
              <a:gd name="connsiteX4" fmla="*/ 152401 w 244478"/>
              <a:gd name="connsiteY4" fmla="*/ 244475 h 339759"/>
              <a:gd name="connsiteX5" fmla="*/ 1 w 244478"/>
              <a:gd name="connsiteY5" fmla="*/ 142875 h 33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478" h="339759">
                <a:moveTo>
                  <a:pt x="1" y="142875"/>
                </a:moveTo>
                <a:cubicBezTo>
                  <a:pt x="-528" y="158221"/>
                  <a:pt x="123297" y="319617"/>
                  <a:pt x="149226" y="336550"/>
                </a:cubicBezTo>
                <a:cubicBezTo>
                  <a:pt x="175155" y="353483"/>
                  <a:pt x="139701" y="300567"/>
                  <a:pt x="155576" y="244475"/>
                </a:cubicBezTo>
                <a:cubicBezTo>
                  <a:pt x="171451" y="188383"/>
                  <a:pt x="245005" y="0"/>
                  <a:pt x="244476" y="0"/>
                </a:cubicBezTo>
                <a:cubicBezTo>
                  <a:pt x="243947" y="0"/>
                  <a:pt x="187855" y="216958"/>
                  <a:pt x="152401" y="244475"/>
                </a:cubicBezTo>
                <a:cubicBezTo>
                  <a:pt x="116947" y="271992"/>
                  <a:pt x="530" y="127529"/>
                  <a:pt x="1" y="1428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EBA5E450-0B9A-0254-3C7B-F648A3163806}"/>
              </a:ext>
            </a:extLst>
          </p:cNvPr>
          <p:cNvSpPr/>
          <p:nvPr/>
        </p:nvSpPr>
        <p:spPr>
          <a:xfrm>
            <a:off x="5867360" y="5306409"/>
            <a:ext cx="308728" cy="1879732"/>
          </a:xfrm>
          <a:custGeom>
            <a:avLst/>
            <a:gdLst>
              <a:gd name="connsiteX0" fmla="*/ 31270 w 308728"/>
              <a:gd name="connsiteY0" fmla="*/ 45080 h 1879732"/>
              <a:gd name="connsiteX1" fmla="*/ 1289 w 308728"/>
              <a:gd name="connsiteY1" fmla="*/ 1199322 h 1879732"/>
              <a:gd name="connsiteX2" fmla="*/ 68745 w 308728"/>
              <a:gd name="connsiteY2" fmla="*/ 1101886 h 1879732"/>
              <a:gd name="connsiteX3" fmla="*/ 136201 w 308728"/>
              <a:gd name="connsiteY3" fmla="*/ 1843899 h 1879732"/>
              <a:gd name="connsiteX4" fmla="*/ 188666 w 308728"/>
              <a:gd name="connsiteY4" fmla="*/ 1671512 h 1879732"/>
              <a:gd name="connsiteX5" fmla="*/ 308588 w 308728"/>
              <a:gd name="connsiteY5" fmla="*/ 877034 h 1879732"/>
              <a:gd name="connsiteX6" fmla="*/ 211151 w 308728"/>
              <a:gd name="connsiteY6" fmla="*/ 1221807 h 1879732"/>
              <a:gd name="connsiteX7" fmla="*/ 136201 w 308728"/>
              <a:gd name="connsiteY7" fmla="*/ 704647 h 1879732"/>
              <a:gd name="connsiteX8" fmla="*/ 113715 w 308728"/>
              <a:gd name="connsiteY8" fmla="*/ 277427 h 1879732"/>
              <a:gd name="connsiteX9" fmla="*/ 31270 w 308728"/>
              <a:gd name="connsiteY9" fmla="*/ 45080 h 187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728" h="1879732">
                <a:moveTo>
                  <a:pt x="31270" y="45080"/>
                </a:moveTo>
                <a:cubicBezTo>
                  <a:pt x="12532" y="198729"/>
                  <a:pt x="-4957" y="1023188"/>
                  <a:pt x="1289" y="1199322"/>
                </a:cubicBezTo>
                <a:cubicBezTo>
                  <a:pt x="7535" y="1375456"/>
                  <a:pt x="46260" y="994457"/>
                  <a:pt x="68745" y="1101886"/>
                </a:cubicBezTo>
                <a:cubicBezTo>
                  <a:pt x="91230" y="1209316"/>
                  <a:pt x="116214" y="1748961"/>
                  <a:pt x="136201" y="1843899"/>
                </a:cubicBezTo>
                <a:cubicBezTo>
                  <a:pt x="156188" y="1938837"/>
                  <a:pt x="159935" y="1832656"/>
                  <a:pt x="188666" y="1671512"/>
                </a:cubicBezTo>
                <a:cubicBezTo>
                  <a:pt x="217397" y="1510368"/>
                  <a:pt x="304841" y="951985"/>
                  <a:pt x="308588" y="877034"/>
                </a:cubicBezTo>
                <a:cubicBezTo>
                  <a:pt x="312335" y="802083"/>
                  <a:pt x="239882" y="1250538"/>
                  <a:pt x="211151" y="1221807"/>
                </a:cubicBezTo>
                <a:cubicBezTo>
                  <a:pt x="182420" y="1193076"/>
                  <a:pt x="152440" y="862044"/>
                  <a:pt x="136201" y="704647"/>
                </a:cubicBezTo>
                <a:cubicBezTo>
                  <a:pt x="119962" y="547250"/>
                  <a:pt x="129954" y="383607"/>
                  <a:pt x="113715" y="277427"/>
                </a:cubicBezTo>
                <a:cubicBezTo>
                  <a:pt x="97476" y="171247"/>
                  <a:pt x="50008" y="-108569"/>
                  <a:pt x="31270" y="450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0A78F7F8-E9DB-C32B-11B8-A4AC54683B3A}"/>
              </a:ext>
            </a:extLst>
          </p:cNvPr>
          <p:cNvSpPr/>
          <p:nvPr/>
        </p:nvSpPr>
        <p:spPr>
          <a:xfrm>
            <a:off x="3642060" y="5210005"/>
            <a:ext cx="884158" cy="2046626"/>
          </a:xfrm>
          <a:custGeom>
            <a:avLst/>
            <a:gdLst>
              <a:gd name="connsiteX0" fmla="*/ 23035 w 884158"/>
              <a:gd name="connsiteY0" fmla="*/ 89018 h 2046626"/>
              <a:gd name="connsiteX1" fmla="*/ 82996 w 884158"/>
              <a:gd name="connsiteY1" fmla="*/ 193949 h 2046626"/>
              <a:gd name="connsiteX2" fmla="*/ 839999 w 884158"/>
              <a:gd name="connsiteY2" fmla="*/ 1827877 h 2046626"/>
              <a:gd name="connsiteX3" fmla="*/ 795029 w 884158"/>
              <a:gd name="connsiteY3" fmla="*/ 1835372 h 2046626"/>
              <a:gd name="connsiteX4" fmla="*/ 802524 w 884158"/>
              <a:gd name="connsiteY4" fmla="*/ 1977779 h 2046626"/>
              <a:gd name="connsiteX5" fmla="*/ 82996 w 884158"/>
              <a:gd name="connsiteY5" fmla="*/ 591188 h 2046626"/>
              <a:gd name="connsiteX6" fmla="*/ 112976 w 884158"/>
              <a:gd name="connsiteY6" fmla="*/ 718605 h 2046626"/>
              <a:gd name="connsiteX7" fmla="*/ 23035 w 884158"/>
              <a:gd name="connsiteY7" fmla="*/ 89018 h 204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4158" h="2046626">
                <a:moveTo>
                  <a:pt x="23035" y="89018"/>
                </a:moveTo>
                <a:cubicBezTo>
                  <a:pt x="18038" y="1575"/>
                  <a:pt x="-53165" y="-95861"/>
                  <a:pt x="82996" y="193949"/>
                </a:cubicBezTo>
                <a:cubicBezTo>
                  <a:pt x="219157" y="483759"/>
                  <a:pt x="721327" y="1554307"/>
                  <a:pt x="839999" y="1827877"/>
                </a:cubicBezTo>
                <a:cubicBezTo>
                  <a:pt x="958671" y="2101447"/>
                  <a:pt x="801275" y="1810388"/>
                  <a:pt x="795029" y="1835372"/>
                </a:cubicBezTo>
                <a:cubicBezTo>
                  <a:pt x="788783" y="1860356"/>
                  <a:pt x="921196" y="2185143"/>
                  <a:pt x="802524" y="1977779"/>
                </a:cubicBezTo>
                <a:cubicBezTo>
                  <a:pt x="683852" y="1770415"/>
                  <a:pt x="197921" y="801050"/>
                  <a:pt x="82996" y="591188"/>
                </a:cubicBezTo>
                <a:cubicBezTo>
                  <a:pt x="-31929" y="381326"/>
                  <a:pt x="127966" y="797303"/>
                  <a:pt x="112976" y="718605"/>
                </a:cubicBezTo>
                <a:cubicBezTo>
                  <a:pt x="97986" y="639907"/>
                  <a:pt x="28032" y="176461"/>
                  <a:pt x="23035" y="890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A5BF855F-BA3B-49CC-0D8C-AD5777F4BADC}"/>
              </a:ext>
            </a:extLst>
          </p:cNvPr>
          <p:cNvSpPr/>
          <p:nvPr/>
        </p:nvSpPr>
        <p:spPr>
          <a:xfrm>
            <a:off x="5735752" y="6814083"/>
            <a:ext cx="553767" cy="2704725"/>
          </a:xfrm>
          <a:custGeom>
            <a:avLst/>
            <a:gdLst>
              <a:gd name="connsiteX0" fmla="*/ 20471 w 553767"/>
              <a:gd name="connsiteY0" fmla="*/ 73897 h 2704725"/>
              <a:gd name="connsiteX1" fmla="*/ 132897 w 553767"/>
              <a:gd name="connsiteY1" fmla="*/ 283760 h 2704725"/>
              <a:gd name="connsiteX2" fmla="*/ 537632 w 553767"/>
              <a:gd name="connsiteY2" fmla="*/ 1677845 h 2704725"/>
              <a:gd name="connsiteX3" fmla="*/ 470176 w 553767"/>
              <a:gd name="connsiteY3" fmla="*/ 1647865 h 2704725"/>
              <a:gd name="connsiteX4" fmla="*/ 440196 w 553767"/>
              <a:gd name="connsiteY4" fmla="*/ 2704671 h 2704725"/>
              <a:gd name="connsiteX5" fmla="*/ 515146 w 553767"/>
              <a:gd name="connsiteY5" fmla="*/ 1692835 h 2704725"/>
              <a:gd name="connsiteX6" fmla="*/ 500156 w 553767"/>
              <a:gd name="connsiteY6" fmla="*/ 1213150 h 2704725"/>
              <a:gd name="connsiteX7" fmla="*/ 20471 w 553767"/>
              <a:gd name="connsiteY7" fmla="*/ 73897 h 270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3767" h="2704725">
                <a:moveTo>
                  <a:pt x="20471" y="73897"/>
                </a:moveTo>
                <a:cubicBezTo>
                  <a:pt x="-40739" y="-81001"/>
                  <a:pt x="46704" y="16435"/>
                  <a:pt x="132897" y="283760"/>
                </a:cubicBezTo>
                <a:cubicBezTo>
                  <a:pt x="219091" y="551085"/>
                  <a:pt x="481419" y="1450494"/>
                  <a:pt x="537632" y="1677845"/>
                </a:cubicBezTo>
                <a:cubicBezTo>
                  <a:pt x="593845" y="1905196"/>
                  <a:pt x="486415" y="1476727"/>
                  <a:pt x="470176" y="1647865"/>
                </a:cubicBezTo>
                <a:cubicBezTo>
                  <a:pt x="453937" y="1819003"/>
                  <a:pt x="432701" y="2697176"/>
                  <a:pt x="440196" y="2704671"/>
                </a:cubicBezTo>
                <a:cubicBezTo>
                  <a:pt x="447691" y="2712166"/>
                  <a:pt x="505153" y="1941422"/>
                  <a:pt x="515146" y="1692835"/>
                </a:cubicBezTo>
                <a:cubicBezTo>
                  <a:pt x="525139" y="1444248"/>
                  <a:pt x="581353" y="1485471"/>
                  <a:pt x="500156" y="1213150"/>
                </a:cubicBezTo>
                <a:cubicBezTo>
                  <a:pt x="418959" y="940829"/>
                  <a:pt x="81681" y="228795"/>
                  <a:pt x="20471" y="738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A480C03E-DFC4-BFDD-9312-ABEF09E1879E}"/>
              </a:ext>
            </a:extLst>
          </p:cNvPr>
          <p:cNvSpPr/>
          <p:nvPr/>
        </p:nvSpPr>
        <p:spPr>
          <a:xfrm>
            <a:off x="4435621" y="6750040"/>
            <a:ext cx="597693" cy="857794"/>
          </a:xfrm>
          <a:custGeom>
            <a:avLst/>
            <a:gdLst>
              <a:gd name="connsiteX0" fmla="*/ 1468 w 597693"/>
              <a:gd name="connsiteY0" fmla="*/ 407763 h 857794"/>
              <a:gd name="connsiteX1" fmla="*/ 436182 w 597693"/>
              <a:gd name="connsiteY1" fmla="*/ 3029 h 857794"/>
              <a:gd name="connsiteX2" fmla="*/ 593579 w 597693"/>
              <a:gd name="connsiteY2" fmla="*/ 227881 h 857794"/>
              <a:gd name="connsiteX3" fmla="*/ 293776 w 597693"/>
              <a:gd name="connsiteY3" fmla="*/ 325317 h 857794"/>
              <a:gd name="connsiteX4" fmla="*/ 353736 w 597693"/>
              <a:gd name="connsiteY4" fmla="*/ 422753 h 857794"/>
              <a:gd name="connsiteX5" fmla="*/ 383717 w 597693"/>
              <a:gd name="connsiteY5" fmla="*/ 857468 h 857794"/>
              <a:gd name="connsiteX6" fmla="*/ 188845 w 597693"/>
              <a:gd name="connsiteY6" fmla="*/ 490209 h 857794"/>
              <a:gd name="connsiteX7" fmla="*/ 301271 w 597693"/>
              <a:gd name="connsiteY7" fmla="*/ 280347 h 857794"/>
              <a:gd name="connsiteX8" fmla="*/ 293776 w 597693"/>
              <a:gd name="connsiteY8" fmla="*/ 130445 h 857794"/>
              <a:gd name="connsiteX9" fmla="*/ 1468 w 597693"/>
              <a:gd name="connsiteY9" fmla="*/ 407763 h 85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7693" h="857794">
                <a:moveTo>
                  <a:pt x="1468" y="407763"/>
                </a:moveTo>
                <a:cubicBezTo>
                  <a:pt x="25202" y="386527"/>
                  <a:pt x="337497" y="33009"/>
                  <a:pt x="436182" y="3029"/>
                </a:cubicBezTo>
                <a:cubicBezTo>
                  <a:pt x="534867" y="-26951"/>
                  <a:pt x="617313" y="174166"/>
                  <a:pt x="593579" y="227881"/>
                </a:cubicBezTo>
                <a:cubicBezTo>
                  <a:pt x="569845" y="281596"/>
                  <a:pt x="333750" y="292838"/>
                  <a:pt x="293776" y="325317"/>
                </a:cubicBezTo>
                <a:cubicBezTo>
                  <a:pt x="253802" y="357796"/>
                  <a:pt x="338746" y="334061"/>
                  <a:pt x="353736" y="422753"/>
                </a:cubicBezTo>
                <a:cubicBezTo>
                  <a:pt x="368726" y="511445"/>
                  <a:pt x="411199" y="846225"/>
                  <a:pt x="383717" y="857468"/>
                </a:cubicBezTo>
                <a:cubicBezTo>
                  <a:pt x="356235" y="868711"/>
                  <a:pt x="202586" y="586396"/>
                  <a:pt x="188845" y="490209"/>
                </a:cubicBezTo>
                <a:cubicBezTo>
                  <a:pt x="175104" y="394022"/>
                  <a:pt x="283783" y="340308"/>
                  <a:pt x="301271" y="280347"/>
                </a:cubicBezTo>
                <a:cubicBezTo>
                  <a:pt x="318760" y="220386"/>
                  <a:pt x="338746" y="109209"/>
                  <a:pt x="293776" y="130445"/>
                </a:cubicBezTo>
                <a:cubicBezTo>
                  <a:pt x="248806" y="151681"/>
                  <a:pt x="-22266" y="428999"/>
                  <a:pt x="1468" y="407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5BF25E2B-7640-6406-0D01-C2552852E962}"/>
              </a:ext>
            </a:extLst>
          </p:cNvPr>
          <p:cNvSpPr/>
          <p:nvPr/>
        </p:nvSpPr>
        <p:spPr>
          <a:xfrm>
            <a:off x="4736512" y="6459800"/>
            <a:ext cx="635500" cy="254608"/>
          </a:xfrm>
          <a:custGeom>
            <a:avLst/>
            <a:gdLst>
              <a:gd name="connsiteX0" fmla="*/ 380 w 635500"/>
              <a:gd name="connsiteY0" fmla="*/ 961 h 254608"/>
              <a:gd name="connsiteX1" fmla="*/ 599986 w 635500"/>
              <a:gd name="connsiteY1" fmla="*/ 248298 h 254608"/>
              <a:gd name="connsiteX2" fmla="*/ 510045 w 635500"/>
              <a:gd name="connsiteY2" fmla="*/ 165852 h 254608"/>
              <a:gd name="connsiteX3" fmla="*/ 380 w 635500"/>
              <a:gd name="connsiteY3" fmla="*/ 961 h 2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500" h="254608">
                <a:moveTo>
                  <a:pt x="380" y="961"/>
                </a:moveTo>
                <a:cubicBezTo>
                  <a:pt x="15370" y="14702"/>
                  <a:pt x="515042" y="220816"/>
                  <a:pt x="599986" y="248298"/>
                </a:cubicBezTo>
                <a:cubicBezTo>
                  <a:pt x="684930" y="275780"/>
                  <a:pt x="602484" y="207075"/>
                  <a:pt x="510045" y="165852"/>
                </a:cubicBezTo>
                <a:cubicBezTo>
                  <a:pt x="417606" y="124629"/>
                  <a:pt x="-14610" y="-12780"/>
                  <a:pt x="380" y="9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F62529B5-95DF-5E20-FB1C-9C8D31006A56}"/>
              </a:ext>
            </a:extLst>
          </p:cNvPr>
          <p:cNvSpPr/>
          <p:nvPr/>
        </p:nvSpPr>
        <p:spPr>
          <a:xfrm>
            <a:off x="4922857" y="6946815"/>
            <a:ext cx="337379" cy="1494476"/>
          </a:xfrm>
          <a:custGeom>
            <a:avLst/>
            <a:gdLst>
              <a:gd name="connsiteX0" fmla="*/ 226264 w 337379"/>
              <a:gd name="connsiteY0" fmla="*/ 1126 h 1494476"/>
              <a:gd name="connsiteX1" fmla="*/ 106343 w 337379"/>
              <a:gd name="connsiteY1" fmla="*/ 548267 h 1494476"/>
              <a:gd name="connsiteX2" fmla="*/ 173799 w 337379"/>
              <a:gd name="connsiteY2" fmla="*/ 908031 h 1494476"/>
              <a:gd name="connsiteX3" fmla="*/ 1412 w 337379"/>
              <a:gd name="connsiteY3" fmla="*/ 1492647 h 1494476"/>
              <a:gd name="connsiteX4" fmla="*/ 286225 w 337379"/>
              <a:gd name="connsiteY4" fmla="*/ 1080418 h 1494476"/>
              <a:gd name="connsiteX5" fmla="*/ 331195 w 337379"/>
              <a:gd name="connsiteY5" fmla="*/ 750634 h 1494476"/>
              <a:gd name="connsiteX6" fmla="*/ 211274 w 337379"/>
              <a:gd name="connsiteY6" fmla="*/ 495801 h 1494476"/>
              <a:gd name="connsiteX7" fmla="*/ 278730 w 337379"/>
              <a:gd name="connsiteY7" fmla="*/ 136037 h 1494476"/>
              <a:gd name="connsiteX8" fmla="*/ 181294 w 337379"/>
              <a:gd name="connsiteY8" fmla="*/ 398365 h 1494476"/>
              <a:gd name="connsiteX9" fmla="*/ 226264 w 337379"/>
              <a:gd name="connsiteY9" fmla="*/ 1126 h 149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379" h="1494476">
                <a:moveTo>
                  <a:pt x="226264" y="1126"/>
                </a:moveTo>
                <a:cubicBezTo>
                  <a:pt x="213772" y="26110"/>
                  <a:pt x="115087" y="397116"/>
                  <a:pt x="106343" y="548267"/>
                </a:cubicBezTo>
                <a:cubicBezTo>
                  <a:pt x="97599" y="699418"/>
                  <a:pt x="191287" y="750634"/>
                  <a:pt x="173799" y="908031"/>
                </a:cubicBezTo>
                <a:cubicBezTo>
                  <a:pt x="156311" y="1065428"/>
                  <a:pt x="-17326" y="1463916"/>
                  <a:pt x="1412" y="1492647"/>
                </a:cubicBezTo>
                <a:cubicBezTo>
                  <a:pt x="20150" y="1521378"/>
                  <a:pt x="231261" y="1204087"/>
                  <a:pt x="286225" y="1080418"/>
                </a:cubicBezTo>
                <a:cubicBezTo>
                  <a:pt x="341189" y="956749"/>
                  <a:pt x="343687" y="848070"/>
                  <a:pt x="331195" y="750634"/>
                </a:cubicBezTo>
                <a:cubicBezTo>
                  <a:pt x="318703" y="653198"/>
                  <a:pt x="220018" y="598234"/>
                  <a:pt x="211274" y="495801"/>
                </a:cubicBezTo>
                <a:cubicBezTo>
                  <a:pt x="202530" y="393368"/>
                  <a:pt x="283727" y="152276"/>
                  <a:pt x="278730" y="136037"/>
                </a:cubicBezTo>
                <a:cubicBezTo>
                  <a:pt x="273733" y="119798"/>
                  <a:pt x="186291" y="422099"/>
                  <a:pt x="181294" y="398365"/>
                </a:cubicBezTo>
                <a:cubicBezTo>
                  <a:pt x="176297" y="374631"/>
                  <a:pt x="238756" y="-23858"/>
                  <a:pt x="226264" y="1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ECB86C1F-690A-A505-3354-FF367F5E2E5C}"/>
              </a:ext>
            </a:extLst>
          </p:cNvPr>
          <p:cNvSpPr/>
          <p:nvPr/>
        </p:nvSpPr>
        <p:spPr>
          <a:xfrm>
            <a:off x="4817460" y="7060696"/>
            <a:ext cx="792177" cy="1243799"/>
          </a:xfrm>
          <a:custGeom>
            <a:avLst/>
            <a:gdLst>
              <a:gd name="connsiteX0" fmla="*/ 766376 w 792177"/>
              <a:gd name="connsiteY0" fmla="*/ 22156 h 1243799"/>
              <a:gd name="connsiteX1" fmla="*/ 1878 w 792177"/>
              <a:gd name="connsiteY1" fmla="*/ 1236360 h 1243799"/>
              <a:gd name="connsiteX2" fmla="*/ 556514 w 792177"/>
              <a:gd name="connsiteY2" fmla="*/ 509337 h 1243799"/>
              <a:gd name="connsiteX3" fmla="*/ 766376 w 792177"/>
              <a:gd name="connsiteY3" fmla="*/ 22156 h 124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7" h="1243799">
                <a:moveTo>
                  <a:pt x="766376" y="22156"/>
                </a:moveTo>
                <a:cubicBezTo>
                  <a:pt x="673937" y="143326"/>
                  <a:pt x="36855" y="1155163"/>
                  <a:pt x="1878" y="1236360"/>
                </a:cubicBezTo>
                <a:cubicBezTo>
                  <a:pt x="-33099" y="1317557"/>
                  <a:pt x="430347" y="711704"/>
                  <a:pt x="556514" y="509337"/>
                </a:cubicBezTo>
                <a:cubicBezTo>
                  <a:pt x="682681" y="306970"/>
                  <a:pt x="858815" y="-99014"/>
                  <a:pt x="766376" y="22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9980B9B5-CE25-5A36-E9AB-7DA9BF964014}"/>
              </a:ext>
            </a:extLst>
          </p:cNvPr>
          <p:cNvSpPr/>
          <p:nvPr/>
        </p:nvSpPr>
        <p:spPr>
          <a:xfrm>
            <a:off x="4968474" y="7468974"/>
            <a:ext cx="778577" cy="1144623"/>
          </a:xfrm>
          <a:custGeom>
            <a:avLst/>
            <a:gdLst>
              <a:gd name="connsiteX0" fmla="*/ 772759 w 778577"/>
              <a:gd name="connsiteY0" fmla="*/ 18613 h 1144623"/>
              <a:gd name="connsiteX1" fmla="*/ 8260 w 778577"/>
              <a:gd name="connsiteY1" fmla="*/ 1127885 h 1144623"/>
              <a:gd name="connsiteX2" fmla="*/ 375519 w 778577"/>
              <a:gd name="connsiteY2" fmla="*/ 663190 h 1144623"/>
              <a:gd name="connsiteX3" fmla="*/ 502936 w 778577"/>
              <a:gd name="connsiteY3" fmla="*/ 333406 h 1144623"/>
              <a:gd name="connsiteX4" fmla="*/ 368024 w 778577"/>
              <a:gd name="connsiteY4" fmla="*/ 423347 h 1144623"/>
              <a:gd name="connsiteX5" fmla="*/ 772759 w 778577"/>
              <a:gd name="connsiteY5" fmla="*/ 18613 h 114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577" h="1144623">
                <a:moveTo>
                  <a:pt x="772759" y="18613"/>
                </a:moveTo>
                <a:cubicBezTo>
                  <a:pt x="712798" y="136036"/>
                  <a:pt x="74467" y="1020456"/>
                  <a:pt x="8260" y="1127885"/>
                </a:cubicBezTo>
                <a:cubicBezTo>
                  <a:pt x="-57947" y="1235314"/>
                  <a:pt x="293073" y="795603"/>
                  <a:pt x="375519" y="663190"/>
                </a:cubicBezTo>
                <a:cubicBezTo>
                  <a:pt x="457965" y="530777"/>
                  <a:pt x="504185" y="373380"/>
                  <a:pt x="502936" y="333406"/>
                </a:cubicBezTo>
                <a:cubicBezTo>
                  <a:pt x="501687" y="293432"/>
                  <a:pt x="325552" y="470816"/>
                  <a:pt x="368024" y="423347"/>
                </a:cubicBezTo>
                <a:cubicBezTo>
                  <a:pt x="410496" y="375878"/>
                  <a:pt x="832720" y="-98810"/>
                  <a:pt x="772759" y="186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23A5F3B2-8010-D0AD-4D0F-C71FEE594726}"/>
              </a:ext>
            </a:extLst>
          </p:cNvPr>
          <p:cNvSpPr/>
          <p:nvPr/>
        </p:nvSpPr>
        <p:spPr>
          <a:xfrm>
            <a:off x="5117273" y="7899816"/>
            <a:ext cx="713901" cy="933849"/>
          </a:xfrm>
          <a:custGeom>
            <a:avLst/>
            <a:gdLst>
              <a:gd name="connsiteX0" fmla="*/ 713901 w 713901"/>
              <a:gd name="connsiteY0" fmla="*/ 0 h 933849"/>
              <a:gd name="connsiteX1" fmla="*/ 676425 w 713901"/>
              <a:gd name="connsiteY1" fmla="*/ 44971 h 933849"/>
              <a:gd name="connsiteX2" fmla="*/ 1868 w 713901"/>
              <a:gd name="connsiteY2" fmla="*/ 929391 h 933849"/>
              <a:gd name="connsiteX3" fmla="*/ 466563 w 713901"/>
              <a:gd name="connsiteY3" fmla="*/ 397240 h 933849"/>
              <a:gd name="connsiteX4" fmla="*/ 196740 w 713901"/>
              <a:gd name="connsiteY4" fmla="*/ 622092 h 933849"/>
              <a:gd name="connsiteX5" fmla="*/ 713901 w 713901"/>
              <a:gd name="connsiteY5" fmla="*/ 0 h 93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901" h="933849">
                <a:moveTo>
                  <a:pt x="713901" y="0"/>
                </a:moveTo>
                <a:lnTo>
                  <a:pt x="676425" y="44971"/>
                </a:lnTo>
                <a:cubicBezTo>
                  <a:pt x="557753" y="199870"/>
                  <a:pt x="36845" y="870680"/>
                  <a:pt x="1868" y="929391"/>
                </a:cubicBezTo>
                <a:cubicBezTo>
                  <a:pt x="-33109" y="988103"/>
                  <a:pt x="434084" y="448457"/>
                  <a:pt x="466563" y="397240"/>
                </a:cubicBezTo>
                <a:cubicBezTo>
                  <a:pt x="499042" y="346024"/>
                  <a:pt x="154268" y="687050"/>
                  <a:pt x="196740" y="622092"/>
                </a:cubicBezTo>
                <a:cubicBezTo>
                  <a:pt x="239212" y="557135"/>
                  <a:pt x="633954" y="96187"/>
                  <a:pt x="713901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B4C8CC9E-1D68-6538-8BAC-277E7FF97916}"/>
              </a:ext>
            </a:extLst>
          </p:cNvPr>
          <p:cNvSpPr/>
          <p:nvPr/>
        </p:nvSpPr>
        <p:spPr>
          <a:xfrm>
            <a:off x="5216105" y="8323209"/>
            <a:ext cx="690930" cy="873345"/>
          </a:xfrm>
          <a:custGeom>
            <a:avLst/>
            <a:gdLst>
              <a:gd name="connsiteX0" fmla="*/ 690020 w 690930"/>
              <a:gd name="connsiteY0" fmla="*/ 3827 h 873345"/>
              <a:gd name="connsiteX1" fmla="*/ 7967 w 690930"/>
              <a:gd name="connsiteY1" fmla="*/ 865761 h 873345"/>
              <a:gd name="connsiteX2" fmla="*/ 307770 w 690930"/>
              <a:gd name="connsiteY2" fmla="*/ 431047 h 873345"/>
              <a:gd name="connsiteX3" fmla="*/ 157869 w 690930"/>
              <a:gd name="connsiteY3" fmla="*/ 543473 h 873345"/>
              <a:gd name="connsiteX4" fmla="*/ 690020 w 690930"/>
              <a:gd name="connsiteY4" fmla="*/ 3827 h 8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930" h="873345">
                <a:moveTo>
                  <a:pt x="690020" y="3827"/>
                </a:moveTo>
                <a:cubicBezTo>
                  <a:pt x="665036" y="57542"/>
                  <a:pt x="71675" y="794558"/>
                  <a:pt x="7967" y="865761"/>
                </a:cubicBezTo>
                <a:cubicBezTo>
                  <a:pt x="-55741" y="936964"/>
                  <a:pt x="282786" y="484762"/>
                  <a:pt x="307770" y="431047"/>
                </a:cubicBezTo>
                <a:cubicBezTo>
                  <a:pt x="332754" y="377332"/>
                  <a:pt x="97908" y="608431"/>
                  <a:pt x="157869" y="543473"/>
                </a:cubicBezTo>
                <a:cubicBezTo>
                  <a:pt x="217830" y="478516"/>
                  <a:pt x="715004" y="-49888"/>
                  <a:pt x="690020" y="3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D215F162-422A-77D4-4ABC-8C6144483AAF}"/>
              </a:ext>
            </a:extLst>
          </p:cNvPr>
          <p:cNvSpPr/>
          <p:nvPr/>
        </p:nvSpPr>
        <p:spPr>
          <a:xfrm>
            <a:off x="5311861" y="8715242"/>
            <a:ext cx="649654" cy="821781"/>
          </a:xfrm>
          <a:custGeom>
            <a:avLst/>
            <a:gdLst>
              <a:gd name="connsiteX0" fmla="*/ 639234 w 649654"/>
              <a:gd name="connsiteY0" fmla="*/ 9033 h 821781"/>
              <a:gd name="connsiteX1" fmla="*/ 9647 w 649654"/>
              <a:gd name="connsiteY1" fmla="*/ 796017 h 821781"/>
              <a:gd name="connsiteX2" fmla="*/ 249490 w 649654"/>
              <a:gd name="connsiteY2" fmla="*/ 638620 h 821781"/>
              <a:gd name="connsiteX3" fmla="*/ 137064 w 649654"/>
              <a:gd name="connsiteY3" fmla="*/ 713571 h 821781"/>
              <a:gd name="connsiteX4" fmla="*/ 481837 w 649654"/>
              <a:gd name="connsiteY4" fmla="*/ 286351 h 821781"/>
              <a:gd name="connsiteX5" fmla="*/ 406887 w 649654"/>
              <a:gd name="connsiteY5" fmla="*/ 361302 h 821781"/>
              <a:gd name="connsiteX6" fmla="*/ 639234 w 649654"/>
              <a:gd name="connsiteY6" fmla="*/ 9033 h 82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654" h="821781">
                <a:moveTo>
                  <a:pt x="639234" y="9033"/>
                </a:moveTo>
                <a:cubicBezTo>
                  <a:pt x="573027" y="81486"/>
                  <a:pt x="74604" y="691086"/>
                  <a:pt x="9647" y="796017"/>
                </a:cubicBezTo>
                <a:cubicBezTo>
                  <a:pt x="-55310" y="900948"/>
                  <a:pt x="228254" y="652361"/>
                  <a:pt x="249490" y="638620"/>
                </a:cubicBezTo>
                <a:cubicBezTo>
                  <a:pt x="270726" y="624879"/>
                  <a:pt x="98340" y="772282"/>
                  <a:pt x="137064" y="713571"/>
                </a:cubicBezTo>
                <a:cubicBezTo>
                  <a:pt x="175788" y="654860"/>
                  <a:pt x="436866" y="345063"/>
                  <a:pt x="481837" y="286351"/>
                </a:cubicBezTo>
                <a:cubicBezTo>
                  <a:pt x="526807" y="227640"/>
                  <a:pt x="378156" y="400027"/>
                  <a:pt x="406887" y="361302"/>
                </a:cubicBezTo>
                <a:cubicBezTo>
                  <a:pt x="435618" y="322577"/>
                  <a:pt x="705441" y="-63420"/>
                  <a:pt x="639234" y="90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A6391468-5B1D-7CFF-17D7-1BA6D63E6DB1}"/>
              </a:ext>
            </a:extLst>
          </p:cNvPr>
          <p:cNvSpPr/>
          <p:nvPr/>
        </p:nvSpPr>
        <p:spPr>
          <a:xfrm>
            <a:off x="5358204" y="9134189"/>
            <a:ext cx="589018" cy="867988"/>
          </a:xfrm>
          <a:custGeom>
            <a:avLst/>
            <a:gdLst>
              <a:gd name="connsiteX0" fmla="*/ 555416 w 589018"/>
              <a:gd name="connsiteY0" fmla="*/ 39791 h 867988"/>
              <a:gd name="connsiteX1" fmla="*/ 532930 w 589018"/>
              <a:gd name="connsiteY1" fmla="*/ 107247 h 867988"/>
              <a:gd name="connsiteX2" fmla="*/ 780 w 589018"/>
              <a:gd name="connsiteY2" fmla="*/ 864250 h 867988"/>
              <a:gd name="connsiteX3" fmla="*/ 413009 w 589018"/>
              <a:gd name="connsiteY3" fmla="*/ 399555 h 867988"/>
              <a:gd name="connsiteX4" fmla="*/ 375534 w 589018"/>
              <a:gd name="connsiteY4" fmla="*/ 437031 h 867988"/>
              <a:gd name="connsiteX5" fmla="*/ 555416 w 589018"/>
              <a:gd name="connsiteY5" fmla="*/ 39791 h 86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018" h="867988">
                <a:moveTo>
                  <a:pt x="555416" y="39791"/>
                </a:moveTo>
                <a:cubicBezTo>
                  <a:pt x="581649" y="-15173"/>
                  <a:pt x="625369" y="-30163"/>
                  <a:pt x="532930" y="107247"/>
                </a:cubicBezTo>
                <a:cubicBezTo>
                  <a:pt x="440491" y="244657"/>
                  <a:pt x="20767" y="815532"/>
                  <a:pt x="780" y="864250"/>
                </a:cubicBezTo>
                <a:cubicBezTo>
                  <a:pt x="-19207" y="912968"/>
                  <a:pt x="350550" y="470758"/>
                  <a:pt x="413009" y="399555"/>
                </a:cubicBezTo>
                <a:cubicBezTo>
                  <a:pt x="475468" y="328352"/>
                  <a:pt x="348052" y="499490"/>
                  <a:pt x="375534" y="437031"/>
                </a:cubicBezTo>
                <a:cubicBezTo>
                  <a:pt x="403016" y="374572"/>
                  <a:pt x="529183" y="94755"/>
                  <a:pt x="555416" y="397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9CCC5D13-6DF6-D1D8-9E86-4763D1840430}"/>
              </a:ext>
            </a:extLst>
          </p:cNvPr>
          <p:cNvSpPr/>
          <p:nvPr/>
        </p:nvSpPr>
        <p:spPr>
          <a:xfrm>
            <a:off x="5510613" y="9582472"/>
            <a:ext cx="524861" cy="777224"/>
          </a:xfrm>
          <a:custGeom>
            <a:avLst/>
            <a:gdLst>
              <a:gd name="connsiteX0" fmla="*/ 515433 w 524861"/>
              <a:gd name="connsiteY0" fmla="*/ 3738 h 777224"/>
              <a:gd name="connsiteX1" fmla="*/ 5767 w 524861"/>
              <a:gd name="connsiteY1" fmla="*/ 753246 h 777224"/>
              <a:gd name="connsiteX2" fmla="*/ 245610 w 524861"/>
              <a:gd name="connsiteY2" fmla="*/ 580859 h 777224"/>
              <a:gd name="connsiteX3" fmla="*/ 328056 w 524861"/>
              <a:gd name="connsiteY3" fmla="*/ 468433 h 777224"/>
              <a:gd name="connsiteX4" fmla="*/ 515433 w 524861"/>
              <a:gd name="connsiteY4" fmla="*/ 3738 h 77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861" h="777224">
                <a:moveTo>
                  <a:pt x="515433" y="3738"/>
                </a:moveTo>
                <a:cubicBezTo>
                  <a:pt x="461718" y="51207"/>
                  <a:pt x="50737" y="657059"/>
                  <a:pt x="5767" y="753246"/>
                </a:cubicBezTo>
                <a:cubicBezTo>
                  <a:pt x="-39203" y="849433"/>
                  <a:pt x="191895" y="628328"/>
                  <a:pt x="245610" y="580859"/>
                </a:cubicBezTo>
                <a:cubicBezTo>
                  <a:pt x="299325" y="533390"/>
                  <a:pt x="278089" y="562121"/>
                  <a:pt x="328056" y="468433"/>
                </a:cubicBezTo>
                <a:cubicBezTo>
                  <a:pt x="378023" y="374745"/>
                  <a:pt x="569148" y="-43731"/>
                  <a:pt x="515433" y="37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E94FA47C-11B9-DA8C-923A-BD58E863623A}"/>
              </a:ext>
            </a:extLst>
          </p:cNvPr>
          <p:cNvSpPr/>
          <p:nvPr/>
        </p:nvSpPr>
        <p:spPr>
          <a:xfrm>
            <a:off x="5572060" y="10008618"/>
            <a:ext cx="529924" cy="730359"/>
          </a:xfrm>
          <a:custGeom>
            <a:avLst/>
            <a:gdLst>
              <a:gd name="connsiteX0" fmla="*/ 528937 w 529924"/>
              <a:gd name="connsiteY0" fmla="*/ 12307 h 730359"/>
              <a:gd name="connsiteX1" fmla="*/ 19271 w 529924"/>
              <a:gd name="connsiteY1" fmla="*/ 709349 h 730359"/>
              <a:gd name="connsiteX2" fmla="*/ 101717 w 529924"/>
              <a:gd name="connsiteY2" fmla="*/ 544457 h 730359"/>
              <a:gd name="connsiteX3" fmla="*/ 49251 w 529924"/>
              <a:gd name="connsiteY3" fmla="*/ 499487 h 730359"/>
              <a:gd name="connsiteX4" fmla="*/ 364045 w 529924"/>
              <a:gd name="connsiteY4" fmla="*/ 4812 h 730359"/>
              <a:gd name="connsiteX5" fmla="*/ 154183 w 529924"/>
              <a:gd name="connsiteY5" fmla="*/ 244654 h 730359"/>
              <a:gd name="connsiteX6" fmla="*/ 528937 w 529924"/>
              <a:gd name="connsiteY6" fmla="*/ 12307 h 73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924" h="730359">
                <a:moveTo>
                  <a:pt x="528937" y="12307"/>
                </a:moveTo>
                <a:cubicBezTo>
                  <a:pt x="506452" y="89756"/>
                  <a:pt x="90474" y="620657"/>
                  <a:pt x="19271" y="709349"/>
                </a:cubicBezTo>
                <a:cubicBezTo>
                  <a:pt x="-51932" y="798041"/>
                  <a:pt x="96720" y="579434"/>
                  <a:pt x="101717" y="544457"/>
                </a:cubicBezTo>
                <a:cubicBezTo>
                  <a:pt x="106714" y="509480"/>
                  <a:pt x="5530" y="589428"/>
                  <a:pt x="49251" y="499487"/>
                </a:cubicBezTo>
                <a:cubicBezTo>
                  <a:pt x="92972" y="409546"/>
                  <a:pt x="346556" y="47284"/>
                  <a:pt x="364045" y="4812"/>
                </a:cubicBezTo>
                <a:cubicBezTo>
                  <a:pt x="381534" y="-37660"/>
                  <a:pt x="125452" y="240907"/>
                  <a:pt x="154183" y="244654"/>
                </a:cubicBezTo>
                <a:cubicBezTo>
                  <a:pt x="182914" y="248402"/>
                  <a:pt x="551422" y="-65142"/>
                  <a:pt x="528937" y="123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01445F40-4354-67DF-96E1-BC7875EFE5ED}"/>
              </a:ext>
            </a:extLst>
          </p:cNvPr>
          <p:cNvSpPr/>
          <p:nvPr/>
        </p:nvSpPr>
        <p:spPr>
          <a:xfrm>
            <a:off x="5349641" y="9439987"/>
            <a:ext cx="1245950" cy="2164345"/>
          </a:xfrm>
          <a:custGeom>
            <a:avLst/>
            <a:gdLst>
              <a:gd name="connsiteX0" fmla="*/ 1848 w 1245950"/>
              <a:gd name="connsiteY0" fmla="*/ 206183 h 2164345"/>
              <a:gd name="connsiteX1" fmla="*/ 309146 w 1245950"/>
              <a:gd name="connsiteY1" fmla="*/ 1577783 h 2164345"/>
              <a:gd name="connsiteX2" fmla="*/ 301651 w 1245950"/>
              <a:gd name="connsiteY2" fmla="*/ 1532813 h 2164345"/>
              <a:gd name="connsiteX3" fmla="*/ 421572 w 1245950"/>
              <a:gd name="connsiteY3" fmla="*/ 1450367 h 2164345"/>
              <a:gd name="connsiteX4" fmla="*/ 668910 w 1245950"/>
              <a:gd name="connsiteY4" fmla="*/ 1300465 h 2164345"/>
              <a:gd name="connsiteX5" fmla="*/ 616444 w 1245950"/>
              <a:gd name="connsiteY5" fmla="*/ 1390406 h 2164345"/>
              <a:gd name="connsiteX6" fmla="*/ 1013684 w 1245950"/>
              <a:gd name="connsiteY6" fmla="*/ 11311 h 2164345"/>
              <a:gd name="connsiteX7" fmla="*/ 938733 w 1245950"/>
              <a:gd name="connsiteY7" fmla="*/ 738334 h 2164345"/>
              <a:gd name="connsiteX8" fmla="*/ 1238536 w 1245950"/>
              <a:gd name="connsiteY8" fmla="*/ 783305 h 2164345"/>
              <a:gd name="connsiteX9" fmla="*/ 578969 w 1245950"/>
              <a:gd name="connsiteY9" fmla="*/ 2072459 h 2164345"/>
              <a:gd name="connsiteX10" fmla="*/ 346621 w 1245950"/>
              <a:gd name="connsiteY10" fmla="*/ 1990013 h 2164345"/>
              <a:gd name="connsiteX11" fmla="*/ 189225 w 1245950"/>
              <a:gd name="connsiteY11" fmla="*/ 1427882 h 2164345"/>
              <a:gd name="connsiteX12" fmla="*/ 1848 w 1245950"/>
              <a:gd name="connsiteY12" fmla="*/ 206183 h 216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950" h="2164345">
                <a:moveTo>
                  <a:pt x="1848" y="206183"/>
                </a:moveTo>
                <a:cubicBezTo>
                  <a:pt x="21835" y="231167"/>
                  <a:pt x="259179" y="1356678"/>
                  <a:pt x="309146" y="1577783"/>
                </a:cubicBezTo>
                <a:cubicBezTo>
                  <a:pt x="359113" y="1798888"/>
                  <a:pt x="282913" y="1554049"/>
                  <a:pt x="301651" y="1532813"/>
                </a:cubicBezTo>
                <a:cubicBezTo>
                  <a:pt x="320389" y="1511577"/>
                  <a:pt x="360362" y="1489092"/>
                  <a:pt x="421572" y="1450367"/>
                </a:cubicBezTo>
                <a:cubicBezTo>
                  <a:pt x="482782" y="1411642"/>
                  <a:pt x="636431" y="1310459"/>
                  <a:pt x="668910" y="1300465"/>
                </a:cubicBezTo>
                <a:cubicBezTo>
                  <a:pt x="701389" y="1290472"/>
                  <a:pt x="558982" y="1605265"/>
                  <a:pt x="616444" y="1390406"/>
                </a:cubicBezTo>
                <a:cubicBezTo>
                  <a:pt x="673906" y="1175547"/>
                  <a:pt x="959969" y="119990"/>
                  <a:pt x="1013684" y="11311"/>
                </a:cubicBezTo>
                <a:cubicBezTo>
                  <a:pt x="1067399" y="-97368"/>
                  <a:pt x="901258" y="609668"/>
                  <a:pt x="938733" y="738334"/>
                </a:cubicBezTo>
                <a:cubicBezTo>
                  <a:pt x="976208" y="867000"/>
                  <a:pt x="1298497" y="560951"/>
                  <a:pt x="1238536" y="783305"/>
                </a:cubicBezTo>
                <a:cubicBezTo>
                  <a:pt x="1178575" y="1005659"/>
                  <a:pt x="727621" y="1871341"/>
                  <a:pt x="578969" y="2072459"/>
                </a:cubicBezTo>
                <a:cubicBezTo>
                  <a:pt x="430317" y="2273577"/>
                  <a:pt x="411578" y="2097442"/>
                  <a:pt x="346621" y="1990013"/>
                </a:cubicBezTo>
                <a:cubicBezTo>
                  <a:pt x="281664" y="1882584"/>
                  <a:pt x="249186" y="1727685"/>
                  <a:pt x="189225" y="1427882"/>
                </a:cubicBezTo>
                <a:cubicBezTo>
                  <a:pt x="129264" y="1128079"/>
                  <a:pt x="-18139" y="181199"/>
                  <a:pt x="1848" y="2061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C25845F0-CE70-ACA0-181C-BC1167D204F0}"/>
              </a:ext>
            </a:extLst>
          </p:cNvPr>
          <p:cNvSpPr/>
          <p:nvPr/>
        </p:nvSpPr>
        <p:spPr>
          <a:xfrm>
            <a:off x="5350469" y="6776806"/>
            <a:ext cx="542057" cy="1004458"/>
          </a:xfrm>
          <a:custGeom>
            <a:avLst/>
            <a:gdLst>
              <a:gd name="connsiteX0" fmla="*/ 540665 w 542057"/>
              <a:gd name="connsiteY0" fmla="*/ 88689 h 1004458"/>
              <a:gd name="connsiteX1" fmla="*/ 120941 w 542057"/>
              <a:gd name="connsiteY1" fmla="*/ 21233 h 1004458"/>
              <a:gd name="connsiteX2" fmla="*/ 203387 w 542057"/>
              <a:gd name="connsiteY2" fmla="*/ 410978 h 1004458"/>
              <a:gd name="connsiteX3" fmla="*/ 255852 w 542057"/>
              <a:gd name="connsiteY3" fmla="*/ 351017 h 1004458"/>
              <a:gd name="connsiteX4" fmla="*/ 360783 w 542057"/>
              <a:gd name="connsiteY4" fmla="*/ 710781 h 1004458"/>
              <a:gd name="connsiteX5" fmla="*/ 450724 w 542057"/>
              <a:gd name="connsiteY5" fmla="*/ 1003089 h 1004458"/>
              <a:gd name="connsiteX6" fmla="*/ 300823 w 542057"/>
              <a:gd name="connsiteY6" fmla="*/ 590860 h 1004458"/>
              <a:gd name="connsiteX7" fmla="*/ 165911 w 542057"/>
              <a:gd name="connsiteY7" fmla="*/ 156145 h 1004458"/>
              <a:gd name="connsiteX8" fmla="*/ 1020 w 542057"/>
              <a:gd name="connsiteY8" fmla="*/ 21233 h 1004458"/>
              <a:gd name="connsiteX9" fmla="*/ 248357 w 542057"/>
              <a:gd name="connsiteY9" fmla="*/ 6243 h 1004458"/>
              <a:gd name="connsiteX10" fmla="*/ 540665 w 542057"/>
              <a:gd name="connsiteY10" fmla="*/ 88689 h 10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057" h="1004458">
                <a:moveTo>
                  <a:pt x="540665" y="88689"/>
                </a:moveTo>
                <a:cubicBezTo>
                  <a:pt x="519429" y="91187"/>
                  <a:pt x="177154" y="-32482"/>
                  <a:pt x="120941" y="21233"/>
                </a:cubicBezTo>
                <a:cubicBezTo>
                  <a:pt x="64728" y="74948"/>
                  <a:pt x="180902" y="356014"/>
                  <a:pt x="203387" y="410978"/>
                </a:cubicBezTo>
                <a:cubicBezTo>
                  <a:pt x="225872" y="465942"/>
                  <a:pt x="229619" y="301050"/>
                  <a:pt x="255852" y="351017"/>
                </a:cubicBezTo>
                <a:cubicBezTo>
                  <a:pt x="282085" y="400984"/>
                  <a:pt x="328304" y="602102"/>
                  <a:pt x="360783" y="710781"/>
                </a:cubicBezTo>
                <a:cubicBezTo>
                  <a:pt x="393262" y="819460"/>
                  <a:pt x="460717" y="1023076"/>
                  <a:pt x="450724" y="1003089"/>
                </a:cubicBezTo>
                <a:cubicBezTo>
                  <a:pt x="440731" y="983102"/>
                  <a:pt x="348292" y="732017"/>
                  <a:pt x="300823" y="590860"/>
                </a:cubicBezTo>
                <a:cubicBezTo>
                  <a:pt x="253354" y="449703"/>
                  <a:pt x="215878" y="251083"/>
                  <a:pt x="165911" y="156145"/>
                </a:cubicBezTo>
                <a:cubicBezTo>
                  <a:pt x="115944" y="61207"/>
                  <a:pt x="-12721" y="46217"/>
                  <a:pt x="1020" y="21233"/>
                </a:cubicBezTo>
                <a:cubicBezTo>
                  <a:pt x="14761" y="-3751"/>
                  <a:pt x="162164" y="-3751"/>
                  <a:pt x="248357" y="6243"/>
                </a:cubicBezTo>
                <a:cubicBezTo>
                  <a:pt x="334550" y="16236"/>
                  <a:pt x="561901" y="86191"/>
                  <a:pt x="540665" y="88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C3402F1A-6064-6DB4-334B-1007BEABACDF}"/>
              </a:ext>
            </a:extLst>
          </p:cNvPr>
          <p:cNvSpPr/>
          <p:nvPr/>
        </p:nvSpPr>
        <p:spPr>
          <a:xfrm>
            <a:off x="5463739" y="6826910"/>
            <a:ext cx="675783" cy="3008996"/>
          </a:xfrm>
          <a:custGeom>
            <a:avLst/>
            <a:gdLst>
              <a:gd name="connsiteX0" fmla="*/ 105107 w 675783"/>
              <a:gd name="connsiteY0" fmla="*/ 1110 h 3008996"/>
              <a:gd name="connsiteX1" fmla="*/ 247513 w 675783"/>
              <a:gd name="connsiteY1" fmla="*/ 390854 h 3008996"/>
              <a:gd name="connsiteX2" fmla="*/ 524831 w 675783"/>
              <a:gd name="connsiteY2" fmla="*/ 1230303 h 3008996"/>
              <a:gd name="connsiteX3" fmla="*/ 472366 w 675783"/>
              <a:gd name="connsiteY3" fmla="*/ 1365215 h 3008996"/>
              <a:gd name="connsiteX4" fmla="*/ 584792 w 675783"/>
              <a:gd name="connsiteY4" fmla="*/ 2069752 h 3008996"/>
              <a:gd name="connsiteX5" fmla="*/ 524831 w 675783"/>
              <a:gd name="connsiteY5" fmla="*/ 2092238 h 3008996"/>
              <a:gd name="connsiteX6" fmla="*/ 674733 w 675783"/>
              <a:gd name="connsiteY6" fmla="*/ 2871726 h 3008996"/>
              <a:gd name="connsiteX7" fmla="*/ 584792 w 675783"/>
              <a:gd name="connsiteY7" fmla="*/ 2901706 h 3008996"/>
              <a:gd name="connsiteX8" fmla="*/ 457376 w 675783"/>
              <a:gd name="connsiteY8" fmla="*/ 1777444 h 3008996"/>
              <a:gd name="connsiteX9" fmla="*/ 22661 w 675783"/>
              <a:gd name="connsiteY9" fmla="*/ 203477 h 3008996"/>
              <a:gd name="connsiteX10" fmla="*/ 67631 w 675783"/>
              <a:gd name="connsiteY10" fmla="*/ 270933 h 3008996"/>
              <a:gd name="connsiteX11" fmla="*/ 105107 w 675783"/>
              <a:gd name="connsiteY11" fmla="*/ 1110 h 300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783" h="3008996">
                <a:moveTo>
                  <a:pt x="105107" y="1110"/>
                </a:moveTo>
                <a:cubicBezTo>
                  <a:pt x="135087" y="21097"/>
                  <a:pt x="177559" y="185989"/>
                  <a:pt x="247513" y="390854"/>
                </a:cubicBezTo>
                <a:cubicBezTo>
                  <a:pt x="317467" y="595719"/>
                  <a:pt x="487355" y="1067909"/>
                  <a:pt x="524831" y="1230303"/>
                </a:cubicBezTo>
                <a:cubicBezTo>
                  <a:pt x="562307" y="1392697"/>
                  <a:pt x="462373" y="1225307"/>
                  <a:pt x="472366" y="1365215"/>
                </a:cubicBezTo>
                <a:cubicBezTo>
                  <a:pt x="482359" y="1505123"/>
                  <a:pt x="576048" y="1948582"/>
                  <a:pt x="584792" y="2069752"/>
                </a:cubicBezTo>
                <a:cubicBezTo>
                  <a:pt x="593536" y="2190922"/>
                  <a:pt x="509841" y="1958576"/>
                  <a:pt x="524831" y="2092238"/>
                </a:cubicBezTo>
                <a:cubicBezTo>
                  <a:pt x="539821" y="2225900"/>
                  <a:pt x="664740" y="2736815"/>
                  <a:pt x="674733" y="2871726"/>
                </a:cubicBezTo>
                <a:cubicBezTo>
                  <a:pt x="684726" y="3006637"/>
                  <a:pt x="621018" y="3084086"/>
                  <a:pt x="584792" y="2901706"/>
                </a:cubicBezTo>
                <a:cubicBezTo>
                  <a:pt x="548566" y="2719326"/>
                  <a:pt x="551064" y="2227149"/>
                  <a:pt x="457376" y="1777444"/>
                </a:cubicBezTo>
                <a:cubicBezTo>
                  <a:pt x="363688" y="1327739"/>
                  <a:pt x="87618" y="454562"/>
                  <a:pt x="22661" y="203477"/>
                </a:cubicBezTo>
                <a:cubicBezTo>
                  <a:pt x="-42296" y="-47608"/>
                  <a:pt x="51392" y="304661"/>
                  <a:pt x="67631" y="270933"/>
                </a:cubicBezTo>
                <a:cubicBezTo>
                  <a:pt x="83870" y="237205"/>
                  <a:pt x="75127" y="-18877"/>
                  <a:pt x="105107" y="11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650C704E-5D45-C646-3FF9-F80B7197F5B5}"/>
              </a:ext>
            </a:extLst>
          </p:cNvPr>
          <p:cNvSpPr/>
          <p:nvPr/>
        </p:nvSpPr>
        <p:spPr>
          <a:xfrm>
            <a:off x="5469932" y="5292092"/>
            <a:ext cx="517040" cy="1663916"/>
          </a:xfrm>
          <a:custGeom>
            <a:avLst/>
            <a:gdLst>
              <a:gd name="connsiteX0" fmla="*/ 179754 w 517040"/>
              <a:gd name="connsiteY0" fmla="*/ 63679 h 1663916"/>
              <a:gd name="connsiteX1" fmla="*/ 179754 w 517040"/>
              <a:gd name="connsiteY1" fmla="*/ 210637 h 1663916"/>
              <a:gd name="connsiteX2" fmla="*/ 139 w 517040"/>
              <a:gd name="connsiteY2" fmla="*/ 896437 h 1663916"/>
              <a:gd name="connsiteX3" fmla="*/ 212411 w 517040"/>
              <a:gd name="connsiteY3" fmla="*/ 831122 h 1663916"/>
              <a:gd name="connsiteX4" fmla="*/ 261397 w 517040"/>
              <a:gd name="connsiteY4" fmla="*/ 1663879 h 1663916"/>
              <a:gd name="connsiteX5" fmla="*/ 457339 w 517040"/>
              <a:gd name="connsiteY5" fmla="*/ 863779 h 1663916"/>
              <a:gd name="connsiteX6" fmla="*/ 506325 w 517040"/>
              <a:gd name="connsiteY6" fmla="*/ 357594 h 1663916"/>
              <a:gd name="connsiteX7" fmla="*/ 277725 w 517040"/>
              <a:gd name="connsiteY7" fmla="*/ 471894 h 1663916"/>
              <a:gd name="connsiteX8" fmla="*/ 228739 w 517040"/>
              <a:gd name="connsiteY8" fmla="*/ 31022 h 1663916"/>
              <a:gd name="connsiteX9" fmla="*/ 179754 w 517040"/>
              <a:gd name="connsiteY9" fmla="*/ 63679 h 166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040" h="1663916">
                <a:moveTo>
                  <a:pt x="179754" y="63679"/>
                </a:moveTo>
                <a:cubicBezTo>
                  <a:pt x="171590" y="93615"/>
                  <a:pt x="209690" y="71844"/>
                  <a:pt x="179754" y="210637"/>
                </a:cubicBezTo>
                <a:cubicBezTo>
                  <a:pt x="149818" y="349430"/>
                  <a:pt x="-5304" y="793023"/>
                  <a:pt x="139" y="896437"/>
                </a:cubicBezTo>
                <a:cubicBezTo>
                  <a:pt x="5582" y="999851"/>
                  <a:pt x="168868" y="703215"/>
                  <a:pt x="212411" y="831122"/>
                </a:cubicBezTo>
                <a:cubicBezTo>
                  <a:pt x="255954" y="959029"/>
                  <a:pt x="220576" y="1658436"/>
                  <a:pt x="261397" y="1663879"/>
                </a:cubicBezTo>
                <a:cubicBezTo>
                  <a:pt x="302218" y="1669322"/>
                  <a:pt x="416518" y="1081493"/>
                  <a:pt x="457339" y="863779"/>
                </a:cubicBezTo>
                <a:cubicBezTo>
                  <a:pt x="498160" y="646065"/>
                  <a:pt x="536261" y="422908"/>
                  <a:pt x="506325" y="357594"/>
                </a:cubicBezTo>
                <a:cubicBezTo>
                  <a:pt x="476389" y="292280"/>
                  <a:pt x="323989" y="526323"/>
                  <a:pt x="277725" y="471894"/>
                </a:cubicBezTo>
                <a:cubicBezTo>
                  <a:pt x="231461" y="417465"/>
                  <a:pt x="239625" y="104501"/>
                  <a:pt x="228739" y="31022"/>
                </a:cubicBezTo>
                <a:cubicBezTo>
                  <a:pt x="217853" y="-42457"/>
                  <a:pt x="187918" y="33743"/>
                  <a:pt x="179754" y="63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A0B10FC6-5DD3-FFBF-2BF1-DAEE0D2CC876}"/>
              </a:ext>
            </a:extLst>
          </p:cNvPr>
          <p:cNvSpPr/>
          <p:nvPr/>
        </p:nvSpPr>
        <p:spPr>
          <a:xfrm>
            <a:off x="6186424" y="5837178"/>
            <a:ext cx="439754" cy="2501581"/>
          </a:xfrm>
          <a:custGeom>
            <a:avLst/>
            <a:gdLst>
              <a:gd name="connsiteX0" fmla="*/ 410319 w 439754"/>
              <a:gd name="connsiteY0" fmla="*/ 90093 h 2501581"/>
              <a:gd name="connsiteX1" fmla="*/ 410319 w 439754"/>
              <a:gd name="connsiteY1" fmla="*/ 155408 h 2501581"/>
              <a:gd name="connsiteX2" fmla="*/ 263362 w 439754"/>
              <a:gd name="connsiteY2" fmla="*/ 1722951 h 2501581"/>
              <a:gd name="connsiteX3" fmla="*/ 230705 w 439754"/>
              <a:gd name="connsiteY3" fmla="*/ 2441408 h 2501581"/>
              <a:gd name="connsiteX4" fmla="*/ 18433 w 439754"/>
              <a:gd name="connsiteY4" fmla="*/ 220722 h 2501581"/>
              <a:gd name="connsiteX5" fmla="*/ 18433 w 439754"/>
              <a:gd name="connsiteY5" fmla="*/ 971836 h 2501581"/>
              <a:gd name="connsiteX6" fmla="*/ 83747 w 439754"/>
              <a:gd name="connsiteY6" fmla="*/ 204393 h 2501581"/>
              <a:gd name="connsiteX7" fmla="*/ 100076 w 439754"/>
              <a:gd name="connsiteY7" fmla="*/ 449322 h 2501581"/>
              <a:gd name="connsiteX8" fmla="*/ 410319 w 439754"/>
              <a:gd name="connsiteY8" fmla="*/ 90093 h 250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754" h="2501581">
                <a:moveTo>
                  <a:pt x="410319" y="90093"/>
                </a:moveTo>
                <a:cubicBezTo>
                  <a:pt x="462026" y="41107"/>
                  <a:pt x="434812" y="-116735"/>
                  <a:pt x="410319" y="155408"/>
                </a:cubicBezTo>
                <a:cubicBezTo>
                  <a:pt x="385826" y="427551"/>
                  <a:pt x="293298" y="1341951"/>
                  <a:pt x="263362" y="1722951"/>
                </a:cubicBezTo>
                <a:cubicBezTo>
                  <a:pt x="233426" y="2103951"/>
                  <a:pt x="271526" y="2691779"/>
                  <a:pt x="230705" y="2441408"/>
                </a:cubicBezTo>
                <a:cubicBezTo>
                  <a:pt x="189884" y="2191037"/>
                  <a:pt x="53812" y="465650"/>
                  <a:pt x="18433" y="220722"/>
                </a:cubicBezTo>
                <a:cubicBezTo>
                  <a:pt x="-16946" y="-24206"/>
                  <a:pt x="7547" y="974557"/>
                  <a:pt x="18433" y="971836"/>
                </a:cubicBezTo>
                <a:cubicBezTo>
                  <a:pt x="29319" y="969115"/>
                  <a:pt x="70140" y="291479"/>
                  <a:pt x="83747" y="204393"/>
                </a:cubicBezTo>
                <a:cubicBezTo>
                  <a:pt x="97354" y="117307"/>
                  <a:pt x="42926" y="465651"/>
                  <a:pt x="100076" y="449322"/>
                </a:cubicBezTo>
                <a:cubicBezTo>
                  <a:pt x="157226" y="432994"/>
                  <a:pt x="358612" y="139079"/>
                  <a:pt x="410319" y="900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円/楕円 1472">
            <a:extLst>
              <a:ext uri="{FF2B5EF4-FFF2-40B4-BE49-F238E27FC236}">
                <a16:creationId xmlns:a16="http://schemas.microsoft.com/office/drawing/2014/main" id="{1B3800A4-E01B-0AE2-765E-A99F658A369B}"/>
              </a:ext>
            </a:extLst>
          </p:cNvPr>
          <p:cNvSpPr/>
          <p:nvPr/>
        </p:nvSpPr>
        <p:spPr>
          <a:xfrm>
            <a:off x="4061126" y="315925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円/楕円 1473">
            <a:extLst>
              <a:ext uri="{FF2B5EF4-FFF2-40B4-BE49-F238E27FC236}">
                <a16:creationId xmlns:a16="http://schemas.microsoft.com/office/drawing/2014/main" id="{83991A13-285D-6659-D7E2-784A0992101C}"/>
              </a:ext>
            </a:extLst>
          </p:cNvPr>
          <p:cNvSpPr/>
          <p:nvPr/>
        </p:nvSpPr>
        <p:spPr>
          <a:xfrm>
            <a:off x="5157036" y="30745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49C34E51-F8F8-7F7E-2505-7308AAFC5203}"/>
              </a:ext>
            </a:extLst>
          </p:cNvPr>
          <p:cNvSpPr/>
          <p:nvPr/>
        </p:nvSpPr>
        <p:spPr>
          <a:xfrm>
            <a:off x="2120056" y="6013642"/>
            <a:ext cx="661534" cy="2233192"/>
          </a:xfrm>
          <a:custGeom>
            <a:avLst/>
            <a:gdLst>
              <a:gd name="connsiteX0" fmla="*/ 658313 w 661534"/>
              <a:gd name="connsiteY0" fmla="*/ 296 h 2233192"/>
              <a:gd name="connsiteX1" fmla="*/ 262659 w 661534"/>
              <a:gd name="connsiteY1" fmla="*/ 941073 h 2233192"/>
              <a:gd name="connsiteX2" fmla="*/ 447298 w 661534"/>
              <a:gd name="connsiteY2" fmla="*/ 712473 h 2233192"/>
              <a:gd name="connsiteX3" fmla="*/ 271452 w 661534"/>
              <a:gd name="connsiteY3" fmla="*/ 1301558 h 2233192"/>
              <a:gd name="connsiteX4" fmla="*/ 508844 w 661534"/>
              <a:gd name="connsiteY4" fmla="*/ 1960981 h 2233192"/>
              <a:gd name="connsiteX5" fmla="*/ 631936 w 661534"/>
              <a:gd name="connsiteY5" fmla="*/ 2224750 h 2233192"/>
              <a:gd name="connsiteX6" fmla="*/ 623144 w 661534"/>
              <a:gd name="connsiteY6" fmla="*/ 1679627 h 2233192"/>
              <a:gd name="connsiteX7" fmla="*/ 218698 w 661534"/>
              <a:gd name="connsiteY7" fmla="*/ 510250 h 2233192"/>
              <a:gd name="connsiteX8" fmla="*/ 16475 w 661534"/>
              <a:gd name="connsiteY8" fmla="*/ 835566 h 2233192"/>
              <a:gd name="connsiteX9" fmla="*/ 658313 w 661534"/>
              <a:gd name="connsiteY9" fmla="*/ 296 h 223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534" h="2233192">
                <a:moveTo>
                  <a:pt x="658313" y="296"/>
                </a:moveTo>
                <a:cubicBezTo>
                  <a:pt x="699344" y="17881"/>
                  <a:pt x="297828" y="822377"/>
                  <a:pt x="262659" y="941073"/>
                </a:cubicBezTo>
                <a:cubicBezTo>
                  <a:pt x="227490" y="1059769"/>
                  <a:pt x="445833" y="652392"/>
                  <a:pt x="447298" y="712473"/>
                </a:cubicBezTo>
                <a:cubicBezTo>
                  <a:pt x="448763" y="772554"/>
                  <a:pt x="261194" y="1093473"/>
                  <a:pt x="271452" y="1301558"/>
                </a:cubicBezTo>
                <a:cubicBezTo>
                  <a:pt x="281710" y="1509643"/>
                  <a:pt x="448763" y="1807116"/>
                  <a:pt x="508844" y="1960981"/>
                </a:cubicBezTo>
                <a:cubicBezTo>
                  <a:pt x="568925" y="2114846"/>
                  <a:pt x="612886" y="2271642"/>
                  <a:pt x="631936" y="2224750"/>
                </a:cubicBezTo>
                <a:cubicBezTo>
                  <a:pt x="650986" y="2177858"/>
                  <a:pt x="692017" y="1965377"/>
                  <a:pt x="623144" y="1679627"/>
                </a:cubicBezTo>
                <a:cubicBezTo>
                  <a:pt x="554271" y="1393877"/>
                  <a:pt x="319809" y="650927"/>
                  <a:pt x="218698" y="510250"/>
                </a:cubicBezTo>
                <a:cubicBezTo>
                  <a:pt x="117587" y="369573"/>
                  <a:pt x="-53864" y="919093"/>
                  <a:pt x="16475" y="835566"/>
                </a:cubicBezTo>
                <a:cubicBezTo>
                  <a:pt x="86813" y="752039"/>
                  <a:pt x="617282" y="-17289"/>
                  <a:pt x="658313" y="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635F77C9-7352-D6D6-6A8C-A53692C3CC72}"/>
              </a:ext>
            </a:extLst>
          </p:cNvPr>
          <p:cNvSpPr/>
          <p:nvPr/>
        </p:nvSpPr>
        <p:spPr>
          <a:xfrm>
            <a:off x="6166362" y="5873828"/>
            <a:ext cx="278978" cy="3061556"/>
          </a:xfrm>
          <a:custGeom>
            <a:avLst/>
            <a:gdLst>
              <a:gd name="connsiteX0" fmla="*/ 199269 w 278978"/>
              <a:gd name="connsiteY0" fmla="*/ 113734 h 3061556"/>
              <a:gd name="connsiteX1" fmla="*/ 208061 w 278978"/>
              <a:gd name="connsiteY1" fmla="*/ 228034 h 3061556"/>
              <a:gd name="connsiteX2" fmla="*/ 278400 w 278978"/>
              <a:gd name="connsiteY2" fmla="*/ 1942534 h 3061556"/>
              <a:gd name="connsiteX3" fmla="*/ 164100 w 278978"/>
              <a:gd name="connsiteY3" fmla="*/ 3059157 h 3061556"/>
              <a:gd name="connsiteX4" fmla="*/ 137723 w 278978"/>
              <a:gd name="connsiteY4" fmla="*/ 1652387 h 3061556"/>
              <a:gd name="connsiteX5" fmla="*/ 5838 w 278978"/>
              <a:gd name="connsiteY5" fmla="*/ 289580 h 3061556"/>
              <a:gd name="connsiteX6" fmla="*/ 41007 w 278978"/>
              <a:gd name="connsiteY6" fmla="*/ 1116057 h 3061556"/>
              <a:gd name="connsiteX7" fmla="*/ 199269 w 278978"/>
              <a:gd name="connsiteY7" fmla="*/ 113734 h 306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978" h="3061556">
                <a:moveTo>
                  <a:pt x="199269" y="113734"/>
                </a:moveTo>
                <a:cubicBezTo>
                  <a:pt x="227111" y="-34270"/>
                  <a:pt x="194872" y="-76766"/>
                  <a:pt x="208061" y="228034"/>
                </a:cubicBezTo>
                <a:cubicBezTo>
                  <a:pt x="221250" y="532834"/>
                  <a:pt x="285727" y="1470680"/>
                  <a:pt x="278400" y="1942534"/>
                </a:cubicBezTo>
                <a:cubicBezTo>
                  <a:pt x="271073" y="2414388"/>
                  <a:pt x="187546" y="3107515"/>
                  <a:pt x="164100" y="3059157"/>
                </a:cubicBezTo>
                <a:cubicBezTo>
                  <a:pt x="140654" y="3010799"/>
                  <a:pt x="164100" y="2113983"/>
                  <a:pt x="137723" y="1652387"/>
                </a:cubicBezTo>
                <a:cubicBezTo>
                  <a:pt x="111346" y="1190791"/>
                  <a:pt x="21957" y="378968"/>
                  <a:pt x="5838" y="289580"/>
                </a:cubicBezTo>
                <a:cubicBezTo>
                  <a:pt x="-10281" y="200192"/>
                  <a:pt x="8769" y="1143899"/>
                  <a:pt x="41007" y="1116057"/>
                </a:cubicBezTo>
                <a:cubicBezTo>
                  <a:pt x="73245" y="1088215"/>
                  <a:pt x="171427" y="261738"/>
                  <a:pt x="199269" y="113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A66A4EC4-CF7C-4607-2988-18DEBEF9DFDC}"/>
              </a:ext>
            </a:extLst>
          </p:cNvPr>
          <p:cNvSpPr/>
          <p:nvPr/>
        </p:nvSpPr>
        <p:spPr>
          <a:xfrm>
            <a:off x="2868047" y="7010395"/>
            <a:ext cx="2267124" cy="3185142"/>
          </a:xfrm>
          <a:custGeom>
            <a:avLst/>
            <a:gdLst>
              <a:gd name="connsiteX0" fmla="*/ 33415 w 2267124"/>
              <a:gd name="connsiteY0" fmla="*/ 49828 h 3185142"/>
              <a:gd name="connsiteX1" fmla="*/ 147715 w 2267124"/>
              <a:gd name="connsiteY1" fmla="*/ 199297 h 3185142"/>
              <a:gd name="connsiteX2" fmla="*/ 2134776 w 2267124"/>
              <a:gd name="connsiteY2" fmla="*/ 2986459 h 3185142"/>
              <a:gd name="connsiteX3" fmla="*/ 1879799 w 2267124"/>
              <a:gd name="connsiteY3" fmla="*/ 2678728 h 3185142"/>
              <a:gd name="connsiteX4" fmla="*/ 244430 w 2267124"/>
              <a:gd name="connsiteY4" fmla="*/ 427897 h 3185142"/>
              <a:gd name="connsiteX5" fmla="*/ 411484 w 2267124"/>
              <a:gd name="connsiteY5" fmla="*/ 709251 h 3185142"/>
              <a:gd name="connsiteX6" fmla="*/ 33415 w 2267124"/>
              <a:gd name="connsiteY6" fmla="*/ 49828 h 318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7124" h="3185142">
                <a:moveTo>
                  <a:pt x="33415" y="49828"/>
                </a:moveTo>
                <a:cubicBezTo>
                  <a:pt x="-84549" y="-120157"/>
                  <a:pt x="147715" y="199297"/>
                  <a:pt x="147715" y="199297"/>
                </a:cubicBezTo>
                <a:lnTo>
                  <a:pt x="2134776" y="2986459"/>
                </a:lnTo>
                <a:cubicBezTo>
                  <a:pt x="2423457" y="3399698"/>
                  <a:pt x="2194857" y="3105155"/>
                  <a:pt x="1879799" y="2678728"/>
                </a:cubicBezTo>
                <a:cubicBezTo>
                  <a:pt x="1564741" y="2252301"/>
                  <a:pt x="489149" y="756143"/>
                  <a:pt x="244430" y="427897"/>
                </a:cubicBezTo>
                <a:cubicBezTo>
                  <a:pt x="-289" y="99651"/>
                  <a:pt x="449584" y="778124"/>
                  <a:pt x="411484" y="709251"/>
                </a:cubicBezTo>
                <a:cubicBezTo>
                  <a:pt x="373384" y="640378"/>
                  <a:pt x="194607" y="327518"/>
                  <a:pt x="33415" y="49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3B39DEE8-58CE-0E49-A592-F49538121F6D}"/>
              </a:ext>
            </a:extLst>
          </p:cNvPr>
          <p:cNvSpPr/>
          <p:nvPr/>
        </p:nvSpPr>
        <p:spPr>
          <a:xfrm>
            <a:off x="4784616" y="6626219"/>
            <a:ext cx="797721" cy="565258"/>
          </a:xfrm>
          <a:custGeom>
            <a:avLst/>
            <a:gdLst>
              <a:gd name="connsiteX0" fmla="*/ 109 w 797721"/>
              <a:gd name="connsiteY0" fmla="*/ 6 h 565258"/>
              <a:gd name="connsiteX1" fmla="*/ 577959 w 797721"/>
              <a:gd name="connsiteY1" fmla="*/ 365131 h 565258"/>
              <a:gd name="connsiteX2" fmla="*/ 565259 w 797721"/>
              <a:gd name="connsiteY2" fmla="*/ 365131 h 565258"/>
              <a:gd name="connsiteX3" fmla="*/ 797034 w 797721"/>
              <a:gd name="connsiteY3" fmla="*/ 565156 h 565258"/>
              <a:gd name="connsiteX4" fmla="*/ 635109 w 797721"/>
              <a:gd name="connsiteY4" fmla="*/ 390531 h 565258"/>
              <a:gd name="connsiteX5" fmla="*/ 593834 w 797721"/>
              <a:gd name="connsiteY5" fmla="*/ 257181 h 565258"/>
              <a:gd name="connsiteX6" fmla="*/ 752584 w 797721"/>
              <a:gd name="connsiteY6" fmla="*/ 555631 h 565258"/>
              <a:gd name="connsiteX7" fmla="*/ 571609 w 797721"/>
              <a:gd name="connsiteY7" fmla="*/ 457206 h 565258"/>
              <a:gd name="connsiteX8" fmla="*/ 346184 w 797721"/>
              <a:gd name="connsiteY8" fmla="*/ 238131 h 565258"/>
              <a:gd name="connsiteX9" fmla="*/ 527159 w 797721"/>
              <a:gd name="connsiteY9" fmla="*/ 374656 h 565258"/>
              <a:gd name="connsiteX10" fmla="*/ 109 w 797721"/>
              <a:gd name="connsiteY10" fmla="*/ 6 h 56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7721" h="565258">
                <a:moveTo>
                  <a:pt x="109" y="6"/>
                </a:moveTo>
                <a:cubicBezTo>
                  <a:pt x="8576" y="-1581"/>
                  <a:pt x="483767" y="304277"/>
                  <a:pt x="577959" y="365131"/>
                </a:cubicBezTo>
                <a:cubicBezTo>
                  <a:pt x="672151" y="425985"/>
                  <a:pt x="528747" y="331794"/>
                  <a:pt x="565259" y="365131"/>
                </a:cubicBezTo>
                <a:cubicBezTo>
                  <a:pt x="601772" y="398469"/>
                  <a:pt x="785392" y="560923"/>
                  <a:pt x="797034" y="565156"/>
                </a:cubicBezTo>
                <a:cubicBezTo>
                  <a:pt x="808676" y="569389"/>
                  <a:pt x="668976" y="441860"/>
                  <a:pt x="635109" y="390531"/>
                </a:cubicBezTo>
                <a:cubicBezTo>
                  <a:pt x="601242" y="339202"/>
                  <a:pt x="574255" y="229664"/>
                  <a:pt x="593834" y="257181"/>
                </a:cubicBezTo>
                <a:cubicBezTo>
                  <a:pt x="613413" y="284698"/>
                  <a:pt x="756288" y="522293"/>
                  <a:pt x="752584" y="555631"/>
                </a:cubicBezTo>
                <a:cubicBezTo>
                  <a:pt x="748880" y="588969"/>
                  <a:pt x="639342" y="510123"/>
                  <a:pt x="571609" y="457206"/>
                </a:cubicBezTo>
                <a:cubicBezTo>
                  <a:pt x="503876" y="404289"/>
                  <a:pt x="353592" y="251889"/>
                  <a:pt x="346184" y="238131"/>
                </a:cubicBezTo>
                <a:cubicBezTo>
                  <a:pt x="338776" y="224373"/>
                  <a:pt x="579547" y="409581"/>
                  <a:pt x="527159" y="374656"/>
                </a:cubicBezTo>
                <a:cubicBezTo>
                  <a:pt x="474772" y="339731"/>
                  <a:pt x="-8358" y="1593"/>
                  <a:pt x="109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40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917262-0BFF-F92F-662B-72791FAC8C4B}"/>
              </a:ext>
            </a:extLst>
          </p:cNvPr>
          <p:cNvSpPr txBox="1"/>
          <p:nvPr/>
        </p:nvSpPr>
        <p:spPr>
          <a:xfrm>
            <a:off x="5600700" y="3308350"/>
            <a:ext cx="22621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0" i="0" u="none" strike="noStrike">
                <a:solidFill>
                  <a:srgbClr val="212121"/>
                </a:solidFill>
                <a:effectLst/>
                <a:latin typeface="YuGothic"/>
              </a:rPr>
              <a:t>次の道を発明しよう</a:t>
            </a:r>
            <a:endParaRPr lang="en-US" altLang="ja-JP" b="0" i="0" u="none" strike="noStrike" dirty="0">
              <a:solidFill>
                <a:srgbClr val="212121"/>
              </a:solidFill>
              <a:effectLst/>
              <a:latin typeface="YuGothic"/>
            </a:endParaRPr>
          </a:p>
          <a:p>
            <a:endParaRPr kumimoji="1" lang="en-US" altLang="ja-JP" dirty="0">
              <a:solidFill>
                <a:srgbClr val="212121"/>
              </a:solidFill>
              <a:latin typeface="YuGothic"/>
            </a:endParaRPr>
          </a:p>
          <a:p>
            <a:r>
              <a:rPr kumimoji="1" lang="en-US" altLang="ja-JP" dirty="0"/>
              <a:t>TOYOTA</a:t>
            </a:r>
          </a:p>
          <a:p>
            <a:endParaRPr lang="en-US" altLang="ja-JP" dirty="0"/>
          </a:p>
          <a:p>
            <a:r>
              <a:rPr kumimoji="1" lang="en-US" altLang="ja-JP" dirty="0"/>
              <a:t>To</a:t>
            </a:r>
            <a:r>
              <a:rPr kumimoji="1" lang="ja-JP" altLang="en-US"/>
              <a:t> </a:t>
            </a:r>
            <a:r>
              <a:rPr kumimoji="1" lang="en-US" altLang="ja-JP" dirty="0"/>
              <a:t>Your</a:t>
            </a:r>
            <a:r>
              <a:rPr kumimoji="1" lang="ja-JP" altLang="en-US"/>
              <a:t> </a:t>
            </a:r>
            <a:r>
              <a:rPr kumimoji="1" lang="en-US" altLang="ja-JP" dirty="0"/>
              <a:t>T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60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142E8-C7FB-EB5A-03C0-C97087AE6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豊田章男から世界の仲間たちへ 会長として迎える新年に伝えたこと">
            <a:extLst>
              <a:ext uri="{FF2B5EF4-FFF2-40B4-BE49-F238E27FC236}">
                <a16:creationId xmlns:a16="http://schemas.microsoft.com/office/drawing/2014/main" id="{D2511192-DD9E-7B00-5985-56773466A5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0" r="27697"/>
          <a:stretch/>
        </p:blipFill>
        <p:spPr bwMode="auto">
          <a:xfrm>
            <a:off x="0" y="507848"/>
            <a:ext cx="9601200" cy="117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1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A4CCC-8D2E-921A-159A-9B97062FB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豊田章男から世界の仲間たちへ 会長として迎える新年に伝えたこと" hidden="1">
            <a:extLst>
              <a:ext uri="{FF2B5EF4-FFF2-40B4-BE49-F238E27FC236}">
                <a16:creationId xmlns:a16="http://schemas.microsoft.com/office/drawing/2014/main" id="{781C241C-3E77-B4EE-EF1C-84AB8A1FF0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0" r="27697"/>
          <a:stretch/>
        </p:blipFill>
        <p:spPr bwMode="auto">
          <a:xfrm>
            <a:off x="0" y="507848"/>
            <a:ext cx="9601200" cy="117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08E9046-B8AA-353A-505C-EDE0064B8702}"/>
              </a:ext>
            </a:extLst>
          </p:cNvPr>
          <p:cNvSpPr/>
          <p:nvPr/>
        </p:nvSpPr>
        <p:spPr>
          <a:xfrm>
            <a:off x="3703837" y="3056806"/>
            <a:ext cx="320742" cy="177261"/>
          </a:xfrm>
          <a:custGeom>
            <a:avLst/>
            <a:gdLst>
              <a:gd name="connsiteX0" fmla="*/ 4563 w 320742"/>
              <a:gd name="connsiteY0" fmla="*/ 175344 h 177261"/>
              <a:gd name="connsiteX1" fmla="*/ 191888 w 320742"/>
              <a:gd name="connsiteY1" fmla="*/ 41994 h 177261"/>
              <a:gd name="connsiteX2" fmla="*/ 131563 w 320742"/>
              <a:gd name="connsiteY2" fmla="*/ 67394 h 177261"/>
              <a:gd name="connsiteX3" fmla="*/ 318888 w 320742"/>
              <a:gd name="connsiteY3" fmla="*/ 719 h 177261"/>
              <a:gd name="connsiteX4" fmla="*/ 220463 w 320742"/>
              <a:gd name="connsiteY4" fmla="*/ 32469 h 177261"/>
              <a:gd name="connsiteX5" fmla="*/ 106163 w 320742"/>
              <a:gd name="connsiteY5" fmla="*/ 38819 h 177261"/>
              <a:gd name="connsiteX6" fmla="*/ 188713 w 320742"/>
              <a:gd name="connsiteY6" fmla="*/ 10244 h 177261"/>
              <a:gd name="connsiteX7" fmla="*/ 99813 w 320742"/>
              <a:gd name="connsiteY7" fmla="*/ 64219 h 177261"/>
              <a:gd name="connsiteX8" fmla="*/ 20438 w 320742"/>
              <a:gd name="connsiteY8" fmla="*/ 102319 h 177261"/>
              <a:gd name="connsiteX9" fmla="*/ 68063 w 320742"/>
              <a:gd name="connsiteY9" fmla="*/ 105494 h 177261"/>
              <a:gd name="connsiteX10" fmla="*/ 58538 w 320742"/>
              <a:gd name="connsiteY10" fmla="*/ 121369 h 177261"/>
              <a:gd name="connsiteX11" fmla="*/ 4563 w 320742"/>
              <a:gd name="connsiteY11" fmla="*/ 175344 h 17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742" h="177261">
                <a:moveTo>
                  <a:pt x="4563" y="175344"/>
                </a:moveTo>
                <a:cubicBezTo>
                  <a:pt x="26788" y="162115"/>
                  <a:pt x="170721" y="59986"/>
                  <a:pt x="191888" y="41994"/>
                </a:cubicBezTo>
                <a:cubicBezTo>
                  <a:pt x="213055" y="24002"/>
                  <a:pt x="110397" y="74273"/>
                  <a:pt x="131563" y="67394"/>
                </a:cubicBezTo>
                <a:cubicBezTo>
                  <a:pt x="152729" y="60515"/>
                  <a:pt x="304071" y="6540"/>
                  <a:pt x="318888" y="719"/>
                </a:cubicBezTo>
                <a:cubicBezTo>
                  <a:pt x="333705" y="-5102"/>
                  <a:pt x="255917" y="26119"/>
                  <a:pt x="220463" y="32469"/>
                </a:cubicBezTo>
                <a:cubicBezTo>
                  <a:pt x="185009" y="38819"/>
                  <a:pt x="111455" y="42523"/>
                  <a:pt x="106163" y="38819"/>
                </a:cubicBezTo>
                <a:cubicBezTo>
                  <a:pt x="100871" y="35115"/>
                  <a:pt x="189771" y="6011"/>
                  <a:pt x="188713" y="10244"/>
                </a:cubicBezTo>
                <a:cubicBezTo>
                  <a:pt x="187655" y="14477"/>
                  <a:pt x="127859" y="48873"/>
                  <a:pt x="99813" y="64219"/>
                </a:cubicBezTo>
                <a:cubicBezTo>
                  <a:pt x="71767" y="79565"/>
                  <a:pt x="25730" y="95440"/>
                  <a:pt x="20438" y="102319"/>
                </a:cubicBezTo>
                <a:cubicBezTo>
                  <a:pt x="15146" y="109198"/>
                  <a:pt x="61713" y="102319"/>
                  <a:pt x="68063" y="105494"/>
                </a:cubicBezTo>
                <a:cubicBezTo>
                  <a:pt x="74413" y="108669"/>
                  <a:pt x="69121" y="113432"/>
                  <a:pt x="58538" y="121369"/>
                </a:cubicBezTo>
                <a:cubicBezTo>
                  <a:pt x="47955" y="129306"/>
                  <a:pt x="-17662" y="188573"/>
                  <a:pt x="4563" y="1753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EBEB5DF7-F1BA-ACBE-AA62-FDEAC22C5DD5}"/>
              </a:ext>
            </a:extLst>
          </p:cNvPr>
          <p:cNvSpPr/>
          <p:nvPr/>
        </p:nvSpPr>
        <p:spPr>
          <a:xfrm>
            <a:off x="3790913" y="3033270"/>
            <a:ext cx="499284" cy="116416"/>
          </a:xfrm>
          <a:custGeom>
            <a:avLst/>
            <a:gdLst>
              <a:gd name="connsiteX0" fmla="*/ 66712 w 499284"/>
              <a:gd name="connsiteY0" fmla="*/ 78230 h 116416"/>
              <a:gd name="connsiteX1" fmla="*/ 215937 w 499284"/>
              <a:gd name="connsiteY1" fmla="*/ 24255 h 116416"/>
              <a:gd name="connsiteX2" fmla="*/ 320712 w 499284"/>
              <a:gd name="connsiteY2" fmla="*/ 33780 h 116416"/>
              <a:gd name="connsiteX3" fmla="*/ 285787 w 499284"/>
              <a:gd name="connsiteY3" fmla="*/ 17905 h 116416"/>
              <a:gd name="connsiteX4" fmla="*/ 412787 w 499284"/>
              <a:gd name="connsiteY4" fmla="*/ 75055 h 116416"/>
              <a:gd name="connsiteX5" fmla="*/ 349287 w 499284"/>
              <a:gd name="connsiteY5" fmla="*/ 52830 h 116416"/>
              <a:gd name="connsiteX6" fmla="*/ 473112 w 499284"/>
              <a:gd name="connsiteY6" fmla="*/ 103630 h 116416"/>
              <a:gd name="connsiteX7" fmla="*/ 435012 w 499284"/>
              <a:gd name="connsiteY7" fmla="*/ 68705 h 116416"/>
              <a:gd name="connsiteX8" fmla="*/ 498512 w 499284"/>
              <a:gd name="connsiteY8" fmla="*/ 116330 h 116416"/>
              <a:gd name="connsiteX9" fmla="*/ 460412 w 499284"/>
              <a:gd name="connsiteY9" fmla="*/ 78230 h 116416"/>
              <a:gd name="connsiteX10" fmla="*/ 323887 w 499284"/>
              <a:gd name="connsiteY10" fmla="*/ 2030 h 116416"/>
              <a:gd name="connsiteX11" fmla="*/ 361987 w 499284"/>
              <a:gd name="connsiteY11" fmla="*/ 21080 h 116416"/>
              <a:gd name="connsiteX12" fmla="*/ 200062 w 499284"/>
              <a:gd name="connsiteY12" fmla="*/ 11555 h 116416"/>
              <a:gd name="connsiteX13" fmla="*/ 228637 w 499284"/>
              <a:gd name="connsiteY13" fmla="*/ 5205 h 116416"/>
              <a:gd name="connsiteX14" fmla="*/ 130212 w 499284"/>
              <a:gd name="connsiteY14" fmla="*/ 11555 h 116416"/>
              <a:gd name="connsiteX15" fmla="*/ 161962 w 499284"/>
              <a:gd name="connsiteY15" fmla="*/ 17905 h 116416"/>
              <a:gd name="connsiteX16" fmla="*/ 37 w 499284"/>
              <a:gd name="connsiteY16" fmla="*/ 81405 h 116416"/>
              <a:gd name="connsiteX17" fmla="*/ 146087 w 499284"/>
              <a:gd name="connsiteY17" fmla="*/ 33780 h 116416"/>
              <a:gd name="connsiteX18" fmla="*/ 66712 w 499284"/>
              <a:gd name="connsiteY18" fmla="*/ 78230 h 11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9284" h="116416">
                <a:moveTo>
                  <a:pt x="66712" y="78230"/>
                </a:moveTo>
                <a:cubicBezTo>
                  <a:pt x="78354" y="76643"/>
                  <a:pt x="173604" y="31663"/>
                  <a:pt x="215937" y="24255"/>
                </a:cubicBezTo>
                <a:cubicBezTo>
                  <a:pt x="258270" y="16847"/>
                  <a:pt x="309070" y="34838"/>
                  <a:pt x="320712" y="33780"/>
                </a:cubicBezTo>
                <a:cubicBezTo>
                  <a:pt x="332354" y="32722"/>
                  <a:pt x="285787" y="17905"/>
                  <a:pt x="285787" y="17905"/>
                </a:cubicBezTo>
                <a:lnTo>
                  <a:pt x="412787" y="75055"/>
                </a:lnTo>
                <a:cubicBezTo>
                  <a:pt x="423370" y="80876"/>
                  <a:pt x="339233" y="48067"/>
                  <a:pt x="349287" y="52830"/>
                </a:cubicBezTo>
                <a:cubicBezTo>
                  <a:pt x="359341" y="57592"/>
                  <a:pt x="458825" y="100984"/>
                  <a:pt x="473112" y="103630"/>
                </a:cubicBezTo>
                <a:cubicBezTo>
                  <a:pt x="487399" y="106276"/>
                  <a:pt x="430779" y="66588"/>
                  <a:pt x="435012" y="68705"/>
                </a:cubicBezTo>
                <a:cubicBezTo>
                  <a:pt x="439245" y="70822"/>
                  <a:pt x="494279" y="114743"/>
                  <a:pt x="498512" y="116330"/>
                </a:cubicBezTo>
                <a:cubicBezTo>
                  <a:pt x="502745" y="117917"/>
                  <a:pt x="489516" y="97280"/>
                  <a:pt x="460412" y="78230"/>
                </a:cubicBezTo>
                <a:cubicBezTo>
                  <a:pt x="431308" y="59180"/>
                  <a:pt x="340291" y="11555"/>
                  <a:pt x="323887" y="2030"/>
                </a:cubicBezTo>
                <a:cubicBezTo>
                  <a:pt x="307483" y="-7495"/>
                  <a:pt x="382624" y="19493"/>
                  <a:pt x="361987" y="21080"/>
                </a:cubicBezTo>
                <a:cubicBezTo>
                  <a:pt x="341350" y="22667"/>
                  <a:pt x="222287" y="14201"/>
                  <a:pt x="200062" y="11555"/>
                </a:cubicBezTo>
                <a:cubicBezTo>
                  <a:pt x="177837" y="8909"/>
                  <a:pt x="240279" y="5205"/>
                  <a:pt x="228637" y="5205"/>
                </a:cubicBezTo>
                <a:cubicBezTo>
                  <a:pt x="216995" y="5205"/>
                  <a:pt x="141324" y="9438"/>
                  <a:pt x="130212" y="11555"/>
                </a:cubicBezTo>
                <a:cubicBezTo>
                  <a:pt x="119100" y="13672"/>
                  <a:pt x="183658" y="6263"/>
                  <a:pt x="161962" y="17905"/>
                </a:cubicBezTo>
                <a:cubicBezTo>
                  <a:pt x="140266" y="29547"/>
                  <a:pt x="2683" y="78759"/>
                  <a:pt x="37" y="81405"/>
                </a:cubicBezTo>
                <a:cubicBezTo>
                  <a:pt x="-2609" y="84051"/>
                  <a:pt x="134975" y="35367"/>
                  <a:pt x="146087" y="33780"/>
                </a:cubicBezTo>
                <a:cubicBezTo>
                  <a:pt x="157199" y="32193"/>
                  <a:pt x="55070" y="79817"/>
                  <a:pt x="66712" y="78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9D4EFE7F-32F9-540C-A612-EDAD7A506B74}"/>
              </a:ext>
            </a:extLst>
          </p:cNvPr>
          <p:cNvSpPr/>
          <p:nvPr/>
        </p:nvSpPr>
        <p:spPr>
          <a:xfrm>
            <a:off x="3717649" y="3152022"/>
            <a:ext cx="248536" cy="125611"/>
          </a:xfrm>
          <a:custGeom>
            <a:avLst/>
            <a:gdLst>
              <a:gd name="connsiteX0" fmla="*/ 276 w 248536"/>
              <a:gd name="connsiteY0" fmla="*/ 124578 h 125611"/>
              <a:gd name="connsiteX1" fmla="*/ 143151 w 248536"/>
              <a:gd name="connsiteY1" fmla="*/ 26153 h 125611"/>
              <a:gd name="connsiteX2" fmla="*/ 117751 w 248536"/>
              <a:gd name="connsiteY2" fmla="*/ 51553 h 125611"/>
              <a:gd name="connsiteX3" fmla="*/ 244751 w 248536"/>
              <a:gd name="connsiteY3" fmla="*/ 753 h 125611"/>
              <a:gd name="connsiteX4" fmla="*/ 213001 w 248536"/>
              <a:gd name="connsiteY4" fmla="*/ 22978 h 125611"/>
              <a:gd name="connsiteX5" fmla="*/ 190776 w 248536"/>
              <a:gd name="connsiteY5" fmla="*/ 48378 h 125611"/>
              <a:gd name="connsiteX6" fmla="*/ 197126 w 248536"/>
              <a:gd name="connsiteY6" fmla="*/ 76953 h 125611"/>
              <a:gd name="connsiteX7" fmla="*/ 162201 w 248536"/>
              <a:gd name="connsiteY7" fmla="*/ 67428 h 125611"/>
              <a:gd name="connsiteX8" fmla="*/ 136801 w 248536"/>
              <a:gd name="connsiteY8" fmla="*/ 83303 h 125611"/>
              <a:gd name="connsiteX9" fmla="*/ 184426 w 248536"/>
              <a:gd name="connsiteY9" fmla="*/ 76953 h 125611"/>
              <a:gd name="connsiteX10" fmla="*/ 108226 w 248536"/>
              <a:gd name="connsiteY10" fmla="*/ 76953 h 125611"/>
              <a:gd name="connsiteX11" fmla="*/ 276 w 248536"/>
              <a:gd name="connsiteY11" fmla="*/ 124578 h 12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536" h="125611">
                <a:moveTo>
                  <a:pt x="276" y="124578"/>
                </a:moveTo>
                <a:cubicBezTo>
                  <a:pt x="6097" y="116111"/>
                  <a:pt x="123572" y="38324"/>
                  <a:pt x="143151" y="26153"/>
                </a:cubicBezTo>
                <a:cubicBezTo>
                  <a:pt x="162730" y="13982"/>
                  <a:pt x="100818" y="55786"/>
                  <a:pt x="117751" y="51553"/>
                </a:cubicBezTo>
                <a:cubicBezTo>
                  <a:pt x="134684" y="47320"/>
                  <a:pt x="228876" y="5515"/>
                  <a:pt x="244751" y="753"/>
                </a:cubicBezTo>
                <a:cubicBezTo>
                  <a:pt x="260626" y="-4009"/>
                  <a:pt x="221997" y="15040"/>
                  <a:pt x="213001" y="22978"/>
                </a:cubicBezTo>
                <a:cubicBezTo>
                  <a:pt x="204005" y="30915"/>
                  <a:pt x="193422" y="39382"/>
                  <a:pt x="190776" y="48378"/>
                </a:cubicBezTo>
                <a:cubicBezTo>
                  <a:pt x="188130" y="57374"/>
                  <a:pt x="201888" y="73778"/>
                  <a:pt x="197126" y="76953"/>
                </a:cubicBezTo>
                <a:cubicBezTo>
                  <a:pt x="192364" y="80128"/>
                  <a:pt x="172255" y="66370"/>
                  <a:pt x="162201" y="67428"/>
                </a:cubicBezTo>
                <a:cubicBezTo>
                  <a:pt x="152147" y="68486"/>
                  <a:pt x="133097" y="81716"/>
                  <a:pt x="136801" y="83303"/>
                </a:cubicBezTo>
                <a:cubicBezTo>
                  <a:pt x="140505" y="84890"/>
                  <a:pt x="189188" y="78011"/>
                  <a:pt x="184426" y="76953"/>
                </a:cubicBezTo>
                <a:cubicBezTo>
                  <a:pt x="179664" y="75895"/>
                  <a:pt x="134155" y="66899"/>
                  <a:pt x="108226" y="76953"/>
                </a:cubicBezTo>
                <a:cubicBezTo>
                  <a:pt x="82297" y="87007"/>
                  <a:pt x="-5545" y="133045"/>
                  <a:pt x="276" y="1245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ABBD75A-215F-4ACB-88B9-7F7C9BF3170E}"/>
              </a:ext>
            </a:extLst>
          </p:cNvPr>
          <p:cNvSpPr/>
          <p:nvPr/>
        </p:nvSpPr>
        <p:spPr>
          <a:xfrm>
            <a:off x="3901419" y="3140034"/>
            <a:ext cx="417301" cy="101929"/>
          </a:xfrm>
          <a:custGeom>
            <a:avLst/>
            <a:gdLst>
              <a:gd name="connsiteX0" fmla="*/ 3831 w 417301"/>
              <a:gd name="connsiteY0" fmla="*/ 44491 h 101929"/>
              <a:gd name="connsiteX1" fmla="*/ 172106 w 417301"/>
              <a:gd name="connsiteY1" fmla="*/ 3216 h 101929"/>
              <a:gd name="connsiteX2" fmla="*/ 270531 w 417301"/>
              <a:gd name="connsiteY2" fmla="*/ 19091 h 101929"/>
              <a:gd name="connsiteX3" fmla="*/ 216556 w 417301"/>
              <a:gd name="connsiteY3" fmla="*/ 41 h 101929"/>
              <a:gd name="connsiteX4" fmla="*/ 314981 w 417301"/>
              <a:gd name="connsiteY4" fmla="*/ 25441 h 101929"/>
              <a:gd name="connsiteX5" fmla="*/ 416581 w 417301"/>
              <a:gd name="connsiteY5" fmla="*/ 57191 h 101929"/>
              <a:gd name="connsiteX6" fmla="*/ 359431 w 417301"/>
              <a:gd name="connsiteY6" fmla="*/ 41316 h 101929"/>
              <a:gd name="connsiteX7" fmla="*/ 340381 w 417301"/>
              <a:gd name="connsiteY7" fmla="*/ 66716 h 101929"/>
              <a:gd name="connsiteX8" fmla="*/ 314981 w 417301"/>
              <a:gd name="connsiteY8" fmla="*/ 50841 h 101929"/>
              <a:gd name="connsiteX9" fmla="*/ 222906 w 417301"/>
              <a:gd name="connsiteY9" fmla="*/ 73066 h 101929"/>
              <a:gd name="connsiteX10" fmla="*/ 156231 w 417301"/>
              <a:gd name="connsiteY10" fmla="*/ 88941 h 101929"/>
              <a:gd name="connsiteX11" fmla="*/ 95906 w 417301"/>
              <a:gd name="connsiteY11" fmla="*/ 101641 h 101929"/>
              <a:gd name="connsiteX12" fmla="*/ 54631 w 417301"/>
              <a:gd name="connsiteY12" fmla="*/ 76241 h 101929"/>
              <a:gd name="connsiteX13" fmla="*/ 3831 w 417301"/>
              <a:gd name="connsiteY13" fmla="*/ 44491 h 10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301" h="101929">
                <a:moveTo>
                  <a:pt x="3831" y="44491"/>
                </a:moveTo>
                <a:cubicBezTo>
                  <a:pt x="23410" y="32320"/>
                  <a:pt x="127656" y="7449"/>
                  <a:pt x="172106" y="3216"/>
                </a:cubicBezTo>
                <a:cubicBezTo>
                  <a:pt x="216556" y="-1017"/>
                  <a:pt x="263123" y="19620"/>
                  <a:pt x="270531" y="19091"/>
                </a:cubicBezTo>
                <a:cubicBezTo>
                  <a:pt x="277939" y="18562"/>
                  <a:pt x="209148" y="-1017"/>
                  <a:pt x="216556" y="41"/>
                </a:cubicBezTo>
                <a:cubicBezTo>
                  <a:pt x="223964" y="1099"/>
                  <a:pt x="281644" y="15916"/>
                  <a:pt x="314981" y="25441"/>
                </a:cubicBezTo>
                <a:cubicBezTo>
                  <a:pt x="348319" y="34966"/>
                  <a:pt x="409173" y="54545"/>
                  <a:pt x="416581" y="57191"/>
                </a:cubicBezTo>
                <a:cubicBezTo>
                  <a:pt x="423989" y="59837"/>
                  <a:pt x="372131" y="39729"/>
                  <a:pt x="359431" y="41316"/>
                </a:cubicBezTo>
                <a:cubicBezTo>
                  <a:pt x="346731" y="42903"/>
                  <a:pt x="347789" y="65129"/>
                  <a:pt x="340381" y="66716"/>
                </a:cubicBezTo>
                <a:cubicBezTo>
                  <a:pt x="332973" y="68303"/>
                  <a:pt x="334560" y="49783"/>
                  <a:pt x="314981" y="50841"/>
                </a:cubicBezTo>
                <a:cubicBezTo>
                  <a:pt x="295402" y="51899"/>
                  <a:pt x="222906" y="73066"/>
                  <a:pt x="222906" y="73066"/>
                </a:cubicBezTo>
                <a:lnTo>
                  <a:pt x="156231" y="88941"/>
                </a:lnTo>
                <a:cubicBezTo>
                  <a:pt x="135064" y="93703"/>
                  <a:pt x="112839" y="103758"/>
                  <a:pt x="95906" y="101641"/>
                </a:cubicBezTo>
                <a:cubicBezTo>
                  <a:pt x="78973" y="99524"/>
                  <a:pt x="63627" y="83649"/>
                  <a:pt x="54631" y="76241"/>
                </a:cubicBezTo>
                <a:cubicBezTo>
                  <a:pt x="45635" y="68833"/>
                  <a:pt x="-15748" y="56662"/>
                  <a:pt x="3831" y="444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DB90DCC-7137-E486-FD59-86FF1CC4E395}"/>
              </a:ext>
            </a:extLst>
          </p:cNvPr>
          <p:cNvSpPr/>
          <p:nvPr/>
        </p:nvSpPr>
        <p:spPr>
          <a:xfrm>
            <a:off x="3925111" y="3127354"/>
            <a:ext cx="358068" cy="60456"/>
          </a:xfrm>
          <a:custGeom>
            <a:avLst/>
            <a:gdLst>
              <a:gd name="connsiteX0" fmla="*/ 2364 w 358068"/>
              <a:gd name="connsiteY0" fmla="*/ 50821 h 60456"/>
              <a:gd name="connsiteX1" fmla="*/ 176989 w 358068"/>
              <a:gd name="connsiteY1" fmla="*/ 19071 h 60456"/>
              <a:gd name="connsiteX2" fmla="*/ 284939 w 358068"/>
              <a:gd name="connsiteY2" fmla="*/ 50821 h 60456"/>
              <a:gd name="connsiteX3" fmla="*/ 262714 w 358068"/>
              <a:gd name="connsiteY3" fmla="*/ 31771 h 60456"/>
              <a:gd name="connsiteX4" fmla="*/ 357964 w 358068"/>
              <a:gd name="connsiteY4" fmla="*/ 60346 h 60456"/>
              <a:gd name="connsiteX5" fmla="*/ 278589 w 358068"/>
              <a:gd name="connsiteY5" fmla="*/ 19071 h 60456"/>
              <a:gd name="connsiteX6" fmla="*/ 154764 w 358068"/>
              <a:gd name="connsiteY6" fmla="*/ 21 h 60456"/>
              <a:gd name="connsiteX7" fmla="*/ 208739 w 358068"/>
              <a:gd name="connsiteY7" fmla="*/ 22246 h 60456"/>
              <a:gd name="connsiteX8" fmla="*/ 81739 w 358068"/>
              <a:gd name="connsiteY8" fmla="*/ 19071 h 60456"/>
              <a:gd name="connsiteX9" fmla="*/ 2364 w 358068"/>
              <a:gd name="connsiteY9" fmla="*/ 50821 h 6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68" h="60456">
                <a:moveTo>
                  <a:pt x="2364" y="50821"/>
                </a:moveTo>
                <a:cubicBezTo>
                  <a:pt x="18239" y="50821"/>
                  <a:pt x="129893" y="19071"/>
                  <a:pt x="176989" y="19071"/>
                </a:cubicBezTo>
                <a:cubicBezTo>
                  <a:pt x="224085" y="19071"/>
                  <a:pt x="270652" y="48704"/>
                  <a:pt x="284939" y="50821"/>
                </a:cubicBezTo>
                <a:cubicBezTo>
                  <a:pt x="299227" y="52938"/>
                  <a:pt x="250543" y="30184"/>
                  <a:pt x="262714" y="31771"/>
                </a:cubicBezTo>
                <a:cubicBezTo>
                  <a:pt x="274885" y="33358"/>
                  <a:pt x="355318" y="62463"/>
                  <a:pt x="357964" y="60346"/>
                </a:cubicBezTo>
                <a:cubicBezTo>
                  <a:pt x="360610" y="58229"/>
                  <a:pt x="312456" y="29125"/>
                  <a:pt x="278589" y="19071"/>
                </a:cubicBezTo>
                <a:cubicBezTo>
                  <a:pt x="244722" y="9017"/>
                  <a:pt x="166406" y="-508"/>
                  <a:pt x="154764" y="21"/>
                </a:cubicBezTo>
                <a:cubicBezTo>
                  <a:pt x="143122" y="550"/>
                  <a:pt x="220910" y="19071"/>
                  <a:pt x="208739" y="22246"/>
                </a:cubicBezTo>
                <a:cubicBezTo>
                  <a:pt x="196568" y="25421"/>
                  <a:pt x="108726" y="17484"/>
                  <a:pt x="81739" y="19071"/>
                </a:cubicBezTo>
                <a:cubicBezTo>
                  <a:pt x="54752" y="20658"/>
                  <a:pt x="-13511" y="50821"/>
                  <a:pt x="2364" y="508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DECDC65A-ED5B-C316-3C7D-523AD7413C2A}"/>
              </a:ext>
            </a:extLst>
          </p:cNvPr>
          <p:cNvSpPr/>
          <p:nvPr/>
        </p:nvSpPr>
        <p:spPr>
          <a:xfrm>
            <a:off x="3762339" y="3122045"/>
            <a:ext cx="362659" cy="113396"/>
          </a:xfrm>
          <a:custGeom>
            <a:avLst/>
            <a:gdLst>
              <a:gd name="connsiteX0" fmla="*/ 36 w 362659"/>
              <a:gd name="connsiteY0" fmla="*/ 113280 h 113396"/>
              <a:gd name="connsiteX1" fmla="*/ 187361 w 362659"/>
              <a:gd name="connsiteY1" fmla="*/ 24380 h 113396"/>
              <a:gd name="connsiteX2" fmla="*/ 139736 w 362659"/>
              <a:gd name="connsiteY2" fmla="*/ 49780 h 113396"/>
              <a:gd name="connsiteX3" fmla="*/ 260386 w 362659"/>
              <a:gd name="connsiteY3" fmla="*/ 2155 h 113396"/>
              <a:gd name="connsiteX4" fmla="*/ 361986 w 362659"/>
              <a:gd name="connsiteY4" fmla="*/ 8505 h 113396"/>
              <a:gd name="connsiteX5" fmla="*/ 301661 w 362659"/>
              <a:gd name="connsiteY5" fmla="*/ 11680 h 113396"/>
              <a:gd name="connsiteX6" fmla="*/ 244511 w 362659"/>
              <a:gd name="connsiteY6" fmla="*/ 27555 h 113396"/>
              <a:gd name="connsiteX7" fmla="*/ 171486 w 362659"/>
              <a:gd name="connsiteY7" fmla="*/ 43430 h 113396"/>
              <a:gd name="connsiteX8" fmla="*/ 36 w 362659"/>
              <a:gd name="connsiteY8" fmla="*/ 113280 h 11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659" h="113396">
                <a:moveTo>
                  <a:pt x="36" y="113280"/>
                </a:moveTo>
                <a:cubicBezTo>
                  <a:pt x="2682" y="110105"/>
                  <a:pt x="164078" y="34963"/>
                  <a:pt x="187361" y="24380"/>
                </a:cubicBezTo>
                <a:cubicBezTo>
                  <a:pt x="210644" y="13797"/>
                  <a:pt x="127565" y="53484"/>
                  <a:pt x="139736" y="49780"/>
                </a:cubicBezTo>
                <a:cubicBezTo>
                  <a:pt x="151907" y="46076"/>
                  <a:pt x="223344" y="9034"/>
                  <a:pt x="260386" y="2155"/>
                </a:cubicBezTo>
                <a:cubicBezTo>
                  <a:pt x="297428" y="-4724"/>
                  <a:pt x="355107" y="6918"/>
                  <a:pt x="361986" y="8505"/>
                </a:cubicBezTo>
                <a:cubicBezTo>
                  <a:pt x="368865" y="10092"/>
                  <a:pt x="321240" y="8505"/>
                  <a:pt x="301661" y="11680"/>
                </a:cubicBezTo>
                <a:cubicBezTo>
                  <a:pt x="282082" y="14855"/>
                  <a:pt x="266207" y="22263"/>
                  <a:pt x="244511" y="27555"/>
                </a:cubicBezTo>
                <a:cubicBezTo>
                  <a:pt x="222815" y="32847"/>
                  <a:pt x="205353" y="32847"/>
                  <a:pt x="171486" y="43430"/>
                </a:cubicBezTo>
                <a:cubicBezTo>
                  <a:pt x="137619" y="54013"/>
                  <a:pt x="-2610" y="116455"/>
                  <a:pt x="36" y="113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13C6B18-C6A8-E22F-70F9-F94CCDBC4E59}"/>
              </a:ext>
            </a:extLst>
          </p:cNvPr>
          <p:cNvSpPr/>
          <p:nvPr/>
        </p:nvSpPr>
        <p:spPr>
          <a:xfrm>
            <a:off x="4289326" y="3124198"/>
            <a:ext cx="98557" cy="146052"/>
          </a:xfrm>
          <a:custGeom>
            <a:avLst/>
            <a:gdLst>
              <a:gd name="connsiteX0" fmla="*/ 99 w 98557"/>
              <a:gd name="connsiteY0" fmla="*/ 2 h 146052"/>
              <a:gd name="connsiteX1" fmla="*/ 73124 w 98557"/>
              <a:gd name="connsiteY1" fmla="*/ 88902 h 146052"/>
              <a:gd name="connsiteX2" fmla="*/ 66774 w 98557"/>
              <a:gd name="connsiteY2" fmla="*/ 60327 h 146052"/>
              <a:gd name="connsiteX3" fmla="*/ 98524 w 98557"/>
              <a:gd name="connsiteY3" fmla="*/ 114302 h 146052"/>
              <a:gd name="connsiteX4" fmla="*/ 73124 w 98557"/>
              <a:gd name="connsiteY4" fmla="*/ 146052 h 146052"/>
              <a:gd name="connsiteX5" fmla="*/ 85824 w 98557"/>
              <a:gd name="connsiteY5" fmla="*/ 114302 h 146052"/>
              <a:gd name="connsiteX6" fmla="*/ 54074 w 98557"/>
              <a:gd name="connsiteY6" fmla="*/ 53977 h 146052"/>
              <a:gd name="connsiteX7" fmla="*/ 57249 w 98557"/>
              <a:gd name="connsiteY7" fmla="*/ 85727 h 146052"/>
              <a:gd name="connsiteX8" fmla="*/ 99 w 98557"/>
              <a:gd name="connsiteY8" fmla="*/ 2 h 14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57" h="146052">
                <a:moveTo>
                  <a:pt x="99" y="2"/>
                </a:moveTo>
                <a:cubicBezTo>
                  <a:pt x="2745" y="531"/>
                  <a:pt x="62012" y="78848"/>
                  <a:pt x="73124" y="88902"/>
                </a:cubicBezTo>
                <a:cubicBezTo>
                  <a:pt x="84236" y="98956"/>
                  <a:pt x="62541" y="56094"/>
                  <a:pt x="66774" y="60327"/>
                </a:cubicBezTo>
                <a:cubicBezTo>
                  <a:pt x="71007" y="64560"/>
                  <a:pt x="97466" y="100015"/>
                  <a:pt x="98524" y="114302"/>
                </a:cubicBezTo>
                <a:cubicBezTo>
                  <a:pt x="99582" y="128589"/>
                  <a:pt x="75241" y="146052"/>
                  <a:pt x="73124" y="146052"/>
                </a:cubicBezTo>
                <a:cubicBezTo>
                  <a:pt x="71007" y="146052"/>
                  <a:pt x="88999" y="129648"/>
                  <a:pt x="85824" y="114302"/>
                </a:cubicBezTo>
                <a:cubicBezTo>
                  <a:pt x="82649" y="98956"/>
                  <a:pt x="58836" y="58739"/>
                  <a:pt x="54074" y="53977"/>
                </a:cubicBezTo>
                <a:cubicBezTo>
                  <a:pt x="49312" y="49215"/>
                  <a:pt x="66245" y="89431"/>
                  <a:pt x="57249" y="85727"/>
                </a:cubicBezTo>
                <a:cubicBezTo>
                  <a:pt x="48253" y="82023"/>
                  <a:pt x="-2547" y="-527"/>
                  <a:pt x="99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C1AF48DB-D36D-2A15-D4FF-A09BF4176216}"/>
              </a:ext>
            </a:extLst>
          </p:cNvPr>
          <p:cNvSpPr/>
          <p:nvPr/>
        </p:nvSpPr>
        <p:spPr>
          <a:xfrm>
            <a:off x="3801046" y="3193258"/>
            <a:ext cx="548911" cy="67502"/>
          </a:xfrm>
          <a:custGeom>
            <a:avLst/>
            <a:gdLst>
              <a:gd name="connsiteX0" fmla="*/ 5779 w 548911"/>
              <a:gd name="connsiteY0" fmla="*/ 61117 h 67502"/>
              <a:gd name="connsiteX1" fmla="*/ 348679 w 548911"/>
              <a:gd name="connsiteY1" fmla="*/ 45242 h 67502"/>
              <a:gd name="connsiteX2" fmla="*/ 278829 w 548911"/>
              <a:gd name="connsiteY2" fmla="*/ 51592 h 67502"/>
              <a:gd name="connsiteX3" fmla="*/ 386779 w 548911"/>
              <a:gd name="connsiteY3" fmla="*/ 16667 h 67502"/>
              <a:gd name="connsiteX4" fmla="*/ 450279 w 548911"/>
              <a:gd name="connsiteY4" fmla="*/ 29367 h 67502"/>
              <a:gd name="connsiteX5" fmla="*/ 447104 w 548911"/>
              <a:gd name="connsiteY5" fmla="*/ 7142 h 67502"/>
              <a:gd name="connsiteX6" fmla="*/ 478854 w 548911"/>
              <a:gd name="connsiteY6" fmla="*/ 29367 h 67502"/>
              <a:gd name="connsiteX7" fmla="*/ 469329 w 548911"/>
              <a:gd name="connsiteY7" fmla="*/ 792 h 67502"/>
              <a:gd name="connsiteX8" fmla="*/ 548704 w 548911"/>
              <a:gd name="connsiteY8" fmla="*/ 67467 h 67502"/>
              <a:gd name="connsiteX9" fmla="*/ 488379 w 548911"/>
              <a:gd name="connsiteY9" fmla="*/ 10317 h 67502"/>
              <a:gd name="connsiteX10" fmla="*/ 370904 w 548911"/>
              <a:gd name="connsiteY10" fmla="*/ 26192 h 67502"/>
              <a:gd name="connsiteX11" fmla="*/ 313754 w 548911"/>
              <a:gd name="connsiteY11" fmla="*/ 42067 h 67502"/>
              <a:gd name="connsiteX12" fmla="*/ 183579 w 548911"/>
              <a:gd name="connsiteY12" fmla="*/ 42067 h 67502"/>
              <a:gd name="connsiteX13" fmla="*/ 291529 w 548911"/>
              <a:gd name="connsiteY13" fmla="*/ 45242 h 67502"/>
              <a:gd name="connsiteX14" fmla="*/ 142304 w 548911"/>
              <a:gd name="connsiteY14" fmla="*/ 51592 h 67502"/>
              <a:gd name="connsiteX15" fmla="*/ 5779 w 548911"/>
              <a:gd name="connsiteY15" fmla="*/ 61117 h 67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8911" h="67502">
                <a:moveTo>
                  <a:pt x="5779" y="61117"/>
                </a:moveTo>
                <a:cubicBezTo>
                  <a:pt x="40175" y="60059"/>
                  <a:pt x="303171" y="46829"/>
                  <a:pt x="348679" y="45242"/>
                </a:cubicBezTo>
                <a:cubicBezTo>
                  <a:pt x="394187" y="43654"/>
                  <a:pt x="272479" y="56354"/>
                  <a:pt x="278829" y="51592"/>
                </a:cubicBezTo>
                <a:cubicBezTo>
                  <a:pt x="285179" y="46830"/>
                  <a:pt x="358204" y="20371"/>
                  <a:pt x="386779" y="16667"/>
                </a:cubicBezTo>
                <a:cubicBezTo>
                  <a:pt x="415354" y="12963"/>
                  <a:pt x="440225" y="30954"/>
                  <a:pt x="450279" y="29367"/>
                </a:cubicBezTo>
                <a:cubicBezTo>
                  <a:pt x="460333" y="27780"/>
                  <a:pt x="442342" y="7142"/>
                  <a:pt x="447104" y="7142"/>
                </a:cubicBezTo>
                <a:cubicBezTo>
                  <a:pt x="451866" y="7142"/>
                  <a:pt x="475150" y="30425"/>
                  <a:pt x="478854" y="29367"/>
                </a:cubicBezTo>
                <a:cubicBezTo>
                  <a:pt x="482558" y="28309"/>
                  <a:pt x="457687" y="-5558"/>
                  <a:pt x="469329" y="792"/>
                </a:cubicBezTo>
                <a:cubicBezTo>
                  <a:pt x="480971" y="7142"/>
                  <a:pt x="545529" y="65880"/>
                  <a:pt x="548704" y="67467"/>
                </a:cubicBezTo>
                <a:cubicBezTo>
                  <a:pt x="551879" y="69054"/>
                  <a:pt x="518012" y="17196"/>
                  <a:pt x="488379" y="10317"/>
                </a:cubicBezTo>
                <a:cubicBezTo>
                  <a:pt x="458746" y="3438"/>
                  <a:pt x="400008" y="20900"/>
                  <a:pt x="370904" y="26192"/>
                </a:cubicBezTo>
                <a:cubicBezTo>
                  <a:pt x="341800" y="31484"/>
                  <a:pt x="344975" y="39421"/>
                  <a:pt x="313754" y="42067"/>
                </a:cubicBezTo>
                <a:cubicBezTo>
                  <a:pt x="282533" y="44713"/>
                  <a:pt x="187283" y="41538"/>
                  <a:pt x="183579" y="42067"/>
                </a:cubicBezTo>
                <a:cubicBezTo>
                  <a:pt x="179875" y="42596"/>
                  <a:pt x="298408" y="43655"/>
                  <a:pt x="291529" y="45242"/>
                </a:cubicBezTo>
                <a:cubicBezTo>
                  <a:pt x="284650" y="46829"/>
                  <a:pt x="184637" y="51063"/>
                  <a:pt x="142304" y="51592"/>
                </a:cubicBezTo>
                <a:cubicBezTo>
                  <a:pt x="99971" y="52121"/>
                  <a:pt x="-28617" y="62175"/>
                  <a:pt x="5779" y="6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E6DEB7A-81F0-BE5B-B23A-D4257D4C6631}"/>
              </a:ext>
            </a:extLst>
          </p:cNvPr>
          <p:cNvSpPr/>
          <p:nvPr/>
        </p:nvSpPr>
        <p:spPr>
          <a:xfrm>
            <a:off x="4257598" y="3219313"/>
            <a:ext cx="123995" cy="75315"/>
          </a:xfrm>
          <a:custGeom>
            <a:avLst/>
            <a:gdLst>
              <a:gd name="connsiteX0" fmla="*/ 77 w 123995"/>
              <a:gd name="connsiteY0" fmla="*/ 137 h 75315"/>
              <a:gd name="connsiteX1" fmla="*/ 88977 w 123995"/>
              <a:gd name="connsiteY1" fmla="*/ 73162 h 75315"/>
              <a:gd name="connsiteX2" fmla="*/ 88977 w 123995"/>
              <a:gd name="connsiteY2" fmla="*/ 54112 h 75315"/>
              <a:gd name="connsiteX3" fmla="*/ 123902 w 123995"/>
              <a:gd name="connsiteY3" fmla="*/ 35062 h 75315"/>
              <a:gd name="connsiteX4" fmla="*/ 98502 w 123995"/>
              <a:gd name="connsiteY4" fmla="*/ 54112 h 75315"/>
              <a:gd name="connsiteX5" fmla="*/ 76277 w 123995"/>
              <a:gd name="connsiteY5" fmla="*/ 38237 h 75315"/>
              <a:gd name="connsiteX6" fmla="*/ 73102 w 123995"/>
              <a:gd name="connsiteY6" fmla="*/ 54112 h 75315"/>
              <a:gd name="connsiteX7" fmla="*/ 77 w 123995"/>
              <a:gd name="connsiteY7" fmla="*/ 137 h 7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995" h="75315">
                <a:moveTo>
                  <a:pt x="77" y="137"/>
                </a:moveTo>
                <a:cubicBezTo>
                  <a:pt x="2723" y="3312"/>
                  <a:pt x="88977" y="73162"/>
                  <a:pt x="88977" y="73162"/>
                </a:cubicBezTo>
                <a:cubicBezTo>
                  <a:pt x="103794" y="82158"/>
                  <a:pt x="83156" y="60462"/>
                  <a:pt x="88977" y="54112"/>
                </a:cubicBezTo>
                <a:cubicBezTo>
                  <a:pt x="94798" y="47762"/>
                  <a:pt x="122315" y="35062"/>
                  <a:pt x="123902" y="35062"/>
                </a:cubicBezTo>
                <a:cubicBezTo>
                  <a:pt x="125489" y="35062"/>
                  <a:pt x="106440" y="53583"/>
                  <a:pt x="98502" y="54112"/>
                </a:cubicBezTo>
                <a:cubicBezTo>
                  <a:pt x="90565" y="54641"/>
                  <a:pt x="80510" y="38237"/>
                  <a:pt x="76277" y="38237"/>
                </a:cubicBezTo>
                <a:cubicBezTo>
                  <a:pt x="72044" y="38237"/>
                  <a:pt x="82627" y="58345"/>
                  <a:pt x="73102" y="54112"/>
                </a:cubicBezTo>
                <a:cubicBezTo>
                  <a:pt x="63577" y="49879"/>
                  <a:pt x="-2569" y="-3038"/>
                  <a:pt x="77" y="1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F5191132-7839-D5B1-B837-622148BEA613}"/>
              </a:ext>
            </a:extLst>
          </p:cNvPr>
          <p:cNvSpPr/>
          <p:nvPr/>
        </p:nvSpPr>
        <p:spPr>
          <a:xfrm>
            <a:off x="3729504" y="3234971"/>
            <a:ext cx="553620" cy="35675"/>
          </a:xfrm>
          <a:custGeom>
            <a:avLst/>
            <a:gdLst>
              <a:gd name="connsiteX0" fmla="*/ 1121 w 553620"/>
              <a:gd name="connsiteY0" fmla="*/ 35279 h 35675"/>
              <a:gd name="connsiteX1" fmla="*/ 324971 w 553620"/>
              <a:gd name="connsiteY1" fmla="*/ 35279 h 35675"/>
              <a:gd name="connsiteX2" fmla="*/ 270996 w 553620"/>
              <a:gd name="connsiteY2" fmla="*/ 32104 h 35675"/>
              <a:gd name="connsiteX3" fmla="*/ 382121 w 553620"/>
              <a:gd name="connsiteY3" fmla="*/ 13054 h 35675"/>
              <a:gd name="connsiteX4" fmla="*/ 436096 w 553620"/>
              <a:gd name="connsiteY4" fmla="*/ 354 h 35675"/>
              <a:gd name="connsiteX5" fmla="*/ 553571 w 553620"/>
              <a:gd name="connsiteY5" fmla="*/ 3529 h 35675"/>
              <a:gd name="connsiteX6" fmla="*/ 451971 w 553620"/>
              <a:gd name="connsiteY6" fmla="*/ 3529 h 35675"/>
              <a:gd name="connsiteX7" fmla="*/ 213846 w 553620"/>
              <a:gd name="connsiteY7" fmla="*/ 6704 h 35675"/>
              <a:gd name="connsiteX8" fmla="*/ 293221 w 553620"/>
              <a:gd name="connsiteY8" fmla="*/ 28929 h 35675"/>
              <a:gd name="connsiteX9" fmla="*/ 220196 w 553620"/>
              <a:gd name="connsiteY9" fmla="*/ 32104 h 35675"/>
              <a:gd name="connsiteX10" fmla="*/ 1121 w 553620"/>
              <a:gd name="connsiteY10" fmla="*/ 35279 h 3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620" h="35675">
                <a:moveTo>
                  <a:pt x="1121" y="35279"/>
                </a:moveTo>
                <a:cubicBezTo>
                  <a:pt x="18583" y="35808"/>
                  <a:pt x="279992" y="35808"/>
                  <a:pt x="324971" y="35279"/>
                </a:cubicBezTo>
                <a:cubicBezTo>
                  <a:pt x="369950" y="34750"/>
                  <a:pt x="261471" y="35808"/>
                  <a:pt x="270996" y="32104"/>
                </a:cubicBezTo>
                <a:cubicBezTo>
                  <a:pt x="280521" y="28400"/>
                  <a:pt x="354604" y="18346"/>
                  <a:pt x="382121" y="13054"/>
                </a:cubicBezTo>
                <a:cubicBezTo>
                  <a:pt x="409638" y="7762"/>
                  <a:pt x="407521" y="1941"/>
                  <a:pt x="436096" y="354"/>
                </a:cubicBezTo>
                <a:cubicBezTo>
                  <a:pt x="464671" y="-1234"/>
                  <a:pt x="550925" y="3000"/>
                  <a:pt x="553571" y="3529"/>
                </a:cubicBezTo>
                <a:cubicBezTo>
                  <a:pt x="556217" y="4058"/>
                  <a:pt x="451971" y="3529"/>
                  <a:pt x="451971" y="3529"/>
                </a:cubicBezTo>
                <a:lnTo>
                  <a:pt x="213846" y="6704"/>
                </a:lnTo>
                <a:cubicBezTo>
                  <a:pt x="187388" y="10937"/>
                  <a:pt x="292163" y="24696"/>
                  <a:pt x="293221" y="28929"/>
                </a:cubicBezTo>
                <a:cubicBezTo>
                  <a:pt x="294279" y="33162"/>
                  <a:pt x="265175" y="32104"/>
                  <a:pt x="220196" y="32104"/>
                </a:cubicBezTo>
                <a:cubicBezTo>
                  <a:pt x="175217" y="32104"/>
                  <a:pt x="-16341" y="34750"/>
                  <a:pt x="1121" y="352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FE40F79-BE22-F51A-9ED7-1D7F1B5CF933}"/>
              </a:ext>
            </a:extLst>
          </p:cNvPr>
          <p:cNvSpPr/>
          <p:nvPr/>
        </p:nvSpPr>
        <p:spPr>
          <a:xfrm>
            <a:off x="3633115" y="2684691"/>
            <a:ext cx="564251" cy="116306"/>
          </a:xfrm>
          <a:custGeom>
            <a:avLst/>
            <a:gdLst>
              <a:gd name="connsiteX0" fmla="*/ 5435 w 564251"/>
              <a:gd name="connsiteY0" fmla="*/ 115659 h 116306"/>
              <a:gd name="connsiteX1" fmla="*/ 211810 w 564251"/>
              <a:gd name="connsiteY1" fmla="*/ 36284 h 116306"/>
              <a:gd name="connsiteX2" fmla="*/ 170535 w 564251"/>
              <a:gd name="connsiteY2" fmla="*/ 29934 h 116306"/>
              <a:gd name="connsiteX3" fmla="*/ 319760 w 564251"/>
              <a:gd name="connsiteY3" fmla="*/ 17234 h 116306"/>
              <a:gd name="connsiteX4" fmla="*/ 472160 w 564251"/>
              <a:gd name="connsiteY4" fmla="*/ 64859 h 116306"/>
              <a:gd name="connsiteX5" fmla="*/ 434060 w 564251"/>
              <a:gd name="connsiteY5" fmla="*/ 29934 h 116306"/>
              <a:gd name="connsiteX6" fmla="*/ 564235 w 564251"/>
              <a:gd name="connsiteY6" fmla="*/ 71209 h 116306"/>
              <a:gd name="connsiteX7" fmla="*/ 424535 w 564251"/>
              <a:gd name="connsiteY7" fmla="*/ 42634 h 116306"/>
              <a:gd name="connsiteX8" fmla="*/ 326110 w 564251"/>
              <a:gd name="connsiteY8" fmla="*/ 1359 h 116306"/>
              <a:gd name="connsiteX9" fmla="*/ 316585 w 564251"/>
              <a:gd name="connsiteY9" fmla="*/ 10884 h 116306"/>
              <a:gd name="connsiteX10" fmla="*/ 97510 w 564251"/>
              <a:gd name="connsiteY10" fmla="*/ 20409 h 116306"/>
              <a:gd name="connsiteX11" fmla="*/ 189585 w 564251"/>
              <a:gd name="connsiteY11" fmla="*/ 23584 h 116306"/>
              <a:gd name="connsiteX12" fmla="*/ 141960 w 564251"/>
              <a:gd name="connsiteY12" fmla="*/ 36284 h 116306"/>
              <a:gd name="connsiteX13" fmla="*/ 135610 w 564251"/>
              <a:gd name="connsiteY13" fmla="*/ 58509 h 116306"/>
              <a:gd name="connsiteX14" fmla="*/ 37185 w 564251"/>
              <a:gd name="connsiteY14" fmla="*/ 58509 h 116306"/>
              <a:gd name="connsiteX15" fmla="*/ 107035 w 564251"/>
              <a:gd name="connsiteY15" fmla="*/ 58509 h 116306"/>
              <a:gd name="connsiteX16" fmla="*/ 62585 w 564251"/>
              <a:gd name="connsiteY16" fmla="*/ 74384 h 116306"/>
              <a:gd name="connsiteX17" fmla="*/ 5435 w 564251"/>
              <a:gd name="connsiteY17" fmla="*/ 115659 h 1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4251" h="116306">
                <a:moveTo>
                  <a:pt x="5435" y="115659"/>
                </a:moveTo>
                <a:cubicBezTo>
                  <a:pt x="30306" y="109309"/>
                  <a:pt x="184293" y="50571"/>
                  <a:pt x="211810" y="36284"/>
                </a:cubicBezTo>
                <a:cubicBezTo>
                  <a:pt x="239327" y="21996"/>
                  <a:pt x="152543" y="33109"/>
                  <a:pt x="170535" y="29934"/>
                </a:cubicBezTo>
                <a:cubicBezTo>
                  <a:pt x="188527" y="26759"/>
                  <a:pt x="269489" y="11413"/>
                  <a:pt x="319760" y="17234"/>
                </a:cubicBezTo>
                <a:cubicBezTo>
                  <a:pt x="370031" y="23055"/>
                  <a:pt x="453110" y="62742"/>
                  <a:pt x="472160" y="64859"/>
                </a:cubicBezTo>
                <a:cubicBezTo>
                  <a:pt x="491210" y="66976"/>
                  <a:pt x="418714" y="28876"/>
                  <a:pt x="434060" y="29934"/>
                </a:cubicBezTo>
                <a:cubicBezTo>
                  <a:pt x="449406" y="30992"/>
                  <a:pt x="565823" y="69092"/>
                  <a:pt x="564235" y="71209"/>
                </a:cubicBezTo>
                <a:cubicBezTo>
                  <a:pt x="562647" y="73326"/>
                  <a:pt x="464223" y="54276"/>
                  <a:pt x="424535" y="42634"/>
                </a:cubicBezTo>
                <a:cubicBezTo>
                  <a:pt x="384848" y="30992"/>
                  <a:pt x="326110" y="1359"/>
                  <a:pt x="326110" y="1359"/>
                </a:cubicBezTo>
                <a:cubicBezTo>
                  <a:pt x="308118" y="-3933"/>
                  <a:pt x="354685" y="7709"/>
                  <a:pt x="316585" y="10884"/>
                </a:cubicBezTo>
                <a:cubicBezTo>
                  <a:pt x="278485" y="14059"/>
                  <a:pt x="118677" y="18292"/>
                  <a:pt x="97510" y="20409"/>
                </a:cubicBezTo>
                <a:cubicBezTo>
                  <a:pt x="76343" y="22526"/>
                  <a:pt x="182177" y="20938"/>
                  <a:pt x="189585" y="23584"/>
                </a:cubicBezTo>
                <a:cubicBezTo>
                  <a:pt x="196993" y="26230"/>
                  <a:pt x="150956" y="30463"/>
                  <a:pt x="141960" y="36284"/>
                </a:cubicBezTo>
                <a:cubicBezTo>
                  <a:pt x="132964" y="42105"/>
                  <a:pt x="153072" y="54805"/>
                  <a:pt x="135610" y="58509"/>
                </a:cubicBezTo>
                <a:cubicBezTo>
                  <a:pt x="118148" y="62213"/>
                  <a:pt x="37185" y="58509"/>
                  <a:pt x="37185" y="58509"/>
                </a:cubicBezTo>
                <a:cubicBezTo>
                  <a:pt x="32423" y="58509"/>
                  <a:pt x="102802" y="55863"/>
                  <a:pt x="107035" y="58509"/>
                </a:cubicBezTo>
                <a:cubicBezTo>
                  <a:pt x="111268" y="61155"/>
                  <a:pt x="76872" y="69092"/>
                  <a:pt x="62585" y="74384"/>
                </a:cubicBezTo>
                <a:cubicBezTo>
                  <a:pt x="48298" y="79676"/>
                  <a:pt x="-19436" y="122009"/>
                  <a:pt x="5435" y="115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0A6102E-58A7-CA8A-98A4-8CB657F7A48C}"/>
              </a:ext>
            </a:extLst>
          </p:cNvPr>
          <p:cNvSpPr/>
          <p:nvPr/>
        </p:nvSpPr>
        <p:spPr>
          <a:xfrm>
            <a:off x="4083045" y="2641573"/>
            <a:ext cx="220758" cy="146302"/>
          </a:xfrm>
          <a:custGeom>
            <a:avLst/>
            <a:gdLst>
              <a:gd name="connsiteX0" fmla="*/ 53980 w 220758"/>
              <a:gd name="connsiteY0" fmla="*/ 27 h 146302"/>
              <a:gd name="connsiteX1" fmla="*/ 25405 w 220758"/>
              <a:gd name="connsiteY1" fmla="*/ 44477 h 146302"/>
              <a:gd name="connsiteX2" fmla="*/ 133355 w 220758"/>
              <a:gd name="connsiteY2" fmla="*/ 92102 h 146302"/>
              <a:gd name="connsiteX3" fmla="*/ 79380 w 220758"/>
              <a:gd name="connsiteY3" fmla="*/ 98452 h 146302"/>
              <a:gd name="connsiteX4" fmla="*/ 158755 w 220758"/>
              <a:gd name="connsiteY4" fmla="*/ 88927 h 146302"/>
              <a:gd name="connsiteX5" fmla="*/ 219080 w 220758"/>
              <a:gd name="connsiteY5" fmla="*/ 146077 h 146302"/>
              <a:gd name="connsiteX6" fmla="*/ 193680 w 220758"/>
              <a:gd name="connsiteY6" fmla="*/ 107977 h 146302"/>
              <a:gd name="connsiteX7" fmla="*/ 88905 w 220758"/>
              <a:gd name="connsiteY7" fmla="*/ 85752 h 146302"/>
              <a:gd name="connsiteX8" fmla="*/ 25405 w 220758"/>
              <a:gd name="connsiteY8" fmla="*/ 60352 h 146302"/>
              <a:gd name="connsiteX9" fmla="*/ 44455 w 220758"/>
              <a:gd name="connsiteY9" fmla="*/ 50827 h 146302"/>
              <a:gd name="connsiteX10" fmla="*/ 5 w 220758"/>
              <a:gd name="connsiteY10" fmla="*/ 50827 h 146302"/>
              <a:gd name="connsiteX11" fmla="*/ 53980 w 220758"/>
              <a:gd name="connsiteY11" fmla="*/ 27 h 14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758" h="146302">
                <a:moveTo>
                  <a:pt x="53980" y="27"/>
                </a:moveTo>
                <a:cubicBezTo>
                  <a:pt x="58213" y="-1031"/>
                  <a:pt x="12176" y="29131"/>
                  <a:pt x="25405" y="44477"/>
                </a:cubicBezTo>
                <a:cubicBezTo>
                  <a:pt x="38634" y="59823"/>
                  <a:pt x="124359" y="83106"/>
                  <a:pt x="133355" y="92102"/>
                </a:cubicBezTo>
                <a:cubicBezTo>
                  <a:pt x="142351" y="101098"/>
                  <a:pt x="79380" y="98452"/>
                  <a:pt x="79380" y="98452"/>
                </a:cubicBezTo>
                <a:cubicBezTo>
                  <a:pt x="83613" y="97923"/>
                  <a:pt x="135472" y="80990"/>
                  <a:pt x="158755" y="88927"/>
                </a:cubicBezTo>
                <a:cubicBezTo>
                  <a:pt x="182038" y="96865"/>
                  <a:pt x="213259" y="142902"/>
                  <a:pt x="219080" y="146077"/>
                </a:cubicBezTo>
                <a:cubicBezTo>
                  <a:pt x="224901" y="149252"/>
                  <a:pt x="215376" y="118031"/>
                  <a:pt x="193680" y="107977"/>
                </a:cubicBezTo>
                <a:cubicBezTo>
                  <a:pt x="171984" y="97923"/>
                  <a:pt x="116951" y="93690"/>
                  <a:pt x="88905" y="85752"/>
                </a:cubicBezTo>
                <a:cubicBezTo>
                  <a:pt x="60859" y="77815"/>
                  <a:pt x="25405" y="60352"/>
                  <a:pt x="25405" y="60352"/>
                </a:cubicBezTo>
                <a:cubicBezTo>
                  <a:pt x="17997" y="54531"/>
                  <a:pt x="48688" y="52414"/>
                  <a:pt x="44455" y="50827"/>
                </a:cubicBezTo>
                <a:cubicBezTo>
                  <a:pt x="40222" y="49240"/>
                  <a:pt x="-524" y="56648"/>
                  <a:pt x="5" y="50827"/>
                </a:cubicBezTo>
                <a:cubicBezTo>
                  <a:pt x="534" y="45006"/>
                  <a:pt x="49747" y="1085"/>
                  <a:pt x="53980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04C4A8A-2573-7158-1CF1-658200122642}"/>
              </a:ext>
            </a:extLst>
          </p:cNvPr>
          <p:cNvSpPr/>
          <p:nvPr/>
        </p:nvSpPr>
        <p:spPr>
          <a:xfrm>
            <a:off x="3651249" y="2733544"/>
            <a:ext cx="358887" cy="76371"/>
          </a:xfrm>
          <a:custGeom>
            <a:avLst/>
            <a:gdLst>
              <a:gd name="connsiteX0" fmla="*/ 1 w 358887"/>
              <a:gd name="connsiteY0" fmla="*/ 69981 h 76371"/>
              <a:gd name="connsiteX1" fmla="*/ 184151 w 358887"/>
              <a:gd name="connsiteY1" fmla="*/ 38231 h 76371"/>
              <a:gd name="connsiteX2" fmla="*/ 266701 w 358887"/>
              <a:gd name="connsiteY2" fmla="*/ 50931 h 76371"/>
              <a:gd name="connsiteX3" fmla="*/ 212726 w 358887"/>
              <a:gd name="connsiteY3" fmla="*/ 76331 h 76371"/>
              <a:gd name="connsiteX4" fmla="*/ 231776 w 358887"/>
              <a:gd name="connsiteY4" fmla="*/ 44581 h 76371"/>
              <a:gd name="connsiteX5" fmla="*/ 298451 w 358887"/>
              <a:gd name="connsiteY5" fmla="*/ 3306 h 76371"/>
              <a:gd name="connsiteX6" fmla="*/ 358776 w 358887"/>
              <a:gd name="connsiteY6" fmla="*/ 3306 h 76371"/>
              <a:gd name="connsiteX7" fmla="*/ 307976 w 358887"/>
              <a:gd name="connsiteY7" fmla="*/ 9656 h 76371"/>
              <a:gd name="connsiteX8" fmla="*/ 136526 w 358887"/>
              <a:gd name="connsiteY8" fmla="*/ 9656 h 76371"/>
              <a:gd name="connsiteX9" fmla="*/ 254001 w 358887"/>
              <a:gd name="connsiteY9" fmla="*/ 22356 h 76371"/>
              <a:gd name="connsiteX10" fmla="*/ 180976 w 358887"/>
              <a:gd name="connsiteY10" fmla="*/ 35056 h 76371"/>
              <a:gd name="connsiteX11" fmla="*/ 1 w 358887"/>
              <a:gd name="connsiteY11" fmla="*/ 69981 h 7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8887" h="76371">
                <a:moveTo>
                  <a:pt x="1" y="69981"/>
                </a:moveTo>
                <a:cubicBezTo>
                  <a:pt x="530" y="70510"/>
                  <a:pt x="139701" y="41406"/>
                  <a:pt x="184151" y="38231"/>
                </a:cubicBezTo>
                <a:cubicBezTo>
                  <a:pt x="228601" y="35056"/>
                  <a:pt x="261939" y="44581"/>
                  <a:pt x="266701" y="50931"/>
                </a:cubicBezTo>
                <a:cubicBezTo>
                  <a:pt x="271463" y="57281"/>
                  <a:pt x="218547" y="77389"/>
                  <a:pt x="212726" y="76331"/>
                </a:cubicBezTo>
                <a:cubicBezTo>
                  <a:pt x="206905" y="75273"/>
                  <a:pt x="217489" y="56752"/>
                  <a:pt x="231776" y="44581"/>
                </a:cubicBezTo>
                <a:cubicBezTo>
                  <a:pt x="246063" y="32410"/>
                  <a:pt x="277285" y="10185"/>
                  <a:pt x="298451" y="3306"/>
                </a:cubicBezTo>
                <a:cubicBezTo>
                  <a:pt x="319617" y="-3573"/>
                  <a:pt x="357188" y="2248"/>
                  <a:pt x="358776" y="3306"/>
                </a:cubicBezTo>
                <a:cubicBezTo>
                  <a:pt x="360364" y="4364"/>
                  <a:pt x="345018" y="8598"/>
                  <a:pt x="307976" y="9656"/>
                </a:cubicBezTo>
                <a:cubicBezTo>
                  <a:pt x="270934" y="10714"/>
                  <a:pt x="145522" y="7539"/>
                  <a:pt x="136526" y="9656"/>
                </a:cubicBezTo>
                <a:cubicBezTo>
                  <a:pt x="127530" y="11773"/>
                  <a:pt x="246593" y="18123"/>
                  <a:pt x="254001" y="22356"/>
                </a:cubicBezTo>
                <a:cubicBezTo>
                  <a:pt x="261409" y="26589"/>
                  <a:pt x="218018" y="30823"/>
                  <a:pt x="180976" y="35056"/>
                </a:cubicBezTo>
                <a:cubicBezTo>
                  <a:pt x="143934" y="39289"/>
                  <a:pt x="-528" y="69452"/>
                  <a:pt x="1" y="699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8BEEC08-5730-95B7-F2AB-DA6C58A9CC34}"/>
              </a:ext>
            </a:extLst>
          </p:cNvPr>
          <p:cNvSpPr/>
          <p:nvPr/>
        </p:nvSpPr>
        <p:spPr>
          <a:xfrm>
            <a:off x="3641154" y="2773892"/>
            <a:ext cx="264756" cy="51930"/>
          </a:xfrm>
          <a:custGeom>
            <a:avLst/>
            <a:gdLst>
              <a:gd name="connsiteX0" fmla="*/ 571 w 264756"/>
              <a:gd name="connsiteY0" fmla="*/ 35983 h 51930"/>
              <a:gd name="connsiteX1" fmla="*/ 51371 w 264756"/>
              <a:gd name="connsiteY1" fmla="*/ 20108 h 51930"/>
              <a:gd name="connsiteX2" fmla="*/ 98996 w 264756"/>
              <a:gd name="connsiteY2" fmla="*/ 39158 h 51930"/>
              <a:gd name="connsiteX3" fmla="*/ 98996 w 264756"/>
              <a:gd name="connsiteY3" fmla="*/ 26458 h 51930"/>
              <a:gd name="connsiteX4" fmla="*/ 102171 w 264756"/>
              <a:gd name="connsiteY4" fmla="*/ 51858 h 51930"/>
              <a:gd name="connsiteX5" fmla="*/ 130746 w 264756"/>
              <a:gd name="connsiteY5" fmla="*/ 16933 h 51930"/>
              <a:gd name="connsiteX6" fmla="*/ 264096 w 264756"/>
              <a:gd name="connsiteY6" fmla="*/ 26458 h 51930"/>
              <a:gd name="connsiteX7" fmla="*/ 178371 w 264756"/>
              <a:gd name="connsiteY7" fmla="*/ 4233 h 51930"/>
              <a:gd name="connsiteX8" fmla="*/ 95821 w 264756"/>
              <a:gd name="connsiteY8" fmla="*/ 1058 h 51930"/>
              <a:gd name="connsiteX9" fmla="*/ 133921 w 264756"/>
              <a:gd name="connsiteY9" fmla="*/ 16933 h 51930"/>
              <a:gd name="connsiteX10" fmla="*/ 86296 w 264756"/>
              <a:gd name="connsiteY10" fmla="*/ 23283 h 51930"/>
              <a:gd name="connsiteX11" fmla="*/ 571 w 264756"/>
              <a:gd name="connsiteY11" fmla="*/ 35983 h 5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756" h="51930">
                <a:moveTo>
                  <a:pt x="571" y="35983"/>
                </a:moveTo>
                <a:cubicBezTo>
                  <a:pt x="-5250" y="35454"/>
                  <a:pt x="34967" y="19579"/>
                  <a:pt x="51371" y="20108"/>
                </a:cubicBezTo>
                <a:cubicBezTo>
                  <a:pt x="67775" y="20637"/>
                  <a:pt x="98996" y="39158"/>
                  <a:pt x="98996" y="39158"/>
                </a:cubicBezTo>
                <a:cubicBezTo>
                  <a:pt x="106933" y="40216"/>
                  <a:pt x="98467" y="24341"/>
                  <a:pt x="98996" y="26458"/>
                </a:cubicBezTo>
                <a:cubicBezTo>
                  <a:pt x="99525" y="28575"/>
                  <a:pt x="96879" y="53445"/>
                  <a:pt x="102171" y="51858"/>
                </a:cubicBezTo>
                <a:cubicBezTo>
                  <a:pt x="107463" y="50271"/>
                  <a:pt x="103759" y="21166"/>
                  <a:pt x="130746" y="16933"/>
                </a:cubicBezTo>
                <a:cubicBezTo>
                  <a:pt x="157734" y="12700"/>
                  <a:pt x="256159" y="28575"/>
                  <a:pt x="264096" y="26458"/>
                </a:cubicBezTo>
                <a:cubicBezTo>
                  <a:pt x="272033" y="24341"/>
                  <a:pt x="206417" y="8466"/>
                  <a:pt x="178371" y="4233"/>
                </a:cubicBezTo>
                <a:cubicBezTo>
                  <a:pt x="150325" y="0"/>
                  <a:pt x="103229" y="-1059"/>
                  <a:pt x="95821" y="1058"/>
                </a:cubicBezTo>
                <a:cubicBezTo>
                  <a:pt x="88413" y="3175"/>
                  <a:pt x="135508" y="13229"/>
                  <a:pt x="133921" y="16933"/>
                </a:cubicBezTo>
                <a:cubicBezTo>
                  <a:pt x="132334" y="20637"/>
                  <a:pt x="102171" y="21695"/>
                  <a:pt x="86296" y="23283"/>
                </a:cubicBezTo>
                <a:cubicBezTo>
                  <a:pt x="70421" y="24870"/>
                  <a:pt x="6392" y="36512"/>
                  <a:pt x="571" y="35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847404BB-6747-33F9-942A-A50DE72A4ACC}"/>
              </a:ext>
            </a:extLst>
          </p:cNvPr>
          <p:cNvSpPr/>
          <p:nvPr/>
        </p:nvSpPr>
        <p:spPr>
          <a:xfrm>
            <a:off x="3854448" y="2717782"/>
            <a:ext cx="422593" cy="120722"/>
          </a:xfrm>
          <a:custGeom>
            <a:avLst/>
            <a:gdLst>
              <a:gd name="connsiteX0" fmla="*/ 2 w 422593"/>
              <a:gd name="connsiteY0" fmla="*/ 73043 h 120722"/>
              <a:gd name="connsiteX1" fmla="*/ 142877 w 422593"/>
              <a:gd name="connsiteY1" fmla="*/ 57168 h 120722"/>
              <a:gd name="connsiteX2" fmla="*/ 263527 w 422593"/>
              <a:gd name="connsiteY2" fmla="*/ 92093 h 120722"/>
              <a:gd name="connsiteX3" fmla="*/ 247652 w 422593"/>
              <a:gd name="connsiteY3" fmla="*/ 63518 h 120722"/>
              <a:gd name="connsiteX4" fmla="*/ 355602 w 422593"/>
              <a:gd name="connsiteY4" fmla="*/ 92093 h 120722"/>
              <a:gd name="connsiteX5" fmla="*/ 330202 w 422593"/>
              <a:gd name="connsiteY5" fmla="*/ 73043 h 120722"/>
              <a:gd name="connsiteX6" fmla="*/ 422277 w 422593"/>
              <a:gd name="connsiteY6" fmla="*/ 120668 h 120722"/>
              <a:gd name="connsiteX7" fmla="*/ 352427 w 422593"/>
              <a:gd name="connsiteY7" fmla="*/ 82568 h 120722"/>
              <a:gd name="connsiteX8" fmla="*/ 155577 w 422593"/>
              <a:gd name="connsiteY8" fmla="*/ 82568 h 120722"/>
              <a:gd name="connsiteX9" fmla="*/ 190502 w 422593"/>
              <a:gd name="connsiteY9" fmla="*/ 76218 h 120722"/>
              <a:gd name="connsiteX10" fmla="*/ 142877 w 422593"/>
              <a:gd name="connsiteY10" fmla="*/ 44468 h 120722"/>
              <a:gd name="connsiteX11" fmla="*/ 228602 w 422593"/>
              <a:gd name="connsiteY11" fmla="*/ 60343 h 120722"/>
              <a:gd name="connsiteX12" fmla="*/ 92077 w 422593"/>
              <a:gd name="connsiteY12" fmla="*/ 18 h 120722"/>
              <a:gd name="connsiteX13" fmla="*/ 193677 w 422593"/>
              <a:gd name="connsiteY13" fmla="*/ 53993 h 120722"/>
              <a:gd name="connsiteX14" fmla="*/ 146052 w 422593"/>
              <a:gd name="connsiteY14" fmla="*/ 66693 h 120722"/>
              <a:gd name="connsiteX15" fmla="*/ 2 w 422593"/>
              <a:gd name="connsiteY15" fmla="*/ 73043 h 12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593" h="120722">
                <a:moveTo>
                  <a:pt x="2" y="73043"/>
                </a:moveTo>
                <a:cubicBezTo>
                  <a:pt x="-527" y="71456"/>
                  <a:pt x="98956" y="53993"/>
                  <a:pt x="142877" y="57168"/>
                </a:cubicBezTo>
                <a:cubicBezTo>
                  <a:pt x="186798" y="60343"/>
                  <a:pt x="246065" y="91035"/>
                  <a:pt x="263527" y="92093"/>
                </a:cubicBezTo>
                <a:cubicBezTo>
                  <a:pt x="280989" y="93151"/>
                  <a:pt x="232306" y="63518"/>
                  <a:pt x="247652" y="63518"/>
                </a:cubicBezTo>
                <a:cubicBezTo>
                  <a:pt x="262998" y="63518"/>
                  <a:pt x="341844" y="90506"/>
                  <a:pt x="355602" y="92093"/>
                </a:cubicBezTo>
                <a:cubicBezTo>
                  <a:pt x="369360" y="93680"/>
                  <a:pt x="319090" y="68281"/>
                  <a:pt x="330202" y="73043"/>
                </a:cubicBezTo>
                <a:cubicBezTo>
                  <a:pt x="341314" y="77805"/>
                  <a:pt x="418573" y="119081"/>
                  <a:pt x="422277" y="120668"/>
                </a:cubicBezTo>
                <a:cubicBezTo>
                  <a:pt x="425981" y="122255"/>
                  <a:pt x="396877" y="88918"/>
                  <a:pt x="352427" y="82568"/>
                </a:cubicBezTo>
                <a:cubicBezTo>
                  <a:pt x="307977" y="76218"/>
                  <a:pt x="182564" y="83626"/>
                  <a:pt x="155577" y="82568"/>
                </a:cubicBezTo>
                <a:cubicBezTo>
                  <a:pt x="128590" y="81510"/>
                  <a:pt x="192619" y="82568"/>
                  <a:pt x="190502" y="76218"/>
                </a:cubicBezTo>
                <a:cubicBezTo>
                  <a:pt x="188385" y="69868"/>
                  <a:pt x="136527" y="47114"/>
                  <a:pt x="142877" y="44468"/>
                </a:cubicBezTo>
                <a:cubicBezTo>
                  <a:pt x="149227" y="41822"/>
                  <a:pt x="237069" y="67751"/>
                  <a:pt x="228602" y="60343"/>
                </a:cubicBezTo>
                <a:cubicBezTo>
                  <a:pt x="220135" y="52935"/>
                  <a:pt x="97898" y="1076"/>
                  <a:pt x="92077" y="18"/>
                </a:cubicBezTo>
                <a:cubicBezTo>
                  <a:pt x="86256" y="-1040"/>
                  <a:pt x="184681" y="42881"/>
                  <a:pt x="193677" y="53993"/>
                </a:cubicBezTo>
                <a:cubicBezTo>
                  <a:pt x="202673" y="65105"/>
                  <a:pt x="174627" y="61931"/>
                  <a:pt x="146052" y="66693"/>
                </a:cubicBezTo>
                <a:cubicBezTo>
                  <a:pt x="117477" y="71455"/>
                  <a:pt x="531" y="74630"/>
                  <a:pt x="2" y="730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9403F32-380D-5D00-6639-79F39D10B0FC}"/>
              </a:ext>
            </a:extLst>
          </p:cNvPr>
          <p:cNvSpPr/>
          <p:nvPr/>
        </p:nvSpPr>
        <p:spPr>
          <a:xfrm>
            <a:off x="4143336" y="2763203"/>
            <a:ext cx="311235" cy="63134"/>
          </a:xfrm>
          <a:custGeom>
            <a:avLst/>
            <a:gdLst>
              <a:gd name="connsiteX0" fmla="*/ 39 w 311235"/>
              <a:gd name="connsiteY0" fmla="*/ 2222 h 63134"/>
              <a:gd name="connsiteX1" fmla="*/ 177839 w 311235"/>
              <a:gd name="connsiteY1" fmla="*/ 2222 h 63134"/>
              <a:gd name="connsiteX2" fmla="*/ 111164 w 311235"/>
              <a:gd name="connsiteY2" fmla="*/ 14922 h 63134"/>
              <a:gd name="connsiteX3" fmla="*/ 238164 w 311235"/>
              <a:gd name="connsiteY3" fmla="*/ 53022 h 63134"/>
              <a:gd name="connsiteX4" fmla="*/ 174664 w 311235"/>
              <a:gd name="connsiteY4" fmla="*/ 62547 h 63134"/>
              <a:gd name="connsiteX5" fmla="*/ 250864 w 311235"/>
              <a:gd name="connsiteY5" fmla="*/ 40322 h 63134"/>
              <a:gd name="connsiteX6" fmla="*/ 311189 w 311235"/>
              <a:gd name="connsiteY6" fmla="*/ 27622 h 63134"/>
              <a:gd name="connsiteX7" fmla="*/ 241339 w 311235"/>
              <a:gd name="connsiteY7" fmla="*/ 40322 h 63134"/>
              <a:gd name="connsiteX8" fmla="*/ 161964 w 311235"/>
              <a:gd name="connsiteY8" fmla="*/ 24447 h 63134"/>
              <a:gd name="connsiteX9" fmla="*/ 39 w 311235"/>
              <a:gd name="connsiteY9" fmla="*/ 2222 h 6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235" h="63134">
                <a:moveTo>
                  <a:pt x="39" y="2222"/>
                </a:moveTo>
                <a:cubicBezTo>
                  <a:pt x="2685" y="-1482"/>
                  <a:pt x="159318" y="105"/>
                  <a:pt x="177839" y="2222"/>
                </a:cubicBezTo>
                <a:cubicBezTo>
                  <a:pt x="196360" y="4339"/>
                  <a:pt x="101110" y="6455"/>
                  <a:pt x="111164" y="14922"/>
                </a:cubicBezTo>
                <a:cubicBezTo>
                  <a:pt x="121218" y="23389"/>
                  <a:pt x="227581" y="45085"/>
                  <a:pt x="238164" y="53022"/>
                </a:cubicBezTo>
                <a:cubicBezTo>
                  <a:pt x="248747" y="60959"/>
                  <a:pt x="172547" y="64664"/>
                  <a:pt x="174664" y="62547"/>
                </a:cubicBezTo>
                <a:cubicBezTo>
                  <a:pt x="176781" y="60430"/>
                  <a:pt x="228110" y="46143"/>
                  <a:pt x="250864" y="40322"/>
                </a:cubicBezTo>
                <a:cubicBezTo>
                  <a:pt x="273618" y="34501"/>
                  <a:pt x="312776" y="27622"/>
                  <a:pt x="311189" y="27622"/>
                </a:cubicBezTo>
                <a:cubicBezTo>
                  <a:pt x="309602" y="27622"/>
                  <a:pt x="266210" y="40851"/>
                  <a:pt x="241339" y="40322"/>
                </a:cubicBezTo>
                <a:cubicBezTo>
                  <a:pt x="216468" y="39793"/>
                  <a:pt x="195831" y="28680"/>
                  <a:pt x="161964" y="24447"/>
                </a:cubicBezTo>
                <a:cubicBezTo>
                  <a:pt x="128097" y="20214"/>
                  <a:pt x="-2607" y="5926"/>
                  <a:pt x="39" y="2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E275D1D-4DF5-26F3-223D-8BE3FF8A9AE8}"/>
              </a:ext>
            </a:extLst>
          </p:cNvPr>
          <p:cNvSpPr/>
          <p:nvPr/>
        </p:nvSpPr>
        <p:spPr>
          <a:xfrm>
            <a:off x="4289258" y="2797040"/>
            <a:ext cx="153615" cy="74889"/>
          </a:xfrm>
          <a:custGeom>
            <a:avLst/>
            <a:gdLst>
              <a:gd name="connsiteX0" fmla="*/ 133517 w 153615"/>
              <a:gd name="connsiteY0" fmla="*/ 135 h 74889"/>
              <a:gd name="connsiteX1" fmla="*/ 123992 w 153615"/>
              <a:gd name="connsiteY1" fmla="*/ 54110 h 74889"/>
              <a:gd name="connsiteX2" fmla="*/ 167 w 153615"/>
              <a:gd name="connsiteY2" fmla="*/ 22360 h 74889"/>
              <a:gd name="connsiteX3" fmla="*/ 98592 w 153615"/>
              <a:gd name="connsiteY3" fmla="*/ 60460 h 74889"/>
              <a:gd name="connsiteX4" fmla="*/ 152567 w 153615"/>
              <a:gd name="connsiteY4" fmla="*/ 73160 h 74889"/>
              <a:gd name="connsiteX5" fmla="*/ 133517 w 153615"/>
              <a:gd name="connsiteY5" fmla="*/ 135 h 7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615" h="74889">
                <a:moveTo>
                  <a:pt x="133517" y="135"/>
                </a:moveTo>
                <a:cubicBezTo>
                  <a:pt x="128755" y="-3040"/>
                  <a:pt x="146217" y="50406"/>
                  <a:pt x="123992" y="54110"/>
                </a:cubicBezTo>
                <a:cubicBezTo>
                  <a:pt x="101767" y="57814"/>
                  <a:pt x="4400" y="21302"/>
                  <a:pt x="167" y="22360"/>
                </a:cubicBezTo>
                <a:cubicBezTo>
                  <a:pt x="-4066" y="23418"/>
                  <a:pt x="73192" y="51993"/>
                  <a:pt x="98592" y="60460"/>
                </a:cubicBezTo>
                <a:cubicBezTo>
                  <a:pt x="123992" y="68927"/>
                  <a:pt x="146746" y="78981"/>
                  <a:pt x="152567" y="73160"/>
                </a:cubicBezTo>
                <a:cubicBezTo>
                  <a:pt x="158388" y="67339"/>
                  <a:pt x="138279" y="3310"/>
                  <a:pt x="133517" y="1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E36D49EB-C36B-1769-2720-31B4704FF0D6}"/>
              </a:ext>
            </a:extLst>
          </p:cNvPr>
          <p:cNvSpPr/>
          <p:nvPr/>
        </p:nvSpPr>
        <p:spPr>
          <a:xfrm>
            <a:off x="4930982" y="3062721"/>
            <a:ext cx="405014" cy="109284"/>
          </a:xfrm>
          <a:custGeom>
            <a:avLst/>
            <a:gdLst>
              <a:gd name="connsiteX0" fmla="*/ 2968 w 405014"/>
              <a:gd name="connsiteY0" fmla="*/ 109104 h 109284"/>
              <a:gd name="connsiteX1" fmla="*/ 218868 w 405014"/>
              <a:gd name="connsiteY1" fmla="*/ 13854 h 109284"/>
              <a:gd name="connsiteX2" fmla="*/ 155368 w 405014"/>
              <a:gd name="connsiteY2" fmla="*/ 61479 h 109284"/>
              <a:gd name="connsiteX3" fmla="*/ 206168 w 405014"/>
              <a:gd name="connsiteY3" fmla="*/ 71004 h 109284"/>
              <a:gd name="connsiteX4" fmla="*/ 222043 w 405014"/>
              <a:gd name="connsiteY4" fmla="*/ 77354 h 109284"/>
              <a:gd name="connsiteX5" fmla="*/ 241093 w 405014"/>
              <a:gd name="connsiteY5" fmla="*/ 83704 h 109284"/>
              <a:gd name="connsiteX6" fmla="*/ 387143 w 405014"/>
              <a:gd name="connsiteY6" fmla="*/ 74179 h 109284"/>
              <a:gd name="connsiteX7" fmla="*/ 396668 w 405014"/>
              <a:gd name="connsiteY7" fmla="*/ 32904 h 109284"/>
              <a:gd name="connsiteX8" fmla="*/ 333168 w 405014"/>
              <a:gd name="connsiteY8" fmla="*/ 17029 h 109284"/>
              <a:gd name="connsiteX9" fmla="*/ 228393 w 405014"/>
              <a:gd name="connsiteY9" fmla="*/ 1154 h 109284"/>
              <a:gd name="connsiteX10" fmla="*/ 304593 w 405014"/>
              <a:gd name="connsiteY10" fmla="*/ 10679 h 109284"/>
              <a:gd name="connsiteX11" fmla="*/ 104568 w 405014"/>
              <a:gd name="connsiteY11" fmla="*/ 4329 h 109284"/>
              <a:gd name="connsiteX12" fmla="*/ 193468 w 405014"/>
              <a:gd name="connsiteY12" fmla="*/ 4329 h 109284"/>
              <a:gd name="connsiteX13" fmla="*/ 133143 w 405014"/>
              <a:gd name="connsiteY13" fmla="*/ 1154 h 109284"/>
              <a:gd name="connsiteX14" fmla="*/ 56943 w 405014"/>
              <a:gd name="connsiteY14" fmla="*/ 26554 h 109284"/>
              <a:gd name="connsiteX15" fmla="*/ 85518 w 405014"/>
              <a:gd name="connsiteY15" fmla="*/ 17029 h 109284"/>
              <a:gd name="connsiteX16" fmla="*/ 31543 w 405014"/>
              <a:gd name="connsiteY16" fmla="*/ 58304 h 109284"/>
              <a:gd name="connsiteX17" fmla="*/ 88693 w 405014"/>
              <a:gd name="connsiteY17" fmla="*/ 39254 h 109284"/>
              <a:gd name="connsiteX18" fmla="*/ 2968 w 405014"/>
              <a:gd name="connsiteY18" fmla="*/ 109104 h 1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5014" h="109284">
                <a:moveTo>
                  <a:pt x="2968" y="109104"/>
                </a:moveTo>
                <a:cubicBezTo>
                  <a:pt x="24664" y="104871"/>
                  <a:pt x="193468" y="21791"/>
                  <a:pt x="218868" y="13854"/>
                </a:cubicBezTo>
                <a:cubicBezTo>
                  <a:pt x="244268" y="5917"/>
                  <a:pt x="157485" y="51954"/>
                  <a:pt x="155368" y="61479"/>
                </a:cubicBezTo>
                <a:cubicBezTo>
                  <a:pt x="153251" y="71004"/>
                  <a:pt x="195055" y="68358"/>
                  <a:pt x="206168" y="71004"/>
                </a:cubicBezTo>
                <a:cubicBezTo>
                  <a:pt x="217281" y="73650"/>
                  <a:pt x="216222" y="75237"/>
                  <a:pt x="222043" y="77354"/>
                </a:cubicBezTo>
                <a:cubicBezTo>
                  <a:pt x="227864" y="79471"/>
                  <a:pt x="213576" y="84233"/>
                  <a:pt x="241093" y="83704"/>
                </a:cubicBezTo>
                <a:cubicBezTo>
                  <a:pt x="268610" y="83175"/>
                  <a:pt x="361214" y="82646"/>
                  <a:pt x="387143" y="74179"/>
                </a:cubicBezTo>
                <a:cubicBezTo>
                  <a:pt x="413072" y="65712"/>
                  <a:pt x="405664" y="42429"/>
                  <a:pt x="396668" y="32904"/>
                </a:cubicBezTo>
                <a:cubicBezTo>
                  <a:pt x="387672" y="23379"/>
                  <a:pt x="361214" y="22321"/>
                  <a:pt x="333168" y="17029"/>
                </a:cubicBezTo>
                <a:cubicBezTo>
                  <a:pt x="305122" y="11737"/>
                  <a:pt x="233155" y="2212"/>
                  <a:pt x="228393" y="1154"/>
                </a:cubicBezTo>
                <a:cubicBezTo>
                  <a:pt x="223631" y="96"/>
                  <a:pt x="304593" y="10679"/>
                  <a:pt x="304593" y="10679"/>
                </a:cubicBezTo>
                <a:lnTo>
                  <a:pt x="104568" y="4329"/>
                </a:lnTo>
                <a:cubicBezTo>
                  <a:pt x="86047" y="3271"/>
                  <a:pt x="188706" y="4858"/>
                  <a:pt x="193468" y="4329"/>
                </a:cubicBezTo>
                <a:cubicBezTo>
                  <a:pt x="198231" y="3800"/>
                  <a:pt x="155897" y="-2550"/>
                  <a:pt x="133143" y="1154"/>
                </a:cubicBezTo>
                <a:cubicBezTo>
                  <a:pt x="110389" y="4858"/>
                  <a:pt x="56943" y="26554"/>
                  <a:pt x="56943" y="26554"/>
                </a:cubicBezTo>
                <a:cubicBezTo>
                  <a:pt x="49006" y="29200"/>
                  <a:pt x="89751" y="11737"/>
                  <a:pt x="85518" y="17029"/>
                </a:cubicBezTo>
                <a:cubicBezTo>
                  <a:pt x="81285" y="22321"/>
                  <a:pt x="31014" y="54600"/>
                  <a:pt x="31543" y="58304"/>
                </a:cubicBezTo>
                <a:cubicBezTo>
                  <a:pt x="32072" y="62008"/>
                  <a:pt x="91868" y="36608"/>
                  <a:pt x="88693" y="39254"/>
                </a:cubicBezTo>
                <a:cubicBezTo>
                  <a:pt x="85518" y="41900"/>
                  <a:pt x="-18728" y="113337"/>
                  <a:pt x="2968" y="1091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426D667-D068-23EB-8B13-79D3BD8BEF8A}"/>
              </a:ext>
            </a:extLst>
          </p:cNvPr>
          <p:cNvSpPr/>
          <p:nvPr/>
        </p:nvSpPr>
        <p:spPr>
          <a:xfrm>
            <a:off x="5118044" y="3062936"/>
            <a:ext cx="408686" cy="74008"/>
          </a:xfrm>
          <a:custGeom>
            <a:avLst/>
            <a:gdLst>
              <a:gd name="connsiteX0" fmla="*/ 56 w 408686"/>
              <a:gd name="connsiteY0" fmla="*/ 939 h 74008"/>
              <a:gd name="connsiteX1" fmla="*/ 181031 w 408686"/>
              <a:gd name="connsiteY1" fmla="*/ 10464 h 74008"/>
              <a:gd name="connsiteX2" fmla="*/ 314381 w 408686"/>
              <a:gd name="connsiteY2" fmla="*/ 45389 h 74008"/>
              <a:gd name="connsiteX3" fmla="*/ 244531 w 408686"/>
              <a:gd name="connsiteY3" fmla="*/ 39039 h 74008"/>
              <a:gd name="connsiteX4" fmla="*/ 406456 w 408686"/>
              <a:gd name="connsiteY4" fmla="*/ 42214 h 74008"/>
              <a:gd name="connsiteX5" fmla="*/ 336606 w 408686"/>
              <a:gd name="connsiteY5" fmla="*/ 51739 h 74008"/>
              <a:gd name="connsiteX6" fmla="*/ 304856 w 408686"/>
              <a:gd name="connsiteY6" fmla="*/ 73964 h 74008"/>
              <a:gd name="connsiteX7" fmla="*/ 228656 w 408686"/>
              <a:gd name="connsiteY7" fmla="*/ 45389 h 74008"/>
              <a:gd name="connsiteX8" fmla="*/ 161981 w 408686"/>
              <a:gd name="connsiteY8" fmla="*/ 29514 h 74008"/>
              <a:gd name="connsiteX9" fmla="*/ 56 w 408686"/>
              <a:gd name="connsiteY9" fmla="*/ 939 h 7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686" h="74008">
                <a:moveTo>
                  <a:pt x="56" y="939"/>
                </a:moveTo>
                <a:cubicBezTo>
                  <a:pt x="3231" y="-2236"/>
                  <a:pt x="128644" y="3056"/>
                  <a:pt x="181031" y="10464"/>
                </a:cubicBezTo>
                <a:cubicBezTo>
                  <a:pt x="233419" y="17872"/>
                  <a:pt x="303798" y="40627"/>
                  <a:pt x="314381" y="45389"/>
                </a:cubicBezTo>
                <a:cubicBezTo>
                  <a:pt x="324964" y="50152"/>
                  <a:pt x="229185" y="39568"/>
                  <a:pt x="244531" y="39039"/>
                </a:cubicBezTo>
                <a:cubicBezTo>
                  <a:pt x="259877" y="38510"/>
                  <a:pt x="391110" y="40097"/>
                  <a:pt x="406456" y="42214"/>
                </a:cubicBezTo>
                <a:cubicBezTo>
                  <a:pt x="421802" y="44331"/>
                  <a:pt x="353539" y="46447"/>
                  <a:pt x="336606" y="51739"/>
                </a:cubicBezTo>
                <a:cubicBezTo>
                  <a:pt x="319673" y="57031"/>
                  <a:pt x="322847" y="75022"/>
                  <a:pt x="304856" y="73964"/>
                </a:cubicBezTo>
                <a:cubicBezTo>
                  <a:pt x="286865" y="72906"/>
                  <a:pt x="252469" y="52797"/>
                  <a:pt x="228656" y="45389"/>
                </a:cubicBezTo>
                <a:cubicBezTo>
                  <a:pt x="204844" y="37981"/>
                  <a:pt x="194789" y="35864"/>
                  <a:pt x="161981" y="29514"/>
                </a:cubicBezTo>
                <a:cubicBezTo>
                  <a:pt x="129173" y="23164"/>
                  <a:pt x="-3119" y="4114"/>
                  <a:pt x="56" y="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5FA5E29-616D-1CE8-25A2-33BE9E7231C3}"/>
              </a:ext>
            </a:extLst>
          </p:cNvPr>
          <p:cNvSpPr/>
          <p:nvPr/>
        </p:nvSpPr>
        <p:spPr>
          <a:xfrm>
            <a:off x="5062157" y="3025327"/>
            <a:ext cx="368992" cy="79948"/>
          </a:xfrm>
          <a:custGeom>
            <a:avLst/>
            <a:gdLst>
              <a:gd name="connsiteX0" fmla="*/ 5143 w 368992"/>
              <a:gd name="connsiteY0" fmla="*/ 44898 h 79948"/>
              <a:gd name="connsiteX1" fmla="*/ 281368 w 368992"/>
              <a:gd name="connsiteY1" fmla="*/ 48073 h 79948"/>
              <a:gd name="connsiteX2" fmla="*/ 217868 w 368992"/>
              <a:gd name="connsiteY2" fmla="*/ 44898 h 79948"/>
              <a:gd name="connsiteX3" fmla="*/ 367093 w 368992"/>
              <a:gd name="connsiteY3" fmla="*/ 79823 h 79948"/>
              <a:gd name="connsiteX4" fmla="*/ 294068 w 368992"/>
              <a:gd name="connsiteY4" fmla="*/ 54423 h 79948"/>
              <a:gd name="connsiteX5" fmla="*/ 176593 w 368992"/>
              <a:gd name="connsiteY5" fmla="*/ 448 h 79948"/>
              <a:gd name="connsiteX6" fmla="*/ 211518 w 368992"/>
              <a:gd name="connsiteY6" fmla="*/ 29023 h 79948"/>
              <a:gd name="connsiteX7" fmla="*/ 55943 w 368992"/>
              <a:gd name="connsiteY7" fmla="*/ 35373 h 79948"/>
              <a:gd name="connsiteX8" fmla="*/ 97218 w 368992"/>
              <a:gd name="connsiteY8" fmla="*/ 22673 h 79948"/>
              <a:gd name="connsiteX9" fmla="*/ 5143 w 368992"/>
              <a:gd name="connsiteY9" fmla="*/ 44898 h 7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992" h="79948">
                <a:moveTo>
                  <a:pt x="5143" y="44898"/>
                </a:moveTo>
                <a:cubicBezTo>
                  <a:pt x="35835" y="49131"/>
                  <a:pt x="245914" y="48073"/>
                  <a:pt x="281368" y="48073"/>
                </a:cubicBezTo>
                <a:cubicBezTo>
                  <a:pt x="316822" y="48073"/>
                  <a:pt x="203581" y="39606"/>
                  <a:pt x="217868" y="44898"/>
                </a:cubicBezTo>
                <a:cubicBezTo>
                  <a:pt x="232155" y="50190"/>
                  <a:pt x="354393" y="78236"/>
                  <a:pt x="367093" y="79823"/>
                </a:cubicBezTo>
                <a:cubicBezTo>
                  <a:pt x="379793" y="81410"/>
                  <a:pt x="325818" y="67652"/>
                  <a:pt x="294068" y="54423"/>
                </a:cubicBezTo>
                <a:cubicBezTo>
                  <a:pt x="262318" y="41194"/>
                  <a:pt x="190351" y="4681"/>
                  <a:pt x="176593" y="448"/>
                </a:cubicBezTo>
                <a:cubicBezTo>
                  <a:pt x="162835" y="-3785"/>
                  <a:pt x="231626" y="23202"/>
                  <a:pt x="211518" y="29023"/>
                </a:cubicBezTo>
                <a:cubicBezTo>
                  <a:pt x="191410" y="34844"/>
                  <a:pt x="74993" y="36431"/>
                  <a:pt x="55943" y="35373"/>
                </a:cubicBezTo>
                <a:cubicBezTo>
                  <a:pt x="36893" y="34315"/>
                  <a:pt x="103568" y="24790"/>
                  <a:pt x="97218" y="22673"/>
                </a:cubicBezTo>
                <a:cubicBezTo>
                  <a:pt x="90868" y="20556"/>
                  <a:pt x="-25549" y="40665"/>
                  <a:pt x="5143" y="44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0D67872-BCEB-949A-F328-91861CB00410}"/>
              </a:ext>
            </a:extLst>
          </p:cNvPr>
          <p:cNvSpPr/>
          <p:nvPr/>
        </p:nvSpPr>
        <p:spPr>
          <a:xfrm>
            <a:off x="4909975" y="2971753"/>
            <a:ext cx="404977" cy="130421"/>
          </a:xfrm>
          <a:custGeom>
            <a:avLst/>
            <a:gdLst>
              <a:gd name="connsiteX0" fmla="*/ 1750 w 404977"/>
              <a:gd name="connsiteY0" fmla="*/ 130222 h 130421"/>
              <a:gd name="connsiteX1" fmla="*/ 224000 w 404977"/>
              <a:gd name="connsiteY1" fmla="*/ 15922 h 130421"/>
              <a:gd name="connsiteX2" fmla="*/ 179550 w 404977"/>
              <a:gd name="connsiteY2" fmla="*/ 28622 h 130421"/>
              <a:gd name="connsiteX3" fmla="*/ 306550 w 404977"/>
              <a:gd name="connsiteY3" fmla="*/ 25447 h 130421"/>
              <a:gd name="connsiteX4" fmla="*/ 404975 w 404977"/>
              <a:gd name="connsiteY4" fmla="*/ 38147 h 130421"/>
              <a:gd name="connsiteX5" fmla="*/ 309725 w 404977"/>
              <a:gd name="connsiteY5" fmla="*/ 22272 h 130421"/>
              <a:gd name="connsiteX6" fmla="*/ 262100 w 404977"/>
              <a:gd name="connsiteY6" fmla="*/ 47 h 130421"/>
              <a:gd name="connsiteX7" fmla="*/ 389100 w 404977"/>
              <a:gd name="connsiteY7" fmla="*/ 28622 h 130421"/>
              <a:gd name="connsiteX8" fmla="*/ 201775 w 404977"/>
              <a:gd name="connsiteY8" fmla="*/ 3222 h 130421"/>
              <a:gd name="connsiteX9" fmla="*/ 154150 w 404977"/>
              <a:gd name="connsiteY9" fmla="*/ 9572 h 130421"/>
              <a:gd name="connsiteX10" fmla="*/ 74775 w 404977"/>
              <a:gd name="connsiteY10" fmla="*/ 47672 h 130421"/>
              <a:gd name="connsiteX11" fmla="*/ 138275 w 404977"/>
              <a:gd name="connsiteY11" fmla="*/ 19097 h 130421"/>
              <a:gd name="connsiteX12" fmla="*/ 39850 w 404977"/>
              <a:gd name="connsiteY12" fmla="*/ 69897 h 130421"/>
              <a:gd name="connsiteX13" fmla="*/ 116050 w 404977"/>
              <a:gd name="connsiteY13" fmla="*/ 44497 h 130421"/>
              <a:gd name="connsiteX14" fmla="*/ 1750 w 404977"/>
              <a:gd name="connsiteY14" fmla="*/ 130222 h 13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4977" h="130421">
                <a:moveTo>
                  <a:pt x="1750" y="130222"/>
                </a:moveTo>
                <a:cubicBezTo>
                  <a:pt x="19742" y="125459"/>
                  <a:pt x="194367" y="32855"/>
                  <a:pt x="224000" y="15922"/>
                </a:cubicBezTo>
                <a:cubicBezTo>
                  <a:pt x="253633" y="-1011"/>
                  <a:pt x="165792" y="27035"/>
                  <a:pt x="179550" y="28622"/>
                </a:cubicBezTo>
                <a:cubicBezTo>
                  <a:pt x="193308" y="30209"/>
                  <a:pt x="268979" y="23860"/>
                  <a:pt x="306550" y="25447"/>
                </a:cubicBezTo>
                <a:cubicBezTo>
                  <a:pt x="344121" y="27034"/>
                  <a:pt x="404446" y="38676"/>
                  <a:pt x="404975" y="38147"/>
                </a:cubicBezTo>
                <a:cubicBezTo>
                  <a:pt x="405504" y="37618"/>
                  <a:pt x="333537" y="28622"/>
                  <a:pt x="309725" y="22272"/>
                </a:cubicBezTo>
                <a:cubicBezTo>
                  <a:pt x="285913" y="15922"/>
                  <a:pt x="248871" y="-1011"/>
                  <a:pt x="262100" y="47"/>
                </a:cubicBezTo>
                <a:cubicBezTo>
                  <a:pt x="275329" y="1105"/>
                  <a:pt x="399154" y="28093"/>
                  <a:pt x="389100" y="28622"/>
                </a:cubicBezTo>
                <a:cubicBezTo>
                  <a:pt x="379046" y="29151"/>
                  <a:pt x="240933" y="6397"/>
                  <a:pt x="201775" y="3222"/>
                </a:cubicBezTo>
                <a:cubicBezTo>
                  <a:pt x="162617" y="47"/>
                  <a:pt x="175317" y="2164"/>
                  <a:pt x="154150" y="9572"/>
                </a:cubicBezTo>
                <a:cubicBezTo>
                  <a:pt x="132983" y="16980"/>
                  <a:pt x="77421" y="46084"/>
                  <a:pt x="74775" y="47672"/>
                </a:cubicBezTo>
                <a:cubicBezTo>
                  <a:pt x="72129" y="49259"/>
                  <a:pt x="144096" y="15393"/>
                  <a:pt x="138275" y="19097"/>
                </a:cubicBezTo>
                <a:cubicBezTo>
                  <a:pt x="132454" y="22801"/>
                  <a:pt x="43554" y="65664"/>
                  <a:pt x="39850" y="69897"/>
                </a:cubicBezTo>
                <a:cubicBezTo>
                  <a:pt x="36146" y="74130"/>
                  <a:pt x="121871" y="36030"/>
                  <a:pt x="116050" y="44497"/>
                </a:cubicBezTo>
                <a:cubicBezTo>
                  <a:pt x="110229" y="52964"/>
                  <a:pt x="-16242" y="134985"/>
                  <a:pt x="1750" y="130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42CD22E-D109-218C-06E0-E2F5BC4E20BF}"/>
              </a:ext>
            </a:extLst>
          </p:cNvPr>
          <p:cNvSpPr/>
          <p:nvPr/>
        </p:nvSpPr>
        <p:spPr>
          <a:xfrm>
            <a:off x="5286328" y="2968478"/>
            <a:ext cx="232293" cy="106773"/>
          </a:xfrm>
          <a:custGeom>
            <a:avLst/>
            <a:gdLst>
              <a:gd name="connsiteX0" fmla="*/ 47 w 232293"/>
              <a:gd name="connsiteY0" fmla="*/ 147 h 106773"/>
              <a:gd name="connsiteX1" fmla="*/ 101647 w 232293"/>
              <a:gd name="connsiteY1" fmla="*/ 50947 h 106773"/>
              <a:gd name="connsiteX2" fmla="*/ 85772 w 232293"/>
              <a:gd name="connsiteY2" fmla="*/ 28722 h 106773"/>
              <a:gd name="connsiteX3" fmla="*/ 225472 w 232293"/>
              <a:gd name="connsiteY3" fmla="*/ 104922 h 106773"/>
              <a:gd name="connsiteX4" fmla="*/ 200072 w 232293"/>
              <a:gd name="connsiteY4" fmla="*/ 82697 h 106773"/>
              <a:gd name="connsiteX5" fmla="*/ 107997 w 232293"/>
              <a:gd name="connsiteY5" fmla="*/ 76347 h 106773"/>
              <a:gd name="connsiteX6" fmla="*/ 155622 w 232293"/>
              <a:gd name="connsiteY6" fmla="*/ 85872 h 106773"/>
              <a:gd name="connsiteX7" fmla="*/ 88947 w 232293"/>
              <a:gd name="connsiteY7" fmla="*/ 69997 h 106773"/>
              <a:gd name="connsiteX8" fmla="*/ 47 w 232293"/>
              <a:gd name="connsiteY8" fmla="*/ 147 h 10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93" h="106773">
                <a:moveTo>
                  <a:pt x="47" y="147"/>
                </a:moveTo>
                <a:cubicBezTo>
                  <a:pt x="2164" y="-3028"/>
                  <a:pt x="87359" y="46184"/>
                  <a:pt x="101647" y="50947"/>
                </a:cubicBezTo>
                <a:cubicBezTo>
                  <a:pt x="115935" y="55710"/>
                  <a:pt x="65135" y="19726"/>
                  <a:pt x="85772" y="28722"/>
                </a:cubicBezTo>
                <a:cubicBezTo>
                  <a:pt x="106410" y="37718"/>
                  <a:pt x="206422" y="95926"/>
                  <a:pt x="225472" y="104922"/>
                </a:cubicBezTo>
                <a:cubicBezTo>
                  <a:pt x="244522" y="113918"/>
                  <a:pt x="219651" y="87459"/>
                  <a:pt x="200072" y="82697"/>
                </a:cubicBezTo>
                <a:cubicBezTo>
                  <a:pt x="180493" y="77935"/>
                  <a:pt x="115405" y="75818"/>
                  <a:pt x="107997" y="76347"/>
                </a:cubicBezTo>
                <a:cubicBezTo>
                  <a:pt x="100589" y="76876"/>
                  <a:pt x="158797" y="86930"/>
                  <a:pt x="155622" y="85872"/>
                </a:cubicBezTo>
                <a:cubicBezTo>
                  <a:pt x="152447" y="84814"/>
                  <a:pt x="110643" y="81109"/>
                  <a:pt x="88947" y="69997"/>
                </a:cubicBezTo>
                <a:cubicBezTo>
                  <a:pt x="67251" y="58885"/>
                  <a:pt x="-2070" y="3322"/>
                  <a:pt x="47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2E2C6FF-C78B-B731-E9F7-2F7F020E75A6}"/>
              </a:ext>
            </a:extLst>
          </p:cNvPr>
          <p:cNvSpPr/>
          <p:nvPr/>
        </p:nvSpPr>
        <p:spPr>
          <a:xfrm>
            <a:off x="4871745" y="2602590"/>
            <a:ext cx="370242" cy="115420"/>
          </a:xfrm>
          <a:custGeom>
            <a:avLst/>
            <a:gdLst>
              <a:gd name="connsiteX0" fmla="*/ 1880 w 370242"/>
              <a:gd name="connsiteY0" fmla="*/ 115210 h 115420"/>
              <a:gd name="connsiteX1" fmla="*/ 186030 w 370242"/>
              <a:gd name="connsiteY1" fmla="*/ 42185 h 115420"/>
              <a:gd name="connsiteX2" fmla="*/ 78080 w 370242"/>
              <a:gd name="connsiteY2" fmla="*/ 115210 h 115420"/>
              <a:gd name="connsiteX3" fmla="*/ 205080 w 370242"/>
              <a:gd name="connsiteY3" fmla="*/ 13610 h 115420"/>
              <a:gd name="connsiteX4" fmla="*/ 370180 w 370242"/>
              <a:gd name="connsiteY4" fmla="*/ 4085 h 115420"/>
              <a:gd name="connsiteX5" fmla="*/ 186030 w 370242"/>
              <a:gd name="connsiteY5" fmla="*/ 42185 h 115420"/>
              <a:gd name="connsiteX6" fmla="*/ 122530 w 370242"/>
              <a:gd name="connsiteY6" fmla="*/ 45360 h 115420"/>
              <a:gd name="connsiteX7" fmla="*/ 109830 w 370242"/>
              <a:gd name="connsiteY7" fmla="*/ 10435 h 115420"/>
              <a:gd name="connsiteX8" fmla="*/ 65380 w 370242"/>
              <a:gd name="connsiteY8" fmla="*/ 42185 h 115420"/>
              <a:gd name="connsiteX9" fmla="*/ 109830 w 370242"/>
              <a:gd name="connsiteY9" fmla="*/ 51710 h 115420"/>
              <a:gd name="connsiteX10" fmla="*/ 116180 w 370242"/>
              <a:gd name="connsiteY10" fmla="*/ 10435 h 115420"/>
              <a:gd name="connsiteX11" fmla="*/ 90780 w 370242"/>
              <a:gd name="connsiteY11" fmla="*/ 19960 h 115420"/>
              <a:gd name="connsiteX12" fmla="*/ 1880 w 370242"/>
              <a:gd name="connsiteY12" fmla="*/ 115210 h 11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242" h="115420">
                <a:moveTo>
                  <a:pt x="1880" y="115210"/>
                </a:moveTo>
                <a:cubicBezTo>
                  <a:pt x="17755" y="118914"/>
                  <a:pt x="173330" y="42185"/>
                  <a:pt x="186030" y="42185"/>
                </a:cubicBezTo>
                <a:cubicBezTo>
                  <a:pt x="198730" y="42185"/>
                  <a:pt x="74905" y="119972"/>
                  <a:pt x="78080" y="115210"/>
                </a:cubicBezTo>
                <a:cubicBezTo>
                  <a:pt x="81255" y="110448"/>
                  <a:pt x="156397" y="32131"/>
                  <a:pt x="205080" y="13610"/>
                </a:cubicBezTo>
                <a:cubicBezTo>
                  <a:pt x="253763" y="-4911"/>
                  <a:pt x="373355" y="-677"/>
                  <a:pt x="370180" y="4085"/>
                </a:cubicBezTo>
                <a:cubicBezTo>
                  <a:pt x="367005" y="8847"/>
                  <a:pt x="227305" y="35306"/>
                  <a:pt x="186030" y="42185"/>
                </a:cubicBezTo>
                <a:cubicBezTo>
                  <a:pt x="144755" y="49064"/>
                  <a:pt x="135230" y="50652"/>
                  <a:pt x="122530" y="45360"/>
                </a:cubicBezTo>
                <a:cubicBezTo>
                  <a:pt x="109830" y="40068"/>
                  <a:pt x="119355" y="10964"/>
                  <a:pt x="109830" y="10435"/>
                </a:cubicBezTo>
                <a:cubicBezTo>
                  <a:pt x="100305" y="9906"/>
                  <a:pt x="65380" y="35306"/>
                  <a:pt x="65380" y="42185"/>
                </a:cubicBezTo>
                <a:cubicBezTo>
                  <a:pt x="65380" y="49064"/>
                  <a:pt x="101363" y="57002"/>
                  <a:pt x="109830" y="51710"/>
                </a:cubicBezTo>
                <a:cubicBezTo>
                  <a:pt x="118297" y="46418"/>
                  <a:pt x="119355" y="15727"/>
                  <a:pt x="116180" y="10435"/>
                </a:cubicBezTo>
                <a:cubicBezTo>
                  <a:pt x="113005" y="5143"/>
                  <a:pt x="106126" y="5143"/>
                  <a:pt x="90780" y="19960"/>
                </a:cubicBezTo>
                <a:cubicBezTo>
                  <a:pt x="75434" y="34777"/>
                  <a:pt x="-13995" y="111506"/>
                  <a:pt x="1880" y="115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478C329B-3711-74E8-76C7-9E15E3F67E4B}"/>
              </a:ext>
            </a:extLst>
          </p:cNvPr>
          <p:cNvSpPr/>
          <p:nvPr/>
        </p:nvSpPr>
        <p:spPr>
          <a:xfrm>
            <a:off x="4851345" y="2609380"/>
            <a:ext cx="593954" cy="181445"/>
          </a:xfrm>
          <a:custGeom>
            <a:avLst/>
            <a:gdLst>
              <a:gd name="connsiteX0" fmla="*/ 55 w 593954"/>
              <a:gd name="connsiteY0" fmla="*/ 181445 h 181445"/>
              <a:gd name="connsiteX1" fmla="*/ 282630 w 593954"/>
              <a:gd name="connsiteY1" fmla="*/ 48095 h 181445"/>
              <a:gd name="connsiteX2" fmla="*/ 409630 w 593954"/>
              <a:gd name="connsiteY2" fmla="*/ 22695 h 181445"/>
              <a:gd name="connsiteX3" fmla="*/ 317555 w 593954"/>
              <a:gd name="connsiteY3" fmla="*/ 25870 h 181445"/>
              <a:gd name="connsiteX4" fmla="*/ 489005 w 593954"/>
              <a:gd name="connsiteY4" fmla="*/ 6820 h 181445"/>
              <a:gd name="connsiteX5" fmla="*/ 396930 w 593954"/>
              <a:gd name="connsiteY5" fmla="*/ 470 h 181445"/>
              <a:gd name="connsiteX6" fmla="*/ 590605 w 593954"/>
              <a:gd name="connsiteY6" fmla="*/ 470 h 181445"/>
              <a:gd name="connsiteX7" fmla="*/ 504880 w 593954"/>
              <a:gd name="connsiteY7" fmla="*/ 470 h 181445"/>
              <a:gd name="connsiteX8" fmla="*/ 317555 w 593954"/>
              <a:gd name="connsiteY8" fmla="*/ 6820 h 181445"/>
              <a:gd name="connsiteX9" fmla="*/ 371530 w 593954"/>
              <a:gd name="connsiteY9" fmla="*/ 13170 h 181445"/>
              <a:gd name="connsiteX10" fmla="*/ 181030 w 593954"/>
              <a:gd name="connsiteY10" fmla="*/ 89370 h 181445"/>
              <a:gd name="connsiteX11" fmla="*/ 327080 w 593954"/>
              <a:gd name="connsiteY11" fmla="*/ 29045 h 181445"/>
              <a:gd name="connsiteX12" fmla="*/ 139755 w 593954"/>
              <a:gd name="connsiteY12" fmla="*/ 105245 h 181445"/>
              <a:gd name="connsiteX13" fmla="*/ 257230 w 593954"/>
              <a:gd name="connsiteY13" fmla="*/ 48095 h 181445"/>
              <a:gd name="connsiteX14" fmla="*/ 55 w 593954"/>
              <a:gd name="connsiteY14" fmla="*/ 181445 h 18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3954" h="181445">
                <a:moveTo>
                  <a:pt x="55" y="181445"/>
                </a:moveTo>
                <a:cubicBezTo>
                  <a:pt x="4288" y="181445"/>
                  <a:pt x="214368" y="74553"/>
                  <a:pt x="282630" y="48095"/>
                </a:cubicBezTo>
                <a:cubicBezTo>
                  <a:pt x="350892" y="21637"/>
                  <a:pt x="403809" y="26399"/>
                  <a:pt x="409630" y="22695"/>
                </a:cubicBezTo>
                <a:cubicBezTo>
                  <a:pt x="415451" y="18991"/>
                  <a:pt x="304326" y="28516"/>
                  <a:pt x="317555" y="25870"/>
                </a:cubicBezTo>
                <a:cubicBezTo>
                  <a:pt x="330784" y="23224"/>
                  <a:pt x="475776" y="11053"/>
                  <a:pt x="489005" y="6820"/>
                </a:cubicBezTo>
                <a:cubicBezTo>
                  <a:pt x="502234" y="2587"/>
                  <a:pt x="379997" y="1528"/>
                  <a:pt x="396930" y="470"/>
                </a:cubicBezTo>
                <a:cubicBezTo>
                  <a:pt x="413863" y="-588"/>
                  <a:pt x="590605" y="470"/>
                  <a:pt x="590605" y="470"/>
                </a:cubicBezTo>
                <a:cubicBezTo>
                  <a:pt x="608597" y="470"/>
                  <a:pt x="550388" y="-588"/>
                  <a:pt x="504880" y="470"/>
                </a:cubicBezTo>
                <a:cubicBezTo>
                  <a:pt x="459372" y="1528"/>
                  <a:pt x="339780" y="4703"/>
                  <a:pt x="317555" y="6820"/>
                </a:cubicBezTo>
                <a:cubicBezTo>
                  <a:pt x="295330" y="8937"/>
                  <a:pt x="394284" y="-588"/>
                  <a:pt x="371530" y="13170"/>
                </a:cubicBezTo>
                <a:cubicBezTo>
                  <a:pt x="348776" y="26928"/>
                  <a:pt x="188438" y="86724"/>
                  <a:pt x="181030" y="89370"/>
                </a:cubicBezTo>
                <a:cubicBezTo>
                  <a:pt x="173622" y="92016"/>
                  <a:pt x="333959" y="26399"/>
                  <a:pt x="327080" y="29045"/>
                </a:cubicBezTo>
                <a:cubicBezTo>
                  <a:pt x="320201" y="31691"/>
                  <a:pt x="151397" y="102070"/>
                  <a:pt x="139755" y="105245"/>
                </a:cubicBezTo>
                <a:cubicBezTo>
                  <a:pt x="128113" y="108420"/>
                  <a:pt x="277868" y="39628"/>
                  <a:pt x="257230" y="48095"/>
                </a:cubicBezTo>
                <a:cubicBezTo>
                  <a:pt x="236592" y="56562"/>
                  <a:pt x="-4178" y="181445"/>
                  <a:pt x="55" y="181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2960ADF-1163-2AC9-DD0F-86A7238F6354}"/>
              </a:ext>
            </a:extLst>
          </p:cNvPr>
          <p:cNvSpPr/>
          <p:nvPr/>
        </p:nvSpPr>
        <p:spPr>
          <a:xfrm>
            <a:off x="4885524" y="2650942"/>
            <a:ext cx="401266" cy="156507"/>
          </a:xfrm>
          <a:custGeom>
            <a:avLst/>
            <a:gdLst>
              <a:gd name="connsiteX0" fmla="*/ 801 w 401266"/>
              <a:gd name="connsiteY0" fmla="*/ 155758 h 156507"/>
              <a:gd name="connsiteX1" fmla="*/ 213526 w 401266"/>
              <a:gd name="connsiteY1" fmla="*/ 16058 h 156507"/>
              <a:gd name="connsiteX2" fmla="*/ 156376 w 401266"/>
              <a:gd name="connsiteY2" fmla="*/ 92258 h 156507"/>
              <a:gd name="connsiteX3" fmla="*/ 226226 w 401266"/>
              <a:gd name="connsiteY3" fmla="*/ 63683 h 156507"/>
              <a:gd name="connsiteX4" fmla="*/ 159551 w 401266"/>
              <a:gd name="connsiteY4" fmla="*/ 95433 h 156507"/>
              <a:gd name="connsiteX5" fmla="*/ 394501 w 401266"/>
              <a:gd name="connsiteY5" fmla="*/ 19233 h 156507"/>
              <a:gd name="connsiteX6" fmla="*/ 299251 w 401266"/>
              <a:gd name="connsiteY6" fmla="*/ 54158 h 156507"/>
              <a:gd name="connsiteX7" fmla="*/ 400851 w 401266"/>
              <a:gd name="connsiteY7" fmla="*/ 28758 h 156507"/>
              <a:gd name="connsiteX8" fmla="*/ 251626 w 401266"/>
              <a:gd name="connsiteY8" fmla="*/ 63683 h 156507"/>
              <a:gd name="connsiteX9" fmla="*/ 162726 w 401266"/>
              <a:gd name="connsiteY9" fmla="*/ 92258 h 156507"/>
              <a:gd name="connsiteX10" fmla="*/ 238926 w 401266"/>
              <a:gd name="connsiteY10" fmla="*/ 183 h 156507"/>
              <a:gd name="connsiteX11" fmla="*/ 143676 w 401266"/>
              <a:gd name="connsiteY11" fmla="*/ 70033 h 156507"/>
              <a:gd name="connsiteX12" fmla="*/ 801 w 401266"/>
              <a:gd name="connsiteY12" fmla="*/ 155758 h 15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266" h="156507">
                <a:moveTo>
                  <a:pt x="801" y="155758"/>
                </a:moveTo>
                <a:cubicBezTo>
                  <a:pt x="12443" y="146762"/>
                  <a:pt x="187597" y="26641"/>
                  <a:pt x="213526" y="16058"/>
                </a:cubicBezTo>
                <a:cubicBezTo>
                  <a:pt x="239455" y="5475"/>
                  <a:pt x="154259" y="84321"/>
                  <a:pt x="156376" y="92258"/>
                </a:cubicBezTo>
                <a:cubicBezTo>
                  <a:pt x="158493" y="100195"/>
                  <a:pt x="225697" y="63154"/>
                  <a:pt x="226226" y="63683"/>
                </a:cubicBezTo>
                <a:cubicBezTo>
                  <a:pt x="226755" y="64212"/>
                  <a:pt x="131505" y="102841"/>
                  <a:pt x="159551" y="95433"/>
                </a:cubicBezTo>
                <a:cubicBezTo>
                  <a:pt x="187597" y="88025"/>
                  <a:pt x="371218" y="26112"/>
                  <a:pt x="394501" y="19233"/>
                </a:cubicBezTo>
                <a:cubicBezTo>
                  <a:pt x="417784" y="12354"/>
                  <a:pt x="298193" y="52570"/>
                  <a:pt x="299251" y="54158"/>
                </a:cubicBezTo>
                <a:cubicBezTo>
                  <a:pt x="300309" y="55746"/>
                  <a:pt x="408789" y="27170"/>
                  <a:pt x="400851" y="28758"/>
                </a:cubicBezTo>
                <a:cubicBezTo>
                  <a:pt x="392913" y="30346"/>
                  <a:pt x="291314" y="53100"/>
                  <a:pt x="251626" y="63683"/>
                </a:cubicBezTo>
                <a:cubicBezTo>
                  <a:pt x="211939" y="74266"/>
                  <a:pt x="164843" y="102841"/>
                  <a:pt x="162726" y="92258"/>
                </a:cubicBezTo>
                <a:cubicBezTo>
                  <a:pt x="160609" y="81675"/>
                  <a:pt x="242101" y="3887"/>
                  <a:pt x="238926" y="183"/>
                </a:cubicBezTo>
                <a:cubicBezTo>
                  <a:pt x="235751" y="-3521"/>
                  <a:pt x="179659" y="49925"/>
                  <a:pt x="143676" y="70033"/>
                </a:cubicBezTo>
                <a:cubicBezTo>
                  <a:pt x="107693" y="90141"/>
                  <a:pt x="-10841" y="164754"/>
                  <a:pt x="801" y="1557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94B5AA8-A5A6-D7D5-7D60-630ECDA4D177}"/>
              </a:ext>
            </a:extLst>
          </p:cNvPr>
          <p:cNvSpPr/>
          <p:nvPr/>
        </p:nvSpPr>
        <p:spPr>
          <a:xfrm>
            <a:off x="5108246" y="2628771"/>
            <a:ext cx="400958" cy="69994"/>
          </a:xfrm>
          <a:custGeom>
            <a:avLst/>
            <a:gdLst>
              <a:gd name="connsiteX0" fmla="*/ 329 w 400958"/>
              <a:gd name="connsiteY0" fmla="*/ 69979 h 69994"/>
              <a:gd name="connsiteX1" fmla="*/ 171779 w 400958"/>
              <a:gd name="connsiteY1" fmla="*/ 12829 h 69994"/>
              <a:gd name="connsiteX2" fmla="*/ 279729 w 400958"/>
              <a:gd name="connsiteY2" fmla="*/ 38229 h 69994"/>
              <a:gd name="connsiteX3" fmla="*/ 270204 w 400958"/>
              <a:gd name="connsiteY3" fmla="*/ 129 h 69994"/>
              <a:gd name="connsiteX4" fmla="*/ 400379 w 400958"/>
              <a:gd name="connsiteY4" fmla="*/ 47754 h 69994"/>
              <a:gd name="connsiteX5" fmla="*/ 314654 w 400958"/>
              <a:gd name="connsiteY5" fmla="*/ 6479 h 69994"/>
              <a:gd name="connsiteX6" fmla="*/ 235279 w 400958"/>
              <a:gd name="connsiteY6" fmla="*/ 129 h 69994"/>
              <a:gd name="connsiteX7" fmla="*/ 130504 w 400958"/>
              <a:gd name="connsiteY7" fmla="*/ 6479 h 69994"/>
              <a:gd name="connsiteX8" fmla="*/ 329 w 400958"/>
              <a:gd name="connsiteY8" fmla="*/ 69979 h 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958" h="69994">
                <a:moveTo>
                  <a:pt x="329" y="69979"/>
                </a:moveTo>
                <a:cubicBezTo>
                  <a:pt x="7208" y="71037"/>
                  <a:pt x="125212" y="18121"/>
                  <a:pt x="171779" y="12829"/>
                </a:cubicBezTo>
                <a:cubicBezTo>
                  <a:pt x="218346" y="7537"/>
                  <a:pt x="263325" y="40346"/>
                  <a:pt x="279729" y="38229"/>
                </a:cubicBezTo>
                <a:cubicBezTo>
                  <a:pt x="296133" y="36112"/>
                  <a:pt x="250096" y="-1459"/>
                  <a:pt x="270204" y="129"/>
                </a:cubicBezTo>
                <a:cubicBezTo>
                  <a:pt x="290312" y="1716"/>
                  <a:pt x="392971" y="46696"/>
                  <a:pt x="400379" y="47754"/>
                </a:cubicBezTo>
                <a:cubicBezTo>
                  <a:pt x="407787" y="48812"/>
                  <a:pt x="342170" y="14416"/>
                  <a:pt x="314654" y="6479"/>
                </a:cubicBezTo>
                <a:cubicBezTo>
                  <a:pt x="287138" y="-1458"/>
                  <a:pt x="265971" y="129"/>
                  <a:pt x="235279" y="129"/>
                </a:cubicBezTo>
                <a:cubicBezTo>
                  <a:pt x="204587" y="129"/>
                  <a:pt x="164900" y="1187"/>
                  <a:pt x="130504" y="6479"/>
                </a:cubicBezTo>
                <a:cubicBezTo>
                  <a:pt x="96108" y="11771"/>
                  <a:pt x="-6550" y="68921"/>
                  <a:pt x="329" y="699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E2BB9A14-16F1-C53F-501E-0F25C8BDB284}"/>
              </a:ext>
            </a:extLst>
          </p:cNvPr>
          <p:cNvSpPr/>
          <p:nvPr/>
        </p:nvSpPr>
        <p:spPr>
          <a:xfrm>
            <a:off x="5041109" y="3069922"/>
            <a:ext cx="130667" cy="79108"/>
          </a:xfrm>
          <a:custGeom>
            <a:avLst/>
            <a:gdLst>
              <a:gd name="connsiteX0" fmla="*/ 121441 w 130667"/>
              <a:gd name="connsiteY0" fmla="*/ 303 h 79108"/>
              <a:gd name="connsiteX1" fmla="*/ 3966 w 130667"/>
              <a:gd name="connsiteY1" fmla="*/ 44753 h 79108"/>
              <a:gd name="connsiteX2" fmla="*/ 35716 w 130667"/>
              <a:gd name="connsiteY2" fmla="*/ 44753 h 79108"/>
              <a:gd name="connsiteX3" fmla="*/ 115091 w 130667"/>
              <a:gd name="connsiteY3" fmla="*/ 76503 h 79108"/>
              <a:gd name="connsiteX4" fmla="*/ 791 w 130667"/>
              <a:gd name="connsiteY4" fmla="*/ 76503 h 79108"/>
              <a:gd name="connsiteX5" fmla="*/ 111916 w 130667"/>
              <a:gd name="connsiteY5" fmla="*/ 70153 h 79108"/>
              <a:gd name="connsiteX6" fmla="*/ 121441 w 130667"/>
              <a:gd name="connsiteY6" fmla="*/ 303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67" h="79108">
                <a:moveTo>
                  <a:pt x="121441" y="303"/>
                </a:moveTo>
                <a:cubicBezTo>
                  <a:pt x="103449" y="-3930"/>
                  <a:pt x="18253" y="37345"/>
                  <a:pt x="3966" y="44753"/>
                </a:cubicBezTo>
                <a:cubicBezTo>
                  <a:pt x="-10321" y="52161"/>
                  <a:pt x="17195" y="39461"/>
                  <a:pt x="35716" y="44753"/>
                </a:cubicBezTo>
                <a:cubicBezTo>
                  <a:pt x="54237" y="50045"/>
                  <a:pt x="120912" y="71211"/>
                  <a:pt x="115091" y="76503"/>
                </a:cubicBezTo>
                <a:cubicBezTo>
                  <a:pt x="109270" y="81795"/>
                  <a:pt x="1320" y="77561"/>
                  <a:pt x="791" y="76503"/>
                </a:cubicBezTo>
                <a:cubicBezTo>
                  <a:pt x="262" y="75445"/>
                  <a:pt x="95512" y="75974"/>
                  <a:pt x="111916" y="70153"/>
                </a:cubicBezTo>
                <a:cubicBezTo>
                  <a:pt x="128320" y="64332"/>
                  <a:pt x="139433" y="4536"/>
                  <a:pt x="121441" y="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0B6D827-AEF4-34B2-8C16-605E27226787}"/>
              </a:ext>
            </a:extLst>
          </p:cNvPr>
          <p:cNvSpPr/>
          <p:nvPr/>
        </p:nvSpPr>
        <p:spPr>
          <a:xfrm>
            <a:off x="5076264" y="3127036"/>
            <a:ext cx="457761" cy="54687"/>
          </a:xfrm>
          <a:custGeom>
            <a:avLst/>
            <a:gdLst>
              <a:gd name="connsiteX0" fmla="*/ 561 w 457761"/>
              <a:gd name="connsiteY0" fmla="*/ 54314 h 54687"/>
              <a:gd name="connsiteX1" fmla="*/ 359336 w 457761"/>
              <a:gd name="connsiteY1" fmla="*/ 41614 h 54687"/>
              <a:gd name="connsiteX2" fmla="*/ 241861 w 457761"/>
              <a:gd name="connsiteY2" fmla="*/ 35264 h 54687"/>
              <a:gd name="connsiteX3" fmla="*/ 419661 w 457761"/>
              <a:gd name="connsiteY3" fmla="*/ 9864 h 54687"/>
              <a:gd name="connsiteX4" fmla="*/ 365686 w 457761"/>
              <a:gd name="connsiteY4" fmla="*/ 22564 h 54687"/>
              <a:gd name="connsiteX5" fmla="*/ 457761 w 457761"/>
              <a:gd name="connsiteY5" fmla="*/ 22564 h 54687"/>
              <a:gd name="connsiteX6" fmla="*/ 365686 w 457761"/>
              <a:gd name="connsiteY6" fmla="*/ 19389 h 54687"/>
              <a:gd name="connsiteX7" fmla="*/ 200586 w 457761"/>
              <a:gd name="connsiteY7" fmla="*/ 339 h 54687"/>
              <a:gd name="connsiteX8" fmla="*/ 283136 w 457761"/>
              <a:gd name="connsiteY8" fmla="*/ 6689 h 54687"/>
              <a:gd name="connsiteX9" fmla="*/ 276786 w 457761"/>
              <a:gd name="connsiteY9" fmla="*/ 25739 h 54687"/>
              <a:gd name="connsiteX10" fmla="*/ 561 w 457761"/>
              <a:gd name="connsiteY10" fmla="*/ 54314 h 5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761" h="54687">
                <a:moveTo>
                  <a:pt x="561" y="54314"/>
                </a:moveTo>
                <a:cubicBezTo>
                  <a:pt x="14319" y="56960"/>
                  <a:pt x="319119" y="44789"/>
                  <a:pt x="359336" y="41614"/>
                </a:cubicBezTo>
                <a:cubicBezTo>
                  <a:pt x="399553" y="38439"/>
                  <a:pt x="231807" y="40556"/>
                  <a:pt x="241861" y="35264"/>
                </a:cubicBezTo>
                <a:cubicBezTo>
                  <a:pt x="251915" y="29972"/>
                  <a:pt x="399024" y="11981"/>
                  <a:pt x="419661" y="9864"/>
                </a:cubicBezTo>
                <a:cubicBezTo>
                  <a:pt x="440298" y="7747"/>
                  <a:pt x="359336" y="20447"/>
                  <a:pt x="365686" y="22564"/>
                </a:cubicBezTo>
                <a:cubicBezTo>
                  <a:pt x="372036" y="24681"/>
                  <a:pt x="457761" y="23093"/>
                  <a:pt x="457761" y="22564"/>
                </a:cubicBezTo>
                <a:cubicBezTo>
                  <a:pt x="457761" y="22035"/>
                  <a:pt x="408549" y="23093"/>
                  <a:pt x="365686" y="19389"/>
                </a:cubicBezTo>
                <a:cubicBezTo>
                  <a:pt x="322823" y="15685"/>
                  <a:pt x="214344" y="2456"/>
                  <a:pt x="200586" y="339"/>
                </a:cubicBezTo>
                <a:cubicBezTo>
                  <a:pt x="186828" y="-1778"/>
                  <a:pt x="283136" y="6689"/>
                  <a:pt x="283136" y="6689"/>
                </a:cubicBezTo>
                <a:cubicBezTo>
                  <a:pt x="295836" y="10922"/>
                  <a:pt x="323353" y="18860"/>
                  <a:pt x="276786" y="25739"/>
                </a:cubicBezTo>
                <a:cubicBezTo>
                  <a:pt x="230219" y="32618"/>
                  <a:pt x="-13197" y="51668"/>
                  <a:pt x="561" y="54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9A5645F-34F1-8C35-8A6A-4B45CAA2F02F}"/>
              </a:ext>
            </a:extLst>
          </p:cNvPr>
          <p:cNvSpPr/>
          <p:nvPr/>
        </p:nvSpPr>
        <p:spPr>
          <a:xfrm>
            <a:off x="5098954" y="3174974"/>
            <a:ext cx="459625" cy="28709"/>
          </a:xfrm>
          <a:custGeom>
            <a:avLst/>
            <a:gdLst>
              <a:gd name="connsiteX0" fmla="*/ 96 w 459625"/>
              <a:gd name="connsiteY0" fmla="*/ 28601 h 28709"/>
              <a:gd name="connsiteX1" fmla="*/ 289021 w 459625"/>
              <a:gd name="connsiteY1" fmla="*/ 12726 h 28709"/>
              <a:gd name="connsiteX2" fmla="*/ 212821 w 459625"/>
              <a:gd name="connsiteY2" fmla="*/ 22251 h 28709"/>
              <a:gd name="connsiteX3" fmla="*/ 454121 w 459625"/>
              <a:gd name="connsiteY3" fmla="*/ 6376 h 28709"/>
              <a:gd name="connsiteX4" fmla="*/ 387446 w 459625"/>
              <a:gd name="connsiteY4" fmla="*/ 3201 h 28709"/>
              <a:gd name="connsiteX5" fmla="*/ 295371 w 459625"/>
              <a:gd name="connsiteY5" fmla="*/ 26 h 28709"/>
              <a:gd name="connsiteX6" fmla="*/ 323946 w 459625"/>
              <a:gd name="connsiteY6" fmla="*/ 3201 h 28709"/>
              <a:gd name="connsiteX7" fmla="*/ 96 w 459625"/>
              <a:gd name="connsiteY7" fmla="*/ 28601 h 2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625" h="28709">
                <a:moveTo>
                  <a:pt x="96" y="28601"/>
                </a:moveTo>
                <a:cubicBezTo>
                  <a:pt x="-5725" y="30189"/>
                  <a:pt x="253567" y="13784"/>
                  <a:pt x="289021" y="12726"/>
                </a:cubicBezTo>
                <a:cubicBezTo>
                  <a:pt x="324475" y="11668"/>
                  <a:pt x="185304" y="23309"/>
                  <a:pt x="212821" y="22251"/>
                </a:cubicBezTo>
                <a:cubicBezTo>
                  <a:pt x="240338" y="21193"/>
                  <a:pt x="425017" y="9551"/>
                  <a:pt x="454121" y="6376"/>
                </a:cubicBezTo>
                <a:cubicBezTo>
                  <a:pt x="483225" y="3201"/>
                  <a:pt x="387446" y="3201"/>
                  <a:pt x="387446" y="3201"/>
                </a:cubicBezTo>
                <a:lnTo>
                  <a:pt x="295371" y="26"/>
                </a:lnTo>
                <a:cubicBezTo>
                  <a:pt x="284788" y="26"/>
                  <a:pt x="367867" y="-503"/>
                  <a:pt x="323946" y="3201"/>
                </a:cubicBezTo>
                <a:lnTo>
                  <a:pt x="96" y="2860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3AF514D0-3971-0ACD-51D8-096701403F05}"/>
              </a:ext>
            </a:extLst>
          </p:cNvPr>
          <p:cNvSpPr/>
          <p:nvPr/>
        </p:nvSpPr>
        <p:spPr>
          <a:xfrm>
            <a:off x="5049967" y="3204980"/>
            <a:ext cx="517405" cy="43045"/>
          </a:xfrm>
          <a:custGeom>
            <a:avLst/>
            <a:gdLst>
              <a:gd name="connsiteX0" fmla="*/ 1458 w 517405"/>
              <a:gd name="connsiteY0" fmla="*/ 8120 h 43045"/>
              <a:gd name="connsiteX1" fmla="*/ 220533 w 517405"/>
              <a:gd name="connsiteY1" fmla="*/ 11295 h 43045"/>
              <a:gd name="connsiteX2" fmla="*/ 99883 w 517405"/>
              <a:gd name="connsiteY2" fmla="*/ 33520 h 43045"/>
              <a:gd name="connsiteX3" fmla="*/ 264983 w 517405"/>
              <a:gd name="connsiteY3" fmla="*/ 33520 h 43045"/>
              <a:gd name="connsiteX4" fmla="*/ 252283 w 517405"/>
              <a:gd name="connsiteY4" fmla="*/ 27170 h 43045"/>
              <a:gd name="connsiteX5" fmla="*/ 353883 w 517405"/>
              <a:gd name="connsiteY5" fmla="*/ 14470 h 43045"/>
              <a:gd name="connsiteX6" fmla="*/ 309433 w 517405"/>
              <a:gd name="connsiteY6" fmla="*/ 4945 h 43045"/>
              <a:gd name="connsiteX7" fmla="*/ 515808 w 517405"/>
              <a:gd name="connsiteY7" fmla="*/ 1770 h 43045"/>
              <a:gd name="connsiteX8" fmla="*/ 398333 w 517405"/>
              <a:gd name="connsiteY8" fmla="*/ 1770 h 43045"/>
              <a:gd name="connsiteX9" fmla="*/ 274508 w 517405"/>
              <a:gd name="connsiteY9" fmla="*/ 23995 h 43045"/>
              <a:gd name="connsiteX10" fmla="*/ 274508 w 517405"/>
              <a:gd name="connsiteY10" fmla="*/ 43045 h 43045"/>
              <a:gd name="connsiteX11" fmla="*/ 214183 w 517405"/>
              <a:gd name="connsiteY11" fmla="*/ 23995 h 43045"/>
              <a:gd name="connsiteX12" fmla="*/ 118933 w 517405"/>
              <a:gd name="connsiteY12" fmla="*/ 33520 h 43045"/>
              <a:gd name="connsiteX13" fmla="*/ 125283 w 517405"/>
              <a:gd name="connsiteY13" fmla="*/ 14470 h 43045"/>
              <a:gd name="connsiteX14" fmla="*/ 1458 w 517405"/>
              <a:gd name="connsiteY14" fmla="*/ 8120 h 4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7405" h="43045">
                <a:moveTo>
                  <a:pt x="1458" y="8120"/>
                </a:moveTo>
                <a:cubicBezTo>
                  <a:pt x="17333" y="7591"/>
                  <a:pt x="204129" y="7062"/>
                  <a:pt x="220533" y="11295"/>
                </a:cubicBezTo>
                <a:cubicBezTo>
                  <a:pt x="236937" y="15528"/>
                  <a:pt x="92475" y="29816"/>
                  <a:pt x="99883" y="33520"/>
                </a:cubicBezTo>
                <a:cubicBezTo>
                  <a:pt x="107291" y="37224"/>
                  <a:pt x="264983" y="33520"/>
                  <a:pt x="264983" y="33520"/>
                </a:cubicBezTo>
                <a:cubicBezTo>
                  <a:pt x="290383" y="32462"/>
                  <a:pt x="237466" y="30345"/>
                  <a:pt x="252283" y="27170"/>
                </a:cubicBezTo>
                <a:cubicBezTo>
                  <a:pt x="267100" y="23995"/>
                  <a:pt x="344358" y="18174"/>
                  <a:pt x="353883" y="14470"/>
                </a:cubicBezTo>
                <a:cubicBezTo>
                  <a:pt x="363408" y="10766"/>
                  <a:pt x="282446" y="7062"/>
                  <a:pt x="309433" y="4945"/>
                </a:cubicBezTo>
                <a:cubicBezTo>
                  <a:pt x="336421" y="2828"/>
                  <a:pt x="500991" y="2299"/>
                  <a:pt x="515808" y="1770"/>
                </a:cubicBezTo>
                <a:cubicBezTo>
                  <a:pt x="530625" y="1241"/>
                  <a:pt x="438550" y="-1934"/>
                  <a:pt x="398333" y="1770"/>
                </a:cubicBezTo>
                <a:cubicBezTo>
                  <a:pt x="358116" y="5474"/>
                  <a:pt x="274508" y="23995"/>
                  <a:pt x="274508" y="23995"/>
                </a:cubicBezTo>
                <a:cubicBezTo>
                  <a:pt x="253871" y="30874"/>
                  <a:pt x="284562" y="43045"/>
                  <a:pt x="274508" y="43045"/>
                </a:cubicBezTo>
                <a:cubicBezTo>
                  <a:pt x="264454" y="43045"/>
                  <a:pt x="240112" y="25583"/>
                  <a:pt x="214183" y="23995"/>
                </a:cubicBezTo>
                <a:cubicBezTo>
                  <a:pt x="188254" y="22408"/>
                  <a:pt x="133750" y="35107"/>
                  <a:pt x="118933" y="33520"/>
                </a:cubicBezTo>
                <a:cubicBezTo>
                  <a:pt x="104116" y="31933"/>
                  <a:pt x="146450" y="17645"/>
                  <a:pt x="125283" y="14470"/>
                </a:cubicBezTo>
                <a:cubicBezTo>
                  <a:pt x="104116" y="11295"/>
                  <a:pt x="-14417" y="8649"/>
                  <a:pt x="1458" y="8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C6620F78-26BD-ADA9-1435-8C3FA7AFB117}"/>
              </a:ext>
            </a:extLst>
          </p:cNvPr>
          <p:cNvSpPr/>
          <p:nvPr/>
        </p:nvSpPr>
        <p:spPr>
          <a:xfrm>
            <a:off x="4149431" y="3224639"/>
            <a:ext cx="190803" cy="144132"/>
          </a:xfrm>
          <a:custGeom>
            <a:avLst/>
            <a:gdLst>
              <a:gd name="connsiteX0" fmla="*/ 187619 w 190803"/>
              <a:gd name="connsiteY0" fmla="*/ 1161 h 144132"/>
              <a:gd name="connsiteX1" fmla="*/ 136819 w 190803"/>
              <a:gd name="connsiteY1" fmla="*/ 20211 h 144132"/>
              <a:gd name="connsiteX2" fmla="*/ 54269 w 190803"/>
              <a:gd name="connsiteY2" fmla="*/ 80536 h 144132"/>
              <a:gd name="connsiteX3" fmla="*/ 101894 w 190803"/>
              <a:gd name="connsiteY3" fmla="*/ 36086 h 144132"/>
              <a:gd name="connsiteX4" fmla="*/ 294 w 190803"/>
              <a:gd name="connsiteY4" fmla="*/ 144036 h 144132"/>
              <a:gd name="connsiteX5" fmla="*/ 70144 w 190803"/>
              <a:gd name="connsiteY5" fmla="*/ 55136 h 144132"/>
              <a:gd name="connsiteX6" fmla="*/ 44744 w 190803"/>
              <a:gd name="connsiteY6" fmla="*/ 48786 h 144132"/>
              <a:gd name="connsiteX7" fmla="*/ 187619 w 190803"/>
              <a:gd name="connsiteY7" fmla="*/ 1161 h 14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803" h="144132">
                <a:moveTo>
                  <a:pt x="187619" y="1161"/>
                </a:moveTo>
                <a:cubicBezTo>
                  <a:pt x="202965" y="-3602"/>
                  <a:pt x="159044" y="6982"/>
                  <a:pt x="136819" y="20211"/>
                </a:cubicBezTo>
                <a:cubicBezTo>
                  <a:pt x="114594" y="33440"/>
                  <a:pt x="60090" y="77890"/>
                  <a:pt x="54269" y="80536"/>
                </a:cubicBezTo>
                <a:cubicBezTo>
                  <a:pt x="48448" y="83182"/>
                  <a:pt x="110890" y="25503"/>
                  <a:pt x="101894" y="36086"/>
                </a:cubicBezTo>
                <a:cubicBezTo>
                  <a:pt x="92898" y="46669"/>
                  <a:pt x="5586" y="140861"/>
                  <a:pt x="294" y="144036"/>
                </a:cubicBezTo>
                <a:cubicBezTo>
                  <a:pt x="-4998" y="147211"/>
                  <a:pt x="62736" y="71011"/>
                  <a:pt x="70144" y="55136"/>
                </a:cubicBezTo>
                <a:cubicBezTo>
                  <a:pt x="77552" y="39261"/>
                  <a:pt x="28869" y="56194"/>
                  <a:pt x="44744" y="48786"/>
                </a:cubicBezTo>
                <a:cubicBezTo>
                  <a:pt x="60619" y="41378"/>
                  <a:pt x="172273" y="5924"/>
                  <a:pt x="187619" y="1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24194DDB-5A65-0752-643F-E19B8FCC1984}"/>
              </a:ext>
            </a:extLst>
          </p:cNvPr>
          <p:cNvSpPr/>
          <p:nvPr/>
        </p:nvSpPr>
        <p:spPr>
          <a:xfrm>
            <a:off x="5210167" y="3187429"/>
            <a:ext cx="413073" cy="70400"/>
          </a:xfrm>
          <a:custGeom>
            <a:avLst/>
            <a:gdLst>
              <a:gd name="connsiteX0" fmla="*/ 8 w 413073"/>
              <a:gd name="connsiteY0" fmla="*/ 70121 h 70400"/>
              <a:gd name="connsiteX1" fmla="*/ 250833 w 413073"/>
              <a:gd name="connsiteY1" fmla="*/ 25671 h 70400"/>
              <a:gd name="connsiteX2" fmla="*/ 396883 w 413073"/>
              <a:gd name="connsiteY2" fmla="*/ 19321 h 70400"/>
              <a:gd name="connsiteX3" fmla="*/ 374658 w 413073"/>
              <a:gd name="connsiteY3" fmla="*/ 271 h 70400"/>
              <a:gd name="connsiteX4" fmla="*/ 412758 w 413073"/>
              <a:gd name="connsiteY4" fmla="*/ 35196 h 70400"/>
              <a:gd name="connsiteX5" fmla="*/ 349258 w 413073"/>
              <a:gd name="connsiteY5" fmla="*/ 25671 h 70400"/>
              <a:gd name="connsiteX6" fmla="*/ 168283 w 413073"/>
              <a:gd name="connsiteY6" fmla="*/ 57421 h 70400"/>
              <a:gd name="connsiteX7" fmla="*/ 241308 w 413073"/>
              <a:gd name="connsiteY7" fmla="*/ 44721 h 70400"/>
              <a:gd name="connsiteX8" fmla="*/ 8 w 413073"/>
              <a:gd name="connsiteY8" fmla="*/ 70121 h 7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73" h="70400">
                <a:moveTo>
                  <a:pt x="8" y="70121"/>
                </a:moveTo>
                <a:cubicBezTo>
                  <a:pt x="1595" y="66946"/>
                  <a:pt x="184687" y="34138"/>
                  <a:pt x="250833" y="25671"/>
                </a:cubicBezTo>
                <a:cubicBezTo>
                  <a:pt x="316979" y="17204"/>
                  <a:pt x="376246" y="23554"/>
                  <a:pt x="396883" y="19321"/>
                </a:cubicBezTo>
                <a:cubicBezTo>
                  <a:pt x="417520" y="15088"/>
                  <a:pt x="372012" y="-2375"/>
                  <a:pt x="374658" y="271"/>
                </a:cubicBezTo>
                <a:cubicBezTo>
                  <a:pt x="377304" y="2917"/>
                  <a:pt x="416991" y="30963"/>
                  <a:pt x="412758" y="35196"/>
                </a:cubicBezTo>
                <a:cubicBezTo>
                  <a:pt x="408525" y="39429"/>
                  <a:pt x="390004" y="21967"/>
                  <a:pt x="349258" y="25671"/>
                </a:cubicBezTo>
                <a:cubicBezTo>
                  <a:pt x="308512" y="29375"/>
                  <a:pt x="168283" y="57421"/>
                  <a:pt x="168283" y="57421"/>
                </a:cubicBezTo>
                <a:cubicBezTo>
                  <a:pt x="150291" y="60596"/>
                  <a:pt x="274116" y="41017"/>
                  <a:pt x="241308" y="44721"/>
                </a:cubicBezTo>
                <a:cubicBezTo>
                  <a:pt x="208500" y="48425"/>
                  <a:pt x="-1579" y="73296"/>
                  <a:pt x="8" y="70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D1E7C292-892E-203C-753B-7099C4E11618}"/>
              </a:ext>
            </a:extLst>
          </p:cNvPr>
          <p:cNvSpPr/>
          <p:nvPr/>
        </p:nvSpPr>
        <p:spPr>
          <a:xfrm>
            <a:off x="4640810" y="2637258"/>
            <a:ext cx="81692" cy="243880"/>
          </a:xfrm>
          <a:custGeom>
            <a:avLst/>
            <a:gdLst>
              <a:gd name="connsiteX0" fmla="*/ 1040 w 81692"/>
              <a:gd name="connsiteY0" fmla="*/ 1167 h 243880"/>
              <a:gd name="connsiteX1" fmla="*/ 77240 w 81692"/>
              <a:gd name="connsiteY1" fmla="*/ 232942 h 243880"/>
              <a:gd name="connsiteX2" fmla="*/ 67715 w 81692"/>
              <a:gd name="connsiteY2" fmla="*/ 198017 h 243880"/>
              <a:gd name="connsiteX3" fmla="*/ 26440 w 81692"/>
              <a:gd name="connsiteY3" fmla="*/ 124992 h 243880"/>
              <a:gd name="connsiteX4" fmla="*/ 32790 w 81692"/>
              <a:gd name="connsiteY4" fmla="*/ 140867 h 243880"/>
              <a:gd name="connsiteX5" fmla="*/ 1040 w 81692"/>
              <a:gd name="connsiteY5" fmla="*/ 1167 h 24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92" h="243880">
                <a:moveTo>
                  <a:pt x="1040" y="1167"/>
                </a:moveTo>
                <a:cubicBezTo>
                  <a:pt x="8448" y="16513"/>
                  <a:pt x="66128" y="200134"/>
                  <a:pt x="77240" y="232942"/>
                </a:cubicBezTo>
                <a:cubicBezTo>
                  <a:pt x="88353" y="265750"/>
                  <a:pt x="76182" y="216009"/>
                  <a:pt x="67715" y="198017"/>
                </a:cubicBezTo>
                <a:cubicBezTo>
                  <a:pt x="59248" y="180025"/>
                  <a:pt x="26440" y="124992"/>
                  <a:pt x="26440" y="124992"/>
                </a:cubicBezTo>
                <a:cubicBezTo>
                  <a:pt x="20619" y="115467"/>
                  <a:pt x="37553" y="155155"/>
                  <a:pt x="32790" y="140867"/>
                </a:cubicBezTo>
                <a:cubicBezTo>
                  <a:pt x="28027" y="126579"/>
                  <a:pt x="-6368" y="-14179"/>
                  <a:pt x="1040" y="1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ACE3EFC-66BE-AAC6-FB44-C4843C6D92F1}"/>
              </a:ext>
            </a:extLst>
          </p:cNvPr>
          <p:cNvSpPr/>
          <p:nvPr/>
        </p:nvSpPr>
        <p:spPr>
          <a:xfrm>
            <a:off x="4524138" y="2552594"/>
            <a:ext cx="108216" cy="232058"/>
          </a:xfrm>
          <a:custGeom>
            <a:avLst/>
            <a:gdLst>
              <a:gd name="connsiteX0" fmla="*/ 41512 w 108216"/>
              <a:gd name="connsiteY0" fmla="*/ 106 h 232058"/>
              <a:gd name="connsiteX1" fmla="*/ 41512 w 108216"/>
              <a:gd name="connsiteY1" fmla="*/ 158856 h 232058"/>
              <a:gd name="connsiteX2" fmla="*/ 60562 w 108216"/>
              <a:gd name="connsiteY2" fmla="*/ 206481 h 232058"/>
              <a:gd name="connsiteX3" fmla="*/ 73262 w 108216"/>
              <a:gd name="connsiteY3" fmla="*/ 158856 h 232058"/>
              <a:gd name="connsiteX4" fmla="*/ 98662 w 108216"/>
              <a:gd name="connsiteY4" fmla="*/ 231881 h 232058"/>
              <a:gd name="connsiteX5" fmla="*/ 108187 w 108216"/>
              <a:gd name="connsiteY5" fmla="*/ 133456 h 232058"/>
              <a:gd name="connsiteX6" fmla="*/ 98662 w 108216"/>
              <a:gd name="connsiteY6" fmla="*/ 181081 h 232058"/>
              <a:gd name="connsiteX7" fmla="*/ 44687 w 108216"/>
              <a:gd name="connsiteY7" fmla="*/ 212831 h 232058"/>
              <a:gd name="connsiteX8" fmla="*/ 6587 w 108216"/>
              <a:gd name="connsiteY8" fmla="*/ 177906 h 232058"/>
              <a:gd name="connsiteX9" fmla="*/ 38337 w 108216"/>
              <a:gd name="connsiteY9" fmla="*/ 193781 h 232058"/>
              <a:gd name="connsiteX10" fmla="*/ 237 w 108216"/>
              <a:gd name="connsiteY10" fmla="*/ 44556 h 232058"/>
              <a:gd name="connsiteX11" fmla="*/ 60562 w 108216"/>
              <a:gd name="connsiteY11" fmla="*/ 146156 h 232058"/>
              <a:gd name="connsiteX12" fmla="*/ 28812 w 108216"/>
              <a:gd name="connsiteY12" fmla="*/ 104881 h 232058"/>
              <a:gd name="connsiteX13" fmla="*/ 28812 w 108216"/>
              <a:gd name="connsiteY13" fmla="*/ 133456 h 232058"/>
              <a:gd name="connsiteX14" fmla="*/ 41512 w 108216"/>
              <a:gd name="connsiteY14" fmla="*/ 106 h 23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216" h="232058">
                <a:moveTo>
                  <a:pt x="41512" y="106"/>
                </a:moveTo>
                <a:cubicBezTo>
                  <a:pt x="43629" y="4339"/>
                  <a:pt x="38337" y="124460"/>
                  <a:pt x="41512" y="158856"/>
                </a:cubicBezTo>
                <a:cubicBezTo>
                  <a:pt x="44687" y="193252"/>
                  <a:pt x="55270" y="206481"/>
                  <a:pt x="60562" y="206481"/>
                </a:cubicBezTo>
                <a:cubicBezTo>
                  <a:pt x="65854" y="206481"/>
                  <a:pt x="66912" y="154623"/>
                  <a:pt x="73262" y="158856"/>
                </a:cubicBezTo>
                <a:cubicBezTo>
                  <a:pt x="79612" y="163089"/>
                  <a:pt x="92841" y="236114"/>
                  <a:pt x="98662" y="231881"/>
                </a:cubicBezTo>
                <a:cubicBezTo>
                  <a:pt x="104483" y="227648"/>
                  <a:pt x="108187" y="141923"/>
                  <a:pt x="108187" y="133456"/>
                </a:cubicBezTo>
                <a:cubicBezTo>
                  <a:pt x="108187" y="124989"/>
                  <a:pt x="109245" y="167852"/>
                  <a:pt x="98662" y="181081"/>
                </a:cubicBezTo>
                <a:cubicBezTo>
                  <a:pt x="88079" y="194310"/>
                  <a:pt x="60033" y="213360"/>
                  <a:pt x="44687" y="212831"/>
                </a:cubicBezTo>
                <a:cubicBezTo>
                  <a:pt x="29341" y="212302"/>
                  <a:pt x="7645" y="181081"/>
                  <a:pt x="6587" y="177906"/>
                </a:cubicBezTo>
                <a:cubicBezTo>
                  <a:pt x="5529" y="174731"/>
                  <a:pt x="39395" y="216006"/>
                  <a:pt x="38337" y="193781"/>
                </a:cubicBezTo>
                <a:cubicBezTo>
                  <a:pt x="37279" y="171556"/>
                  <a:pt x="-3467" y="52493"/>
                  <a:pt x="237" y="44556"/>
                </a:cubicBezTo>
                <a:cubicBezTo>
                  <a:pt x="3941" y="36619"/>
                  <a:pt x="55800" y="136102"/>
                  <a:pt x="60562" y="146156"/>
                </a:cubicBezTo>
                <a:cubicBezTo>
                  <a:pt x="65325" y="156210"/>
                  <a:pt x="34104" y="106998"/>
                  <a:pt x="28812" y="104881"/>
                </a:cubicBezTo>
                <a:cubicBezTo>
                  <a:pt x="23520" y="102764"/>
                  <a:pt x="27225" y="147743"/>
                  <a:pt x="28812" y="133456"/>
                </a:cubicBezTo>
                <a:cubicBezTo>
                  <a:pt x="30399" y="119169"/>
                  <a:pt x="39395" y="-4127"/>
                  <a:pt x="41512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22CFA7B-7167-95BD-145F-172BC12E4B09}"/>
              </a:ext>
            </a:extLst>
          </p:cNvPr>
          <p:cNvSpPr/>
          <p:nvPr/>
        </p:nvSpPr>
        <p:spPr>
          <a:xfrm>
            <a:off x="4530718" y="2800319"/>
            <a:ext cx="203322" cy="101803"/>
          </a:xfrm>
          <a:custGeom>
            <a:avLst/>
            <a:gdLst>
              <a:gd name="connsiteX0" fmla="*/ 7 w 203322"/>
              <a:gd name="connsiteY0" fmla="*/ 31 h 101803"/>
              <a:gd name="connsiteX1" fmla="*/ 41282 w 203322"/>
              <a:gd name="connsiteY1" fmla="*/ 73056 h 101803"/>
              <a:gd name="connsiteX2" fmla="*/ 146057 w 203322"/>
              <a:gd name="connsiteY2" fmla="*/ 57181 h 101803"/>
              <a:gd name="connsiteX3" fmla="*/ 111132 w 203322"/>
              <a:gd name="connsiteY3" fmla="*/ 76231 h 101803"/>
              <a:gd name="connsiteX4" fmla="*/ 203207 w 203322"/>
              <a:gd name="connsiteY4" fmla="*/ 66706 h 101803"/>
              <a:gd name="connsiteX5" fmla="*/ 88907 w 203322"/>
              <a:gd name="connsiteY5" fmla="*/ 69881 h 101803"/>
              <a:gd name="connsiteX6" fmla="*/ 19057 w 203322"/>
              <a:gd name="connsiteY6" fmla="*/ 101631 h 101803"/>
              <a:gd name="connsiteX7" fmla="*/ 107957 w 203322"/>
              <a:gd name="connsiteY7" fmla="*/ 54006 h 101803"/>
              <a:gd name="connsiteX8" fmla="*/ 88907 w 203322"/>
              <a:gd name="connsiteY8" fmla="*/ 31781 h 101803"/>
              <a:gd name="connsiteX9" fmla="*/ 66682 w 203322"/>
              <a:gd name="connsiteY9" fmla="*/ 63531 h 101803"/>
              <a:gd name="connsiteX10" fmla="*/ 38107 w 203322"/>
              <a:gd name="connsiteY10" fmla="*/ 63531 h 101803"/>
              <a:gd name="connsiteX11" fmla="*/ 7 w 203322"/>
              <a:gd name="connsiteY11" fmla="*/ 31 h 1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322" h="101803">
                <a:moveTo>
                  <a:pt x="7" y="31"/>
                </a:moveTo>
                <a:cubicBezTo>
                  <a:pt x="536" y="1618"/>
                  <a:pt x="16940" y="63531"/>
                  <a:pt x="41282" y="73056"/>
                </a:cubicBezTo>
                <a:cubicBezTo>
                  <a:pt x="65624" y="82581"/>
                  <a:pt x="134415" y="56652"/>
                  <a:pt x="146057" y="57181"/>
                </a:cubicBezTo>
                <a:cubicBezTo>
                  <a:pt x="157699" y="57710"/>
                  <a:pt x="101607" y="74644"/>
                  <a:pt x="111132" y="76231"/>
                </a:cubicBezTo>
                <a:cubicBezTo>
                  <a:pt x="120657" y="77819"/>
                  <a:pt x="206911" y="67764"/>
                  <a:pt x="203207" y="66706"/>
                </a:cubicBezTo>
                <a:cubicBezTo>
                  <a:pt x="199503" y="65648"/>
                  <a:pt x="119599" y="64060"/>
                  <a:pt x="88907" y="69881"/>
                </a:cubicBezTo>
                <a:cubicBezTo>
                  <a:pt x="58215" y="75702"/>
                  <a:pt x="15882" y="104277"/>
                  <a:pt x="19057" y="101631"/>
                </a:cubicBezTo>
                <a:cubicBezTo>
                  <a:pt x="22232" y="98985"/>
                  <a:pt x="96315" y="65648"/>
                  <a:pt x="107957" y="54006"/>
                </a:cubicBezTo>
                <a:cubicBezTo>
                  <a:pt x="119599" y="42364"/>
                  <a:pt x="95786" y="30194"/>
                  <a:pt x="88907" y="31781"/>
                </a:cubicBezTo>
                <a:cubicBezTo>
                  <a:pt x="82028" y="33368"/>
                  <a:pt x="75149" y="58239"/>
                  <a:pt x="66682" y="63531"/>
                </a:cubicBezTo>
                <a:cubicBezTo>
                  <a:pt x="58215" y="68823"/>
                  <a:pt x="48161" y="69352"/>
                  <a:pt x="38107" y="63531"/>
                </a:cubicBezTo>
                <a:cubicBezTo>
                  <a:pt x="28053" y="57710"/>
                  <a:pt x="-522" y="-1556"/>
                  <a:pt x="7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5C62462F-7885-9A68-7919-DF60B8914F95}"/>
              </a:ext>
            </a:extLst>
          </p:cNvPr>
          <p:cNvSpPr/>
          <p:nvPr/>
        </p:nvSpPr>
        <p:spPr>
          <a:xfrm>
            <a:off x="4678896" y="3208370"/>
            <a:ext cx="124913" cy="393012"/>
          </a:xfrm>
          <a:custGeom>
            <a:avLst/>
            <a:gdLst>
              <a:gd name="connsiteX0" fmla="*/ 1054 w 124913"/>
              <a:gd name="connsiteY0" fmla="*/ 1555 h 393012"/>
              <a:gd name="connsiteX1" fmla="*/ 89954 w 124913"/>
              <a:gd name="connsiteY1" fmla="*/ 277780 h 393012"/>
              <a:gd name="connsiteX2" fmla="*/ 86779 w 124913"/>
              <a:gd name="connsiteY2" fmla="*/ 236505 h 393012"/>
              <a:gd name="connsiteX3" fmla="*/ 124879 w 124913"/>
              <a:gd name="connsiteY3" fmla="*/ 392080 h 393012"/>
              <a:gd name="connsiteX4" fmla="*/ 93129 w 124913"/>
              <a:gd name="connsiteY4" fmla="*/ 293655 h 393012"/>
              <a:gd name="connsiteX5" fmla="*/ 70904 w 124913"/>
              <a:gd name="connsiteY5" fmla="*/ 138080 h 393012"/>
              <a:gd name="connsiteX6" fmla="*/ 109004 w 124913"/>
              <a:gd name="connsiteY6" fmla="*/ 287305 h 393012"/>
              <a:gd name="connsiteX7" fmla="*/ 93129 w 124913"/>
              <a:gd name="connsiteY7" fmla="*/ 141255 h 393012"/>
              <a:gd name="connsiteX8" fmla="*/ 80429 w 124913"/>
              <a:gd name="connsiteY8" fmla="*/ 211105 h 393012"/>
              <a:gd name="connsiteX9" fmla="*/ 42329 w 124913"/>
              <a:gd name="connsiteY9" fmla="*/ 166655 h 393012"/>
              <a:gd name="connsiteX10" fmla="*/ 1054 w 124913"/>
              <a:gd name="connsiteY10" fmla="*/ 1555 h 39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913" h="393012">
                <a:moveTo>
                  <a:pt x="1054" y="1555"/>
                </a:moveTo>
                <a:cubicBezTo>
                  <a:pt x="8991" y="20076"/>
                  <a:pt x="75667" y="238622"/>
                  <a:pt x="89954" y="277780"/>
                </a:cubicBezTo>
                <a:cubicBezTo>
                  <a:pt x="104241" y="316938"/>
                  <a:pt x="80958" y="217455"/>
                  <a:pt x="86779" y="236505"/>
                </a:cubicBezTo>
                <a:cubicBezTo>
                  <a:pt x="92600" y="255555"/>
                  <a:pt x="123821" y="382555"/>
                  <a:pt x="124879" y="392080"/>
                </a:cubicBezTo>
                <a:cubicBezTo>
                  <a:pt x="125937" y="401605"/>
                  <a:pt x="102125" y="335988"/>
                  <a:pt x="93129" y="293655"/>
                </a:cubicBezTo>
                <a:cubicBezTo>
                  <a:pt x="84133" y="251322"/>
                  <a:pt x="68258" y="139138"/>
                  <a:pt x="70904" y="138080"/>
                </a:cubicBezTo>
                <a:cubicBezTo>
                  <a:pt x="73550" y="137022"/>
                  <a:pt x="105300" y="286776"/>
                  <a:pt x="109004" y="287305"/>
                </a:cubicBezTo>
                <a:cubicBezTo>
                  <a:pt x="112708" y="287834"/>
                  <a:pt x="97892" y="153955"/>
                  <a:pt x="93129" y="141255"/>
                </a:cubicBezTo>
                <a:cubicBezTo>
                  <a:pt x="88366" y="128555"/>
                  <a:pt x="88896" y="206872"/>
                  <a:pt x="80429" y="211105"/>
                </a:cubicBezTo>
                <a:cubicBezTo>
                  <a:pt x="71962" y="215338"/>
                  <a:pt x="52383" y="197876"/>
                  <a:pt x="42329" y="166655"/>
                </a:cubicBezTo>
                <a:cubicBezTo>
                  <a:pt x="32275" y="135434"/>
                  <a:pt x="-6883" y="-16966"/>
                  <a:pt x="1054" y="1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BEAA196-8862-7AC6-2256-C05FF0EDC913}"/>
              </a:ext>
            </a:extLst>
          </p:cNvPr>
          <p:cNvSpPr/>
          <p:nvPr/>
        </p:nvSpPr>
        <p:spPr>
          <a:xfrm>
            <a:off x="4654356" y="3203284"/>
            <a:ext cx="39822" cy="651166"/>
          </a:xfrm>
          <a:custGeom>
            <a:avLst/>
            <a:gdLst>
              <a:gd name="connsiteX0" fmla="*/ 194 w 39822"/>
              <a:gd name="connsiteY0" fmla="*/ 291 h 651166"/>
              <a:gd name="connsiteX1" fmla="*/ 12894 w 39822"/>
              <a:gd name="connsiteY1" fmla="*/ 333666 h 651166"/>
              <a:gd name="connsiteX2" fmla="*/ 35119 w 39822"/>
              <a:gd name="connsiteY2" fmla="*/ 273341 h 651166"/>
              <a:gd name="connsiteX3" fmla="*/ 38294 w 39822"/>
              <a:gd name="connsiteY3" fmla="*/ 508291 h 651166"/>
              <a:gd name="connsiteX4" fmla="*/ 16069 w 39822"/>
              <a:gd name="connsiteY4" fmla="*/ 647991 h 651166"/>
              <a:gd name="connsiteX5" fmla="*/ 16069 w 39822"/>
              <a:gd name="connsiteY5" fmla="*/ 568616 h 651166"/>
              <a:gd name="connsiteX6" fmla="*/ 35119 w 39822"/>
              <a:gd name="connsiteY6" fmla="*/ 174916 h 651166"/>
              <a:gd name="connsiteX7" fmla="*/ 35119 w 39822"/>
              <a:gd name="connsiteY7" fmla="*/ 254291 h 651166"/>
              <a:gd name="connsiteX8" fmla="*/ 25594 w 39822"/>
              <a:gd name="connsiteY8" fmla="*/ 190791 h 651166"/>
              <a:gd name="connsiteX9" fmla="*/ 22419 w 39822"/>
              <a:gd name="connsiteY9" fmla="*/ 273341 h 651166"/>
              <a:gd name="connsiteX10" fmla="*/ 194 w 39822"/>
              <a:gd name="connsiteY10" fmla="*/ 291 h 65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822" h="651166">
                <a:moveTo>
                  <a:pt x="194" y="291"/>
                </a:moveTo>
                <a:cubicBezTo>
                  <a:pt x="-1393" y="10345"/>
                  <a:pt x="7073" y="288158"/>
                  <a:pt x="12894" y="333666"/>
                </a:cubicBezTo>
                <a:cubicBezTo>
                  <a:pt x="18715" y="379174"/>
                  <a:pt x="30886" y="244237"/>
                  <a:pt x="35119" y="273341"/>
                </a:cubicBezTo>
                <a:cubicBezTo>
                  <a:pt x="39352" y="302445"/>
                  <a:pt x="41469" y="445849"/>
                  <a:pt x="38294" y="508291"/>
                </a:cubicBezTo>
                <a:cubicBezTo>
                  <a:pt x="35119" y="570733"/>
                  <a:pt x="19773" y="637937"/>
                  <a:pt x="16069" y="647991"/>
                </a:cubicBezTo>
                <a:cubicBezTo>
                  <a:pt x="12365" y="658045"/>
                  <a:pt x="12894" y="647462"/>
                  <a:pt x="16069" y="568616"/>
                </a:cubicBezTo>
                <a:cubicBezTo>
                  <a:pt x="19244" y="489770"/>
                  <a:pt x="31944" y="227303"/>
                  <a:pt x="35119" y="174916"/>
                </a:cubicBezTo>
                <a:cubicBezTo>
                  <a:pt x="38294" y="122529"/>
                  <a:pt x="36707" y="251645"/>
                  <a:pt x="35119" y="254291"/>
                </a:cubicBezTo>
                <a:cubicBezTo>
                  <a:pt x="33532" y="256937"/>
                  <a:pt x="27711" y="187616"/>
                  <a:pt x="25594" y="190791"/>
                </a:cubicBezTo>
                <a:cubicBezTo>
                  <a:pt x="23477" y="193966"/>
                  <a:pt x="27181" y="302974"/>
                  <a:pt x="22419" y="273341"/>
                </a:cubicBezTo>
                <a:cubicBezTo>
                  <a:pt x="17657" y="243708"/>
                  <a:pt x="1781" y="-9763"/>
                  <a:pt x="194" y="2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09B1380-E318-1F88-FCB6-58B1F72592A3}"/>
              </a:ext>
            </a:extLst>
          </p:cNvPr>
          <p:cNvSpPr/>
          <p:nvPr/>
        </p:nvSpPr>
        <p:spPr>
          <a:xfrm>
            <a:off x="4575175" y="3727450"/>
            <a:ext cx="216289" cy="206704"/>
          </a:xfrm>
          <a:custGeom>
            <a:avLst/>
            <a:gdLst>
              <a:gd name="connsiteX0" fmla="*/ 165100 w 216289"/>
              <a:gd name="connsiteY0" fmla="*/ 0 h 206704"/>
              <a:gd name="connsiteX1" fmla="*/ 212725 w 216289"/>
              <a:gd name="connsiteY1" fmla="*/ 107950 h 206704"/>
              <a:gd name="connsiteX2" fmla="*/ 200025 w 216289"/>
              <a:gd name="connsiteY2" fmla="*/ 146050 h 206704"/>
              <a:gd name="connsiteX3" fmla="*/ 98425 w 216289"/>
              <a:gd name="connsiteY3" fmla="*/ 165100 h 206704"/>
              <a:gd name="connsiteX4" fmla="*/ 149225 w 216289"/>
              <a:gd name="connsiteY4" fmla="*/ 165100 h 206704"/>
              <a:gd name="connsiteX5" fmla="*/ 79375 w 216289"/>
              <a:gd name="connsiteY5" fmla="*/ 174625 h 206704"/>
              <a:gd name="connsiteX6" fmla="*/ 0 w 216289"/>
              <a:gd name="connsiteY6" fmla="*/ 206375 h 206704"/>
              <a:gd name="connsiteX7" fmla="*/ 79375 w 216289"/>
              <a:gd name="connsiteY7" fmla="*/ 152400 h 206704"/>
              <a:gd name="connsiteX8" fmla="*/ 177800 w 216289"/>
              <a:gd name="connsiteY8" fmla="*/ 127000 h 206704"/>
              <a:gd name="connsiteX9" fmla="*/ 88900 w 216289"/>
              <a:gd name="connsiteY9" fmla="*/ 149225 h 206704"/>
              <a:gd name="connsiteX10" fmla="*/ 187325 w 216289"/>
              <a:gd name="connsiteY10" fmla="*/ 130175 h 206704"/>
              <a:gd name="connsiteX11" fmla="*/ 114300 w 216289"/>
              <a:gd name="connsiteY11" fmla="*/ 44450 h 206704"/>
              <a:gd name="connsiteX12" fmla="*/ 180975 w 216289"/>
              <a:gd name="connsiteY12" fmla="*/ 107950 h 206704"/>
              <a:gd name="connsiteX13" fmla="*/ 165100 w 216289"/>
              <a:gd name="connsiteY13" fmla="*/ 0 h 2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89" h="206704">
                <a:moveTo>
                  <a:pt x="165100" y="0"/>
                </a:moveTo>
                <a:cubicBezTo>
                  <a:pt x="170392" y="0"/>
                  <a:pt x="206904" y="83608"/>
                  <a:pt x="212725" y="107950"/>
                </a:cubicBezTo>
                <a:cubicBezTo>
                  <a:pt x="218546" y="132292"/>
                  <a:pt x="219075" y="136525"/>
                  <a:pt x="200025" y="146050"/>
                </a:cubicBezTo>
                <a:cubicBezTo>
                  <a:pt x="180975" y="155575"/>
                  <a:pt x="106892" y="161925"/>
                  <a:pt x="98425" y="165100"/>
                </a:cubicBezTo>
                <a:cubicBezTo>
                  <a:pt x="89958" y="168275"/>
                  <a:pt x="152400" y="163513"/>
                  <a:pt x="149225" y="165100"/>
                </a:cubicBezTo>
                <a:cubicBezTo>
                  <a:pt x="146050" y="166687"/>
                  <a:pt x="104246" y="167746"/>
                  <a:pt x="79375" y="174625"/>
                </a:cubicBezTo>
                <a:cubicBezTo>
                  <a:pt x="54504" y="181504"/>
                  <a:pt x="0" y="210079"/>
                  <a:pt x="0" y="206375"/>
                </a:cubicBezTo>
                <a:cubicBezTo>
                  <a:pt x="0" y="202671"/>
                  <a:pt x="49742" y="165629"/>
                  <a:pt x="79375" y="152400"/>
                </a:cubicBezTo>
                <a:cubicBezTo>
                  <a:pt x="109008" y="139171"/>
                  <a:pt x="176213" y="127529"/>
                  <a:pt x="177800" y="127000"/>
                </a:cubicBezTo>
                <a:cubicBezTo>
                  <a:pt x="179387" y="126471"/>
                  <a:pt x="87313" y="148696"/>
                  <a:pt x="88900" y="149225"/>
                </a:cubicBezTo>
                <a:cubicBezTo>
                  <a:pt x="90487" y="149754"/>
                  <a:pt x="183092" y="147637"/>
                  <a:pt x="187325" y="130175"/>
                </a:cubicBezTo>
                <a:cubicBezTo>
                  <a:pt x="191558" y="112713"/>
                  <a:pt x="115358" y="48154"/>
                  <a:pt x="114300" y="44450"/>
                </a:cubicBezTo>
                <a:cubicBezTo>
                  <a:pt x="113242" y="40746"/>
                  <a:pt x="171450" y="110596"/>
                  <a:pt x="180975" y="107950"/>
                </a:cubicBezTo>
                <a:cubicBezTo>
                  <a:pt x="190500" y="105304"/>
                  <a:pt x="159808" y="0"/>
                  <a:pt x="16510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F76DE947-DB55-3B65-98EE-7C29D34AD38A}"/>
              </a:ext>
            </a:extLst>
          </p:cNvPr>
          <p:cNvSpPr/>
          <p:nvPr/>
        </p:nvSpPr>
        <p:spPr>
          <a:xfrm>
            <a:off x="4648200" y="3927151"/>
            <a:ext cx="57468" cy="44774"/>
          </a:xfrm>
          <a:custGeom>
            <a:avLst/>
            <a:gdLst>
              <a:gd name="connsiteX0" fmla="*/ 0 w 57468"/>
              <a:gd name="connsiteY0" fmla="*/ 44774 h 44774"/>
              <a:gd name="connsiteX1" fmla="*/ 57150 w 57468"/>
              <a:gd name="connsiteY1" fmla="*/ 324 h 44774"/>
              <a:gd name="connsiteX2" fmla="*/ 0 w 57468"/>
              <a:gd name="connsiteY2" fmla="*/ 44774 h 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8" h="44774">
                <a:moveTo>
                  <a:pt x="0" y="44774"/>
                </a:moveTo>
                <a:cubicBezTo>
                  <a:pt x="0" y="44774"/>
                  <a:pt x="51858" y="-4439"/>
                  <a:pt x="57150" y="324"/>
                </a:cubicBezTo>
                <a:cubicBezTo>
                  <a:pt x="62442" y="5086"/>
                  <a:pt x="0" y="44774"/>
                  <a:pt x="0" y="44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74A47B71-E1AB-DBD9-673F-461EFB7DEE70}"/>
              </a:ext>
            </a:extLst>
          </p:cNvPr>
          <p:cNvSpPr/>
          <p:nvPr/>
        </p:nvSpPr>
        <p:spPr>
          <a:xfrm>
            <a:off x="4631696" y="3906915"/>
            <a:ext cx="169400" cy="150735"/>
          </a:xfrm>
          <a:custGeom>
            <a:avLst/>
            <a:gdLst>
              <a:gd name="connsiteX0" fmla="*/ 76829 w 169400"/>
              <a:gd name="connsiteY0" fmla="*/ 150735 h 150735"/>
              <a:gd name="connsiteX1" fmla="*/ 73654 w 169400"/>
              <a:gd name="connsiteY1" fmla="*/ 61835 h 150735"/>
              <a:gd name="connsiteX2" fmla="*/ 124454 w 169400"/>
              <a:gd name="connsiteY2" fmla="*/ 20560 h 150735"/>
              <a:gd name="connsiteX3" fmla="*/ 76829 w 169400"/>
              <a:gd name="connsiteY3" fmla="*/ 20560 h 150735"/>
              <a:gd name="connsiteX4" fmla="*/ 162554 w 169400"/>
              <a:gd name="connsiteY4" fmla="*/ 14210 h 150735"/>
              <a:gd name="connsiteX5" fmla="*/ 162554 w 169400"/>
              <a:gd name="connsiteY5" fmla="*/ 77710 h 150735"/>
              <a:gd name="connsiteX6" fmla="*/ 149854 w 169400"/>
              <a:gd name="connsiteY6" fmla="*/ 1510 h 150735"/>
              <a:gd name="connsiteX7" fmla="*/ 92704 w 169400"/>
              <a:gd name="connsiteY7" fmla="*/ 30085 h 150735"/>
              <a:gd name="connsiteX8" fmla="*/ 629 w 169400"/>
              <a:gd name="connsiteY8" fmla="*/ 68185 h 150735"/>
              <a:gd name="connsiteX9" fmla="*/ 54604 w 169400"/>
              <a:gd name="connsiteY9" fmla="*/ 61835 h 150735"/>
              <a:gd name="connsiteX10" fmla="*/ 76829 w 169400"/>
              <a:gd name="connsiteY10" fmla="*/ 150735 h 1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00" h="150735">
                <a:moveTo>
                  <a:pt x="76829" y="150735"/>
                </a:moveTo>
                <a:cubicBezTo>
                  <a:pt x="80004" y="150735"/>
                  <a:pt x="65717" y="83531"/>
                  <a:pt x="73654" y="61835"/>
                </a:cubicBezTo>
                <a:cubicBezTo>
                  <a:pt x="81591" y="40139"/>
                  <a:pt x="123925" y="27439"/>
                  <a:pt x="124454" y="20560"/>
                </a:cubicBezTo>
                <a:cubicBezTo>
                  <a:pt x="124983" y="13681"/>
                  <a:pt x="70479" y="21618"/>
                  <a:pt x="76829" y="20560"/>
                </a:cubicBezTo>
                <a:cubicBezTo>
                  <a:pt x="83179" y="19502"/>
                  <a:pt x="148267" y="4685"/>
                  <a:pt x="162554" y="14210"/>
                </a:cubicBezTo>
                <a:cubicBezTo>
                  <a:pt x="176841" y="23735"/>
                  <a:pt x="164671" y="79827"/>
                  <a:pt x="162554" y="77710"/>
                </a:cubicBezTo>
                <a:cubicBezTo>
                  <a:pt x="160437" y="75593"/>
                  <a:pt x="161496" y="9447"/>
                  <a:pt x="149854" y="1510"/>
                </a:cubicBezTo>
                <a:cubicBezTo>
                  <a:pt x="138212" y="-6428"/>
                  <a:pt x="117575" y="18973"/>
                  <a:pt x="92704" y="30085"/>
                </a:cubicBezTo>
                <a:cubicBezTo>
                  <a:pt x="67833" y="41197"/>
                  <a:pt x="6979" y="62893"/>
                  <a:pt x="629" y="68185"/>
                </a:cubicBezTo>
                <a:cubicBezTo>
                  <a:pt x="-5721" y="73477"/>
                  <a:pt x="37671" y="48606"/>
                  <a:pt x="54604" y="61835"/>
                </a:cubicBezTo>
                <a:cubicBezTo>
                  <a:pt x="71537" y="75064"/>
                  <a:pt x="73654" y="150735"/>
                  <a:pt x="76829" y="150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F4E5214E-70D3-5951-B74E-CFBB6E272D7D}"/>
              </a:ext>
            </a:extLst>
          </p:cNvPr>
          <p:cNvSpPr/>
          <p:nvPr/>
        </p:nvSpPr>
        <p:spPr>
          <a:xfrm>
            <a:off x="4731320" y="3380895"/>
            <a:ext cx="126492" cy="365605"/>
          </a:xfrm>
          <a:custGeom>
            <a:avLst/>
            <a:gdLst>
              <a:gd name="connsiteX0" fmla="*/ 2605 w 126492"/>
              <a:gd name="connsiteY0" fmla="*/ 480 h 365605"/>
              <a:gd name="connsiteX1" fmla="*/ 2605 w 126492"/>
              <a:gd name="connsiteY1" fmla="*/ 302105 h 365605"/>
              <a:gd name="connsiteX2" fmla="*/ 34355 w 126492"/>
              <a:gd name="connsiteY2" fmla="*/ 235430 h 365605"/>
              <a:gd name="connsiteX3" fmla="*/ 66105 w 126492"/>
              <a:gd name="connsiteY3" fmla="*/ 314805 h 365605"/>
              <a:gd name="connsiteX4" fmla="*/ 66105 w 126492"/>
              <a:gd name="connsiteY4" fmla="*/ 365605 h 365605"/>
              <a:gd name="connsiteX5" fmla="*/ 66105 w 126492"/>
              <a:gd name="connsiteY5" fmla="*/ 276705 h 365605"/>
              <a:gd name="connsiteX6" fmla="*/ 126430 w 126492"/>
              <a:gd name="connsiteY6" fmla="*/ 317980 h 365605"/>
              <a:gd name="connsiteX7" fmla="*/ 53405 w 126492"/>
              <a:gd name="connsiteY7" fmla="*/ 264005 h 365605"/>
              <a:gd name="connsiteX8" fmla="*/ 18480 w 126492"/>
              <a:gd name="connsiteY8" fmla="*/ 289405 h 365605"/>
              <a:gd name="connsiteX9" fmla="*/ 31180 w 126492"/>
              <a:gd name="connsiteY9" fmla="*/ 143355 h 365605"/>
              <a:gd name="connsiteX10" fmla="*/ 8955 w 126492"/>
              <a:gd name="connsiteY10" fmla="*/ 229080 h 365605"/>
              <a:gd name="connsiteX11" fmla="*/ 2605 w 126492"/>
              <a:gd name="connsiteY11" fmla="*/ 480 h 36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92" h="365605">
                <a:moveTo>
                  <a:pt x="2605" y="480"/>
                </a:moveTo>
                <a:cubicBezTo>
                  <a:pt x="1547" y="12651"/>
                  <a:pt x="-2687" y="262947"/>
                  <a:pt x="2605" y="302105"/>
                </a:cubicBezTo>
                <a:cubicBezTo>
                  <a:pt x="7897" y="341263"/>
                  <a:pt x="23772" y="233313"/>
                  <a:pt x="34355" y="235430"/>
                </a:cubicBezTo>
                <a:cubicBezTo>
                  <a:pt x="44938" y="237547"/>
                  <a:pt x="60813" y="293109"/>
                  <a:pt x="66105" y="314805"/>
                </a:cubicBezTo>
                <a:cubicBezTo>
                  <a:pt x="71397" y="336501"/>
                  <a:pt x="66105" y="365605"/>
                  <a:pt x="66105" y="365605"/>
                </a:cubicBezTo>
                <a:cubicBezTo>
                  <a:pt x="66105" y="359255"/>
                  <a:pt x="56051" y="284642"/>
                  <a:pt x="66105" y="276705"/>
                </a:cubicBezTo>
                <a:cubicBezTo>
                  <a:pt x="76159" y="268768"/>
                  <a:pt x="128547" y="320097"/>
                  <a:pt x="126430" y="317980"/>
                </a:cubicBezTo>
                <a:cubicBezTo>
                  <a:pt x="124313" y="315863"/>
                  <a:pt x="71397" y="268768"/>
                  <a:pt x="53405" y="264005"/>
                </a:cubicBezTo>
                <a:cubicBezTo>
                  <a:pt x="35413" y="259243"/>
                  <a:pt x="22184" y="309513"/>
                  <a:pt x="18480" y="289405"/>
                </a:cubicBezTo>
                <a:cubicBezTo>
                  <a:pt x="14776" y="269297"/>
                  <a:pt x="32767" y="153409"/>
                  <a:pt x="31180" y="143355"/>
                </a:cubicBezTo>
                <a:cubicBezTo>
                  <a:pt x="29593" y="133301"/>
                  <a:pt x="11601" y="247072"/>
                  <a:pt x="8955" y="229080"/>
                </a:cubicBezTo>
                <a:cubicBezTo>
                  <a:pt x="6309" y="211088"/>
                  <a:pt x="3663" y="-11691"/>
                  <a:pt x="2605" y="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03BAAD1-A221-B02E-A19B-3B3541036F8C}"/>
              </a:ext>
            </a:extLst>
          </p:cNvPr>
          <p:cNvSpPr/>
          <p:nvPr/>
        </p:nvSpPr>
        <p:spPr>
          <a:xfrm>
            <a:off x="4654526" y="3911529"/>
            <a:ext cx="216742" cy="155692"/>
          </a:xfrm>
          <a:custGeom>
            <a:avLst/>
            <a:gdLst>
              <a:gd name="connsiteX0" fmla="*/ 24 w 216742"/>
              <a:gd name="connsiteY0" fmla="*/ 111196 h 155692"/>
              <a:gd name="connsiteX1" fmla="*/ 101624 w 216742"/>
              <a:gd name="connsiteY1" fmla="*/ 155646 h 155692"/>
              <a:gd name="connsiteX2" fmla="*/ 155599 w 216742"/>
              <a:gd name="connsiteY2" fmla="*/ 101671 h 155692"/>
              <a:gd name="connsiteX3" fmla="*/ 203224 w 216742"/>
              <a:gd name="connsiteY3" fmla="*/ 136596 h 155692"/>
              <a:gd name="connsiteX4" fmla="*/ 193699 w 216742"/>
              <a:gd name="connsiteY4" fmla="*/ 101671 h 155692"/>
              <a:gd name="connsiteX5" fmla="*/ 215924 w 216742"/>
              <a:gd name="connsiteY5" fmla="*/ 71 h 155692"/>
              <a:gd name="connsiteX6" fmla="*/ 206399 w 216742"/>
              <a:gd name="connsiteY6" fmla="*/ 85796 h 155692"/>
              <a:gd name="connsiteX7" fmla="*/ 155599 w 216742"/>
              <a:gd name="connsiteY7" fmla="*/ 101671 h 155692"/>
              <a:gd name="connsiteX8" fmla="*/ 82574 w 216742"/>
              <a:gd name="connsiteY8" fmla="*/ 130246 h 155692"/>
              <a:gd name="connsiteX9" fmla="*/ 111149 w 216742"/>
              <a:gd name="connsiteY9" fmla="*/ 85796 h 155692"/>
              <a:gd name="connsiteX10" fmla="*/ 101624 w 216742"/>
              <a:gd name="connsiteY10" fmla="*/ 85796 h 155692"/>
              <a:gd name="connsiteX11" fmla="*/ 111149 w 216742"/>
              <a:gd name="connsiteY11" fmla="*/ 117546 h 155692"/>
              <a:gd name="connsiteX12" fmla="*/ 24 w 216742"/>
              <a:gd name="connsiteY12" fmla="*/ 111196 h 15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742" h="155692">
                <a:moveTo>
                  <a:pt x="24" y="111196"/>
                </a:moveTo>
                <a:cubicBezTo>
                  <a:pt x="-1564" y="117546"/>
                  <a:pt x="75695" y="157234"/>
                  <a:pt x="101624" y="155646"/>
                </a:cubicBezTo>
                <a:cubicBezTo>
                  <a:pt x="127553" y="154059"/>
                  <a:pt x="138666" y="104846"/>
                  <a:pt x="155599" y="101671"/>
                </a:cubicBezTo>
                <a:cubicBezTo>
                  <a:pt x="172532" y="98496"/>
                  <a:pt x="196874" y="136596"/>
                  <a:pt x="203224" y="136596"/>
                </a:cubicBezTo>
                <a:cubicBezTo>
                  <a:pt x="209574" y="136596"/>
                  <a:pt x="191582" y="124425"/>
                  <a:pt x="193699" y="101671"/>
                </a:cubicBezTo>
                <a:cubicBezTo>
                  <a:pt x="195816" y="78917"/>
                  <a:pt x="213807" y="2717"/>
                  <a:pt x="215924" y="71"/>
                </a:cubicBezTo>
                <a:cubicBezTo>
                  <a:pt x="218041" y="-2575"/>
                  <a:pt x="216453" y="68863"/>
                  <a:pt x="206399" y="85796"/>
                </a:cubicBezTo>
                <a:cubicBezTo>
                  <a:pt x="196345" y="102729"/>
                  <a:pt x="176236" y="94263"/>
                  <a:pt x="155599" y="101671"/>
                </a:cubicBezTo>
                <a:cubicBezTo>
                  <a:pt x="134962" y="109079"/>
                  <a:pt x="89982" y="132892"/>
                  <a:pt x="82574" y="130246"/>
                </a:cubicBezTo>
                <a:cubicBezTo>
                  <a:pt x="75166" y="127600"/>
                  <a:pt x="107974" y="93204"/>
                  <a:pt x="111149" y="85796"/>
                </a:cubicBezTo>
                <a:cubicBezTo>
                  <a:pt x="114324" y="78388"/>
                  <a:pt x="101624" y="80504"/>
                  <a:pt x="101624" y="85796"/>
                </a:cubicBezTo>
                <a:cubicBezTo>
                  <a:pt x="101624" y="91088"/>
                  <a:pt x="126495" y="112783"/>
                  <a:pt x="111149" y="117546"/>
                </a:cubicBezTo>
                <a:cubicBezTo>
                  <a:pt x="95803" y="122309"/>
                  <a:pt x="1612" y="104846"/>
                  <a:pt x="24" y="111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3C7F0AE1-AB7D-2BC5-274C-B4ADFA72F5A0}"/>
              </a:ext>
            </a:extLst>
          </p:cNvPr>
          <p:cNvSpPr/>
          <p:nvPr/>
        </p:nvSpPr>
        <p:spPr>
          <a:xfrm>
            <a:off x="4549321" y="3230219"/>
            <a:ext cx="108747" cy="792678"/>
          </a:xfrm>
          <a:custGeom>
            <a:avLst/>
            <a:gdLst>
              <a:gd name="connsiteX0" fmla="*/ 86179 w 108747"/>
              <a:gd name="connsiteY0" fmla="*/ 1931 h 792678"/>
              <a:gd name="connsiteX1" fmla="*/ 67129 w 108747"/>
              <a:gd name="connsiteY1" fmla="*/ 452781 h 792678"/>
              <a:gd name="connsiteX2" fmla="*/ 102054 w 108747"/>
              <a:gd name="connsiteY2" fmla="*/ 424206 h 792678"/>
              <a:gd name="connsiteX3" fmla="*/ 83004 w 108747"/>
              <a:gd name="connsiteY3" fmla="*/ 560731 h 792678"/>
              <a:gd name="connsiteX4" fmla="*/ 92529 w 108747"/>
              <a:gd name="connsiteY4" fmla="*/ 614706 h 792678"/>
              <a:gd name="connsiteX5" fmla="*/ 19504 w 108747"/>
              <a:gd name="connsiteY5" fmla="*/ 630581 h 792678"/>
              <a:gd name="connsiteX6" fmla="*/ 454 w 108747"/>
              <a:gd name="connsiteY6" fmla="*/ 744881 h 792678"/>
              <a:gd name="connsiteX7" fmla="*/ 6804 w 108747"/>
              <a:gd name="connsiteY7" fmla="*/ 694081 h 792678"/>
              <a:gd name="connsiteX8" fmla="*/ 16329 w 108747"/>
              <a:gd name="connsiteY8" fmla="*/ 792506 h 792678"/>
              <a:gd name="connsiteX9" fmla="*/ 9979 w 108747"/>
              <a:gd name="connsiteY9" fmla="*/ 665506 h 792678"/>
              <a:gd name="connsiteX10" fmla="*/ 73479 w 108747"/>
              <a:gd name="connsiteY10" fmla="*/ 617881 h 792678"/>
              <a:gd name="connsiteX11" fmla="*/ 60779 w 108747"/>
              <a:gd name="connsiteY11" fmla="*/ 557556 h 792678"/>
              <a:gd name="connsiteX12" fmla="*/ 35379 w 108747"/>
              <a:gd name="connsiteY12" fmla="*/ 506756 h 792678"/>
              <a:gd name="connsiteX13" fmla="*/ 70304 w 108747"/>
              <a:gd name="connsiteY13" fmla="*/ 541681 h 792678"/>
              <a:gd name="connsiteX14" fmla="*/ 73479 w 108747"/>
              <a:gd name="connsiteY14" fmla="*/ 462306 h 792678"/>
              <a:gd name="connsiteX15" fmla="*/ 108404 w 108747"/>
              <a:gd name="connsiteY15" fmla="*/ 309906 h 792678"/>
              <a:gd name="connsiteX16" fmla="*/ 89354 w 108747"/>
              <a:gd name="connsiteY16" fmla="*/ 398806 h 792678"/>
              <a:gd name="connsiteX17" fmla="*/ 57604 w 108747"/>
              <a:gd name="connsiteY17" fmla="*/ 294031 h 792678"/>
              <a:gd name="connsiteX18" fmla="*/ 86179 w 108747"/>
              <a:gd name="connsiteY18" fmla="*/ 1931 h 79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747" h="792678">
                <a:moveTo>
                  <a:pt x="86179" y="1931"/>
                </a:moveTo>
                <a:cubicBezTo>
                  <a:pt x="87767" y="28389"/>
                  <a:pt x="64483" y="382402"/>
                  <a:pt x="67129" y="452781"/>
                </a:cubicBezTo>
                <a:cubicBezTo>
                  <a:pt x="69775" y="523160"/>
                  <a:pt x="99408" y="406214"/>
                  <a:pt x="102054" y="424206"/>
                </a:cubicBezTo>
                <a:cubicBezTo>
                  <a:pt x="104700" y="442198"/>
                  <a:pt x="84592" y="528981"/>
                  <a:pt x="83004" y="560731"/>
                </a:cubicBezTo>
                <a:cubicBezTo>
                  <a:pt x="81416" y="592481"/>
                  <a:pt x="103112" y="603064"/>
                  <a:pt x="92529" y="614706"/>
                </a:cubicBezTo>
                <a:cubicBezTo>
                  <a:pt x="81946" y="626348"/>
                  <a:pt x="34850" y="608885"/>
                  <a:pt x="19504" y="630581"/>
                </a:cubicBezTo>
                <a:cubicBezTo>
                  <a:pt x="4158" y="652277"/>
                  <a:pt x="2571" y="734298"/>
                  <a:pt x="454" y="744881"/>
                </a:cubicBezTo>
                <a:cubicBezTo>
                  <a:pt x="-1663" y="755464"/>
                  <a:pt x="4158" y="686144"/>
                  <a:pt x="6804" y="694081"/>
                </a:cubicBezTo>
                <a:cubicBezTo>
                  <a:pt x="9450" y="702018"/>
                  <a:pt x="15800" y="797269"/>
                  <a:pt x="16329" y="792506"/>
                </a:cubicBezTo>
                <a:cubicBezTo>
                  <a:pt x="16858" y="787744"/>
                  <a:pt x="454" y="694610"/>
                  <a:pt x="9979" y="665506"/>
                </a:cubicBezTo>
                <a:cubicBezTo>
                  <a:pt x="19504" y="636402"/>
                  <a:pt x="65012" y="635873"/>
                  <a:pt x="73479" y="617881"/>
                </a:cubicBezTo>
                <a:cubicBezTo>
                  <a:pt x="81946" y="599889"/>
                  <a:pt x="67129" y="576077"/>
                  <a:pt x="60779" y="557556"/>
                </a:cubicBezTo>
                <a:cubicBezTo>
                  <a:pt x="54429" y="539035"/>
                  <a:pt x="33791" y="509402"/>
                  <a:pt x="35379" y="506756"/>
                </a:cubicBezTo>
                <a:cubicBezTo>
                  <a:pt x="36966" y="504110"/>
                  <a:pt x="63954" y="549089"/>
                  <a:pt x="70304" y="541681"/>
                </a:cubicBezTo>
                <a:cubicBezTo>
                  <a:pt x="76654" y="534273"/>
                  <a:pt x="67129" y="500935"/>
                  <a:pt x="73479" y="462306"/>
                </a:cubicBezTo>
                <a:cubicBezTo>
                  <a:pt x="79829" y="423677"/>
                  <a:pt x="105758" y="320489"/>
                  <a:pt x="108404" y="309906"/>
                </a:cubicBezTo>
                <a:cubicBezTo>
                  <a:pt x="111050" y="299323"/>
                  <a:pt x="97821" y="401452"/>
                  <a:pt x="89354" y="398806"/>
                </a:cubicBezTo>
                <a:cubicBezTo>
                  <a:pt x="80887" y="396160"/>
                  <a:pt x="57075" y="359648"/>
                  <a:pt x="57604" y="294031"/>
                </a:cubicBezTo>
                <a:cubicBezTo>
                  <a:pt x="58133" y="228414"/>
                  <a:pt x="84591" y="-24527"/>
                  <a:pt x="86179" y="19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B62024B-994D-2CE8-7ACA-43AF20B75D52}"/>
              </a:ext>
            </a:extLst>
          </p:cNvPr>
          <p:cNvSpPr/>
          <p:nvPr/>
        </p:nvSpPr>
        <p:spPr>
          <a:xfrm>
            <a:off x="4501769" y="3809934"/>
            <a:ext cx="70517" cy="191782"/>
          </a:xfrm>
          <a:custGeom>
            <a:avLst/>
            <a:gdLst>
              <a:gd name="connsiteX0" fmla="*/ 70231 w 70517"/>
              <a:gd name="connsiteY0" fmla="*/ 66 h 191782"/>
              <a:gd name="connsiteX1" fmla="*/ 25781 w 70517"/>
              <a:gd name="connsiteY1" fmla="*/ 82616 h 191782"/>
              <a:gd name="connsiteX2" fmla="*/ 41656 w 70517"/>
              <a:gd name="connsiteY2" fmla="*/ 187391 h 191782"/>
              <a:gd name="connsiteX3" fmla="*/ 35306 w 70517"/>
              <a:gd name="connsiteY3" fmla="*/ 161991 h 191782"/>
              <a:gd name="connsiteX4" fmla="*/ 381 w 70517"/>
              <a:gd name="connsiteY4" fmla="*/ 69916 h 191782"/>
              <a:gd name="connsiteX5" fmla="*/ 70231 w 70517"/>
              <a:gd name="connsiteY5" fmla="*/ 66 h 19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7" h="191782">
                <a:moveTo>
                  <a:pt x="70231" y="66"/>
                </a:moveTo>
                <a:cubicBezTo>
                  <a:pt x="74464" y="2183"/>
                  <a:pt x="30543" y="51395"/>
                  <a:pt x="25781" y="82616"/>
                </a:cubicBezTo>
                <a:cubicBezTo>
                  <a:pt x="21019" y="113837"/>
                  <a:pt x="40069" y="174162"/>
                  <a:pt x="41656" y="187391"/>
                </a:cubicBezTo>
                <a:cubicBezTo>
                  <a:pt x="43243" y="200620"/>
                  <a:pt x="42185" y="181570"/>
                  <a:pt x="35306" y="161991"/>
                </a:cubicBezTo>
                <a:cubicBezTo>
                  <a:pt x="28427" y="142412"/>
                  <a:pt x="-3852" y="92670"/>
                  <a:pt x="381" y="69916"/>
                </a:cubicBezTo>
                <a:cubicBezTo>
                  <a:pt x="4614" y="47162"/>
                  <a:pt x="65998" y="-2051"/>
                  <a:pt x="70231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FF69ED-71D8-4C0F-C175-A0016EDB7151}"/>
              </a:ext>
            </a:extLst>
          </p:cNvPr>
          <p:cNvSpPr/>
          <p:nvPr/>
        </p:nvSpPr>
        <p:spPr>
          <a:xfrm>
            <a:off x="4768716" y="3697831"/>
            <a:ext cx="83037" cy="249090"/>
          </a:xfrm>
          <a:custGeom>
            <a:avLst/>
            <a:gdLst>
              <a:gd name="connsiteX0" fmla="*/ 63634 w 83037"/>
              <a:gd name="connsiteY0" fmla="*/ 248694 h 249090"/>
              <a:gd name="connsiteX1" fmla="*/ 66809 w 83037"/>
              <a:gd name="connsiteY1" fmla="*/ 169319 h 249090"/>
              <a:gd name="connsiteX2" fmla="*/ 38234 w 83037"/>
              <a:gd name="connsiteY2" fmla="*/ 96294 h 249090"/>
              <a:gd name="connsiteX3" fmla="*/ 57284 w 83037"/>
              <a:gd name="connsiteY3" fmla="*/ 124869 h 249090"/>
              <a:gd name="connsiteX4" fmla="*/ 79509 w 83037"/>
              <a:gd name="connsiteY4" fmla="*/ 1044 h 249090"/>
              <a:gd name="connsiteX5" fmla="*/ 79509 w 83037"/>
              <a:gd name="connsiteY5" fmla="*/ 70894 h 249090"/>
              <a:gd name="connsiteX6" fmla="*/ 82684 w 83037"/>
              <a:gd name="connsiteY6" fmla="*/ 166144 h 249090"/>
              <a:gd name="connsiteX7" fmla="*/ 69984 w 83037"/>
              <a:gd name="connsiteY7" fmla="*/ 16919 h 249090"/>
              <a:gd name="connsiteX8" fmla="*/ 60459 w 83037"/>
              <a:gd name="connsiteY8" fmla="*/ 115344 h 249090"/>
              <a:gd name="connsiteX9" fmla="*/ 134 w 83037"/>
              <a:gd name="connsiteY9" fmla="*/ 229644 h 249090"/>
              <a:gd name="connsiteX10" fmla="*/ 44584 w 83037"/>
              <a:gd name="connsiteY10" fmla="*/ 134394 h 249090"/>
              <a:gd name="connsiteX11" fmla="*/ 63634 w 83037"/>
              <a:gd name="connsiteY11" fmla="*/ 248694 h 24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37" h="249090">
                <a:moveTo>
                  <a:pt x="63634" y="248694"/>
                </a:moveTo>
                <a:cubicBezTo>
                  <a:pt x="67338" y="254515"/>
                  <a:pt x="71042" y="194719"/>
                  <a:pt x="66809" y="169319"/>
                </a:cubicBezTo>
                <a:cubicBezTo>
                  <a:pt x="62576" y="143919"/>
                  <a:pt x="39821" y="103702"/>
                  <a:pt x="38234" y="96294"/>
                </a:cubicBezTo>
                <a:cubicBezTo>
                  <a:pt x="36647" y="88886"/>
                  <a:pt x="50405" y="140744"/>
                  <a:pt x="57284" y="124869"/>
                </a:cubicBezTo>
                <a:cubicBezTo>
                  <a:pt x="64163" y="108994"/>
                  <a:pt x="75805" y="10040"/>
                  <a:pt x="79509" y="1044"/>
                </a:cubicBezTo>
                <a:cubicBezTo>
                  <a:pt x="83213" y="-7952"/>
                  <a:pt x="78980" y="43377"/>
                  <a:pt x="79509" y="70894"/>
                </a:cubicBezTo>
                <a:cubicBezTo>
                  <a:pt x="80038" y="98411"/>
                  <a:pt x="84271" y="175140"/>
                  <a:pt x="82684" y="166144"/>
                </a:cubicBezTo>
                <a:cubicBezTo>
                  <a:pt x="81097" y="157148"/>
                  <a:pt x="73688" y="25386"/>
                  <a:pt x="69984" y="16919"/>
                </a:cubicBezTo>
                <a:cubicBezTo>
                  <a:pt x="66280" y="8452"/>
                  <a:pt x="72101" y="79890"/>
                  <a:pt x="60459" y="115344"/>
                </a:cubicBezTo>
                <a:cubicBezTo>
                  <a:pt x="48817" y="150798"/>
                  <a:pt x="2780" y="226469"/>
                  <a:pt x="134" y="229644"/>
                </a:cubicBezTo>
                <a:cubicBezTo>
                  <a:pt x="-2512" y="232819"/>
                  <a:pt x="34530" y="132807"/>
                  <a:pt x="44584" y="134394"/>
                </a:cubicBezTo>
                <a:cubicBezTo>
                  <a:pt x="54638" y="135981"/>
                  <a:pt x="59930" y="242873"/>
                  <a:pt x="63634" y="2486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4B0164A-9782-F1B8-BB2C-FC03F1924C14}"/>
              </a:ext>
            </a:extLst>
          </p:cNvPr>
          <p:cNvSpPr/>
          <p:nvPr/>
        </p:nvSpPr>
        <p:spPr>
          <a:xfrm>
            <a:off x="4323718" y="3819120"/>
            <a:ext cx="99057" cy="207888"/>
          </a:xfrm>
          <a:custGeom>
            <a:avLst/>
            <a:gdLst>
              <a:gd name="connsiteX0" fmla="*/ 99057 w 99057"/>
              <a:gd name="connsiteY0" fmla="*/ 405 h 207888"/>
              <a:gd name="connsiteX1" fmla="*/ 32382 w 99057"/>
              <a:gd name="connsiteY1" fmla="*/ 89305 h 207888"/>
              <a:gd name="connsiteX2" fmla="*/ 64132 w 99057"/>
              <a:gd name="connsiteY2" fmla="*/ 133755 h 207888"/>
              <a:gd name="connsiteX3" fmla="*/ 26032 w 99057"/>
              <a:gd name="connsiteY3" fmla="*/ 108355 h 207888"/>
              <a:gd name="connsiteX4" fmla="*/ 95882 w 99057"/>
              <a:gd name="connsiteY4" fmla="*/ 206780 h 207888"/>
              <a:gd name="connsiteX5" fmla="*/ 57782 w 99057"/>
              <a:gd name="connsiteY5" fmla="*/ 155980 h 207888"/>
              <a:gd name="connsiteX6" fmla="*/ 632 w 99057"/>
              <a:gd name="connsiteY6" fmla="*/ 73430 h 207888"/>
              <a:gd name="connsiteX7" fmla="*/ 26032 w 99057"/>
              <a:gd name="connsiteY7" fmla="*/ 108355 h 207888"/>
              <a:gd name="connsiteX8" fmla="*/ 6982 w 99057"/>
              <a:gd name="connsiteY8" fmla="*/ 13105 h 207888"/>
              <a:gd name="connsiteX9" fmla="*/ 32382 w 99057"/>
              <a:gd name="connsiteY9" fmla="*/ 54380 h 207888"/>
              <a:gd name="connsiteX10" fmla="*/ 99057 w 99057"/>
              <a:gd name="connsiteY10" fmla="*/ 405 h 2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57" h="207888">
                <a:moveTo>
                  <a:pt x="99057" y="405"/>
                </a:moveTo>
                <a:cubicBezTo>
                  <a:pt x="99057" y="6226"/>
                  <a:pt x="38203" y="67080"/>
                  <a:pt x="32382" y="89305"/>
                </a:cubicBezTo>
                <a:cubicBezTo>
                  <a:pt x="26561" y="111530"/>
                  <a:pt x="65190" y="130580"/>
                  <a:pt x="64132" y="133755"/>
                </a:cubicBezTo>
                <a:cubicBezTo>
                  <a:pt x="63074" y="136930"/>
                  <a:pt x="20740" y="96184"/>
                  <a:pt x="26032" y="108355"/>
                </a:cubicBezTo>
                <a:cubicBezTo>
                  <a:pt x="31324" y="120526"/>
                  <a:pt x="90590" y="198843"/>
                  <a:pt x="95882" y="206780"/>
                </a:cubicBezTo>
                <a:cubicBezTo>
                  <a:pt x="101174" y="214717"/>
                  <a:pt x="73657" y="178205"/>
                  <a:pt x="57782" y="155980"/>
                </a:cubicBezTo>
                <a:cubicBezTo>
                  <a:pt x="41907" y="133755"/>
                  <a:pt x="5924" y="81367"/>
                  <a:pt x="632" y="73430"/>
                </a:cubicBezTo>
                <a:cubicBezTo>
                  <a:pt x="-4660" y="65493"/>
                  <a:pt x="24974" y="118409"/>
                  <a:pt x="26032" y="108355"/>
                </a:cubicBezTo>
                <a:cubicBezTo>
                  <a:pt x="27090" y="98301"/>
                  <a:pt x="5924" y="22101"/>
                  <a:pt x="6982" y="13105"/>
                </a:cubicBezTo>
                <a:cubicBezTo>
                  <a:pt x="8040" y="4109"/>
                  <a:pt x="20740" y="55438"/>
                  <a:pt x="32382" y="54380"/>
                </a:cubicBezTo>
                <a:cubicBezTo>
                  <a:pt x="44024" y="53322"/>
                  <a:pt x="99057" y="-5416"/>
                  <a:pt x="99057" y="4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7EE3C33-C07F-A1BB-D8B7-F4C2B5F2B2F0}"/>
              </a:ext>
            </a:extLst>
          </p:cNvPr>
          <p:cNvSpPr/>
          <p:nvPr/>
        </p:nvSpPr>
        <p:spPr>
          <a:xfrm>
            <a:off x="5045075" y="3784598"/>
            <a:ext cx="80298" cy="149749"/>
          </a:xfrm>
          <a:custGeom>
            <a:avLst/>
            <a:gdLst>
              <a:gd name="connsiteX0" fmla="*/ 19050 w 80298"/>
              <a:gd name="connsiteY0" fmla="*/ 2 h 149749"/>
              <a:gd name="connsiteX1" fmla="*/ 79375 w 80298"/>
              <a:gd name="connsiteY1" fmla="*/ 101602 h 149749"/>
              <a:gd name="connsiteX2" fmla="*/ 53975 w 80298"/>
              <a:gd name="connsiteY2" fmla="*/ 149227 h 149749"/>
              <a:gd name="connsiteX3" fmla="*/ 31750 w 80298"/>
              <a:gd name="connsiteY3" fmla="*/ 127002 h 149749"/>
              <a:gd name="connsiteX4" fmla="*/ 0 w 80298"/>
              <a:gd name="connsiteY4" fmla="*/ 127002 h 149749"/>
              <a:gd name="connsiteX5" fmla="*/ 44450 w 80298"/>
              <a:gd name="connsiteY5" fmla="*/ 127002 h 149749"/>
              <a:gd name="connsiteX6" fmla="*/ 60325 w 80298"/>
              <a:gd name="connsiteY6" fmla="*/ 98427 h 149749"/>
              <a:gd name="connsiteX7" fmla="*/ 19050 w 80298"/>
              <a:gd name="connsiteY7" fmla="*/ 2 h 14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98" h="149749">
                <a:moveTo>
                  <a:pt x="19050" y="2"/>
                </a:moveTo>
                <a:cubicBezTo>
                  <a:pt x="22225" y="531"/>
                  <a:pt x="73554" y="76731"/>
                  <a:pt x="79375" y="101602"/>
                </a:cubicBezTo>
                <a:cubicBezTo>
                  <a:pt x="85196" y="126473"/>
                  <a:pt x="61912" y="144994"/>
                  <a:pt x="53975" y="149227"/>
                </a:cubicBezTo>
                <a:cubicBezTo>
                  <a:pt x="46038" y="153460"/>
                  <a:pt x="40746" y="130706"/>
                  <a:pt x="31750" y="127002"/>
                </a:cubicBezTo>
                <a:cubicBezTo>
                  <a:pt x="22754" y="123298"/>
                  <a:pt x="0" y="127002"/>
                  <a:pt x="0" y="127002"/>
                </a:cubicBezTo>
                <a:cubicBezTo>
                  <a:pt x="2117" y="127002"/>
                  <a:pt x="34396" y="131765"/>
                  <a:pt x="44450" y="127002"/>
                </a:cubicBezTo>
                <a:cubicBezTo>
                  <a:pt x="54504" y="122240"/>
                  <a:pt x="61383" y="115360"/>
                  <a:pt x="60325" y="98427"/>
                </a:cubicBezTo>
                <a:cubicBezTo>
                  <a:pt x="59267" y="81494"/>
                  <a:pt x="15875" y="-527"/>
                  <a:pt x="1905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482A49F9-C6FA-005C-27F3-78B51E6BAE3C}"/>
              </a:ext>
            </a:extLst>
          </p:cNvPr>
          <p:cNvSpPr/>
          <p:nvPr/>
        </p:nvSpPr>
        <p:spPr>
          <a:xfrm>
            <a:off x="4431336" y="3762346"/>
            <a:ext cx="131139" cy="244698"/>
          </a:xfrm>
          <a:custGeom>
            <a:avLst/>
            <a:gdLst>
              <a:gd name="connsiteX0" fmla="*/ 131139 w 131139"/>
              <a:gd name="connsiteY0" fmla="*/ 29 h 244698"/>
              <a:gd name="connsiteX1" fmla="*/ 61289 w 131139"/>
              <a:gd name="connsiteY1" fmla="*/ 85754 h 244698"/>
              <a:gd name="connsiteX2" fmla="*/ 77164 w 131139"/>
              <a:gd name="connsiteY2" fmla="*/ 149254 h 244698"/>
              <a:gd name="connsiteX3" fmla="*/ 35889 w 131139"/>
              <a:gd name="connsiteY3" fmla="*/ 117504 h 244698"/>
              <a:gd name="connsiteX4" fmla="*/ 99389 w 131139"/>
              <a:gd name="connsiteY4" fmla="*/ 244504 h 244698"/>
              <a:gd name="connsiteX5" fmla="*/ 29539 w 131139"/>
              <a:gd name="connsiteY5" fmla="*/ 146079 h 244698"/>
              <a:gd name="connsiteX6" fmla="*/ 964 w 131139"/>
              <a:gd name="connsiteY6" fmla="*/ 130204 h 244698"/>
              <a:gd name="connsiteX7" fmla="*/ 61289 w 131139"/>
              <a:gd name="connsiteY7" fmla="*/ 123854 h 244698"/>
              <a:gd name="connsiteX8" fmla="*/ 61289 w 131139"/>
              <a:gd name="connsiteY8" fmla="*/ 76229 h 244698"/>
              <a:gd name="connsiteX9" fmla="*/ 131139 w 131139"/>
              <a:gd name="connsiteY9" fmla="*/ 29 h 24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139" h="244698">
                <a:moveTo>
                  <a:pt x="131139" y="29"/>
                </a:moveTo>
                <a:cubicBezTo>
                  <a:pt x="131139" y="1616"/>
                  <a:pt x="70285" y="60883"/>
                  <a:pt x="61289" y="85754"/>
                </a:cubicBezTo>
                <a:cubicBezTo>
                  <a:pt x="52293" y="110625"/>
                  <a:pt x="81397" y="143962"/>
                  <a:pt x="77164" y="149254"/>
                </a:cubicBezTo>
                <a:cubicBezTo>
                  <a:pt x="72931" y="154546"/>
                  <a:pt x="32185" y="101629"/>
                  <a:pt x="35889" y="117504"/>
                </a:cubicBezTo>
                <a:cubicBezTo>
                  <a:pt x="39593" y="133379"/>
                  <a:pt x="100447" y="239742"/>
                  <a:pt x="99389" y="244504"/>
                </a:cubicBezTo>
                <a:cubicBezTo>
                  <a:pt x="98331" y="249266"/>
                  <a:pt x="45943" y="165129"/>
                  <a:pt x="29539" y="146079"/>
                </a:cubicBezTo>
                <a:cubicBezTo>
                  <a:pt x="13135" y="127029"/>
                  <a:pt x="-4328" y="133908"/>
                  <a:pt x="964" y="130204"/>
                </a:cubicBezTo>
                <a:cubicBezTo>
                  <a:pt x="6256" y="126500"/>
                  <a:pt x="51235" y="132850"/>
                  <a:pt x="61289" y="123854"/>
                </a:cubicBezTo>
                <a:cubicBezTo>
                  <a:pt x="71343" y="114858"/>
                  <a:pt x="50176" y="92104"/>
                  <a:pt x="61289" y="76229"/>
                </a:cubicBezTo>
                <a:cubicBezTo>
                  <a:pt x="72401" y="60354"/>
                  <a:pt x="131139" y="-1558"/>
                  <a:pt x="13113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A3B5D9EA-884F-40EA-77FE-8620B26818EE}"/>
              </a:ext>
            </a:extLst>
          </p:cNvPr>
          <p:cNvSpPr/>
          <p:nvPr/>
        </p:nvSpPr>
        <p:spPr>
          <a:xfrm>
            <a:off x="4883131" y="3711013"/>
            <a:ext cx="63650" cy="343501"/>
          </a:xfrm>
          <a:custGeom>
            <a:avLst/>
            <a:gdLst>
              <a:gd name="connsiteX0" fmla="*/ 15894 w 63650"/>
              <a:gd name="connsiteY0" fmla="*/ 562 h 343501"/>
              <a:gd name="connsiteX1" fmla="*/ 3194 w 63650"/>
              <a:gd name="connsiteY1" fmla="*/ 111687 h 343501"/>
              <a:gd name="connsiteX2" fmla="*/ 22244 w 63650"/>
              <a:gd name="connsiteY2" fmla="*/ 181537 h 343501"/>
              <a:gd name="connsiteX3" fmla="*/ 19069 w 63650"/>
              <a:gd name="connsiteY3" fmla="*/ 213287 h 343501"/>
              <a:gd name="connsiteX4" fmla="*/ 53994 w 63650"/>
              <a:gd name="connsiteY4" fmla="*/ 267262 h 343501"/>
              <a:gd name="connsiteX5" fmla="*/ 19 w 63650"/>
              <a:gd name="connsiteY5" fmla="*/ 343462 h 343501"/>
              <a:gd name="connsiteX6" fmla="*/ 47644 w 63650"/>
              <a:gd name="connsiteY6" fmla="*/ 276787 h 343501"/>
              <a:gd name="connsiteX7" fmla="*/ 41294 w 63650"/>
              <a:gd name="connsiteY7" fmla="*/ 216462 h 343501"/>
              <a:gd name="connsiteX8" fmla="*/ 63519 w 63650"/>
              <a:gd name="connsiteY8" fmla="*/ 181537 h 343501"/>
              <a:gd name="connsiteX9" fmla="*/ 50819 w 63650"/>
              <a:gd name="connsiteY9" fmla="*/ 146612 h 343501"/>
              <a:gd name="connsiteX10" fmla="*/ 57169 w 63650"/>
              <a:gd name="connsiteY10" fmla="*/ 83112 h 343501"/>
              <a:gd name="connsiteX11" fmla="*/ 57169 w 63650"/>
              <a:gd name="connsiteY11" fmla="*/ 178362 h 343501"/>
              <a:gd name="connsiteX12" fmla="*/ 19069 w 63650"/>
              <a:gd name="connsiteY12" fmla="*/ 162487 h 343501"/>
              <a:gd name="connsiteX13" fmla="*/ 15894 w 63650"/>
              <a:gd name="connsiteY13" fmla="*/ 562 h 3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50" h="343501">
                <a:moveTo>
                  <a:pt x="15894" y="562"/>
                </a:moveTo>
                <a:cubicBezTo>
                  <a:pt x="13248" y="-7905"/>
                  <a:pt x="2136" y="81525"/>
                  <a:pt x="3194" y="111687"/>
                </a:cubicBezTo>
                <a:cubicBezTo>
                  <a:pt x="4252" y="141849"/>
                  <a:pt x="19598" y="164604"/>
                  <a:pt x="22244" y="181537"/>
                </a:cubicBezTo>
                <a:cubicBezTo>
                  <a:pt x="24890" y="198470"/>
                  <a:pt x="13777" y="199000"/>
                  <a:pt x="19069" y="213287"/>
                </a:cubicBezTo>
                <a:cubicBezTo>
                  <a:pt x="24361" y="227574"/>
                  <a:pt x="57169" y="245566"/>
                  <a:pt x="53994" y="267262"/>
                </a:cubicBezTo>
                <a:cubicBezTo>
                  <a:pt x="50819" y="288958"/>
                  <a:pt x="1077" y="341874"/>
                  <a:pt x="19" y="343462"/>
                </a:cubicBezTo>
                <a:cubicBezTo>
                  <a:pt x="-1039" y="345050"/>
                  <a:pt x="40765" y="297953"/>
                  <a:pt x="47644" y="276787"/>
                </a:cubicBezTo>
                <a:cubicBezTo>
                  <a:pt x="54523" y="255621"/>
                  <a:pt x="38648" y="232337"/>
                  <a:pt x="41294" y="216462"/>
                </a:cubicBezTo>
                <a:cubicBezTo>
                  <a:pt x="43940" y="200587"/>
                  <a:pt x="61932" y="193179"/>
                  <a:pt x="63519" y="181537"/>
                </a:cubicBezTo>
                <a:cubicBezTo>
                  <a:pt x="65106" y="169895"/>
                  <a:pt x="51877" y="163016"/>
                  <a:pt x="50819" y="146612"/>
                </a:cubicBezTo>
                <a:cubicBezTo>
                  <a:pt x="49761" y="130208"/>
                  <a:pt x="56111" y="77821"/>
                  <a:pt x="57169" y="83112"/>
                </a:cubicBezTo>
                <a:cubicBezTo>
                  <a:pt x="58227" y="88403"/>
                  <a:pt x="63519" y="165133"/>
                  <a:pt x="57169" y="178362"/>
                </a:cubicBezTo>
                <a:cubicBezTo>
                  <a:pt x="50819" y="191591"/>
                  <a:pt x="26477" y="190533"/>
                  <a:pt x="19069" y="162487"/>
                </a:cubicBezTo>
                <a:cubicBezTo>
                  <a:pt x="11661" y="134441"/>
                  <a:pt x="18540" y="9029"/>
                  <a:pt x="15894" y="5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57B9F6B-0B59-053E-33A4-FEC8647D69D9}"/>
              </a:ext>
            </a:extLst>
          </p:cNvPr>
          <p:cNvSpPr/>
          <p:nvPr/>
        </p:nvSpPr>
        <p:spPr>
          <a:xfrm>
            <a:off x="4542017" y="3173487"/>
            <a:ext cx="71424" cy="571148"/>
          </a:xfrm>
          <a:custGeom>
            <a:avLst/>
            <a:gdLst>
              <a:gd name="connsiteX0" fmla="*/ 71258 w 71424"/>
              <a:gd name="connsiteY0" fmla="*/ 1513 h 571148"/>
              <a:gd name="connsiteX1" fmla="*/ 20458 w 71424"/>
              <a:gd name="connsiteY1" fmla="*/ 468238 h 571148"/>
              <a:gd name="connsiteX2" fmla="*/ 45858 w 71424"/>
              <a:gd name="connsiteY2" fmla="*/ 372988 h 571148"/>
              <a:gd name="connsiteX3" fmla="*/ 4583 w 71424"/>
              <a:gd name="connsiteY3" fmla="*/ 541263 h 571148"/>
              <a:gd name="connsiteX4" fmla="*/ 4583 w 71424"/>
              <a:gd name="connsiteY4" fmla="*/ 563488 h 571148"/>
              <a:gd name="connsiteX5" fmla="*/ 36333 w 71424"/>
              <a:gd name="connsiteY5" fmla="*/ 455538 h 571148"/>
              <a:gd name="connsiteX6" fmla="*/ 20458 w 71424"/>
              <a:gd name="connsiteY6" fmla="*/ 239638 h 571148"/>
              <a:gd name="connsiteX7" fmla="*/ 36333 w 71424"/>
              <a:gd name="connsiteY7" fmla="*/ 315838 h 571148"/>
              <a:gd name="connsiteX8" fmla="*/ 71258 w 71424"/>
              <a:gd name="connsiteY8" fmla="*/ 1513 h 57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24" h="571148">
                <a:moveTo>
                  <a:pt x="71258" y="1513"/>
                </a:moveTo>
                <a:cubicBezTo>
                  <a:pt x="68612" y="26913"/>
                  <a:pt x="24691" y="406325"/>
                  <a:pt x="20458" y="468238"/>
                </a:cubicBezTo>
                <a:cubicBezTo>
                  <a:pt x="16225" y="530151"/>
                  <a:pt x="48504" y="360817"/>
                  <a:pt x="45858" y="372988"/>
                </a:cubicBezTo>
                <a:cubicBezTo>
                  <a:pt x="43212" y="385159"/>
                  <a:pt x="11462" y="509513"/>
                  <a:pt x="4583" y="541263"/>
                </a:cubicBezTo>
                <a:cubicBezTo>
                  <a:pt x="-2296" y="573013"/>
                  <a:pt x="-709" y="577775"/>
                  <a:pt x="4583" y="563488"/>
                </a:cubicBezTo>
                <a:cubicBezTo>
                  <a:pt x="9875" y="549201"/>
                  <a:pt x="33687" y="509513"/>
                  <a:pt x="36333" y="455538"/>
                </a:cubicBezTo>
                <a:cubicBezTo>
                  <a:pt x="38979" y="401563"/>
                  <a:pt x="20458" y="262921"/>
                  <a:pt x="20458" y="239638"/>
                </a:cubicBezTo>
                <a:cubicBezTo>
                  <a:pt x="20458" y="216355"/>
                  <a:pt x="28396" y="353409"/>
                  <a:pt x="36333" y="315838"/>
                </a:cubicBezTo>
                <a:cubicBezTo>
                  <a:pt x="44270" y="278267"/>
                  <a:pt x="73904" y="-23887"/>
                  <a:pt x="71258" y="1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E0EE74C3-23B5-1FC2-C3BC-1AB0650F3D0C}"/>
              </a:ext>
            </a:extLst>
          </p:cNvPr>
          <p:cNvSpPr/>
          <p:nvPr/>
        </p:nvSpPr>
        <p:spPr>
          <a:xfrm>
            <a:off x="4515907" y="3375730"/>
            <a:ext cx="75298" cy="364807"/>
          </a:xfrm>
          <a:custGeom>
            <a:avLst/>
            <a:gdLst>
              <a:gd name="connsiteX0" fmla="*/ 75143 w 75298"/>
              <a:gd name="connsiteY0" fmla="*/ 2470 h 364807"/>
              <a:gd name="connsiteX1" fmla="*/ 5293 w 75298"/>
              <a:gd name="connsiteY1" fmla="*/ 237420 h 364807"/>
              <a:gd name="connsiteX2" fmla="*/ 5293 w 75298"/>
              <a:gd name="connsiteY2" fmla="*/ 364420 h 364807"/>
              <a:gd name="connsiteX3" fmla="*/ 8468 w 75298"/>
              <a:gd name="connsiteY3" fmla="*/ 199320 h 364807"/>
              <a:gd name="connsiteX4" fmla="*/ 24343 w 75298"/>
              <a:gd name="connsiteY4" fmla="*/ 116770 h 364807"/>
              <a:gd name="connsiteX5" fmla="*/ 75143 w 75298"/>
              <a:gd name="connsiteY5" fmla="*/ 2470 h 36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98" h="364807">
                <a:moveTo>
                  <a:pt x="75143" y="2470"/>
                </a:moveTo>
                <a:cubicBezTo>
                  <a:pt x="71968" y="22578"/>
                  <a:pt x="16935" y="177095"/>
                  <a:pt x="5293" y="237420"/>
                </a:cubicBezTo>
                <a:cubicBezTo>
                  <a:pt x="-6349" y="297745"/>
                  <a:pt x="4764" y="370770"/>
                  <a:pt x="5293" y="364420"/>
                </a:cubicBezTo>
                <a:cubicBezTo>
                  <a:pt x="5822" y="358070"/>
                  <a:pt x="5293" y="240595"/>
                  <a:pt x="8468" y="199320"/>
                </a:cubicBezTo>
                <a:cubicBezTo>
                  <a:pt x="11643" y="158045"/>
                  <a:pt x="16935" y="142699"/>
                  <a:pt x="24343" y="116770"/>
                </a:cubicBezTo>
                <a:cubicBezTo>
                  <a:pt x="31751" y="90841"/>
                  <a:pt x="78318" y="-17638"/>
                  <a:pt x="75143" y="24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A3B38A5B-C10C-F049-7F1E-6EF8F0E747DE}"/>
              </a:ext>
            </a:extLst>
          </p:cNvPr>
          <p:cNvSpPr/>
          <p:nvPr/>
        </p:nvSpPr>
        <p:spPr>
          <a:xfrm>
            <a:off x="4329162" y="3743325"/>
            <a:ext cx="181598" cy="130264"/>
          </a:xfrm>
          <a:custGeom>
            <a:avLst/>
            <a:gdLst>
              <a:gd name="connsiteX0" fmla="*/ 1538 w 181598"/>
              <a:gd name="connsiteY0" fmla="*/ 101600 h 130264"/>
              <a:gd name="connsiteX1" fmla="*/ 68213 w 181598"/>
              <a:gd name="connsiteY1" fmla="*/ 53975 h 130264"/>
              <a:gd name="connsiteX2" fmla="*/ 157113 w 181598"/>
              <a:gd name="connsiteY2" fmla="*/ 53975 h 130264"/>
              <a:gd name="connsiteX3" fmla="*/ 176163 w 181598"/>
              <a:gd name="connsiteY3" fmla="*/ 31750 h 130264"/>
              <a:gd name="connsiteX4" fmla="*/ 125363 w 181598"/>
              <a:gd name="connsiteY4" fmla="*/ 130175 h 130264"/>
              <a:gd name="connsiteX5" fmla="*/ 172988 w 181598"/>
              <a:gd name="connsiteY5" fmla="*/ 50800 h 130264"/>
              <a:gd name="connsiteX6" fmla="*/ 176163 w 181598"/>
              <a:gd name="connsiteY6" fmla="*/ 34925 h 130264"/>
              <a:gd name="connsiteX7" fmla="*/ 115838 w 181598"/>
              <a:gd name="connsiteY7" fmla="*/ 0 h 130264"/>
              <a:gd name="connsiteX8" fmla="*/ 134888 w 181598"/>
              <a:gd name="connsiteY8" fmla="*/ 34925 h 130264"/>
              <a:gd name="connsiteX9" fmla="*/ 1538 w 181598"/>
              <a:gd name="connsiteY9" fmla="*/ 101600 h 1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98" h="130264">
                <a:moveTo>
                  <a:pt x="1538" y="101600"/>
                </a:moveTo>
                <a:cubicBezTo>
                  <a:pt x="-9575" y="104775"/>
                  <a:pt x="42284" y="61912"/>
                  <a:pt x="68213" y="53975"/>
                </a:cubicBezTo>
                <a:cubicBezTo>
                  <a:pt x="94142" y="46038"/>
                  <a:pt x="139121" y="57679"/>
                  <a:pt x="157113" y="53975"/>
                </a:cubicBezTo>
                <a:cubicBezTo>
                  <a:pt x="175105" y="50271"/>
                  <a:pt x="181455" y="19050"/>
                  <a:pt x="176163" y="31750"/>
                </a:cubicBezTo>
                <a:cubicBezTo>
                  <a:pt x="170871" y="44450"/>
                  <a:pt x="125892" y="127000"/>
                  <a:pt x="125363" y="130175"/>
                </a:cubicBezTo>
                <a:cubicBezTo>
                  <a:pt x="124834" y="133350"/>
                  <a:pt x="172988" y="50800"/>
                  <a:pt x="172988" y="50800"/>
                </a:cubicBezTo>
                <a:cubicBezTo>
                  <a:pt x="181455" y="34925"/>
                  <a:pt x="185688" y="43392"/>
                  <a:pt x="176163" y="34925"/>
                </a:cubicBezTo>
                <a:cubicBezTo>
                  <a:pt x="166638" y="26458"/>
                  <a:pt x="122717" y="0"/>
                  <a:pt x="115838" y="0"/>
                </a:cubicBezTo>
                <a:cubicBezTo>
                  <a:pt x="108959" y="0"/>
                  <a:pt x="150234" y="24871"/>
                  <a:pt x="134888" y="34925"/>
                </a:cubicBezTo>
                <a:cubicBezTo>
                  <a:pt x="119542" y="44979"/>
                  <a:pt x="12651" y="98425"/>
                  <a:pt x="1538" y="1016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003E323-149F-0F8E-8F3F-2BAB59A6B3DB}"/>
              </a:ext>
            </a:extLst>
          </p:cNvPr>
          <p:cNvSpPr/>
          <p:nvPr/>
        </p:nvSpPr>
        <p:spPr>
          <a:xfrm>
            <a:off x="4543307" y="3990849"/>
            <a:ext cx="304918" cy="133480"/>
          </a:xfrm>
          <a:custGeom>
            <a:avLst/>
            <a:gdLst>
              <a:gd name="connsiteX0" fmla="*/ 118 w 304918"/>
              <a:gd name="connsiteY0" fmla="*/ 126 h 133480"/>
              <a:gd name="connsiteX1" fmla="*/ 203318 w 304918"/>
              <a:gd name="connsiteY1" fmla="*/ 111251 h 133480"/>
              <a:gd name="connsiteX2" fmla="*/ 193793 w 304918"/>
              <a:gd name="connsiteY2" fmla="*/ 89026 h 133480"/>
              <a:gd name="connsiteX3" fmla="*/ 250943 w 304918"/>
              <a:gd name="connsiteY3" fmla="*/ 133476 h 133480"/>
              <a:gd name="connsiteX4" fmla="*/ 244593 w 304918"/>
              <a:gd name="connsiteY4" fmla="*/ 92201 h 133480"/>
              <a:gd name="connsiteX5" fmla="*/ 263643 w 304918"/>
              <a:gd name="connsiteY5" fmla="*/ 101726 h 133480"/>
              <a:gd name="connsiteX6" fmla="*/ 263643 w 304918"/>
              <a:gd name="connsiteY6" fmla="*/ 85851 h 133480"/>
              <a:gd name="connsiteX7" fmla="*/ 304918 w 304918"/>
              <a:gd name="connsiteY7" fmla="*/ 95376 h 133480"/>
              <a:gd name="connsiteX8" fmla="*/ 263643 w 304918"/>
              <a:gd name="connsiteY8" fmla="*/ 89026 h 133480"/>
              <a:gd name="connsiteX9" fmla="*/ 174743 w 304918"/>
              <a:gd name="connsiteY9" fmla="*/ 89026 h 133480"/>
              <a:gd name="connsiteX10" fmla="*/ 118 w 304918"/>
              <a:gd name="connsiteY10" fmla="*/ 126 h 13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4918" h="133480">
                <a:moveTo>
                  <a:pt x="118" y="126"/>
                </a:moveTo>
                <a:cubicBezTo>
                  <a:pt x="4880" y="3830"/>
                  <a:pt x="171039" y="96434"/>
                  <a:pt x="203318" y="111251"/>
                </a:cubicBezTo>
                <a:cubicBezTo>
                  <a:pt x="235597" y="126068"/>
                  <a:pt x="185856" y="85322"/>
                  <a:pt x="193793" y="89026"/>
                </a:cubicBezTo>
                <a:cubicBezTo>
                  <a:pt x="201730" y="92730"/>
                  <a:pt x="242476" y="132947"/>
                  <a:pt x="250943" y="133476"/>
                </a:cubicBezTo>
                <a:cubicBezTo>
                  <a:pt x="259410" y="134005"/>
                  <a:pt x="244593" y="92201"/>
                  <a:pt x="244593" y="92201"/>
                </a:cubicBezTo>
                <a:cubicBezTo>
                  <a:pt x="246710" y="86909"/>
                  <a:pt x="263643" y="101726"/>
                  <a:pt x="263643" y="101726"/>
                </a:cubicBezTo>
                <a:cubicBezTo>
                  <a:pt x="266818" y="100668"/>
                  <a:pt x="256764" y="86909"/>
                  <a:pt x="263643" y="85851"/>
                </a:cubicBezTo>
                <a:cubicBezTo>
                  <a:pt x="270522" y="84793"/>
                  <a:pt x="304918" y="94847"/>
                  <a:pt x="304918" y="95376"/>
                </a:cubicBezTo>
                <a:cubicBezTo>
                  <a:pt x="304918" y="95905"/>
                  <a:pt x="285339" y="90084"/>
                  <a:pt x="263643" y="89026"/>
                </a:cubicBezTo>
                <a:cubicBezTo>
                  <a:pt x="241947" y="87968"/>
                  <a:pt x="214430" y="102784"/>
                  <a:pt x="174743" y="89026"/>
                </a:cubicBezTo>
                <a:cubicBezTo>
                  <a:pt x="135056" y="75268"/>
                  <a:pt x="-4644" y="-3578"/>
                  <a:pt x="118" y="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8E57177-D658-98C4-CC8B-A92404FF516B}"/>
              </a:ext>
            </a:extLst>
          </p:cNvPr>
          <p:cNvSpPr/>
          <p:nvPr/>
        </p:nvSpPr>
        <p:spPr>
          <a:xfrm>
            <a:off x="4972050" y="3714011"/>
            <a:ext cx="104886" cy="218798"/>
          </a:xfrm>
          <a:custGeom>
            <a:avLst/>
            <a:gdLst>
              <a:gd name="connsiteX0" fmla="*/ 0 w 104886"/>
              <a:gd name="connsiteY0" fmla="*/ 739 h 218798"/>
              <a:gd name="connsiteX1" fmla="*/ 53975 w 104886"/>
              <a:gd name="connsiteY1" fmla="*/ 115039 h 218798"/>
              <a:gd name="connsiteX2" fmla="*/ 34925 w 104886"/>
              <a:gd name="connsiteY2" fmla="*/ 216639 h 218798"/>
              <a:gd name="connsiteX3" fmla="*/ 57150 w 104886"/>
              <a:gd name="connsiteY3" fmla="*/ 172189 h 218798"/>
              <a:gd name="connsiteX4" fmla="*/ 104775 w 104886"/>
              <a:gd name="connsiteY4" fmla="*/ 32489 h 218798"/>
              <a:gd name="connsiteX5" fmla="*/ 69850 w 104886"/>
              <a:gd name="connsiteY5" fmla="*/ 121389 h 218798"/>
              <a:gd name="connsiteX6" fmla="*/ 53975 w 104886"/>
              <a:gd name="connsiteY6" fmla="*/ 67414 h 218798"/>
              <a:gd name="connsiteX7" fmla="*/ 0 w 104886"/>
              <a:gd name="connsiteY7" fmla="*/ 739 h 21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86" h="218798">
                <a:moveTo>
                  <a:pt x="0" y="739"/>
                </a:moveTo>
                <a:cubicBezTo>
                  <a:pt x="0" y="8676"/>
                  <a:pt x="48154" y="79056"/>
                  <a:pt x="53975" y="115039"/>
                </a:cubicBezTo>
                <a:cubicBezTo>
                  <a:pt x="59796" y="151022"/>
                  <a:pt x="34396" y="207114"/>
                  <a:pt x="34925" y="216639"/>
                </a:cubicBezTo>
                <a:cubicBezTo>
                  <a:pt x="35454" y="226164"/>
                  <a:pt x="45508" y="202881"/>
                  <a:pt x="57150" y="172189"/>
                </a:cubicBezTo>
                <a:cubicBezTo>
                  <a:pt x="68792" y="141497"/>
                  <a:pt x="102658" y="40956"/>
                  <a:pt x="104775" y="32489"/>
                </a:cubicBezTo>
                <a:cubicBezTo>
                  <a:pt x="106892" y="24022"/>
                  <a:pt x="78317" y="115568"/>
                  <a:pt x="69850" y="121389"/>
                </a:cubicBezTo>
                <a:cubicBezTo>
                  <a:pt x="61383" y="127210"/>
                  <a:pt x="62442" y="83818"/>
                  <a:pt x="53975" y="67414"/>
                </a:cubicBezTo>
                <a:cubicBezTo>
                  <a:pt x="45508" y="51010"/>
                  <a:pt x="0" y="-7198"/>
                  <a:pt x="0" y="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0A2FA8D-EBF5-848A-5A6E-6BB8939EDC8A}"/>
              </a:ext>
            </a:extLst>
          </p:cNvPr>
          <p:cNvSpPr/>
          <p:nvPr/>
        </p:nvSpPr>
        <p:spPr>
          <a:xfrm>
            <a:off x="4298130" y="3746263"/>
            <a:ext cx="100553" cy="275418"/>
          </a:xfrm>
          <a:custGeom>
            <a:avLst/>
            <a:gdLst>
              <a:gd name="connsiteX0" fmla="*/ 99245 w 100553"/>
              <a:gd name="connsiteY0" fmla="*/ 237 h 275418"/>
              <a:gd name="connsiteX1" fmla="*/ 13520 w 100553"/>
              <a:gd name="connsiteY1" fmla="*/ 108187 h 275418"/>
              <a:gd name="connsiteX2" fmla="*/ 32570 w 100553"/>
              <a:gd name="connsiteY2" fmla="*/ 232012 h 275418"/>
              <a:gd name="connsiteX3" fmla="*/ 35745 w 100553"/>
              <a:gd name="connsiteY3" fmla="*/ 168512 h 275418"/>
              <a:gd name="connsiteX4" fmla="*/ 99245 w 100553"/>
              <a:gd name="connsiteY4" fmla="*/ 273287 h 275418"/>
              <a:gd name="connsiteX5" fmla="*/ 80195 w 100553"/>
              <a:gd name="connsiteY5" fmla="*/ 241537 h 275418"/>
              <a:gd name="connsiteX6" fmla="*/ 42095 w 100553"/>
              <a:gd name="connsiteY6" fmla="*/ 178037 h 275418"/>
              <a:gd name="connsiteX7" fmla="*/ 7170 w 100553"/>
              <a:gd name="connsiteY7" fmla="*/ 120887 h 275418"/>
              <a:gd name="connsiteX8" fmla="*/ 7170 w 100553"/>
              <a:gd name="connsiteY8" fmla="*/ 79612 h 275418"/>
              <a:gd name="connsiteX9" fmla="*/ 99245 w 100553"/>
              <a:gd name="connsiteY9" fmla="*/ 237 h 27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53" h="275418">
                <a:moveTo>
                  <a:pt x="99245" y="237"/>
                </a:moveTo>
                <a:cubicBezTo>
                  <a:pt x="100303" y="4999"/>
                  <a:pt x="24632" y="69558"/>
                  <a:pt x="13520" y="108187"/>
                </a:cubicBezTo>
                <a:cubicBezTo>
                  <a:pt x="2408" y="146816"/>
                  <a:pt x="28866" y="221958"/>
                  <a:pt x="32570" y="232012"/>
                </a:cubicBezTo>
                <a:cubicBezTo>
                  <a:pt x="36274" y="242066"/>
                  <a:pt x="24633" y="161633"/>
                  <a:pt x="35745" y="168512"/>
                </a:cubicBezTo>
                <a:cubicBezTo>
                  <a:pt x="46857" y="175391"/>
                  <a:pt x="91837" y="261116"/>
                  <a:pt x="99245" y="273287"/>
                </a:cubicBezTo>
                <a:cubicBezTo>
                  <a:pt x="106653" y="285458"/>
                  <a:pt x="80195" y="241537"/>
                  <a:pt x="80195" y="241537"/>
                </a:cubicBezTo>
                <a:lnTo>
                  <a:pt x="42095" y="178037"/>
                </a:lnTo>
                <a:cubicBezTo>
                  <a:pt x="29924" y="157929"/>
                  <a:pt x="12991" y="137291"/>
                  <a:pt x="7170" y="120887"/>
                </a:cubicBezTo>
                <a:cubicBezTo>
                  <a:pt x="1349" y="104483"/>
                  <a:pt x="-5530" y="95487"/>
                  <a:pt x="7170" y="79612"/>
                </a:cubicBezTo>
                <a:cubicBezTo>
                  <a:pt x="19870" y="63737"/>
                  <a:pt x="98187" y="-4525"/>
                  <a:pt x="99245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CCCB1B12-1764-CE47-24CC-877998F67481}"/>
              </a:ext>
            </a:extLst>
          </p:cNvPr>
          <p:cNvSpPr/>
          <p:nvPr/>
        </p:nvSpPr>
        <p:spPr>
          <a:xfrm>
            <a:off x="4397187" y="3803586"/>
            <a:ext cx="73219" cy="226819"/>
          </a:xfrm>
          <a:custGeom>
            <a:avLst/>
            <a:gdLst>
              <a:gd name="connsiteX0" fmla="*/ 73213 w 73219"/>
              <a:gd name="connsiteY0" fmla="*/ 64 h 226819"/>
              <a:gd name="connsiteX1" fmla="*/ 31938 w 73219"/>
              <a:gd name="connsiteY1" fmla="*/ 82614 h 226819"/>
              <a:gd name="connsiteX2" fmla="*/ 19238 w 73219"/>
              <a:gd name="connsiteY2" fmla="*/ 161989 h 226819"/>
              <a:gd name="connsiteX3" fmla="*/ 9713 w 73219"/>
              <a:gd name="connsiteY3" fmla="*/ 82614 h 226819"/>
              <a:gd name="connsiteX4" fmla="*/ 16063 w 73219"/>
              <a:gd name="connsiteY4" fmla="*/ 225489 h 226819"/>
              <a:gd name="connsiteX5" fmla="*/ 188 w 73219"/>
              <a:gd name="connsiteY5" fmla="*/ 149289 h 226819"/>
              <a:gd name="connsiteX6" fmla="*/ 28763 w 73219"/>
              <a:gd name="connsiteY6" fmla="*/ 69914 h 226819"/>
              <a:gd name="connsiteX7" fmla="*/ 73213 w 73219"/>
              <a:gd name="connsiteY7" fmla="*/ 64 h 2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19" h="226819">
                <a:moveTo>
                  <a:pt x="73213" y="64"/>
                </a:moveTo>
                <a:cubicBezTo>
                  <a:pt x="73742" y="2181"/>
                  <a:pt x="40934" y="55627"/>
                  <a:pt x="31938" y="82614"/>
                </a:cubicBezTo>
                <a:cubicBezTo>
                  <a:pt x="22942" y="109601"/>
                  <a:pt x="22942" y="161989"/>
                  <a:pt x="19238" y="161989"/>
                </a:cubicBezTo>
                <a:cubicBezTo>
                  <a:pt x="15534" y="161989"/>
                  <a:pt x="10242" y="72031"/>
                  <a:pt x="9713" y="82614"/>
                </a:cubicBezTo>
                <a:cubicBezTo>
                  <a:pt x="9184" y="93197"/>
                  <a:pt x="17650" y="214377"/>
                  <a:pt x="16063" y="225489"/>
                </a:cubicBezTo>
                <a:cubicBezTo>
                  <a:pt x="14476" y="236601"/>
                  <a:pt x="-1929" y="175218"/>
                  <a:pt x="188" y="149289"/>
                </a:cubicBezTo>
                <a:cubicBezTo>
                  <a:pt x="2305" y="123360"/>
                  <a:pt x="14475" y="91081"/>
                  <a:pt x="28763" y="69914"/>
                </a:cubicBezTo>
                <a:cubicBezTo>
                  <a:pt x="43050" y="48747"/>
                  <a:pt x="72684" y="-2053"/>
                  <a:pt x="73213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62652C6F-436D-BDA4-A477-8FF941A8B4EF}"/>
              </a:ext>
            </a:extLst>
          </p:cNvPr>
          <p:cNvSpPr/>
          <p:nvPr/>
        </p:nvSpPr>
        <p:spPr>
          <a:xfrm>
            <a:off x="4434886" y="3948403"/>
            <a:ext cx="232373" cy="131475"/>
          </a:xfrm>
          <a:custGeom>
            <a:avLst/>
            <a:gdLst>
              <a:gd name="connsiteX0" fmla="*/ 589 w 232373"/>
              <a:gd name="connsiteY0" fmla="*/ 1297 h 131475"/>
              <a:gd name="connsiteX1" fmla="*/ 127589 w 232373"/>
              <a:gd name="connsiteY1" fmla="*/ 87022 h 131475"/>
              <a:gd name="connsiteX2" fmla="*/ 130764 w 232373"/>
              <a:gd name="connsiteY2" fmla="*/ 55272 h 131475"/>
              <a:gd name="connsiteX3" fmla="*/ 232364 w 232373"/>
              <a:gd name="connsiteY3" fmla="*/ 131472 h 131475"/>
              <a:gd name="connsiteX4" fmla="*/ 124414 w 232373"/>
              <a:gd name="connsiteY4" fmla="*/ 52097 h 131475"/>
              <a:gd name="connsiteX5" fmla="*/ 108539 w 232373"/>
              <a:gd name="connsiteY5" fmla="*/ 13997 h 131475"/>
              <a:gd name="connsiteX6" fmla="*/ 79964 w 232373"/>
              <a:gd name="connsiteY6" fmla="*/ 33047 h 131475"/>
              <a:gd name="connsiteX7" fmla="*/ 589 w 232373"/>
              <a:gd name="connsiteY7" fmla="*/ 1297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373" h="131475">
                <a:moveTo>
                  <a:pt x="589" y="1297"/>
                </a:moveTo>
                <a:cubicBezTo>
                  <a:pt x="8527" y="10293"/>
                  <a:pt x="105893" y="78026"/>
                  <a:pt x="127589" y="87022"/>
                </a:cubicBezTo>
                <a:cubicBezTo>
                  <a:pt x="149285" y="96018"/>
                  <a:pt x="113302" y="47864"/>
                  <a:pt x="130764" y="55272"/>
                </a:cubicBezTo>
                <a:cubicBezTo>
                  <a:pt x="148226" y="62680"/>
                  <a:pt x="233422" y="132001"/>
                  <a:pt x="232364" y="131472"/>
                </a:cubicBezTo>
                <a:cubicBezTo>
                  <a:pt x="231306" y="130943"/>
                  <a:pt x="145051" y="71676"/>
                  <a:pt x="124414" y="52097"/>
                </a:cubicBezTo>
                <a:cubicBezTo>
                  <a:pt x="103777" y="32518"/>
                  <a:pt x="115947" y="17172"/>
                  <a:pt x="108539" y="13997"/>
                </a:cubicBezTo>
                <a:cubicBezTo>
                  <a:pt x="101131" y="10822"/>
                  <a:pt x="92664" y="33047"/>
                  <a:pt x="79964" y="33047"/>
                </a:cubicBezTo>
                <a:cubicBezTo>
                  <a:pt x="67264" y="33047"/>
                  <a:pt x="-7349" y="-7699"/>
                  <a:pt x="589" y="12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01A4E296-20D8-E054-FDF7-088B9AEF30E9}"/>
              </a:ext>
            </a:extLst>
          </p:cNvPr>
          <p:cNvSpPr/>
          <p:nvPr/>
        </p:nvSpPr>
        <p:spPr>
          <a:xfrm>
            <a:off x="4635361" y="4165596"/>
            <a:ext cx="88012" cy="130258"/>
          </a:xfrm>
          <a:custGeom>
            <a:avLst/>
            <a:gdLst>
              <a:gd name="connsiteX0" fmla="*/ 57289 w 88012"/>
              <a:gd name="connsiteY0" fmla="*/ 4 h 130258"/>
              <a:gd name="connsiteX1" fmla="*/ 57289 w 88012"/>
              <a:gd name="connsiteY1" fmla="*/ 66679 h 130258"/>
              <a:gd name="connsiteX2" fmla="*/ 85864 w 88012"/>
              <a:gd name="connsiteY2" fmla="*/ 127004 h 130258"/>
              <a:gd name="connsiteX3" fmla="*/ 76339 w 88012"/>
              <a:gd name="connsiteY3" fmla="*/ 120654 h 130258"/>
              <a:gd name="connsiteX4" fmla="*/ 139 w 88012"/>
              <a:gd name="connsiteY4" fmla="*/ 107954 h 130258"/>
              <a:gd name="connsiteX5" fmla="*/ 57289 w 88012"/>
              <a:gd name="connsiteY5" fmla="*/ 107954 h 130258"/>
              <a:gd name="connsiteX6" fmla="*/ 50939 w 88012"/>
              <a:gd name="connsiteY6" fmla="*/ 69854 h 130258"/>
              <a:gd name="connsiteX7" fmla="*/ 57289 w 88012"/>
              <a:gd name="connsiteY7" fmla="*/ 4 h 1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12" h="130258">
                <a:moveTo>
                  <a:pt x="57289" y="4"/>
                </a:moveTo>
                <a:cubicBezTo>
                  <a:pt x="58347" y="-525"/>
                  <a:pt x="52527" y="45512"/>
                  <a:pt x="57289" y="66679"/>
                </a:cubicBezTo>
                <a:cubicBezTo>
                  <a:pt x="62051" y="87846"/>
                  <a:pt x="85864" y="127004"/>
                  <a:pt x="85864" y="127004"/>
                </a:cubicBezTo>
                <a:cubicBezTo>
                  <a:pt x="89039" y="136000"/>
                  <a:pt x="90626" y="123829"/>
                  <a:pt x="76339" y="120654"/>
                </a:cubicBezTo>
                <a:cubicBezTo>
                  <a:pt x="62052" y="117479"/>
                  <a:pt x="3314" y="110071"/>
                  <a:pt x="139" y="107954"/>
                </a:cubicBezTo>
                <a:cubicBezTo>
                  <a:pt x="-3036" y="105837"/>
                  <a:pt x="48822" y="114304"/>
                  <a:pt x="57289" y="107954"/>
                </a:cubicBezTo>
                <a:cubicBezTo>
                  <a:pt x="65756" y="101604"/>
                  <a:pt x="50939" y="82025"/>
                  <a:pt x="50939" y="69854"/>
                </a:cubicBezTo>
                <a:cubicBezTo>
                  <a:pt x="50939" y="57683"/>
                  <a:pt x="56231" y="533"/>
                  <a:pt x="5728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621601A-C49E-2DC4-448A-DBBE421E970A}"/>
              </a:ext>
            </a:extLst>
          </p:cNvPr>
          <p:cNvSpPr/>
          <p:nvPr/>
        </p:nvSpPr>
        <p:spPr>
          <a:xfrm>
            <a:off x="4530558" y="4146417"/>
            <a:ext cx="124294" cy="117843"/>
          </a:xfrm>
          <a:custGeom>
            <a:avLst/>
            <a:gdLst>
              <a:gd name="connsiteX0" fmla="*/ 123992 w 124294"/>
              <a:gd name="connsiteY0" fmla="*/ 133 h 117843"/>
              <a:gd name="connsiteX1" fmla="*/ 98592 w 124294"/>
              <a:gd name="connsiteY1" fmla="*/ 69983 h 117843"/>
              <a:gd name="connsiteX2" fmla="*/ 89067 w 124294"/>
              <a:gd name="connsiteY2" fmla="*/ 111258 h 117843"/>
              <a:gd name="connsiteX3" fmla="*/ 167 w 124294"/>
              <a:gd name="connsiteY3" fmla="*/ 117608 h 117843"/>
              <a:gd name="connsiteX4" fmla="*/ 66842 w 124294"/>
              <a:gd name="connsiteY4" fmla="*/ 111258 h 117843"/>
              <a:gd name="connsiteX5" fmla="*/ 70017 w 124294"/>
              <a:gd name="connsiteY5" fmla="*/ 66808 h 117843"/>
              <a:gd name="connsiteX6" fmla="*/ 79542 w 124294"/>
              <a:gd name="connsiteY6" fmla="*/ 89033 h 117843"/>
              <a:gd name="connsiteX7" fmla="*/ 123992 w 124294"/>
              <a:gd name="connsiteY7" fmla="*/ 133 h 11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94" h="117843">
                <a:moveTo>
                  <a:pt x="123992" y="133"/>
                </a:moveTo>
                <a:cubicBezTo>
                  <a:pt x="127167" y="-3042"/>
                  <a:pt x="104413" y="51462"/>
                  <a:pt x="98592" y="69983"/>
                </a:cubicBezTo>
                <a:cubicBezTo>
                  <a:pt x="92771" y="88504"/>
                  <a:pt x="105471" y="103321"/>
                  <a:pt x="89067" y="111258"/>
                </a:cubicBezTo>
                <a:cubicBezTo>
                  <a:pt x="72663" y="119196"/>
                  <a:pt x="3871" y="117608"/>
                  <a:pt x="167" y="117608"/>
                </a:cubicBezTo>
                <a:cubicBezTo>
                  <a:pt x="-3537" y="117608"/>
                  <a:pt x="55200" y="119725"/>
                  <a:pt x="66842" y="111258"/>
                </a:cubicBezTo>
                <a:cubicBezTo>
                  <a:pt x="78484" y="102791"/>
                  <a:pt x="67900" y="70512"/>
                  <a:pt x="70017" y="66808"/>
                </a:cubicBezTo>
                <a:cubicBezTo>
                  <a:pt x="72134" y="63104"/>
                  <a:pt x="73721" y="94854"/>
                  <a:pt x="79542" y="89033"/>
                </a:cubicBezTo>
                <a:cubicBezTo>
                  <a:pt x="85363" y="83212"/>
                  <a:pt x="120817" y="3308"/>
                  <a:pt x="123992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3F9172F5-E34D-1DB2-F04B-BC56FB94E2CB}"/>
              </a:ext>
            </a:extLst>
          </p:cNvPr>
          <p:cNvSpPr/>
          <p:nvPr/>
        </p:nvSpPr>
        <p:spPr>
          <a:xfrm>
            <a:off x="4755607" y="4171940"/>
            <a:ext cx="175457" cy="118460"/>
          </a:xfrm>
          <a:custGeom>
            <a:avLst/>
            <a:gdLst>
              <a:gd name="connsiteX0" fmla="*/ 543 w 175457"/>
              <a:gd name="connsiteY0" fmla="*/ 10 h 118460"/>
              <a:gd name="connsiteX1" fmla="*/ 38643 w 175457"/>
              <a:gd name="connsiteY1" fmla="*/ 82560 h 118460"/>
              <a:gd name="connsiteX2" fmla="*/ 6893 w 175457"/>
              <a:gd name="connsiteY2" fmla="*/ 117485 h 118460"/>
              <a:gd name="connsiteX3" fmla="*/ 64043 w 175457"/>
              <a:gd name="connsiteY3" fmla="*/ 104785 h 118460"/>
              <a:gd name="connsiteX4" fmla="*/ 175168 w 175457"/>
              <a:gd name="connsiteY4" fmla="*/ 63510 h 118460"/>
              <a:gd name="connsiteX5" fmla="*/ 95793 w 175457"/>
              <a:gd name="connsiteY5" fmla="*/ 85735 h 118460"/>
              <a:gd name="connsiteX6" fmla="*/ 79918 w 175457"/>
              <a:gd name="connsiteY6" fmla="*/ 19060 h 118460"/>
              <a:gd name="connsiteX7" fmla="*/ 73568 w 175457"/>
              <a:gd name="connsiteY7" fmla="*/ 76210 h 118460"/>
              <a:gd name="connsiteX8" fmla="*/ 543 w 175457"/>
              <a:gd name="connsiteY8" fmla="*/ 10 h 11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457" h="118460">
                <a:moveTo>
                  <a:pt x="543" y="10"/>
                </a:moveTo>
                <a:cubicBezTo>
                  <a:pt x="-5278" y="1068"/>
                  <a:pt x="37585" y="62981"/>
                  <a:pt x="38643" y="82560"/>
                </a:cubicBezTo>
                <a:cubicBezTo>
                  <a:pt x="39701" y="102139"/>
                  <a:pt x="2660" y="113781"/>
                  <a:pt x="6893" y="117485"/>
                </a:cubicBezTo>
                <a:cubicBezTo>
                  <a:pt x="11126" y="121189"/>
                  <a:pt x="35997" y="113781"/>
                  <a:pt x="64043" y="104785"/>
                </a:cubicBezTo>
                <a:cubicBezTo>
                  <a:pt x="92089" y="95789"/>
                  <a:pt x="169876" y="66685"/>
                  <a:pt x="175168" y="63510"/>
                </a:cubicBezTo>
                <a:cubicBezTo>
                  <a:pt x="180460" y="60335"/>
                  <a:pt x="111668" y="93143"/>
                  <a:pt x="95793" y="85735"/>
                </a:cubicBezTo>
                <a:cubicBezTo>
                  <a:pt x="79918" y="78327"/>
                  <a:pt x="83622" y="20647"/>
                  <a:pt x="79918" y="19060"/>
                </a:cubicBezTo>
                <a:cubicBezTo>
                  <a:pt x="76214" y="17473"/>
                  <a:pt x="82564" y="74093"/>
                  <a:pt x="73568" y="76210"/>
                </a:cubicBezTo>
                <a:cubicBezTo>
                  <a:pt x="64572" y="78327"/>
                  <a:pt x="6364" y="-1048"/>
                  <a:pt x="54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3CEDB0B0-258F-097A-A960-963B523B228C}"/>
              </a:ext>
            </a:extLst>
          </p:cNvPr>
          <p:cNvSpPr/>
          <p:nvPr/>
        </p:nvSpPr>
        <p:spPr>
          <a:xfrm>
            <a:off x="4217974" y="4343400"/>
            <a:ext cx="522404" cy="181612"/>
          </a:xfrm>
          <a:custGeom>
            <a:avLst/>
            <a:gdLst>
              <a:gd name="connsiteX0" fmla="*/ 1601 w 522404"/>
              <a:gd name="connsiteY0" fmla="*/ 180975 h 181612"/>
              <a:gd name="connsiteX1" fmla="*/ 230201 w 522404"/>
              <a:gd name="connsiteY1" fmla="*/ 41275 h 181612"/>
              <a:gd name="connsiteX2" fmla="*/ 341326 w 522404"/>
              <a:gd name="connsiteY2" fmla="*/ 38100 h 181612"/>
              <a:gd name="connsiteX3" fmla="*/ 341326 w 522404"/>
              <a:gd name="connsiteY3" fmla="*/ 9525 h 181612"/>
              <a:gd name="connsiteX4" fmla="*/ 487376 w 522404"/>
              <a:gd name="connsiteY4" fmla="*/ 12700 h 181612"/>
              <a:gd name="connsiteX5" fmla="*/ 458801 w 522404"/>
              <a:gd name="connsiteY5" fmla="*/ 0 h 181612"/>
              <a:gd name="connsiteX6" fmla="*/ 522301 w 522404"/>
              <a:gd name="connsiteY6" fmla="*/ 28575 h 181612"/>
              <a:gd name="connsiteX7" fmla="*/ 471501 w 522404"/>
              <a:gd name="connsiteY7" fmla="*/ 12700 h 181612"/>
              <a:gd name="connsiteX8" fmla="*/ 388951 w 522404"/>
              <a:gd name="connsiteY8" fmla="*/ 9525 h 181612"/>
              <a:gd name="connsiteX9" fmla="*/ 233376 w 522404"/>
              <a:gd name="connsiteY9" fmla="*/ 28575 h 181612"/>
              <a:gd name="connsiteX10" fmla="*/ 192101 w 522404"/>
              <a:gd name="connsiteY10" fmla="*/ 34925 h 181612"/>
              <a:gd name="connsiteX11" fmla="*/ 265126 w 522404"/>
              <a:gd name="connsiteY11" fmla="*/ 34925 h 181612"/>
              <a:gd name="connsiteX12" fmla="*/ 185751 w 522404"/>
              <a:gd name="connsiteY12" fmla="*/ 63500 h 181612"/>
              <a:gd name="connsiteX13" fmla="*/ 131776 w 522404"/>
              <a:gd name="connsiteY13" fmla="*/ 92075 h 181612"/>
              <a:gd name="connsiteX14" fmla="*/ 1601 w 522404"/>
              <a:gd name="connsiteY14" fmla="*/ 180975 h 18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2404" h="181612">
                <a:moveTo>
                  <a:pt x="1601" y="180975"/>
                </a:moveTo>
                <a:cubicBezTo>
                  <a:pt x="18005" y="172508"/>
                  <a:pt x="173580" y="65088"/>
                  <a:pt x="230201" y="41275"/>
                </a:cubicBezTo>
                <a:cubicBezTo>
                  <a:pt x="286822" y="17462"/>
                  <a:pt x="322805" y="43392"/>
                  <a:pt x="341326" y="38100"/>
                </a:cubicBezTo>
                <a:cubicBezTo>
                  <a:pt x="359847" y="32808"/>
                  <a:pt x="316984" y="13758"/>
                  <a:pt x="341326" y="9525"/>
                </a:cubicBezTo>
                <a:cubicBezTo>
                  <a:pt x="365668" y="5292"/>
                  <a:pt x="467797" y="14287"/>
                  <a:pt x="487376" y="12700"/>
                </a:cubicBezTo>
                <a:cubicBezTo>
                  <a:pt x="506955" y="11113"/>
                  <a:pt x="458801" y="0"/>
                  <a:pt x="458801" y="0"/>
                </a:cubicBezTo>
                <a:cubicBezTo>
                  <a:pt x="464622" y="2646"/>
                  <a:pt x="520184" y="26458"/>
                  <a:pt x="522301" y="28575"/>
                </a:cubicBezTo>
                <a:cubicBezTo>
                  <a:pt x="524418" y="30692"/>
                  <a:pt x="493726" y="15875"/>
                  <a:pt x="471501" y="12700"/>
                </a:cubicBezTo>
                <a:cubicBezTo>
                  <a:pt x="449276" y="9525"/>
                  <a:pt x="428638" y="6879"/>
                  <a:pt x="388951" y="9525"/>
                </a:cubicBezTo>
                <a:cubicBezTo>
                  <a:pt x="349264" y="12171"/>
                  <a:pt x="266184" y="24342"/>
                  <a:pt x="233376" y="28575"/>
                </a:cubicBezTo>
                <a:cubicBezTo>
                  <a:pt x="200568" y="32808"/>
                  <a:pt x="186810" y="33867"/>
                  <a:pt x="192101" y="34925"/>
                </a:cubicBezTo>
                <a:cubicBezTo>
                  <a:pt x="197392" y="35983"/>
                  <a:pt x="266184" y="30163"/>
                  <a:pt x="265126" y="34925"/>
                </a:cubicBezTo>
                <a:cubicBezTo>
                  <a:pt x="264068" y="39687"/>
                  <a:pt x="207976" y="53975"/>
                  <a:pt x="185751" y="63500"/>
                </a:cubicBezTo>
                <a:cubicBezTo>
                  <a:pt x="163526" y="73025"/>
                  <a:pt x="164055" y="73025"/>
                  <a:pt x="131776" y="92075"/>
                </a:cubicBezTo>
                <a:cubicBezTo>
                  <a:pt x="99497" y="111125"/>
                  <a:pt x="-14803" y="189442"/>
                  <a:pt x="1601" y="180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91761A91-BBC3-9689-0A1A-84316274EF78}"/>
              </a:ext>
            </a:extLst>
          </p:cNvPr>
          <p:cNvSpPr/>
          <p:nvPr/>
        </p:nvSpPr>
        <p:spPr>
          <a:xfrm>
            <a:off x="4564882" y="4330667"/>
            <a:ext cx="200244" cy="54510"/>
          </a:xfrm>
          <a:custGeom>
            <a:avLst/>
            <a:gdLst>
              <a:gd name="connsiteX0" fmla="*/ 768 w 200244"/>
              <a:gd name="connsiteY0" fmla="*/ 3208 h 54510"/>
              <a:gd name="connsiteX1" fmla="*/ 105543 w 200244"/>
              <a:gd name="connsiteY1" fmla="*/ 6383 h 54510"/>
              <a:gd name="connsiteX2" fmla="*/ 197618 w 200244"/>
              <a:gd name="connsiteY2" fmla="*/ 54008 h 54510"/>
              <a:gd name="connsiteX3" fmla="*/ 162693 w 200244"/>
              <a:gd name="connsiteY3" fmla="*/ 31783 h 54510"/>
              <a:gd name="connsiteX4" fmla="*/ 768 w 200244"/>
              <a:gd name="connsiteY4" fmla="*/ 3208 h 5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44" h="54510">
                <a:moveTo>
                  <a:pt x="768" y="3208"/>
                </a:moveTo>
                <a:cubicBezTo>
                  <a:pt x="-8757" y="-1025"/>
                  <a:pt x="72735" y="-2084"/>
                  <a:pt x="105543" y="6383"/>
                </a:cubicBezTo>
                <a:cubicBezTo>
                  <a:pt x="138351" y="14850"/>
                  <a:pt x="188093" y="49775"/>
                  <a:pt x="197618" y="54008"/>
                </a:cubicBezTo>
                <a:cubicBezTo>
                  <a:pt x="207143" y="58241"/>
                  <a:pt x="189681" y="34429"/>
                  <a:pt x="162693" y="31783"/>
                </a:cubicBezTo>
                <a:cubicBezTo>
                  <a:pt x="135706" y="29137"/>
                  <a:pt x="10293" y="7441"/>
                  <a:pt x="768" y="32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77684C60-2F68-3EAE-3381-62F64B77BDF9}"/>
              </a:ext>
            </a:extLst>
          </p:cNvPr>
          <p:cNvSpPr/>
          <p:nvPr/>
        </p:nvSpPr>
        <p:spPr>
          <a:xfrm>
            <a:off x="4733786" y="4307932"/>
            <a:ext cx="451025" cy="57698"/>
          </a:xfrm>
          <a:custGeom>
            <a:avLst/>
            <a:gdLst>
              <a:gd name="connsiteX0" fmla="*/ 139 w 451025"/>
              <a:gd name="connsiteY0" fmla="*/ 54518 h 57698"/>
              <a:gd name="connsiteX1" fmla="*/ 152539 w 451025"/>
              <a:gd name="connsiteY1" fmla="*/ 543 h 57698"/>
              <a:gd name="connsiteX2" fmla="*/ 123964 w 451025"/>
              <a:gd name="connsiteY2" fmla="*/ 25943 h 57698"/>
              <a:gd name="connsiteX3" fmla="*/ 244614 w 451025"/>
              <a:gd name="connsiteY3" fmla="*/ 13243 h 57698"/>
              <a:gd name="connsiteX4" fmla="*/ 177939 w 451025"/>
              <a:gd name="connsiteY4" fmla="*/ 25943 h 57698"/>
              <a:gd name="connsiteX5" fmla="*/ 349389 w 451025"/>
              <a:gd name="connsiteY5" fmla="*/ 10068 h 57698"/>
              <a:gd name="connsiteX6" fmla="*/ 450989 w 451025"/>
              <a:gd name="connsiteY6" fmla="*/ 6893 h 57698"/>
              <a:gd name="connsiteX7" fmla="*/ 362089 w 451025"/>
              <a:gd name="connsiteY7" fmla="*/ 6893 h 57698"/>
              <a:gd name="connsiteX8" fmla="*/ 209689 w 451025"/>
              <a:gd name="connsiteY8" fmla="*/ 6893 h 57698"/>
              <a:gd name="connsiteX9" fmla="*/ 165239 w 451025"/>
              <a:gd name="connsiteY9" fmla="*/ 16418 h 57698"/>
              <a:gd name="connsiteX10" fmla="*/ 101739 w 451025"/>
              <a:gd name="connsiteY10" fmla="*/ 57693 h 57698"/>
              <a:gd name="connsiteX11" fmla="*/ 123964 w 451025"/>
              <a:gd name="connsiteY11" fmla="*/ 19593 h 57698"/>
              <a:gd name="connsiteX12" fmla="*/ 139 w 451025"/>
              <a:gd name="connsiteY12" fmla="*/ 54518 h 5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025" h="57698">
                <a:moveTo>
                  <a:pt x="139" y="54518"/>
                </a:moveTo>
                <a:cubicBezTo>
                  <a:pt x="4901" y="51343"/>
                  <a:pt x="131902" y="5305"/>
                  <a:pt x="152539" y="543"/>
                </a:cubicBezTo>
                <a:cubicBezTo>
                  <a:pt x="173176" y="-4219"/>
                  <a:pt x="108618" y="23826"/>
                  <a:pt x="123964" y="25943"/>
                </a:cubicBezTo>
                <a:cubicBezTo>
                  <a:pt x="139310" y="28060"/>
                  <a:pt x="235618" y="13243"/>
                  <a:pt x="244614" y="13243"/>
                </a:cubicBezTo>
                <a:cubicBezTo>
                  <a:pt x="253610" y="13243"/>
                  <a:pt x="160477" y="26472"/>
                  <a:pt x="177939" y="25943"/>
                </a:cubicBezTo>
                <a:cubicBezTo>
                  <a:pt x="195401" y="25414"/>
                  <a:pt x="303881" y="13243"/>
                  <a:pt x="349389" y="10068"/>
                </a:cubicBezTo>
                <a:cubicBezTo>
                  <a:pt x="394897" y="6893"/>
                  <a:pt x="448872" y="7422"/>
                  <a:pt x="450989" y="6893"/>
                </a:cubicBezTo>
                <a:cubicBezTo>
                  <a:pt x="453106" y="6364"/>
                  <a:pt x="362089" y="6893"/>
                  <a:pt x="362089" y="6893"/>
                </a:cubicBezTo>
                <a:cubicBezTo>
                  <a:pt x="321872" y="6893"/>
                  <a:pt x="242497" y="5305"/>
                  <a:pt x="209689" y="6893"/>
                </a:cubicBezTo>
                <a:cubicBezTo>
                  <a:pt x="176881" y="8480"/>
                  <a:pt x="183231" y="7951"/>
                  <a:pt x="165239" y="16418"/>
                </a:cubicBezTo>
                <a:cubicBezTo>
                  <a:pt x="147247" y="24885"/>
                  <a:pt x="108618" y="57164"/>
                  <a:pt x="101739" y="57693"/>
                </a:cubicBezTo>
                <a:cubicBezTo>
                  <a:pt x="94860" y="58222"/>
                  <a:pt x="134018" y="20651"/>
                  <a:pt x="123964" y="19593"/>
                </a:cubicBezTo>
                <a:cubicBezTo>
                  <a:pt x="113910" y="18535"/>
                  <a:pt x="-4623" y="57693"/>
                  <a:pt x="139" y="545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69B7A7C-34EB-CF41-C3FE-6D5F58A803F8}"/>
              </a:ext>
            </a:extLst>
          </p:cNvPr>
          <p:cNvSpPr/>
          <p:nvPr/>
        </p:nvSpPr>
        <p:spPr>
          <a:xfrm>
            <a:off x="4585608" y="4706762"/>
            <a:ext cx="192522" cy="31387"/>
          </a:xfrm>
          <a:custGeom>
            <a:avLst/>
            <a:gdLst>
              <a:gd name="connsiteX0" fmla="*/ 2267 w 192522"/>
              <a:gd name="connsiteY0" fmla="*/ 27163 h 31387"/>
              <a:gd name="connsiteX1" fmla="*/ 183242 w 192522"/>
              <a:gd name="connsiteY1" fmla="*/ 1763 h 31387"/>
              <a:gd name="connsiteX2" fmla="*/ 157842 w 192522"/>
              <a:gd name="connsiteY2" fmla="*/ 4938 h 31387"/>
              <a:gd name="connsiteX3" fmla="*/ 84817 w 192522"/>
              <a:gd name="connsiteY3" fmla="*/ 27163 h 31387"/>
              <a:gd name="connsiteX4" fmla="*/ 2267 w 192522"/>
              <a:gd name="connsiteY4" fmla="*/ 27163 h 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2" h="31387">
                <a:moveTo>
                  <a:pt x="2267" y="27163"/>
                </a:moveTo>
                <a:cubicBezTo>
                  <a:pt x="18671" y="22930"/>
                  <a:pt x="157313" y="5467"/>
                  <a:pt x="183242" y="1763"/>
                </a:cubicBezTo>
                <a:cubicBezTo>
                  <a:pt x="209171" y="-1941"/>
                  <a:pt x="174246" y="705"/>
                  <a:pt x="157842" y="4938"/>
                </a:cubicBezTo>
                <a:cubicBezTo>
                  <a:pt x="141438" y="9171"/>
                  <a:pt x="106513" y="20284"/>
                  <a:pt x="84817" y="27163"/>
                </a:cubicBezTo>
                <a:cubicBezTo>
                  <a:pt x="63121" y="34042"/>
                  <a:pt x="-14137" y="31396"/>
                  <a:pt x="2267" y="27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D1C0E13A-6696-1E9C-C800-236FE34FD34C}"/>
              </a:ext>
            </a:extLst>
          </p:cNvPr>
          <p:cNvSpPr/>
          <p:nvPr/>
        </p:nvSpPr>
        <p:spPr>
          <a:xfrm>
            <a:off x="4438034" y="4670425"/>
            <a:ext cx="274709" cy="48192"/>
          </a:xfrm>
          <a:custGeom>
            <a:avLst/>
            <a:gdLst>
              <a:gd name="connsiteX0" fmla="*/ 616 w 274709"/>
              <a:gd name="connsiteY0" fmla="*/ 19050 h 48192"/>
              <a:gd name="connsiteX1" fmla="*/ 118091 w 274709"/>
              <a:gd name="connsiteY1" fmla="*/ 19050 h 48192"/>
              <a:gd name="connsiteX2" fmla="*/ 92691 w 274709"/>
              <a:gd name="connsiteY2" fmla="*/ 47625 h 48192"/>
              <a:gd name="connsiteX3" fmla="*/ 270491 w 274709"/>
              <a:gd name="connsiteY3" fmla="*/ 38100 h 48192"/>
              <a:gd name="connsiteX4" fmla="*/ 210166 w 274709"/>
              <a:gd name="connsiteY4" fmla="*/ 38100 h 48192"/>
              <a:gd name="connsiteX5" fmla="*/ 111741 w 274709"/>
              <a:gd name="connsiteY5" fmla="*/ 0 h 48192"/>
              <a:gd name="connsiteX6" fmla="*/ 124441 w 274709"/>
              <a:gd name="connsiteY6" fmla="*/ 38100 h 48192"/>
              <a:gd name="connsiteX7" fmla="*/ 73641 w 274709"/>
              <a:gd name="connsiteY7" fmla="*/ 31750 h 48192"/>
              <a:gd name="connsiteX8" fmla="*/ 616 w 274709"/>
              <a:gd name="connsiteY8" fmla="*/ 19050 h 4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709" h="48192">
                <a:moveTo>
                  <a:pt x="616" y="19050"/>
                </a:moveTo>
                <a:cubicBezTo>
                  <a:pt x="8024" y="16933"/>
                  <a:pt x="102745" y="14287"/>
                  <a:pt x="118091" y="19050"/>
                </a:cubicBezTo>
                <a:cubicBezTo>
                  <a:pt x="133437" y="23813"/>
                  <a:pt x="67291" y="44450"/>
                  <a:pt x="92691" y="47625"/>
                </a:cubicBezTo>
                <a:cubicBezTo>
                  <a:pt x="118091" y="50800"/>
                  <a:pt x="250912" y="39687"/>
                  <a:pt x="270491" y="38100"/>
                </a:cubicBezTo>
                <a:cubicBezTo>
                  <a:pt x="290070" y="36513"/>
                  <a:pt x="236624" y="44450"/>
                  <a:pt x="210166" y="38100"/>
                </a:cubicBezTo>
                <a:cubicBezTo>
                  <a:pt x="183708" y="31750"/>
                  <a:pt x="126028" y="0"/>
                  <a:pt x="111741" y="0"/>
                </a:cubicBezTo>
                <a:cubicBezTo>
                  <a:pt x="97454" y="0"/>
                  <a:pt x="130791" y="32808"/>
                  <a:pt x="124441" y="38100"/>
                </a:cubicBezTo>
                <a:cubicBezTo>
                  <a:pt x="118091" y="43392"/>
                  <a:pt x="92691" y="32808"/>
                  <a:pt x="73641" y="31750"/>
                </a:cubicBezTo>
                <a:cubicBezTo>
                  <a:pt x="54591" y="30692"/>
                  <a:pt x="-6792" y="21167"/>
                  <a:pt x="61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BA7F5120-FEFA-7B7C-7E6E-DA1143FBE3AB}"/>
              </a:ext>
            </a:extLst>
          </p:cNvPr>
          <p:cNvSpPr/>
          <p:nvPr/>
        </p:nvSpPr>
        <p:spPr>
          <a:xfrm>
            <a:off x="4756075" y="4332479"/>
            <a:ext cx="387037" cy="80775"/>
          </a:xfrm>
          <a:custGeom>
            <a:avLst/>
            <a:gdLst>
              <a:gd name="connsiteX0" fmla="*/ 75 w 387037"/>
              <a:gd name="connsiteY0" fmla="*/ 80771 h 80775"/>
              <a:gd name="connsiteX1" fmla="*/ 174700 w 387037"/>
              <a:gd name="connsiteY1" fmla="*/ 23621 h 80775"/>
              <a:gd name="connsiteX2" fmla="*/ 257250 w 387037"/>
              <a:gd name="connsiteY2" fmla="*/ 26796 h 80775"/>
              <a:gd name="connsiteX3" fmla="*/ 241375 w 387037"/>
              <a:gd name="connsiteY3" fmla="*/ 10921 h 80775"/>
              <a:gd name="connsiteX4" fmla="*/ 384250 w 387037"/>
              <a:gd name="connsiteY4" fmla="*/ 1396 h 80775"/>
              <a:gd name="connsiteX5" fmla="*/ 327100 w 387037"/>
              <a:gd name="connsiteY5" fmla="*/ 1396 h 80775"/>
              <a:gd name="connsiteX6" fmla="*/ 219150 w 387037"/>
              <a:gd name="connsiteY6" fmla="*/ 14096 h 80775"/>
              <a:gd name="connsiteX7" fmla="*/ 136600 w 387037"/>
              <a:gd name="connsiteY7" fmla="*/ 42671 h 80775"/>
              <a:gd name="connsiteX8" fmla="*/ 152475 w 387037"/>
              <a:gd name="connsiteY8" fmla="*/ 26796 h 80775"/>
              <a:gd name="connsiteX9" fmla="*/ 75 w 387037"/>
              <a:gd name="connsiteY9" fmla="*/ 80771 h 8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037" h="80775">
                <a:moveTo>
                  <a:pt x="75" y="80771"/>
                </a:moveTo>
                <a:cubicBezTo>
                  <a:pt x="3779" y="80242"/>
                  <a:pt x="131838" y="32617"/>
                  <a:pt x="174700" y="23621"/>
                </a:cubicBezTo>
                <a:cubicBezTo>
                  <a:pt x="217563" y="14625"/>
                  <a:pt x="257250" y="26796"/>
                  <a:pt x="257250" y="26796"/>
                </a:cubicBezTo>
                <a:cubicBezTo>
                  <a:pt x="268362" y="24679"/>
                  <a:pt x="220208" y="15154"/>
                  <a:pt x="241375" y="10921"/>
                </a:cubicBezTo>
                <a:cubicBezTo>
                  <a:pt x="262542" y="6688"/>
                  <a:pt x="369963" y="2983"/>
                  <a:pt x="384250" y="1396"/>
                </a:cubicBezTo>
                <a:cubicBezTo>
                  <a:pt x="398537" y="-191"/>
                  <a:pt x="354617" y="-721"/>
                  <a:pt x="327100" y="1396"/>
                </a:cubicBezTo>
                <a:cubicBezTo>
                  <a:pt x="299583" y="3513"/>
                  <a:pt x="250900" y="7217"/>
                  <a:pt x="219150" y="14096"/>
                </a:cubicBezTo>
                <a:cubicBezTo>
                  <a:pt x="187400" y="20975"/>
                  <a:pt x="136600" y="42671"/>
                  <a:pt x="136600" y="42671"/>
                </a:cubicBezTo>
                <a:cubicBezTo>
                  <a:pt x="125488" y="44788"/>
                  <a:pt x="174171" y="19388"/>
                  <a:pt x="152475" y="26796"/>
                </a:cubicBezTo>
                <a:cubicBezTo>
                  <a:pt x="130779" y="34204"/>
                  <a:pt x="-3629" y="81300"/>
                  <a:pt x="75" y="80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411B43F-4BE7-3781-CBE1-F4DDFB14CB31}"/>
              </a:ext>
            </a:extLst>
          </p:cNvPr>
          <p:cNvSpPr/>
          <p:nvPr/>
        </p:nvSpPr>
        <p:spPr>
          <a:xfrm>
            <a:off x="4495789" y="4362354"/>
            <a:ext cx="272991" cy="60647"/>
          </a:xfrm>
          <a:custGeom>
            <a:avLst/>
            <a:gdLst>
              <a:gd name="connsiteX0" fmla="*/ 11 w 272991"/>
              <a:gd name="connsiteY0" fmla="*/ 19146 h 60647"/>
              <a:gd name="connsiteX1" fmla="*/ 212736 w 272991"/>
              <a:gd name="connsiteY1" fmla="*/ 15971 h 60647"/>
              <a:gd name="connsiteX2" fmla="*/ 269886 w 272991"/>
              <a:gd name="connsiteY2" fmla="*/ 60421 h 60647"/>
              <a:gd name="connsiteX3" fmla="*/ 254011 w 272991"/>
              <a:gd name="connsiteY3" fmla="*/ 31846 h 60647"/>
              <a:gd name="connsiteX4" fmla="*/ 158761 w 272991"/>
              <a:gd name="connsiteY4" fmla="*/ 96 h 60647"/>
              <a:gd name="connsiteX5" fmla="*/ 222261 w 272991"/>
              <a:gd name="connsiteY5" fmla="*/ 22321 h 60647"/>
              <a:gd name="connsiteX6" fmla="*/ 11 w 272991"/>
              <a:gd name="connsiteY6" fmla="*/ 19146 h 6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991" h="60647">
                <a:moveTo>
                  <a:pt x="11" y="19146"/>
                </a:moveTo>
                <a:cubicBezTo>
                  <a:pt x="-1577" y="18088"/>
                  <a:pt x="167757" y="9092"/>
                  <a:pt x="212736" y="15971"/>
                </a:cubicBezTo>
                <a:cubicBezTo>
                  <a:pt x="257715" y="22850"/>
                  <a:pt x="263007" y="57775"/>
                  <a:pt x="269886" y="60421"/>
                </a:cubicBezTo>
                <a:cubicBezTo>
                  <a:pt x="276765" y="63067"/>
                  <a:pt x="272532" y="41900"/>
                  <a:pt x="254011" y="31846"/>
                </a:cubicBezTo>
                <a:cubicBezTo>
                  <a:pt x="235490" y="21792"/>
                  <a:pt x="164053" y="1683"/>
                  <a:pt x="158761" y="96"/>
                </a:cubicBezTo>
                <a:cubicBezTo>
                  <a:pt x="153469" y="-1491"/>
                  <a:pt x="242898" y="17029"/>
                  <a:pt x="222261" y="22321"/>
                </a:cubicBezTo>
                <a:cubicBezTo>
                  <a:pt x="201624" y="27613"/>
                  <a:pt x="1599" y="20204"/>
                  <a:pt x="11" y="19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F61204B0-0B6F-EE9C-6C52-88364082BFCC}"/>
              </a:ext>
            </a:extLst>
          </p:cNvPr>
          <p:cNvSpPr/>
          <p:nvPr/>
        </p:nvSpPr>
        <p:spPr>
          <a:xfrm>
            <a:off x="4417787" y="4654531"/>
            <a:ext cx="374264" cy="146069"/>
          </a:xfrm>
          <a:custGeom>
            <a:avLst/>
            <a:gdLst>
              <a:gd name="connsiteX0" fmla="*/ 14513 w 374264"/>
              <a:gd name="connsiteY0" fmla="*/ 19 h 146069"/>
              <a:gd name="connsiteX1" fmla="*/ 4988 w 374264"/>
              <a:gd name="connsiteY1" fmla="*/ 50819 h 146069"/>
              <a:gd name="connsiteX2" fmla="*/ 103413 w 374264"/>
              <a:gd name="connsiteY2" fmla="*/ 60344 h 146069"/>
              <a:gd name="connsiteX3" fmla="*/ 58963 w 374264"/>
              <a:gd name="connsiteY3" fmla="*/ 44469 h 146069"/>
              <a:gd name="connsiteX4" fmla="*/ 176438 w 374264"/>
              <a:gd name="connsiteY4" fmla="*/ 79394 h 146069"/>
              <a:gd name="connsiteX5" fmla="*/ 189138 w 374264"/>
              <a:gd name="connsiteY5" fmla="*/ 127019 h 146069"/>
              <a:gd name="connsiteX6" fmla="*/ 166913 w 374264"/>
              <a:gd name="connsiteY6" fmla="*/ 98444 h 146069"/>
              <a:gd name="connsiteX7" fmla="*/ 319313 w 374264"/>
              <a:gd name="connsiteY7" fmla="*/ 114319 h 146069"/>
              <a:gd name="connsiteX8" fmla="*/ 373288 w 374264"/>
              <a:gd name="connsiteY8" fmla="*/ 146069 h 146069"/>
              <a:gd name="connsiteX9" fmla="*/ 344713 w 374264"/>
              <a:gd name="connsiteY9" fmla="*/ 114319 h 146069"/>
              <a:gd name="connsiteX10" fmla="*/ 233588 w 374264"/>
              <a:gd name="connsiteY10" fmla="*/ 104794 h 146069"/>
              <a:gd name="connsiteX11" fmla="*/ 163738 w 374264"/>
              <a:gd name="connsiteY11" fmla="*/ 79394 h 146069"/>
              <a:gd name="connsiteX12" fmla="*/ 46263 w 374264"/>
              <a:gd name="connsiteY12" fmla="*/ 50819 h 146069"/>
              <a:gd name="connsiteX13" fmla="*/ 14513 w 374264"/>
              <a:gd name="connsiteY13" fmla="*/ 57169 h 146069"/>
              <a:gd name="connsiteX14" fmla="*/ 14513 w 374264"/>
              <a:gd name="connsiteY14" fmla="*/ 19 h 14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4264" h="146069">
                <a:moveTo>
                  <a:pt x="14513" y="19"/>
                </a:moveTo>
                <a:cubicBezTo>
                  <a:pt x="12925" y="-1039"/>
                  <a:pt x="-9829" y="40765"/>
                  <a:pt x="4988" y="50819"/>
                </a:cubicBezTo>
                <a:cubicBezTo>
                  <a:pt x="19805" y="60873"/>
                  <a:pt x="94417" y="61402"/>
                  <a:pt x="103413" y="60344"/>
                </a:cubicBezTo>
                <a:cubicBezTo>
                  <a:pt x="112409" y="59286"/>
                  <a:pt x="46792" y="41294"/>
                  <a:pt x="58963" y="44469"/>
                </a:cubicBezTo>
                <a:cubicBezTo>
                  <a:pt x="71134" y="47644"/>
                  <a:pt x="154742" y="65636"/>
                  <a:pt x="176438" y="79394"/>
                </a:cubicBezTo>
                <a:cubicBezTo>
                  <a:pt x="198134" y="93152"/>
                  <a:pt x="190725" y="123844"/>
                  <a:pt x="189138" y="127019"/>
                </a:cubicBezTo>
                <a:cubicBezTo>
                  <a:pt x="187551" y="130194"/>
                  <a:pt x="145217" y="100561"/>
                  <a:pt x="166913" y="98444"/>
                </a:cubicBezTo>
                <a:cubicBezTo>
                  <a:pt x="188609" y="96327"/>
                  <a:pt x="284917" y="106382"/>
                  <a:pt x="319313" y="114319"/>
                </a:cubicBezTo>
                <a:cubicBezTo>
                  <a:pt x="353709" y="122256"/>
                  <a:pt x="369055" y="146069"/>
                  <a:pt x="373288" y="146069"/>
                </a:cubicBezTo>
                <a:cubicBezTo>
                  <a:pt x="377521" y="146069"/>
                  <a:pt x="367996" y="121198"/>
                  <a:pt x="344713" y="114319"/>
                </a:cubicBezTo>
                <a:cubicBezTo>
                  <a:pt x="321430" y="107440"/>
                  <a:pt x="263751" y="110615"/>
                  <a:pt x="233588" y="104794"/>
                </a:cubicBezTo>
                <a:cubicBezTo>
                  <a:pt x="203425" y="98973"/>
                  <a:pt x="194959" y="88390"/>
                  <a:pt x="163738" y="79394"/>
                </a:cubicBezTo>
                <a:cubicBezTo>
                  <a:pt x="132517" y="70398"/>
                  <a:pt x="71134" y="54523"/>
                  <a:pt x="46263" y="50819"/>
                </a:cubicBezTo>
                <a:cubicBezTo>
                  <a:pt x="21392" y="47115"/>
                  <a:pt x="19275" y="60344"/>
                  <a:pt x="14513" y="57169"/>
                </a:cubicBezTo>
                <a:cubicBezTo>
                  <a:pt x="9751" y="53994"/>
                  <a:pt x="16101" y="1077"/>
                  <a:pt x="14513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9DE90E3-AE3F-B878-4F46-E5A431EB9788}"/>
              </a:ext>
            </a:extLst>
          </p:cNvPr>
          <p:cNvSpPr/>
          <p:nvPr/>
        </p:nvSpPr>
        <p:spPr>
          <a:xfrm>
            <a:off x="4787407" y="4603281"/>
            <a:ext cx="315285" cy="187891"/>
          </a:xfrm>
          <a:custGeom>
            <a:avLst/>
            <a:gdLst>
              <a:gd name="connsiteX0" fmla="*/ 493 w 315285"/>
              <a:gd name="connsiteY0" fmla="*/ 95719 h 187891"/>
              <a:gd name="connsiteX1" fmla="*/ 168768 w 315285"/>
              <a:gd name="connsiteY1" fmla="*/ 79844 h 187891"/>
              <a:gd name="connsiteX2" fmla="*/ 124318 w 315285"/>
              <a:gd name="connsiteY2" fmla="*/ 108419 h 187891"/>
              <a:gd name="connsiteX3" fmla="*/ 248143 w 315285"/>
              <a:gd name="connsiteY3" fmla="*/ 60794 h 187891"/>
              <a:gd name="connsiteX4" fmla="*/ 314818 w 315285"/>
              <a:gd name="connsiteY4" fmla="*/ 469 h 187891"/>
              <a:gd name="connsiteX5" fmla="*/ 273543 w 315285"/>
              <a:gd name="connsiteY5" fmla="*/ 35394 h 187891"/>
              <a:gd name="connsiteX6" fmla="*/ 194168 w 315285"/>
              <a:gd name="connsiteY6" fmla="*/ 83019 h 187891"/>
              <a:gd name="connsiteX7" fmla="*/ 92568 w 315285"/>
              <a:gd name="connsiteY7" fmla="*/ 121119 h 187891"/>
              <a:gd name="connsiteX8" fmla="*/ 60818 w 315285"/>
              <a:gd name="connsiteY8" fmla="*/ 187794 h 187891"/>
              <a:gd name="connsiteX9" fmla="*/ 114793 w 315285"/>
              <a:gd name="connsiteY9" fmla="*/ 105244 h 187891"/>
              <a:gd name="connsiteX10" fmla="*/ 493 w 315285"/>
              <a:gd name="connsiteY10" fmla="*/ 95719 h 18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285" h="187891">
                <a:moveTo>
                  <a:pt x="493" y="95719"/>
                </a:moveTo>
                <a:cubicBezTo>
                  <a:pt x="9489" y="91486"/>
                  <a:pt x="148131" y="77727"/>
                  <a:pt x="168768" y="79844"/>
                </a:cubicBezTo>
                <a:cubicBezTo>
                  <a:pt x="189405" y="81961"/>
                  <a:pt x="111089" y="111594"/>
                  <a:pt x="124318" y="108419"/>
                </a:cubicBezTo>
                <a:cubicBezTo>
                  <a:pt x="137547" y="105244"/>
                  <a:pt x="216393" y="78786"/>
                  <a:pt x="248143" y="60794"/>
                </a:cubicBezTo>
                <a:cubicBezTo>
                  <a:pt x="279893" y="42802"/>
                  <a:pt x="310585" y="4702"/>
                  <a:pt x="314818" y="469"/>
                </a:cubicBezTo>
                <a:cubicBezTo>
                  <a:pt x="319051" y="-3764"/>
                  <a:pt x="293651" y="21636"/>
                  <a:pt x="273543" y="35394"/>
                </a:cubicBezTo>
                <a:cubicBezTo>
                  <a:pt x="253435" y="49152"/>
                  <a:pt x="224330" y="68732"/>
                  <a:pt x="194168" y="83019"/>
                </a:cubicBezTo>
                <a:cubicBezTo>
                  <a:pt x="164006" y="97306"/>
                  <a:pt x="114793" y="103657"/>
                  <a:pt x="92568" y="121119"/>
                </a:cubicBezTo>
                <a:cubicBezTo>
                  <a:pt x="70343" y="138581"/>
                  <a:pt x="57114" y="190440"/>
                  <a:pt x="60818" y="187794"/>
                </a:cubicBezTo>
                <a:cubicBezTo>
                  <a:pt x="64522" y="185148"/>
                  <a:pt x="121143" y="118473"/>
                  <a:pt x="114793" y="105244"/>
                </a:cubicBezTo>
                <a:cubicBezTo>
                  <a:pt x="108443" y="92015"/>
                  <a:pt x="-8503" y="99952"/>
                  <a:pt x="493" y="957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B1C5538-E42E-9313-82F0-7C496FE0F062}"/>
              </a:ext>
            </a:extLst>
          </p:cNvPr>
          <p:cNvSpPr/>
          <p:nvPr/>
        </p:nvSpPr>
        <p:spPr>
          <a:xfrm>
            <a:off x="4629062" y="4692584"/>
            <a:ext cx="244596" cy="120741"/>
          </a:xfrm>
          <a:custGeom>
            <a:avLst/>
            <a:gdLst>
              <a:gd name="connsiteX0" fmla="*/ 88 w 244596"/>
              <a:gd name="connsiteY0" fmla="*/ 9591 h 120741"/>
              <a:gd name="connsiteX1" fmla="*/ 155663 w 244596"/>
              <a:gd name="connsiteY1" fmla="*/ 63566 h 120741"/>
              <a:gd name="connsiteX2" fmla="*/ 152488 w 244596"/>
              <a:gd name="connsiteY2" fmla="*/ 120716 h 120741"/>
              <a:gd name="connsiteX3" fmla="*/ 174713 w 244596"/>
              <a:gd name="connsiteY3" fmla="*/ 69916 h 120741"/>
              <a:gd name="connsiteX4" fmla="*/ 244563 w 244596"/>
              <a:gd name="connsiteY4" fmla="*/ 66 h 120741"/>
              <a:gd name="connsiteX5" fmla="*/ 165188 w 244596"/>
              <a:gd name="connsiteY5" fmla="*/ 57216 h 120741"/>
              <a:gd name="connsiteX6" fmla="*/ 133438 w 244596"/>
              <a:gd name="connsiteY6" fmla="*/ 63566 h 120741"/>
              <a:gd name="connsiteX7" fmla="*/ 88 w 244596"/>
              <a:gd name="connsiteY7" fmla="*/ 9591 h 12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596" h="120741">
                <a:moveTo>
                  <a:pt x="88" y="9591"/>
                </a:moveTo>
                <a:cubicBezTo>
                  <a:pt x="3792" y="9591"/>
                  <a:pt x="130263" y="45045"/>
                  <a:pt x="155663" y="63566"/>
                </a:cubicBezTo>
                <a:cubicBezTo>
                  <a:pt x="181063" y="82087"/>
                  <a:pt x="149313" y="119658"/>
                  <a:pt x="152488" y="120716"/>
                </a:cubicBezTo>
                <a:cubicBezTo>
                  <a:pt x="155663" y="121774"/>
                  <a:pt x="159367" y="90024"/>
                  <a:pt x="174713" y="69916"/>
                </a:cubicBezTo>
                <a:cubicBezTo>
                  <a:pt x="190059" y="49808"/>
                  <a:pt x="246151" y="2183"/>
                  <a:pt x="244563" y="66"/>
                </a:cubicBezTo>
                <a:cubicBezTo>
                  <a:pt x="242975" y="-2051"/>
                  <a:pt x="183709" y="46633"/>
                  <a:pt x="165188" y="57216"/>
                </a:cubicBezTo>
                <a:cubicBezTo>
                  <a:pt x="146667" y="67799"/>
                  <a:pt x="156192" y="70974"/>
                  <a:pt x="133438" y="63566"/>
                </a:cubicBezTo>
                <a:cubicBezTo>
                  <a:pt x="110684" y="56158"/>
                  <a:pt x="-3616" y="9591"/>
                  <a:pt x="88" y="95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91589B6-BFC5-60D8-5C6B-AEE92A2811E2}"/>
              </a:ext>
            </a:extLst>
          </p:cNvPr>
          <p:cNvSpPr/>
          <p:nvPr/>
        </p:nvSpPr>
        <p:spPr>
          <a:xfrm>
            <a:off x="4958545" y="4441815"/>
            <a:ext cx="350058" cy="290240"/>
          </a:xfrm>
          <a:custGeom>
            <a:avLst/>
            <a:gdLst>
              <a:gd name="connsiteX0" fmla="*/ 805 w 350058"/>
              <a:gd name="connsiteY0" fmla="*/ 288935 h 290240"/>
              <a:gd name="connsiteX1" fmla="*/ 229405 w 350058"/>
              <a:gd name="connsiteY1" fmla="*/ 123835 h 290240"/>
              <a:gd name="connsiteX2" fmla="*/ 200830 w 350058"/>
              <a:gd name="connsiteY2" fmla="*/ 152410 h 290240"/>
              <a:gd name="connsiteX3" fmla="*/ 305605 w 350058"/>
              <a:gd name="connsiteY3" fmla="*/ 31760 h 290240"/>
              <a:gd name="connsiteX4" fmla="*/ 257980 w 350058"/>
              <a:gd name="connsiteY4" fmla="*/ 85735 h 290240"/>
              <a:gd name="connsiteX5" fmla="*/ 350055 w 350058"/>
              <a:gd name="connsiteY5" fmla="*/ 10 h 290240"/>
              <a:gd name="connsiteX6" fmla="*/ 261155 w 350058"/>
              <a:gd name="connsiteY6" fmla="*/ 92085 h 290240"/>
              <a:gd name="connsiteX7" fmla="*/ 156380 w 350058"/>
              <a:gd name="connsiteY7" fmla="*/ 196860 h 290240"/>
              <a:gd name="connsiteX8" fmla="*/ 805 w 350058"/>
              <a:gd name="connsiteY8" fmla="*/ 288935 h 29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58" h="290240">
                <a:moveTo>
                  <a:pt x="805" y="288935"/>
                </a:moveTo>
                <a:cubicBezTo>
                  <a:pt x="12976" y="276764"/>
                  <a:pt x="196068" y="146589"/>
                  <a:pt x="229405" y="123835"/>
                </a:cubicBezTo>
                <a:cubicBezTo>
                  <a:pt x="262743" y="101081"/>
                  <a:pt x="188130" y="167756"/>
                  <a:pt x="200830" y="152410"/>
                </a:cubicBezTo>
                <a:cubicBezTo>
                  <a:pt x="213530" y="137064"/>
                  <a:pt x="296080" y="42872"/>
                  <a:pt x="305605" y="31760"/>
                </a:cubicBezTo>
                <a:cubicBezTo>
                  <a:pt x="315130" y="20647"/>
                  <a:pt x="250572" y="91027"/>
                  <a:pt x="257980" y="85735"/>
                </a:cubicBezTo>
                <a:cubicBezTo>
                  <a:pt x="265388" y="80443"/>
                  <a:pt x="349526" y="-1048"/>
                  <a:pt x="350055" y="10"/>
                </a:cubicBezTo>
                <a:cubicBezTo>
                  <a:pt x="350584" y="1068"/>
                  <a:pt x="293434" y="59277"/>
                  <a:pt x="261155" y="92085"/>
                </a:cubicBezTo>
                <a:cubicBezTo>
                  <a:pt x="228876" y="124893"/>
                  <a:pt x="195009" y="168814"/>
                  <a:pt x="156380" y="196860"/>
                </a:cubicBezTo>
                <a:cubicBezTo>
                  <a:pt x="117751" y="224906"/>
                  <a:pt x="-11366" y="301106"/>
                  <a:pt x="805" y="2889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E1BDB385-D99A-750A-A23C-5CC66B755297}"/>
              </a:ext>
            </a:extLst>
          </p:cNvPr>
          <p:cNvSpPr/>
          <p:nvPr/>
        </p:nvSpPr>
        <p:spPr>
          <a:xfrm>
            <a:off x="4890063" y="4457592"/>
            <a:ext cx="450291" cy="338022"/>
          </a:xfrm>
          <a:custGeom>
            <a:avLst/>
            <a:gdLst>
              <a:gd name="connsiteX0" fmla="*/ 43887 w 450291"/>
              <a:gd name="connsiteY0" fmla="*/ 336658 h 338022"/>
              <a:gd name="connsiteX1" fmla="*/ 269312 w 450291"/>
              <a:gd name="connsiteY1" fmla="*/ 193783 h 338022"/>
              <a:gd name="connsiteX2" fmla="*/ 247087 w 450291"/>
              <a:gd name="connsiteY2" fmla="*/ 235058 h 338022"/>
              <a:gd name="connsiteX3" fmla="*/ 320112 w 450291"/>
              <a:gd name="connsiteY3" fmla="*/ 127108 h 338022"/>
              <a:gd name="connsiteX4" fmla="*/ 297887 w 450291"/>
              <a:gd name="connsiteY4" fmla="*/ 174733 h 338022"/>
              <a:gd name="connsiteX5" fmla="*/ 367737 w 450291"/>
              <a:gd name="connsiteY5" fmla="*/ 79483 h 338022"/>
              <a:gd name="connsiteX6" fmla="*/ 339162 w 450291"/>
              <a:gd name="connsiteY6" fmla="*/ 155683 h 338022"/>
              <a:gd name="connsiteX7" fmla="*/ 386787 w 450291"/>
              <a:gd name="connsiteY7" fmla="*/ 69958 h 338022"/>
              <a:gd name="connsiteX8" fmla="*/ 450287 w 450291"/>
              <a:gd name="connsiteY8" fmla="*/ 108 h 338022"/>
              <a:gd name="connsiteX9" fmla="*/ 383612 w 450291"/>
              <a:gd name="connsiteY9" fmla="*/ 85833 h 338022"/>
              <a:gd name="connsiteX10" fmla="*/ 199462 w 450291"/>
              <a:gd name="connsiteY10" fmla="*/ 212833 h 338022"/>
              <a:gd name="connsiteX11" fmla="*/ 50237 w 450291"/>
              <a:gd name="connsiteY11" fmla="*/ 247758 h 338022"/>
              <a:gd name="connsiteX12" fmla="*/ 2612 w 450291"/>
              <a:gd name="connsiteY12" fmla="*/ 304908 h 338022"/>
              <a:gd name="connsiteX13" fmla="*/ 116912 w 450291"/>
              <a:gd name="connsiteY13" fmla="*/ 216008 h 338022"/>
              <a:gd name="connsiteX14" fmla="*/ 81987 w 450291"/>
              <a:gd name="connsiteY14" fmla="*/ 263633 h 338022"/>
              <a:gd name="connsiteX15" fmla="*/ 43887 w 450291"/>
              <a:gd name="connsiteY15" fmla="*/ 336658 h 33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0291" h="338022">
                <a:moveTo>
                  <a:pt x="43887" y="336658"/>
                </a:moveTo>
                <a:cubicBezTo>
                  <a:pt x="75108" y="325016"/>
                  <a:pt x="235445" y="210716"/>
                  <a:pt x="269312" y="193783"/>
                </a:cubicBezTo>
                <a:cubicBezTo>
                  <a:pt x="303179" y="176850"/>
                  <a:pt x="238620" y="246170"/>
                  <a:pt x="247087" y="235058"/>
                </a:cubicBezTo>
                <a:cubicBezTo>
                  <a:pt x="255554" y="223946"/>
                  <a:pt x="311645" y="137162"/>
                  <a:pt x="320112" y="127108"/>
                </a:cubicBezTo>
                <a:cubicBezTo>
                  <a:pt x="328579" y="117054"/>
                  <a:pt x="289950" y="182670"/>
                  <a:pt x="297887" y="174733"/>
                </a:cubicBezTo>
                <a:cubicBezTo>
                  <a:pt x="305824" y="166796"/>
                  <a:pt x="360858" y="82658"/>
                  <a:pt x="367737" y="79483"/>
                </a:cubicBezTo>
                <a:cubicBezTo>
                  <a:pt x="374616" y="76308"/>
                  <a:pt x="335987" y="157270"/>
                  <a:pt x="339162" y="155683"/>
                </a:cubicBezTo>
                <a:cubicBezTo>
                  <a:pt x="342337" y="154096"/>
                  <a:pt x="368266" y="95887"/>
                  <a:pt x="386787" y="69958"/>
                </a:cubicBezTo>
                <a:cubicBezTo>
                  <a:pt x="405308" y="44029"/>
                  <a:pt x="450816" y="-2538"/>
                  <a:pt x="450287" y="108"/>
                </a:cubicBezTo>
                <a:cubicBezTo>
                  <a:pt x="449758" y="2754"/>
                  <a:pt x="425416" y="50379"/>
                  <a:pt x="383612" y="85833"/>
                </a:cubicBezTo>
                <a:cubicBezTo>
                  <a:pt x="341808" y="121287"/>
                  <a:pt x="255024" y="185846"/>
                  <a:pt x="199462" y="212833"/>
                </a:cubicBezTo>
                <a:cubicBezTo>
                  <a:pt x="143900" y="239820"/>
                  <a:pt x="83045" y="232412"/>
                  <a:pt x="50237" y="247758"/>
                </a:cubicBezTo>
                <a:cubicBezTo>
                  <a:pt x="17429" y="263104"/>
                  <a:pt x="-8501" y="310200"/>
                  <a:pt x="2612" y="304908"/>
                </a:cubicBezTo>
                <a:cubicBezTo>
                  <a:pt x="13724" y="299616"/>
                  <a:pt x="103683" y="222887"/>
                  <a:pt x="116912" y="216008"/>
                </a:cubicBezTo>
                <a:cubicBezTo>
                  <a:pt x="130141" y="209129"/>
                  <a:pt x="89924" y="245112"/>
                  <a:pt x="81987" y="263633"/>
                </a:cubicBezTo>
                <a:cubicBezTo>
                  <a:pt x="74050" y="282154"/>
                  <a:pt x="12666" y="348300"/>
                  <a:pt x="43887" y="3366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DA14860A-70FB-CC36-E25A-5EE07B257BF2}"/>
              </a:ext>
            </a:extLst>
          </p:cNvPr>
          <p:cNvSpPr/>
          <p:nvPr/>
        </p:nvSpPr>
        <p:spPr>
          <a:xfrm>
            <a:off x="4927094" y="4310110"/>
            <a:ext cx="418106" cy="239966"/>
          </a:xfrm>
          <a:custGeom>
            <a:avLst/>
            <a:gdLst>
              <a:gd name="connsiteX0" fmla="*/ 506 w 418106"/>
              <a:gd name="connsiteY0" fmla="*/ 61865 h 239966"/>
              <a:gd name="connsiteX1" fmla="*/ 260856 w 418106"/>
              <a:gd name="connsiteY1" fmla="*/ 17415 h 239966"/>
              <a:gd name="connsiteX2" fmla="*/ 337056 w 418106"/>
              <a:gd name="connsiteY2" fmla="*/ 36465 h 239966"/>
              <a:gd name="connsiteX3" fmla="*/ 308481 w 418106"/>
              <a:gd name="connsiteY3" fmla="*/ 1540 h 239966"/>
              <a:gd name="connsiteX4" fmla="*/ 416431 w 418106"/>
              <a:gd name="connsiteY4" fmla="*/ 96790 h 239966"/>
              <a:gd name="connsiteX5" fmla="*/ 375156 w 418106"/>
              <a:gd name="connsiteY5" fmla="*/ 39640 h 239966"/>
              <a:gd name="connsiteX6" fmla="*/ 387856 w 418106"/>
              <a:gd name="connsiteY6" fmla="*/ 90440 h 239966"/>
              <a:gd name="connsiteX7" fmla="*/ 349756 w 418106"/>
              <a:gd name="connsiteY7" fmla="*/ 141240 h 239966"/>
              <a:gd name="connsiteX8" fmla="*/ 251331 w 418106"/>
              <a:gd name="connsiteY8" fmla="*/ 239665 h 239966"/>
              <a:gd name="connsiteX9" fmla="*/ 308481 w 418106"/>
              <a:gd name="connsiteY9" fmla="*/ 169815 h 239966"/>
              <a:gd name="connsiteX10" fmla="*/ 318006 w 418106"/>
              <a:gd name="connsiteY10" fmla="*/ 109490 h 239966"/>
              <a:gd name="connsiteX11" fmla="*/ 232281 w 418106"/>
              <a:gd name="connsiteY11" fmla="*/ 39640 h 239966"/>
              <a:gd name="connsiteX12" fmla="*/ 292606 w 418106"/>
              <a:gd name="connsiteY12" fmla="*/ 80915 h 239966"/>
              <a:gd name="connsiteX13" fmla="*/ 197356 w 418106"/>
              <a:gd name="connsiteY13" fmla="*/ 52340 h 239966"/>
              <a:gd name="connsiteX14" fmla="*/ 506 w 418106"/>
              <a:gd name="connsiteY14" fmla="*/ 61865 h 23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106" h="239966">
                <a:moveTo>
                  <a:pt x="506" y="61865"/>
                </a:moveTo>
                <a:cubicBezTo>
                  <a:pt x="11089" y="56044"/>
                  <a:pt x="204764" y="21648"/>
                  <a:pt x="260856" y="17415"/>
                </a:cubicBezTo>
                <a:cubicBezTo>
                  <a:pt x="316948" y="13182"/>
                  <a:pt x="329119" y="39111"/>
                  <a:pt x="337056" y="36465"/>
                </a:cubicBezTo>
                <a:cubicBezTo>
                  <a:pt x="344993" y="33819"/>
                  <a:pt x="295252" y="-8514"/>
                  <a:pt x="308481" y="1540"/>
                </a:cubicBezTo>
                <a:cubicBezTo>
                  <a:pt x="321710" y="11594"/>
                  <a:pt x="405319" y="90440"/>
                  <a:pt x="416431" y="96790"/>
                </a:cubicBezTo>
                <a:cubicBezTo>
                  <a:pt x="427543" y="103140"/>
                  <a:pt x="379918" y="40698"/>
                  <a:pt x="375156" y="39640"/>
                </a:cubicBezTo>
                <a:cubicBezTo>
                  <a:pt x="370394" y="38582"/>
                  <a:pt x="392089" y="73507"/>
                  <a:pt x="387856" y="90440"/>
                </a:cubicBezTo>
                <a:cubicBezTo>
                  <a:pt x="383623" y="107373"/>
                  <a:pt x="372510" y="116369"/>
                  <a:pt x="349756" y="141240"/>
                </a:cubicBezTo>
                <a:cubicBezTo>
                  <a:pt x="327002" y="166111"/>
                  <a:pt x="258210" y="234903"/>
                  <a:pt x="251331" y="239665"/>
                </a:cubicBezTo>
                <a:cubicBezTo>
                  <a:pt x="244452" y="244427"/>
                  <a:pt x="297369" y="191511"/>
                  <a:pt x="308481" y="169815"/>
                </a:cubicBezTo>
                <a:cubicBezTo>
                  <a:pt x="319593" y="148119"/>
                  <a:pt x="330706" y="131186"/>
                  <a:pt x="318006" y="109490"/>
                </a:cubicBezTo>
                <a:cubicBezTo>
                  <a:pt x="305306" y="87794"/>
                  <a:pt x="236514" y="44402"/>
                  <a:pt x="232281" y="39640"/>
                </a:cubicBezTo>
                <a:cubicBezTo>
                  <a:pt x="228048" y="34878"/>
                  <a:pt x="298427" y="78798"/>
                  <a:pt x="292606" y="80915"/>
                </a:cubicBezTo>
                <a:cubicBezTo>
                  <a:pt x="286785" y="83032"/>
                  <a:pt x="246569" y="56573"/>
                  <a:pt x="197356" y="52340"/>
                </a:cubicBezTo>
                <a:cubicBezTo>
                  <a:pt x="148144" y="48107"/>
                  <a:pt x="-10077" y="67686"/>
                  <a:pt x="506" y="618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692E9039-59D0-1C8F-24F4-43C11D8BDE03}"/>
              </a:ext>
            </a:extLst>
          </p:cNvPr>
          <p:cNvSpPr/>
          <p:nvPr/>
        </p:nvSpPr>
        <p:spPr>
          <a:xfrm>
            <a:off x="4126809" y="4390976"/>
            <a:ext cx="256785" cy="225965"/>
          </a:xfrm>
          <a:custGeom>
            <a:avLst/>
            <a:gdLst>
              <a:gd name="connsiteX0" fmla="*/ 254691 w 256785"/>
              <a:gd name="connsiteY0" fmla="*/ 49 h 225965"/>
              <a:gd name="connsiteX1" fmla="*/ 83241 w 256785"/>
              <a:gd name="connsiteY1" fmla="*/ 127049 h 225965"/>
              <a:gd name="connsiteX2" fmla="*/ 691 w 256785"/>
              <a:gd name="connsiteY2" fmla="*/ 193724 h 225965"/>
              <a:gd name="connsiteX3" fmla="*/ 45141 w 256785"/>
              <a:gd name="connsiteY3" fmla="*/ 158799 h 225965"/>
              <a:gd name="connsiteX4" fmla="*/ 70541 w 256785"/>
              <a:gd name="connsiteY4" fmla="*/ 152449 h 225965"/>
              <a:gd name="connsiteX5" fmla="*/ 143566 w 256785"/>
              <a:gd name="connsiteY5" fmla="*/ 209599 h 225965"/>
              <a:gd name="connsiteX6" fmla="*/ 111816 w 256785"/>
              <a:gd name="connsiteY6" fmla="*/ 136574 h 225965"/>
              <a:gd name="connsiteX7" fmla="*/ 184841 w 256785"/>
              <a:gd name="connsiteY7" fmla="*/ 225474 h 225965"/>
              <a:gd name="connsiteX8" fmla="*/ 159441 w 256785"/>
              <a:gd name="connsiteY8" fmla="*/ 168324 h 225965"/>
              <a:gd name="connsiteX9" fmla="*/ 216591 w 256785"/>
              <a:gd name="connsiteY9" fmla="*/ 82599 h 225965"/>
              <a:gd name="connsiteX10" fmla="*/ 181666 w 256785"/>
              <a:gd name="connsiteY10" fmla="*/ 111174 h 225965"/>
              <a:gd name="connsiteX11" fmla="*/ 254691 w 256785"/>
              <a:gd name="connsiteY11" fmla="*/ 49 h 22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85" h="225965">
                <a:moveTo>
                  <a:pt x="254691" y="49"/>
                </a:moveTo>
                <a:cubicBezTo>
                  <a:pt x="238287" y="2695"/>
                  <a:pt x="125574" y="94770"/>
                  <a:pt x="83241" y="127049"/>
                </a:cubicBezTo>
                <a:cubicBezTo>
                  <a:pt x="40908" y="159328"/>
                  <a:pt x="7041" y="188432"/>
                  <a:pt x="691" y="193724"/>
                </a:cubicBezTo>
                <a:cubicBezTo>
                  <a:pt x="-5659" y="199016"/>
                  <a:pt x="33499" y="165678"/>
                  <a:pt x="45141" y="158799"/>
                </a:cubicBezTo>
                <a:cubicBezTo>
                  <a:pt x="56783" y="151920"/>
                  <a:pt x="54137" y="143982"/>
                  <a:pt x="70541" y="152449"/>
                </a:cubicBezTo>
                <a:cubicBezTo>
                  <a:pt x="86945" y="160916"/>
                  <a:pt x="136687" y="212245"/>
                  <a:pt x="143566" y="209599"/>
                </a:cubicBezTo>
                <a:cubicBezTo>
                  <a:pt x="150445" y="206953"/>
                  <a:pt x="104937" y="133928"/>
                  <a:pt x="111816" y="136574"/>
                </a:cubicBezTo>
                <a:cubicBezTo>
                  <a:pt x="118695" y="139220"/>
                  <a:pt x="176904" y="220182"/>
                  <a:pt x="184841" y="225474"/>
                </a:cubicBezTo>
                <a:cubicBezTo>
                  <a:pt x="192778" y="230766"/>
                  <a:pt x="154149" y="192137"/>
                  <a:pt x="159441" y="168324"/>
                </a:cubicBezTo>
                <a:cubicBezTo>
                  <a:pt x="164733" y="144511"/>
                  <a:pt x="212887" y="92124"/>
                  <a:pt x="216591" y="82599"/>
                </a:cubicBezTo>
                <a:cubicBezTo>
                  <a:pt x="220295" y="73074"/>
                  <a:pt x="177433" y="120699"/>
                  <a:pt x="181666" y="111174"/>
                </a:cubicBezTo>
                <a:cubicBezTo>
                  <a:pt x="185899" y="101649"/>
                  <a:pt x="271095" y="-2597"/>
                  <a:pt x="254691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41AC2E31-8D07-3CFC-0BFA-1EBB1542ECCA}"/>
              </a:ext>
            </a:extLst>
          </p:cNvPr>
          <p:cNvSpPr/>
          <p:nvPr/>
        </p:nvSpPr>
        <p:spPr>
          <a:xfrm>
            <a:off x="4400122" y="4393477"/>
            <a:ext cx="365601" cy="35678"/>
          </a:xfrm>
          <a:custGeom>
            <a:avLst/>
            <a:gdLst>
              <a:gd name="connsiteX0" fmla="*/ 428 w 365601"/>
              <a:gd name="connsiteY0" fmla="*/ 35648 h 35678"/>
              <a:gd name="connsiteX1" fmla="*/ 187753 w 365601"/>
              <a:gd name="connsiteY1" fmla="*/ 7073 h 35678"/>
              <a:gd name="connsiteX2" fmla="*/ 298878 w 365601"/>
              <a:gd name="connsiteY2" fmla="*/ 16598 h 35678"/>
              <a:gd name="connsiteX3" fmla="*/ 289353 w 365601"/>
              <a:gd name="connsiteY3" fmla="*/ 7073 h 35678"/>
              <a:gd name="connsiteX4" fmla="*/ 365553 w 365601"/>
              <a:gd name="connsiteY4" fmla="*/ 29298 h 35678"/>
              <a:gd name="connsiteX5" fmla="*/ 276653 w 365601"/>
              <a:gd name="connsiteY5" fmla="*/ 10248 h 35678"/>
              <a:gd name="connsiteX6" fmla="*/ 111553 w 365601"/>
              <a:gd name="connsiteY6" fmla="*/ 10248 h 35678"/>
              <a:gd name="connsiteX7" fmla="*/ 136953 w 365601"/>
              <a:gd name="connsiteY7" fmla="*/ 723 h 35678"/>
              <a:gd name="connsiteX8" fmla="*/ 428 w 365601"/>
              <a:gd name="connsiteY8" fmla="*/ 35648 h 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601" h="35678">
                <a:moveTo>
                  <a:pt x="428" y="35648"/>
                </a:moveTo>
                <a:cubicBezTo>
                  <a:pt x="8895" y="36706"/>
                  <a:pt x="138011" y="10248"/>
                  <a:pt x="187753" y="7073"/>
                </a:cubicBezTo>
                <a:cubicBezTo>
                  <a:pt x="237495" y="3898"/>
                  <a:pt x="298878" y="16598"/>
                  <a:pt x="298878" y="16598"/>
                </a:cubicBezTo>
                <a:cubicBezTo>
                  <a:pt x="315811" y="16598"/>
                  <a:pt x="278241" y="4956"/>
                  <a:pt x="289353" y="7073"/>
                </a:cubicBezTo>
                <a:cubicBezTo>
                  <a:pt x="300465" y="9190"/>
                  <a:pt x="367670" y="28769"/>
                  <a:pt x="365553" y="29298"/>
                </a:cubicBezTo>
                <a:cubicBezTo>
                  <a:pt x="363436" y="29827"/>
                  <a:pt x="318986" y="13423"/>
                  <a:pt x="276653" y="10248"/>
                </a:cubicBezTo>
                <a:cubicBezTo>
                  <a:pt x="234320" y="7073"/>
                  <a:pt x="134836" y="11835"/>
                  <a:pt x="111553" y="10248"/>
                </a:cubicBezTo>
                <a:cubicBezTo>
                  <a:pt x="88270" y="8660"/>
                  <a:pt x="162353" y="-2981"/>
                  <a:pt x="136953" y="723"/>
                </a:cubicBezTo>
                <a:cubicBezTo>
                  <a:pt x="111553" y="4427"/>
                  <a:pt x="-8039" y="34590"/>
                  <a:pt x="428" y="356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951908C-E36A-0797-AB3D-70349C03024F}"/>
              </a:ext>
            </a:extLst>
          </p:cNvPr>
          <p:cNvSpPr/>
          <p:nvPr/>
        </p:nvSpPr>
        <p:spPr>
          <a:xfrm>
            <a:off x="4746512" y="4347750"/>
            <a:ext cx="288769" cy="78580"/>
          </a:xfrm>
          <a:custGeom>
            <a:avLst/>
            <a:gdLst>
              <a:gd name="connsiteX0" fmla="*/ 3288 w 288769"/>
              <a:gd name="connsiteY0" fmla="*/ 78200 h 78580"/>
              <a:gd name="connsiteX1" fmla="*/ 282688 w 288769"/>
              <a:gd name="connsiteY1" fmla="*/ 2000 h 78580"/>
              <a:gd name="connsiteX2" fmla="*/ 190613 w 288769"/>
              <a:gd name="connsiteY2" fmla="*/ 21050 h 78580"/>
              <a:gd name="connsiteX3" fmla="*/ 130288 w 288769"/>
              <a:gd name="connsiteY3" fmla="*/ 8350 h 78580"/>
              <a:gd name="connsiteX4" fmla="*/ 111238 w 288769"/>
              <a:gd name="connsiteY4" fmla="*/ 5175 h 78580"/>
              <a:gd name="connsiteX5" fmla="*/ 69963 w 288769"/>
              <a:gd name="connsiteY5" fmla="*/ 17875 h 78580"/>
              <a:gd name="connsiteX6" fmla="*/ 127113 w 288769"/>
              <a:gd name="connsiteY6" fmla="*/ 2000 h 78580"/>
              <a:gd name="connsiteX7" fmla="*/ 127113 w 288769"/>
              <a:gd name="connsiteY7" fmla="*/ 30575 h 78580"/>
              <a:gd name="connsiteX8" fmla="*/ 3288 w 288769"/>
              <a:gd name="connsiteY8" fmla="*/ 78200 h 7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769" h="78580">
                <a:moveTo>
                  <a:pt x="3288" y="78200"/>
                </a:moveTo>
                <a:cubicBezTo>
                  <a:pt x="29217" y="73438"/>
                  <a:pt x="251467" y="11525"/>
                  <a:pt x="282688" y="2000"/>
                </a:cubicBezTo>
                <a:cubicBezTo>
                  <a:pt x="313909" y="-7525"/>
                  <a:pt x="216013" y="19992"/>
                  <a:pt x="190613" y="21050"/>
                </a:cubicBezTo>
                <a:cubicBezTo>
                  <a:pt x="165213" y="22108"/>
                  <a:pt x="143517" y="10996"/>
                  <a:pt x="130288" y="8350"/>
                </a:cubicBezTo>
                <a:cubicBezTo>
                  <a:pt x="117059" y="5704"/>
                  <a:pt x="121292" y="3588"/>
                  <a:pt x="111238" y="5175"/>
                </a:cubicBezTo>
                <a:cubicBezTo>
                  <a:pt x="101184" y="6762"/>
                  <a:pt x="67317" y="18404"/>
                  <a:pt x="69963" y="17875"/>
                </a:cubicBezTo>
                <a:cubicBezTo>
                  <a:pt x="72609" y="17346"/>
                  <a:pt x="117588" y="-117"/>
                  <a:pt x="127113" y="2000"/>
                </a:cubicBezTo>
                <a:cubicBezTo>
                  <a:pt x="136638" y="4117"/>
                  <a:pt x="141401" y="19462"/>
                  <a:pt x="127113" y="30575"/>
                </a:cubicBezTo>
                <a:cubicBezTo>
                  <a:pt x="112826" y="41687"/>
                  <a:pt x="-22641" y="82962"/>
                  <a:pt x="3288" y="78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964BCA6-B801-9D06-8B1E-2089E56FA93F}"/>
              </a:ext>
            </a:extLst>
          </p:cNvPr>
          <p:cNvSpPr/>
          <p:nvPr/>
        </p:nvSpPr>
        <p:spPr>
          <a:xfrm>
            <a:off x="4362398" y="4427709"/>
            <a:ext cx="50564" cy="144171"/>
          </a:xfrm>
          <a:custGeom>
            <a:avLst/>
            <a:gdLst>
              <a:gd name="connsiteX0" fmla="*/ 52 w 50564"/>
              <a:gd name="connsiteY0" fmla="*/ 1416 h 144171"/>
              <a:gd name="connsiteX1" fmla="*/ 47677 w 50564"/>
              <a:gd name="connsiteY1" fmla="*/ 137941 h 144171"/>
              <a:gd name="connsiteX2" fmla="*/ 44502 w 50564"/>
              <a:gd name="connsiteY2" fmla="*/ 115716 h 144171"/>
              <a:gd name="connsiteX3" fmla="*/ 38152 w 50564"/>
              <a:gd name="connsiteY3" fmla="*/ 68091 h 144171"/>
              <a:gd name="connsiteX4" fmla="*/ 52 w 50564"/>
              <a:gd name="connsiteY4" fmla="*/ 1416 h 14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4" h="144171">
                <a:moveTo>
                  <a:pt x="52" y="1416"/>
                </a:moveTo>
                <a:cubicBezTo>
                  <a:pt x="1639" y="13058"/>
                  <a:pt x="47677" y="137941"/>
                  <a:pt x="47677" y="137941"/>
                </a:cubicBezTo>
                <a:cubicBezTo>
                  <a:pt x="55085" y="156991"/>
                  <a:pt x="46089" y="127358"/>
                  <a:pt x="44502" y="115716"/>
                </a:cubicBezTo>
                <a:cubicBezTo>
                  <a:pt x="42915" y="104074"/>
                  <a:pt x="42915" y="82908"/>
                  <a:pt x="38152" y="68091"/>
                </a:cubicBezTo>
                <a:cubicBezTo>
                  <a:pt x="33389" y="53274"/>
                  <a:pt x="-1535" y="-10226"/>
                  <a:pt x="52" y="1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435B406-8ADE-EC20-2A74-CB11952D9C74}"/>
              </a:ext>
            </a:extLst>
          </p:cNvPr>
          <p:cNvSpPr/>
          <p:nvPr/>
        </p:nvSpPr>
        <p:spPr>
          <a:xfrm>
            <a:off x="4459649" y="4429091"/>
            <a:ext cx="93385" cy="162082"/>
          </a:xfrm>
          <a:custGeom>
            <a:avLst/>
            <a:gdLst>
              <a:gd name="connsiteX0" fmla="*/ 32976 w 93385"/>
              <a:gd name="connsiteY0" fmla="*/ 34 h 162082"/>
              <a:gd name="connsiteX1" fmla="*/ 36151 w 93385"/>
              <a:gd name="connsiteY1" fmla="*/ 79409 h 162082"/>
              <a:gd name="connsiteX2" fmla="*/ 64726 w 93385"/>
              <a:gd name="connsiteY2" fmla="*/ 130209 h 162082"/>
              <a:gd name="connsiteX3" fmla="*/ 48851 w 93385"/>
              <a:gd name="connsiteY3" fmla="*/ 104809 h 162082"/>
              <a:gd name="connsiteX4" fmla="*/ 93301 w 93385"/>
              <a:gd name="connsiteY4" fmla="*/ 161959 h 162082"/>
              <a:gd name="connsiteX5" fmla="*/ 58376 w 93385"/>
              <a:gd name="connsiteY5" fmla="*/ 120684 h 162082"/>
              <a:gd name="connsiteX6" fmla="*/ 1226 w 93385"/>
              <a:gd name="connsiteY6" fmla="*/ 142909 h 162082"/>
              <a:gd name="connsiteX7" fmla="*/ 20276 w 93385"/>
              <a:gd name="connsiteY7" fmla="*/ 117509 h 162082"/>
              <a:gd name="connsiteX8" fmla="*/ 32976 w 93385"/>
              <a:gd name="connsiteY8" fmla="*/ 69884 h 162082"/>
              <a:gd name="connsiteX9" fmla="*/ 32976 w 93385"/>
              <a:gd name="connsiteY9" fmla="*/ 34 h 16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85" h="162082">
                <a:moveTo>
                  <a:pt x="32976" y="34"/>
                </a:moveTo>
                <a:cubicBezTo>
                  <a:pt x="33505" y="1621"/>
                  <a:pt x="30859" y="57713"/>
                  <a:pt x="36151" y="79409"/>
                </a:cubicBezTo>
                <a:cubicBezTo>
                  <a:pt x="41443" y="101105"/>
                  <a:pt x="62609" y="125976"/>
                  <a:pt x="64726" y="130209"/>
                </a:cubicBezTo>
                <a:cubicBezTo>
                  <a:pt x="66843" y="134442"/>
                  <a:pt x="44089" y="99517"/>
                  <a:pt x="48851" y="104809"/>
                </a:cubicBezTo>
                <a:cubicBezTo>
                  <a:pt x="53614" y="110101"/>
                  <a:pt x="91714" y="159313"/>
                  <a:pt x="93301" y="161959"/>
                </a:cubicBezTo>
                <a:cubicBezTo>
                  <a:pt x="94889" y="164605"/>
                  <a:pt x="73722" y="123859"/>
                  <a:pt x="58376" y="120684"/>
                </a:cubicBezTo>
                <a:cubicBezTo>
                  <a:pt x="43030" y="117509"/>
                  <a:pt x="7576" y="143438"/>
                  <a:pt x="1226" y="142909"/>
                </a:cubicBezTo>
                <a:cubicBezTo>
                  <a:pt x="-5124" y="142380"/>
                  <a:pt x="14984" y="129680"/>
                  <a:pt x="20276" y="117509"/>
                </a:cubicBezTo>
                <a:cubicBezTo>
                  <a:pt x="25568" y="105338"/>
                  <a:pt x="30859" y="88405"/>
                  <a:pt x="32976" y="69884"/>
                </a:cubicBezTo>
                <a:cubicBezTo>
                  <a:pt x="35093" y="51363"/>
                  <a:pt x="32447" y="-1553"/>
                  <a:pt x="32976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74E43E1-0E26-7CB1-81E5-4D0C8DAFECF9}"/>
              </a:ext>
            </a:extLst>
          </p:cNvPr>
          <p:cNvSpPr/>
          <p:nvPr/>
        </p:nvSpPr>
        <p:spPr>
          <a:xfrm>
            <a:off x="4584472" y="4425697"/>
            <a:ext cx="35210" cy="174975"/>
          </a:xfrm>
          <a:custGeom>
            <a:avLst/>
            <a:gdLst>
              <a:gd name="connsiteX0" fmla="*/ 35153 w 35210"/>
              <a:gd name="connsiteY0" fmla="*/ 253 h 174975"/>
              <a:gd name="connsiteX1" fmla="*/ 25628 w 35210"/>
              <a:gd name="connsiteY1" fmla="*/ 127253 h 174975"/>
              <a:gd name="connsiteX2" fmla="*/ 228 w 35210"/>
              <a:gd name="connsiteY2" fmla="*/ 174878 h 174975"/>
              <a:gd name="connsiteX3" fmla="*/ 12928 w 35210"/>
              <a:gd name="connsiteY3" fmla="*/ 136778 h 174975"/>
              <a:gd name="connsiteX4" fmla="*/ 9753 w 35210"/>
              <a:gd name="connsiteY4" fmla="*/ 44703 h 174975"/>
              <a:gd name="connsiteX5" fmla="*/ 28803 w 35210"/>
              <a:gd name="connsiteY5" fmla="*/ 92328 h 174975"/>
              <a:gd name="connsiteX6" fmla="*/ 35153 w 35210"/>
              <a:gd name="connsiteY6" fmla="*/ 253 h 17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10" h="174975">
                <a:moveTo>
                  <a:pt x="35153" y="253"/>
                </a:moveTo>
                <a:cubicBezTo>
                  <a:pt x="34624" y="6074"/>
                  <a:pt x="31449" y="98149"/>
                  <a:pt x="25628" y="127253"/>
                </a:cubicBezTo>
                <a:cubicBezTo>
                  <a:pt x="19807" y="156357"/>
                  <a:pt x="2345" y="173290"/>
                  <a:pt x="228" y="174878"/>
                </a:cubicBezTo>
                <a:cubicBezTo>
                  <a:pt x="-1889" y="176466"/>
                  <a:pt x="11341" y="158474"/>
                  <a:pt x="12928" y="136778"/>
                </a:cubicBezTo>
                <a:cubicBezTo>
                  <a:pt x="14515" y="115082"/>
                  <a:pt x="7107" y="52111"/>
                  <a:pt x="9753" y="44703"/>
                </a:cubicBezTo>
                <a:cubicBezTo>
                  <a:pt x="12399" y="37295"/>
                  <a:pt x="25099" y="93915"/>
                  <a:pt x="28803" y="92328"/>
                </a:cubicBezTo>
                <a:cubicBezTo>
                  <a:pt x="32507" y="90741"/>
                  <a:pt x="35682" y="-5568"/>
                  <a:pt x="35153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A2939E75-3673-7052-F84B-9F4E47957162}"/>
              </a:ext>
            </a:extLst>
          </p:cNvPr>
          <p:cNvSpPr/>
          <p:nvPr/>
        </p:nvSpPr>
        <p:spPr>
          <a:xfrm>
            <a:off x="4724317" y="4416126"/>
            <a:ext cx="57956" cy="174932"/>
          </a:xfrm>
          <a:custGeom>
            <a:avLst/>
            <a:gdLst>
              <a:gd name="connsiteX0" fmla="*/ 83 w 57956"/>
              <a:gd name="connsiteY0" fmla="*/ 299 h 174932"/>
              <a:gd name="connsiteX1" fmla="*/ 44533 w 57956"/>
              <a:gd name="connsiteY1" fmla="*/ 120949 h 174932"/>
              <a:gd name="connsiteX2" fmla="*/ 47708 w 57956"/>
              <a:gd name="connsiteY2" fmla="*/ 174924 h 174932"/>
              <a:gd name="connsiteX3" fmla="*/ 47708 w 57956"/>
              <a:gd name="connsiteY3" fmla="*/ 117774 h 174932"/>
              <a:gd name="connsiteX4" fmla="*/ 47708 w 57956"/>
              <a:gd name="connsiteY4" fmla="*/ 73324 h 174932"/>
              <a:gd name="connsiteX5" fmla="*/ 57233 w 57956"/>
              <a:gd name="connsiteY5" fmla="*/ 86024 h 174932"/>
              <a:gd name="connsiteX6" fmla="*/ 83 w 57956"/>
              <a:gd name="connsiteY6" fmla="*/ 299 h 17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6" h="174932">
                <a:moveTo>
                  <a:pt x="83" y="299"/>
                </a:moveTo>
                <a:cubicBezTo>
                  <a:pt x="-2034" y="6120"/>
                  <a:pt x="36596" y="91845"/>
                  <a:pt x="44533" y="120949"/>
                </a:cubicBezTo>
                <a:cubicBezTo>
                  <a:pt x="52470" y="150053"/>
                  <a:pt x="47179" y="175453"/>
                  <a:pt x="47708" y="174924"/>
                </a:cubicBezTo>
                <a:lnTo>
                  <a:pt x="47708" y="117774"/>
                </a:lnTo>
                <a:lnTo>
                  <a:pt x="47708" y="73324"/>
                </a:lnTo>
                <a:cubicBezTo>
                  <a:pt x="49295" y="68032"/>
                  <a:pt x="60937" y="96607"/>
                  <a:pt x="57233" y="86024"/>
                </a:cubicBezTo>
                <a:cubicBezTo>
                  <a:pt x="53529" y="75441"/>
                  <a:pt x="2200" y="-5522"/>
                  <a:pt x="83" y="2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BCB7D9D-F41C-F950-434F-09DED671E509}"/>
              </a:ext>
            </a:extLst>
          </p:cNvPr>
          <p:cNvSpPr/>
          <p:nvPr/>
        </p:nvSpPr>
        <p:spPr>
          <a:xfrm>
            <a:off x="4768428" y="4421924"/>
            <a:ext cx="22700" cy="159920"/>
          </a:xfrm>
          <a:custGeom>
            <a:avLst/>
            <a:gdLst>
              <a:gd name="connsiteX0" fmla="*/ 22647 w 22700"/>
              <a:gd name="connsiteY0" fmla="*/ 851 h 159920"/>
              <a:gd name="connsiteX1" fmla="*/ 6772 w 22700"/>
              <a:gd name="connsiteY1" fmla="*/ 105626 h 159920"/>
              <a:gd name="connsiteX2" fmla="*/ 9947 w 22700"/>
              <a:gd name="connsiteY2" fmla="*/ 159601 h 159920"/>
              <a:gd name="connsiteX3" fmla="*/ 9947 w 22700"/>
              <a:gd name="connsiteY3" fmla="*/ 124676 h 159920"/>
              <a:gd name="connsiteX4" fmla="*/ 422 w 22700"/>
              <a:gd name="connsiteY4" fmla="*/ 58001 h 159920"/>
              <a:gd name="connsiteX5" fmla="*/ 22647 w 22700"/>
              <a:gd name="connsiteY5" fmla="*/ 851 h 15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0" h="159920">
                <a:moveTo>
                  <a:pt x="22647" y="851"/>
                </a:moveTo>
                <a:cubicBezTo>
                  <a:pt x="23705" y="8788"/>
                  <a:pt x="8889" y="79168"/>
                  <a:pt x="6772" y="105626"/>
                </a:cubicBezTo>
                <a:cubicBezTo>
                  <a:pt x="4655" y="132084"/>
                  <a:pt x="9418" y="156426"/>
                  <a:pt x="9947" y="159601"/>
                </a:cubicBezTo>
                <a:cubicBezTo>
                  <a:pt x="10476" y="162776"/>
                  <a:pt x="11534" y="141609"/>
                  <a:pt x="9947" y="124676"/>
                </a:cubicBezTo>
                <a:cubicBezTo>
                  <a:pt x="8359" y="107743"/>
                  <a:pt x="-2224" y="73347"/>
                  <a:pt x="422" y="58001"/>
                </a:cubicBezTo>
                <a:cubicBezTo>
                  <a:pt x="3068" y="42655"/>
                  <a:pt x="21589" y="-7086"/>
                  <a:pt x="22647" y="8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A0373D4-3979-124F-3B2D-482CDC859EF9}"/>
              </a:ext>
            </a:extLst>
          </p:cNvPr>
          <p:cNvSpPr/>
          <p:nvPr/>
        </p:nvSpPr>
        <p:spPr>
          <a:xfrm>
            <a:off x="4778348" y="4390931"/>
            <a:ext cx="163068" cy="197426"/>
          </a:xfrm>
          <a:custGeom>
            <a:avLst/>
            <a:gdLst>
              <a:gd name="connsiteX0" fmla="*/ 127027 w 163068"/>
              <a:gd name="connsiteY0" fmla="*/ 94 h 197426"/>
              <a:gd name="connsiteX1" fmla="*/ 161952 w 163068"/>
              <a:gd name="connsiteY1" fmla="*/ 184244 h 197426"/>
              <a:gd name="connsiteX2" fmla="*/ 142902 w 163068"/>
              <a:gd name="connsiteY2" fmla="*/ 184244 h 197426"/>
              <a:gd name="connsiteX3" fmla="*/ 34952 w 163068"/>
              <a:gd name="connsiteY3" fmla="*/ 196944 h 197426"/>
              <a:gd name="connsiteX4" fmla="*/ 27 w 163068"/>
              <a:gd name="connsiteY4" fmla="*/ 174719 h 197426"/>
              <a:gd name="connsiteX5" fmla="*/ 31777 w 163068"/>
              <a:gd name="connsiteY5" fmla="*/ 196944 h 197426"/>
              <a:gd name="connsiteX6" fmla="*/ 152427 w 163068"/>
              <a:gd name="connsiteY6" fmla="*/ 181069 h 197426"/>
              <a:gd name="connsiteX7" fmla="*/ 139727 w 163068"/>
              <a:gd name="connsiteY7" fmla="*/ 158844 h 197426"/>
              <a:gd name="connsiteX8" fmla="*/ 127027 w 163068"/>
              <a:gd name="connsiteY8" fmla="*/ 94 h 19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068" h="197426">
                <a:moveTo>
                  <a:pt x="127027" y="94"/>
                </a:moveTo>
                <a:cubicBezTo>
                  <a:pt x="130731" y="4327"/>
                  <a:pt x="161952" y="184244"/>
                  <a:pt x="161952" y="184244"/>
                </a:cubicBezTo>
                <a:cubicBezTo>
                  <a:pt x="164598" y="214936"/>
                  <a:pt x="164069" y="182127"/>
                  <a:pt x="142902" y="184244"/>
                </a:cubicBezTo>
                <a:cubicBezTo>
                  <a:pt x="121735" y="186361"/>
                  <a:pt x="58765" y="198532"/>
                  <a:pt x="34952" y="196944"/>
                </a:cubicBezTo>
                <a:cubicBezTo>
                  <a:pt x="11139" y="195356"/>
                  <a:pt x="556" y="174719"/>
                  <a:pt x="27" y="174719"/>
                </a:cubicBezTo>
                <a:cubicBezTo>
                  <a:pt x="-502" y="174719"/>
                  <a:pt x="6377" y="195886"/>
                  <a:pt x="31777" y="196944"/>
                </a:cubicBezTo>
                <a:cubicBezTo>
                  <a:pt x="57177" y="198002"/>
                  <a:pt x="134435" y="187419"/>
                  <a:pt x="152427" y="181069"/>
                </a:cubicBezTo>
                <a:cubicBezTo>
                  <a:pt x="170419" y="174719"/>
                  <a:pt x="142373" y="183186"/>
                  <a:pt x="139727" y="158844"/>
                </a:cubicBezTo>
                <a:cubicBezTo>
                  <a:pt x="137081" y="134502"/>
                  <a:pt x="123323" y="-4139"/>
                  <a:pt x="127027" y="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893A465-124F-8D50-5552-12DF8DC6F799}"/>
              </a:ext>
            </a:extLst>
          </p:cNvPr>
          <p:cNvSpPr/>
          <p:nvPr/>
        </p:nvSpPr>
        <p:spPr>
          <a:xfrm>
            <a:off x="4603398" y="4416184"/>
            <a:ext cx="38485" cy="171698"/>
          </a:xfrm>
          <a:custGeom>
            <a:avLst/>
            <a:gdLst>
              <a:gd name="connsiteX0" fmla="*/ 38452 w 38485"/>
              <a:gd name="connsiteY0" fmla="*/ 241 h 171698"/>
              <a:gd name="connsiteX1" fmla="*/ 9877 w 38485"/>
              <a:gd name="connsiteY1" fmla="*/ 127241 h 171698"/>
              <a:gd name="connsiteX2" fmla="*/ 6702 w 38485"/>
              <a:gd name="connsiteY2" fmla="*/ 171691 h 171698"/>
              <a:gd name="connsiteX3" fmla="*/ 352 w 38485"/>
              <a:gd name="connsiteY3" fmla="*/ 130416 h 171698"/>
              <a:gd name="connsiteX4" fmla="*/ 3527 w 38485"/>
              <a:gd name="connsiteY4" fmla="*/ 95491 h 171698"/>
              <a:gd name="connsiteX5" fmla="*/ 38452 w 38485"/>
              <a:gd name="connsiteY5" fmla="*/ 241 h 17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5" h="171698">
                <a:moveTo>
                  <a:pt x="38452" y="241"/>
                </a:moveTo>
                <a:cubicBezTo>
                  <a:pt x="39510" y="5532"/>
                  <a:pt x="15169" y="98666"/>
                  <a:pt x="9877" y="127241"/>
                </a:cubicBezTo>
                <a:cubicBezTo>
                  <a:pt x="4585" y="155816"/>
                  <a:pt x="8289" y="171162"/>
                  <a:pt x="6702" y="171691"/>
                </a:cubicBezTo>
                <a:cubicBezTo>
                  <a:pt x="5115" y="172220"/>
                  <a:pt x="881" y="143116"/>
                  <a:pt x="352" y="130416"/>
                </a:cubicBezTo>
                <a:cubicBezTo>
                  <a:pt x="-177" y="117716"/>
                  <a:pt x="-706" y="112953"/>
                  <a:pt x="3527" y="95491"/>
                </a:cubicBezTo>
                <a:cubicBezTo>
                  <a:pt x="7760" y="78029"/>
                  <a:pt x="37394" y="-5050"/>
                  <a:pt x="38452" y="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26A0996-9D1B-C56C-C763-889F497BF5AC}"/>
              </a:ext>
            </a:extLst>
          </p:cNvPr>
          <p:cNvSpPr/>
          <p:nvPr/>
        </p:nvSpPr>
        <p:spPr>
          <a:xfrm>
            <a:off x="4584645" y="4546595"/>
            <a:ext cx="368791" cy="63505"/>
          </a:xfrm>
          <a:custGeom>
            <a:avLst/>
            <a:gdLst>
              <a:gd name="connsiteX0" fmla="*/ 55 w 368791"/>
              <a:gd name="connsiteY0" fmla="*/ 22230 h 63505"/>
              <a:gd name="connsiteX1" fmla="*/ 54030 w 368791"/>
              <a:gd name="connsiteY1" fmla="*/ 44455 h 63505"/>
              <a:gd name="connsiteX2" fmla="*/ 136580 w 368791"/>
              <a:gd name="connsiteY2" fmla="*/ 44455 h 63505"/>
              <a:gd name="connsiteX3" fmla="*/ 203255 w 368791"/>
              <a:gd name="connsiteY3" fmla="*/ 5 h 63505"/>
              <a:gd name="connsiteX4" fmla="*/ 200080 w 368791"/>
              <a:gd name="connsiteY4" fmla="*/ 41280 h 63505"/>
              <a:gd name="connsiteX5" fmla="*/ 257230 w 368791"/>
              <a:gd name="connsiteY5" fmla="*/ 41280 h 63505"/>
              <a:gd name="connsiteX6" fmla="*/ 368355 w 368791"/>
              <a:gd name="connsiteY6" fmla="*/ 19055 h 63505"/>
              <a:gd name="connsiteX7" fmla="*/ 298505 w 368791"/>
              <a:gd name="connsiteY7" fmla="*/ 25405 h 63505"/>
              <a:gd name="connsiteX8" fmla="*/ 235005 w 368791"/>
              <a:gd name="connsiteY8" fmla="*/ 31755 h 63505"/>
              <a:gd name="connsiteX9" fmla="*/ 133405 w 368791"/>
              <a:gd name="connsiteY9" fmla="*/ 44455 h 63505"/>
              <a:gd name="connsiteX10" fmla="*/ 63555 w 368791"/>
              <a:gd name="connsiteY10" fmla="*/ 63505 h 63505"/>
              <a:gd name="connsiteX11" fmla="*/ 55 w 368791"/>
              <a:gd name="connsiteY11" fmla="*/ 22230 h 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791" h="63505">
                <a:moveTo>
                  <a:pt x="55" y="22230"/>
                </a:moveTo>
                <a:cubicBezTo>
                  <a:pt x="-1532" y="19055"/>
                  <a:pt x="31276" y="40751"/>
                  <a:pt x="54030" y="44455"/>
                </a:cubicBezTo>
                <a:cubicBezTo>
                  <a:pt x="76784" y="48159"/>
                  <a:pt x="111709" y="51863"/>
                  <a:pt x="136580" y="44455"/>
                </a:cubicBezTo>
                <a:cubicBezTo>
                  <a:pt x="161451" y="37047"/>
                  <a:pt x="192672" y="534"/>
                  <a:pt x="203255" y="5"/>
                </a:cubicBezTo>
                <a:cubicBezTo>
                  <a:pt x="213838" y="-524"/>
                  <a:pt x="191084" y="34401"/>
                  <a:pt x="200080" y="41280"/>
                </a:cubicBezTo>
                <a:cubicBezTo>
                  <a:pt x="209076" y="48159"/>
                  <a:pt x="229184" y="44984"/>
                  <a:pt x="257230" y="41280"/>
                </a:cubicBezTo>
                <a:cubicBezTo>
                  <a:pt x="285276" y="37576"/>
                  <a:pt x="361476" y="21701"/>
                  <a:pt x="368355" y="19055"/>
                </a:cubicBezTo>
                <a:cubicBezTo>
                  <a:pt x="375234" y="16409"/>
                  <a:pt x="298505" y="25405"/>
                  <a:pt x="298505" y="25405"/>
                </a:cubicBezTo>
                <a:lnTo>
                  <a:pt x="235005" y="31755"/>
                </a:lnTo>
                <a:cubicBezTo>
                  <a:pt x="207488" y="34930"/>
                  <a:pt x="161980" y="39163"/>
                  <a:pt x="133405" y="44455"/>
                </a:cubicBezTo>
                <a:cubicBezTo>
                  <a:pt x="104830" y="49747"/>
                  <a:pt x="80488" y="63505"/>
                  <a:pt x="63555" y="63505"/>
                </a:cubicBezTo>
                <a:cubicBezTo>
                  <a:pt x="46622" y="63505"/>
                  <a:pt x="1642" y="25405"/>
                  <a:pt x="55" y="22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8150961D-0400-0B7B-BA19-92B69B5D35D5}"/>
              </a:ext>
            </a:extLst>
          </p:cNvPr>
          <p:cNvSpPr/>
          <p:nvPr/>
        </p:nvSpPr>
        <p:spPr>
          <a:xfrm>
            <a:off x="4924402" y="4390603"/>
            <a:ext cx="134324" cy="171883"/>
          </a:xfrm>
          <a:custGeom>
            <a:avLst/>
            <a:gdLst>
              <a:gd name="connsiteX0" fmla="*/ 73048 w 134324"/>
              <a:gd name="connsiteY0" fmla="*/ 422 h 171883"/>
              <a:gd name="connsiteX1" fmla="*/ 111148 w 134324"/>
              <a:gd name="connsiteY1" fmla="*/ 98847 h 171883"/>
              <a:gd name="connsiteX2" fmla="*/ 114323 w 134324"/>
              <a:gd name="connsiteY2" fmla="*/ 133772 h 171883"/>
              <a:gd name="connsiteX3" fmla="*/ 114323 w 134324"/>
              <a:gd name="connsiteY3" fmla="*/ 146472 h 171883"/>
              <a:gd name="connsiteX4" fmla="*/ 107973 w 134324"/>
              <a:gd name="connsiteY4" fmla="*/ 149647 h 171883"/>
              <a:gd name="connsiteX5" fmla="*/ 23 w 134324"/>
              <a:gd name="connsiteY5" fmla="*/ 171872 h 171883"/>
              <a:gd name="connsiteX6" fmla="*/ 98448 w 134324"/>
              <a:gd name="connsiteY6" fmla="*/ 146472 h 171883"/>
              <a:gd name="connsiteX7" fmla="*/ 133373 w 134324"/>
              <a:gd name="connsiteY7" fmla="*/ 133772 h 171883"/>
              <a:gd name="connsiteX8" fmla="*/ 123848 w 134324"/>
              <a:gd name="connsiteY8" fmla="*/ 102022 h 171883"/>
              <a:gd name="connsiteX9" fmla="*/ 117498 w 134324"/>
              <a:gd name="connsiteY9" fmla="*/ 63922 h 171883"/>
              <a:gd name="connsiteX10" fmla="*/ 73048 w 134324"/>
              <a:gd name="connsiteY10" fmla="*/ 422 h 17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324" h="171883">
                <a:moveTo>
                  <a:pt x="73048" y="422"/>
                </a:moveTo>
                <a:cubicBezTo>
                  <a:pt x="71990" y="6243"/>
                  <a:pt x="104269" y="76622"/>
                  <a:pt x="111148" y="98847"/>
                </a:cubicBezTo>
                <a:cubicBezTo>
                  <a:pt x="118027" y="121072"/>
                  <a:pt x="114323" y="133772"/>
                  <a:pt x="114323" y="133772"/>
                </a:cubicBezTo>
                <a:cubicBezTo>
                  <a:pt x="114852" y="141710"/>
                  <a:pt x="114323" y="146472"/>
                  <a:pt x="114323" y="146472"/>
                </a:cubicBezTo>
                <a:cubicBezTo>
                  <a:pt x="113265" y="149118"/>
                  <a:pt x="127023" y="145414"/>
                  <a:pt x="107973" y="149647"/>
                </a:cubicBezTo>
                <a:cubicBezTo>
                  <a:pt x="88923" y="153880"/>
                  <a:pt x="1610" y="172401"/>
                  <a:pt x="23" y="171872"/>
                </a:cubicBezTo>
                <a:cubicBezTo>
                  <a:pt x="-1564" y="171343"/>
                  <a:pt x="76223" y="152822"/>
                  <a:pt x="98448" y="146472"/>
                </a:cubicBezTo>
                <a:cubicBezTo>
                  <a:pt x="120673" y="140122"/>
                  <a:pt x="129140" y="141180"/>
                  <a:pt x="133373" y="133772"/>
                </a:cubicBezTo>
                <a:cubicBezTo>
                  <a:pt x="137606" y="126364"/>
                  <a:pt x="126494" y="113664"/>
                  <a:pt x="123848" y="102022"/>
                </a:cubicBezTo>
                <a:cubicBezTo>
                  <a:pt x="121202" y="90380"/>
                  <a:pt x="125965" y="77151"/>
                  <a:pt x="117498" y="63922"/>
                </a:cubicBezTo>
                <a:cubicBezTo>
                  <a:pt x="109031" y="50693"/>
                  <a:pt x="74106" y="-5399"/>
                  <a:pt x="73048" y="4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4DF6A9E2-AFE4-FD18-33D2-AFCFF963682C}"/>
              </a:ext>
            </a:extLst>
          </p:cNvPr>
          <p:cNvSpPr/>
          <p:nvPr/>
        </p:nvSpPr>
        <p:spPr>
          <a:xfrm>
            <a:off x="5067280" y="4368404"/>
            <a:ext cx="60557" cy="161130"/>
          </a:xfrm>
          <a:custGeom>
            <a:avLst/>
            <a:gdLst>
              <a:gd name="connsiteX0" fmla="*/ 60345 w 60557"/>
              <a:gd name="connsiteY0" fmla="*/ 396 h 161130"/>
              <a:gd name="connsiteX1" fmla="*/ 57170 w 60557"/>
              <a:gd name="connsiteY1" fmla="*/ 79771 h 161130"/>
              <a:gd name="connsiteX2" fmla="*/ 53995 w 60557"/>
              <a:gd name="connsiteY2" fmla="*/ 152796 h 161130"/>
              <a:gd name="connsiteX3" fmla="*/ 20 w 60557"/>
              <a:gd name="connsiteY3" fmla="*/ 159146 h 161130"/>
              <a:gd name="connsiteX4" fmla="*/ 47645 w 60557"/>
              <a:gd name="connsiteY4" fmla="*/ 149621 h 161130"/>
              <a:gd name="connsiteX5" fmla="*/ 50820 w 60557"/>
              <a:gd name="connsiteY5" fmla="*/ 114696 h 161130"/>
              <a:gd name="connsiteX6" fmla="*/ 60345 w 60557"/>
              <a:gd name="connsiteY6" fmla="*/ 396 h 16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57" h="161130">
                <a:moveTo>
                  <a:pt x="60345" y="396"/>
                </a:moveTo>
                <a:cubicBezTo>
                  <a:pt x="61403" y="-5425"/>
                  <a:pt x="58228" y="54371"/>
                  <a:pt x="57170" y="79771"/>
                </a:cubicBezTo>
                <a:cubicBezTo>
                  <a:pt x="56112" y="105171"/>
                  <a:pt x="63520" y="139567"/>
                  <a:pt x="53995" y="152796"/>
                </a:cubicBezTo>
                <a:cubicBezTo>
                  <a:pt x="44470" y="166025"/>
                  <a:pt x="1078" y="159675"/>
                  <a:pt x="20" y="159146"/>
                </a:cubicBezTo>
                <a:cubicBezTo>
                  <a:pt x="-1038" y="158617"/>
                  <a:pt x="39178" y="157029"/>
                  <a:pt x="47645" y="149621"/>
                </a:cubicBezTo>
                <a:cubicBezTo>
                  <a:pt x="56112" y="142213"/>
                  <a:pt x="50820" y="132158"/>
                  <a:pt x="50820" y="114696"/>
                </a:cubicBezTo>
                <a:cubicBezTo>
                  <a:pt x="50820" y="97234"/>
                  <a:pt x="59287" y="6217"/>
                  <a:pt x="60345" y="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18A4753-14E9-B475-5BBE-6BE9614E45E2}"/>
              </a:ext>
            </a:extLst>
          </p:cNvPr>
          <p:cNvSpPr/>
          <p:nvPr/>
        </p:nvSpPr>
        <p:spPr>
          <a:xfrm>
            <a:off x="4303857" y="4527054"/>
            <a:ext cx="802115" cy="92596"/>
          </a:xfrm>
          <a:custGeom>
            <a:avLst/>
            <a:gdLst>
              <a:gd name="connsiteX0" fmla="*/ 1443 w 802115"/>
              <a:gd name="connsiteY0" fmla="*/ 51296 h 92596"/>
              <a:gd name="connsiteX1" fmla="*/ 252268 w 802115"/>
              <a:gd name="connsiteY1" fmla="*/ 54471 h 92596"/>
              <a:gd name="connsiteX2" fmla="*/ 290368 w 802115"/>
              <a:gd name="connsiteY2" fmla="*/ 86221 h 92596"/>
              <a:gd name="connsiteX3" fmla="*/ 312593 w 802115"/>
              <a:gd name="connsiteY3" fmla="*/ 70346 h 92596"/>
              <a:gd name="connsiteX4" fmla="*/ 385618 w 802115"/>
              <a:gd name="connsiteY4" fmla="*/ 86221 h 92596"/>
              <a:gd name="connsiteX5" fmla="*/ 426893 w 802115"/>
              <a:gd name="connsiteY5" fmla="*/ 73521 h 92596"/>
              <a:gd name="connsiteX6" fmla="*/ 534843 w 802115"/>
              <a:gd name="connsiteY6" fmla="*/ 92571 h 92596"/>
              <a:gd name="connsiteX7" fmla="*/ 503093 w 802115"/>
              <a:gd name="connsiteY7" fmla="*/ 76696 h 92596"/>
              <a:gd name="connsiteX8" fmla="*/ 630093 w 802115"/>
              <a:gd name="connsiteY8" fmla="*/ 41771 h 92596"/>
              <a:gd name="connsiteX9" fmla="*/ 458643 w 802115"/>
              <a:gd name="connsiteY9" fmla="*/ 54471 h 92596"/>
              <a:gd name="connsiteX10" fmla="*/ 696768 w 802115"/>
              <a:gd name="connsiteY10" fmla="*/ 29071 h 92596"/>
              <a:gd name="connsiteX11" fmla="*/ 798368 w 802115"/>
              <a:gd name="connsiteY11" fmla="*/ 496 h 92596"/>
              <a:gd name="connsiteX12" fmla="*/ 769793 w 802115"/>
              <a:gd name="connsiteY12" fmla="*/ 13196 h 92596"/>
              <a:gd name="connsiteX13" fmla="*/ 671368 w 802115"/>
              <a:gd name="connsiteY13" fmla="*/ 41771 h 92596"/>
              <a:gd name="connsiteX14" fmla="*/ 366568 w 802115"/>
              <a:gd name="connsiteY14" fmla="*/ 73521 h 92596"/>
              <a:gd name="connsiteX15" fmla="*/ 118918 w 802115"/>
              <a:gd name="connsiteY15" fmla="*/ 32246 h 92596"/>
              <a:gd name="connsiteX16" fmla="*/ 74468 w 802115"/>
              <a:gd name="connsiteY16" fmla="*/ 25896 h 92596"/>
              <a:gd name="connsiteX17" fmla="*/ 144318 w 802115"/>
              <a:gd name="connsiteY17" fmla="*/ 67171 h 92596"/>
              <a:gd name="connsiteX18" fmla="*/ 1443 w 802115"/>
              <a:gd name="connsiteY18" fmla="*/ 51296 h 9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2115" h="92596">
                <a:moveTo>
                  <a:pt x="1443" y="51296"/>
                </a:moveTo>
                <a:cubicBezTo>
                  <a:pt x="19435" y="49179"/>
                  <a:pt x="204114" y="48650"/>
                  <a:pt x="252268" y="54471"/>
                </a:cubicBezTo>
                <a:cubicBezTo>
                  <a:pt x="300422" y="60292"/>
                  <a:pt x="290368" y="86221"/>
                  <a:pt x="290368" y="86221"/>
                </a:cubicBezTo>
                <a:cubicBezTo>
                  <a:pt x="300422" y="88867"/>
                  <a:pt x="296718" y="70346"/>
                  <a:pt x="312593" y="70346"/>
                </a:cubicBezTo>
                <a:cubicBezTo>
                  <a:pt x="328468" y="70346"/>
                  <a:pt x="366568" y="85692"/>
                  <a:pt x="385618" y="86221"/>
                </a:cubicBezTo>
                <a:cubicBezTo>
                  <a:pt x="404668" y="86750"/>
                  <a:pt x="402022" y="72463"/>
                  <a:pt x="426893" y="73521"/>
                </a:cubicBezTo>
                <a:cubicBezTo>
                  <a:pt x="451764" y="74579"/>
                  <a:pt x="522143" y="92042"/>
                  <a:pt x="534843" y="92571"/>
                </a:cubicBezTo>
                <a:cubicBezTo>
                  <a:pt x="547543" y="93100"/>
                  <a:pt x="487218" y="85163"/>
                  <a:pt x="503093" y="76696"/>
                </a:cubicBezTo>
                <a:cubicBezTo>
                  <a:pt x="518968" y="68229"/>
                  <a:pt x="637501" y="45475"/>
                  <a:pt x="630093" y="41771"/>
                </a:cubicBezTo>
                <a:cubicBezTo>
                  <a:pt x="622685" y="38067"/>
                  <a:pt x="447531" y="56588"/>
                  <a:pt x="458643" y="54471"/>
                </a:cubicBezTo>
                <a:cubicBezTo>
                  <a:pt x="469755" y="52354"/>
                  <a:pt x="640147" y="38067"/>
                  <a:pt x="696768" y="29071"/>
                </a:cubicBezTo>
                <a:cubicBezTo>
                  <a:pt x="753389" y="20075"/>
                  <a:pt x="786197" y="3142"/>
                  <a:pt x="798368" y="496"/>
                </a:cubicBezTo>
                <a:cubicBezTo>
                  <a:pt x="810539" y="-2150"/>
                  <a:pt x="790959" y="6317"/>
                  <a:pt x="769793" y="13196"/>
                </a:cubicBezTo>
                <a:cubicBezTo>
                  <a:pt x="748627" y="20075"/>
                  <a:pt x="738572" y="31717"/>
                  <a:pt x="671368" y="41771"/>
                </a:cubicBezTo>
                <a:cubicBezTo>
                  <a:pt x="604164" y="51825"/>
                  <a:pt x="458643" y="75109"/>
                  <a:pt x="366568" y="73521"/>
                </a:cubicBezTo>
                <a:cubicBezTo>
                  <a:pt x="274493" y="71934"/>
                  <a:pt x="167601" y="40183"/>
                  <a:pt x="118918" y="32246"/>
                </a:cubicBezTo>
                <a:cubicBezTo>
                  <a:pt x="70235" y="24309"/>
                  <a:pt x="70235" y="20075"/>
                  <a:pt x="74468" y="25896"/>
                </a:cubicBezTo>
                <a:cubicBezTo>
                  <a:pt x="78701" y="31717"/>
                  <a:pt x="149081" y="61879"/>
                  <a:pt x="144318" y="67171"/>
                </a:cubicBezTo>
                <a:cubicBezTo>
                  <a:pt x="139556" y="72463"/>
                  <a:pt x="-16549" y="53413"/>
                  <a:pt x="1443" y="51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8D5476E-0361-9C9A-B9BC-CFD19A7C4DAE}"/>
              </a:ext>
            </a:extLst>
          </p:cNvPr>
          <p:cNvSpPr/>
          <p:nvPr/>
        </p:nvSpPr>
        <p:spPr>
          <a:xfrm>
            <a:off x="5107944" y="4374115"/>
            <a:ext cx="137217" cy="151173"/>
          </a:xfrm>
          <a:custGeom>
            <a:avLst/>
            <a:gdLst>
              <a:gd name="connsiteX0" fmla="*/ 51431 w 137217"/>
              <a:gd name="connsiteY0" fmla="*/ 1035 h 151173"/>
              <a:gd name="connsiteX1" fmla="*/ 76831 w 137217"/>
              <a:gd name="connsiteY1" fmla="*/ 51835 h 151173"/>
              <a:gd name="connsiteX2" fmla="*/ 76831 w 137217"/>
              <a:gd name="connsiteY2" fmla="*/ 115335 h 151173"/>
              <a:gd name="connsiteX3" fmla="*/ 137156 w 137217"/>
              <a:gd name="connsiteY3" fmla="*/ 45485 h 151173"/>
              <a:gd name="connsiteX4" fmla="*/ 86356 w 137217"/>
              <a:gd name="connsiteY4" fmla="*/ 96285 h 151173"/>
              <a:gd name="connsiteX5" fmla="*/ 631 w 137217"/>
              <a:gd name="connsiteY5" fmla="*/ 150260 h 151173"/>
              <a:gd name="connsiteX6" fmla="*/ 48256 w 137217"/>
              <a:gd name="connsiteY6" fmla="*/ 128035 h 151173"/>
              <a:gd name="connsiteX7" fmla="*/ 64131 w 137217"/>
              <a:gd name="connsiteY7" fmla="*/ 99460 h 151173"/>
              <a:gd name="connsiteX8" fmla="*/ 51431 w 137217"/>
              <a:gd name="connsiteY8" fmla="*/ 1035 h 1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17" h="151173">
                <a:moveTo>
                  <a:pt x="51431" y="1035"/>
                </a:moveTo>
                <a:cubicBezTo>
                  <a:pt x="53548" y="-6902"/>
                  <a:pt x="72598" y="32785"/>
                  <a:pt x="76831" y="51835"/>
                </a:cubicBezTo>
                <a:cubicBezTo>
                  <a:pt x="81064" y="70885"/>
                  <a:pt x="66777" y="116393"/>
                  <a:pt x="76831" y="115335"/>
                </a:cubicBezTo>
                <a:cubicBezTo>
                  <a:pt x="86885" y="114277"/>
                  <a:pt x="135569" y="48660"/>
                  <a:pt x="137156" y="45485"/>
                </a:cubicBezTo>
                <a:cubicBezTo>
                  <a:pt x="138743" y="42310"/>
                  <a:pt x="109110" y="78823"/>
                  <a:pt x="86356" y="96285"/>
                </a:cubicBezTo>
                <a:cubicBezTo>
                  <a:pt x="63602" y="113748"/>
                  <a:pt x="6981" y="144968"/>
                  <a:pt x="631" y="150260"/>
                </a:cubicBezTo>
                <a:cubicBezTo>
                  <a:pt x="-5719" y="155552"/>
                  <a:pt x="37673" y="136502"/>
                  <a:pt x="48256" y="128035"/>
                </a:cubicBezTo>
                <a:cubicBezTo>
                  <a:pt x="58839" y="119568"/>
                  <a:pt x="62014" y="113218"/>
                  <a:pt x="64131" y="99460"/>
                </a:cubicBezTo>
                <a:cubicBezTo>
                  <a:pt x="66248" y="85702"/>
                  <a:pt x="49314" y="8972"/>
                  <a:pt x="51431" y="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CC04EE81-A0FE-5F2C-C1A6-DE51CF082E44}"/>
              </a:ext>
            </a:extLst>
          </p:cNvPr>
          <p:cNvSpPr/>
          <p:nvPr/>
        </p:nvSpPr>
        <p:spPr>
          <a:xfrm>
            <a:off x="5031517" y="4425947"/>
            <a:ext cx="230301" cy="190561"/>
          </a:xfrm>
          <a:custGeom>
            <a:avLst/>
            <a:gdLst>
              <a:gd name="connsiteX0" fmla="*/ 858 w 230301"/>
              <a:gd name="connsiteY0" fmla="*/ 76203 h 190561"/>
              <a:gd name="connsiteX1" fmla="*/ 89758 w 230301"/>
              <a:gd name="connsiteY1" fmla="*/ 88903 h 190561"/>
              <a:gd name="connsiteX2" fmla="*/ 175483 w 230301"/>
              <a:gd name="connsiteY2" fmla="*/ 53978 h 190561"/>
              <a:gd name="connsiteX3" fmla="*/ 143733 w 230301"/>
              <a:gd name="connsiteY3" fmla="*/ 63503 h 190561"/>
              <a:gd name="connsiteX4" fmla="*/ 229458 w 230301"/>
              <a:gd name="connsiteY4" fmla="*/ 3 h 190561"/>
              <a:gd name="connsiteX5" fmla="*/ 185008 w 230301"/>
              <a:gd name="connsiteY5" fmla="*/ 66678 h 190561"/>
              <a:gd name="connsiteX6" fmla="*/ 143733 w 230301"/>
              <a:gd name="connsiteY6" fmla="*/ 107953 h 190561"/>
              <a:gd name="connsiteX7" fmla="*/ 29433 w 230301"/>
              <a:gd name="connsiteY7" fmla="*/ 190503 h 190561"/>
              <a:gd name="connsiteX8" fmla="*/ 42133 w 230301"/>
              <a:gd name="connsiteY8" fmla="*/ 120653 h 190561"/>
              <a:gd name="connsiteX9" fmla="*/ 858 w 230301"/>
              <a:gd name="connsiteY9" fmla="*/ 76203 h 19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301" h="190561">
                <a:moveTo>
                  <a:pt x="858" y="76203"/>
                </a:moveTo>
                <a:cubicBezTo>
                  <a:pt x="8795" y="70911"/>
                  <a:pt x="60654" y="92607"/>
                  <a:pt x="89758" y="88903"/>
                </a:cubicBezTo>
                <a:cubicBezTo>
                  <a:pt x="118862" y="85199"/>
                  <a:pt x="166487" y="58211"/>
                  <a:pt x="175483" y="53978"/>
                </a:cubicBezTo>
                <a:cubicBezTo>
                  <a:pt x="184479" y="49745"/>
                  <a:pt x="134737" y="72499"/>
                  <a:pt x="143733" y="63503"/>
                </a:cubicBezTo>
                <a:cubicBezTo>
                  <a:pt x="152729" y="54507"/>
                  <a:pt x="222579" y="-526"/>
                  <a:pt x="229458" y="3"/>
                </a:cubicBezTo>
                <a:cubicBezTo>
                  <a:pt x="236337" y="532"/>
                  <a:pt x="199296" y="48686"/>
                  <a:pt x="185008" y="66678"/>
                </a:cubicBezTo>
                <a:cubicBezTo>
                  <a:pt x="170720" y="84670"/>
                  <a:pt x="169662" y="87316"/>
                  <a:pt x="143733" y="107953"/>
                </a:cubicBezTo>
                <a:cubicBezTo>
                  <a:pt x="117804" y="128591"/>
                  <a:pt x="46366" y="188386"/>
                  <a:pt x="29433" y="190503"/>
                </a:cubicBezTo>
                <a:cubicBezTo>
                  <a:pt x="12500" y="192620"/>
                  <a:pt x="41604" y="136528"/>
                  <a:pt x="42133" y="120653"/>
                </a:cubicBezTo>
                <a:cubicBezTo>
                  <a:pt x="42662" y="104778"/>
                  <a:pt x="-7079" y="81495"/>
                  <a:pt x="858" y="76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A773E01D-9790-13AA-B16F-363EC74ACC8C}"/>
              </a:ext>
            </a:extLst>
          </p:cNvPr>
          <p:cNvSpPr/>
          <p:nvPr/>
        </p:nvSpPr>
        <p:spPr>
          <a:xfrm>
            <a:off x="4384386" y="4536651"/>
            <a:ext cx="686149" cy="76671"/>
          </a:xfrm>
          <a:custGeom>
            <a:avLst/>
            <a:gdLst>
              <a:gd name="connsiteX0" fmla="*/ 289 w 686149"/>
              <a:gd name="connsiteY0" fmla="*/ 32174 h 76671"/>
              <a:gd name="connsiteX1" fmla="*/ 197139 w 686149"/>
              <a:gd name="connsiteY1" fmla="*/ 41699 h 76671"/>
              <a:gd name="connsiteX2" fmla="*/ 181264 w 686149"/>
              <a:gd name="connsiteY2" fmla="*/ 57574 h 76671"/>
              <a:gd name="connsiteX3" fmla="*/ 349539 w 686149"/>
              <a:gd name="connsiteY3" fmla="*/ 57574 h 76671"/>
              <a:gd name="connsiteX4" fmla="*/ 311439 w 686149"/>
              <a:gd name="connsiteY4" fmla="*/ 76624 h 76671"/>
              <a:gd name="connsiteX5" fmla="*/ 460664 w 686149"/>
              <a:gd name="connsiteY5" fmla="*/ 51224 h 76671"/>
              <a:gd name="connsiteX6" fmla="*/ 606714 w 686149"/>
              <a:gd name="connsiteY6" fmla="*/ 25824 h 76671"/>
              <a:gd name="connsiteX7" fmla="*/ 552739 w 686149"/>
              <a:gd name="connsiteY7" fmla="*/ 60749 h 76671"/>
              <a:gd name="connsiteX8" fmla="*/ 686089 w 686149"/>
              <a:gd name="connsiteY8" fmla="*/ 424 h 76671"/>
              <a:gd name="connsiteX9" fmla="*/ 533689 w 686149"/>
              <a:gd name="connsiteY9" fmla="*/ 35349 h 76671"/>
              <a:gd name="connsiteX10" fmla="*/ 162214 w 686149"/>
              <a:gd name="connsiteY10" fmla="*/ 63924 h 76671"/>
              <a:gd name="connsiteX11" fmla="*/ 289 w 686149"/>
              <a:gd name="connsiteY11" fmla="*/ 32174 h 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149" h="76671">
                <a:moveTo>
                  <a:pt x="289" y="32174"/>
                </a:moveTo>
                <a:cubicBezTo>
                  <a:pt x="6110" y="28470"/>
                  <a:pt x="197139" y="41699"/>
                  <a:pt x="197139" y="41699"/>
                </a:cubicBezTo>
                <a:cubicBezTo>
                  <a:pt x="227301" y="45932"/>
                  <a:pt x="155864" y="54928"/>
                  <a:pt x="181264" y="57574"/>
                </a:cubicBezTo>
                <a:cubicBezTo>
                  <a:pt x="206664" y="60220"/>
                  <a:pt x="327843" y="54399"/>
                  <a:pt x="349539" y="57574"/>
                </a:cubicBezTo>
                <a:cubicBezTo>
                  <a:pt x="371235" y="60749"/>
                  <a:pt x="292918" y="77682"/>
                  <a:pt x="311439" y="76624"/>
                </a:cubicBezTo>
                <a:cubicBezTo>
                  <a:pt x="329960" y="75566"/>
                  <a:pt x="460664" y="51224"/>
                  <a:pt x="460664" y="51224"/>
                </a:cubicBezTo>
                <a:cubicBezTo>
                  <a:pt x="509877" y="42757"/>
                  <a:pt x="591368" y="24236"/>
                  <a:pt x="606714" y="25824"/>
                </a:cubicBezTo>
                <a:cubicBezTo>
                  <a:pt x="622060" y="27411"/>
                  <a:pt x="539510" y="64982"/>
                  <a:pt x="552739" y="60749"/>
                </a:cubicBezTo>
                <a:cubicBezTo>
                  <a:pt x="565968" y="56516"/>
                  <a:pt x="689264" y="4657"/>
                  <a:pt x="686089" y="424"/>
                </a:cubicBezTo>
                <a:cubicBezTo>
                  <a:pt x="682914" y="-3809"/>
                  <a:pt x="621002" y="24766"/>
                  <a:pt x="533689" y="35349"/>
                </a:cubicBezTo>
                <a:cubicBezTo>
                  <a:pt x="446377" y="45932"/>
                  <a:pt x="246881" y="65511"/>
                  <a:pt x="162214" y="63924"/>
                </a:cubicBezTo>
                <a:cubicBezTo>
                  <a:pt x="77547" y="62337"/>
                  <a:pt x="-5532" y="35878"/>
                  <a:pt x="289" y="32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AE2AC009-0D98-A04F-3B3F-C619D1A36D24}"/>
              </a:ext>
            </a:extLst>
          </p:cNvPr>
          <p:cNvSpPr/>
          <p:nvPr/>
        </p:nvSpPr>
        <p:spPr>
          <a:xfrm>
            <a:off x="4381148" y="4625972"/>
            <a:ext cx="448037" cy="180978"/>
          </a:xfrm>
          <a:custGeom>
            <a:avLst/>
            <a:gdLst>
              <a:gd name="connsiteX0" fmla="*/ 44802 w 448037"/>
              <a:gd name="connsiteY0" fmla="*/ 3 h 180978"/>
              <a:gd name="connsiteX1" fmla="*/ 25752 w 448037"/>
              <a:gd name="connsiteY1" fmla="*/ 73028 h 180978"/>
              <a:gd name="connsiteX2" fmla="*/ 108302 w 448037"/>
              <a:gd name="connsiteY2" fmla="*/ 107953 h 180978"/>
              <a:gd name="connsiteX3" fmla="*/ 32102 w 448037"/>
              <a:gd name="connsiteY3" fmla="*/ 117478 h 180978"/>
              <a:gd name="connsiteX4" fmla="*/ 168627 w 448037"/>
              <a:gd name="connsiteY4" fmla="*/ 130178 h 180978"/>
              <a:gd name="connsiteX5" fmla="*/ 238477 w 448037"/>
              <a:gd name="connsiteY5" fmla="*/ 174628 h 180978"/>
              <a:gd name="connsiteX6" fmla="*/ 200377 w 448037"/>
              <a:gd name="connsiteY6" fmla="*/ 171453 h 180978"/>
              <a:gd name="connsiteX7" fmla="*/ 314677 w 448037"/>
              <a:gd name="connsiteY7" fmla="*/ 146053 h 180978"/>
              <a:gd name="connsiteX8" fmla="*/ 448027 w 448037"/>
              <a:gd name="connsiteY8" fmla="*/ 180978 h 180978"/>
              <a:gd name="connsiteX9" fmla="*/ 321027 w 448037"/>
              <a:gd name="connsiteY9" fmla="*/ 146053 h 180978"/>
              <a:gd name="connsiteX10" fmla="*/ 162277 w 448037"/>
              <a:gd name="connsiteY10" fmla="*/ 127003 h 180978"/>
              <a:gd name="connsiteX11" fmla="*/ 79727 w 448037"/>
              <a:gd name="connsiteY11" fmla="*/ 111128 h 180978"/>
              <a:gd name="connsiteX12" fmla="*/ 352 w 448037"/>
              <a:gd name="connsiteY12" fmla="*/ 76203 h 180978"/>
              <a:gd name="connsiteX13" fmla="*/ 44802 w 448037"/>
              <a:gd name="connsiteY13" fmla="*/ 3 h 18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037" h="180978">
                <a:moveTo>
                  <a:pt x="44802" y="3"/>
                </a:moveTo>
                <a:cubicBezTo>
                  <a:pt x="49035" y="-526"/>
                  <a:pt x="15169" y="55036"/>
                  <a:pt x="25752" y="73028"/>
                </a:cubicBezTo>
                <a:cubicBezTo>
                  <a:pt x="36335" y="91020"/>
                  <a:pt x="107244" y="100545"/>
                  <a:pt x="108302" y="107953"/>
                </a:cubicBezTo>
                <a:cubicBezTo>
                  <a:pt x="109360" y="115361"/>
                  <a:pt x="22048" y="113774"/>
                  <a:pt x="32102" y="117478"/>
                </a:cubicBezTo>
                <a:cubicBezTo>
                  <a:pt x="42156" y="121182"/>
                  <a:pt x="134231" y="120653"/>
                  <a:pt x="168627" y="130178"/>
                </a:cubicBezTo>
                <a:cubicBezTo>
                  <a:pt x="203023" y="139703"/>
                  <a:pt x="233185" y="167749"/>
                  <a:pt x="238477" y="174628"/>
                </a:cubicBezTo>
                <a:cubicBezTo>
                  <a:pt x="243769" y="181507"/>
                  <a:pt x="187677" y="176216"/>
                  <a:pt x="200377" y="171453"/>
                </a:cubicBezTo>
                <a:cubicBezTo>
                  <a:pt x="213077" y="166690"/>
                  <a:pt x="273402" y="144466"/>
                  <a:pt x="314677" y="146053"/>
                </a:cubicBezTo>
                <a:cubicBezTo>
                  <a:pt x="355952" y="147640"/>
                  <a:pt x="446969" y="180978"/>
                  <a:pt x="448027" y="180978"/>
                </a:cubicBezTo>
                <a:cubicBezTo>
                  <a:pt x="449085" y="180978"/>
                  <a:pt x="368652" y="155049"/>
                  <a:pt x="321027" y="146053"/>
                </a:cubicBezTo>
                <a:cubicBezTo>
                  <a:pt x="273402" y="137057"/>
                  <a:pt x="202494" y="132824"/>
                  <a:pt x="162277" y="127003"/>
                </a:cubicBezTo>
                <a:cubicBezTo>
                  <a:pt x="122060" y="121182"/>
                  <a:pt x="106715" y="119595"/>
                  <a:pt x="79727" y="111128"/>
                </a:cubicBezTo>
                <a:cubicBezTo>
                  <a:pt x="52739" y="102661"/>
                  <a:pt x="5114" y="89432"/>
                  <a:pt x="352" y="76203"/>
                </a:cubicBezTo>
                <a:cubicBezTo>
                  <a:pt x="-4410" y="62974"/>
                  <a:pt x="40569" y="532"/>
                  <a:pt x="44802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CD3E298-A664-01E0-794E-BE308CA8D79D}"/>
              </a:ext>
            </a:extLst>
          </p:cNvPr>
          <p:cNvSpPr/>
          <p:nvPr/>
        </p:nvSpPr>
        <p:spPr>
          <a:xfrm>
            <a:off x="4321942" y="4571607"/>
            <a:ext cx="93693" cy="116456"/>
          </a:xfrm>
          <a:custGeom>
            <a:avLst/>
            <a:gdLst>
              <a:gd name="connsiteX0" fmla="*/ 2408 w 93693"/>
              <a:gd name="connsiteY0" fmla="*/ 393 h 116456"/>
              <a:gd name="connsiteX1" fmla="*/ 8758 w 93693"/>
              <a:gd name="connsiteY1" fmla="*/ 54368 h 116456"/>
              <a:gd name="connsiteX2" fmla="*/ 91308 w 93693"/>
              <a:gd name="connsiteY2" fmla="*/ 114693 h 116456"/>
              <a:gd name="connsiteX3" fmla="*/ 65908 w 93693"/>
              <a:gd name="connsiteY3" fmla="*/ 98818 h 116456"/>
              <a:gd name="connsiteX4" fmla="*/ 8758 w 93693"/>
              <a:gd name="connsiteY4" fmla="*/ 82943 h 116456"/>
              <a:gd name="connsiteX5" fmla="*/ 2408 w 93693"/>
              <a:gd name="connsiteY5" fmla="*/ 393 h 1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93" h="116456">
                <a:moveTo>
                  <a:pt x="2408" y="393"/>
                </a:moveTo>
                <a:cubicBezTo>
                  <a:pt x="2408" y="-4369"/>
                  <a:pt x="-6059" y="35318"/>
                  <a:pt x="8758" y="54368"/>
                </a:cubicBezTo>
                <a:cubicBezTo>
                  <a:pt x="23575" y="73418"/>
                  <a:pt x="81783" y="107285"/>
                  <a:pt x="91308" y="114693"/>
                </a:cubicBezTo>
                <a:cubicBezTo>
                  <a:pt x="100833" y="122101"/>
                  <a:pt x="79666" y="104110"/>
                  <a:pt x="65908" y="98818"/>
                </a:cubicBezTo>
                <a:cubicBezTo>
                  <a:pt x="52150" y="93526"/>
                  <a:pt x="20400" y="92997"/>
                  <a:pt x="8758" y="82943"/>
                </a:cubicBezTo>
                <a:cubicBezTo>
                  <a:pt x="-2884" y="72889"/>
                  <a:pt x="2408" y="5155"/>
                  <a:pt x="2408" y="3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2679038E-9B1B-61E9-A5C3-690D33283579}"/>
              </a:ext>
            </a:extLst>
          </p:cNvPr>
          <p:cNvSpPr/>
          <p:nvPr/>
        </p:nvSpPr>
        <p:spPr>
          <a:xfrm>
            <a:off x="3873496" y="3841742"/>
            <a:ext cx="225498" cy="283978"/>
          </a:xfrm>
          <a:custGeom>
            <a:avLst/>
            <a:gdLst>
              <a:gd name="connsiteX0" fmla="*/ 225429 w 225498"/>
              <a:gd name="connsiteY0" fmla="*/ 8 h 283978"/>
              <a:gd name="connsiteX1" fmla="*/ 92079 w 225498"/>
              <a:gd name="connsiteY1" fmla="*/ 146058 h 283978"/>
              <a:gd name="connsiteX2" fmla="*/ 41279 w 225498"/>
              <a:gd name="connsiteY2" fmla="*/ 282583 h 283978"/>
              <a:gd name="connsiteX3" fmla="*/ 47629 w 225498"/>
              <a:gd name="connsiteY3" fmla="*/ 212733 h 283978"/>
              <a:gd name="connsiteX4" fmla="*/ 50804 w 225498"/>
              <a:gd name="connsiteY4" fmla="*/ 146058 h 283978"/>
              <a:gd name="connsiteX5" fmla="*/ 4 w 225498"/>
              <a:gd name="connsiteY5" fmla="*/ 44458 h 283978"/>
              <a:gd name="connsiteX6" fmla="*/ 53979 w 225498"/>
              <a:gd name="connsiteY6" fmla="*/ 130183 h 283978"/>
              <a:gd name="connsiteX7" fmla="*/ 120654 w 225498"/>
              <a:gd name="connsiteY7" fmla="*/ 53983 h 283978"/>
              <a:gd name="connsiteX8" fmla="*/ 158754 w 225498"/>
              <a:gd name="connsiteY8" fmla="*/ 47633 h 283978"/>
              <a:gd name="connsiteX9" fmla="*/ 73029 w 225498"/>
              <a:gd name="connsiteY9" fmla="*/ 152408 h 283978"/>
              <a:gd name="connsiteX10" fmla="*/ 225429 w 225498"/>
              <a:gd name="connsiteY10" fmla="*/ 8 h 28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98" h="283978">
                <a:moveTo>
                  <a:pt x="225429" y="8"/>
                </a:moveTo>
                <a:cubicBezTo>
                  <a:pt x="228604" y="-1050"/>
                  <a:pt x="122771" y="98962"/>
                  <a:pt x="92079" y="146058"/>
                </a:cubicBezTo>
                <a:cubicBezTo>
                  <a:pt x="61387" y="193154"/>
                  <a:pt x="48687" y="271471"/>
                  <a:pt x="41279" y="282583"/>
                </a:cubicBezTo>
                <a:cubicBezTo>
                  <a:pt x="33871" y="293696"/>
                  <a:pt x="46042" y="235487"/>
                  <a:pt x="47629" y="212733"/>
                </a:cubicBezTo>
                <a:cubicBezTo>
                  <a:pt x="49216" y="189979"/>
                  <a:pt x="58741" y="174104"/>
                  <a:pt x="50804" y="146058"/>
                </a:cubicBezTo>
                <a:cubicBezTo>
                  <a:pt x="42866" y="118012"/>
                  <a:pt x="-525" y="47104"/>
                  <a:pt x="4" y="44458"/>
                </a:cubicBezTo>
                <a:cubicBezTo>
                  <a:pt x="533" y="41812"/>
                  <a:pt x="33871" y="128596"/>
                  <a:pt x="53979" y="130183"/>
                </a:cubicBezTo>
                <a:cubicBezTo>
                  <a:pt x="74087" y="131771"/>
                  <a:pt x="103192" y="67741"/>
                  <a:pt x="120654" y="53983"/>
                </a:cubicBezTo>
                <a:cubicBezTo>
                  <a:pt x="138116" y="40225"/>
                  <a:pt x="166691" y="31229"/>
                  <a:pt x="158754" y="47633"/>
                </a:cubicBezTo>
                <a:cubicBezTo>
                  <a:pt x="150816" y="64037"/>
                  <a:pt x="60858" y="157700"/>
                  <a:pt x="73029" y="152408"/>
                </a:cubicBezTo>
                <a:cubicBezTo>
                  <a:pt x="85200" y="147116"/>
                  <a:pt x="222254" y="1066"/>
                  <a:pt x="225429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B64E2E7-5077-8CBC-5546-1271A1664CF6}"/>
              </a:ext>
            </a:extLst>
          </p:cNvPr>
          <p:cNvSpPr/>
          <p:nvPr/>
        </p:nvSpPr>
        <p:spPr>
          <a:xfrm>
            <a:off x="3781326" y="3787755"/>
            <a:ext cx="85829" cy="211573"/>
          </a:xfrm>
          <a:custGeom>
            <a:avLst/>
            <a:gdLst>
              <a:gd name="connsiteX0" fmla="*/ 85824 w 85829"/>
              <a:gd name="connsiteY0" fmla="*/ 20 h 211573"/>
              <a:gd name="connsiteX1" fmla="*/ 44549 w 85829"/>
              <a:gd name="connsiteY1" fmla="*/ 101620 h 211573"/>
              <a:gd name="connsiteX2" fmla="*/ 63599 w 85829"/>
              <a:gd name="connsiteY2" fmla="*/ 209570 h 211573"/>
              <a:gd name="connsiteX3" fmla="*/ 54074 w 85829"/>
              <a:gd name="connsiteY3" fmla="*/ 161945 h 211573"/>
              <a:gd name="connsiteX4" fmla="*/ 99 w 85829"/>
              <a:gd name="connsiteY4" fmla="*/ 41295 h 211573"/>
              <a:gd name="connsiteX5" fmla="*/ 41374 w 85829"/>
              <a:gd name="connsiteY5" fmla="*/ 92095 h 211573"/>
              <a:gd name="connsiteX6" fmla="*/ 85824 w 85829"/>
              <a:gd name="connsiteY6" fmla="*/ 20 h 21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29" h="211573">
                <a:moveTo>
                  <a:pt x="85824" y="20"/>
                </a:moveTo>
                <a:cubicBezTo>
                  <a:pt x="86353" y="1607"/>
                  <a:pt x="48253" y="66695"/>
                  <a:pt x="44549" y="101620"/>
                </a:cubicBezTo>
                <a:cubicBezTo>
                  <a:pt x="40845" y="136545"/>
                  <a:pt x="62012" y="199516"/>
                  <a:pt x="63599" y="209570"/>
                </a:cubicBezTo>
                <a:cubicBezTo>
                  <a:pt x="65186" y="219624"/>
                  <a:pt x="64657" y="189991"/>
                  <a:pt x="54074" y="161945"/>
                </a:cubicBezTo>
                <a:cubicBezTo>
                  <a:pt x="43491" y="133899"/>
                  <a:pt x="2216" y="52937"/>
                  <a:pt x="99" y="41295"/>
                </a:cubicBezTo>
                <a:cubicBezTo>
                  <a:pt x="-2018" y="29653"/>
                  <a:pt x="30261" y="95270"/>
                  <a:pt x="41374" y="92095"/>
                </a:cubicBezTo>
                <a:cubicBezTo>
                  <a:pt x="52487" y="88920"/>
                  <a:pt x="85295" y="-1567"/>
                  <a:pt x="85824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E1ED951-FF11-FBB6-6793-5EDB6A80F373}"/>
              </a:ext>
            </a:extLst>
          </p:cNvPr>
          <p:cNvSpPr/>
          <p:nvPr/>
        </p:nvSpPr>
        <p:spPr>
          <a:xfrm>
            <a:off x="5338306" y="3813172"/>
            <a:ext cx="109518" cy="191867"/>
          </a:xfrm>
          <a:custGeom>
            <a:avLst/>
            <a:gdLst>
              <a:gd name="connsiteX0" fmla="*/ 33794 w 109518"/>
              <a:gd name="connsiteY0" fmla="*/ 3 h 191867"/>
              <a:gd name="connsiteX1" fmla="*/ 33794 w 109518"/>
              <a:gd name="connsiteY1" fmla="*/ 92078 h 191867"/>
              <a:gd name="connsiteX2" fmla="*/ 103644 w 109518"/>
              <a:gd name="connsiteY2" fmla="*/ 187328 h 191867"/>
              <a:gd name="connsiteX3" fmla="*/ 94119 w 109518"/>
              <a:gd name="connsiteY3" fmla="*/ 168278 h 191867"/>
              <a:gd name="connsiteX4" fmla="*/ 2044 w 109518"/>
              <a:gd name="connsiteY4" fmla="*/ 95253 h 191867"/>
              <a:gd name="connsiteX5" fmla="*/ 33794 w 109518"/>
              <a:gd name="connsiteY5" fmla="*/ 3 h 19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18" h="191867">
                <a:moveTo>
                  <a:pt x="33794" y="3"/>
                </a:moveTo>
                <a:cubicBezTo>
                  <a:pt x="39086" y="-526"/>
                  <a:pt x="22152" y="60857"/>
                  <a:pt x="33794" y="92078"/>
                </a:cubicBezTo>
                <a:cubicBezTo>
                  <a:pt x="45436" y="123299"/>
                  <a:pt x="103644" y="187328"/>
                  <a:pt x="103644" y="187328"/>
                </a:cubicBezTo>
                <a:cubicBezTo>
                  <a:pt x="113698" y="200028"/>
                  <a:pt x="111052" y="183624"/>
                  <a:pt x="94119" y="168278"/>
                </a:cubicBezTo>
                <a:cubicBezTo>
                  <a:pt x="77186" y="152932"/>
                  <a:pt x="13156" y="119066"/>
                  <a:pt x="2044" y="95253"/>
                </a:cubicBezTo>
                <a:cubicBezTo>
                  <a:pt x="-9069" y="71441"/>
                  <a:pt x="28502" y="532"/>
                  <a:pt x="33794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7CDC8DF-E949-88D6-5DB9-D15CC327CC03}"/>
              </a:ext>
            </a:extLst>
          </p:cNvPr>
          <p:cNvSpPr/>
          <p:nvPr/>
        </p:nvSpPr>
        <p:spPr>
          <a:xfrm>
            <a:off x="5492746" y="3812963"/>
            <a:ext cx="48156" cy="80227"/>
          </a:xfrm>
          <a:custGeom>
            <a:avLst/>
            <a:gdLst>
              <a:gd name="connsiteX0" fmla="*/ 4 w 48156"/>
              <a:gd name="connsiteY0" fmla="*/ 212 h 80227"/>
              <a:gd name="connsiteX1" fmla="*/ 44454 w 48156"/>
              <a:gd name="connsiteY1" fmla="*/ 60537 h 80227"/>
              <a:gd name="connsiteX2" fmla="*/ 38104 w 48156"/>
              <a:gd name="connsiteY2" fmla="*/ 79587 h 80227"/>
              <a:gd name="connsiteX3" fmla="*/ 47629 w 48156"/>
              <a:gd name="connsiteY3" fmla="*/ 41487 h 80227"/>
              <a:gd name="connsiteX4" fmla="*/ 4 w 48156"/>
              <a:gd name="connsiteY4" fmla="*/ 212 h 8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6" h="80227">
                <a:moveTo>
                  <a:pt x="4" y="212"/>
                </a:moveTo>
                <a:cubicBezTo>
                  <a:pt x="-525" y="3387"/>
                  <a:pt x="44454" y="60537"/>
                  <a:pt x="44454" y="60537"/>
                </a:cubicBezTo>
                <a:cubicBezTo>
                  <a:pt x="50804" y="73766"/>
                  <a:pt x="37575" y="82762"/>
                  <a:pt x="38104" y="79587"/>
                </a:cubicBezTo>
                <a:cubicBezTo>
                  <a:pt x="38633" y="76412"/>
                  <a:pt x="50804" y="52600"/>
                  <a:pt x="47629" y="41487"/>
                </a:cubicBezTo>
                <a:cubicBezTo>
                  <a:pt x="44454" y="30374"/>
                  <a:pt x="533" y="-2963"/>
                  <a:pt x="4" y="2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0A064A4-164B-CDCB-A2BF-C5536088369B}"/>
              </a:ext>
            </a:extLst>
          </p:cNvPr>
          <p:cNvSpPr/>
          <p:nvPr/>
        </p:nvSpPr>
        <p:spPr>
          <a:xfrm>
            <a:off x="5740366" y="3689096"/>
            <a:ext cx="83760" cy="362615"/>
          </a:xfrm>
          <a:custGeom>
            <a:avLst/>
            <a:gdLst>
              <a:gd name="connsiteX0" fmla="*/ 34 w 83760"/>
              <a:gd name="connsiteY0" fmla="*/ 19304 h 362615"/>
              <a:gd name="connsiteX1" fmla="*/ 63534 w 83760"/>
              <a:gd name="connsiteY1" fmla="*/ 149479 h 362615"/>
              <a:gd name="connsiteX2" fmla="*/ 73059 w 83760"/>
              <a:gd name="connsiteY2" fmla="*/ 257429 h 362615"/>
              <a:gd name="connsiteX3" fmla="*/ 66709 w 83760"/>
              <a:gd name="connsiteY3" fmla="*/ 212979 h 362615"/>
              <a:gd name="connsiteX4" fmla="*/ 82584 w 83760"/>
              <a:gd name="connsiteY4" fmla="*/ 362204 h 362615"/>
              <a:gd name="connsiteX5" fmla="*/ 82584 w 83760"/>
              <a:gd name="connsiteY5" fmla="*/ 260604 h 362615"/>
              <a:gd name="connsiteX6" fmla="*/ 82584 w 83760"/>
              <a:gd name="connsiteY6" fmla="*/ 3429 h 362615"/>
              <a:gd name="connsiteX7" fmla="*/ 73059 w 83760"/>
              <a:gd name="connsiteY7" fmla="*/ 108204 h 362615"/>
              <a:gd name="connsiteX8" fmla="*/ 34 w 83760"/>
              <a:gd name="connsiteY8" fmla="*/ 19304 h 36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60" h="362615">
                <a:moveTo>
                  <a:pt x="34" y="19304"/>
                </a:moveTo>
                <a:cubicBezTo>
                  <a:pt x="-1553" y="26183"/>
                  <a:pt x="51363" y="109792"/>
                  <a:pt x="63534" y="149479"/>
                </a:cubicBezTo>
                <a:cubicBezTo>
                  <a:pt x="75705" y="189166"/>
                  <a:pt x="72530" y="246846"/>
                  <a:pt x="73059" y="257429"/>
                </a:cubicBezTo>
                <a:cubicBezTo>
                  <a:pt x="73588" y="268012"/>
                  <a:pt x="65122" y="195517"/>
                  <a:pt x="66709" y="212979"/>
                </a:cubicBezTo>
                <a:cubicBezTo>
                  <a:pt x="68296" y="230441"/>
                  <a:pt x="79938" y="354267"/>
                  <a:pt x="82584" y="362204"/>
                </a:cubicBezTo>
                <a:cubicBezTo>
                  <a:pt x="85230" y="370141"/>
                  <a:pt x="82584" y="260604"/>
                  <a:pt x="82584" y="260604"/>
                </a:cubicBezTo>
                <a:cubicBezTo>
                  <a:pt x="82584" y="200808"/>
                  <a:pt x="84172" y="28829"/>
                  <a:pt x="82584" y="3429"/>
                </a:cubicBezTo>
                <a:cubicBezTo>
                  <a:pt x="80997" y="-21971"/>
                  <a:pt x="82055" y="101854"/>
                  <a:pt x="73059" y="108204"/>
                </a:cubicBezTo>
                <a:cubicBezTo>
                  <a:pt x="64063" y="114554"/>
                  <a:pt x="1621" y="12425"/>
                  <a:pt x="34" y="193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CC12457-217E-453E-F362-3451D130715C}"/>
              </a:ext>
            </a:extLst>
          </p:cNvPr>
          <p:cNvSpPr/>
          <p:nvPr/>
        </p:nvSpPr>
        <p:spPr>
          <a:xfrm>
            <a:off x="4642022" y="5133965"/>
            <a:ext cx="102819" cy="211544"/>
          </a:xfrm>
          <a:custGeom>
            <a:avLst/>
            <a:gdLst>
              <a:gd name="connsiteX0" fmla="*/ 22053 w 102819"/>
              <a:gd name="connsiteY0" fmla="*/ 10 h 211544"/>
              <a:gd name="connsiteX1" fmla="*/ 18878 w 102819"/>
              <a:gd name="connsiteY1" fmla="*/ 107960 h 211544"/>
              <a:gd name="connsiteX2" fmla="*/ 101428 w 102819"/>
              <a:gd name="connsiteY2" fmla="*/ 209560 h 211544"/>
              <a:gd name="connsiteX3" fmla="*/ 72853 w 102819"/>
              <a:gd name="connsiteY3" fmla="*/ 177810 h 211544"/>
              <a:gd name="connsiteX4" fmla="*/ 3003 w 102819"/>
              <a:gd name="connsiteY4" fmla="*/ 101610 h 211544"/>
              <a:gd name="connsiteX5" fmla="*/ 22053 w 102819"/>
              <a:gd name="connsiteY5" fmla="*/ 10 h 2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9" h="211544">
                <a:moveTo>
                  <a:pt x="22053" y="10"/>
                </a:moveTo>
                <a:cubicBezTo>
                  <a:pt x="24699" y="1068"/>
                  <a:pt x="5649" y="73035"/>
                  <a:pt x="18878" y="107960"/>
                </a:cubicBezTo>
                <a:cubicBezTo>
                  <a:pt x="32107" y="142885"/>
                  <a:pt x="92432" y="197918"/>
                  <a:pt x="101428" y="209560"/>
                </a:cubicBezTo>
                <a:cubicBezTo>
                  <a:pt x="110424" y="221202"/>
                  <a:pt x="72853" y="177810"/>
                  <a:pt x="72853" y="177810"/>
                </a:cubicBezTo>
                <a:cubicBezTo>
                  <a:pt x="56449" y="159818"/>
                  <a:pt x="15174" y="127539"/>
                  <a:pt x="3003" y="101610"/>
                </a:cubicBezTo>
                <a:cubicBezTo>
                  <a:pt x="-9168" y="75681"/>
                  <a:pt x="19407" y="-1048"/>
                  <a:pt x="22053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03FBBF8-11E8-0741-C2AE-4BB4DBF93663}"/>
              </a:ext>
            </a:extLst>
          </p:cNvPr>
          <p:cNvSpPr/>
          <p:nvPr/>
        </p:nvSpPr>
        <p:spPr>
          <a:xfrm>
            <a:off x="5185084" y="4965608"/>
            <a:ext cx="244077" cy="508240"/>
          </a:xfrm>
          <a:custGeom>
            <a:avLst/>
            <a:gdLst>
              <a:gd name="connsiteX0" fmla="*/ 240991 w 244077"/>
              <a:gd name="connsiteY0" fmla="*/ 92 h 508240"/>
              <a:gd name="connsiteX1" fmla="*/ 183841 w 244077"/>
              <a:gd name="connsiteY1" fmla="*/ 193767 h 508240"/>
              <a:gd name="connsiteX2" fmla="*/ 187016 w 244077"/>
              <a:gd name="connsiteY2" fmla="*/ 111217 h 508240"/>
              <a:gd name="connsiteX3" fmla="*/ 2866 w 244077"/>
              <a:gd name="connsiteY3" fmla="*/ 498567 h 508240"/>
              <a:gd name="connsiteX4" fmla="*/ 75891 w 244077"/>
              <a:gd name="connsiteY4" fmla="*/ 377917 h 508240"/>
              <a:gd name="connsiteX5" fmla="*/ 91766 w 244077"/>
              <a:gd name="connsiteY5" fmla="*/ 231867 h 508240"/>
              <a:gd name="connsiteX6" fmla="*/ 79066 w 244077"/>
              <a:gd name="connsiteY6" fmla="*/ 276317 h 508240"/>
              <a:gd name="connsiteX7" fmla="*/ 155266 w 244077"/>
              <a:gd name="connsiteY7" fmla="*/ 54067 h 508240"/>
              <a:gd name="connsiteX8" fmla="*/ 75891 w 244077"/>
              <a:gd name="connsiteY8" fmla="*/ 222342 h 508240"/>
              <a:gd name="connsiteX9" fmla="*/ 240991 w 244077"/>
              <a:gd name="connsiteY9" fmla="*/ 92 h 50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077" h="508240">
                <a:moveTo>
                  <a:pt x="240991" y="92"/>
                </a:moveTo>
                <a:cubicBezTo>
                  <a:pt x="258983" y="-4671"/>
                  <a:pt x="192837" y="175246"/>
                  <a:pt x="183841" y="193767"/>
                </a:cubicBezTo>
                <a:cubicBezTo>
                  <a:pt x="174845" y="212288"/>
                  <a:pt x="217178" y="60417"/>
                  <a:pt x="187016" y="111217"/>
                </a:cubicBezTo>
                <a:cubicBezTo>
                  <a:pt x="156854" y="162017"/>
                  <a:pt x="21387" y="454117"/>
                  <a:pt x="2866" y="498567"/>
                </a:cubicBezTo>
                <a:cubicBezTo>
                  <a:pt x="-15655" y="543017"/>
                  <a:pt x="61074" y="422367"/>
                  <a:pt x="75891" y="377917"/>
                </a:cubicBezTo>
                <a:cubicBezTo>
                  <a:pt x="90708" y="333467"/>
                  <a:pt x="91237" y="248800"/>
                  <a:pt x="91766" y="231867"/>
                </a:cubicBezTo>
                <a:cubicBezTo>
                  <a:pt x="92295" y="214934"/>
                  <a:pt x="68483" y="305950"/>
                  <a:pt x="79066" y="276317"/>
                </a:cubicBezTo>
                <a:cubicBezTo>
                  <a:pt x="89649" y="246684"/>
                  <a:pt x="155795" y="63063"/>
                  <a:pt x="155266" y="54067"/>
                </a:cubicBezTo>
                <a:cubicBezTo>
                  <a:pt x="154737" y="45071"/>
                  <a:pt x="60016" y="232925"/>
                  <a:pt x="75891" y="222342"/>
                </a:cubicBezTo>
                <a:cubicBezTo>
                  <a:pt x="91766" y="211759"/>
                  <a:pt x="222999" y="4855"/>
                  <a:pt x="240991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A67B319-B4C1-50C4-98D8-9676F3F77156}"/>
              </a:ext>
            </a:extLst>
          </p:cNvPr>
          <p:cNvSpPr/>
          <p:nvPr/>
        </p:nvSpPr>
        <p:spPr>
          <a:xfrm>
            <a:off x="4267080" y="5121263"/>
            <a:ext cx="295463" cy="305133"/>
          </a:xfrm>
          <a:custGeom>
            <a:avLst/>
            <a:gdLst>
              <a:gd name="connsiteX0" fmla="*/ 120 w 295463"/>
              <a:gd name="connsiteY0" fmla="*/ 12 h 305133"/>
              <a:gd name="connsiteX1" fmla="*/ 216020 w 295463"/>
              <a:gd name="connsiteY1" fmla="*/ 190512 h 305133"/>
              <a:gd name="connsiteX2" fmla="*/ 184270 w 295463"/>
              <a:gd name="connsiteY2" fmla="*/ 161937 h 305133"/>
              <a:gd name="connsiteX3" fmla="*/ 295395 w 295463"/>
              <a:gd name="connsiteY3" fmla="*/ 304812 h 305133"/>
              <a:gd name="connsiteX4" fmla="*/ 200145 w 295463"/>
              <a:gd name="connsiteY4" fmla="*/ 200037 h 305133"/>
              <a:gd name="connsiteX5" fmla="*/ 155695 w 295463"/>
              <a:gd name="connsiteY5" fmla="*/ 174637 h 305133"/>
              <a:gd name="connsiteX6" fmla="*/ 184270 w 295463"/>
              <a:gd name="connsiteY6" fmla="*/ 180987 h 305133"/>
              <a:gd name="connsiteX7" fmla="*/ 120 w 295463"/>
              <a:gd name="connsiteY7" fmla="*/ 12 h 30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63" h="305133">
                <a:moveTo>
                  <a:pt x="120" y="12"/>
                </a:moveTo>
                <a:cubicBezTo>
                  <a:pt x="5412" y="1599"/>
                  <a:pt x="185328" y="163525"/>
                  <a:pt x="216020" y="190512"/>
                </a:cubicBezTo>
                <a:cubicBezTo>
                  <a:pt x="246712" y="217499"/>
                  <a:pt x="171041" y="142887"/>
                  <a:pt x="184270" y="161937"/>
                </a:cubicBezTo>
                <a:cubicBezTo>
                  <a:pt x="197499" y="180987"/>
                  <a:pt x="292749" y="298462"/>
                  <a:pt x="295395" y="304812"/>
                </a:cubicBezTo>
                <a:cubicBezTo>
                  <a:pt x="298041" y="311162"/>
                  <a:pt x="223428" y="221733"/>
                  <a:pt x="200145" y="200037"/>
                </a:cubicBezTo>
                <a:cubicBezTo>
                  <a:pt x="176862" y="178341"/>
                  <a:pt x="158341" y="177812"/>
                  <a:pt x="155695" y="174637"/>
                </a:cubicBezTo>
                <a:cubicBezTo>
                  <a:pt x="153049" y="171462"/>
                  <a:pt x="202791" y="209562"/>
                  <a:pt x="184270" y="180987"/>
                </a:cubicBezTo>
                <a:cubicBezTo>
                  <a:pt x="165749" y="152412"/>
                  <a:pt x="-5172" y="-1575"/>
                  <a:pt x="120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50B77CB-624E-F07E-0A39-F6D370E55A08}"/>
              </a:ext>
            </a:extLst>
          </p:cNvPr>
          <p:cNvSpPr/>
          <p:nvPr/>
        </p:nvSpPr>
        <p:spPr>
          <a:xfrm>
            <a:off x="4334943" y="5331561"/>
            <a:ext cx="268019" cy="153270"/>
          </a:xfrm>
          <a:custGeom>
            <a:avLst/>
            <a:gdLst>
              <a:gd name="connsiteX0" fmla="*/ 2107 w 268019"/>
              <a:gd name="connsiteY0" fmla="*/ 2439 h 153270"/>
              <a:gd name="connsiteX1" fmla="*/ 262457 w 268019"/>
              <a:gd name="connsiteY1" fmla="*/ 151664 h 153270"/>
              <a:gd name="connsiteX2" fmla="*/ 173557 w 268019"/>
              <a:gd name="connsiteY2" fmla="*/ 78639 h 153270"/>
              <a:gd name="connsiteX3" fmla="*/ 94182 w 268019"/>
              <a:gd name="connsiteY3" fmla="*/ 34189 h 153270"/>
              <a:gd name="connsiteX4" fmla="*/ 135457 w 268019"/>
              <a:gd name="connsiteY4" fmla="*/ 56414 h 153270"/>
              <a:gd name="connsiteX5" fmla="*/ 2107 w 268019"/>
              <a:gd name="connsiteY5" fmla="*/ 2439 h 15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19" h="153270">
                <a:moveTo>
                  <a:pt x="2107" y="2439"/>
                </a:moveTo>
                <a:cubicBezTo>
                  <a:pt x="23274" y="18314"/>
                  <a:pt x="233882" y="138964"/>
                  <a:pt x="262457" y="151664"/>
                </a:cubicBezTo>
                <a:cubicBezTo>
                  <a:pt x="291032" y="164364"/>
                  <a:pt x="201603" y="98218"/>
                  <a:pt x="173557" y="78639"/>
                </a:cubicBezTo>
                <a:cubicBezTo>
                  <a:pt x="145511" y="59060"/>
                  <a:pt x="100532" y="37893"/>
                  <a:pt x="94182" y="34189"/>
                </a:cubicBezTo>
                <a:cubicBezTo>
                  <a:pt x="87832" y="30485"/>
                  <a:pt x="144982" y="59589"/>
                  <a:pt x="135457" y="56414"/>
                </a:cubicBezTo>
                <a:cubicBezTo>
                  <a:pt x="125932" y="53239"/>
                  <a:pt x="-19060" y="-13436"/>
                  <a:pt x="2107" y="2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889538B-1937-3624-05B7-F7B5EDDAE224}"/>
              </a:ext>
            </a:extLst>
          </p:cNvPr>
          <p:cNvSpPr/>
          <p:nvPr/>
        </p:nvSpPr>
        <p:spPr>
          <a:xfrm>
            <a:off x="6152231" y="2862645"/>
            <a:ext cx="280322" cy="820041"/>
          </a:xfrm>
          <a:custGeom>
            <a:avLst/>
            <a:gdLst>
              <a:gd name="connsiteX0" fmla="*/ 919 w 280322"/>
              <a:gd name="connsiteY0" fmla="*/ 26605 h 820041"/>
              <a:gd name="connsiteX1" fmla="*/ 156494 w 280322"/>
              <a:gd name="connsiteY1" fmla="*/ 4380 h 820041"/>
              <a:gd name="connsiteX2" fmla="*/ 213644 w 280322"/>
              <a:gd name="connsiteY2" fmla="*/ 17080 h 820041"/>
              <a:gd name="connsiteX3" fmla="*/ 213644 w 280322"/>
              <a:gd name="connsiteY3" fmla="*/ 4380 h 820041"/>
              <a:gd name="connsiteX4" fmla="*/ 280319 w 280322"/>
              <a:gd name="connsiteY4" fmla="*/ 105980 h 820041"/>
              <a:gd name="connsiteX5" fmla="*/ 216819 w 280322"/>
              <a:gd name="connsiteY5" fmla="*/ 309180 h 820041"/>
              <a:gd name="connsiteX6" fmla="*/ 258094 w 280322"/>
              <a:gd name="connsiteY6" fmla="*/ 290130 h 820041"/>
              <a:gd name="connsiteX7" fmla="*/ 166019 w 280322"/>
              <a:gd name="connsiteY7" fmla="*/ 515555 h 820041"/>
              <a:gd name="connsiteX8" fmla="*/ 200944 w 280322"/>
              <a:gd name="connsiteY8" fmla="*/ 452055 h 820041"/>
              <a:gd name="connsiteX9" fmla="*/ 159669 w 280322"/>
              <a:gd name="connsiteY9" fmla="*/ 810830 h 820041"/>
              <a:gd name="connsiteX10" fmla="*/ 175544 w 280322"/>
              <a:gd name="connsiteY10" fmla="*/ 671130 h 820041"/>
              <a:gd name="connsiteX11" fmla="*/ 270794 w 280322"/>
              <a:gd name="connsiteY11" fmla="*/ 217105 h 820041"/>
              <a:gd name="connsiteX12" fmla="*/ 235869 w 280322"/>
              <a:gd name="connsiteY12" fmla="*/ 45655 h 820041"/>
              <a:gd name="connsiteX13" fmla="*/ 919 w 280322"/>
              <a:gd name="connsiteY13" fmla="*/ 26605 h 82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322" h="820041">
                <a:moveTo>
                  <a:pt x="919" y="26605"/>
                </a:moveTo>
                <a:cubicBezTo>
                  <a:pt x="-12310" y="19726"/>
                  <a:pt x="121040" y="5967"/>
                  <a:pt x="156494" y="4380"/>
                </a:cubicBezTo>
                <a:cubicBezTo>
                  <a:pt x="191948" y="2793"/>
                  <a:pt x="213644" y="17080"/>
                  <a:pt x="213644" y="17080"/>
                </a:cubicBezTo>
                <a:cubicBezTo>
                  <a:pt x="223169" y="17080"/>
                  <a:pt x="202532" y="-10436"/>
                  <a:pt x="213644" y="4380"/>
                </a:cubicBezTo>
                <a:cubicBezTo>
                  <a:pt x="224756" y="19196"/>
                  <a:pt x="279790" y="55180"/>
                  <a:pt x="280319" y="105980"/>
                </a:cubicBezTo>
                <a:cubicBezTo>
                  <a:pt x="280848" y="156780"/>
                  <a:pt x="220523" y="278488"/>
                  <a:pt x="216819" y="309180"/>
                </a:cubicBezTo>
                <a:cubicBezTo>
                  <a:pt x="213115" y="339872"/>
                  <a:pt x="266561" y="255734"/>
                  <a:pt x="258094" y="290130"/>
                </a:cubicBezTo>
                <a:cubicBezTo>
                  <a:pt x="249627" y="324526"/>
                  <a:pt x="175544" y="488568"/>
                  <a:pt x="166019" y="515555"/>
                </a:cubicBezTo>
                <a:cubicBezTo>
                  <a:pt x="156494" y="542542"/>
                  <a:pt x="202002" y="402843"/>
                  <a:pt x="200944" y="452055"/>
                </a:cubicBezTo>
                <a:cubicBezTo>
                  <a:pt x="199886" y="501267"/>
                  <a:pt x="163902" y="774318"/>
                  <a:pt x="159669" y="810830"/>
                </a:cubicBezTo>
                <a:cubicBezTo>
                  <a:pt x="155436" y="847343"/>
                  <a:pt x="157023" y="770084"/>
                  <a:pt x="175544" y="671130"/>
                </a:cubicBezTo>
                <a:cubicBezTo>
                  <a:pt x="194065" y="572176"/>
                  <a:pt x="260740" y="321351"/>
                  <a:pt x="270794" y="217105"/>
                </a:cubicBezTo>
                <a:cubicBezTo>
                  <a:pt x="280848" y="112859"/>
                  <a:pt x="276615" y="74759"/>
                  <a:pt x="235869" y="45655"/>
                </a:cubicBezTo>
                <a:cubicBezTo>
                  <a:pt x="195123" y="16551"/>
                  <a:pt x="14148" y="33484"/>
                  <a:pt x="919" y="266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73D64F0-048A-46D2-36BC-41AC6693961E}"/>
              </a:ext>
            </a:extLst>
          </p:cNvPr>
          <p:cNvSpPr/>
          <p:nvPr/>
        </p:nvSpPr>
        <p:spPr>
          <a:xfrm>
            <a:off x="6111875" y="2809081"/>
            <a:ext cx="368318" cy="617109"/>
          </a:xfrm>
          <a:custGeom>
            <a:avLst/>
            <a:gdLst>
              <a:gd name="connsiteX0" fmla="*/ 0 w 368318"/>
              <a:gd name="connsiteY0" fmla="*/ 45244 h 617109"/>
              <a:gd name="connsiteX1" fmla="*/ 247650 w 368318"/>
              <a:gd name="connsiteY1" fmla="*/ 3969 h 617109"/>
              <a:gd name="connsiteX2" fmla="*/ 295275 w 368318"/>
              <a:gd name="connsiteY2" fmla="*/ 51594 h 617109"/>
              <a:gd name="connsiteX3" fmla="*/ 298450 w 368318"/>
              <a:gd name="connsiteY3" fmla="*/ 7144 h 617109"/>
              <a:gd name="connsiteX4" fmla="*/ 346075 w 368318"/>
              <a:gd name="connsiteY4" fmla="*/ 232569 h 617109"/>
              <a:gd name="connsiteX5" fmla="*/ 368300 w 368318"/>
              <a:gd name="connsiteY5" fmla="*/ 191294 h 617109"/>
              <a:gd name="connsiteX6" fmla="*/ 342900 w 368318"/>
              <a:gd name="connsiteY6" fmla="*/ 375444 h 617109"/>
              <a:gd name="connsiteX7" fmla="*/ 263525 w 368318"/>
              <a:gd name="connsiteY7" fmla="*/ 616744 h 617109"/>
              <a:gd name="connsiteX8" fmla="*/ 342900 w 368318"/>
              <a:gd name="connsiteY8" fmla="*/ 423069 h 617109"/>
              <a:gd name="connsiteX9" fmla="*/ 355600 w 368318"/>
              <a:gd name="connsiteY9" fmla="*/ 146844 h 617109"/>
              <a:gd name="connsiteX10" fmla="*/ 314325 w 368318"/>
              <a:gd name="connsiteY10" fmla="*/ 54769 h 617109"/>
              <a:gd name="connsiteX11" fmla="*/ 285750 w 368318"/>
              <a:gd name="connsiteY11" fmla="*/ 51594 h 617109"/>
              <a:gd name="connsiteX12" fmla="*/ 0 w 368318"/>
              <a:gd name="connsiteY12" fmla="*/ 45244 h 61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18" h="617109">
                <a:moveTo>
                  <a:pt x="0" y="45244"/>
                </a:moveTo>
                <a:cubicBezTo>
                  <a:pt x="99219" y="24077"/>
                  <a:pt x="198438" y="2911"/>
                  <a:pt x="247650" y="3969"/>
                </a:cubicBezTo>
                <a:cubicBezTo>
                  <a:pt x="296862" y="5027"/>
                  <a:pt x="286808" y="51065"/>
                  <a:pt x="295275" y="51594"/>
                </a:cubicBezTo>
                <a:cubicBezTo>
                  <a:pt x="303742" y="52123"/>
                  <a:pt x="289983" y="-23019"/>
                  <a:pt x="298450" y="7144"/>
                </a:cubicBezTo>
                <a:cubicBezTo>
                  <a:pt x="306917" y="37306"/>
                  <a:pt x="334433" y="201877"/>
                  <a:pt x="346075" y="232569"/>
                </a:cubicBezTo>
                <a:cubicBezTo>
                  <a:pt x="357717" y="263261"/>
                  <a:pt x="368829" y="167482"/>
                  <a:pt x="368300" y="191294"/>
                </a:cubicBezTo>
                <a:cubicBezTo>
                  <a:pt x="367771" y="215106"/>
                  <a:pt x="360362" y="304536"/>
                  <a:pt x="342900" y="375444"/>
                </a:cubicBezTo>
                <a:cubicBezTo>
                  <a:pt x="325438" y="446352"/>
                  <a:pt x="263525" y="608807"/>
                  <a:pt x="263525" y="616744"/>
                </a:cubicBezTo>
                <a:cubicBezTo>
                  <a:pt x="263525" y="624681"/>
                  <a:pt x="327554" y="501386"/>
                  <a:pt x="342900" y="423069"/>
                </a:cubicBezTo>
                <a:cubicBezTo>
                  <a:pt x="358246" y="344752"/>
                  <a:pt x="360362" y="208227"/>
                  <a:pt x="355600" y="146844"/>
                </a:cubicBezTo>
                <a:cubicBezTo>
                  <a:pt x="350838" y="85461"/>
                  <a:pt x="325967" y="70644"/>
                  <a:pt x="314325" y="54769"/>
                </a:cubicBezTo>
                <a:cubicBezTo>
                  <a:pt x="302683" y="38894"/>
                  <a:pt x="285750" y="51594"/>
                  <a:pt x="285750" y="51594"/>
                </a:cubicBezTo>
                <a:lnTo>
                  <a:pt x="0" y="4524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5180C67-E75A-47F2-F52B-D7A5CBCD6FC0}"/>
              </a:ext>
            </a:extLst>
          </p:cNvPr>
          <p:cNvSpPr/>
          <p:nvPr/>
        </p:nvSpPr>
        <p:spPr>
          <a:xfrm>
            <a:off x="6156205" y="3252611"/>
            <a:ext cx="222468" cy="897324"/>
          </a:xfrm>
          <a:custGeom>
            <a:avLst/>
            <a:gdLst>
              <a:gd name="connsiteX0" fmla="*/ 209670 w 222468"/>
              <a:gd name="connsiteY0" fmla="*/ 1764 h 897324"/>
              <a:gd name="connsiteX1" fmla="*/ 190620 w 222468"/>
              <a:gd name="connsiteY1" fmla="*/ 452614 h 897324"/>
              <a:gd name="connsiteX2" fmla="*/ 174745 w 222468"/>
              <a:gd name="connsiteY2" fmla="*/ 547864 h 897324"/>
              <a:gd name="connsiteX3" fmla="*/ 193795 w 222468"/>
              <a:gd name="connsiteY3" fmla="*/ 493889 h 897324"/>
              <a:gd name="connsiteX4" fmla="*/ 222370 w 222468"/>
              <a:gd name="connsiteY4" fmla="*/ 662164 h 897324"/>
              <a:gd name="connsiteX5" fmla="*/ 196970 w 222468"/>
              <a:gd name="connsiteY5" fmla="*/ 776464 h 897324"/>
              <a:gd name="connsiteX6" fmla="*/ 187445 w 222468"/>
              <a:gd name="connsiteY6" fmla="*/ 808214 h 897324"/>
              <a:gd name="connsiteX7" fmla="*/ 219195 w 222468"/>
              <a:gd name="connsiteY7" fmla="*/ 798689 h 897324"/>
              <a:gd name="connsiteX8" fmla="*/ 95370 w 222468"/>
              <a:gd name="connsiteY8" fmla="*/ 874889 h 897324"/>
              <a:gd name="connsiteX9" fmla="*/ 120770 w 222468"/>
              <a:gd name="connsiteY9" fmla="*/ 897114 h 897324"/>
              <a:gd name="connsiteX10" fmla="*/ 120 w 222468"/>
              <a:gd name="connsiteY10" fmla="*/ 865364 h 897324"/>
              <a:gd name="connsiteX11" fmla="*/ 146170 w 222468"/>
              <a:gd name="connsiteY11" fmla="*/ 874889 h 897324"/>
              <a:gd name="connsiteX12" fmla="*/ 212845 w 222468"/>
              <a:gd name="connsiteY12" fmla="*/ 782814 h 897324"/>
              <a:gd name="connsiteX13" fmla="*/ 162045 w 222468"/>
              <a:gd name="connsiteY13" fmla="*/ 560564 h 897324"/>
              <a:gd name="connsiteX14" fmla="*/ 177920 w 222468"/>
              <a:gd name="connsiteY14" fmla="*/ 579614 h 897324"/>
              <a:gd name="connsiteX15" fmla="*/ 200145 w 222468"/>
              <a:gd name="connsiteY15" fmla="*/ 306564 h 897324"/>
              <a:gd name="connsiteX16" fmla="*/ 209670 w 222468"/>
              <a:gd name="connsiteY16" fmla="*/ 1764 h 8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2468" h="897324">
                <a:moveTo>
                  <a:pt x="209670" y="1764"/>
                </a:moveTo>
                <a:cubicBezTo>
                  <a:pt x="208082" y="26106"/>
                  <a:pt x="196441" y="361598"/>
                  <a:pt x="190620" y="452614"/>
                </a:cubicBezTo>
                <a:cubicBezTo>
                  <a:pt x="184799" y="543630"/>
                  <a:pt x="174216" y="540985"/>
                  <a:pt x="174745" y="547864"/>
                </a:cubicBezTo>
                <a:cubicBezTo>
                  <a:pt x="175274" y="554743"/>
                  <a:pt x="185858" y="474839"/>
                  <a:pt x="193795" y="493889"/>
                </a:cubicBezTo>
                <a:cubicBezTo>
                  <a:pt x="201732" y="512939"/>
                  <a:pt x="221841" y="615068"/>
                  <a:pt x="222370" y="662164"/>
                </a:cubicBezTo>
                <a:cubicBezTo>
                  <a:pt x="222899" y="709260"/>
                  <a:pt x="202791" y="752122"/>
                  <a:pt x="196970" y="776464"/>
                </a:cubicBezTo>
                <a:cubicBezTo>
                  <a:pt x="191149" y="800806"/>
                  <a:pt x="183741" y="804510"/>
                  <a:pt x="187445" y="808214"/>
                </a:cubicBezTo>
                <a:cubicBezTo>
                  <a:pt x="191149" y="811918"/>
                  <a:pt x="234541" y="787577"/>
                  <a:pt x="219195" y="798689"/>
                </a:cubicBezTo>
                <a:cubicBezTo>
                  <a:pt x="203849" y="809801"/>
                  <a:pt x="111774" y="858485"/>
                  <a:pt x="95370" y="874889"/>
                </a:cubicBezTo>
                <a:cubicBezTo>
                  <a:pt x="78966" y="891293"/>
                  <a:pt x="136645" y="898702"/>
                  <a:pt x="120770" y="897114"/>
                </a:cubicBezTo>
                <a:cubicBezTo>
                  <a:pt x="104895" y="895527"/>
                  <a:pt x="-4113" y="869068"/>
                  <a:pt x="120" y="865364"/>
                </a:cubicBezTo>
                <a:cubicBezTo>
                  <a:pt x="4353" y="861660"/>
                  <a:pt x="110716" y="888647"/>
                  <a:pt x="146170" y="874889"/>
                </a:cubicBezTo>
                <a:cubicBezTo>
                  <a:pt x="181624" y="861131"/>
                  <a:pt x="210199" y="835202"/>
                  <a:pt x="212845" y="782814"/>
                </a:cubicBezTo>
                <a:cubicBezTo>
                  <a:pt x="215491" y="730427"/>
                  <a:pt x="167866" y="594431"/>
                  <a:pt x="162045" y="560564"/>
                </a:cubicBezTo>
                <a:cubicBezTo>
                  <a:pt x="156224" y="526697"/>
                  <a:pt x="171570" y="621947"/>
                  <a:pt x="177920" y="579614"/>
                </a:cubicBezTo>
                <a:cubicBezTo>
                  <a:pt x="184270" y="537281"/>
                  <a:pt x="189562" y="401814"/>
                  <a:pt x="200145" y="306564"/>
                </a:cubicBezTo>
                <a:cubicBezTo>
                  <a:pt x="210728" y="211314"/>
                  <a:pt x="211258" y="-22578"/>
                  <a:pt x="209670" y="1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0AC5D107-5D5E-A1FF-6DFA-2573C7A8D34E}"/>
              </a:ext>
            </a:extLst>
          </p:cNvPr>
          <p:cNvSpPr/>
          <p:nvPr/>
        </p:nvSpPr>
        <p:spPr>
          <a:xfrm>
            <a:off x="6243574" y="3532162"/>
            <a:ext cx="111458" cy="382916"/>
          </a:xfrm>
          <a:custGeom>
            <a:avLst/>
            <a:gdLst>
              <a:gd name="connsiteX0" fmla="*/ 1651 w 111458"/>
              <a:gd name="connsiteY0" fmla="*/ 1613 h 382916"/>
              <a:gd name="connsiteX1" fmla="*/ 52451 w 111458"/>
              <a:gd name="connsiteY1" fmla="*/ 239738 h 382916"/>
              <a:gd name="connsiteX2" fmla="*/ 109601 w 111458"/>
              <a:gd name="connsiteY2" fmla="*/ 373088 h 382916"/>
              <a:gd name="connsiteX3" fmla="*/ 96901 w 111458"/>
              <a:gd name="connsiteY3" fmla="*/ 341338 h 382916"/>
              <a:gd name="connsiteX4" fmla="*/ 90551 w 111458"/>
              <a:gd name="connsiteY4" fmla="*/ 90513 h 382916"/>
              <a:gd name="connsiteX5" fmla="*/ 84201 w 111458"/>
              <a:gd name="connsiteY5" fmla="*/ 239738 h 382916"/>
              <a:gd name="connsiteX6" fmla="*/ 17526 w 111458"/>
              <a:gd name="connsiteY6" fmla="*/ 138138 h 382916"/>
              <a:gd name="connsiteX7" fmla="*/ 1651 w 111458"/>
              <a:gd name="connsiteY7" fmla="*/ 1613 h 38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8" h="382916">
                <a:moveTo>
                  <a:pt x="1651" y="1613"/>
                </a:moveTo>
                <a:cubicBezTo>
                  <a:pt x="7472" y="18546"/>
                  <a:pt x="34459" y="177826"/>
                  <a:pt x="52451" y="239738"/>
                </a:cubicBezTo>
                <a:cubicBezTo>
                  <a:pt x="70443" y="301650"/>
                  <a:pt x="102193" y="356155"/>
                  <a:pt x="109601" y="373088"/>
                </a:cubicBezTo>
                <a:cubicBezTo>
                  <a:pt x="117009" y="390021"/>
                  <a:pt x="100076" y="388434"/>
                  <a:pt x="96901" y="341338"/>
                </a:cubicBezTo>
                <a:cubicBezTo>
                  <a:pt x="93726" y="294242"/>
                  <a:pt x="92668" y="107446"/>
                  <a:pt x="90551" y="90513"/>
                </a:cubicBezTo>
                <a:cubicBezTo>
                  <a:pt x="88434" y="73580"/>
                  <a:pt x="96372" y="231801"/>
                  <a:pt x="84201" y="239738"/>
                </a:cubicBezTo>
                <a:cubicBezTo>
                  <a:pt x="72030" y="247675"/>
                  <a:pt x="28639" y="170417"/>
                  <a:pt x="17526" y="138138"/>
                </a:cubicBezTo>
                <a:cubicBezTo>
                  <a:pt x="6414" y="105859"/>
                  <a:pt x="-4170" y="-15320"/>
                  <a:pt x="1651" y="16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4731088F-812A-4CD0-B6FB-B1FADB0355B6}"/>
              </a:ext>
            </a:extLst>
          </p:cNvPr>
          <p:cNvSpPr/>
          <p:nvPr/>
        </p:nvSpPr>
        <p:spPr>
          <a:xfrm>
            <a:off x="6053285" y="3181239"/>
            <a:ext cx="106308" cy="959936"/>
          </a:xfrm>
          <a:custGeom>
            <a:avLst/>
            <a:gdLst>
              <a:gd name="connsiteX0" fmla="*/ 106215 w 106308"/>
              <a:gd name="connsiteY0" fmla="*/ 111 h 959936"/>
              <a:gd name="connsiteX1" fmla="*/ 39540 w 106308"/>
              <a:gd name="connsiteY1" fmla="*/ 146161 h 959936"/>
              <a:gd name="connsiteX2" fmla="*/ 17315 w 106308"/>
              <a:gd name="connsiteY2" fmla="*/ 362061 h 959936"/>
              <a:gd name="connsiteX3" fmla="*/ 42715 w 106308"/>
              <a:gd name="connsiteY3" fmla="*/ 301736 h 959936"/>
              <a:gd name="connsiteX4" fmla="*/ 49065 w 106308"/>
              <a:gd name="connsiteY4" fmla="*/ 552561 h 959936"/>
              <a:gd name="connsiteX5" fmla="*/ 71290 w 106308"/>
              <a:gd name="connsiteY5" fmla="*/ 473186 h 959936"/>
              <a:gd name="connsiteX6" fmla="*/ 90340 w 106308"/>
              <a:gd name="connsiteY6" fmla="*/ 806561 h 959936"/>
              <a:gd name="connsiteX7" fmla="*/ 90340 w 106308"/>
              <a:gd name="connsiteY7" fmla="*/ 724011 h 959936"/>
              <a:gd name="connsiteX8" fmla="*/ 71290 w 106308"/>
              <a:gd name="connsiteY8" fmla="*/ 958961 h 959936"/>
              <a:gd name="connsiteX9" fmla="*/ 74465 w 106308"/>
              <a:gd name="connsiteY9" fmla="*/ 787511 h 959936"/>
              <a:gd name="connsiteX10" fmla="*/ 58590 w 106308"/>
              <a:gd name="connsiteY10" fmla="*/ 327136 h 959936"/>
              <a:gd name="connsiteX11" fmla="*/ 1440 w 106308"/>
              <a:gd name="connsiteY11" fmla="*/ 76311 h 959936"/>
              <a:gd name="connsiteX12" fmla="*/ 23665 w 106308"/>
              <a:gd name="connsiteY12" fmla="*/ 168386 h 959936"/>
              <a:gd name="connsiteX13" fmla="*/ 106215 w 106308"/>
              <a:gd name="connsiteY13" fmla="*/ 111 h 95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308" h="959936">
                <a:moveTo>
                  <a:pt x="106215" y="111"/>
                </a:moveTo>
                <a:cubicBezTo>
                  <a:pt x="108861" y="-3593"/>
                  <a:pt x="54357" y="85836"/>
                  <a:pt x="39540" y="146161"/>
                </a:cubicBezTo>
                <a:cubicBezTo>
                  <a:pt x="24723" y="206486"/>
                  <a:pt x="16786" y="336132"/>
                  <a:pt x="17315" y="362061"/>
                </a:cubicBezTo>
                <a:cubicBezTo>
                  <a:pt x="17844" y="387990"/>
                  <a:pt x="37423" y="269986"/>
                  <a:pt x="42715" y="301736"/>
                </a:cubicBezTo>
                <a:cubicBezTo>
                  <a:pt x="48007" y="333486"/>
                  <a:pt x="44303" y="523986"/>
                  <a:pt x="49065" y="552561"/>
                </a:cubicBezTo>
                <a:cubicBezTo>
                  <a:pt x="53827" y="581136"/>
                  <a:pt x="64411" y="430853"/>
                  <a:pt x="71290" y="473186"/>
                </a:cubicBezTo>
                <a:cubicBezTo>
                  <a:pt x="78169" y="515519"/>
                  <a:pt x="87165" y="764757"/>
                  <a:pt x="90340" y="806561"/>
                </a:cubicBezTo>
                <a:cubicBezTo>
                  <a:pt x="93515" y="848365"/>
                  <a:pt x="93515" y="698611"/>
                  <a:pt x="90340" y="724011"/>
                </a:cubicBezTo>
                <a:cubicBezTo>
                  <a:pt x="87165" y="749411"/>
                  <a:pt x="73936" y="948378"/>
                  <a:pt x="71290" y="958961"/>
                </a:cubicBezTo>
                <a:cubicBezTo>
                  <a:pt x="68644" y="969544"/>
                  <a:pt x="76582" y="892815"/>
                  <a:pt x="74465" y="787511"/>
                </a:cubicBezTo>
                <a:cubicBezTo>
                  <a:pt x="72348" y="682207"/>
                  <a:pt x="70761" y="445669"/>
                  <a:pt x="58590" y="327136"/>
                </a:cubicBezTo>
                <a:cubicBezTo>
                  <a:pt x="46419" y="208603"/>
                  <a:pt x="7261" y="102769"/>
                  <a:pt x="1440" y="76311"/>
                </a:cubicBezTo>
                <a:cubicBezTo>
                  <a:pt x="-4381" y="49853"/>
                  <a:pt x="8319" y="175794"/>
                  <a:pt x="23665" y="168386"/>
                </a:cubicBezTo>
                <a:cubicBezTo>
                  <a:pt x="39011" y="160978"/>
                  <a:pt x="103569" y="3815"/>
                  <a:pt x="106215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FEE82DA5-42E6-D814-B00A-D60F96784524}"/>
              </a:ext>
            </a:extLst>
          </p:cNvPr>
          <p:cNvSpPr/>
          <p:nvPr/>
        </p:nvSpPr>
        <p:spPr>
          <a:xfrm>
            <a:off x="6172164" y="3523365"/>
            <a:ext cx="165192" cy="607508"/>
          </a:xfrm>
          <a:custGeom>
            <a:avLst/>
            <a:gdLst>
              <a:gd name="connsiteX0" fmla="*/ 12736 w 165192"/>
              <a:gd name="connsiteY0" fmla="*/ 397760 h 607508"/>
              <a:gd name="connsiteX1" fmla="*/ 114336 w 165192"/>
              <a:gd name="connsiteY1" fmla="*/ 505710 h 607508"/>
              <a:gd name="connsiteX2" fmla="*/ 107986 w 165192"/>
              <a:gd name="connsiteY2" fmla="*/ 550160 h 607508"/>
              <a:gd name="connsiteX3" fmla="*/ 36 w 165192"/>
              <a:gd name="connsiteY3" fmla="*/ 607310 h 607508"/>
              <a:gd name="connsiteX4" fmla="*/ 120686 w 165192"/>
              <a:gd name="connsiteY4" fmla="*/ 566035 h 607508"/>
              <a:gd name="connsiteX5" fmla="*/ 155611 w 165192"/>
              <a:gd name="connsiteY5" fmla="*/ 489835 h 607508"/>
              <a:gd name="connsiteX6" fmla="*/ 136561 w 165192"/>
              <a:gd name="connsiteY6" fmla="*/ 391410 h 607508"/>
              <a:gd name="connsiteX7" fmla="*/ 88936 w 165192"/>
              <a:gd name="connsiteY7" fmla="*/ 321560 h 607508"/>
              <a:gd name="connsiteX8" fmla="*/ 73061 w 165192"/>
              <a:gd name="connsiteY8" fmla="*/ 267585 h 607508"/>
              <a:gd name="connsiteX9" fmla="*/ 101636 w 165192"/>
              <a:gd name="connsiteY9" fmla="*/ 4060 h 607508"/>
              <a:gd name="connsiteX10" fmla="*/ 69886 w 165192"/>
              <a:gd name="connsiteY10" fmla="*/ 105660 h 607508"/>
              <a:gd name="connsiteX11" fmla="*/ 41311 w 165192"/>
              <a:gd name="connsiteY11" fmla="*/ 80260 h 607508"/>
              <a:gd name="connsiteX12" fmla="*/ 82586 w 165192"/>
              <a:gd name="connsiteY12" fmla="*/ 197735 h 607508"/>
              <a:gd name="connsiteX13" fmla="*/ 63536 w 165192"/>
              <a:gd name="connsiteY13" fmla="*/ 299335 h 607508"/>
              <a:gd name="connsiteX14" fmla="*/ 165136 w 165192"/>
              <a:gd name="connsiteY14" fmla="*/ 442210 h 607508"/>
              <a:gd name="connsiteX15" fmla="*/ 47661 w 165192"/>
              <a:gd name="connsiteY15" fmla="*/ 353310 h 607508"/>
              <a:gd name="connsiteX16" fmla="*/ 149261 w 165192"/>
              <a:gd name="connsiteY16" fmla="*/ 499360 h 607508"/>
              <a:gd name="connsiteX17" fmla="*/ 12736 w 165192"/>
              <a:gd name="connsiteY17" fmla="*/ 397760 h 60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5192" h="607508">
                <a:moveTo>
                  <a:pt x="12736" y="397760"/>
                </a:moveTo>
                <a:cubicBezTo>
                  <a:pt x="6915" y="398818"/>
                  <a:pt x="98461" y="480310"/>
                  <a:pt x="114336" y="505710"/>
                </a:cubicBezTo>
                <a:cubicBezTo>
                  <a:pt x="130211" y="531110"/>
                  <a:pt x="127036" y="533227"/>
                  <a:pt x="107986" y="550160"/>
                </a:cubicBezTo>
                <a:cubicBezTo>
                  <a:pt x="88936" y="567093"/>
                  <a:pt x="-2081" y="604664"/>
                  <a:pt x="36" y="607310"/>
                </a:cubicBezTo>
                <a:cubicBezTo>
                  <a:pt x="2153" y="609956"/>
                  <a:pt x="94757" y="585614"/>
                  <a:pt x="120686" y="566035"/>
                </a:cubicBezTo>
                <a:cubicBezTo>
                  <a:pt x="146615" y="546456"/>
                  <a:pt x="152965" y="518939"/>
                  <a:pt x="155611" y="489835"/>
                </a:cubicBezTo>
                <a:cubicBezTo>
                  <a:pt x="158257" y="460731"/>
                  <a:pt x="147674" y="419456"/>
                  <a:pt x="136561" y="391410"/>
                </a:cubicBezTo>
                <a:cubicBezTo>
                  <a:pt x="125449" y="363364"/>
                  <a:pt x="99519" y="342197"/>
                  <a:pt x="88936" y="321560"/>
                </a:cubicBezTo>
                <a:cubicBezTo>
                  <a:pt x="78353" y="300922"/>
                  <a:pt x="70944" y="320502"/>
                  <a:pt x="73061" y="267585"/>
                </a:cubicBezTo>
                <a:cubicBezTo>
                  <a:pt x="75178" y="214668"/>
                  <a:pt x="102165" y="31047"/>
                  <a:pt x="101636" y="4060"/>
                </a:cubicBezTo>
                <a:cubicBezTo>
                  <a:pt x="101107" y="-22927"/>
                  <a:pt x="79940" y="92960"/>
                  <a:pt x="69886" y="105660"/>
                </a:cubicBezTo>
                <a:cubicBezTo>
                  <a:pt x="59832" y="118360"/>
                  <a:pt x="39194" y="64914"/>
                  <a:pt x="41311" y="80260"/>
                </a:cubicBezTo>
                <a:cubicBezTo>
                  <a:pt x="43428" y="95606"/>
                  <a:pt x="78882" y="161223"/>
                  <a:pt x="82586" y="197735"/>
                </a:cubicBezTo>
                <a:cubicBezTo>
                  <a:pt x="86290" y="234247"/>
                  <a:pt x="49778" y="258589"/>
                  <a:pt x="63536" y="299335"/>
                </a:cubicBezTo>
                <a:cubicBezTo>
                  <a:pt x="77294" y="340081"/>
                  <a:pt x="167782" y="433214"/>
                  <a:pt x="165136" y="442210"/>
                </a:cubicBezTo>
                <a:cubicBezTo>
                  <a:pt x="162490" y="451206"/>
                  <a:pt x="50307" y="343785"/>
                  <a:pt x="47661" y="353310"/>
                </a:cubicBezTo>
                <a:cubicBezTo>
                  <a:pt x="45015" y="362835"/>
                  <a:pt x="152965" y="489306"/>
                  <a:pt x="149261" y="499360"/>
                </a:cubicBezTo>
                <a:cubicBezTo>
                  <a:pt x="145557" y="509414"/>
                  <a:pt x="18557" y="396702"/>
                  <a:pt x="12736" y="3977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EC568309-0738-67A1-7625-0DEF3FD36BE9}"/>
              </a:ext>
            </a:extLst>
          </p:cNvPr>
          <p:cNvSpPr/>
          <p:nvPr/>
        </p:nvSpPr>
        <p:spPr>
          <a:xfrm>
            <a:off x="6246306" y="2950356"/>
            <a:ext cx="78521" cy="415299"/>
          </a:xfrm>
          <a:custGeom>
            <a:avLst/>
            <a:gdLst>
              <a:gd name="connsiteX0" fmla="*/ 2094 w 78521"/>
              <a:gd name="connsiteY0" fmla="*/ 2394 h 415299"/>
              <a:gd name="connsiteX1" fmla="*/ 49719 w 78521"/>
              <a:gd name="connsiteY1" fmla="*/ 329419 h 415299"/>
              <a:gd name="connsiteX2" fmla="*/ 78294 w 78521"/>
              <a:gd name="connsiteY2" fmla="*/ 415144 h 415299"/>
              <a:gd name="connsiteX3" fmla="*/ 62419 w 78521"/>
              <a:gd name="connsiteY3" fmla="*/ 316719 h 415299"/>
              <a:gd name="connsiteX4" fmla="*/ 49719 w 78521"/>
              <a:gd name="connsiteY4" fmla="*/ 53194 h 415299"/>
              <a:gd name="connsiteX5" fmla="*/ 11619 w 78521"/>
              <a:gd name="connsiteY5" fmla="*/ 173844 h 415299"/>
              <a:gd name="connsiteX6" fmla="*/ 2094 w 78521"/>
              <a:gd name="connsiteY6" fmla="*/ 2394 h 4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1" h="415299">
                <a:moveTo>
                  <a:pt x="2094" y="2394"/>
                </a:moveTo>
                <a:cubicBezTo>
                  <a:pt x="8444" y="28323"/>
                  <a:pt x="37019" y="260627"/>
                  <a:pt x="49719" y="329419"/>
                </a:cubicBezTo>
                <a:cubicBezTo>
                  <a:pt x="62419" y="398211"/>
                  <a:pt x="76177" y="417261"/>
                  <a:pt x="78294" y="415144"/>
                </a:cubicBezTo>
                <a:cubicBezTo>
                  <a:pt x="80411" y="413027"/>
                  <a:pt x="67182" y="377044"/>
                  <a:pt x="62419" y="316719"/>
                </a:cubicBezTo>
                <a:cubicBezTo>
                  <a:pt x="57657" y="256394"/>
                  <a:pt x="58186" y="77006"/>
                  <a:pt x="49719" y="53194"/>
                </a:cubicBezTo>
                <a:cubicBezTo>
                  <a:pt x="41252" y="29382"/>
                  <a:pt x="17969" y="178077"/>
                  <a:pt x="11619" y="173844"/>
                </a:cubicBezTo>
                <a:cubicBezTo>
                  <a:pt x="5269" y="169611"/>
                  <a:pt x="-4256" y="-23535"/>
                  <a:pt x="2094" y="2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2D4A7510-1802-7CDC-7D93-B69AEDF87F72}"/>
              </a:ext>
            </a:extLst>
          </p:cNvPr>
          <p:cNvSpPr/>
          <p:nvPr/>
        </p:nvSpPr>
        <p:spPr>
          <a:xfrm>
            <a:off x="3046190" y="3126515"/>
            <a:ext cx="187217" cy="466708"/>
          </a:xfrm>
          <a:custGeom>
            <a:avLst/>
            <a:gdLst>
              <a:gd name="connsiteX0" fmla="*/ 32408 w 187217"/>
              <a:gd name="connsiteY0" fmla="*/ 5040 h 466708"/>
              <a:gd name="connsiteX1" fmla="*/ 127731 w 187217"/>
              <a:gd name="connsiteY1" fmla="*/ 287480 h 466708"/>
              <a:gd name="connsiteX2" fmla="*/ 103018 w 187217"/>
              <a:gd name="connsiteY2" fmla="*/ 223931 h 466708"/>
              <a:gd name="connsiteX3" fmla="*/ 184219 w 187217"/>
              <a:gd name="connsiteY3" fmla="*/ 456944 h 466708"/>
              <a:gd name="connsiteX4" fmla="*/ 163036 w 187217"/>
              <a:gd name="connsiteY4" fmla="*/ 407517 h 466708"/>
              <a:gd name="connsiteX5" fmla="*/ 99487 w 187217"/>
              <a:gd name="connsiteY5" fmla="*/ 266297 h 466708"/>
              <a:gd name="connsiteX6" fmla="*/ 633 w 187217"/>
              <a:gd name="connsiteY6" fmla="*/ 135669 h 466708"/>
              <a:gd name="connsiteX7" fmla="*/ 57121 w 187217"/>
              <a:gd name="connsiteY7" fmla="*/ 167443 h 466708"/>
              <a:gd name="connsiteX8" fmla="*/ 57121 w 187217"/>
              <a:gd name="connsiteY8" fmla="*/ 107425 h 466708"/>
              <a:gd name="connsiteX9" fmla="*/ 32408 w 187217"/>
              <a:gd name="connsiteY9" fmla="*/ 5040 h 4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17" h="466708">
                <a:moveTo>
                  <a:pt x="32408" y="5040"/>
                </a:moveTo>
                <a:cubicBezTo>
                  <a:pt x="44176" y="35049"/>
                  <a:pt x="115963" y="250998"/>
                  <a:pt x="127731" y="287480"/>
                </a:cubicBezTo>
                <a:cubicBezTo>
                  <a:pt x="139499" y="323962"/>
                  <a:pt x="93603" y="195687"/>
                  <a:pt x="103018" y="223931"/>
                </a:cubicBezTo>
                <a:cubicBezTo>
                  <a:pt x="112433" y="252175"/>
                  <a:pt x="174216" y="426346"/>
                  <a:pt x="184219" y="456944"/>
                </a:cubicBezTo>
                <a:cubicBezTo>
                  <a:pt x="194222" y="487542"/>
                  <a:pt x="177158" y="439291"/>
                  <a:pt x="163036" y="407517"/>
                </a:cubicBezTo>
                <a:cubicBezTo>
                  <a:pt x="148914" y="375743"/>
                  <a:pt x="126554" y="311605"/>
                  <a:pt x="99487" y="266297"/>
                </a:cubicBezTo>
                <a:cubicBezTo>
                  <a:pt x="72420" y="220989"/>
                  <a:pt x="7694" y="152145"/>
                  <a:pt x="633" y="135669"/>
                </a:cubicBezTo>
                <a:cubicBezTo>
                  <a:pt x="-6428" y="119193"/>
                  <a:pt x="47706" y="172150"/>
                  <a:pt x="57121" y="167443"/>
                </a:cubicBezTo>
                <a:cubicBezTo>
                  <a:pt x="66536" y="162736"/>
                  <a:pt x="63005" y="126843"/>
                  <a:pt x="57121" y="107425"/>
                </a:cubicBezTo>
                <a:cubicBezTo>
                  <a:pt x="51237" y="88007"/>
                  <a:pt x="20640" y="-24969"/>
                  <a:pt x="32408" y="50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F02B254-0726-DBB5-C1FB-A31517661EBD}"/>
              </a:ext>
            </a:extLst>
          </p:cNvPr>
          <p:cNvSpPr/>
          <p:nvPr/>
        </p:nvSpPr>
        <p:spPr>
          <a:xfrm>
            <a:off x="2703291" y="3127115"/>
            <a:ext cx="357955" cy="369109"/>
          </a:xfrm>
          <a:custGeom>
            <a:avLst/>
            <a:gdLst>
              <a:gd name="connsiteX0" fmla="*/ 357654 w 357955"/>
              <a:gd name="connsiteY0" fmla="*/ 96233 h 369109"/>
              <a:gd name="connsiteX1" fmla="*/ 269392 w 357955"/>
              <a:gd name="connsiteY1" fmla="*/ 11501 h 369109"/>
              <a:gd name="connsiteX2" fmla="*/ 89336 w 357955"/>
              <a:gd name="connsiteY2" fmla="*/ 25623 h 369109"/>
              <a:gd name="connsiteX3" fmla="*/ 138763 w 357955"/>
              <a:gd name="connsiteY3" fmla="*/ 25623 h 369109"/>
              <a:gd name="connsiteX4" fmla="*/ 68153 w 357955"/>
              <a:gd name="connsiteY4" fmla="*/ 71520 h 369109"/>
              <a:gd name="connsiteX5" fmla="*/ 1073 w 357955"/>
              <a:gd name="connsiteY5" fmla="*/ 209209 h 369109"/>
              <a:gd name="connsiteX6" fmla="*/ 25787 w 357955"/>
              <a:gd name="connsiteY6" fmla="*/ 173904 h 369109"/>
              <a:gd name="connsiteX7" fmla="*/ 11665 w 357955"/>
              <a:gd name="connsiteY7" fmla="*/ 361021 h 369109"/>
              <a:gd name="connsiteX8" fmla="*/ 11665 w 357955"/>
              <a:gd name="connsiteY8" fmla="*/ 311594 h 369109"/>
              <a:gd name="connsiteX9" fmla="*/ 25787 w 357955"/>
              <a:gd name="connsiteY9" fmla="*/ 99764 h 369109"/>
              <a:gd name="connsiteX10" fmla="*/ 135233 w 357955"/>
              <a:gd name="connsiteY10" fmla="*/ 64459 h 369109"/>
              <a:gd name="connsiteX11" fmla="*/ 177599 w 357955"/>
              <a:gd name="connsiteY11" fmla="*/ 910 h 369109"/>
              <a:gd name="connsiteX12" fmla="*/ 290575 w 357955"/>
              <a:gd name="connsiteY12" fmla="*/ 50337 h 369109"/>
              <a:gd name="connsiteX13" fmla="*/ 297636 w 357955"/>
              <a:gd name="connsiteY13" fmla="*/ 910 h 369109"/>
              <a:gd name="connsiteX14" fmla="*/ 357654 w 357955"/>
              <a:gd name="connsiteY14" fmla="*/ 96233 h 3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7955" h="369109">
                <a:moveTo>
                  <a:pt x="357654" y="96233"/>
                </a:moveTo>
                <a:cubicBezTo>
                  <a:pt x="352947" y="97998"/>
                  <a:pt x="314112" y="23269"/>
                  <a:pt x="269392" y="11501"/>
                </a:cubicBezTo>
                <a:cubicBezTo>
                  <a:pt x="224672" y="-267"/>
                  <a:pt x="111107" y="23269"/>
                  <a:pt x="89336" y="25623"/>
                </a:cubicBezTo>
                <a:cubicBezTo>
                  <a:pt x="67565" y="27977"/>
                  <a:pt x="142294" y="17973"/>
                  <a:pt x="138763" y="25623"/>
                </a:cubicBezTo>
                <a:cubicBezTo>
                  <a:pt x="135232" y="33273"/>
                  <a:pt x="91101" y="40922"/>
                  <a:pt x="68153" y="71520"/>
                </a:cubicBezTo>
                <a:cubicBezTo>
                  <a:pt x="45205" y="102118"/>
                  <a:pt x="8134" y="192145"/>
                  <a:pt x="1073" y="209209"/>
                </a:cubicBezTo>
                <a:cubicBezTo>
                  <a:pt x="-5988" y="226273"/>
                  <a:pt x="24022" y="148602"/>
                  <a:pt x="25787" y="173904"/>
                </a:cubicBezTo>
                <a:cubicBezTo>
                  <a:pt x="27552" y="199206"/>
                  <a:pt x="14019" y="338073"/>
                  <a:pt x="11665" y="361021"/>
                </a:cubicBezTo>
                <a:cubicBezTo>
                  <a:pt x="9311" y="383969"/>
                  <a:pt x="9311" y="355137"/>
                  <a:pt x="11665" y="311594"/>
                </a:cubicBezTo>
                <a:cubicBezTo>
                  <a:pt x="14019" y="268051"/>
                  <a:pt x="5192" y="140953"/>
                  <a:pt x="25787" y="99764"/>
                </a:cubicBezTo>
                <a:cubicBezTo>
                  <a:pt x="46382" y="58575"/>
                  <a:pt x="109931" y="80935"/>
                  <a:pt x="135233" y="64459"/>
                </a:cubicBezTo>
                <a:cubicBezTo>
                  <a:pt x="160535" y="47983"/>
                  <a:pt x="151709" y="3264"/>
                  <a:pt x="177599" y="910"/>
                </a:cubicBezTo>
                <a:cubicBezTo>
                  <a:pt x="203489" y="-1444"/>
                  <a:pt x="270569" y="50337"/>
                  <a:pt x="290575" y="50337"/>
                </a:cubicBezTo>
                <a:cubicBezTo>
                  <a:pt x="310581" y="50337"/>
                  <a:pt x="284691" y="-7916"/>
                  <a:pt x="297636" y="910"/>
                </a:cubicBezTo>
                <a:cubicBezTo>
                  <a:pt x="310581" y="9736"/>
                  <a:pt x="362361" y="94468"/>
                  <a:pt x="357654" y="96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F3BE5E6D-8184-605D-DE9D-CB7EC916AA2C}"/>
              </a:ext>
            </a:extLst>
          </p:cNvPr>
          <p:cNvSpPr/>
          <p:nvPr/>
        </p:nvSpPr>
        <p:spPr>
          <a:xfrm>
            <a:off x="2759796" y="3117396"/>
            <a:ext cx="326973" cy="382138"/>
          </a:xfrm>
          <a:custGeom>
            <a:avLst/>
            <a:gdLst>
              <a:gd name="connsiteX0" fmla="*/ 325863 w 326973"/>
              <a:gd name="connsiteY0" fmla="*/ 144788 h 382138"/>
              <a:gd name="connsiteX1" fmla="*/ 166990 w 326973"/>
              <a:gd name="connsiteY1" fmla="*/ 70647 h 382138"/>
              <a:gd name="connsiteX2" fmla="*/ 57545 w 326973"/>
              <a:gd name="connsiteY2" fmla="*/ 95361 h 382138"/>
              <a:gd name="connsiteX3" fmla="*/ 82258 w 326973"/>
              <a:gd name="connsiteY3" fmla="*/ 77708 h 382138"/>
              <a:gd name="connsiteX4" fmla="*/ 29301 w 326973"/>
              <a:gd name="connsiteY4" fmla="*/ 162440 h 382138"/>
              <a:gd name="connsiteX5" fmla="*/ 18709 w 326973"/>
              <a:gd name="connsiteY5" fmla="*/ 264825 h 382138"/>
              <a:gd name="connsiteX6" fmla="*/ 18709 w 326973"/>
              <a:gd name="connsiteY6" fmla="*/ 197745 h 382138"/>
              <a:gd name="connsiteX7" fmla="*/ 11648 w 326973"/>
              <a:gd name="connsiteY7" fmla="*/ 381331 h 382138"/>
              <a:gd name="connsiteX8" fmla="*/ 1057 w 326973"/>
              <a:gd name="connsiteY8" fmla="*/ 257764 h 382138"/>
              <a:gd name="connsiteX9" fmla="*/ 39892 w 326973"/>
              <a:gd name="connsiteY9" fmla="*/ 91830 h 382138"/>
              <a:gd name="connsiteX10" fmla="*/ 82258 w 326973"/>
              <a:gd name="connsiteY10" fmla="*/ 84769 h 382138"/>
              <a:gd name="connsiteX11" fmla="*/ 92850 w 326973"/>
              <a:gd name="connsiteY11" fmla="*/ 45934 h 382138"/>
              <a:gd name="connsiteX12" fmla="*/ 145807 w 326973"/>
              <a:gd name="connsiteY12" fmla="*/ 60056 h 382138"/>
              <a:gd name="connsiteX13" fmla="*/ 142277 w 326973"/>
              <a:gd name="connsiteY13" fmla="*/ 3568 h 382138"/>
              <a:gd name="connsiteX14" fmla="*/ 205826 w 326973"/>
              <a:gd name="connsiteY14" fmla="*/ 60056 h 382138"/>
              <a:gd name="connsiteX15" fmla="*/ 202295 w 326973"/>
              <a:gd name="connsiteY15" fmla="*/ 37 h 382138"/>
              <a:gd name="connsiteX16" fmla="*/ 237600 w 326973"/>
              <a:gd name="connsiteY16" fmla="*/ 70647 h 382138"/>
              <a:gd name="connsiteX17" fmla="*/ 325863 w 326973"/>
              <a:gd name="connsiteY17" fmla="*/ 144788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973" h="382138">
                <a:moveTo>
                  <a:pt x="325863" y="144788"/>
                </a:moveTo>
                <a:cubicBezTo>
                  <a:pt x="314095" y="144788"/>
                  <a:pt x="211710" y="78885"/>
                  <a:pt x="166990" y="70647"/>
                </a:cubicBezTo>
                <a:cubicBezTo>
                  <a:pt x="122270" y="62409"/>
                  <a:pt x="71667" y="94184"/>
                  <a:pt x="57545" y="95361"/>
                </a:cubicBezTo>
                <a:cubicBezTo>
                  <a:pt x="43423" y="96538"/>
                  <a:pt x="86965" y="66528"/>
                  <a:pt x="82258" y="77708"/>
                </a:cubicBezTo>
                <a:cubicBezTo>
                  <a:pt x="77551" y="88888"/>
                  <a:pt x="39892" y="131254"/>
                  <a:pt x="29301" y="162440"/>
                </a:cubicBezTo>
                <a:cubicBezTo>
                  <a:pt x="18710" y="193626"/>
                  <a:pt x="20474" y="258941"/>
                  <a:pt x="18709" y="264825"/>
                </a:cubicBezTo>
                <a:cubicBezTo>
                  <a:pt x="16944" y="270709"/>
                  <a:pt x="19886" y="178327"/>
                  <a:pt x="18709" y="197745"/>
                </a:cubicBezTo>
                <a:cubicBezTo>
                  <a:pt x="17532" y="217163"/>
                  <a:pt x="14590" y="371328"/>
                  <a:pt x="11648" y="381331"/>
                </a:cubicBezTo>
                <a:cubicBezTo>
                  <a:pt x="8706" y="391334"/>
                  <a:pt x="-3650" y="306014"/>
                  <a:pt x="1057" y="257764"/>
                </a:cubicBezTo>
                <a:cubicBezTo>
                  <a:pt x="5764" y="209514"/>
                  <a:pt x="26359" y="120662"/>
                  <a:pt x="39892" y="91830"/>
                </a:cubicBezTo>
                <a:cubicBezTo>
                  <a:pt x="53425" y="62998"/>
                  <a:pt x="73432" y="92418"/>
                  <a:pt x="82258" y="84769"/>
                </a:cubicBezTo>
                <a:cubicBezTo>
                  <a:pt x="91084" y="77120"/>
                  <a:pt x="82259" y="50053"/>
                  <a:pt x="92850" y="45934"/>
                </a:cubicBezTo>
                <a:cubicBezTo>
                  <a:pt x="103441" y="41815"/>
                  <a:pt x="137569" y="67117"/>
                  <a:pt x="145807" y="60056"/>
                </a:cubicBezTo>
                <a:cubicBezTo>
                  <a:pt x="154045" y="52995"/>
                  <a:pt x="132274" y="3568"/>
                  <a:pt x="142277" y="3568"/>
                </a:cubicBezTo>
                <a:cubicBezTo>
                  <a:pt x="152280" y="3568"/>
                  <a:pt x="195823" y="60644"/>
                  <a:pt x="205826" y="60056"/>
                </a:cubicBezTo>
                <a:cubicBezTo>
                  <a:pt x="215829" y="59467"/>
                  <a:pt x="196999" y="-1728"/>
                  <a:pt x="202295" y="37"/>
                </a:cubicBezTo>
                <a:cubicBezTo>
                  <a:pt x="207591" y="1802"/>
                  <a:pt x="222890" y="46522"/>
                  <a:pt x="237600" y="70647"/>
                </a:cubicBezTo>
                <a:cubicBezTo>
                  <a:pt x="252310" y="94772"/>
                  <a:pt x="337631" y="144788"/>
                  <a:pt x="325863" y="144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CBBE9412-8258-EE0E-52C2-E23E1C8E8B14}"/>
              </a:ext>
            </a:extLst>
          </p:cNvPr>
          <p:cNvSpPr/>
          <p:nvPr/>
        </p:nvSpPr>
        <p:spPr>
          <a:xfrm>
            <a:off x="2812308" y="3488955"/>
            <a:ext cx="188732" cy="223975"/>
          </a:xfrm>
          <a:custGeom>
            <a:avLst/>
            <a:gdLst>
              <a:gd name="connsiteX0" fmla="*/ 15624 w 188732"/>
              <a:gd name="connsiteY0" fmla="*/ 6242 h 223975"/>
              <a:gd name="connsiteX1" fmla="*/ 174497 w 188732"/>
              <a:gd name="connsiteY1" fmla="*/ 214542 h 223975"/>
              <a:gd name="connsiteX2" fmla="*/ 163905 w 188732"/>
              <a:gd name="connsiteY2" fmla="*/ 175706 h 223975"/>
              <a:gd name="connsiteX3" fmla="*/ 22685 w 188732"/>
              <a:gd name="connsiteY3" fmla="*/ 62730 h 223975"/>
              <a:gd name="connsiteX4" fmla="*/ 15624 w 188732"/>
              <a:gd name="connsiteY4" fmla="*/ 6242 h 2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32" h="223975">
                <a:moveTo>
                  <a:pt x="15624" y="6242"/>
                </a:moveTo>
                <a:cubicBezTo>
                  <a:pt x="40926" y="31544"/>
                  <a:pt x="149784" y="186298"/>
                  <a:pt x="174497" y="214542"/>
                </a:cubicBezTo>
                <a:cubicBezTo>
                  <a:pt x="199211" y="242786"/>
                  <a:pt x="189207" y="201008"/>
                  <a:pt x="163905" y="175706"/>
                </a:cubicBezTo>
                <a:cubicBezTo>
                  <a:pt x="138603" y="150404"/>
                  <a:pt x="47399" y="86267"/>
                  <a:pt x="22685" y="62730"/>
                </a:cubicBezTo>
                <a:cubicBezTo>
                  <a:pt x="-2029" y="39193"/>
                  <a:pt x="-9678" y="-19060"/>
                  <a:pt x="15624" y="6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F7804CBA-1A68-74B4-1CC2-7FA318C521F9}"/>
              </a:ext>
            </a:extLst>
          </p:cNvPr>
          <p:cNvSpPr/>
          <p:nvPr/>
        </p:nvSpPr>
        <p:spPr>
          <a:xfrm>
            <a:off x="2764043" y="3505676"/>
            <a:ext cx="308365" cy="858264"/>
          </a:xfrm>
          <a:custGeom>
            <a:avLst/>
            <a:gdLst>
              <a:gd name="connsiteX0" fmla="*/ 340 w 308365"/>
              <a:gd name="connsiteY0" fmla="*/ 112 h 858264"/>
              <a:gd name="connsiteX1" fmla="*/ 194518 w 308365"/>
              <a:gd name="connsiteY1" fmla="*/ 264900 h 858264"/>
              <a:gd name="connsiteX2" fmla="*/ 212170 w 308365"/>
              <a:gd name="connsiteY2" fmla="*/ 459078 h 858264"/>
              <a:gd name="connsiteX3" fmla="*/ 205109 w 308365"/>
              <a:gd name="connsiteY3" fmla="*/ 409651 h 858264"/>
              <a:gd name="connsiteX4" fmla="*/ 236884 w 308365"/>
              <a:gd name="connsiteY4" fmla="*/ 554401 h 858264"/>
              <a:gd name="connsiteX5" fmla="*/ 243945 w 308365"/>
              <a:gd name="connsiteY5" fmla="*/ 536749 h 858264"/>
              <a:gd name="connsiteX6" fmla="*/ 247475 w 308365"/>
              <a:gd name="connsiteY6" fmla="*/ 759170 h 858264"/>
              <a:gd name="connsiteX7" fmla="*/ 307494 w 308365"/>
              <a:gd name="connsiteY7" fmla="*/ 858024 h 858264"/>
              <a:gd name="connsiteX8" fmla="*/ 279250 w 308365"/>
              <a:gd name="connsiteY8" fmla="*/ 734457 h 858264"/>
              <a:gd name="connsiteX9" fmla="*/ 226292 w 308365"/>
              <a:gd name="connsiteY9" fmla="*/ 487322 h 858264"/>
              <a:gd name="connsiteX10" fmla="*/ 205109 w 308365"/>
              <a:gd name="connsiteY10" fmla="*/ 374346 h 858264"/>
              <a:gd name="connsiteX11" fmla="*/ 148621 w 308365"/>
              <a:gd name="connsiteY11" fmla="*/ 233126 h 858264"/>
              <a:gd name="connsiteX12" fmla="*/ 340 w 308365"/>
              <a:gd name="connsiteY12" fmla="*/ 112 h 85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365" h="858264">
                <a:moveTo>
                  <a:pt x="340" y="112"/>
                </a:moveTo>
                <a:cubicBezTo>
                  <a:pt x="7990" y="5408"/>
                  <a:pt x="159213" y="188406"/>
                  <a:pt x="194518" y="264900"/>
                </a:cubicBezTo>
                <a:cubicBezTo>
                  <a:pt x="229823" y="341394"/>
                  <a:pt x="210405" y="434953"/>
                  <a:pt x="212170" y="459078"/>
                </a:cubicBezTo>
                <a:cubicBezTo>
                  <a:pt x="213935" y="483203"/>
                  <a:pt x="200990" y="393764"/>
                  <a:pt x="205109" y="409651"/>
                </a:cubicBezTo>
                <a:cubicBezTo>
                  <a:pt x="209228" y="425538"/>
                  <a:pt x="230411" y="533218"/>
                  <a:pt x="236884" y="554401"/>
                </a:cubicBezTo>
                <a:cubicBezTo>
                  <a:pt x="243357" y="575584"/>
                  <a:pt x="242180" y="502621"/>
                  <a:pt x="243945" y="536749"/>
                </a:cubicBezTo>
                <a:cubicBezTo>
                  <a:pt x="245710" y="570877"/>
                  <a:pt x="236884" y="705624"/>
                  <a:pt x="247475" y="759170"/>
                </a:cubicBezTo>
                <a:cubicBezTo>
                  <a:pt x="258066" y="812716"/>
                  <a:pt x="302198" y="862143"/>
                  <a:pt x="307494" y="858024"/>
                </a:cubicBezTo>
                <a:cubicBezTo>
                  <a:pt x="312790" y="853905"/>
                  <a:pt x="292784" y="796241"/>
                  <a:pt x="279250" y="734457"/>
                </a:cubicBezTo>
                <a:cubicBezTo>
                  <a:pt x="265716" y="672673"/>
                  <a:pt x="238649" y="547341"/>
                  <a:pt x="226292" y="487322"/>
                </a:cubicBezTo>
                <a:cubicBezTo>
                  <a:pt x="213935" y="427303"/>
                  <a:pt x="218054" y="416712"/>
                  <a:pt x="205109" y="374346"/>
                </a:cubicBezTo>
                <a:cubicBezTo>
                  <a:pt x="192164" y="331980"/>
                  <a:pt x="180984" y="289026"/>
                  <a:pt x="148621" y="233126"/>
                </a:cubicBezTo>
                <a:cubicBezTo>
                  <a:pt x="116258" y="177226"/>
                  <a:pt x="-7310" y="-5184"/>
                  <a:pt x="340" y="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DD3D9AC-F9A6-A913-BA8F-60CCBCC49559}"/>
              </a:ext>
            </a:extLst>
          </p:cNvPr>
          <p:cNvSpPr/>
          <p:nvPr/>
        </p:nvSpPr>
        <p:spPr>
          <a:xfrm>
            <a:off x="3107266" y="3671448"/>
            <a:ext cx="174015" cy="363386"/>
          </a:xfrm>
          <a:custGeom>
            <a:avLst/>
            <a:gdLst>
              <a:gd name="connsiteX0" fmla="*/ 126674 w 174015"/>
              <a:gd name="connsiteY0" fmla="*/ 3805 h 363386"/>
              <a:gd name="connsiteX1" fmla="*/ 87838 w 174015"/>
              <a:gd name="connsiteY1" fmla="*/ 162677 h 363386"/>
              <a:gd name="connsiteX2" fmla="*/ 169040 w 174015"/>
              <a:gd name="connsiteY2" fmla="*/ 356855 h 363386"/>
              <a:gd name="connsiteX3" fmla="*/ 147857 w 174015"/>
              <a:gd name="connsiteY3" fmla="*/ 303897 h 363386"/>
              <a:gd name="connsiteX4" fmla="*/ 6637 w 174015"/>
              <a:gd name="connsiteY4" fmla="*/ 169738 h 363386"/>
              <a:gd name="connsiteX5" fmla="*/ 27820 w 174015"/>
              <a:gd name="connsiteY5" fmla="*/ 183860 h 363386"/>
              <a:gd name="connsiteX6" fmla="*/ 70186 w 174015"/>
              <a:gd name="connsiteY6" fmla="*/ 201513 h 363386"/>
              <a:gd name="connsiteX7" fmla="*/ 66655 w 174015"/>
              <a:gd name="connsiteY7" fmla="*/ 159147 h 363386"/>
              <a:gd name="connsiteX8" fmla="*/ 94899 w 174015"/>
              <a:gd name="connsiteY8" fmla="*/ 56762 h 363386"/>
              <a:gd name="connsiteX9" fmla="*/ 126674 w 174015"/>
              <a:gd name="connsiteY9" fmla="*/ 3805 h 3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15" h="363386">
                <a:moveTo>
                  <a:pt x="126674" y="3805"/>
                </a:moveTo>
                <a:cubicBezTo>
                  <a:pt x="125497" y="21458"/>
                  <a:pt x="80777" y="103835"/>
                  <a:pt x="87838" y="162677"/>
                </a:cubicBezTo>
                <a:cubicBezTo>
                  <a:pt x="94899" y="221519"/>
                  <a:pt x="159037" y="333318"/>
                  <a:pt x="169040" y="356855"/>
                </a:cubicBezTo>
                <a:cubicBezTo>
                  <a:pt x="179043" y="380392"/>
                  <a:pt x="174924" y="335083"/>
                  <a:pt x="147857" y="303897"/>
                </a:cubicBezTo>
                <a:cubicBezTo>
                  <a:pt x="120790" y="272711"/>
                  <a:pt x="26643" y="189744"/>
                  <a:pt x="6637" y="169738"/>
                </a:cubicBezTo>
                <a:cubicBezTo>
                  <a:pt x="-13369" y="149732"/>
                  <a:pt x="17228" y="178564"/>
                  <a:pt x="27820" y="183860"/>
                </a:cubicBezTo>
                <a:cubicBezTo>
                  <a:pt x="38411" y="189156"/>
                  <a:pt x="63714" y="205632"/>
                  <a:pt x="70186" y="201513"/>
                </a:cubicBezTo>
                <a:cubicBezTo>
                  <a:pt x="76658" y="197394"/>
                  <a:pt x="62536" y="183272"/>
                  <a:pt x="66655" y="159147"/>
                </a:cubicBezTo>
                <a:cubicBezTo>
                  <a:pt x="70774" y="135022"/>
                  <a:pt x="87838" y="79122"/>
                  <a:pt x="94899" y="56762"/>
                </a:cubicBezTo>
                <a:cubicBezTo>
                  <a:pt x="101960" y="34402"/>
                  <a:pt x="127851" y="-13848"/>
                  <a:pt x="126674" y="38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11D02E9-976F-AAD2-D39B-2AA1EF700E8F}"/>
              </a:ext>
            </a:extLst>
          </p:cNvPr>
          <p:cNvSpPr/>
          <p:nvPr/>
        </p:nvSpPr>
        <p:spPr>
          <a:xfrm>
            <a:off x="2805226" y="3223318"/>
            <a:ext cx="182514" cy="243635"/>
          </a:xfrm>
          <a:custGeom>
            <a:avLst/>
            <a:gdLst>
              <a:gd name="connsiteX0" fmla="*/ 181579 w 182514"/>
              <a:gd name="connsiteY0" fmla="*/ 38866 h 243635"/>
              <a:gd name="connsiteX1" fmla="*/ 93316 w 182514"/>
              <a:gd name="connsiteY1" fmla="*/ 30 h 243635"/>
              <a:gd name="connsiteX2" fmla="*/ 29767 w 182514"/>
              <a:gd name="connsiteY2" fmla="*/ 31805 h 243635"/>
              <a:gd name="connsiteX3" fmla="*/ 33298 w 182514"/>
              <a:gd name="connsiteY3" fmla="*/ 24744 h 243635"/>
              <a:gd name="connsiteX4" fmla="*/ 15645 w 182514"/>
              <a:gd name="connsiteY4" fmla="*/ 158903 h 243635"/>
              <a:gd name="connsiteX5" fmla="*/ 5054 w 182514"/>
              <a:gd name="connsiteY5" fmla="*/ 91823 h 243635"/>
              <a:gd name="connsiteX6" fmla="*/ 5054 w 182514"/>
              <a:gd name="connsiteY6" fmla="*/ 243635 h 243635"/>
              <a:gd name="connsiteX7" fmla="*/ 1523 w 182514"/>
              <a:gd name="connsiteY7" fmla="*/ 91823 h 243635"/>
              <a:gd name="connsiteX8" fmla="*/ 33298 w 182514"/>
              <a:gd name="connsiteY8" fmla="*/ 21213 h 243635"/>
              <a:gd name="connsiteX9" fmla="*/ 181579 w 182514"/>
              <a:gd name="connsiteY9" fmla="*/ 38866 h 24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14" h="243635">
                <a:moveTo>
                  <a:pt x="181579" y="38866"/>
                </a:moveTo>
                <a:cubicBezTo>
                  <a:pt x="191582" y="35336"/>
                  <a:pt x="118618" y="1207"/>
                  <a:pt x="93316" y="30"/>
                </a:cubicBezTo>
                <a:cubicBezTo>
                  <a:pt x="68014" y="-1147"/>
                  <a:pt x="29767" y="31805"/>
                  <a:pt x="29767" y="31805"/>
                </a:cubicBezTo>
                <a:cubicBezTo>
                  <a:pt x="19764" y="35924"/>
                  <a:pt x="35652" y="3561"/>
                  <a:pt x="33298" y="24744"/>
                </a:cubicBezTo>
                <a:cubicBezTo>
                  <a:pt x="30944" y="45927"/>
                  <a:pt x="20352" y="147723"/>
                  <a:pt x="15645" y="158903"/>
                </a:cubicBezTo>
                <a:cubicBezTo>
                  <a:pt x="10938" y="170083"/>
                  <a:pt x="6819" y="77701"/>
                  <a:pt x="5054" y="91823"/>
                </a:cubicBezTo>
                <a:cubicBezTo>
                  <a:pt x="3289" y="105945"/>
                  <a:pt x="5642" y="243635"/>
                  <a:pt x="5054" y="243635"/>
                </a:cubicBezTo>
                <a:cubicBezTo>
                  <a:pt x="4466" y="243635"/>
                  <a:pt x="-3184" y="128893"/>
                  <a:pt x="1523" y="91823"/>
                </a:cubicBezTo>
                <a:cubicBezTo>
                  <a:pt x="6230" y="54753"/>
                  <a:pt x="8584" y="32393"/>
                  <a:pt x="33298" y="21213"/>
                </a:cubicBezTo>
                <a:cubicBezTo>
                  <a:pt x="58011" y="10033"/>
                  <a:pt x="171576" y="42396"/>
                  <a:pt x="181579" y="388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C3B4BD2B-33AD-091F-6DB8-B90ED6E6985D}"/>
              </a:ext>
            </a:extLst>
          </p:cNvPr>
          <p:cNvSpPr/>
          <p:nvPr/>
        </p:nvSpPr>
        <p:spPr>
          <a:xfrm>
            <a:off x="3420570" y="3597483"/>
            <a:ext cx="103714" cy="413177"/>
          </a:xfrm>
          <a:custGeom>
            <a:avLst/>
            <a:gdLst>
              <a:gd name="connsiteX0" fmla="*/ 42852 w 103714"/>
              <a:gd name="connsiteY0" fmla="*/ 98 h 413177"/>
              <a:gd name="connsiteX1" fmla="*/ 25200 w 103714"/>
              <a:gd name="connsiteY1" fmla="*/ 102483 h 413177"/>
              <a:gd name="connsiteX2" fmla="*/ 64035 w 103714"/>
              <a:gd name="connsiteY2" fmla="*/ 250764 h 413177"/>
              <a:gd name="connsiteX3" fmla="*/ 60505 w 103714"/>
              <a:gd name="connsiteY3" fmla="*/ 208398 h 413177"/>
              <a:gd name="connsiteX4" fmla="*/ 102871 w 103714"/>
              <a:gd name="connsiteY4" fmla="*/ 406106 h 413177"/>
              <a:gd name="connsiteX5" fmla="*/ 81688 w 103714"/>
              <a:gd name="connsiteY5" fmla="*/ 349618 h 413177"/>
              <a:gd name="connsiteX6" fmla="*/ 486 w 103714"/>
              <a:gd name="connsiteY6" fmla="*/ 162502 h 413177"/>
              <a:gd name="connsiteX7" fmla="*/ 46383 w 103714"/>
              <a:gd name="connsiteY7" fmla="*/ 229581 h 413177"/>
              <a:gd name="connsiteX8" fmla="*/ 14608 w 103714"/>
              <a:gd name="connsiteY8" fmla="*/ 120136 h 413177"/>
              <a:gd name="connsiteX9" fmla="*/ 42852 w 103714"/>
              <a:gd name="connsiteY9" fmla="*/ 98 h 41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714" h="413177">
                <a:moveTo>
                  <a:pt x="42852" y="98"/>
                </a:moveTo>
                <a:cubicBezTo>
                  <a:pt x="44617" y="-2844"/>
                  <a:pt x="21669" y="60705"/>
                  <a:pt x="25200" y="102483"/>
                </a:cubicBezTo>
                <a:cubicBezTo>
                  <a:pt x="28730" y="144261"/>
                  <a:pt x="58151" y="233112"/>
                  <a:pt x="64035" y="250764"/>
                </a:cubicBezTo>
                <a:cubicBezTo>
                  <a:pt x="69919" y="268417"/>
                  <a:pt x="54032" y="182508"/>
                  <a:pt x="60505" y="208398"/>
                </a:cubicBezTo>
                <a:cubicBezTo>
                  <a:pt x="66978" y="234288"/>
                  <a:pt x="99340" y="382569"/>
                  <a:pt x="102871" y="406106"/>
                </a:cubicBezTo>
                <a:cubicBezTo>
                  <a:pt x="106402" y="429643"/>
                  <a:pt x="98752" y="390219"/>
                  <a:pt x="81688" y="349618"/>
                </a:cubicBezTo>
                <a:cubicBezTo>
                  <a:pt x="64624" y="309017"/>
                  <a:pt x="6370" y="182508"/>
                  <a:pt x="486" y="162502"/>
                </a:cubicBezTo>
                <a:cubicBezTo>
                  <a:pt x="-5398" y="142496"/>
                  <a:pt x="44029" y="236642"/>
                  <a:pt x="46383" y="229581"/>
                </a:cubicBezTo>
                <a:cubicBezTo>
                  <a:pt x="48737" y="222520"/>
                  <a:pt x="16962" y="153087"/>
                  <a:pt x="14608" y="120136"/>
                </a:cubicBezTo>
                <a:cubicBezTo>
                  <a:pt x="12254" y="87185"/>
                  <a:pt x="41087" y="3040"/>
                  <a:pt x="42852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EF65E80-BAE6-D0DF-4141-BD5FCB121317}"/>
              </a:ext>
            </a:extLst>
          </p:cNvPr>
          <p:cNvSpPr/>
          <p:nvPr/>
        </p:nvSpPr>
        <p:spPr>
          <a:xfrm>
            <a:off x="3334890" y="3428510"/>
            <a:ext cx="104374" cy="1166775"/>
          </a:xfrm>
          <a:custGeom>
            <a:avLst/>
            <a:gdLst>
              <a:gd name="connsiteX0" fmla="*/ 64983 w 104374"/>
              <a:gd name="connsiteY0" fmla="*/ 49034 h 1166775"/>
              <a:gd name="connsiteX1" fmla="*/ 79105 w 104374"/>
              <a:gd name="connsiteY1" fmla="*/ 733952 h 1166775"/>
              <a:gd name="connsiteX2" fmla="*/ 86166 w 104374"/>
              <a:gd name="connsiteY2" fmla="*/ 1136429 h 1166775"/>
              <a:gd name="connsiteX3" fmla="*/ 100288 w 104374"/>
              <a:gd name="connsiteY3" fmla="*/ 1044636 h 1166775"/>
              <a:gd name="connsiteX4" fmla="*/ 4965 w 104374"/>
              <a:gd name="connsiteY4" fmla="*/ 303231 h 1166775"/>
              <a:gd name="connsiteX5" fmla="*/ 15556 w 104374"/>
              <a:gd name="connsiteY5" fmla="*/ 398554 h 1166775"/>
              <a:gd name="connsiteX6" fmla="*/ 33209 w 104374"/>
              <a:gd name="connsiteY6" fmla="*/ 327944 h 1166775"/>
              <a:gd name="connsiteX7" fmla="*/ 36739 w 104374"/>
              <a:gd name="connsiteY7" fmla="*/ 430329 h 1166775"/>
              <a:gd name="connsiteX8" fmla="*/ 43800 w 104374"/>
              <a:gd name="connsiteY8" fmla="*/ 94931 h 1166775"/>
              <a:gd name="connsiteX9" fmla="*/ 64983 w 104374"/>
              <a:gd name="connsiteY9" fmla="*/ 49034 h 1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74" h="1166775">
                <a:moveTo>
                  <a:pt x="64983" y="49034"/>
                </a:moveTo>
                <a:cubicBezTo>
                  <a:pt x="70867" y="155538"/>
                  <a:pt x="75575" y="552720"/>
                  <a:pt x="79105" y="733952"/>
                </a:cubicBezTo>
                <a:cubicBezTo>
                  <a:pt x="82635" y="915184"/>
                  <a:pt x="82636" y="1084648"/>
                  <a:pt x="86166" y="1136429"/>
                </a:cubicBezTo>
                <a:cubicBezTo>
                  <a:pt x="89697" y="1188210"/>
                  <a:pt x="113822" y="1183502"/>
                  <a:pt x="100288" y="1044636"/>
                </a:cubicBezTo>
                <a:cubicBezTo>
                  <a:pt x="86755" y="905770"/>
                  <a:pt x="19087" y="410911"/>
                  <a:pt x="4965" y="303231"/>
                </a:cubicBezTo>
                <a:cubicBezTo>
                  <a:pt x="-9157" y="195551"/>
                  <a:pt x="10849" y="394435"/>
                  <a:pt x="15556" y="398554"/>
                </a:cubicBezTo>
                <a:cubicBezTo>
                  <a:pt x="20263" y="402673"/>
                  <a:pt x="29679" y="322648"/>
                  <a:pt x="33209" y="327944"/>
                </a:cubicBezTo>
                <a:cubicBezTo>
                  <a:pt x="36739" y="333240"/>
                  <a:pt x="34974" y="469164"/>
                  <a:pt x="36739" y="430329"/>
                </a:cubicBezTo>
                <a:cubicBezTo>
                  <a:pt x="38504" y="391494"/>
                  <a:pt x="41446" y="156126"/>
                  <a:pt x="43800" y="94931"/>
                </a:cubicBezTo>
                <a:cubicBezTo>
                  <a:pt x="46154" y="33736"/>
                  <a:pt x="59099" y="-57470"/>
                  <a:pt x="64983" y="490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AE33E51-9B87-2310-1105-7AABC5FC186E}"/>
              </a:ext>
            </a:extLst>
          </p:cNvPr>
          <p:cNvSpPr/>
          <p:nvPr/>
        </p:nvSpPr>
        <p:spPr>
          <a:xfrm>
            <a:off x="3473990" y="4458173"/>
            <a:ext cx="318889" cy="556139"/>
          </a:xfrm>
          <a:custGeom>
            <a:avLst/>
            <a:gdLst>
              <a:gd name="connsiteX0" fmla="*/ 14146 w 318889"/>
              <a:gd name="connsiteY0" fmla="*/ 14973 h 556139"/>
              <a:gd name="connsiteX1" fmla="*/ 233037 w 318889"/>
              <a:gd name="connsiteY1" fmla="*/ 435103 h 556139"/>
              <a:gd name="connsiteX2" fmla="*/ 218915 w 318889"/>
              <a:gd name="connsiteY2" fmla="*/ 389206 h 556139"/>
              <a:gd name="connsiteX3" fmla="*/ 317769 w 318889"/>
              <a:gd name="connsiteY3" fmla="*/ 555140 h 556139"/>
              <a:gd name="connsiteX4" fmla="*/ 257751 w 318889"/>
              <a:gd name="connsiteY4" fmla="*/ 442164 h 556139"/>
              <a:gd name="connsiteX5" fmla="*/ 49451 w 318889"/>
              <a:gd name="connsiteY5" fmla="*/ 127949 h 556139"/>
              <a:gd name="connsiteX6" fmla="*/ 14146 w 318889"/>
              <a:gd name="connsiteY6" fmla="*/ 14973 h 55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89" h="556139">
                <a:moveTo>
                  <a:pt x="14146" y="14973"/>
                </a:moveTo>
                <a:cubicBezTo>
                  <a:pt x="44744" y="66165"/>
                  <a:pt x="198909" y="372731"/>
                  <a:pt x="233037" y="435103"/>
                </a:cubicBezTo>
                <a:cubicBezTo>
                  <a:pt x="267165" y="497475"/>
                  <a:pt x="204793" y="369200"/>
                  <a:pt x="218915" y="389206"/>
                </a:cubicBezTo>
                <a:cubicBezTo>
                  <a:pt x="233037" y="409212"/>
                  <a:pt x="311296" y="546314"/>
                  <a:pt x="317769" y="555140"/>
                </a:cubicBezTo>
                <a:cubicBezTo>
                  <a:pt x="324242" y="563966"/>
                  <a:pt x="302471" y="513362"/>
                  <a:pt x="257751" y="442164"/>
                </a:cubicBezTo>
                <a:cubicBezTo>
                  <a:pt x="213031" y="370966"/>
                  <a:pt x="92994" y="201501"/>
                  <a:pt x="49451" y="127949"/>
                </a:cubicBezTo>
                <a:cubicBezTo>
                  <a:pt x="5908" y="54397"/>
                  <a:pt x="-16452" y="-36219"/>
                  <a:pt x="14146" y="149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F316FF80-9B7C-2B69-501A-2FC1F9921B96}"/>
              </a:ext>
            </a:extLst>
          </p:cNvPr>
          <p:cNvSpPr/>
          <p:nvPr/>
        </p:nvSpPr>
        <p:spPr>
          <a:xfrm>
            <a:off x="5927533" y="3649931"/>
            <a:ext cx="182032" cy="823862"/>
          </a:xfrm>
          <a:custGeom>
            <a:avLst/>
            <a:gdLst>
              <a:gd name="connsiteX0" fmla="*/ 180 w 182032"/>
              <a:gd name="connsiteY0" fmla="*/ 14730 h 823862"/>
              <a:gd name="connsiteX1" fmla="*/ 46076 w 182032"/>
              <a:gd name="connsiteY1" fmla="*/ 438390 h 823862"/>
              <a:gd name="connsiteX2" fmla="*/ 31954 w 182032"/>
              <a:gd name="connsiteY2" fmla="*/ 420738 h 823862"/>
              <a:gd name="connsiteX3" fmla="*/ 42546 w 182032"/>
              <a:gd name="connsiteY3" fmla="*/ 794971 h 823862"/>
              <a:gd name="connsiteX4" fmla="*/ 42546 w 182032"/>
              <a:gd name="connsiteY4" fmla="*/ 763196 h 823862"/>
              <a:gd name="connsiteX5" fmla="*/ 176705 w 182032"/>
              <a:gd name="connsiteY5" fmla="*/ 480756 h 823862"/>
              <a:gd name="connsiteX6" fmla="*/ 148461 w 182032"/>
              <a:gd name="connsiteY6" fmla="*/ 290109 h 823862"/>
              <a:gd name="connsiteX7" fmla="*/ 84912 w 182032"/>
              <a:gd name="connsiteY7" fmla="*/ 145359 h 823862"/>
              <a:gd name="connsiteX8" fmla="*/ 102564 w 182032"/>
              <a:gd name="connsiteY8" fmla="*/ 381902 h 823862"/>
              <a:gd name="connsiteX9" fmla="*/ 99034 w 182032"/>
              <a:gd name="connsiteY9" fmla="*/ 371311 h 823862"/>
              <a:gd name="connsiteX10" fmla="*/ 81381 w 182032"/>
              <a:gd name="connsiteY10" fmla="*/ 205377 h 823862"/>
              <a:gd name="connsiteX11" fmla="*/ 67259 w 182032"/>
              <a:gd name="connsiteY11" fmla="*/ 102993 h 823862"/>
              <a:gd name="connsiteX12" fmla="*/ 180 w 182032"/>
              <a:gd name="connsiteY12" fmla="*/ 14730 h 8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032" h="823862">
                <a:moveTo>
                  <a:pt x="180" y="14730"/>
                </a:moveTo>
                <a:cubicBezTo>
                  <a:pt x="-3350" y="70629"/>
                  <a:pt x="46076" y="438390"/>
                  <a:pt x="46076" y="438390"/>
                </a:cubicBezTo>
                <a:cubicBezTo>
                  <a:pt x="51372" y="506058"/>
                  <a:pt x="32542" y="361308"/>
                  <a:pt x="31954" y="420738"/>
                </a:cubicBezTo>
                <a:cubicBezTo>
                  <a:pt x="31366" y="480168"/>
                  <a:pt x="40781" y="737895"/>
                  <a:pt x="42546" y="794971"/>
                </a:cubicBezTo>
                <a:cubicBezTo>
                  <a:pt x="44311" y="852047"/>
                  <a:pt x="20186" y="815565"/>
                  <a:pt x="42546" y="763196"/>
                </a:cubicBezTo>
                <a:cubicBezTo>
                  <a:pt x="64906" y="710827"/>
                  <a:pt x="159053" y="559604"/>
                  <a:pt x="176705" y="480756"/>
                </a:cubicBezTo>
                <a:cubicBezTo>
                  <a:pt x="194358" y="401908"/>
                  <a:pt x="163760" y="346009"/>
                  <a:pt x="148461" y="290109"/>
                </a:cubicBezTo>
                <a:cubicBezTo>
                  <a:pt x="133162" y="234210"/>
                  <a:pt x="92561" y="130060"/>
                  <a:pt x="84912" y="145359"/>
                </a:cubicBezTo>
                <a:cubicBezTo>
                  <a:pt x="77263" y="160658"/>
                  <a:pt x="102564" y="381902"/>
                  <a:pt x="102564" y="381902"/>
                </a:cubicBezTo>
                <a:cubicBezTo>
                  <a:pt x="104918" y="419561"/>
                  <a:pt x="102564" y="400732"/>
                  <a:pt x="99034" y="371311"/>
                </a:cubicBezTo>
                <a:cubicBezTo>
                  <a:pt x="95504" y="341890"/>
                  <a:pt x="86677" y="250097"/>
                  <a:pt x="81381" y="205377"/>
                </a:cubicBezTo>
                <a:cubicBezTo>
                  <a:pt x="76085" y="160657"/>
                  <a:pt x="80204" y="127707"/>
                  <a:pt x="67259" y="102993"/>
                </a:cubicBezTo>
                <a:cubicBezTo>
                  <a:pt x="54314" y="78279"/>
                  <a:pt x="3710" y="-41169"/>
                  <a:pt x="180" y="147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6C4551CF-C940-EE73-9DB3-F5FF90C8DFB2}"/>
              </a:ext>
            </a:extLst>
          </p:cNvPr>
          <p:cNvSpPr/>
          <p:nvPr/>
        </p:nvSpPr>
        <p:spPr>
          <a:xfrm>
            <a:off x="5436955" y="4355260"/>
            <a:ext cx="353203" cy="668671"/>
          </a:xfrm>
          <a:custGeom>
            <a:avLst/>
            <a:gdLst>
              <a:gd name="connsiteX0" fmla="*/ 18 w 353203"/>
              <a:gd name="connsiteY0" fmla="*/ 668644 h 668671"/>
              <a:gd name="connsiteX1" fmla="*/ 176543 w 353203"/>
              <a:gd name="connsiteY1" fmla="*/ 248515 h 668671"/>
              <a:gd name="connsiteX2" fmla="*/ 204787 w 353203"/>
              <a:gd name="connsiteY2" fmla="*/ 132008 h 668671"/>
              <a:gd name="connsiteX3" fmla="*/ 353068 w 353203"/>
              <a:gd name="connsiteY3" fmla="*/ 8440 h 668671"/>
              <a:gd name="connsiteX4" fmla="*/ 233031 w 353203"/>
              <a:gd name="connsiteY4" fmla="*/ 71989 h 668671"/>
              <a:gd name="connsiteX5" fmla="*/ 321294 w 353203"/>
              <a:gd name="connsiteY5" fmla="*/ 1379 h 668671"/>
              <a:gd name="connsiteX6" fmla="*/ 120055 w 353203"/>
              <a:gd name="connsiteY6" fmla="*/ 149660 h 668671"/>
              <a:gd name="connsiteX7" fmla="*/ 261275 w 353203"/>
              <a:gd name="connsiteY7" fmla="*/ 110825 h 668671"/>
              <a:gd name="connsiteX8" fmla="*/ 165952 w 353203"/>
              <a:gd name="connsiteY8" fmla="*/ 227332 h 668671"/>
              <a:gd name="connsiteX9" fmla="*/ 18 w 353203"/>
              <a:gd name="connsiteY9" fmla="*/ 668644 h 66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203" h="668671">
                <a:moveTo>
                  <a:pt x="18" y="668644"/>
                </a:moveTo>
                <a:cubicBezTo>
                  <a:pt x="1783" y="672174"/>
                  <a:pt x="142415" y="337954"/>
                  <a:pt x="176543" y="248515"/>
                </a:cubicBezTo>
                <a:cubicBezTo>
                  <a:pt x="210671" y="159076"/>
                  <a:pt x="175366" y="172020"/>
                  <a:pt x="204787" y="132008"/>
                </a:cubicBezTo>
                <a:cubicBezTo>
                  <a:pt x="234208" y="91995"/>
                  <a:pt x="348361" y="18443"/>
                  <a:pt x="353068" y="8440"/>
                </a:cubicBezTo>
                <a:cubicBezTo>
                  <a:pt x="357775" y="-1563"/>
                  <a:pt x="238327" y="73166"/>
                  <a:pt x="233031" y="71989"/>
                </a:cubicBezTo>
                <a:cubicBezTo>
                  <a:pt x="227735" y="70812"/>
                  <a:pt x="340123" y="-11566"/>
                  <a:pt x="321294" y="1379"/>
                </a:cubicBezTo>
                <a:cubicBezTo>
                  <a:pt x="302465" y="14324"/>
                  <a:pt x="130058" y="131419"/>
                  <a:pt x="120055" y="149660"/>
                </a:cubicBezTo>
                <a:cubicBezTo>
                  <a:pt x="110052" y="167901"/>
                  <a:pt x="253626" y="97880"/>
                  <a:pt x="261275" y="110825"/>
                </a:cubicBezTo>
                <a:cubicBezTo>
                  <a:pt x="268925" y="123770"/>
                  <a:pt x="207730" y="140835"/>
                  <a:pt x="165952" y="227332"/>
                </a:cubicBezTo>
                <a:cubicBezTo>
                  <a:pt x="124174" y="313829"/>
                  <a:pt x="-1747" y="665114"/>
                  <a:pt x="18" y="6686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A064F0A8-668B-A5EB-8309-068640EEB8EB}"/>
              </a:ext>
            </a:extLst>
          </p:cNvPr>
          <p:cNvSpPr/>
          <p:nvPr/>
        </p:nvSpPr>
        <p:spPr>
          <a:xfrm>
            <a:off x="3049723" y="2983022"/>
            <a:ext cx="170266" cy="148754"/>
          </a:xfrm>
          <a:custGeom>
            <a:avLst/>
            <a:gdLst>
              <a:gd name="connsiteX0" fmla="*/ 631 w 170266"/>
              <a:gd name="connsiteY0" fmla="*/ 148533 h 148754"/>
              <a:gd name="connsiteX1" fmla="*/ 117137 w 170266"/>
              <a:gd name="connsiteY1" fmla="*/ 14374 h 148754"/>
              <a:gd name="connsiteX2" fmla="*/ 170095 w 170266"/>
              <a:gd name="connsiteY2" fmla="*/ 3783 h 148754"/>
              <a:gd name="connsiteX3" fmla="*/ 131259 w 170266"/>
              <a:gd name="connsiteY3" fmla="*/ 14374 h 148754"/>
              <a:gd name="connsiteX4" fmla="*/ 57119 w 170266"/>
              <a:gd name="connsiteY4" fmla="*/ 46149 h 148754"/>
              <a:gd name="connsiteX5" fmla="*/ 71241 w 170266"/>
              <a:gd name="connsiteY5" fmla="*/ 46149 h 148754"/>
              <a:gd name="connsiteX6" fmla="*/ 631 w 170266"/>
              <a:gd name="connsiteY6" fmla="*/ 148533 h 14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66" h="148754">
                <a:moveTo>
                  <a:pt x="631" y="148533"/>
                </a:moveTo>
                <a:cubicBezTo>
                  <a:pt x="8280" y="143237"/>
                  <a:pt x="88893" y="38499"/>
                  <a:pt x="117137" y="14374"/>
                </a:cubicBezTo>
                <a:cubicBezTo>
                  <a:pt x="145381" y="-9751"/>
                  <a:pt x="167741" y="3783"/>
                  <a:pt x="170095" y="3783"/>
                </a:cubicBezTo>
                <a:cubicBezTo>
                  <a:pt x="172449" y="3783"/>
                  <a:pt x="150088" y="7313"/>
                  <a:pt x="131259" y="14374"/>
                </a:cubicBezTo>
                <a:cubicBezTo>
                  <a:pt x="112430" y="21435"/>
                  <a:pt x="57119" y="46149"/>
                  <a:pt x="57119" y="46149"/>
                </a:cubicBezTo>
                <a:cubicBezTo>
                  <a:pt x="47116" y="51445"/>
                  <a:pt x="85363" y="29673"/>
                  <a:pt x="71241" y="46149"/>
                </a:cubicBezTo>
                <a:cubicBezTo>
                  <a:pt x="57119" y="62625"/>
                  <a:pt x="-7018" y="153829"/>
                  <a:pt x="631" y="1485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37423F9-BC77-EDE3-D6E7-FA9103083625}"/>
              </a:ext>
            </a:extLst>
          </p:cNvPr>
          <p:cNvSpPr/>
          <p:nvPr/>
        </p:nvSpPr>
        <p:spPr>
          <a:xfrm>
            <a:off x="3032551" y="2955021"/>
            <a:ext cx="183918" cy="190732"/>
          </a:xfrm>
          <a:custGeom>
            <a:avLst/>
            <a:gdLst>
              <a:gd name="connsiteX0" fmla="*/ 183736 w 183918"/>
              <a:gd name="connsiteY0" fmla="*/ 9 h 190732"/>
              <a:gd name="connsiteX1" fmla="*/ 77821 w 183918"/>
              <a:gd name="connsiteY1" fmla="*/ 42375 h 190732"/>
              <a:gd name="connsiteX2" fmla="*/ 46047 w 183918"/>
              <a:gd name="connsiteY2" fmla="*/ 102394 h 190732"/>
              <a:gd name="connsiteX3" fmla="*/ 150 w 183918"/>
              <a:gd name="connsiteY3" fmla="*/ 190656 h 190732"/>
              <a:gd name="connsiteX4" fmla="*/ 31925 w 183918"/>
              <a:gd name="connsiteY4" fmla="*/ 116516 h 190732"/>
              <a:gd name="connsiteX5" fmla="*/ 49577 w 183918"/>
              <a:gd name="connsiteY5" fmla="*/ 45906 h 190732"/>
              <a:gd name="connsiteX6" fmla="*/ 183736 w 183918"/>
              <a:gd name="connsiteY6" fmla="*/ 9 h 1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8" h="190732">
                <a:moveTo>
                  <a:pt x="183736" y="9"/>
                </a:moveTo>
                <a:cubicBezTo>
                  <a:pt x="188443" y="-580"/>
                  <a:pt x="100769" y="25311"/>
                  <a:pt x="77821" y="42375"/>
                </a:cubicBezTo>
                <a:cubicBezTo>
                  <a:pt x="54873" y="59439"/>
                  <a:pt x="58992" y="77680"/>
                  <a:pt x="46047" y="102394"/>
                </a:cubicBezTo>
                <a:cubicBezTo>
                  <a:pt x="33102" y="127108"/>
                  <a:pt x="2504" y="188302"/>
                  <a:pt x="150" y="190656"/>
                </a:cubicBezTo>
                <a:cubicBezTo>
                  <a:pt x="-2204" y="193010"/>
                  <a:pt x="23687" y="140641"/>
                  <a:pt x="31925" y="116516"/>
                </a:cubicBezTo>
                <a:cubicBezTo>
                  <a:pt x="40163" y="92391"/>
                  <a:pt x="28983" y="61793"/>
                  <a:pt x="49577" y="45906"/>
                </a:cubicBezTo>
                <a:cubicBezTo>
                  <a:pt x="70171" y="30019"/>
                  <a:pt x="179029" y="598"/>
                  <a:pt x="183736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C30D322-223A-D402-749D-7F19F462DCCF}"/>
              </a:ext>
            </a:extLst>
          </p:cNvPr>
          <p:cNvSpPr/>
          <p:nvPr/>
        </p:nvSpPr>
        <p:spPr>
          <a:xfrm>
            <a:off x="3229802" y="2900992"/>
            <a:ext cx="18382" cy="293482"/>
          </a:xfrm>
          <a:custGeom>
            <a:avLst/>
            <a:gdLst>
              <a:gd name="connsiteX0" fmla="*/ 607 w 18382"/>
              <a:gd name="connsiteY0" fmla="*/ 1081 h 293482"/>
              <a:gd name="connsiteX1" fmla="*/ 4138 w 18382"/>
              <a:gd name="connsiteY1" fmla="*/ 138770 h 293482"/>
              <a:gd name="connsiteX2" fmla="*/ 18260 w 18382"/>
              <a:gd name="connsiteY2" fmla="*/ 287051 h 293482"/>
              <a:gd name="connsiteX3" fmla="*/ 11199 w 18382"/>
              <a:gd name="connsiteY3" fmla="*/ 248216 h 293482"/>
              <a:gd name="connsiteX4" fmla="*/ 14729 w 18382"/>
              <a:gd name="connsiteY4" fmla="*/ 82282 h 293482"/>
              <a:gd name="connsiteX5" fmla="*/ 607 w 18382"/>
              <a:gd name="connsiteY5" fmla="*/ 1081 h 29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2" h="293482">
                <a:moveTo>
                  <a:pt x="607" y="1081"/>
                </a:moveTo>
                <a:cubicBezTo>
                  <a:pt x="-1158" y="10496"/>
                  <a:pt x="1196" y="91108"/>
                  <a:pt x="4138" y="138770"/>
                </a:cubicBezTo>
                <a:cubicBezTo>
                  <a:pt x="7080" y="186432"/>
                  <a:pt x="17083" y="268810"/>
                  <a:pt x="18260" y="287051"/>
                </a:cubicBezTo>
                <a:cubicBezTo>
                  <a:pt x="19437" y="305292"/>
                  <a:pt x="11787" y="282344"/>
                  <a:pt x="11199" y="248216"/>
                </a:cubicBezTo>
                <a:cubicBezTo>
                  <a:pt x="10611" y="214088"/>
                  <a:pt x="15906" y="118764"/>
                  <a:pt x="14729" y="82282"/>
                </a:cubicBezTo>
                <a:cubicBezTo>
                  <a:pt x="13552" y="45800"/>
                  <a:pt x="2372" y="-8334"/>
                  <a:pt x="607" y="10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0BB1393-BE36-0F0D-9A40-63A75852AE49}"/>
              </a:ext>
            </a:extLst>
          </p:cNvPr>
          <p:cNvSpPr/>
          <p:nvPr/>
        </p:nvSpPr>
        <p:spPr>
          <a:xfrm>
            <a:off x="3193998" y="2932555"/>
            <a:ext cx="22507" cy="200311"/>
          </a:xfrm>
          <a:custGeom>
            <a:avLst/>
            <a:gdLst>
              <a:gd name="connsiteX0" fmla="*/ 1106 w 22507"/>
              <a:gd name="connsiteY0" fmla="*/ 1292 h 200311"/>
              <a:gd name="connsiteX1" fmla="*/ 22289 w 22507"/>
              <a:gd name="connsiteY1" fmla="*/ 195470 h 200311"/>
              <a:gd name="connsiteX2" fmla="*/ 11698 w 22507"/>
              <a:gd name="connsiteY2" fmla="*/ 138982 h 200311"/>
              <a:gd name="connsiteX3" fmla="*/ 4637 w 22507"/>
              <a:gd name="connsiteY3" fmla="*/ 110738 h 200311"/>
              <a:gd name="connsiteX4" fmla="*/ 1106 w 22507"/>
              <a:gd name="connsiteY4" fmla="*/ 1292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7" h="200311">
                <a:moveTo>
                  <a:pt x="1106" y="1292"/>
                </a:moveTo>
                <a:cubicBezTo>
                  <a:pt x="4048" y="15414"/>
                  <a:pt x="20524" y="172522"/>
                  <a:pt x="22289" y="195470"/>
                </a:cubicBezTo>
                <a:cubicBezTo>
                  <a:pt x="24054" y="218418"/>
                  <a:pt x="14640" y="153104"/>
                  <a:pt x="11698" y="138982"/>
                </a:cubicBezTo>
                <a:cubicBezTo>
                  <a:pt x="8756" y="124860"/>
                  <a:pt x="7579" y="128390"/>
                  <a:pt x="4637" y="110738"/>
                </a:cubicBezTo>
                <a:cubicBezTo>
                  <a:pt x="1695" y="93086"/>
                  <a:pt x="-1836" y="-12830"/>
                  <a:pt x="1106" y="1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53B04F1-0E67-EC77-D3E4-980C355EE413}"/>
              </a:ext>
            </a:extLst>
          </p:cNvPr>
          <p:cNvSpPr/>
          <p:nvPr/>
        </p:nvSpPr>
        <p:spPr>
          <a:xfrm>
            <a:off x="3085876" y="3157977"/>
            <a:ext cx="171856" cy="65731"/>
          </a:xfrm>
          <a:custGeom>
            <a:avLst/>
            <a:gdLst>
              <a:gd name="connsiteX0" fmla="*/ 3313 w 171856"/>
              <a:gd name="connsiteY0" fmla="*/ 65371 h 65731"/>
              <a:gd name="connsiteX1" fmla="*/ 169247 w 171856"/>
              <a:gd name="connsiteY1" fmla="*/ 1822 h 65731"/>
              <a:gd name="connsiteX2" fmla="*/ 109228 w 171856"/>
              <a:gd name="connsiteY2" fmla="*/ 15944 h 65731"/>
              <a:gd name="connsiteX3" fmla="*/ 63332 w 171856"/>
              <a:gd name="connsiteY3" fmla="*/ 26536 h 65731"/>
              <a:gd name="connsiteX4" fmla="*/ 3313 w 171856"/>
              <a:gd name="connsiteY4" fmla="*/ 65371 h 6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56" h="65731">
                <a:moveTo>
                  <a:pt x="3313" y="65371"/>
                </a:moveTo>
                <a:cubicBezTo>
                  <a:pt x="20965" y="61252"/>
                  <a:pt x="151595" y="10060"/>
                  <a:pt x="169247" y="1822"/>
                </a:cubicBezTo>
                <a:cubicBezTo>
                  <a:pt x="186899" y="-6416"/>
                  <a:pt x="109228" y="15944"/>
                  <a:pt x="109228" y="15944"/>
                </a:cubicBezTo>
                <a:cubicBezTo>
                  <a:pt x="91576" y="20063"/>
                  <a:pt x="83338" y="15945"/>
                  <a:pt x="63332" y="26536"/>
                </a:cubicBezTo>
                <a:cubicBezTo>
                  <a:pt x="43326" y="37127"/>
                  <a:pt x="-14339" y="69490"/>
                  <a:pt x="3313" y="653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FC9BA389-D727-7332-3347-01E502E8E481}"/>
              </a:ext>
            </a:extLst>
          </p:cNvPr>
          <p:cNvSpPr/>
          <p:nvPr/>
        </p:nvSpPr>
        <p:spPr>
          <a:xfrm>
            <a:off x="3096222" y="3085330"/>
            <a:ext cx="116895" cy="78099"/>
          </a:xfrm>
          <a:custGeom>
            <a:avLst/>
            <a:gdLst>
              <a:gd name="connsiteX0" fmla="*/ 28 w 116895"/>
              <a:gd name="connsiteY0" fmla="*/ 78000 h 78099"/>
              <a:gd name="connsiteX1" fmla="*/ 102413 w 116895"/>
              <a:gd name="connsiteY1" fmla="*/ 56817 h 78099"/>
              <a:gd name="connsiteX2" fmla="*/ 116535 w 116895"/>
              <a:gd name="connsiteY2" fmla="*/ 329 h 78099"/>
              <a:gd name="connsiteX3" fmla="*/ 113004 w 116895"/>
              <a:gd name="connsiteY3" fmla="*/ 32103 h 78099"/>
              <a:gd name="connsiteX4" fmla="*/ 91821 w 116895"/>
              <a:gd name="connsiteY4" fmla="*/ 49756 h 78099"/>
              <a:gd name="connsiteX5" fmla="*/ 28 w 116895"/>
              <a:gd name="connsiteY5" fmla="*/ 78000 h 7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95" h="78099">
                <a:moveTo>
                  <a:pt x="28" y="78000"/>
                </a:moveTo>
                <a:cubicBezTo>
                  <a:pt x="1793" y="79177"/>
                  <a:pt x="82995" y="69762"/>
                  <a:pt x="102413" y="56817"/>
                </a:cubicBezTo>
                <a:cubicBezTo>
                  <a:pt x="121831" y="43872"/>
                  <a:pt x="114770" y="4448"/>
                  <a:pt x="116535" y="329"/>
                </a:cubicBezTo>
                <a:cubicBezTo>
                  <a:pt x="118300" y="-3790"/>
                  <a:pt x="113004" y="32103"/>
                  <a:pt x="113004" y="32103"/>
                </a:cubicBezTo>
                <a:cubicBezTo>
                  <a:pt x="108885" y="40341"/>
                  <a:pt x="104766" y="43872"/>
                  <a:pt x="91821" y="49756"/>
                </a:cubicBezTo>
                <a:cubicBezTo>
                  <a:pt x="78876" y="55640"/>
                  <a:pt x="-1737" y="76823"/>
                  <a:pt x="28" y="780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C45AF173-81F9-023B-7603-255E0AAA86E0}"/>
              </a:ext>
            </a:extLst>
          </p:cNvPr>
          <p:cNvSpPr/>
          <p:nvPr/>
        </p:nvSpPr>
        <p:spPr>
          <a:xfrm>
            <a:off x="5994212" y="2707870"/>
            <a:ext cx="25316" cy="212275"/>
          </a:xfrm>
          <a:custGeom>
            <a:avLst/>
            <a:gdLst>
              <a:gd name="connsiteX0" fmla="*/ 11172 w 25316"/>
              <a:gd name="connsiteY0" fmla="*/ 25 h 212275"/>
              <a:gd name="connsiteX1" fmla="*/ 4111 w 25316"/>
              <a:gd name="connsiteY1" fmla="*/ 123593 h 212275"/>
              <a:gd name="connsiteX2" fmla="*/ 11172 w 25316"/>
              <a:gd name="connsiteY2" fmla="*/ 187142 h 212275"/>
              <a:gd name="connsiteX3" fmla="*/ 25294 w 25316"/>
              <a:gd name="connsiteY3" fmla="*/ 211855 h 212275"/>
              <a:gd name="connsiteX4" fmla="*/ 7641 w 25316"/>
              <a:gd name="connsiteY4" fmla="*/ 169489 h 212275"/>
              <a:gd name="connsiteX5" fmla="*/ 580 w 25316"/>
              <a:gd name="connsiteY5" fmla="*/ 113001 h 212275"/>
              <a:gd name="connsiteX6" fmla="*/ 11172 w 25316"/>
              <a:gd name="connsiteY6" fmla="*/ 25 h 21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16" h="212275">
                <a:moveTo>
                  <a:pt x="11172" y="25"/>
                </a:moveTo>
                <a:cubicBezTo>
                  <a:pt x="11760" y="1790"/>
                  <a:pt x="4111" y="92407"/>
                  <a:pt x="4111" y="123593"/>
                </a:cubicBezTo>
                <a:cubicBezTo>
                  <a:pt x="4111" y="154779"/>
                  <a:pt x="7641" y="172432"/>
                  <a:pt x="11172" y="187142"/>
                </a:cubicBezTo>
                <a:cubicBezTo>
                  <a:pt x="14703" y="201852"/>
                  <a:pt x="25882" y="214797"/>
                  <a:pt x="25294" y="211855"/>
                </a:cubicBezTo>
                <a:cubicBezTo>
                  <a:pt x="24706" y="208913"/>
                  <a:pt x="11760" y="185965"/>
                  <a:pt x="7641" y="169489"/>
                </a:cubicBezTo>
                <a:cubicBezTo>
                  <a:pt x="3522" y="153013"/>
                  <a:pt x="-1774" y="137714"/>
                  <a:pt x="580" y="113001"/>
                </a:cubicBezTo>
                <a:cubicBezTo>
                  <a:pt x="2934" y="88288"/>
                  <a:pt x="10584" y="-1740"/>
                  <a:pt x="1117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398DA304-7010-0E07-62F9-88C65352C69B}"/>
              </a:ext>
            </a:extLst>
          </p:cNvPr>
          <p:cNvSpPr/>
          <p:nvPr/>
        </p:nvSpPr>
        <p:spPr>
          <a:xfrm>
            <a:off x="5910040" y="2711425"/>
            <a:ext cx="257437" cy="162407"/>
          </a:xfrm>
          <a:custGeom>
            <a:avLst/>
            <a:gdLst>
              <a:gd name="connsiteX0" fmla="*/ 20 w 257437"/>
              <a:gd name="connsiteY0" fmla="*/ 0 h 162407"/>
              <a:gd name="connsiteX1" fmla="*/ 81222 w 257437"/>
              <a:gd name="connsiteY1" fmla="*/ 21183 h 162407"/>
              <a:gd name="connsiteX2" fmla="*/ 134179 w 257437"/>
              <a:gd name="connsiteY2" fmla="*/ 7061 h 162407"/>
              <a:gd name="connsiteX3" fmla="*/ 201259 w 257437"/>
              <a:gd name="connsiteY3" fmla="*/ 49428 h 162407"/>
              <a:gd name="connsiteX4" fmla="*/ 169484 w 257437"/>
              <a:gd name="connsiteY4" fmla="*/ 63550 h 162407"/>
              <a:gd name="connsiteX5" fmla="*/ 254216 w 257437"/>
              <a:gd name="connsiteY5" fmla="*/ 52958 h 162407"/>
              <a:gd name="connsiteX6" fmla="*/ 240094 w 257437"/>
              <a:gd name="connsiteY6" fmla="*/ 70611 h 162407"/>
              <a:gd name="connsiteX7" fmla="*/ 243625 w 257437"/>
              <a:gd name="connsiteY7" fmla="*/ 162404 h 162407"/>
              <a:gd name="connsiteX8" fmla="*/ 229503 w 257437"/>
              <a:gd name="connsiteY8" fmla="*/ 74141 h 162407"/>
              <a:gd name="connsiteX9" fmla="*/ 155362 w 257437"/>
              <a:gd name="connsiteY9" fmla="*/ 24714 h 162407"/>
              <a:gd name="connsiteX10" fmla="*/ 74161 w 257437"/>
              <a:gd name="connsiteY10" fmla="*/ 21183 h 162407"/>
              <a:gd name="connsiteX11" fmla="*/ 20 w 257437"/>
              <a:gd name="connsiteY11" fmla="*/ 0 h 16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437" h="162407">
                <a:moveTo>
                  <a:pt x="20" y="0"/>
                </a:moveTo>
                <a:cubicBezTo>
                  <a:pt x="1197" y="0"/>
                  <a:pt x="58862" y="20006"/>
                  <a:pt x="81222" y="21183"/>
                </a:cubicBezTo>
                <a:cubicBezTo>
                  <a:pt x="103582" y="22360"/>
                  <a:pt x="114173" y="2354"/>
                  <a:pt x="134179" y="7061"/>
                </a:cubicBezTo>
                <a:cubicBezTo>
                  <a:pt x="154185" y="11768"/>
                  <a:pt x="195375" y="40013"/>
                  <a:pt x="201259" y="49428"/>
                </a:cubicBezTo>
                <a:cubicBezTo>
                  <a:pt x="207143" y="58843"/>
                  <a:pt x="160658" y="62962"/>
                  <a:pt x="169484" y="63550"/>
                </a:cubicBezTo>
                <a:cubicBezTo>
                  <a:pt x="178310" y="64138"/>
                  <a:pt x="254216" y="52958"/>
                  <a:pt x="254216" y="52958"/>
                </a:cubicBezTo>
                <a:cubicBezTo>
                  <a:pt x="265984" y="54135"/>
                  <a:pt x="241859" y="52370"/>
                  <a:pt x="240094" y="70611"/>
                </a:cubicBezTo>
                <a:cubicBezTo>
                  <a:pt x="238329" y="88852"/>
                  <a:pt x="245390" y="161816"/>
                  <a:pt x="243625" y="162404"/>
                </a:cubicBezTo>
                <a:cubicBezTo>
                  <a:pt x="241860" y="162992"/>
                  <a:pt x="244214" y="97089"/>
                  <a:pt x="229503" y="74141"/>
                </a:cubicBezTo>
                <a:cubicBezTo>
                  <a:pt x="214793" y="51193"/>
                  <a:pt x="181252" y="33540"/>
                  <a:pt x="155362" y="24714"/>
                </a:cubicBezTo>
                <a:cubicBezTo>
                  <a:pt x="129472" y="15888"/>
                  <a:pt x="98874" y="25302"/>
                  <a:pt x="74161" y="21183"/>
                </a:cubicBezTo>
                <a:cubicBezTo>
                  <a:pt x="49448" y="17064"/>
                  <a:pt x="-1157" y="0"/>
                  <a:pt x="2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75439DB2-A60D-6305-442B-EA5350EAA3D9}"/>
              </a:ext>
            </a:extLst>
          </p:cNvPr>
          <p:cNvSpPr/>
          <p:nvPr/>
        </p:nvSpPr>
        <p:spPr>
          <a:xfrm>
            <a:off x="6018486" y="2760839"/>
            <a:ext cx="128124" cy="131917"/>
          </a:xfrm>
          <a:custGeom>
            <a:avLst/>
            <a:gdLst>
              <a:gd name="connsiteX0" fmla="*/ 4550 w 128124"/>
              <a:gd name="connsiteY0" fmla="*/ 14 h 131917"/>
              <a:gd name="connsiteX1" fmla="*/ 15142 w 128124"/>
              <a:gd name="connsiteY1" fmla="*/ 95337 h 131917"/>
              <a:gd name="connsiteX2" fmla="*/ 39855 w 128124"/>
              <a:gd name="connsiteY2" fmla="*/ 130642 h 131917"/>
              <a:gd name="connsiteX3" fmla="*/ 61038 w 128124"/>
              <a:gd name="connsiteY3" fmla="*/ 120051 h 131917"/>
              <a:gd name="connsiteX4" fmla="*/ 68099 w 128124"/>
              <a:gd name="connsiteY4" fmla="*/ 81215 h 131917"/>
              <a:gd name="connsiteX5" fmla="*/ 128118 w 128124"/>
              <a:gd name="connsiteY5" fmla="*/ 60032 h 131917"/>
              <a:gd name="connsiteX6" fmla="*/ 71630 w 128124"/>
              <a:gd name="connsiteY6" fmla="*/ 88276 h 131917"/>
              <a:gd name="connsiteX7" fmla="*/ 32794 w 128124"/>
              <a:gd name="connsiteY7" fmla="*/ 123581 h 131917"/>
              <a:gd name="connsiteX8" fmla="*/ 1020 w 128124"/>
              <a:gd name="connsiteY8" fmla="*/ 88276 h 131917"/>
              <a:gd name="connsiteX9" fmla="*/ 4550 w 128124"/>
              <a:gd name="connsiteY9" fmla="*/ 14 h 1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24" h="131917">
                <a:moveTo>
                  <a:pt x="4550" y="14"/>
                </a:moveTo>
                <a:cubicBezTo>
                  <a:pt x="6904" y="1191"/>
                  <a:pt x="9258" y="73566"/>
                  <a:pt x="15142" y="95337"/>
                </a:cubicBezTo>
                <a:cubicBezTo>
                  <a:pt x="21026" y="117108"/>
                  <a:pt x="39855" y="130642"/>
                  <a:pt x="39855" y="130642"/>
                </a:cubicBezTo>
                <a:cubicBezTo>
                  <a:pt x="47504" y="134761"/>
                  <a:pt x="56331" y="128289"/>
                  <a:pt x="61038" y="120051"/>
                </a:cubicBezTo>
                <a:cubicBezTo>
                  <a:pt x="65745" y="111813"/>
                  <a:pt x="56919" y="91218"/>
                  <a:pt x="68099" y="81215"/>
                </a:cubicBezTo>
                <a:cubicBezTo>
                  <a:pt x="79279" y="71212"/>
                  <a:pt x="127530" y="58855"/>
                  <a:pt x="128118" y="60032"/>
                </a:cubicBezTo>
                <a:cubicBezTo>
                  <a:pt x="128706" y="61209"/>
                  <a:pt x="87517" y="77685"/>
                  <a:pt x="71630" y="88276"/>
                </a:cubicBezTo>
                <a:cubicBezTo>
                  <a:pt x="55743" y="98867"/>
                  <a:pt x="44562" y="123581"/>
                  <a:pt x="32794" y="123581"/>
                </a:cubicBezTo>
                <a:cubicBezTo>
                  <a:pt x="21026" y="123581"/>
                  <a:pt x="3962" y="105340"/>
                  <a:pt x="1020" y="88276"/>
                </a:cubicBezTo>
                <a:cubicBezTo>
                  <a:pt x="-1922" y="71212"/>
                  <a:pt x="2196" y="-1163"/>
                  <a:pt x="4550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175E131-4834-A8BB-6EEC-99C55BF2D86C}"/>
              </a:ext>
            </a:extLst>
          </p:cNvPr>
          <p:cNvSpPr/>
          <p:nvPr/>
        </p:nvSpPr>
        <p:spPr>
          <a:xfrm>
            <a:off x="5983659" y="2806738"/>
            <a:ext cx="122477" cy="118486"/>
          </a:xfrm>
          <a:custGeom>
            <a:avLst/>
            <a:gdLst>
              <a:gd name="connsiteX0" fmla="*/ 102926 w 122477"/>
              <a:gd name="connsiteY0" fmla="*/ 11 h 118486"/>
              <a:gd name="connsiteX1" fmla="*/ 106457 w 122477"/>
              <a:gd name="connsiteY1" fmla="*/ 84743 h 118486"/>
              <a:gd name="connsiteX2" fmla="*/ 106457 w 122477"/>
              <a:gd name="connsiteY2" fmla="*/ 105926 h 118486"/>
              <a:gd name="connsiteX3" fmla="*/ 81743 w 122477"/>
              <a:gd name="connsiteY3" fmla="*/ 116518 h 118486"/>
              <a:gd name="connsiteX4" fmla="*/ 542 w 122477"/>
              <a:gd name="connsiteY4" fmla="*/ 112987 h 118486"/>
              <a:gd name="connsiteX5" fmla="*/ 49969 w 122477"/>
              <a:gd name="connsiteY5" fmla="*/ 116518 h 118486"/>
              <a:gd name="connsiteX6" fmla="*/ 120579 w 122477"/>
              <a:gd name="connsiteY6" fmla="*/ 116518 h 118486"/>
              <a:gd name="connsiteX7" fmla="*/ 102926 w 122477"/>
              <a:gd name="connsiteY7" fmla="*/ 91804 h 118486"/>
              <a:gd name="connsiteX8" fmla="*/ 102926 w 122477"/>
              <a:gd name="connsiteY8" fmla="*/ 11 h 11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77" h="118486">
                <a:moveTo>
                  <a:pt x="102926" y="11"/>
                </a:moveTo>
                <a:cubicBezTo>
                  <a:pt x="103514" y="-1166"/>
                  <a:pt x="106457" y="84743"/>
                  <a:pt x="106457" y="84743"/>
                </a:cubicBezTo>
                <a:cubicBezTo>
                  <a:pt x="107046" y="102396"/>
                  <a:pt x="106457" y="105926"/>
                  <a:pt x="106457" y="105926"/>
                </a:cubicBezTo>
                <a:cubicBezTo>
                  <a:pt x="102338" y="111222"/>
                  <a:pt x="99396" y="115341"/>
                  <a:pt x="81743" y="116518"/>
                </a:cubicBezTo>
                <a:cubicBezTo>
                  <a:pt x="64090" y="117695"/>
                  <a:pt x="5838" y="112987"/>
                  <a:pt x="542" y="112987"/>
                </a:cubicBezTo>
                <a:cubicBezTo>
                  <a:pt x="-4754" y="112987"/>
                  <a:pt x="29963" y="115930"/>
                  <a:pt x="49969" y="116518"/>
                </a:cubicBezTo>
                <a:cubicBezTo>
                  <a:pt x="69975" y="117106"/>
                  <a:pt x="111753" y="120637"/>
                  <a:pt x="120579" y="116518"/>
                </a:cubicBezTo>
                <a:cubicBezTo>
                  <a:pt x="129405" y="112399"/>
                  <a:pt x="104691" y="106515"/>
                  <a:pt x="102926" y="91804"/>
                </a:cubicBezTo>
                <a:cubicBezTo>
                  <a:pt x="101161" y="77094"/>
                  <a:pt x="102338" y="1188"/>
                  <a:pt x="102926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DB2EC65-5396-3A5C-B392-4B6558914C83}"/>
              </a:ext>
            </a:extLst>
          </p:cNvPr>
          <p:cNvSpPr/>
          <p:nvPr/>
        </p:nvSpPr>
        <p:spPr>
          <a:xfrm>
            <a:off x="3237382" y="2838498"/>
            <a:ext cx="1280076" cy="158898"/>
          </a:xfrm>
          <a:custGeom>
            <a:avLst/>
            <a:gdLst>
              <a:gd name="connsiteX0" fmla="*/ 88 w 1280076"/>
              <a:gd name="connsiteY0" fmla="*/ 158898 h 158898"/>
              <a:gd name="connsiteX1" fmla="*/ 162491 w 1280076"/>
              <a:gd name="connsiteY1" fmla="*/ 77697 h 158898"/>
              <a:gd name="connsiteX2" fmla="*/ 596743 w 1280076"/>
              <a:gd name="connsiteY2" fmla="*/ 28270 h 158898"/>
              <a:gd name="connsiteX3" fmla="*/ 536725 w 1280076"/>
              <a:gd name="connsiteY3" fmla="*/ 42392 h 158898"/>
              <a:gd name="connsiteX4" fmla="*/ 727372 w 1280076"/>
              <a:gd name="connsiteY4" fmla="*/ 17678 h 158898"/>
              <a:gd name="connsiteX5" fmla="*/ 992159 w 1280076"/>
              <a:gd name="connsiteY5" fmla="*/ 56514 h 158898"/>
              <a:gd name="connsiteX6" fmla="*/ 970976 w 1280076"/>
              <a:gd name="connsiteY6" fmla="*/ 49453 h 158898"/>
              <a:gd name="connsiteX7" fmla="*/ 1264008 w 1280076"/>
              <a:gd name="connsiteY7" fmla="*/ 123593 h 158898"/>
              <a:gd name="connsiteX8" fmla="*/ 1200459 w 1280076"/>
              <a:gd name="connsiteY8" fmla="*/ 91819 h 158898"/>
              <a:gd name="connsiteX9" fmla="*/ 854470 w 1280076"/>
              <a:gd name="connsiteY9" fmla="*/ 17678 h 158898"/>
              <a:gd name="connsiteX10" fmla="*/ 543786 w 1280076"/>
              <a:gd name="connsiteY10" fmla="*/ 26 h 158898"/>
              <a:gd name="connsiteX11" fmla="*/ 451993 w 1280076"/>
              <a:gd name="connsiteY11" fmla="*/ 14148 h 158898"/>
              <a:gd name="connsiteX12" fmla="*/ 501420 w 1280076"/>
              <a:gd name="connsiteY12" fmla="*/ 31800 h 158898"/>
              <a:gd name="connsiteX13" fmla="*/ 264876 w 1280076"/>
              <a:gd name="connsiteY13" fmla="*/ 42392 h 158898"/>
              <a:gd name="connsiteX14" fmla="*/ 141308 w 1280076"/>
              <a:gd name="connsiteY14" fmla="*/ 77697 h 158898"/>
              <a:gd name="connsiteX15" fmla="*/ 88 w 1280076"/>
              <a:gd name="connsiteY15" fmla="*/ 158898 h 15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0076" h="158898">
                <a:moveTo>
                  <a:pt x="88" y="158898"/>
                </a:moveTo>
                <a:cubicBezTo>
                  <a:pt x="3618" y="158898"/>
                  <a:pt x="63048" y="99468"/>
                  <a:pt x="162491" y="77697"/>
                </a:cubicBezTo>
                <a:cubicBezTo>
                  <a:pt x="261934" y="55926"/>
                  <a:pt x="534371" y="34154"/>
                  <a:pt x="596743" y="28270"/>
                </a:cubicBezTo>
                <a:cubicBezTo>
                  <a:pt x="659115" y="22386"/>
                  <a:pt x="514954" y="44157"/>
                  <a:pt x="536725" y="42392"/>
                </a:cubicBezTo>
                <a:cubicBezTo>
                  <a:pt x="558496" y="40627"/>
                  <a:pt x="651466" y="15324"/>
                  <a:pt x="727372" y="17678"/>
                </a:cubicBezTo>
                <a:cubicBezTo>
                  <a:pt x="803278" y="20032"/>
                  <a:pt x="992159" y="56514"/>
                  <a:pt x="992159" y="56514"/>
                </a:cubicBezTo>
                <a:cubicBezTo>
                  <a:pt x="1032760" y="61810"/>
                  <a:pt x="970976" y="49453"/>
                  <a:pt x="970976" y="49453"/>
                </a:cubicBezTo>
                <a:cubicBezTo>
                  <a:pt x="1016284" y="60633"/>
                  <a:pt x="1225761" y="116532"/>
                  <a:pt x="1264008" y="123593"/>
                </a:cubicBezTo>
                <a:cubicBezTo>
                  <a:pt x="1302255" y="130654"/>
                  <a:pt x="1268715" y="109471"/>
                  <a:pt x="1200459" y="91819"/>
                </a:cubicBezTo>
                <a:cubicBezTo>
                  <a:pt x="1132203" y="74167"/>
                  <a:pt x="963915" y="32977"/>
                  <a:pt x="854470" y="17678"/>
                </a:cubicBezTo>
                <a:cubicBezTo>
                  <a:pt x="745025" y="2379"/>
                  <a:pt x="610865" y="614"/>
                  <a:pt x="543786" y="26"/>
                </a:cubicBezTo>
                <a:cubicBezTo>
                  <a:pt x="476707" y="-562"/>
                  <a:pt x="459054" y="8852"/>
                  <a:pt x="451993" y="14148"/>
                </a:cubicBezTo>
                <a:cubicBezTo>
                  <a:pt x="444932" y="19444"/>
                  <a:pt x="532606" y="27093"/>
                  <a:pt x="501420" y="31800"/>
                </a:cubicBezTo>
                <a:cubicBezTo>
                  <a:pt x="470234" y="36507"/>
                  <a:pt x="324895" y="34743"/>
                  <a:pt x="264876" y="42392"/>
                </a:cubicBezTo>
                <a:cubicBezTo>
                  <a:pt x="204857" y="50041"/>
                  <a:pt x="183086" y="61810"/>
                  <a:pt x="141308" y="77697"/>
                </a:cubicBezTo>
                <a:cubicBezTo>
                  <a:pt x="99530" y="93584"/>
                  <a:pt x="-3442" y="158898"/>
                  <a:pt x="88" y="158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0B966EDD-CF59-02D5-A8B9-C266B8A57827}"/>
              </a:ext>
            </a:extLst>
          </p:cNvPr>
          <p:cNvSpPr/>
          <p:nvPr/>
        </p:nvSpPr>
        <p:spPr>
          <a:xfrm>
            <a:off x="4353742" y="3042125"/>
            <a:ext cx="258462" cy="501444"/>
          </a:xfrm>
          <a:custGeom>
            <a:avLst/>
            <a:gdLst>
              <a:gd name="connsiteX0" fmla="*/ 257094 w 258462"/>
              <a:gd name="connsiteY0" fmla="*/ 36473 h 501444"/>
              <a:gd name="connsiteX1" fmla="*/ 211197 w 258462"/>
              <a:gd name="connsiteY1" fmla="*/ 89430 h 501444"/>
              <a:gd name="connsiteX2" fmla="*/ 175892 w 258462"/>
              <a:gd name="connsiteY2" fmla="*/ 124735 h 501444"/>
              <a:gd name="connsiteX3" fmla="*/ 115873 w 258462"/>
              <a:gd name="connsiteY3" fmla="*/ 301260 h 501444"/>
              <a:gd name="connsiteX4" fmla="*/ 137056 w 258462"/>
              <a:gd name="connsiteY4" fmla="*/ 244772 h 501444"/>
              <a:gd name="connsiteX5" fmla="*/ 2897 w 258462"/>
              <a:gd name="connsiteY5" fmla="*/ 495438 h 501444"/>
              <a:gd name="connsiteX6" fmla="*/ 48794 w 258462"/>
              <a:gd name="connsiteY6" fmla="*/ 414236 h 501444"/>
              <a:gd name="connsiteX7" fmla="*/ 94690 w 258462"/>
              <a:gd name="connsiteY7" fmla="*/ 311852 h 501444"/>
              <a:gd name="connsiteX8" fmla="*/ 190014 w 258462"/>
              <a:gd name="connsiteY8" fmla="*/ 4698 h 501444"/>
              <a:gd name="connsiteX9" fmla="*/ 154709 w 258462"/>
              <a:gd name="connsiteY9" fmla="*/ 121205 h 501444"/>
              <a:gd name="connsiteX10" fmla="*/ 257094 w 258462"/>
              <a:gd name="connsiteY10" fmla="*/ 36473 h 50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462" h="501444">
                <a:moveTo>
                  <a:pt x="257094" y="36473"/>
                </a:moveTo>
                <a:cubicBezTo>
                  <a:pt x="266509" y="31177"/>
                  <a:pt x="224731" y="74720"/>
                  <a:pt x="211197" y="89430"/>
                </a:cubicBezTo>
                <a:cubicBezTo>
                  <a:pt x="197663" y="104140"/>
                  <a:pt x="191779" y="89430"/>
                  <a:pt x="175892" y="124735"/>
                </a:cubicBezTo>
                <a:cubicBezTo>
                  <a:pt x="160005" y="160040"/>
                  <a:pt x="122346" y="281254"/>
                  <a:pt x="115873" y="301260"/>
                </a:cubicBezTo>
                <a:cubicBezTo>
                  <a:pt x="109400" y="321266"/>
                  <a:pt x="155885" y="212409"/>
                  <a:pt x="137056" y="244772"/>
                </a:cubicBezTo>
                <a:cubicBezTo>
                  <a:pt x="118227" y="277135"/>
                  <a:pt x="17607" y="467194"/>
                  <a:pt x="2897" y="495438"/>
                </a:cubicBezTo>
                <a:cubicBezTo>
                  <a:pt x="-11813" y="523682"/>
                  <a:pt x="33495" y="444834"/>
                  <a:pt x="48794" y="414236"/>
                </a:cubicBezTo>
                <a:cubicBezTo>
                  <a:pt x="64093" y="383638"/>
                  <a:pt x="71153" y="380108"/>
                  <a:pt x="94690" y="311852"/>
                </a:cubicBezTo>
                <a:cubicBezTo>
                  <a:pt x="118227" y="243596"/>
                  <a:pt x="180011" y="36472"/>
                  <a:pt x="190014" y="4698"/>
                </a:cubicBezTo>
                <a:cubicBezTo>
                  <a:pt x="200017" y="-27076"/>
                  <a:pt x="147648" y="112379"/>
                  <a:pt x="154709" y="121205"/>
                </a:cubicBezTo>
                <a:cubicBezTo>
                  <a:pt x="161770" y="130031"/>
                  <a:pt x="247679" y="41769"/>
                  <a:pt x="257094" y="364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DA89B87-2550-7D1C-CA4E-055A59267845}"/>
              </a:ext>
            </a:extLst>
          </p:cNvPr>
          <p:cNvSpPr/>
          <p:nvPr/>
        </p:nvSpPr>
        <p:spPr>
          <a:xfrm>
            <a:off x="3272571" y="3163304"/>
            <a:ext cx="282942" cy="388874"/>
          </a:xfrm>
          <a:custGeom>
            <a:avLst/>
            <a:gdLst>
              <a:gd name="connsiteX0" fmla="*/ 204 w 282942"/>
              <a:gd name="connsiteY0" fmla="*/ 26 h 388874"/>
              <a:gd name="connsiteX1" fmla="*/ 106119 w 282942"/>
              <a:gd name="connsiteY1" fmla="*/ 81227 h 388874"/>
              <a:gd name="connsiteX2" fmla="*/ 197912 w 282942"/>
              <a:gd name="connsiteY2" fmla="*/ 261283 h 388874"/>
              <a:gd name="connsiteX3" fmla="*/ 282644 w 282942"/>
              <a:gd name="connsiteY3" fmla="*/ 388381 h 388874"/>
              <a:gd name="connsiteX4" fmla="*/ 222626 w 282942"/>
              <a:gd name="connsiteY4" fmla="*/ 296588 h 388874"/>
              <a:gd name="connsiteX5" fmla="*/ 134363 w 282942"/>
              <a:gd name="connsiteY5" fmla="*/ 88288 h 388874"/>
              <a:gd name="connsiteX6" fmla="*/ 204 w 282942"/>
              <a:gd name="connsiteY6" fmla="*/ 26 h 38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42" h="388874">
                <a:moveTo>
                  <a:pt x="204" y="26"/>
                </a:moveTo>
                <a:cubicBezTo>
                  <a:pt x="-4503" y="-1151"/>
                  <a:pt x="73168" y="37684"/>
                  <a:pt x="106119" y="81227"/>
                </a:cubicBezTo>
                <a:cubicBezTo>
                  <a:pt x="139070" y="124770"/>
                  <a:pt x="168491" y="210091"/>
                  <a:pt x="197912" y="261283"/>
                </a:cubicBezTo>
                <a:cubicBezTo>
                  <a:pt x="227333" y="312475"/>
                  <a:pt x="278525" y="382497"/>
                  <a:pt x="282644" y="388381"/>
                </a:cubicBezTo>
                <a:cubicBezTo>
                  <a:pt x="286763" y="394265"/>
                  <a:pt x="247339" y="346603"/>
                  <a:pt x="222626" y="296588"/>
                </a:cubicBezTo>
                <a:cubicBezTo>
                  <a:pt x="197913" y="246573"/>
                  <a:pt x="172022" y="140069"/>
                  <a:pt x="134363" y="88288"/>
                </a:cubicBezTo>
                <a:cubicBezTo>
                  <a:pt x="96704" y="36507"/>
                  <a:pt x="4911" y="1203"/>
                  <a:pt x="204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6B749C0-6720-8572-C0E4-13E048758F90}"/>
              </a:ext>
            </a:extLst>
          </p:cNvPr>
          <p:cNvSpPr/>
          <p:nvPr/>
        </p:nvSpPr>
        <p:spPr>
          <a:xfrm>
            <a:off x="3320406" y="3169367"/>
            <a:ext cx="266636" cy="428446"/>
          </a:xfrm>
          <a:custGeom>
            <a:avLst/>
            <a:gdLst>
              <a:gd name="connsiteX0" fmla="*/ 1796 w 266636"/>
              <a:gd name="connsiteY0" fmla="*/ 4554 h 428446"/>
              <a:gd name="connsiteX1" fmla="*/ 146547 w 266636"/>
              <a:gd name="connsiteY1" fmla="*/ 304647 h 428446"/>
              <a:gd name="connsiteX2" fmla="*/ 263053 w 266636"/>
              <a:gd name="connsiteY2" fmla="*/ 424684 h 428446"/>
              <a:gd name="connsiteX3" fmla="*/ 227748 w 266636"/>
              <a:gd name="connsiteY3" fmla="*/ 385848 h 428446"/>
              <a:gd name="connsiteX4" fmla="*/ 135955 w 266636"/>
              <a:gd name="connsiteY4" fmla="*/ 262281 h 428446"/>
              <a:gd name="connsiteX5" fmla="*/ 68876 w 266636"/>
              <a:gd name="connsiteY5" fmla="*/ 131652 h 428446"/>
              <a:gd name="connsiteX6" fmla="*/ 1796 w 266636"/>
              <a:gd name="connsiteY6" fmla="*/ 4554 h 4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636" h="428446">
                <a:moveTo>
                  <a:pt x="1796" y="4554"/>
                </a:moveTo>
                <a:cubicBezTo>
                  <a:pt x="14741" y="33387"/>
                  <a:pt x="103004" y="234625"/>
                  <a:pt x="146547" y="304647"/>
                </a:cubicBezTo>
                <a:cubicBezTo>
                  <a:pt x="190090" y="374669"/>
                  <a:pt x="249520" y="411151"/>
                  <a:pt x="263053" y="424684"/>
                </a:cubicBezTo>
                <a:cubicBezTo>
                  <a:pt x="276586" y="438217"/>
                  <a:pt x="248931" y="412915"/>
                  <a:pt x="227748" y="385848"/>
                </a:cubicBezTo>
                <a:cubicBezTo>
                  <a:pt x="206565" y="358781"/>
                  <a:pt x="162434" y="304647"/>
                  <a:pt x="135955" y="262281"/>
                </a:cubicBezTo>
                <a:cubicBezTo>
                  <a:pt x="109476" y="219915"/>
                  <a:pt x="88294" y="171664"/>
                  <a:pt x="68876" y="131652"/>
                </a:cubicBezTo>
                <a:cubicBezTo>
                  <a:pt x="49458" y="91640"/>
                  <a:pt x="-11149" y="-24279"/>
                  <a:pt x="1796" y="4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C1F5CC41-E3B6-5877-05B2-718D85DCE811}"/>
              </a:ext>
            </a:extLst>
          </p:cNvPr>
          <p:cNvSpPr/>
          <p:nvPr/>
        </p:nvSpPr>
        <p:spPr>
          <a:xfrm>
            <a:off x="3589182" y="3521759"/>
            <a:ext cx="789340" cy="123279"/>
          </a:xfrm>
          <a:custGeom>
            <a:avLst/>
            <a:gdLst>
              <a:gd name="connsiteX0" fmla="*/ 4869 w 789340"/>
              <a:gd name="connsiteY0" fmla="*/ 72292 h 123279"/>
              <a:gd name="connsiteX1" fmla="*/ 252004 w 789340"/>
              <a:gd name="connsiteY1" fmla="*/ 114658 h 123279"/>
              <a:gd name="connsiteX2" fmla="*/ 124906 w 789340"/>
              <a:gd name="connsiteY2" fmla="*/ 114658 h 123279"/>
              <a:gd name="connsiteX3" fmla="*/ 495609 w 789340"/>
              <a:gd name="connsiteY3" fmla="*/ 100536 h 123279"/>
              <a:gd name="connsiteX4" fmla="*/ 435590 w 789340"/>
              <a:gd name="connsiteY4" fmla="*/ 107597 h 123279"/>
              <a:gd name="connsiteX5" fmla="*/ 778049 w 789340"/>
              <a:gd name="connsiteY5" fmla="*/ 1682 h 123279"/>
              <a:gd name="connsiteX6" fmla="*/ 682725 w 789340"/>
              <a:gd name="connsiteY6" fmla="*/ 47578 h 123279"/>
              <a:gd name="connsiteX7" fmla="*/ 442651 w 789340"/>
              <a:gd name="connsiteY7" fmla="*/ 114658 h 123279"/>
              <a:gd name="connsiteX8" fmla="*/ 114315 w 789340"/>
              <a:gd name="connsiteY8" fmla="*/ 118188 h 123279"/>
              <a:gd name="connsiteX9" fmla="*/ 4869 w 789340"/>
              <a:gd name="connsiteY9" fmla="*/ 72292 h 1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340" h="123279">
                <a:moveTo>
                  <a:pt x="4869" y="72292"/>
                </a:moveTo>
                <a:cubicBezTo>
                  <a:pt x="27817" y="71704"/>
                  <a:pt x="231998" y="107597"/>
                  <a:pt x="252004" y="114658"/>
                </a:cubicBezTo>
                <a:cubicBezTo>
                  <a:pt x="272010" y="121719"/>
                  <a:pt x="84305" y="117012"/>
                  <a:pt x="124906" y="114658"/>
                </a:cubicBezTo>
                <a:cubicBezTo>
                  <a:pt x="165507" y="112304"/>
                  <a:pt x="443828" y="101713"/>
                  <a:pt x="495609" y="100536"/>
                </a:cubicBezTo>
                <a:cubicBezTo>
                  <a:pt x="547390" y="99359"/>
                  <a:pt x="388517" y="124073"/>
                  <a:pt x="435590" y="107597"/>
                </a:cubicBezTo>
                <a:cubicBezTo>
                  <a:pt x="482663" y="91121"/>
                  <a:pt x="736860" y="11685"/>
                  <a:pt x="778049" y="1682"/>
                </a:cubicBezTo>
                <a:cubicBezTo>
                  <a:pt x="819238" y="-8321"/>
                  <a:pt x="738625" y="28749"/>
                  <a:pt x="682725" y="47578"/>
                </a:cubicBezTo>
                <a:cubicBezTo>
                  <a:pt x="626825" y="66407"/>
                  <a:pt x="537386" y="102890"/>
                  <a:pt x="442651" y="114658"/>
                </a:cubicBezTo>
                <a:cubicBezTo>
                  <a:pt x="347916" y="126426"/>
                  <a:pt x="184925" y="124661"/>
                  <a:pt x="114315" y="118188"/>
                </a:cubicBezTo>
                <a:cubicBezTo>
                  <a:pt x="43705" y="111715"/>
                  <a:pt x="-18079" y="72880"/>
                  <a:pt x="4869" y="72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0599E948-B00A-67D0-56AE-94D3D462AF51}"/>
              </a:ext>
            </a:extLst>
          </p:cNvPr>
          <p:cNvSpPr/>
          <p:nvPr/>
        </p:nvSpPr>
        <p:spPr>
          <a:xfrm>
            <a:off x="3533426" y="2898089"/>
            <a:ext cx="867907" cy="102841"/>
          </a:xfrm>
          <a:custGeom>
            <a:avLst/>
            <a:gdLst>
              <a:gd name="connsiteX0" fmla="*/ 606 w 867907"/>
              <a:gd name="connsiteY0" fmla="*/ 102838 h 102841"/>
              <a:gd name="connsiteX1" fmla="*/ 381901 w 867907"/>
              <a:gd name="connsiteY1" fmla="*/ 18106 h 102841"/>
              <a:gd name="connsiteX2" fmla="*/ 731420 w 867907"/>
              <a:gd name="connsiteY2" fmla="*/ 67533 h 102841"/>
              <a:gd name="connsiteX3" fmla="*/ 865579 w 867907"/>
              <a:gd name="connsiteY3" fmla="*/ 102838 h 102841"/>
              <a:gd name="connsiteX4" fmla="*/ 794969 w 867907"/>
              <a:gd name="connsiteY4" fmla="*/ 67533 h 102841"/>
              <a:gd name="connsiteX5" fmla="*/ 533712 w 867907"/>
              <a:gd name="connsiteY5" fmla="*/ 3984 h 102841"/>
              <a:gd name="connsiteX6" fmla="*/ 180662 w 867907"/>
              <a:gd name="connsiteY6" fmla="*/ 7514 h 102841"/>
              <a:gd name="connsiteX7" fmla="*/ 290108 w 867907"/>
              <a:gd name="connsiteY7" fmla="*/ 14575 h 102841"/>
              <a:gd name="connsiteX8" fmla="*/ 606 w 867907"/>
              <a:gd name="connsiteY8" fmla="*/ 102838 h 10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907" h="102841">
                <a:moveTo>
                  <a:pt x="606" y="102838"/>
                </a:moveTo>
                <a:cubicBezTo>
                  <a:pt x="15905" y="103426"/>
                  <a:pt x="260099" y="23990"/>
                  <a:pt x="381901" y="18106"/>
                </a:cubicBezTo>
                <a:cubicBezTo>
                  <a:pt x="503703" y="12222"/>
                  <a:pt x="650807" y="53411"/>
                  <a:pt x="731420" y="67533"/>
                </a:cubicBezTo>
                <a:cubicBezTo>
                  <a:pt x="812033" y="81655"/>
                  <a:pt x="854988" y="102838"/>
                  <a:pt x="865579" y="102838"/>
                </a:cubicBezTo>
                <a:cubicBezTo>
                  <a:pt x="876170" y="102838"/>
                  <a:pt x="850280" y="84009"/>
                  <a:pt x="794969" y="67533"/>
                </a:cubicBezTo>
                <a:cubicBezTo>
                  <a:pt x="739658" y="51057"/>
                  <a:pt x="636097" y="13987"/>
                  <a:pt x="533712" y="3984"/>
                </a:cubicBezTo>
                <a:cubicBezTo>
                  <a:pt x="431328" y="-6019"/>
                  <a:pt x="221263" y="5749"/>
                  <a:pt x="180662" y="7514"/>
                </a:cubicBezTo>
                <a:cubicBezTo>
                  <a:pt x="140061" y="9279"/>
                  <a:pt x="315998" y="2807"/>
                  <a:pt x="290108" y="14575"/>
                </a:cubicBezTo>
                <a:cubicBezTo>
                  <a:pt x="264218" y="26343"/>
                  <a:pt x="-14693" y="102250"/>
                  <a:pt x="606" y="1028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1AFBB4DF-CD47-8A3E-DCFD-1EB6AB0C5173}"/>
              </a:ext>
            </a:extLst>
          </p:cNvPr>
          <p:cNvSpPr/>
          <p:nvPr/>
        </p:nvSpPr>
        <p:spPr>
          <a:xfrm>
            <a:off x="3432869" y="3007726"/>
            <a:ext cx="173948" cy="547442"/>
          </a:xfrm>
          <a:custGeom>
            <a:avLst/>
            <a:gdLst>
              <a:gd name="connsiteX0" fmla="*/ 79980 w 173948"/>
              <a:gd name="connsiteY0" fmla="*/ 262 h 547442"/>
              <a:gd name="connsiteX1" fmla="*/ 37614 w 173948"/>
              <a:gd name="connsiteY1" fmla="*/ 159134 h 547442"/>
              <a:gd name="connsiteX2" fmla="*/ 87041 w 173948"/>
              <a:gd name="connsiteY2" fmla="*/ 416861 h 547442"/>
              <a:gd name="connsiteX3" fmla="*/ 171773 w 173948"/>
              <a:gd name="connsiteY3" fmla="*/ 543959 h 547442"/>
              <a:gd name="connsiteX4" fmla="*/ 136468 w 173948"/>
              <a:gd name="connsiteY4" fmla="*/ 491001 h 547442"/>
              <a:gd name="connsiteX5" fmla="*/ 5840 w 173948"/>
              <a:gd name="connsiteY5" fmla="*/ 279171 h 547442"/>
              <a:gd name="connsiteX6" fmla="*/ 23492 w 173948"/>
              <a:gd name="connsiteY6" fmla="*/ 282702 h 547442"/>
              <a:gd name="connsiteX7" fmla="*/ 30553 w 173948"/>
              <a:gd name="connsiteY7" fmla="*/ 95585 h 547442"/>
              <a:gd name="connsiteX8" fmla="*/ 16431 w 173948"/>
              <a:gd name="connsiteY8" fmla="*/ 120299 h 547442"/>
              <a:gd name="connsiteX9" fmla="*/ 79980 w 173948"/>
              <a:gd name="connsiteY9" fmla="*/ 262 h 54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948" h="547442">
                <a:moveTo>
                  <a:pt x="79980" y="262"/>
                </a:moveTo>
                <a:cubicBezTo>
                  <a:pt x="83510" y="6734"/>
                  <a:pt x="36437" y="89701"/>
                  <a:pt x="37614" y="159134"/>
                </a:cubicBezTo>
                <a:cubicBezTo>
                  <a:pt x="38791" y="228567"/>
                  <a:pt x="64681" y="352724"/>
                  <a:pt x="87041" y="416861"/>
                </a:cubicBezTo>
                <a:cubicBezTo>
                  <a:pt x="109401" y="480999"/>
                  <a:pt x="171773" y="543959"/>
                  <a:pt x="171773" y="543959"/>
                </a:cubicBezTo>
                <a:cubicBezTo>
                  <a:pt x="180011" y="556316"/>
                  <a:pt x="164124" y="535132"/>
                  <a:pt x="136468" y="491001"/>
                </a:cubicBezTo>
                <a:cubicBezTo>
                  <a:pt x="108813" y="446870"/>
                  <a:pt x="24669" y="313887"/>
                  <a:pt x="5840" y="279171"/>
                </a:cubicBezTo>
                <a:cubicBezTo>
                  <a:pt x="-12989" y="244455"/>
                  <a:pt x="19373" y="313300"/>
                  <a:pt x="23492" y="282702"/>
                </a:cubicBezTo>
                <a:cubicBezTo>
                  <a:pt x="27611" y="252104"/>
                  <a:pt x="31730" y="122652"/>
                  <a:pt x="30553" y="95585"/>
                </a:cubicBezTo>
                <a:cubicBezTo>
                  <a:pt x="29376" y="68518"/>
                  <a:pt x="12312" y="131479"/>
                  <a:pt x="16431" y="120299"/>
                </a:cubicBezTo>
                <a:cubicBezTo>
                  <a:pt x="20550" y="109119"/>
                  <a:pt x="76450" y="-6210"/>
                  <a:pt x="79980" y="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6941BD1-9361-3BC8-0A27-D749AE992570}"/>
              </a:ext>
            </a:extLst>
          </p:cNvPr>
          <p:cNvSpPr/>
          <p:nvPr/>
        </p:nvSpPr>
        <p:spPr>
          <a:xfrm>
            <a:off x="4323713" y="3007987"/>
            <a:ext cx="154321" cy="507399"/>
          </a:xfrm>
          <a:custGeom>
            <a:avLst/>
            <a:gdLst>
              <a:gd name="connsiteX0" fmla="*/ 100006 w 154321"/>
              <a:gd name="connsiteY0" fmla="*/ 1 h 507399"/>
              <a:gd name="connsiteX1" fmla="*/ 107067 w 154321"/>
              <a:gd name="connsiteY1" fmla="*/ 176526 h 507399"/>
              <a:gd name="connsiteX2" fmla="*/ 89414 w 154321"/>
              <a:gd name="connsiteY2" fmla="*/ 356581 h 507399"/>
              <a:gd name="connsiteX3" fmla="*/ 107067 w 154321"/>
              <a:gd name="connsiteY3" fmla="*/ 261258 h 507399"/>
              <a:gd name="connsiteX4" fmla="*/ 8213 w 154321"/>
              <a:gd name="connsiteY4" fmla="*/ 497801 h 507399"/>
              <a:gd name="connsiteX5" fmla="*/ 15274 w 154321"/>
              <a:gd name="connsiteY5" fmla="*/ 448374 h 507399"/>
              <a:gd name="connsiteX6" fmla="*/ 92945 w 154321"/>
              <a:gd name="connsiteY6" fmla="*/ 328337 h 507399"/>
              <a:gd name="connsiteX7" fmla="*/ 152963 w 154321"/>
              <a:gd name="connsiteY7" fmla="*/ 144751 h 507399"/>
              <a:gd name="connsiteX8" fmla="*/ 131780 w 154321"/>
              <a:gd name="connsiteY8" fmla="*/ 172995 h 507399"/>
              <a:gd name="connsiteX9" fmla="*/ 100006 w 154321"/>
              <a:gd name="connsiteY9" fmla="*/ 1 h 50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321" h="507399">
                <a:moveTo>
                  <a:pt x="100006" y="1"/>
                </a:moveTo>
                <a:cubicBezTo>
                  <a:pt x="95887" y="589"/>
                  <a:pt x="108832" y="117096"/>
                  <a:pt x="107067" y="176526"/>
                </a:cubicBezTo>
                <a:cubicBezTo>
                  <a:pt x="105302" y="235956"/>
                  <a:pt x="89414" y="342459"/>
                  <a:pt x="89414" y="356581"/>
                </a:cubicBezTo>
                <a:cubicBezTo>
                  <a:pt x="89414" y="370703"/>
                  <a:pt x="120600" y="237721"/>
                  <a:pt x="107067" y="261258"/>
                </a:cubicBezTo>
                <a:cubicBezTo>
                  <a:pt x="93534" y="284795"/>
                  <a:pt x="23512" y="466615"/>
                  <a:pt x="8213" y="497801"/>
                </a:cubicBezTo>
                <a:cubicBezTo>
                  <a:pt x="-7086" y="528987"/>
                  <a:pt x="1152" y="476618"/>
                  <a:pt x="15274" y="448374"/>
                </a:cubicBezTo>
                <a:cubicBezTo>
                  <a:pt x="29396" y="420130"/>
                  <a:pt x="69997" y="378941"/>
                  <a:pt x="92945" y="328337"/>
                </a:cubicBezTo>
                <a:cubicBezTo>
                  <a:pt x="115893" y="277733"/>
                  <a:pt x="146491" y="170641"/>
                  <a:pt x="152963" y="144751"/>
                </a:cubicBezTo>
                <a:cubicBezTo>
                  <a:pt x="159435" y="118861"/>
                  <a:pt x="141195" y="196532"/>
                  <a:pt x="131780" y="172995"/>
                </a:cubicBezTo>
                <a:cubicBezTo>
                  <a:pt x="122365" y="149458"/>
                  <a:pt x="104125" y="-587"/>
                  <a:pt x="100006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24EDC4D-AF61-5C57-2C00-0C931F7F675F}"/>
              </a:ext>
            </a:extLst>
          </p:cNvPr>
          <p:cNvSpPr/>
          <p:nvPr/>
        </p:nvSpPr>
        <p:spPr>
          <a:xfrm>
            <a:off x="3615073" y="3509314"/>
            <a:ext cx="720467" cy="109076"/>
          </a:xfrm>
          <a:custGeom>
            <a:avLst/>
            <a:gdLst>
              <a:gd name="connsiteX0" fmla="*/ 161 w 720467"/>
              <a:gd name="connsiteY0" fmla="*/ 38840 h 109076"/>
              <a:gd name="connsiteX1" fmla="*/ 151973 w 720467"/>
              <a:gd name="connsiteY1" fmla="*/ 95328 h 109076"/>
              <a:gd name="connsiteX2" fmla="*/ 353211 w 720467"/>
              <a:gd name="connsiteY2" fmla="*/ 88267 h 109076"/>
              <a:gd name="connsiteX3" fmla="*/ 328498 w 720467"/>
              <a:gd name="connsiteY3" fmla="*/ 102389 h 109076"/>
              <a:gd name="connsiteX4" fmla="*/ 508553 w 720467"/>
              <a:gd name="connsiteY4" fmla="*/ 70615 h 109076"/>
              <a:gd name="connsiteX5" fmla="*/ 720383 w 720467"/>
              <a:gd name="connsiteY5" fmla="*/ 5 h 109076"/>
              <a:gd name="connsiteX6" fmla="*/ 529736 w 720467"/>
              <a:gd name="connsiteY6" fmla="*/ 67084 h 109076"/>
              <a:gd name="connsiteX7" fmla="*/ 201400 w 720467"/>
              <a:gd name="connsiteY7" fmla="*/ 98859 h 109076"/>
              <a:gd name="connsiteX8" fmla="*/ 328498 w 720467"/>
              <a:gd name="connsiteY8" fmla="*/ 105920 h 109076"/>
              <a:gd name="connsiteX9" fmla="*/ 127259 w 720467"/>
              <a:gd name="connsiteY9" fmla="*/ 105920 h 109076"/>
              <a:gd name="connsiteX10" fmla="*/ 161 w 720467"/>
              <a:gd name="connsiteY10" fmla="*/ 38840 h 10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467" h="109076">
                <a:moveTo>
                  <a:pt x="161" y="38840"/>
                </a:moveTo>
                <a:cubicBezTo>
                  <a:pt x="4280" y="37075"/>
                  <a:pt x="93131" y="87090"/>
                  <a:pt x="151973" y="95328"/>
                </a:cubicBezTo>
                <a:cubicBezTo>
                  <a:pt x="210815" y="103566"/>
                  <a:pt x="323790" y="87090"/>
                  <a:pt x="353211" y="88267"/>
                </a:cubicBezTo>
                <a:cubicBezTo>
                  <a:pt x="382632" y="89444"/>
                  <a:pt x="302608" y="105331"/>
                  <a:pt x="328498" y="102389"/>
                </a:cubicBezTo>
                <a:cubicBezTo>
                  <a:pt x="354388" y="99447"/>
                  <a:pt x="443239" y="87679"/>
                  <a:pt x="508553" y="70615"/>
                </a:cubicBezTo>
                <a:cubicBezTo>
                  <a:pt x="573867" y="53551"/>
                  <a:pt x="716853" y="593"/>
                  <a:pt x="720383" y="5"/>
                </a:cubicBezTo>
                <a:cubicBezTo>
                  <a:pt x="723914" y="-584"/>
                  <a:pt x="616233" y="50608"/>
                  <a:pt x="529736" y="67084"/>
                </a:cubicBezTo>
                <a:cubicBezTo>
                  <a:pt x="443239" y="83560"/>
                  <a:pt x="234940" y="92386"/>
                  <a:pt x="201400" y="98859"/>
                </a:cubicBezTo>
                <a:cubicBezTo>
                  <a:pt x="167860" y="105332"/>
                  <a:pt x="340855" y="104743"/>
                  <a:pt x="328498" y="105920"/>
                </a:cubicBezTo>
                <a:cubicBezTo>
                  <a:pt x="316141" y="107097"/>
                  <a:pt x="183159" y="112393"/>
                  <a:pt x="127259" y="105920"/>
                </a:cubicBezTo>
                <a:cubicBezTo>
                  <a:pt x="71359" y="99447"/>
                  <a:pt x="-3958" y="40605"/>
                  <a:pt x="161" y="388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67DD756-91C6-8E2A-265C-E66C6121969F}"/>
              </a:ext>
            </a:extLst>
          </p:cNvPr>
          <p:cNvSpPr/>
          <p:nvPr/>
        </p:nvSpPr>
        <p:spPr>
          <a:xfrm>
            <a:off x="3385693" y="2929853"/>
            <a:ext cx="290740" cy="178066"/>
          </a:xfrm>
          <a:custGeom>
            <a:avLst/>
            <a:gdLst>
              <a:gd name="connsiteX0" fmla="*/ 58 w 290740"/>
              <a:gd name="connsiteY0" fmla="*/ 49891 h 178066"/>
              <a:gd name="connsiteX1" fmla="*/ 42424 w 290740"/>
              <a:gd name="connsiteY1" fmla="*/ 116970 h 178066"/>
              <a:gd name="connsiteX2" fmla="*/ 31833 w 290740"/>
              <a:gd name="connsiteY2" fmla="*/ 176989 h 178066"/>
              <a:gd name="connsiteX3" fmla="*/ 77729 w 290740"/>
              <a:gd name="connsiteY3" fmla="*/ 64013 h 178066"/>
              <a:gd name="connsiteX4" fmla="*/ 289560 w 290740"/>
              <a:gd name="connsiteY4" fmla="*/ 464 h 178066"/>
              <a:gd name="connsiteX5" fmla="*/ 158931 w 290740"/>
              <a:gd name="connsiteY5" fmla="*/ 39299 h 178066"/>
              <a:gd name="connsiteX6" fmla="*/ 63607 w 290740"/>
              <a:gd name="connsiteY6" fmla="*/ 113440 h 178066"/>
              <a:gd name="connsiteX7" fmla="*/ 53016 w 290740"/>
              <a:gd name="connsiteY7" fmla="*/ 162867 h 178066"/>
              <a:gd name="connsiteX8" fmla="*/ 58 w 290740"/>
              <a:gd name="connsiteY8" fmla="*/ 49891 h 17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740" h="178066">
                <a:moveTo>
                  <a:pt x="58" y="49891"/>
                </a:moveTo>
                <a:cubicBezTo>
                  <a:pt x="-1707" y="42241"/>
                  <a:pt x="37128" y="95787"/>
                  <a:pt x="42424" y="116970"/>
                </a:cubicBezTo>
                <a:cubicBezTo>
                  <a:pt x="47720" y="138153"/>
                  <a:pt x="25949" y="185815"/>
                  <a:pt x="31833" y="176989"/>
                </a:cubicBezTo>
                <a:cubicBezTo>
                  <a:pt x="37717" y="168163"/>
                  <a:pt x="34775" y="93434"/>
                  <a:pt x="77729" y="64013"/>
                </a:cubicBezTo>
                <a:cubicBezTo>
                  <a:pt x="120684" y="34592"/>
                  <a:pt x="289560" y="464"/>
                  <a:pt x="289560" y="464"/>
                </a:cubicBezTo>
                <a:cubicBezTo>
                  <a:pt x="303093" y="-3655"/>
                  <a:pt x="196590" y="20470"/>
                  <a:pt x="158931" y="39299"/>
                </a:cubicBezTo>
                <a:cubicBezTo>
                  <a:pt x="121272" y="58128"/>
                  <a:pt x="81259" y="92845"/>
                  <a:pt x="63607" y="113440"/>
                </a:cubicBezTo>
                <a:cubicBezTo>
                  <a:pt x="45955" y="134035"/>
                  <a:pt x="57723" y="167574"/>
                  <a:pt x="53016" y="162867"/>
                </a:cubicBezTo>
                <a:cubicBezTo>
                  <a:pt x="48309" y="158160"/>
                  <a:pt x="1823" y="57541"/>
                  <a:pt x="58" y="498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B68B8E50-C7B3-1376-86E3-489E808B4418}"/>
              </a:ext>
            </a:extLst>
          </p:cNvPr>
          <p:cNvSpPr/>
          <p:nvPr/>
        </p:nvSpPr>
        <p:spPr>
          <a:xfrm>
            <a:off x="3325557" y="3007973"/>
            <a:ext cx="65794" cy="144797"/>
          </a:xfrm>
          <a:custGeom>
            <a:avLst/>
            <a:gdLst>
              <a:gd name="connsiteX0" fmla="*/ 176 w 65794"/>
              <a:gd name="connsiteY0" fmla="*/ 15 h 144797"/>
              <a:gd name="connsiteX1" fmla="*/ 42542 w 65794"/>
              <a:gd name="connsiteY1" fmla="*/ 88277 h 144797"/>
              <a:gd name="connsiteX2" fmla="*/ 63725 w 65794"/>
              <a:gd name="connsiteY2" fmla="*/ 144765 h 144797"/>
              <a:gd name="connsiteX3" fmla="*/ 60194 w 65794"/>
              <a:gd name="connsiteY3" fmla="*/ 95338 h 144797"/>
              <a:gd name="connsiteX4" fmla="*/ 176 w 65794"/>
              <a:gd name="connsiteY4" fmla="*/ 15 h 14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4" h="144797">
                <a:moveTo>
                  <a:pt x="176" y="15"/>
                </a:moveTo>
                <a:cubicBezTo>
                  <a:pt x="-2766" y="-1162"/>
                  <a:pt x="31951" y="64152"/>
                  <a:pt x="42542" y="88277"/>
                </a:cubicBezTo>
                <a:cubicBezTo>
                  <a:pt x="53134" y="112402"/>
                  <a:pt x="60783" y="143588"/>
                  <a:pt x="63725" y="144765"/>
                </a:cubicBezTo>
                <a:cubicBezTo>
                  <a:pt x="66667" y="145942"/>
                  <a:pt x="67255" y="115344"/>
                  <a:pt x="60194" y="95338"/>
                </a:cubicBezTo>
                <a:cubicBezTo>
                  <a:pt x="53133" y="75332"/>
                  <a:pt x="3118" y="1192"/>
                  <a:pt x="176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3F799B9-7FCC-411E-D0C9-FE736834AD31}"/>
              </a:ext>
            </a:extLst>
          </p:cNvPr>
          <p:cNvSpPr/>
          <p:nvPr/>
        </p:nvSpPr>
        <p:spPr>
          <a:xfrm>
            <a:off x="3311336" y="2908508"/>
            <a:ext cx="415026" cy="92438"/>
          </a:xfrm>
          <a:custGeom>
            <a:avLst/>
            <a:gdLst>
              <a:gd name="connsiteX0" fmla="*/ 275 w 415026"/>
              <a:gd name="connsiteY0" fmla="*/ 92419 h 92438"/>
              <a:gd name="connsiteX1" fmla="*/ 152086 w 415026"/>
              <a:gd name="connsiteY1" fmla="*/ 21809 h 92438"/>
              <a:gd name="connsiteX2" fmla="*/ 409813 w 415026"/>
              <a:gd name="connsiteY2" fmla="*/ 626 h 92438"/>
              <a:gd name="connsiteX3" fmla="*/ 314489 w 415026"/>
              <a:gd name="connsiteY3" fmla="*/ 7687 h 92438"/>
              <a:gd name="connsiteX4" fmla="*/ 187391 w 415026"/>
              <a:gd name="connsiteY4" fmla="*/ 28870 h 92438"/>
              <a:gd name="connsiteX5" fmla="*/ 275 w 415026"/>
              <a:gd name="connsiteY5" fmla="*/ 92419 h 9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026" h="92438">
                <a:moveTo>
                  <a:pt x="275" y="92419"/>
                </a:moveTo>
                <a:cubicBezTo>
                  <a:pt x="-5609" y="91242"/>
                  <a:pt x="83830" y="37108"/>
                  <a:pt x="152086" y="21809"/>
                </a:cubicBezTo>
                <a:cubicBezTo>
                  <a:pt x="220342" y="6510"/>
                  <a:pt x="382746" y="2980"/>
                  <a:pt x="409813" y="626"/>
                </a:cubicBezTo>
                <a:cubicBezTo>
                  <a:pt x="436880" y="-1728"/>
                  <a:pt x="351559" y="2980"/>
                  <a:pt x="314489" y="7687"/>
                </a:cubicBezTo>
                <a:cubicBezTo>
                  <a:pt x="277419" y="12394"/>
                  <a:pt x="239760" y="17102"/>
                  <a:pt x="187391" y="28870"/>
                </a:cubicBezTo>
                <a:cubicBezTo>
                  <a:pt x="135022" y="40638"/>
                  <a:pt x="6159" y="93596"/>
                  <a:pt x="275" y="924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303430B-C6C4-6553-2FCF-66D195A0807E}"/>
              </a:ext>
            </a:extLst>
          </p:cNvPr>
          <p:cNvSpPr/>
          <p:nvPr/>
        </p:nvSpPr>
        <p:spPr>
          <a:xfrm>
            <a:off x="4522277" y="2742979"/>
            <a:ext cx="1287992" cy="260027"/>
          </a:xfrm>
          <a:custGeom>
            <a:avLst/>
            <a:gdLst>
              <a:gd name="connsiteX0" fmla="*/ 5273 w 1287992"/>
              <a:gd name="connsiteY0" fmla="*/ 254221 h 260027"/>
              <a:gd name="connsiteX1" fmla="*/ 329123 w 1287992"/>
              <a:gd name="connsiteY1" fmla="*/ 158971 h 260027"/>
              <a:gd name="connsiteX2" fmla="*/ 259273 w 1287992"/>
              <a:gd name="connsiteY2" fmla="*/ 200246 h 260027"/>
              <a:gd name="connsiteX3" fmla="*/ 484698 w 1287992"/>
              <a:gd name="connsiteY3" fmla="*/ 85946 h 260027"/>
              <a:gd name="connsiteX4" fmla="*/ 868873 w 1287992"/>
              <a:gd name="connsiteY4" fmla="*/ 6571 h 260027"/>
              <a:gd name="connsiteX5" fmla="*/ 811723 w 1287992"/>
              <a:gd name="connsiteY5" fmla="*/ 25621 h 260027"/>
              <a:gd name="connsiteX6" fmla="*/ 1002223 w 1287992"/>
              <a:gd name="connsiteY6" fmla="*/ 221 h 260027"/>
              <a:gd name="connsiteX7" fmla="*/ 1287973 w 1287992"/>
              <a:gd name="connsiteY7" fmla="*/ 12921 h 260027"/>
              <a:gd name="connsiteX8" fmla="*/ 1014923 w 1287992"/>
              <a:gd name="connsiteY8" fmla="*/ 6571 h 260027"/>
              <a:gd name="connsiteX9" fmla="*/ 637098 w 1287992"/>
              <a:gd name="connsiteY9" fmla="*/ 66896 h 260027"/>
              <a:gd name="connsiteX10" fmla="*/ 446598 w 1287992"/>
              <a:gd name="connsiteY10" fmla="*/ 130396 h 260027"/>
              <a:gd name="connsiteX11" fmla="*/ 443423 w 1287992"/>
              <a:gd name="connsiteY11" fmla="*/ 108171 h 260027"/>
              <a:gd name="connsiteX12" fmla="*/ 506923 w 1287992"/>
              <a:gd name="connsiteY12" fmla="*/ 95471 h 260027"/>
              <a:gd name="connsiteX13" fmla="*/ 303723 w 1287992"/>
              <a:gd name="connsiteY13" fmla="*/ 155796 h 260027"/>
              <a:gd name="connsiteX14" fmla="*/ 138623 w 1287992"/>
              <a:gd name="connsiteY14" fmla="*/ 238346 h 260027"/>
              <a:gd name="connsiteX15" fmla="*/ 5273 w 1287992"/>
              <a:gd name="connsiteY15" fmla="*/ 254221 h 26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7992" h="260027">
                <a:moveTo>
                  <a:pt x="5273" y="254221"/>
                </a:moveTo>
                <a:cubicBezTo>
                  <a:pt x="37023" y="240992"/>
                  <a:pt x="286790" y="167967"/>
                  <a:pt x="329123" y="158971"/>
                </a:cubicBezTo>
                <a:cubicBezTo>
                  <a:pt x="371456" y="149975"/>
                  <a:pt x="233344" y="212417"/>
                  <a:pt x="259273" y="200246"/>
                </a:cubicBezTo>
                <a:cubicBezTo>
                  <a:pt x="285202" y="188075"/>
                  <a:pt x="383098" y="118225"/>
                  <a:pt x="484698" y="85946"/>
                </a:cubicBezTo>
                <a:cubicBezTo>
                  <a:pt x="586298" y="53667"/>
                  <a:pt x="814369" y="16625"/>
                  <a:pt x="868873" y="6571"/>
                </a:cubicBezTo>
                <a:cubicBezTo>
                  <a:pt x="923377" y="-3483"/>
                  <a:pt x="789498" y="26679"/>
                  <a:pt x="811723" y="25621"/>
                </a:cubicBezTo>
                <a:cubicBezTo>
                  <a:pt x="833948" y="24563"/>
                  <a:pt x="922848" y="2338"/>
                  <a:pt x="1002223" y="221"/>
                </a:cubicBezTo>
                <a:cubicBezTo>
                  <a:pt x="1081598" y="-1896"/>
                  <a:pt x="1285856" y="11863"/>
                  <a:pt x="1287973" y="12921"/>
                </a:cubicBezTo>
                <a:cubicBezTo>
                  <a:pt x="1290090" y="13979"/>
                  <a:pt x="1123402" y="-2425"/>
                  <a:pt x="1014923" y="6571"/>
                </a:cubicBezTo>
                <a:cubicBezTo>
                  <a:pt x="906444" y="15567"/>
                  <a:pt x="731819" y="46259"/>
                  <a:pt x="637098" y="66896"/>
                </a:cubicBezTo>
                <a:cubicBezTo>
                  <a:pt x="542377" y="87533"/>
                  <a:pt x="478877" y="123517"/>
                  <a:pt x="446598" y="130396"/>
                </a:cubicBezTo>
                <a:cubicBezTo>
                  <a:pt x="414319" y="137275"/>
                  <a:pt x="433369" y="113992"/>
                  <a:pt x="443423" y="108171"/>
                </a:cubicBezTo>
                <a:cubicBezTo>
                  <a:pt x="453477" y="102350"/>
                  <a:pt x="530206" y="87533"/>
                  <a:pt x="506923" y="95471"/>
                </a:cubicBezTo>
                <a:cubicBezTo>
                  <a:pt x="483640" y="103408"/>
                  <a:pt x="365106" y="131984"/>
                  <a:pt x="303723" y="155796"/>
                </a:cubicBezTo>
                <a:cubicBezTo>
                  <a:pt x="242340" y="179608"/>
                  <a:pt x="183602" y="220354"/>
                  <a:pt x="138623" y="238346"/>
                </a:cubicBezTo>
                <a:cubicBezTo>
                  <a:pt x="93644" y="256338"/>
                  <a:pt x="-26477" y="267450"/>
                  <a:pt x="5273" y="2542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A928038B-FA31-8AF7-2F19-45ED4046372A}"/>
              </a:ext>
            </a:extLst>
          </p:cNvPr>
          <p:cNvSpPr/>
          <p:nvPr/>
        </p:nvSpPr>
        <p:spPr>
          <a:xfrm>
            <a:off x="4397370" y="2692173"/>
            <a:ext cx="1518063" cy="286052"/>
          </a:xfrm>
          <a:custGeom>
            <a:avLst/>
            <a:gdLst>
              <a:gd name="connsiteX0" fmla="*/ 53980 w 1518063"/>
              <a:gd name="connsiteY0" fmla="*/ 285977 h 286052"/>
              <a:gd name="connsiteX1" fmla="*/ 279405 w 1518063"/>
              <a:gd name="connsiteY1" fmla="*/ 241527 h 286052"/>
              <a:gd name="connsiteX2" fmla="*/ 555630 w 1518063"/>
              <a:gd name="connsiteY2" fmla="*/ 127227 h 286052"/>
              <a:gd name="connsiteX3" fmla="*/ 1012830 w 1518063"/>
              <a:gd name="connsiteY3" fmla="*/ 35152 h 286052"/>
              <a:gd name="connsiteX4" fmla="*/ 984255 w 1518063"/>
              <a:gd name="connsiteY4" fmla="*/ 31977 h 286052"/>
              <a:gd name="connsiteX5" fmla="*/ 1273180 w 1518063"/>
              <a:gd name="connsiteY5" fmla="*/ 19277 h 286052"/>
              <a:gd name="connsiteX6" fmla="*/ 1435105 w 1518063"/>
              <a:gd name="connsiteY6" fmla="*/ 25627 h 286052"/>
              <a:gd name="connsiteX7" fmla="*/ 1517655 w 1518063"/>
              <a:gd name="connsiteY7" fmla="*/ 41502 h 286052"/>
              <a:gd name="connsiteX8" fmla="*/ 1403355 w 1518063"/>
              <a:gd name="connsiteY8" fmla="*/ 25627 h 286052"/>
              <a:gd name="connsiteX9" fmla="*/ 1095380 w 1518063"/>
              <a:gd name="connsiteY9" fmla="*/ 227 h 286052"/>
              <a:gd name="connsiteX10" fmla="*/ 946155 w 1518063"/>
              <a:gd name="connsiteY10" fmla="*/ 41502 h 286052"/>
              <a:gd name="connsiteX11" fmla="*/ 749305 w 1518063"/>
              <a:gd name="connsiteY11" fmla="*/ 79602 h 286052"/>
              <a:gd name="connsiteX12" fmla="*/ 593730 w 1518063"/>
              <a:gd name="connsiteY12" fmla="*/ 85952 h 286052"/>
              <a:gd name="connsiteX13" fmla="*/ 663580 w 1518063"/>
              <a:gd name="connsiteY13" fmla="*/ 92302 h 286052"/>
              <a:gd name="connsiteX14" fmla="*/ 511180 w 1518063"/>
              <a:gd name="connsiteY14" fmla="*/ 158977 h 286052"/>
              <a:gd name="connsiteX15" fmla="*/ 168280 w 1518063"/>
              <a:gd name="connsiteY15" fmla="*/ 247877 h 286052"/>
              <a:gd name="connsiteX16" fmla="*/ 5 w 1518063"/>
              <a:gd name="connsiteY16" fmla="*/ 206602 h 286052"/>
              <a:gd name="connsiteX17" fmla="*/ 161930 w 1518063"/>
              <a:gd name="connsiteY17" fmla="*/ 251052 h 286052"/>
              <a:gd name="connsiteX18" fmla="*/ 53980 w 1518063"/>
              <a:gd name="connsiteY18" fmla="*/ 285977 h 2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18063" h="286052">
                <a:moveTo>
                  <a:pt x="53980" y="285977"/>
                </a:moveTo>
                <a:cubicBezTo>
                  <a:pt x="73559" y="284390"/>
                  <a:pt x="195797" y="267985"/>
                  <a:pt x="279405" y="241527"/>
                </a:cubicBezTo>
                <a:cubicBezTo>
                  <a:pt x="363013" y="215069"/>
                  <a:pt x="433393" y="161623"/>
                  <a:pt x="555630" y="127227"/>
                </a:cubicBezTo>
                <a:cubicBezTo>
                  <a:pt x="677868" y="92831"/>
                  <a:pt x="941393" y="51027"/>
                  <a:pt x="1012830" y="35152"/>
                </a:cubicBezTo>
                <a:cubicBezTo>
                  <a:pt x="1084267" y="19277"/>
                  <a:pt x="940863" y="34623"/>
                  <a:pt x="984255" y="31977"/>
                </a:cubicBezTo>
                <a:cubicBezTo>
                  <a:pt x="1027647" y="29331"/>
                  <a:pt x="1198038" y="20335"/>
                  <a:pt x="1273180" y="19277"/>
                </a:cubicBezTo>
                <a:cubicBezTo>
                  <a:pt x="1348322" y="18219"/>
                  <a:pt x="1394359" y="21923"/>
                  <a:pt x="1435105" y="25627"/>
                </a:cubicBezTo>
                <a:cubicBezTo>
                  <a:pt x="1475851" y="29331"/>
                  <a:pt x="1522947" y="41502"/>
                  <a:pt x="1517655" y="41502"/>
                </a:cubicBezTo>
                <a:cubicBezTo>
                  <a:pt x="1512363" y="41502"/>
                  <a:pt x="1473734" y="32506"/>
                  <a:pt x="1403355" y="25627"/>
                </a:cubicBezTo>
                <a:cubicBezTo>
                  <a:pt x="1332976" y="18748"/>
                  <a:pt x="1171580" y="-2419"/>
                  <a:pt x="1095380" y="227"/>
                </a:cubicBezTo>
                <a:cubicBezTo>
                  <a:pt x="1019180" y="2873"/>
                  <a:pt x="1003834" y="28273"/>
                  <a:pt x="946155" y="41502"/>
                </a:cubicBezTo>
                <a:cubicBezTo>
                  <a:pt x="888476" y="54731"/>
                  <a:pt x="808042" y="72194"/>
                  <a:pt x="749305" y="79602"/>
                </a:cubicBezTo>
                <a:cubicBezTo>
                  <a:pt x="690568" y="87010"/>
                  <a:pt x="608018" y="83835"/>
                  <a:pt x="593730" y="85952"/>
                </a:cubicBezTo>
                <a:cubicBezTo>
                  <a:pt x="579443" y="88069"/>
                  <a:pt x="677338" y="80131"/>
                  <a:pt x="663580" y="92302"/>
                </a:cubicBezTo>
                <a:cubicBezTo>
                  <a:pt x="649822" y="104473"/>
                  <a:pt x="593730" y="133048"/>
                  <a:pt x="511180" y="158977"/>
                </a:cubicBezTo>
                <a:cubicBezTo>
                  <a:pt x="428630" y="184906"/>
                  <a:pt x="253476" y="239939"/>
                  <a:pt x="168280" y="247877"/>
                </a:cubicBezTo>
                <a:cubicBezTo>
                  <a:pt x="83084" y="255815"/>
                  <a:pt x="1063" y="206073"/>
                  <a:pt x="5" y="206602"/>
                </a:cubicBezTo>
                <a:cubicBezTo>
                  <a:pt x="-1053" y="207131"/>
                  <a:pt x="147113" y="238352"/>
                  <a:pt x="161930" y="251052"/>
                </a:cubicBezTo>
                <a:cubicBezTo>
                  <a:pt x="176747" y="263752"/>
                  <a:pt x="34401" y="287564"/>
                  <a:pt x="53980" y="2859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AFF0EA8-D644-2E04-FF6D-A7B6088D5C50}"/>
              </a:ext>
            </a:extLst>
          </p:cNvPr>
          <p:cNvSpPr/>
          <p:nvPr/>
        </p:nvSpPr>
        <p:spPr>
          <a:xfrm>
            <a:off x="4891208" y="2793949"/>
            <a:ext cx="853510" cy="131114"/>
          </a:xfrm>
          <a:custGeom>
            <a:avLst/>
            <a:gdLst>
              <a:gd name="connsiteX0" fmla="*/ 4642 w 853510"/>
              <a:gd name="connsiteY0" fmla="*/ 130226 h 131114"/>
              <a:gd name="connsiteX1" fmla="*/ 372942 w 853510"/>
              <a:gd name="connsiteY1" fmla="*/ 19101 h 131114"/>
              <a:gd name="connsiteX2" fmla="*/ 639642 w 853510"/>
              <a:gd name="connsiteY2" fmla="*/ 47676 h 131114"/>
              <a:gd name="connsiteX3" fmla="*/ 645992 w 853510"/>
              <a:gd name="connsiteY3" fmla="*/ 12751 h 131114"/>
              <a:gd name="connsiteX4" fmla="*/ 849192 w 853510"/>
              <a:gd name="connsiteY4" fmla="*/ 66726 h 131114"/>
              <a:gd name="connsiteX5" fmla="*/ 760292 w 853510"/>
              <a:gd name="connsiteY5" fmla="*/ 25451 h 131114"/>
              <a:gd name="connsiteX6" fmla="*/ 480892 w 853510"/>
              <a:gd name="connsiteY6" fmla="*/ 51 h 131114"/>
              <a:gd name="connsiteX7" fmla="*/ 274517 w 853510"/>
              <a:gd name="connsiteY7" fmla="*/ 31801 h 131114"/>
              <a:gd name="connsiteX8" fmla="*/ 172917 w 853510"/>
              <a:gd name="connsiteY8" fmla="*/ 69901 h 131114"/>
              <a:gd name="connsiteX9" fmla="*/ 4642 w 853510"/>
              <a:gd name="connsiteY9" fmla="*/ 130226 h 13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3510" h="131114">
                <a:moveTo>
                  <a:pt x="4642" y="130226"/>
                </a:moveTo>
                <a:cubicBezTo>
                  <a:pt x="37979" y="121759"/>
                  <a:pt x="267109" y="32859"/>
                  <a:pt x="372942" y="19101"/>
                </a:cubicBezTo>
                <a:cubicBezTo>
                  <a:pt x="478775" y="5343"/>
                  <a:pt x="594134" y="48734"/>
                  <a:pt x="639642" y="47676"/>
                </a:cubicBezTo>
                <a:cubicBezTo>
                  <a:pt x="685150" y="46618"/>
                  <a:pt x="611067" y="9576"/>
                  <a:pt x="645992" y="12751"/>
                </a:cubicBezTo>
                <a:cubicBezTo>
                  <a:pt x="680917" y="15926"/>
                  <a:pt x="830142" y="64609"/>
                  <a:pt x="849192" y="66726"/>
                </a:cubicBezTo>
                <a:cubicBezTo>
                  <a:pt x="868242" y="68843"/>
                  <a:pt x="821675" y="36563"/>
                  <a:pt x="760292" y="25451"/>
                </a:cubicBezTo>
                <a:cubicBezTo>
                  <a:pt x="698909" y="14339"/>
                  <a:pt x="561854" y="-1007"/>
                  <a:pt x="480892" y="51"/>
                </a:cubicBezTo>
                <a:cubicBezTo>
                  <a:pt x="399930" y="1109"/>
                  <a:pt x="325846" y="20159"/>
                  <a:pt x="274517" y="31801"/>
                </a:cubicBezTo>
                <a:cubicBezTo>
                  <a:pt x="223188" y="43443"/>
                  <a:pt x="218954" y="55614"/>
                  <a:pt x="172917" y="69901"/>
                </a:cubicBezTo>
                <a:cubicBezTo>
                  <a:pt x="126880" y="84188"/>
                  <a:pt x="-28695" y="138693"/>
                  <a:pt x="4642" y="130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7C2F1EB-0431-0DCE-72FA-F3ECF6D377EE}"/>
              </a:ext>
            </a:extLst>
          </p:cNvPr>
          <p:cNvSpPr/>
          <p:nvPr/>
        </p:nvSpPr>
        <p:spPr>
          <a:xfrm>
            <a:off x="4739304" y="2920936"/>
            <a:ext cx="340870" cy="578267"/>
          </a:xfrm>
          <a:custGeom>
            <a:avLst/>
            <a:gdLst>
              <a:gd name="connsiteX0" fmla="*/ 143846 w 340870"/>
              <a:gd name="connsiteY0" fmla="*/ 64 h 578267"/>
              <a:gd name="connsiteX1" fmla="*/ 80346 w 340870"/>
              <a:gd name="connsiteY1" fmla="*/ 127064 h 578267"/>
              <a:gd name="connsiteX2" fmla="*/ 112096 w 340870"/>
              <a:gd name="connsiteY2" fmla="*/ 301689 h 578267"/>
              <a:gd name="connsiteX3" fmla="*/ 108921 w 340870"/>
              <a:gd name="connsiteY3" fmla="*/ 276289 h 578267"/>
              <a:gd name="connsiteX4" fmla="*/ 200996 w 340870"/>
              <a:gd name="connsiteY4" fmla="*/ 460439 h 578267"/>
              <a:gd name="connsiteX5" fmla="*/ 169246 w 340870"/>
              <a:gd name="connsiteY5" fmla="*/ 419164 h 578267"/>
              <a:gd name="connsiteX6" fmla="*/ 334346 w 340870"/>
              <a:gd name="connsiteY6" fmla="*/ 568389 h 578267"/>
              <a:gd name="connsiteX7" fmla="*/ 289896 w 340870"/>
              <a:gd name="connsiteY7" fmla="*/ 539814 h 578267"/>
              <a:gd name="connsiteX8" fmla="*/ 124796 w 340870"/>
              <a:gd name="connsiteY8" fmla="*/ 342964 h 578267"/>
              <a:gd name="connsiteX9" fmla="*/ 86696 w 340870"/>
              <a:gd name="connsiteY9" fmla="*/ 260414 h 578267"/>
              <a:gd name="connsiteX10" fmla="*/ 971 w 340870"/>
              <a:gd name="connsiteY10" fmla="*/ 82614 h 578267"/>
              <a:gd name="connsiteX11" fmla="*/ 45421 w 340870"/>
              <a:gd name="connsiteY11" fmla="*/ 142939 h 578267"/>
              <a:gd name="connsiteX12" fmla="*/ 143846 w 340870"/>
              <a:gd name="connsiteY12" fmla="*/ 64 h 57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0870" h="578267">
                <a:moveTo>
                  <a:pt x="143846" y="64"/>
                </a:moveTo>
                <a:cubicBezTo>
                  <a:pt x="149667" y="-2582"/>
                  <a:pt x="85638" y="76793"/>
                  <a:pt x="80346" y="127064"/>
                </a:cubicBezTo>
                <a:cubicBezTo>
                  <a:pt x="75054" y="177335"/>
                  <a:pt x="107334" y="276818"/>
                  <a:pt x="112096" y="301689"/>
                </a:cubicBezTo>
                <a:cubicBezTo>
                  <a:pt x="116858" y="326560"/>
                  <a:pt x="94104" y="249831"/>
                  <a:pt x="108921" y="276289"/>
                </a:cubicBezTo>
                <a:cubicBezTo>
                  <a:pt x="123738" y="302747"/>
                  <a:pt x="190942" y="436627"/>
                  <a:pt x="200996" y="460439"/>
                </a:cubicBezTo>
                <a:cubicBezTo>
                  <a:pt x="211050" y="484251"/>
                  <a:pt x="147021" y="401172"/>
                  <a:pt x="169246" y="419164"/>
                </a:cubicBezTo>
                <a:cubicBezTo>
                  <a:pt x="191471" y="437156"/>
                  <a:pt x="314238" y="548281"/>
                  <a:pt x="334346" y="568389"/>
                </a:cubicBezTo>
                <a:cubicBezTo>
                  <a:pt x="354454" y="588497"/>
                  <a:pt x="324821" y="577385"/>
                  <a:pt x="289896" y="539814"/>
                </a:cubicBezTo>
                <a:cubicBezTo>
                  <a:pt x="254971" y="502243"/>
                  <a:pt x="158663" y="389530"/>
                  <a:pt x="124796" y="342964"/>
                </a:cubicBezTo>
                <a:cubicBezTo>
                  <a:pt x="90929" y="296398"/>
                  <a:pt x="107333" y="303806"/>
                  <a:pt x="86696" y="260414"/>
                </a:cubicBezTo>
                <a:cubicBezTo>
                  <a:pt x="66058" y="217022"/>
                  <a:pt x="7850" y="102193"/>
                  <a:pt x="971" y="82614"/>
                </a:cubicBezTo>
                <a:cubicBezTo>
                  <a:pt x="-5908" y="63035"/>
                  <a:pt x="25313" y="149818"/>
                  <a:pt x="45421" y="142939"/>
                </a:cubicBezTo>
                <a:cubicBezTo>
                  <a:pt x="65529" y="136060"/>
                  <a:pt x="138025" y="2710"/>
                  <a:pt x="143846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7AB2242-EFFD-72A0-1ABB-FAC09E76FA93}"/>
              </a:ext>
            </a:extLst>
          </p:cNvPr>
          <p:cNvSpPr/>
          <p:nvPr/>
        </p:nvSpPr>
        <p:spPr>
          <a:xfrm>
            <a:off x="4647921" y="3028620"/>
            <a:ext cx="341350" cy="478398"/>
          </a:xfrm>
          <a:custGeom>
            <a:avLst/>
            <a:gdLst>
              <a:gd name="connsiteX0" fmla="*/ 6629 w 341350"/>
              <a:gd name="connsiteY0" fmla="*/ 16205 h 478398"/>
              <a:gd name="connsiteX1" fmla="*/ 200304 w 341350"/>
              <a:gd name="connsiteY1" fmla="*/ 314655 h 478398"/>
              <a:gd name="connsiteX2" fmla="*/ 336829 w 341350"/>
              <a:gd name="connsiteY2" fmla="*/ 470230 h 478398"/>
              <a:gd name="connsiteX3" fmla="*/ 292379 w 341350"/>
              <a:gd name="connsiteY3" fmla="*/ 435305 h 478398"/>
              <a:gd name="connsiteX4" fmla="*/ 133629 w 341350"/>
              <a:gd name="connsiteY4" fmla="*/ 254330 h 478398"/>
              <a:gd name="connsiteX5" fmla="*/ 162204 w 341350"/>
              <a:gd name="connsiteY5" fmla="*/ 282905 h 478398"/>
              <a:gd name="connsiteX6" fmla="*/ 105054 w 341350"/>
              <a:gd name="connsiteY6" fmla="*/ 136855 h 478398"/>
              <a:gd name="connsiteX7" fmla="*/ 51079 w 341350"/>
              <a:gd name="connsiteY7" fmla="*/ 47955 h 478398"/>
              <a:gd name="connsiteX8" fmla="*/ 6629 w 341350"/>
              <a:gd name="connsiteY8" fmla="*/ 16205 h 4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50" h="478398">
                <a:moveTo>
                  <a:pt x="6629" y="16205"/>
                </a:moveTo>
                <a:cubicBezTo>
                  <a:pt x="31500" y="60655"/>
                  <a:pt x="145271" y="238984"/>
                  <a:pt x="200304" y="314655"/>
                </a:cubicBezTo>
                <a:cubicBezTo>
                  <a:pt x="255337" y="390326"/>
                  <a:pt x="321483" y="450122"/>
                  <a:pt x="336829" y="470230"/>
                </a:cubicBezTo>
                <a:cubicBezTo>
                  <a:pt x="352175" y="490338"/>
                  <a:pt x="326246" y="471288"/>
                  <a:pt x="292379" y="435305"/>
                </a:cubicBezTo>
                <a:cubicBezTo>
                  <a:pt x="258512" y="399322"/>
                  <a:pt x="155325" y="279730"/>
                  <a:pt x="133629" y="254330"/>
                </a:cubicBezTo>
                <a:cubicBezTo>
                  <a:pt x="111933" y="228930"/>
                  <a:pt x="166966" y="302484"/>
                  <a:pt x="162204" y="282905"/>
                </a:cubicBezTo>
                <a:cubicBezTo>
                  <a:pt x="157442" y="263326"/>
                  <a:pt x="123575" y="176013"/>
                  <a:pt x="105054" y="136855"/>
                </a:cubicBezTo>
                <a:cubicBezTo>
                  <a:pt x="86533" y="97697"/>
                  <a:pt x="68541" y="64888"/>
                  <a:pt x="51079" y="47955"/>
                </a:cubicBezTo>
                <a:cubicBezTo>
                  <a:pt x="33617" y="31022"/>
                  <a:pt x="-18242" y="-28245"/>
                  <a:pt x="6629" y="162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D740D6E3-688D-2EA2-3317-E6985B484ADA}"/>
              </a:ext>
            </a:extLst>
          </p:cNvPr>
          <p:cNvSpPr/>
          <p:nvPr/>
        </p:nvSpPr>
        <p:spPr>
          <a:xfrm>
            <a:off x="5753072" y="2879673"/>
            <a:ext cx="71273" cy="431403"/>
          </a:xfrm>
          <a:custGeom>
            <a:avLst/>
            <a:gdLst>
              <a:gd name="connsiteX0" fmla="*/ 25428 w 71273"/>
              <a:gd name="connsiteY0" fmla="*/ 52 h 431403"/>
              <a:gd name="connsiteX1" fmla="*/ 31778 w 71273"/>
              <a:gd name="connsiteY1" fmla="*/ 231827 h 431403"/>
              <a:gd name="connsiteX2" fmla="*/ 28 w 71273"/>
              <a:gd name="connsiteY2" fmla="*/ 428677 h 431403"/>
              <a:gd name="connsiteX3" fmla="*/ 38128 w 71273"/>
              <a:gd name="connsiteY3" fmla="*/ 333427 h 431403"/>
              <a:gd name="connsiteX4" fmla="*/ 69878 w 71273"/>
              <a:gd name="connsiteY4" fmla="*/ 149277 h 431403"/>
              <a:gd name="connsiteX5" fmla="*/ 63528 w 71273"/>
              <a:gd name="connsiteY5" fmla="*/ 209602 h 431403"/>
              <a:gd name="connsiteX6" fmla="*/ 25428 w 71273"/>
              <a:gd name="connsiteY6" fmla="*/ 52 h 431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73" h="431403">
                <a:moveTo>
                  <a:pt x="25428" y="52"/>
                </a:moveTo>
                <a:cubicBezTo>
                  <a:pt x="20136" y="3756"/>
                  <a:pt x="36011" y="160390"/>
                  <a:pt x="31778" y="231827"/>
                </a:cubicBezTo>
                <a:cubicBezTo>
                  <a:pt x="27545" y="303264"/>
                  <a:pt x="-1030" y="411744"/>
                  <a:pt x="28" y="428677"/>
                </a:cubicBezTo>
                <a:cubicBezTo>
                  <a:pt x="1086" y="445610"/>
                  <a:pt x="26486" y="379994"/>
                  <a:pt x="38128" y="333427"/>
                </a:cubicBezTo>
                <a:cubicBezTo>
                  <a:pt x="49770" y="286860"/>
                  <a:pt x="65645" y="169914"/>
                  <a:pt x="69878" y="149277"/>
                </a:cubicBezTo>
                <a:cubicBezTo>
                  <a:pt x="74111" y="128640"/>
                  <a:pt x="67761" y="229710"/>
                  <a:pt x="63528" y="209602"/>
                </a:cubicBezTo>
                <a:cubicBezTo>
                  <a:pt x="59295" y="189494"/>
                  <a:pt x="30720" y="-3652"/>
                  <a:pt x="25428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018A844-4680-9419-9CAF-A02AA934A0A1}"/>
              </a:ext>
            </a:extLst>
          </p:cNvPr>
          <p:cNvSpPr/>
          <p:nvPr/>
        </p:nvSpPr>
        <p:spPr>
          <a:xfrm>
            <a:off x="5721311" y="3263871"/>
            <a:ext cx="57621" cy="143158"/>
          </a:xfrm>
          <a:custGeom>
            <a:avLst/>
            <a:gdLst>
              <a:gd name="connsiteX0" fmla="*/ 19089 w 57621"/>
              <a:gd name="connsiteY0" fmla="*/ 29 h 143158"/>
              <a:gd name="connsiteX1" fmla="*/ 15914 w 57621"/>
              <a:gd name="connsiteY1" fmla="*/ 69879 h 143158"/>
              <a:gd name="connsiteX2" fmla="*/ 47664 w 57621"/>
              <a:gd name="connsiteY2" fmla="*/ 54004 h 143158"/>
              <a:gd name="connsiteX3" fmla="*/ 39 w 57621"/>
              <a:gd name="connsiteY3" fmla="*/ 142904 h 143158"/>
              <a:gd name="connsiteX4" fmla="*/ 57189 w 57621"/>
              <a:gd name="connsiteY4" fmla="*/ 79404 h 143158"/>
              <a:gd name="connsiteX5" fmla="*/ 19089 w 57621"/>
              <a:gd name="connsiteY5" fmla="*/ 29 h 14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21" h="143158">
                <a:moveTo>
                  <a:pt x="19089" y="29"/>
                </a:moveTo>
                <a:cubicBezTo>
                  <a:pt x="12210" y="-1558"/>
                  <a:pt x="11152" y="60883"/>
                  <a:pt x="15914" y="69879"/>
                </a:cubicBezTo>
                <a:cubicBezTo>
                  <a:pt x="20676" y="78875"/>
                  <a:pt x="50310" y="41833"/>
                  <a:pt x="47664" y="54004"/>
                </a:cubicBezTo>
                <a:cubicBezTo>
                  <a:pt x="45018" y="66175"/>
                  <a:pt x="-1548" y="138671"/>
                  <a:pt x="39" y="142904"/>
                </a:cubicBezTo>
                <a:cubicBezTo>
                  <a:pt x="1626" y="147137"/>
                  <a:pt x="52427" y="97396"/>
                  <a:pt x="57189" y="79404"/>
                </a:cubicBezTo>
                <a:cubicBezTo>
                  <a:pt x="61952" y="61412"/>
                  <a:pt x="25968" y="1616"/>
                  <a:pt x="19089" y="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E13AFC7-F59C-49A1-2F6D-2CF1B0005C35}"/>
              </a:ext>
            </a:extLst>
          </p:cNvPr>
          <p:cNvSpPr/>
          <p:nvPr/>
        </p:nvSpPr>
        <p:spPr>
          <a:xfrm>
            <a:off x="5083175" y="3355512"/>
            <a:ext cx="662651" cy="149597"/>
          </a:xfrm>
          <a:custGeom>
            <a:avLst/>
            <a:gdLst>
              <a:gd name="connsiteX0" fmla="*/ 0 w 662651"/>
              <a:gd name="connsiteY0" fmla="*/ 108413 h 149597"/>
              <a:gd name="connsiteX1" fmla="*/ 269875 w 662651"/>
              <a:gd name="connsiteY1" fmla="*/ 133813 h 149597"/>
              <a:gd name="connsiteX2" fmla="*/ 212725 w 662651"/>
              <a:gd name="connsiteY2" fmla="*/ 143338 h 149597"/>
              <a:gd name="connsiteX3" fmla="*/ 523875 w 662651"/>
              <a:gd name="connsiteY3" fmla="*/ 79838 h 149597"/>
              <a:gd name="connsiteX4" fmla="*/ 508000 w 662651"/>
              <a:gd name="connsiteY4" fmla="*/ 92538 h 149597"/>
              <a:gd name="connsiteX5" fmla="*/ 660400 w 662651"/>
              <a:gd name="connsiteY5" fmla="*/ 463 h 149597"/>
              <a:gd name="connsiteX6" fmla="*/ 577850 w 662651"/>
              <a:gd name="connsiteY6" fmla="*/ 60788 h 149597"/>
              <a:gd name="connsiteX7" fmla="*/ 301625 w 662651"/>
              <a:gd name="connsiteY7" fmla="*/ 146513 h 149597"/>
              <a:gd name="connsiteX8" fmla="*/ 107950 w 662651"/>
              <a:gd name="connsiteY8" fmla="*/ 130638 h 149597"/>
              <a:gd name="connsiteX9" fmla="*/ 0 w 662651"/>
              <a:gd name="connsiteY9" fmla="*/ 108413 h 14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651" h="149597">
                <a:moveTo>
                  <a:pt x="0" y="108413"/>
                </a:moveTo>
                <a:cubicBezTo>
                  <a:pt x="117210" y="118202"/>
                  <a:pt x="234421" y="127992"/>
                  <a:pt x="269875" y="133813"/>
                </a:cubicBezTo>
                <a:lnTo>
                  <a:pt x="212725" y="143338"/>
                </a:lnTo>
                <a:lnTo>
                  <a:pt x="523875" y="79838"/>
                </a:lnTo>
                <a:cubicBezTo>
                  <a:pt x="573088" y="71371"/>
                  <a:pt x="485246" y="105767"/>
                  <a:pt x="508000" y="92538"/>
                </a:cubicBezTo>
                <a:cubicBezTo>
                  <a:pt x="530754" y="79309"/>
                  <a:pt x="648758" y="5755"/>
                  <a:pt x="660400" y="463"/>
                </a:cubicBezTo>
                <a:cubicBezTo>
                  <a:pt x="672042" y="-4829"/>
                  <a:pt x="637646" y="36446"/>
                  <a:pt x="577850" y="60788"/>
                </a:cubicBezTo>
                <a:cubicBezTo>
                  <a:pt x="518054" y="85130"/>
                  <a:pt x="379942" y="134871"/>
                  <a:pt x="301625" y="146513"/>
                </a:cubicBezTo>
                <a:cubicBezTo>
                  <a:pt x="223308" y="158155"/>
                  <a:pt x="156633" y="133284"/>
                  <a:pt x="107950" y="130638"/>
                </a:cubicBezTo>
                <a:cubicBezTo>
                  <a:pt x="59267" y="127992"/>
                  <a:pt x="34396" y="129315"/>
                  <a:pt x="0" y="1084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D74AC699-DBF0-1991-AAE1-07B73A185073}"/>
              </a:ext>
            </a:extLst>
          </p:cNvPr>
          <p:cNvSpPr/>
          <p:nvPr/>
        </p:nvSpPr>
        <p:spPr>
          <a:xfrm>
            <a:off x="5000625" y="3353009"/>
            <a:ext cx="800592" cy="214750"/>
          </a:xfrm>
          <a:custGeom>
            <a:avLst/>
            <a:gdLst>
              <a:gd name="connsiteX0" fmla="*/ 0 w 800592"/>
              <a:gd name="connsiteY0" fmla="*/ 155366 h 214750"/>
              <a:gd name="connsiteX1" fmla="*/ 368300 w 800592"/>
              <a:gd name="connsiteY1" fmla="*/ 212516 h 214750"/>
              <a:gd name="connsiteX2" fmla="*/ 327025 w 800592"/>
              <a:gd name="connsiteY2" fmla="*/ 196641 h 214750"/>
              <a:gd name="connsiteX3" fmla="*/ 635000 w 800592"/>
              <a:gd name="connsiteY3" fmla="*/ 136316 h 214750"/>
              <a:gd name="connsiteX4" fmla="*/ 796925 w 800592"/>
              <a:gd name="connsiteY4" fmla="*/ 2966 h 214750"/>
              <a:gd name="connsiteX5" fmla="*/ 723900 w 800592"/>
              <a:gd name="connsiteY5" fmla="*/ 53766 h 214750"/>
              <a:gd name="connsiteX6" fmla="*/ 457200 w 800592"/>
              <a:gd name="connsiteY6" fmla="*/ 168066 h 214750"/>
              <a:gd name="connsiteX7" fmla="*/ 209550 w 800592"/>
              <a:gd name="connsiteY7" fmla="*/ 171241 h 214750"/>
              <a:gd name="connsiteX8" fmla="*/ 228600 w 800592"/>
              <a:gd name="connsiteY8" fmla="*/ 171241 h 214750"/>
              <a:gd name="connsiteX9" fmla="*/ 0 w 800592"/>
              <a:gd name="connsiteY9" fmla="*/ 155366 h 21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592" h="214750">
                <a:moveTo>
                  <a:pt x="0" y="155366"/>
                </a:moveTo>
                <a:lnTo>
                  <a:pt x="368300" y="212516"/>
                </a:lnTo>
                <a:cubicBezTo>
                  <a:pt x="422804" y="219395"/>
                  <a:pt x="282575" y="209341"/>
                  <a:pt x="327025" y="196641"/>
                </a:cubicBezTo>
                <a:cubicBezTo>
                  <a:pt x="371475" y="183941"/>
                  <a:pt x="556683" y="168595"/>
                  <a:pt x="635000" y="136316"/>
                </a:cubicBezTo>
                <a:cubicBezTo>
                  <a:pt x="713317" y="104037"/>
                  <a:pt x="782108" y="16724"/>
                  <a:pt x="796925" y="2966"/>
                </a:cubicBezTo>
                <a:cubicBezTo>
                  <a:pt x="811742" y="-10792"/>
                  <a:pt x="780521" y="26249"/>
                  <a:pt x="723900" y="53766"/>
                </a:cubicBezTo>
                <a:cubicBezTo>
                  <a:pt x="667279" y="81283"/>
                  <a:pt x="542925" y="148487"/>
                  <a:pt x="457200" y="168066"/>
                </a:cubicBezTo>
                <a:cubicBezTo>
                  <a:pt x="371475" y="187645"/>
                  <a:pt x="247650" y="170712"/>
                  <a:pt x="209550" y="171241"/>
                </a:cubicBezTo>
                <a:cubicBezTo>
                  <a:pt x="171450" y="171770"/>
                  <a:pt x="228600" y="171241"/>
                  <a:pt x="228600" y="171241"/>
                </a:cubicBezTo>
                <a:lnTo>
                  <a:pt x="0" y="1553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718E8C9F-3E29-FE67-6E3F-2C6D744CFAB8}"/>
              </a:ext>
            </a:extLst>
          </p:cNvPr>
          <p:cNvSpPr/>
          <p:nvPr/>
        </p:nvSpPr>
        <p:spPr>
          <a:xfrm>
            <a:off x="5760799" y="2914476"/>
            <a:ext cx="262214" cy="504091"/>
          </a:xfrm>
          <a:custGeom>
            <a:avLst/>
            <a:gdLst>
              <a:gd name="connsiteX0" fmla="*/ 262176 w 262214"/>
              <a:gd name="connsiteY0" fmla="*/ 174 h 504091"/>
              <a:gd name="connsiteX1" fmla="*/ 154226 w 262214"/>
              <a:gd name="connsiteY1" fmla="*/ 79549 h 504091"/>
              <a:gd name="connsiteX2" fmla="*/ 122476 w 262214"/>
              <a:gd name="connsiteY2" fmla="*/ 162099 h 504091"/>
              <a:gd name="connsiteX3" fmla="*/ 166926 w 262214"/>
              <a:gd name="connsiteY3" fmla="*/ 82724 h 504091"/>
              <a:gd name="connsiteX4" fmla="*/ 112951 w 262214"/>
              <a:gd name="connsiteY4" fmla="*/ 184324 h 504091"/>
              <a:gd name="connsiteX5" fmla="*/ 84376 w 262214"/>
              <a:gd name="connsiteY5" fmla="*/ 320849 h 504091"/>
              <a:gd name="connsiteX6" fmla="*/ 1826 w 262214"/>
              <a:gd name="connsiteY6" fmla="*/ 495474 h 504091"/>
              <a:gd name="connsiteX7" fmla="*/ 33576 w 262214"/>
              <a:gd name="connsiteY7" fmla="*/ 438324 h 504091"/>
              <a:gd name="connsiteX8" fmla="*/ 106601 w 262214"/>
              <a:gd name="connsiteY8" fmla="*/ 104949 h 504091"/>
              <a:gd name="connsiteX9" fmla="*/ 208201 w 262214"/>
              <a:gd name="connsiteY9" fmla="*/ 31924 h 504091"/>
              <a:gd name="connsiteX10" fmla="*/ 141526 w 262214"/>
              <a:gd name="connsiteY10" fmla="*/ 101774 h 504091"/>
              <a:gd name="connsiteX11" fmla="*/ 262176 w 262214"/>
              <a:gd name="connsiteY11" fmla="*/ 174 h 50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214" h="504091">
                <a:moveTo>
                  <a:pt x="262176" y="174"/>
                </a:moveTo>
                <a:cubicBezTo>
                  <a:pt x="264293" y="-3530"/>
                  <a:pt x="177509" y="52562"/>
                  <a:pt x="154226" y="79549"/>
                </a:cubicBezTo>
                <a:cubicBezTo>
                  <a:pt x="130943" y="106537"/>
                  <a:pt x="120359" y="161570"/>
                  <a:pt x="122476" y="162099"/>
                </a:cubicBezTo>
                <a:cubicBezTo>
                  <a:pt x="124593" y="162628"/>
                  <a:pt x="168513" y="79020"/>
                  <a:pt x="166926" y="82724"/>
                </a:cubicBezTo>
                <a:cubicBezTo>
                  <a:pt x="165339" y="86428"/>
                  <a:pt x="126709" y="144637"/>
                  <a:pt x="112951" y="184324"/>
                </a:cubicBezTo>
                <a:cubicBezTo>
                  <a:pt x="99193" y="224011"/>
                  <a:pt x="102897" y="268991"/>
                  <a:pt x="84376" y="320849"/>
                </a:cubicBezTo>
                <a:cubicBezTo>
                  <a:pt x="65855" y="372707"/>
                  <a:pt x="10293" y="475895"/>
                  <a:pt x="1826" y="495474"/>
                </a:cubicBezTo>
                <a:cubicBezTo>
                  <a:pt x="-6641" y="515053"/>
                  <a:pt x="16114" y="503411"/>
                  <a:pt x="33576" y="438324"/>
                </a:cubicBezTo>
                <a:cubicBezTo>
                  <a:pt x="51038" y="373237"/>
                  <a:pt x="77497" y="172682"/>
                  <a:pt x="106601" y="104949"/>
                </a:cubicBezTo>
                <a:cubicBezTo>
                  <a:pt x="135705" y="37216"/>
                  <a:pt x="202380" y="32453"/>
                  <a:pt x="208201" y="31924"/>
                </a:cubicBezTo>
                <a:cubicBezTo>
                  <a:pt x="214022" y="31395"/>
                  <a:pt x="135176" y="102832"/>
                  <a:pt x="141526" y="101774"/>
                </a:cubicBezTo>
                <a:cubicBezTo>
                  <a:pt x="147876" y="100716"/>
                  <a:pt x="260059" y="3878"/>
                  <a:pt x="262176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276FEDF-2292-3FDB-63D4-4BD31069E673}"/>
              </a:ext>
            </a:extLst>
          </p:cNvPr>
          <p:cNvSpPr/>
          <p:nvPr/>
        </p:nvSpPr>
        <p:spPr>
          <a:xfrm>
            <a:off x="5660902" y="2774510"/>
            <a:ext cx="223371" cy="184260"/>
          </a:xfrm>
          <a:custGeom>
            <a:avLst/>
            <a:gdLst>
              <a:gd name="connsiteX0" fmla="*/ 123 w 223371"/>
              <a:gd name="connsiteY0" fmla="*/ 440 h 184260"/>
              <a:gd name="connsiteX1" fmla="*/ 152523 w 223371"/>
              <a:gd name="connsiteY1" fmla="*/ 79815 h 184260"/>
              <a:gd name="connsiteX2" fmla="*/ 149348 w 223371"/>
              <a:gd name="connsiteY2" fmla="*/ 57590 h 184260"/>
              <a:gd name="connsiteX3" fmla="*/ 222373 w 223371"/>
              <a:gd name="connsiteY3" fmla="*/ 181415 h 184260"/>
              <a:gd name="connsiteX4" fmla="*/ 187448 w 223371"/>
              <a:gd name="connsiteY4" fmla="*/ 136965 h 184260"/>
              <a:gd name="connsiteX5" fmla="*/ 127123 w 223371"/>
              <a:gd name="connsiteY5" fmla="*/ 51240 h 184260"/>
              <a:gd name="connsiteX6" fmla="*/ 123 w 223371"/>
              <a:gd name="connsiteY6" fmla="*/ 440 h 18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71" h="184260">
                <a:moveTo>
                  <a:pt x="123" y="440"/>
                </a:moveTo>
                <a:cubicBezTo>
                  <a:pt x="4356" y="5202"/>
                  <a:pt x="127652" y="70290"/>
                  <a:pt x="152523" y="79815"/>
                </a:cubicBezTo>
                <a:cubicBezTo>
                  <a:pt x="177394" y="89340"/>
                  <a:pt x="137706" y="40657"/>
                  <a:pt x="149348" y="57590"/>
                </a:cubicBezTo>
                <a:cubicBezTo>
                  <a:pt x="160990" y="74523"/>
                  <a:pt x="216023" y="168186"/>
                  <a:pt x="222373" y="181415"/>
                </a:cubicBezTo>
                <a:cubicBezTo>
                  <a:pt x="228723" y="194644"/>
                  <a:pt x="203323" y="158661"/>
                  <a:pt x="187448" y="136965"/>
                </a:cubicBezTo>
                <a:cubicBezTo>
                  <a:pt x="171573" y="115269"/>
                  <a:pt x="152523" y="71878"/>
                  <a:pt x="127123" y="51240"/>
                </a:cubicBezTo>
                <a:cubicBezTo>
                  <a:pt x="101723" y="30602"/>
                  <a:pt x="-4110" y="-4322"/>
                  <a:pt x="123" y="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817A6A7-FF4D-352E-8028-0C3DDE7F41AB}"/>
              </a:ext>
            </a:extLst>
          </p:cNvPr>
          <p:cNvSpPr/>
          <p:nvPr/>
        </p:nvSpPr>
        <p:spPr>
          <a:xfrm>
            <a:off x="5811922" y="2768491"/>
            <a:ext cx="170565" cy="149351"/>
          </a:xfrm>
          <a:custGeom>
            <a:avLst/>
            <a:gdLst>
              <a:gd name="connsiteX0" fmla="*/ 1503 w 170565"/>
              <a:gd name="connsiteY0" fmla="*/ 12809 h 149351"/>
              <a:gd name="connsiteX1" fmla="*/ 106278 w 170565"/>
              <a:gd name="connsiteY1" fmla="*/ 82659 h 149351"/>
              <a:gd name="connsiteX2" fmla="*/ 138028 w 170565"/>
              <a:gd name="connsiteY2" fmla="*/ 149334 h 149351"/>
              <a:gd name="connsiteX3" fmla="*/ 122153 w 170565"/>
              <a:gd name="connsiteY3" fmla="*/ 89009 h 149351"/>
              <a:gd name="connsiteX4" fmla="*/ 160253 w 170565"/>
              <a:gd name="connsiteY4" fmla="*/ 60434 h 149351"/>
              <a:gd name="connsiteX5" fmla="*/ 169778 w 170565"/>
              <a:gd name="connsiteY5" fmla="*/ 109 h 149351"/>
              <a:gd name="connsiteX6" fmla="*/ 144378 w 170565"/>
              <a:gd name="connsiteY6" fmla="*/ 44559 h 149351"/>
              <a:gd name="connsiteX7" fmla="*/ 115803 w 170565"/>
              <a:gd name="connsiteY7" fmla="*/ 6459 h 149351"/>
              <a:gd name="connsiteX8" fmla="*/ 131678 w 170565"/>
              <a:gd name="connsiteY8" fmla="*/ 60434 h 149351"/>
              <a:gd name="connsiteX9" fmla="*/ 49128 w 170565"/>
              <a:gd name="connsiteY9" fmla="*/ 38209 h 149351"/>
              <a:gd name="connsiteX10" fmla="*/ 1503 w 170565"/>
              <a:gd name="connsiteY10" fmla="*/ 12809 h 14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565" h="149351">
                <a:moveTo>
                  <a:pt x="1503" y="12809"/>
                </a:moveTo>
                <a:cubicBezTo>
                  <a:pt x="11028" y="20217"/>
                  <a:pt x="83524" y="59905"/>
                  <a:pt x="106278" y="82659"/>
                </a:cubicBezTo>
                <a:cubicBezTo>
                  <a:pt x="129032" y="105413"/>
                  <a:pt x="135382" y="148276"/>
                  <a:pt x="138028" y="149334"/>
                </a:cubicBezTo>
                <a:cubicBezTo>
                  <a:pt x="140674" y="150392"/>
                  <a:pt x="118449" y="103826"/>
                  <a:pt x="122153" y="89009"/>
                </a:cubicBezTo>
                <a:cubicBezTo>
                  <a:pt x="125857" y="74192"/>
                  <a:pt x="152316" y="75251"/>
                  <a:pt x="160253" y="60434"/>
                </a:cubicBezTo>
                <a:cubicBezTo>
                  <a:pt x="168191" y="45617"/>
                  <a:pt x="172424" y="2755"/>
                  <a:pt x="169778" y="109"/>
                </a:cubicBezTo>
                <a:cubicBezTo>
                  <a:pt x="167132" y="-2537"/>
                  <a:pt x="153374" y="43501"/>
                  <a:pt x="144378" y="44559"/>
                </a:cubicBezTo>
                <a:cubicBezTo>
                  <a:pt x="135382" y="45617"/>
                  <a:pt x="117920" y="3813"/>
                  <a:pt x="115803" y="6459"/>
                </a:cubicBezTo>
                <a:cubicBezTo>
                  <a:pt x="113686" y="9105"/>
                  <a:pt x="142791" y="55142"/>
                  <a:pt x="131678" y="60434"/>
                </a:cubicBezTo>
                <a:cubicBezTo>
                  <a:pt x="120566" y="65726"/>
                  <a:pt x="68178" y="42971"/>
                  <a:pt x="49128" y="38209"/>
                </a:cubicBezTo>
                <a:cubicBezTo>
                  <a:pt x="30078" y="33447"/>
                  <a:pt x="-8022" y="5401"/>
                  <a:pt x="1503" y="12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428586C9-77BF-E96B-D3F5-15F5F910EB06}"/>
              </a:ext>
            </a:extLst>
          </p:cNvPr>
          <p:cNvSpPr/>
          <p:nvPr/>
        </p:nvSpPr>
        <p:spPr>
          <a:xfrm>
            <a:off x="3242988" y="3283068"/>
            <a:ext cx="110678" cy="1353774"/>
          </a:xfrm>
          <a:custGeom>
            <a:avLst/>
            <a:gdLst>
              <a:gd name="connsiteX0" fmla="*/ 73649 w 110678"/>
              <a:gd name="connsiteY0" fmla="*/ 33569 h 1353774"/>
              <a:gd name="connsiteX1" fmla="*/ 73649 w 110678"/>
              <a:gd name="connsiteY1" fmla="*/ 1029335 h 1353774"/>
              <a:gd name="connsiteX2" fmla="*/ 77524 w 110678"/>
              <a:gd name="connsiteY2" fmla="*/ 928596 h 1353774"/>
              <a:gd name="connsiteX3" fmla="*/ 96897 w 110678"/>
              <a:gd name="connsiteY3" fmla="*/ 1343176 h 1353774"/>
              <a:gd name="connsiteX4" fmla="*/ 104646 w 110678"/>
              <a:gd name="connsiteY4" fmla="*/ 1157196 h 1353774"/>
              <a:gd name="connsiteX5" fmla="*/ 3907 w 110678"/>
              <a:gd name="connsiteY5" fmla="*/ 390030 h 1353774"/>
              <a:gd name="connsiteX6" fmla="*/ 31029 w 110678"/>
              <a:gd name="connsiteY6" fmla="*/ 603132 h 1353774"/>
              <a:gd name="connsiteX7" fmla="*/ 54276 w 110678"/>
              <a:gd name="connsiteY7" fmla="*/ 277668 h 1353774"/>
              <a:gd name="connsiteX8" fmla="*/ 32 w 110678"/>
              <a:gd name="connsiteY8" fmla="*/ 149807 h 1353774"/>
              <a:gd name="connsiteX9" fmla="*/ 46527 w 110678"/>
              <a:gd name="connsiteY9" fmla="*/ 223424 h 1353774"/>
              <a:gd name="connsiteX10" fmla="*/ 73649 w 110678"/>
              <a:gd name="connsiteY10" fmla="*/ 33569 h 135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78" h="1353774">
                <a:moveTo>
                  <a:pt x="73649" y="33569"/>
                </a:moveTo>
                <a:cubicBezTo>
                  <a:pt x="78169" y="167887"/>
                  <a:pt x="73003" y="880164"/>
                  <a:pt x="73649" y="1029335"/>
                </a:cubicBezTo>
                <a:cubicBezTo>
                  <a:pt x="74295" y="1178506"/>
                  <a:pt x="73649" y="876289"/>
                  <a:pt x="77524" y="928596"/>
                </a:cubicBezTo>
                <a:cubicBezTo>
                  <a:pt x="81399" y="980903"/>
                  <a:pt x="92377" y="1305076"/>
                  <a:pt x="96897" y="1343176"/>
                </a:cubicBezTo>
                <a:cubicBezTo>
                  <a:pt x="101417" y="1381276"/>
                  <a:pt x="120144" y="1316054"/>
                  <a:pt x="104646" y="1157196"/>
                </a:cubicBezTo>
                <a:cubicBezTo>
                  <a:pt x="89148" y="998338"/>
                  <a:pt x="16177" y="482374"/>
                  <a:pt x="3907" y="390030"/>
                </a:cubicBezTo>
                <a:cubicBezTo>
                  <a:pt x="-8363" y="297686"/>
                  <a:pt x="22634" y="621859"/>
                  <a:pt x="31029" y="603132"/>
                </a:cubicBezTo>
                <a:cubicBezTo>
                  <a:pt x="39424" y="584405"/>
                  <a:pt x="59442" y="353222"/>
                  <a:pt x="54276" y="277668"/>
                </a:cubicBezTo>
                <a:cubicBezTo>
                  <a:pt x="49110" y="202114"/>
                  <a:pt x="1323" y="158848"/>
                  <a:pt x="32" y="149807"/>
                </a:cubicBezTo>
                <a:cubicBezTo>
                  <a:pt x="-1259" y="140766"/>
                  <a:pt x="36195" y="236339"/>
                  <a:pt x="46527" y="223424"/>
                </a:cubicBezTo>
                <a:cubicBezTo>
                  <a:pt x="56859" y="210509"/>
                  <a:pt x="69129" y="-100749"/>
                  <a:pt x="73649" y="335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93BF6B7-4EA7-EF18-B6CF-19882CF680C9}"/>
              </a:ext>
            </a:extLst>
          </p:cNvPr>
          <p:cNvSpPr/>
          <p:nvPr/>
        </p:nvSpPr>
        <p:spPr>
          <a:xfrm>
            <a:off x="3448799" y="4715708"/>
            <a:ext cx="227474" cy="387220"/>
          </a:xfrm>
          <a:custGeom>
            <a:avLst/>
            <a:gdLst>
              <a:gd name="connsiteX0" fmla="*/ 7323 w 227474"/>
              <a:gd name="connsiteY0" fmla="*/ 7400 h 387220"/>
              <a:gd name="connsiteX1" fmla="*/ 224299 w 227474"/>
              <a:gd name="connsiteY1" fmla="*/ 379360 h 387220"/>
              <a:gd name="connsiteX2" fmla="*/ 131309 w 227474"/>
              <a:gd name="connsiteY2" fmla="*/ 251499 h 387220"/>
              <a:gd name="connsiteX3" fmla="*/ 57693 w 227474"/>
              <a:gd name="connsiteY3" fmla="*/ 139136 h 387220"/>
              <a:gd name="connsiteX4" fmla="*/ 7323 w 227474"/>
              <a:gd name="connsiteY4" fmla="*/ 7400 h 38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74" h="387220">
                <a:moveTo>
                  <a:pt x="7323" y="7400"/>
                </a:moveTo>
                <a:cubicBezTo>
                  <a:pt x="35091" y="47437"/>
                  <a:pt x="203635" y="338677"/>
                  <a:pt x="224299" y="379360"/>
                </a:cubicBezTo>
                <a:cubicBezTo>
                  <a:pt x="244963" y="420043"/>
                  <a:pt x="159077" y="291536"/>
                  <a:pt x="131309" y="251499"/>
                </a:cubicBezTo>
                <a:cubicBezTo>
                  <a:pt x="103541" y="211462"/>
                  <a:pt x="77066" y="177236"/>
                  <a:pt x="57693" y="139136"/>
                </a:cubicBezTo>
                <a:cubicBezTo>
                  <a:pt x="38320" y="101036"/>
                  <a:pt x="-20445" y="-32637"/>
                  <a:pt x="7323" y="7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6B8FDA6-FF1D-B5B9-EC18-E4901ABE0BB0}"/>
              </a:ext>
            </a:extLst>
          </p:cNvPr>
          <p:cNvSpPr/>
          <p:nvPr/>
        </p:nvSpPr>
        <p:spPr>
          <a:xfrm>
            <a:off x="5632377" y="4216204"/>
            <a:ext cx="317263" cy="867695"/>
          </a:xfrm>
          <a:custGeom>
            <a:avLst/>
            <a:gdLst>
              <a:gd name="connsiteX0" fmla="*/ 307348 w 317263"/>
              <a:gd name="connsiteY0" fmla="*/ 34206 h 867695"/>
              <a:gd name="connsiteX1" fmla="*/ 175613 w 317263"/>
              <a:gd name="connsiteY1" fmla="*/ 588271 h 867695"/>
              <a:gd name="connsiteX2" fmla="*/ 163989 w 317263"/>
              <a:gd name="connsiteY2" fmla="*/ 541776 h 867695"/>
              <a:gd name="connsiteX3" fmla="*/ 1257 w 317263"/>
              <a:gd name="connsiteY3" fmla="*/ 863365 h 867695"/>
              <a:gd name="connsiteX4" fmla="*/ 98121 w 317263"/>
              <a:gd name="connsiteY4" fmla="*/ 689010 h 867695"/>
              <a:gd name="connsiteX5" fmla="*/ 268603 w 317263"/>
              <a:gd name="connsiteY5" fmla="*/ 165942 h 867695"/>
              <a:gd name="connsiteX6" fmla="*/ 225982 w 317263"/>
              <a:gd name="connsiteY6" fmla="*/ 297677 h 867695"/>
              <a:gd name="connsiteX7" fmla="*/ 299599 w 317263"/>
              <a:gd name="connsiteY7" fmla="*/ 84576 h 867695"/>
              <a:gd name="connsiteX8" fmla="*/ 307348 w 317263"/>
              <a:gd name="connsiteY8" fmla="*/ 34206 h 86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263" h="867695">
                <a:moveTo>
                  <a:pt x="307348" y="34206"/>
                </a:moveTo>
                <a:cubicBezTo>
                  <a:pt x="286684" y="118155"/>
                  <a:pt x="199506" y="503676"/>
                  <a:pt x="175613" y="588271"/>
                </a:cubicBezTo>
                <a:cubicBezTo>
                  <a:pt x="151720" y="672866"/>
                  <a:pt x="193048" y="495927"/>
                  <a:pt x="163989" y="541776"/>
                </a:cubicBezTo>
                <a:cubicBezTo>
                  <a:pt x="134930" y="587625"/>
                  <a:pt x="12235" y="838826"/>
                  <a:pt x="1257" y="863365"/>
                </a:cubicBezTo>
                <a:cubicBezTo>
                  <a:pt x="-9721" y="887904"/>
                  <a:pt x="53563" y="805247"/>
                  <a:pt x="98121" y="689010"/>
                </a:cubicBezTo>
                <a:cubicBezTo>
                  <a:pt x="142679" y="572773"/>
                  <a:pt x="247293" y="231164"/>
                  <a:pt x="268603" y="165942"/>
                </a:cubicBezTo>
                <a:cubicBezTo>
                  <a:pt x="289913" y="100720"/>
                  <a:pt x="220816" y="311238"/>
                  <a:pt x="225982" y="297677"/>
                </a:cubicBezTo>
                <a:cubicBezTo>
                  <a:pt x="231148" y="284116"/>
                  <a:pt x="287329" y="127196"/>
                  <a:pt x="299599" y="84576"/>
                </a:cubicBezTo>
                <a:cubicBezTo>
                  <a:pt x="311869" y="41956"/>
                  <a:pt x="328012" y="-49743"/>
                  <a:pt x="307348" y="34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533B9C5A-B43C-162C-32B7-5C93C95C6934}"/>
              </a:ext>
            </a:extLst>
          </p:cNvPr>
          <p:cNvSpPr/>
          <p:nvPr/>
        </p:nvSpPr>
        <p:spPr>
          <a:xfrm>
            <a:off x="5619966" y="4315456"/>
            <a:ext cx="455396" cy="859176"/>
          </a:xfrm>
          <a:custGeom>
            <a:avLst/>
            <a:gdLst>
              <a:gd name="connsiteX0" fmla="*/ 455370 w 455396"/>
              <a:gd name="connsiteY0" fmla="*/ 822 h 859176"/>
              <a:gd name="connsiteX1" fmla="*/ 234519 w 455396"/>
              <a:gd name="connsiteY1" fmla="*/ 504517 h 859176"/>
              <a:gd name="connsiteX2" fmla="*/ 284888 w 455396"/>
              <a:gd name="connsiteY2" fmla="*/ 454147 h 859176"/>
              <a:gd name="connsiteX3" fmla="*/ 5919 w 455396"/>
              <a:gd name="connsiteY3" fmla="*/ 845480 h 859176"/>
              <a:gd name="connsiteX4" fmla="*/ 114407 w 455396"/>
              <a:gd name="connsiteY4" fmla="*/ 709869 h 859176"/>
              <a:gd name="connsiteX5" fmla="*/ 346881 w 455396"/>
              <a:gd name="connsiteY5" fmla="*/ 136432 h 859176"/>
              <a:gd name="connsiteX6" fmla="*/ 250017 w 455396"/>
              <a:gd name="connsiteY6" fmla="*/ 380530 h 859176"/>
              <a:gd name="connsiteX7" fmla="*/ 455370 w 455396"/>
              <a:gd name="connsiteY7" fmla="*/ 822 h 85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96" h="859176">
                <a:moveTo>
                  <a:pt x="455370" y="822"/>
                </a:moveTo>
                <a:cubicBezTo>
                  <a:pt x="452787" y="21486"/>
                  <a:pt x="262933" y="428963"/>
                  <a:pt x="234519" y="504517"/>
                </a:cubicBezTo>
                <a:cubicBezTo>
                  <a:pt x="206105" y="580071"/>
                  <a:pt x="322988" y="397320"/>
                  <a:pt x="284888" y="454147"/>
                </a:cubicBezTo>
                <a:cubicBezTo>
                  <a:pt x="246788" y="510974"/>
                  <a:pt x="34332" y="802860"/>
                  <a:pt x="5919" y="845480"/>
                </a:cubicBezTo>
                <a:cubicBezTo>
                  <a:pt x="-22494" y="888100"/>
                  <a:pt x="57580" y="828044"/>
                  <a:pt x="114407" y="709869"/>
                </a:cubicBezTo>
                <a:cubicBezTo>
                  <a:pt x="171234" y="591694"/>
                  <a:pt x="324279" y="191322"/>
                  <a:pt x="346881" y="136432"/>
                </a:cubicBezTo>
                <a:cubicBezTo>
                  <a:pt x="369483" y="81542"/>
                  <a:pt x="227415" y="405715"/>
                  <a:pt x="250017" y="380530"/>
                </a:cubicBezTo>
                <a:cubicBezTo>
                  <a:pt x="272619" y="355345"/>
                  <a:pt x="457953" y="-19842"/>
                  <a:pt x="455370" y="8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86CD1397-9113-CF88-0B85-5929A7A8EC0C}"/>
              </a:ext>
            </a:extLst>
          </p:cNvPr>
          <p:cNvSpPr/>
          <p:nvPr/>
        </p:nvSpPr>
        <p:spPr>
          <a:xfrm>
            <a:off x="5269661" y="4808998"/>
            <a:ext cx="354111" cy="642421"/>
          </a:xfrm>
          <a:custGeom>
            <a:avLst/>
            <a:gdLst>
              <a:gd name="connsiteX0" fmla="*/ 340725 w 354111"/>
              <a:gd name="connsiteY0" fmla="*/ 38097 h 642421"/>
              <a:gd name="connsiteX1" fmla="*/ 7512 w 354111"/>
              <a:gd name="connsiteY1" fmla="*/ 630907 h 642421"/>
              <a:gd name="connsiteX2" fmla="*/ 100502 w 354111"/>
              <a:gd name="connsiteY2" fmla="*/ 444927 h 642421"/>
              <a:gd name="connsiteX3" fmla="*/ 270983 w 354111"/>
              <a:gd name="connsiteY3" fmla="*/ 100090 h 642421"/>
              <a:gd name="connsiteX4" fmla="*/ 340725 w 354111"/>
              <a:gd name="connsiteY4" fmla="*/ 38097 h 6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11" h="642421">
                <a:moveTo>
                  <a:pt x="340725" y="38097"/>
                </a:moveTo>
                <a:cubicBezTo>
                  <a:pt x="296813" y="126567"/>
                  <a:pt x="47549" y="563102"/>
                  <a:pt x="7512" y="630907"/>
                </a:cubicBezTo>
                <a:cubicBezTo>
                  <a:pt x="-32525" y="698712"/>
                  <a:pt x="100502" y="444927"/>
                  <a:pt x="100502" y="444927"/>
                </a:cubicBezTo>
                <a:cubicBezTo>
                  <a:pt x="144414" y="356458"/>
                  <a:pt x="232237" y="165958"/>
                  <a:pt x="270983" y="100090"/>
                </a:cubicBezTo>
                <a:cubicBezTo>
                  <a:pt x="309729" y="34222"/>
                  <a:pt x="384637" y="-50373"/>
                  <a:pt x="340725" y="380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DD9747B6-A0CA-904B-B647-31E48579F9C8}"/>
              </a:ext>
            </a:extLst>
          </p:cNvPr>
          <p:cNvSpPr/>
          <p:nvPr/>
        </p:nvSpPr>
        <p:spPr>
          <a:xfrm>
            <a:off x="4803915" y="5232836"/>
            <a:ext cx="498328" cy="310158"/>
          </a:xfrm>
          <a:custGeom>
            <a:avLst/>
            <a:gdLst>
              <a:gd name="connsiteX0" fmla="*/ 560 w 498328"/>
              <a:gd name="connsiteY0" fmla="*/ 307808 h 310158"/>
              <a:gd name="connsiteX1" fmla="*/ 310526 w 498328"/>
              <a:gd name="connsiteY1" fmla="*/ 48211 h 310158"/>
              <a:gd name="connsiteX2" fmla="*/ 132295 w 498328"/>
              <a:gd name="connsiteY2" fmla="*/ 284561 h 310158"/>
              <a:gd name="connsiteX3" fmla="*/ 496505 w 498328"/>
              <a:gd name="connsiteY3" fmla="*/ 1717 h 310158"/>
              <a:gd name="connsiteX4" fmla="*/ 264031 w 498328"/>
              <a:gd name="connsiteY4" fmla="*/ 172198 h 310158"/>
              <a:gd name="connsiteX5" fmla="*/ 62553 w 498328"/>
              <a:gd name="connsiteY5" fmla="*/ 300059 h 310158"/>
              <a:gd name="connsiteX6" fmla="*/ 229160 w 498328"/>
              <a:gd name="connsiteY6" fmla="*/ 183822 h 310158"/>
              <a:gd name="connsiteX7" fmla="*/ 560 w 498328"/>
              <a:gd name="connsiteY7" fmla="*/ 307808 h 31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8" h="310158">
                <a:moveTo>
                  <a:pt x="560" y="307808"/>
                </a:moveTo>
                <a:cubicBezTo>
                  <a:pt x="14121" y="285206"/>
                  <a:pt x="288570" y="52085"/>
                  <a:pt x="310526" y="48211"/>
                </a:cubicBezTo>
                <a:cubicBezTo>
                  <a:pt x="332482" y="44337"/>
                  <a:pt x="101299" y="292310"/>
                  <a:pt x="132295" y="284561"/>
                </a:cubicBezTo>
                <a:cubicBezTo>
                  <a:pt x="163291" y="276812"/>
                  <a:pt x="474549" y="20444"/>
                  <a:pt x="496505" y="1717"/>
                </a:cubicBezTo>
                <a:cubicBezTo>
                  <a:pt x="518461" y="-17010"/>
                  <a:pt x="336356" y="122474"/>
                  <a:pt x="264031" y="172198"/>
                </a:cubicBezTo>
                <a:cubicBezTo>
                  <a:pt x="191706" y="221922"/>
                  <a:pt x="68365" y="298122"/>
                  <a:pt x="62553" y="300059"/>
                </a:cubicBezTo>
                <a:cubicBezTo>
                  <a:pt x="56741" y="301996"/>
                  <a:pt x="234326" y="185113"/>
                  <a:pt x="229160" y="183822"/>
                </a:cubicBezTo>
                <a:cubicBezTo>
                  <a:pt x="223994" y="182531"/>
                  <a:pt x="-13001" y="330410"/>
                  <a:pt x="560" y="3078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13AE781F-3364-4CA5-CA32-15DB9C51AEA2}"/>
              </a:ext>
            </a:extLst>
          </p:cNvPr>
          <p:cNvSpPr/>
          <p:nvPr/>
        </p:nvSpPr>
        <p:spPr>
          <a:xfrm>
            <a:off x="3918841" y="5019627"/>
            <a:ext cx="586636" cy="539577"/>
          </a:xfrm>
          <a:custGeom>
            <a:avLst/>
            <a:gdLst>
              <a:gd name="connsiteX0" fmla="*/ 2230 w 586636"/>
              <a:gd name="connsiteY0" fmla="*/ 1824 h 539577"/>
              <a:gd name="connsiteX1" fmla="*/ 327695 w 586636"/>
              <a:gd name="connsiteY1" fmla="*/ 393156 h 539577"/>
              <a:gd name="connsiteX2" fmla="*/ 288949 w 586636"/>
              <a:gd name="connsiteY2" fmla="*/ 350536 h 539577"/>
              <a:gd name="connsiteX3" fmla="*/ 583417 w 586636"/>
              <a:gd name="connsiteY3" fmla="*/ 536515 h 539577"/>
              <a:gd name="connsiteX4" fmla="*/ 420684 w 586636"/>
              <a:gd name="connsiteY4" fmla="*/ 443526 h 539577"/>
              <a:gd name="connsiteX5" fmla="*/ 40976 w 586636"/>
              <a:gd name="connsiteY5" fmla="*/ 156807 h 539577"/>
              <a:gd name="connsiteX6" fmla="*/ 176586 w 586636"/>
              <a:gd name="connsiteY6" fmla="*/ 242048 h 539577"/>
              <a:gd name="connsiteX7" fmla="*/ 2230 w 586636"/>
              <a:gd name="connsiteY7" fmla="*/ 1824 h 5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636" h="539577">
                <a:moveTo>
                  <a:pt x="2230" y="1824"/>
                </a:moveTo>
                <a:cubicBezTo>
                  <a:pt x="27415" y="27009"/>
                  <a:pt x="279909" y="335037"/>
                  <a:pt x="327695" y="393156"/>
                </a:cubicBezTo>
                <a:cubicBezTo>
                  <a:pt x="375481" y="451275"/>
                  <a:pt x="246329" y="326643"/>
                  <a:pt x="288949" y="350536"/>
                </a:cubicBezTo>
                <a:cubicBezTo>
                  <a:pt x="331569" y="374429"/>
                  <a:pt x="561461" y="521017"/>
                  <a:pt x="583417" y="536515"/>
                </a:cubicBezTo>
                <a:cubicBezTo>
                  <a:pt x="605373" y="552013"/>
                  <a:pt x="511091" y="506811"/>
                  <a:pt x="420684" y="443526"/>
                </a:cubicBezTo>
                <a:cubicBezTo>
                  <a:pt x="330277" y="380241"/>
                  <a:pt x="81659" y="190387"/>
                  <a:pt x="40976" y="156807"/>
                </a:cubicBezTo>
                <a:cubicBezTo>
                  <a:pt x="293" y="123227"/>
                  <a:pt x="179815" y="264004"/>
                  <a:pt x="176586" y="242048"/>
                </a:cubicBezTo>
                <a:cubicBezTo>
                  <a:pt x="173357" y="220092"/>
                  <a:pt x="-22955" y="-23361"/>
                  <a:pt x="2230" y="18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37EE77E2-08BF-0C45-A580-AA53BA289C84}"/>
              </a:ext>
            </a:extLst>
          </p:cNvPr>
          <p:cNvSpPr/>
          <p:nvPr/>
        </p:nvSpPr>
        <p:spPr>
          <a:xfrm>
            <a:off x="5993732" y="3031564"/>
            <a:ext cx="124318" cy="1123314"/>
          </a:xfrm>
          <a:custGeom>
            <a:avLst/>
            <a:gdLst>
              <a:gd name="connsiteX0" fmla="*/ 237 w 124318"/>
              <a:gd name="connsiteY0" fmla="*/ 9978 h 1123314"/>
              <a:gd name="connsiteX1" fmla="*/ 27360 w 124318"/>
              <a:gd name="connsiteY1" fmla="*/ 618287 h 1123314"/>
              <a:gd name="connsiteX2" fmla="*/ 35109 w 124318"/>
              <a:gd name="connsiteY2" fmla="*/ 471053 h 1123314"/>
              <a:gd name="connsiteX3" fmla="*/ 112600 w 124318"/>
              <a:gd name="connsiteY3" fmla="*/ 1102609 h 1123314"/>
              <a:gd name="connsiteX4" fmla="*/ 112600 w 124318"/>
              <a:gd name="connsiteY4" fmla="*/ 920504 h 1123314"/>
              <a:gd name="connsiteX5" fmla="*/ 73854 w 124318"/>
              <a:gd name="connsiteY5" fmla="*/ 424558 h 1123314"/>
              <a:gd name="connsiteX6" fmla="*/ 124224 w 124318"/>
              <a:gd name="connsiteY6" fmla="*/ 40975 h 1123314"/>
              <a:gd name="connsiteX7" fmla="*/ 58356 w 124318"/>
              <a:gd name="connsiteY7" fmla="*/ 536921 h 1123314"/>
              <a:gd name="connsiteX8" fmla="*/ 15736 w 124318"/>
              <a:gd name="connsiteY8" fmla="*/ 257951 h 1123314"/>
              <a:gd name="connsiteX9" fmla="*/ 237 w 124318"/>
              <a:gd name="connsiteY9" fmla="*/ 9978 h 112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18" h="1123314">
                <a:moveTo>
                  <a:pt x="237" y="9978"/>
                </a:moveTo>
                <a:cubicBezTo>
                  <a:pt x="2174" y="70034"/>
                  <a:pt x="21548" y="541441"/>
                  <a:pt x="27360" y="618287"/>
                </a:cubicBezTo>
                <a:cubicBezTo>
                  <a:pt x="33172" y="695133"/>
                  <a:pt x="20902" y="390333"/>
                  <a:pt x="35109" y="471053"/>
                </a:cubicBezTo>
                <a:cubicBezTo>
                  <a:pt x="49316" y="551773"/>
                  <a:pt x="99685" y="1027701"/>
                  <a:pt x="112600" y="1102609"/>
                </a:cubicBezTo>
                <a:cubicBezTo>
                  <a:pt x="125515" y="1177517"/>
                  <a:pt x="119058" y="1033512"/>
                  <a:pt x="112600" y="920504"/>
                </a:cubicBezTo>
                <a:cubicBezTo>
                  <a:pt x="106142" y="807496"/>
                  <a:pt x="71917" y="571146"/>
                  <a:pt x="73854" y="424558"/>
                </a:cubicBezTo>
                <a:cubicBezTo>
                  <a:pt x="75791" y="277970"/>
                  <a:pt x="126807" y="22248"/>
                  <a:pt x="124224" y="40975"/>
                </a:cubicBezTo>
                <a:cubicBezTo>
                  <a:pt x="121641" y="59702"/>
                  <a:pt x="76437" y="500758"/>
                  <a:pt x="58356" y="536921"/>
                </a:cubicBezTo>
                <a:cubicBezTo>
                  <a:pt x="40275" y="573084"/>
                  <a:pt x="22839" y="338671"/>
                  <a:pt x="15736" y="257951"/>
                </a:cubicBezTo>
                <a:cubicBezTo>
                  <a:pt x="8633" y="177231"/>
                  <a:pt x="-1700" y="-50078"/>
                  <a:pt x="237" y="9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FCBAC1B6-406D-8E19-D992-C50730447FAD}"/>
              </a:ext>
            </a:extLst>
          </p:cNvPr>
          <p:cNvSpPr/>
          <p:nvPr/>
        </p:nvSpPr>
        <p:spPr>
          <a:xfrm>
            <a:off x="5792387" y="3072276"/>
            <a:ext cx="187026" cy="582218"/>
          </a:xfrm>
          <a:custGeom>
            <a:avLst/>
            <a:gdLst>
              <a:gd name="connsiteX0" fmla="*/ 143464 w 187026"/>
              <a:gd name="connsiteY0" fmla="*/ 263 h 582218"/>
              <a:gd name="connsiteX1" fmla="*/ 58223 w 187026"/>
              <a:gd name="connsiteY1" fmla="*/ 275358 h 582218"/>
              <a:gd name="connsiteX2" fmla="*/ 89220 w 187026"/>
              <a:gd name="connsiteY2" fmla="*/ 248236 h 582218"/>
              <a:gd name="connsiteX3" fmla="*/ 105 w 187026"/>
              <a:gd name="connsiteY3" fmla="*/ 364473 h 582218"/>
              <a:gd name="connsiteX4" fmla="*/ 73721 w 187026"/>
              <a:gd name="connsiteY4" fmla="*/ 302480 h 582218"/>
              <a:gd name="connsiteX5" fmla="*/ 186084 w 187026"/>
              <a:gd name="connsiteY5" fmla="*/ 581449 h 582218"/>
              <a:gd name="connsiteX6" fmla="*/ 127966 w 187026"/>
              <a:gd name="connsiteY6" fmla="*/ 379971 h 582218"/>
              <a:gd name="connsiteX7" fmla="*/ 135715 w 187026"/>
              <a:gd name="connsiteY7" fmla="*/ 213365 h 582218"/>
              <a:gd name="connsiteX8" fmla="*/ 96969 w 187026"/>
              <a:gd name="connsiteY8" fmla="*/ 271483 h 582218"/>
              <a:gd name="connsiteX9" fmla="*/ 62098 w 187026"/>
              <a:gd name="connsiteY9" fmla="*/ 224988 h 582218"/>
              <a:gd name="connsiteX10" fmla="*/ 143464 w 187026"/>
              <a:gd name="connsiteY10" fmla="*/ 263 h 58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026" h="582218">
                <a:moveTo>
                  <a:pt x="143464" y="263"/>
                </a:moveTo>
                <a:cubicBezTo>
                  <a:pt x="142818" y="8658"/>
                  <a:pt x="67264" y="234029"/>
                  <a:pt x="58223" y="275358"/>
                </a:cubicBezTo>
                <a:cubicBezTo>
                  <a:pt x="49182" y="316687"/>
                  <a:pt x="98906" y="233384"/>
                  <a:pt x="89220" y="248236"/>
                </a:cubicBezTo>
                <a:cubicBezTo>
                  <a:pt x="79534" y="263088"/>
                  <a:pt x="2688" y="355432"/>
                  <a:pt x="105" y="364473"/>
                </a:cubicBezTo>
                <a:cubicBezTo>
                  <a:pt x="-2478" y="373514"/>
                  <a:pt x="42725" y="266317"/>
                  <a:pt x="73721" y="302480"/>
                </a:cubicBezTo>
                <a:cubicBezTo>
                  <a:pt x="104717" y="338643"/>
                  <a:pt x="177043" y="568534"/>
                  <a:pt x="186084" y="581449"/>
                </a:cubicBezTo>
                <a:cubicBezTo>
                  <a:pt x="195125" y="594364"/>
                  <a:pt x="136361" y="441318"/>
                  <a:pt x="127966" y="379971"/>
                </a:cubicBezTo>
                <a:cubicBezTo>
                  <a:pt x="119571" y="318624"/>
                  <a:pt x="140881" y="231446"/>
                  <a:pt x="135715" y="213365"/>
                </a:cubicBezTo>
                <a:cubicBezTo>
                  <a:pt x="130549" y="195284"/>
                  <a:pt x="109238" y="269546"/>
                  <a:pt x="96969" y="271483"/>
                </a:cubicBezTo>
                <a:cubicBezTo>
                  <a:pt x="84700" y="273420"/>
                  <a:pt x="54349" y="263088"/>
                  <a:pt x="62098" y="224988"/>
                </a:cubicBezTo>
                <a:cubicBezTo>
                  <a:pt x="69847" y="186888"/>
                  <a:pt x="144110" y="-8132"/>
                  <a:pt x="143464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3F48320-E9A9-3509-C33F-B4A0ED5370C8}"/>
              </a:ext>
            </a:extLst>
          </p:cNvPr>
          <p:cNvSpPr/>
          <p:nvPr/>
        </p:nvSpPr>
        <p:spPr>
          <a:xfrm>
            <a:off x="3578681" y="2142127"/>
            <a:ext cx="180520" cy="471235"/>
          </a:xfrm>
          <a:custGeom>
            <a:avLst/>
            <a:gdLst>
              <a:gd name="connsiteX0" fmla="*/ 180519 w 180520"/>
              <a:gd name="connsiteY0" fmla="*/ 998 h 471235"/>
              <a:gd name="connsiteX1" fmla="*/ 47169 w 180520"/>
              <a:gd name="connsiteY1" fmla="*/ 207373 h 471235"/>
              <a:gd name="connsiteX2" fmla="*/ 31294 w 180520"/>
              <a:gd name="connsiteY2" fmla="*/ 343898 h 471235"/>
              <a:gd name="connsiteX3" fmla="*/ 34469 w 180520"/>
              <a:gd name="connsiteY3" fmla="*/ 302623 h 471235"/>
              <a:gd name="connsiteX4" fmla="*/ 5894 w 180520"/>
              <a:gd name="connsiteY4" fmla="*/ 470898 h 471235"/>
              <a:gd name="connsiteX5" fmla="*/ 2719 w 180520"/>
              <a:gd name="connsiteY5" fmla="*/ 337548 h 471235"/>
              <a:gd name="connsiteX6" fmla="*/ 37644 w 180520"/>
              <a:gd name="connsiteY6" fmla="*/ 58148 h 471235"/>
              <a:gd name="connsiteX7" fmla="*/ 34469 w 180520"/>
              <a:gd name="connsiteY7" fmla="*/ 185148 h 471235"/>
              <a:gd name="connsiteX8" fmla="*/ 85269 w 180520"/>
              <a:gd name="connsiteY8" fmla="*/ 42273 h 471235"/>
              <a:gd name="connsiteX9" fmla="*/ 50344 w 180520"/>
              <a:gd name="connsiteY9" fmla="*/ 124823 h 471235"/>
              <a:gd name="connsiteX10" fmla="*/ 180519 w 180520"/>
              <a:gd name="connsiteY10" fmla="*/ 998 h 47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520" h="471235">
                <a:moveTo>
                  <a:pt x="180519" y="998"/>
                </a:moveTo>
                <a:cubicBezTo>
                  <a:pt x="179990" y="14756"/>
                  <a:pt x="72040" y="150223"/>
                  <a:pt x="47169" y="207373"/>
                </a:cubicBezTo>
                <a:cubicBezTo>
                  <a:pt x="22298" y="264523"/>
                  <a:pt x="33411" y="328023"/>
                  <a:pt x="31294" y="343898"/>
                </a:cubicBezTo>
                <a:cubicBezTo>
                  <a:pt x="29177" y="359773"/>
                  <a:pt x="38702" y="281456"/>
                  <a:pt x="34469" y="302623"/>
                </a:cubicBezTo>
                <a:cubicBezTo>
                  <a:pt x="30236" y="323790"/>
                  <a:pt x="11186" y="465077"/>
                  <a:pt x="5894" y="470898"/>
                </a:cubicBezTo>
                <a:cubicBezTo>
                  <a:pt x="602" y="476719"/>
                  <a:pt x="-2573" y="406340"/>
                  <a:pt x="2719" y="337548"/>
                </a:cubicBezTo>
                <a:cubicBezTo>
                  <a:pt x="8011" y="268756"/>
                  <a:pt x="32352" y="83548"/>
                  <a:pt x="37644" y="58148"/>
                </a:cubicBezTo>
                <a:cubicBezTo>
                  <a:pt x="42936" y="32748"/>
                  <a:pt x="26532" y="187794"/>
                  <a:pt x="34469" y="185148"/>
                </a:cubicBezTo>
                <a:cubicBezTo>
                  <a:pt x="42406" y="182502"/>
                  <a:pt x="82623" y="52327"/>
                  <a:pt x="85269" y="42273"/>
                </a:cubicBezTo>
                <a:cubicBezTo>
                  <a:pt x="87915" y="32219"/>
                  <a:pt x="35527" y="129586"/>
                  <a:pt x="50344" y="124823"/>
                </a:cubicBezTo>
                <a:cubicBezTo>
                  <a:pt x="65161" y="120060"/>
                  <a:pt x="181048" y="-12760"/>
                  <a:pt x="180519" y="9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68E317E6-2C70-F6CA-FFC2-6CC24531CDA7}"/>
              </a:ext>
            </a:extLst>
          </p:cNvPr>
          <p:cNvSpPr/>
          <p:nvPr/>
        </p:nvSpPr>
        <p:spPr>
          <a:xfrm>
            <a:off x="5238196" y="1806188"/>
            <a:ext cx="181545" cy="436534"/>
          </a:xfrm>
          <a:custGeom>
            <a:avLst/>
            <a:gdLst>
              <a:gd name="connsiteX0" fmla="*/ 554 w 181545"/>
              <a:gd name="connsiteY0" fmla="*/ 387 h 436534"/>
              <a:gd name="connsiteX1" fmla="*/ 162479 w 181545"/>
              <a:gd name="connsiteY1" fmla="*/ 263912 h 436534"/>
              <a:gd name="connsiteX2" fmla="*/ 165654 w 181545"/>
              <a:gd name="connsiteY2" fmla="*/ 219462 h 436534"/>
              <a:gd name="connsiteX3" fmla="*/ 181529 w 181545"/>
              <a:gd name="connsiteY3" fmla="*/ 286137 h 436534"/>
              <a:gd name="connsiteX4" fmla="*/ 168829 w 181545"/>
              <a:gd name="connsiteY4" fmla="*/ 400437 h 436534"/>
              <a:gd name="connsiteX5" fmla="*/ 175179 w 181545"/>
              <a:gd name="connsiteY5" fmla="*/ 432187 h 436534"/>
              <a:gd name="connsiteX6" fmla="*/ 159304 w 181545"/>
              <a:gd name="connsiteY6" fmla="*/ 317887 h 436534"/>
              <a:gd name="connsiteX7" fmla="*/ 89454 w 181545"/>
              <a:gd name="connsiteY7" fmla="*/ 162312 h 436534"/>
              <a:gd name="connsiteX8" fmla="*/ 108504 w 181545"/>
              <a:gd name="connsiteY8" fmla="*/ 203587 h 436534"/>
              <a:gd name="connsiteX9" fmla="*/ 554 w 181545"/>
              <a:gd name="connsiteY9" fmla="*/ 387 h 4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545" h="436534">
                <a:moveTo>
                  <a:pt x="554" y="387"/>
                </a:moveTo>
                <a:cubicBezTo>
                  <a:pt x="9550" y="10441"/>
                  <a:pt x="134962" y="227400"/>
                  <a:pt x="162479" y="263912"/>
                </a:cubicBezTo>
                <a:cubicBezTo>
                  <a:pt x="189996" y="300424"/>
                  <a:pt x="162479" y="215758"/>
                  <a:pt x="165654" y="219462"/>
                </a:cubicBezTo>
                <a:cubicBezTo>
                  <a:pt x="168829" y="223166"/>
                  <a:pt x="181000" y="255975"/>
                  <a:pt x="181529" y="286137"/>
                </a:cubicBezTo>
                <a:cubicBezTo>
                  <a:pt x="182058" y="316300"/>
                  <a:pt x="169887" y="376095"/>
                  <a:pt x="168829" y="400437"/>
                </a:cubicBezTo>
                <a:cubicBezTo>
                  <a:pt x="167771" y="424779"/>
                  <a:pt x="176766" y="445945"/>
                  <a:pt x="175179" y="432187"/>
                </a:cubicBezTo>
                <a:cubicBezTo>
                  <a:pt x="173592" y="418429"/>
                  <a:pt x="173591" y="362866"/>
                  <a:pt x="159304" y="317887"/>
                </a:cubicBezTo>
                <a:cubicBezTo>
                  <a:pt x="145017" y="272908"/>
                  <a:pt x="97921" y="181362"/>
                  <a:pt x="89454" y="162312"/>
                </a:cubicBezTo>
                <a:cubicBezTo>
                  <a:pt x="80987" y="143262"/>
                  <a:pt x="122262" y="227929"/>
                  <a:pt x="108504" y="203587"/>
                </a:cubicBezTo>
                <a:cubicBezTo>
                  <a:pt x="94746" y="179245"/>
                  <a:pt x="-8442" y="-9667"/>
                  <a:pt x="554" y="3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9CC06F55-4C98-19A1-A77F-424C591B5FF6}"/>
              </a:ext>
            </a:extLst>
          </p:cNvPr>
          <p:cNvSpPr/>
          <p:nvPr/>
        </p:nvSpPr>
        <p:spPr>
          <a:xfrm>
            <a:off x="3477992" y="2216142"/>
            <a:ext cx="81317" cy="369403"/>
          </a:xfrm>
          <a:custGeom>
            <a:avLst/>
            <a:gdLst>
              <a:gd name="connsiteX0" fmla="*/ 81183 w 81317"/>
              <a:gd name="connsiteY0" fmla="*/ 8 h 369403"/>
              <a:gd name="connsiteX1" fmla="*/ 20858 w 81317"/>
              <a:gd name="connsiteY1" fmla="*/ 155583 h 369403"/>
              <a:gd name="connsiteX2" fmla="*/ 24033 w 81317"/>
              <a:gd name="connsiteY2" fmla="*/ 358783 h 369403"/>
              <a:gd name="connsiteX3" fmla="*/ 20858 w 81317"/>
              <a:gd name="connsiteY3" fmla="*/ 320683 h 369403"/>
              <a:gd name="connsiteX4" fmla="*/ 1808 w 81317"/>
              <a:gd name="connsiteY4" fmla="*/ 149233 h 369403"/>
              <a:gd name="connsiteX5" fmla="*/ 81183 w 81317"/>
              <a:gd name="connsiteY5" fmla="*/ 8 h 36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17" h="369403">
                <a:moveTo>
                  <a:pt x="81183" y="8"/>
                </a:moveTo>
                <a:cubicBezTo>
                  <a:pt x="84358" y="1066"/>
                  <a:pt x="30383" y="95787"/>
                  <a:pt x="20858" y="155583"/>
                </a:cubicBezTo>
                <a:cubicBezTo>
                  <a:pt x="11333" y="215379"/>
                  <a:pt x="24033" y="331266"/>
                  <a:pt x="24033" y="358783"/>
                </a:cubicBezTo>
                <a:cubicBezTo>
                  <a:pt x="24033" y="386300"/>
                  <a:pt x="24562" y="355608"/>
                  <a:pt x="20858" y="320683"/>
                </a:cubicBezTo>
                <a:cubicBezTo>
                  <a:pt x="17154" y="285758"/>
                  <a:pt x="-6659" y="196329"/>
                  <a:pt x="1808" y="149233"/>
                </a:cubicBezTo>
                <a:cubicBezTo>
                  <a:pt x="10275" y="102137"/>
                  <a:pt x="78008" y="-1050"/>
                  <a:pt x="81183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44C90D6-E387-69CC-3255-47C5244DB710}"/>
              </a:ext>
            </a:extLst>
          </p:cNvPr>
          <p:cNvSpPr/>
          <p:nvPr/>
        </p:nvSpPr>
        <p:spPr>
          <a:xfrm>
            <a:off x="4513833" y="1569904"/>
            <a:ext cx="574736" cy="125718"/>
          </a:xfrm>
          <a:custGeom>
            <a:avLst/>
            <a:gdLst>
              <a:gd name="connsiteX0" fmla="*/ 1017 w 574736"/>
              <a:gd name="connsiteY0" fmla="*/ 4896 h 125718"/>
              <a:gd name="connsiteX1" fmla="*/ 80392 w 574736"/>
              <a:gd name="connsiteY1" fmla="*/ 55696 h 125718"/>
              <a:gd name="connsiteX2" fmla="*/ 89917 w 574736"/>
              <a:gd name="connsiteY2" fmla="*/ 20771 h 125718"/>
              <a:gd name="connsiteX3" fmla="*/ 188342 w 574736"/>
              <a:gd name="connsiteY3" fmla="*/ 20771 h 125718"/>
              <a:gd name="connsiteX4" fmla="*/ 143892 w 574736"/>
              <a:gd name="connsiteY4" fmla="*/ 23946 h 125718"/>
              <a:gd name="connsiteX5" fmla="*/ 286767 w 574736"/>
              <a:gd name="connsiteY5" fmla="*/ 17596 h 125718"/>
              <a:gd name="connsiteX6" fmla="*/ 394717 w 574736"/>
              <a:gd name="connsiteY6" fmla="*/ 1721 h 125718"/>
              <a:gd name="connsiteX7" fmla="*/ 394717 w 574736"/>
              <a:gd name="connsiteY7" fmla="*/ 14421 h 125718"/>
              <a:gd name="connsiteX8" fmla="*/ 572517 w 574736"/>
              <a:gd name="connsiteY8" fmla="*/ 125546 h 125718"/>
              <a:gd name="connsiteX9" fmla="*/ 470917 w 574736"/>
              <a:gd name="connsiteY9" fmla="*/ 39821 h 125718"/>
              <a:gd name="connsiteX10" fmla="*/ 143892 w 574736"/>
              <a:gd name="connsiteY10" fmla="*/ 36646 h 125718"/>
              <a:gd name="connsiteX11" fmla="*/ 1017 w 574736"/>
              <a:gd name="connsiteY11" fmla="*/ 4896 h 12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736" h="125718">
                <a:moveTo>
                  <a:pt x="1017" y="4896"/>
                </a:moveTo>
                <a:cubicBezTo>
                  <a:pt x="-9566" y="8071"/>
                  <a:pt x="65575" y="53050"/>
                  <a:pt x="80392" y="55696"/>
                </a:cubicBezTo>
                <a:cubicBezTo>
                  <a:pt x="95209" y="58342"/>
                  <a:pt x="71925" y="26592"/>
                  <a:pt x="89917" y="20771"/>
                </a:cubicBezTo>
                <a:cubicBezTo>
                  <a:pt x="107909" y="14950"/>
                  <a:pt x="179346" y="20242"/>
                  <a:pt x="188342" y="20771"/>
                </a:cubicBezTo>
                <a:cubicBezTo>
                  <a:pt x="197338" y="21300"/>
                  <a:pt x="127488" y="24475"/>
                  <a:pt x="143892" y="23946"/>
                </a:cubicBezTo>
                <a:cubicBezTo>
                  <a:pt x="160296" y="23417"/>
                  <a:pt x="244963" y="21300"/>
                  <a:pt x="286767" y="17596"/>
                </a:cubicBezTo>
                <a:cubicBezTo>
                  <a:pt x="328571" y="13892"/>
                  <a:pt x="394717" y="1721"/>
                  <a:pt x="394717" y="1721"/>
                </a:cubicBezTo>
                <a:cubicBezTo>
                  <a:pt x="412709" y="1192"/>
                  <a:pt x="365084" y="-6216"/>
                  <a:pt x="394717" y="14421"/>
                </a:cubicBezTo>
                <a:cubicBezTo>
                  <a:pt x="424350" y="35058"/>
                  <a:pt x="559817" y="121313"/>
                  <a:pt x="572517" y="125546"/>
                </a:cubicBezTo>
                <a:cubicBezTo>
                  <a:pt x="585217" y="129779"/>
                  <a:pt x="542354" y="54638"/>
                  <a:pt x="470917" y="39821"/>
                </a:cubicBezTo>
                <a:cubicBezTo>
                  <a:pt x="399480" y="25004"/>
                  <a:pt x="219034" y="37704"/>
                  <a:pt x="143892" y="36646"/>
                </a:cubicBezTo>
                <a:cubicBezTo>
                  <a:pt x="68750" y="35588"/>
                  <a:pt x="11600" y="1721"/>
                  <a:pt x="1017" y="48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F0FC2CF7-1492-270F-1BC2-0DFBEE53B709}"/>
              </a:ext>
            </a:extLst>
          </p:cNvPr>
          <p:cNvSpPr/>
          <p:nvPr/>
        </p:nvSpPr>
        <p:spPr>
          <a:xfrm>
            <a:off x="3901648" y="1396585"/>
            <a:ext cx="522522" cy="381680"/>
          </a:xfrm>
          <a:custGeom>
            <a:avLst/>
            <a:gdLst>
              <a:gd name="connsiteX0" fmla="*/ 427 w 522522"/>
              <a:gd name="connsiteY0" fmla="*/ 381415 h 381680"/>
              <a:gd name="connsiteX1" fmla="*/ 286177 w 522522"/>
              <a:gd name="connsiteY1" fmla="*/ 171865 h 381680"/>
              <a:gd name="connsiteX2" fmla="*/ 270302 w 522522"/>
              <a:gd name="connsiteY2" fmla="*/ 194090 h 381680"/>
              <a:gd name="connsiteX3" fmla="*/ 517952 w 522522"/>
              <a:gd name="connsiteY3" fmla="*/ 3590 h 381680"/>
              <a:gd name="connsiteX4" fmla="*/ 406827 w 522522"/>
              <a:gd name="connsiteY4" fmla="*/ 82965 h 381680"/>
              <a:gd name="connsiteX5" fmla="*/ 111552 w 522522"/>
              <a:gd name="connsiteY5" fmla="*/ 248065 h 381680"/>
              <a:gd name="connsiteX6" fmla="*/ 219502 w 522522"/>
              <a:gd name="connsiteY6" fmla="*/ 216315 h 381680"/>
              <a:gd name="connsiteX7" fmla="*/ 427 w 522522"/>
              <a:gd name="connsiteY7" fmla="*/ 381415 h 38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522" h="381680">
                <a:moveTo>
                  <a:pt x="427" y="381415"/>
                </a:moveTo>
                <a:cubicBezTo>
                  <a:pt x="11540" y="374007"/>
                  <a:pt x="241198" y="203086"/>
                  <a:pt x="286177" y="171865"/>
                </a:cubicBezTo>
                <a:cubicBezTo>
                  <a:pt x="331156" y="140644"/>
                  <a:pt x="231673" y="222136"/>
                  <a:pt x="270302" y="194090"/>
                </a:cubicBezTo>
                <a:cubicBezTo>
                  <a:pt x="308931" y="166044"/>
                  <a:pt x="495198" y="22111"/>
                  <a:pt x="517952" y="3590"/>
                </a:cubicBezTo>
                <a:cubicBezTo>
                  <a:pt x="540706" y="-14931"/>
                  <a:pt x="474560" y="42219"/>
                  <a:pt x="406827" y="82965"/>
                </a:cubicBezTo>
                <a:cubicBezTo>
                  <a:pt x="339094" y="123711"/>
                  <a:pt x="142773" y="225840"/>
                  <a:pt x="111552" y="248065"/>
                </a:cubicBezTo>
                <a:cubicBezTo>
                  <a:pt x="80331" y="270290"/>
                  <a:pt x="240669" y="193561"/>
                  <a:pt x="219502" y="216315"/>
                </a:cubicBezTo>
                <a:cubicBezTo>
                  <a:pt x="198335" y="239069"/>
                  <a:pt x="-10686" y="388823"/>
                  <a:pt x="427" y="3814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2CFD7ABB-2BE6-3AFD-E5F3-60375C7166D0}"/>
              </a:ext>
            </a:extLst>
          </p:cNvPr>
          <p:cNvSpPr/>
          <p:nvPr/>
        </p:nvSpPr>
        <p:spPr>
          <a:xfrm>
            <a:off x="2891257" y="1598140"/>
            <a:ext cx="653209" cy="948315"/>
          </a:xfrm>
          <a:custGeom>
            <a:avLst/>
            <a:gdLst>
              <a:gd name="connsiteX0" fmla="*/ 653020 w 653209"/>
              <a:gd name="connsiteY0" fmla="*/ 31368 h 948315"/>
              <a:gd name="connsiteX1" fmla="*/ 250528 w 653209"/>
              <a:gd name="connsiteY1" fmla="*/ 207214 h 948315"/>
              <a:gd name="connsiteX2" fmla="*/ 117666 w 653209"/>
              <a:gd name="connsiteY2" fmla="*/ 539368 h 948315"/>
              <a:gd name="connsiteX3" fmla="*/ 125481 w 653209"/>
              <a:gd name="connsiteY3" fmla="*/ 437768 h 948315"/>
              <a:gd name="connsiteX4" fmla="*/ 8251 w 653209"/>
              <a:gd name="connsiteY4" fmla="*/ 930137 h 948315"/>
              <a:gd name="connsiteX5" fmla="*/ 16066 w 653209"/>
              <a:gd name="connsiteY5" fmla="*/ 777737 h 948315"/>
              <a:gd name="connsiteX6" fmla="*/ 66866 w 653209"/>
              <a:gd name="connsiteY6" fmla="*/ 172045 h 948315"/>
              <a:gd name="connsiteX7" fmla="*/ 223174 w 653209"/>
              <a:gd name="connsiteY7" fmla="*/ 106 h 948315"/>
              <a:gd name="connsiteX8" fmla="*/ 102035 w 653209"/>
              <a:gd name="connsiteY8" fmla="*/ 187675 h 948315"/>
              <a:gd name="connsiteX9" fmla="*/ 43420 w 653209"/>
              <a:gd name="connsiteY9" fmla="*/ 445583 h 948315"/>
              <a:gd name="connsiteX10" fmla="*/ 195820 w 653209"/>
              <a:gd name="connsiteY10" fmla="*/ 175952 h 948315"/>
              <a:gd name="connsiteX11" fmla="*/ 653020 w 653209"/>
              <a:gd name="connsiteY11" fmla="*/ 31368 h 9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3209" h="948315">
                <a:moveTo>
                  <a:pt x="653020" y="31368"/>
                </a:moveTo>
                <a:cubicBezTo>
                  <a:pt x="662138" y="36578"/>
                  <a:pt x="339754" y="122547"/>
                  <a:pt x="250528" y="207214"/>
                </a:cubicBezTo>
                <a:cubicBezTo>
                  <a:pt x="161302" y="291881"/>
                  <a:pt x="138507" y="500942"/>
                  <a:pt x="117666" y="539368"/>
                </a:cubicBezTo>
                <a:cubicBezTo>
                  <a:pt x="96825" y="577794"/>
                  <a:pt x="143717" y="372640"/>
                  <a:pt x="125481" y="437768"/>
                </a:cubicBezTo>
                <a:cubicBezTo>
                  <a:pt x="107245" y="502896"/>
                  <a:pt x="26487" y="873476"/>
                  <a:pt x="8251" y="930137"/>
                </a:cubicBezTo>
                <a:cubicBezTo>
                  <a:pt x="-9985" y="986798"/>
                  <a:pt x="6297" y="904086"/>
                  <a:pt x="16066" y="777737"/>
                </a:cubicBezTo>
                <a:cubicBezTo>
                  <a:pt x="25835" y="651388"/>
                  <a:pt x="32348" y="301650"/>
                  <a:pt x="66866" y="172045"/>
                </a:cubicBezTo>
                <a:cubicBezTo>
                  <a:pt x="101384" y="42440"/>
                  <a:pt x="217313" y="-2499"/>
                  <a:pt x="223174" y="106"/>
                </a:cubicBezTo>
                <a:cubicBezTo>
                  <a:pt x="229035" y="2711"/>
                  <a:pt x="131994" y="113429"/>
                  <a:pt x="102035" y="187675"/>
                </a:cubicBezTo>
                <a:cubicBezTo>
                  <a:pt x="72076" y="261921"/>
                  <a:pt x="27789" y="447537"/>
                  <a:pt x="43420" y="445583"/>
                </a:cubicBezTo>
                <a:cubicBezTo>
                  <a:pt x="59051" y="443629"/>
                  <a:pt x="89010" y="244988"/>
                  <a:pt x="195820" y="175952"/>
                </a:cubicBezTo>
                <a:cubicBezTo>
                  <a:pt x="302630" y="106916"/>
                  <a:pt x="643902" y="26158"/>
                  <a:pt x="653020" y="31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D1A7B140-B2A0-DFF0-D7FC-84B5DFF527F8}"/>
              </a:ext>
            </a:extLst>
          </p:cNvPr>
          <p:cNvSpPr/>
          <p:nvPr/>
        </p:nvSpPr>
        <p:spPr>
          <a:xfrm>
            <a:off x="2875488" y="1586859"/>
            <a:ext cx="723503" cy="1215658"/>
          </a:xfrm>
          <a:custGeom>
            <a:avLst/>
            <a:gdLst>
              <a:gd name="connsiteX0" fmla="*/ 723497 w 723503"/>
              <a:gd name="connsiteY0" fmla="*/ 38741 h 1215658"/>
              <a:gd name="connsiteX1" fmla="*/ 457774 w 723503"/>
              <a:gd name="connsiteY1" fmla="*/ 19203 h 1215658"/>
              <a:gd name="connsiteX2" fmla="*/ 274112 w 723503"/>
              <a:gd name="connsiteY2" fmla="*/ 339633 h 1215658"/>
              <a:gd name="connsiteX3" fmla="*/ 360081 w 723503"/>
              <a:gd name="connsiteY3" fmla="*/ 269295 h 1215658"/>
              <a:gd name="connsiteX4" fmla="*/ 149066 w 723503"/>
              <a:gd name="connsiteY4" fmla="*/ 718679 h 1215658"/>
              <a:gd name="connsiteX5" fmla="*/ 231127 w 723503"/>
              <a:gd name="connsiteY5" fmla="*/ 656156 h 1215658"/>
              <a:gd name="connsiteX6" fmla="*/ 574 w 723503"/>
              <a:gd name="connsiteY6" fmla="*/ 1211049 h 1215658"/>
              <a:gd name="connsiteX7" fmla="*/ 172512 w 723503"/>
              <a:gd name="connsiteY7" fmla="*/ 878895 h 1215658"/>
              <a:gd name="connsiteX8" fmla="*/ 387435 w 723503"/>
              <a:gd name="connsiteY8" fmla="*/ 159879 h 1215658"/>
              <a:gd name="connsiteX9" fmla="*/ 449958 w 723503"/>
              <a:gd name="connsiteY9" fmla="*/ 58279 h 1215658"/>
              <a:gd name="connsiteX10" fmla="*/ 723497 w 723503"/>
              <a:gd name="connsiteY10" fmla="*/ 38741 h 121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3503" h="1215658">
                <a:moveTo>
                  <a:pt x="723497" y="38741"/>
                </a:moveTo>
                <a:cubicBezTo>
                  <a:pt x="724800" y="32228"/>
                  <a:pt x="532671" y="-30946"/>
                  <a:pt x="457774" y="19203"/>
                </a:cubicBezTo>
                <a:cubicBezTo>
                  <a:pt x="382876" y="69352"/>
                  <a:pt x="290394" y="297951"/>
                  <a:pt x="274112" y="339633"/>
                </a:cubicBezTo>
                <a:cubicBezTo>
                  <a:pt x="257830" y="381315"/>
                  <a:pt x="380922" y="206121"/>
                  <a:pt x="360081" y="269295"/>
                </a:cubicBezTo>
                <a:cubicBezTo>
                  <a:pt x="339240" y="332469"/>
                  <a:pt x="170558" y="654202"/>
                  <a:pt x="149066" y="718679"/>
                </a:cubicBezTo>
                <a:cubicBezTo>
                  <a:pt x="127574" y="783156"/>
                  <a:pt x="255876" y="574094"/>
                  <a:pt x="231127" y="656156"/>
                </a:cubicBezTo>
                <a:cubicBezTo>
                  <a:pt x="206378" y="738218"/>
                  <a:pt x="10343" y="1173926"/>
                  <a:pt x="574" y="1211049"/>
                </a:cubicBezTo>
                <a:cubicBezTo>
                  <a:pt x="-9195" y="1248172"/>
                  <a:pt x="108035" y="1054090"/>
                  <a:pt x="172512" y="878895"/>
                </a:cubicBezTo>
                <a:cubicBezTo>
                  <a:pt x="236989" y="703700"/>
                  <a:pt x="341194" y="296648"/>
                  <a:pt x="387435" y="159879"/>
                </a:cubicBezTo>
                <a:cubicBezTo>
                  <a:pt x="433676" y="23110"/>
                  <a:pt x="399158" y="79120"/>
                  <a:pt x="449958" y="58279"/>
                </a:cubicBezTo>
                <a:cubicBezTo>
                  <a:pt x="500758" y="37438"/>
                  <a:pt x="722194" y="45254"/>
                  <a:pt x="723497" y="387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617767B-A2B0-3133-D836-9DFA3893ECD4}"/>
              </a:ext>
            </a:extLst>
          </p:cNvPr>
          <p:cNvSpPr/>
          <p:nvPr/>
        </p:nvSpPr>
        <p:spPr>
          <a:xfrm>
            <a:off x="2977466" y="1428600"/>
            <a:ext cx="633382" cy="306472"/>
          </a:xfrm>
          <a:custGeom>
            <a:avLst/>
            <a:gdLst>
              <a:gd name="connsiteX0" fmla="*/ 633242 w 633382"/>
              <a:gd name="connsiteY0" fmla="*/ 200908 h 306472"/>
              <a:gd name="connsiteX1" fmla="*/ 371426 w 633382"/>
              <a:gd name="connsiteY1" fmla="*/ 52415 h 306472"/>
              <a:gd name="connsiteX2" fmla="*/ 97888 w 633382"/>
              <a:gd name="connsiteY2" fmla="*/ 134477 h 306472"/>
              <a:gd name="connsiteX3" fmla="*/ 293272 w 633382"/>
              <a:gd name="connsiteY3" fmla="*/ 71954 h 306472"/>
              <a:gd name="connsiteX4" fmla="*/ 199488 w 633382"/>
              <a:gd name="connsiteY4" fmla="*/ 134477 h 306472"/>
              <a:gd name="connsiteX5" fmla="*/ 196 w 633382"/>
              <a:gd name="connsiteY5" fmla="*/ 306415 h 306472"/>
              <a:gd name="connsiteX6" fmla="*/ 238565 w 633382"/>
              <a:gd name="connsiteY6" fmla="*/ 114938 h 306472"/>
              <a:gd name="connsiteX7" fmla="*/ 336257 w 633382"/>
              <a:gd name="connsiteY7" fmla="*/ 1615 h 306472"/>
              <a:gd name="connsiteX8" fmla="*/ 633242 w 633382"/>
              <a:gd name="connsiteY8" fmla="*/ 200908 h 30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382" h="306472">
                <a:moveTo>
                  <a:pt x="633242" y="200908"/>
                </a:moveTo>
                <a:cubicBezTo>
                  <a:pt x="639103" y="209375"/>
                  <a:pt x="460652" y="63487"/>
                  <a:pt x="371426" y="52415"/>
                </a:cubicBezTo>
                <a:cubicBezTo>
                  <a:pt x="282200" y="41343"/>
                  <a:pt x="110914" y="131220"/>
                  <a:pt x="97888" y="134477"/>
                </a:cubicBezTo>
                <a:cubicBezTo>
                  <a:pt x="84862" y="137733"/>
                  <a:pt x="276339" y="71954"/>
                  <a:pt x="293272" y="71954"/>
                </a:cubicBezTo>
                <a:cubicBezTo>
                  <a:pt x="310205" y="71954"/>
                  <a:pt x="248334" y="95400"/>
                  <a:pt x="199488" y="134477"/>
                </a:cubicBezTo>
                <a:cubicBezTo>
                  <a:pt x="150642" y="173554"/>
                  <a:pt x="-6317" y="309671"/>
                  <a:pt x="196" y="306415"/>
                </a:cubicBezTo>
                <a:cubicBezTo>
                  <a:pt x="6709" y="303159"/>
                  <a:pt x="182555" y="165738"/>
                  <a:pt x="238565" y="114938"/>
                </a:cubicBezTo>
                <a:cubicBezTo>
                  <a:pt x="294575" y="64138"/>
                  <a:pt x="277642" y="-12062"/>
                  <a:pt x="336257" y="1615"/>
                </a:cubicBezTo>
                <a:cubicBezTo>
                  <a:pt x="394872" y="15292"/>
                  <a:pt x="627381" y="192441"/>
                  <a:pt x="633242" y="2009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ACF5C240-5F03-2501-7657-F031419D098F}"/>
              </a:ext>
            </a:extLst>
          </p:cNvPr>
          <p:cNvSpPr/>
          <p:nvPr/>
        </p:nvSpPr>
        <p:spPr>
          <a:xfrm>
            <a:off x="2999341" y="1738834"/>
            <a:ext cx="521866" cy="781756"/>
          </a:xfrm>
          <a:custGeom>
            <a:avLst/>
            <a:gdLst>
              <a:gd name="connsiteX0" fmla="*/ 521490 w 521866"/>
              <a:gd name="connsiteY0" fmla="*/ 89 h 781756"/>
              <a:gd name="connsiteX1" fmla="*/ 287028 w 521866"/>
              <a:gd name="connsiteY1" fmla="*/ 195474 h 781756"/>
              <a:gd name="connsiteX2" fmla="*/ 154167 w 521866"/>
              <a:gd name="connsiteY2" fmla="*/ 398674 h 781756"/>
              <a:gd name="connsiteX3" fmla="*/ 287028 w 521866"/>
              <a:gd name="connsiteY3" fmla="*/ 226735 h 781756"/>
              <a:gd name="connsiteX4" fmla="*/ 400351 w 521866"/>
              <a:gd name="connsiteY4" fmla="*/ 62612 h 781756"/>
              <a:gd name="connsiteX5" fmla="*/ 353459 w 521866"/>
              <a:gd name="connsiteY5" fmla="*/ 136858 h 781756"/>
              <a:gd name="connsiteX6" fmla="*/ 154167 w 521866"/>
              <a:gd name="connsiteY6" fmla="*/ 625320 h 781756"/>
              <a:gd name="connsiteX7" fmla="*/ 185428 w 521866"/>
              <a:gd name="connsiteY7" fmla="*/ 511997 h 781756"/>
              <a:gd name="connsiteX8" fmla="*/ 412074 w 521866"/>
              <a:gd name="connsiteY8" fmla="*/ 199381 h 781756"/>
              <a:gd name="connsiteX9" fmla="*/ 1767 w 521866"/>
              <a:gd name="connsiteY9" fmla="*/ 781628 h 781756"/>
              <a:gd name="connsiteX10" fmla="*/ 267490 w 521866"/>
              <a:gd name="connsiteY10" fmla="*/ 250181 h 781756"/>
              <a:gd name="connsiteX11" fmla="*/ 365182 w 521866"/>
              <a:gd name="connsiteY11" fmla="*/ 23535 h 781756"/>
              <a:gd name="connsiteX12" fmla="*/ 228413 w 521866"/>
              <a:gd name="connsiteY12" fmla="*/ 168120 h 781756"/>
              <a:gd name="connsiteX13" fmla="*/ 521490 w 521866"/>
              <a:gd name="connsiteY13" fmla="*/ 89 h 78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866" h="781756">
                <a:moveTo>
                  <a:pt x="521490" y="89"/>
                </a:moveTo>
                <a:cubicBezTo>
                  <a:pt x="531259" y="4648"/>
                  <a:pt x="348248" y="129043"/>
                  <a:pt x="287028" y="195474"/>
                </a:cubicBezTo>
                <a:cubicBezTo>
                  <a:pt x="225807" y="261905"/>
                  <a:pt x="154167" y="393464"/>
                  <a:pt x="154167" y="398674"/>
                </a:cubicBezTo>
                <a:cubicBezTo>
                  <a:pt x="154167" y="403884"/>
                  <a:pt x="245997" y="282745"/>
                  <a:pt x="287028" y="226735"/>
                </a:cubicBezTo>
                <a:cubicBezTo>
                  <a:pt x="328059" y="170725"/>
                  <a:pt x="389279" y="77591"/>
                  <a:pt x="400351" y="62612"/>
                </a:cubicBezTo>
                <a:cubicBezTo>
                  <a:pt x="411423" y="47633"/>
                  <a:pt x="394490" y="43073"/>
                  <a:pt x="353459" y="136858"/>
                </a:cubicBezTo>
                <a:cubicBezTo>
                  <a:pt x="312428" y="230643"/>
                  <a:pt x="182172" y="562797"/>
                  <a:pt x="154167" y="625320"/>
                </a:cubicBezTo>
                <a:cubicBezTo>
                  <a:pt x="126162" y="687843"/>
                  <a:pt x="142444" y="582987"/>
                  <a:pt x="185428" y="511997"/>
                </a:cubicBezTo>
                <a:cubicBezTo>
                  <a:pt x="228412" y="441007"/>
                  <a:pt x="442684" y="154443"/>
                  <a:pt x="412074" y="199381"/>
                </a:cubicBezTo>
                <a:cubicBezTo>
                  <a:pt x="381464" y="244319"/>
                  <a:pt x="25864" y="773161"/>
                  <a:pt x="1767" y="781628"/>
                </a:cubicBezTo>
                <a:cubicBezTo>
                  <a:pt x="-22330" y="790095"/>
                  <a:pt x="206921" y="376530"/>
                  <a:pt x="267490" y="250181"/>
                </a:cubicBezTo>
                <a:cubicBezTo>
                  <a:pt x="328059" y="123832"/>
                  <a:pt x="371695" y="37212"/>
                  <a:pt x="365182" y="23535"/>
                </a:cubicBezTo>
                <a:cubicBezTo>
                  <a:pt x="358669" y="9858"/>
                  <a:pt x="206921" y="170074"/>
                  <a:pt x="228413" y="168120"/>
                </a:cubicBezTo>
                <a:cubicBezTo>
                  <a:pt x="249905" y="166166"/>
                  <a:pt x="511721" y="-4470"/>
                  <a:pt x="521490" y="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2C3541A5-9B92-4B01-F533-07938BAD0094}"/>
              </a:ext>
            </a:extLst>
          </p:cNvPr>
          <p:cNvSpPr/>
          <p:nvPr/>
        </p:nvSpPr>
        <p:spPr>
          <a:xfrm>
            <a:off x="2879618" y="2109736"/>
            <a:ext cx="536029" cy="984065"/>
          </a:xfrm>
          <a:custGeom>
            <a:avLst/>
            <a:gdLst>
              <a:gd name="connsiteX0" fmla="*/ 535705 w 536029"/>
              <a:gd name="connsiteY0" fmla="*/ 47310 h 984065"/>
              <a:gd name="connsiteX1" fmla="*/ 285613 w 536029"/>
              <a:gd name="connsiteY1" fmla="*/ 434172 h 984065"/>
              <a:gd name="connsiteX2" fmla="*/ 144936 w 536029"/>
              <a:gd name="connsiteY2" fmla="*/ 727249 h 984065"/>
              <a:gd name="connsiteX3" fmla="*/ 141028 w 536029"/>
              <a:gd name="connsiteY3" fmla="*/ 660818 h 984065"/>
              <a:gd name="connsiteX4" fmla="*/ 98044 w 536029"/>
              <a:gd name="connsiteY4" fmla="*/ 973433 h 984065"/>
              <a:gd name="connsiteX5" fmla="*/ 58967 w 536029"/>
              <a:gd name="connsiteY5" fmla="*/ 887464 h 984065"/>
              <a:gd name="connsiteX6" fmla="*/ 19890 w 536029"/>
              <a:gd name="connsiteY6" fmla="*/ 656910 h 984065"/>
              <a:gd name="connsiteX7" fmla="*/ 15982 w 536029"/>
              <a:gd name="connsiteY7" fmla="*/ 684264 h 984065"/>
              <a:gd name="connsiteX8" fmla="*/ 164474 w 536029"/>
              <a:gd name="connsiteY8" fmla="*/ 418 h 984065"/>
              <a:gd name="connsiteX9" fmla="*/ 8167 w 536029"/>
              <a:gd name="connsiteY9" fmla="*/ 582664 h 984065"/>
              <a:gd name="connsiteX10" fmla="*/ 31613 w 536029"/>
              <a:gd name="connsiteY10" fmla="*/ 582664 h 984065"/>
              <a:gd name="connsiteX11" fmla="*/ 113674 w 536029"/>
              <a:gd name="connsiteY11" fmla="*/ 438079 h 984065"/>
              <a:gd name="connsiteX12" fmla="*/ 4259 w 536029"/>
              <a:gd name="connsiteY12" fmla="*/ 875741 h 984065"/>
              <a:gd name="connsiteX13" fmla="*/ 101951 w 536029"/>
              <a:gd name="connsiteY13" fmla="*/ 625649 h 984065"/>
              <a:gd name="connsiteX14" fmla="*/ 242628 w 536029"/>
              <a:gd name="connsiteY14" fmla="*/ 379464 h 984065"/>
              <a:gd name="connsiteX15" fmla="*/ 70690 w 536029"/>
              <a:gd name="connsiteY15" fmla="*/ 664726 h 984065"/>
              <a:gd name="connsiteX16" fmla="*/ 238720 w 536029"/>
              <a:gd name="connsiteY16" fmla="*/ 504510 h 984065"/>
              <a:gd name="connsiteX17" fmla="*/ 336413 w 536029"/>
              <a:gd name="connsiteY17" fmla="*/ 301310 h 984065"/>
              <a:gd name="connsiteX18" fmla="*/ 535705 w 536029"/>
              <a:gd name="connsiteY18" fmla="*/ 47310 h 98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029" h="984065">
                <a:moveTo>
                  <a:pt x="535705" y="47310"/>
                </a:moveTo>
                <a:cubicBezTo>
                  <a:pt x="527238" y="69454"/>
                  <a:pt x="350741" y="320849"/>
                  <a:pt x="285613" y="434172"/>
                </a:cubicBezTo>
                <a:cubicBezTo>
                  <a:pt x="220485" y="547495"/>
                  <a:pt x="169033" y="689475"/>
                  <a:pt x="144936" y="727249"/>
                </a:cubicBezTo>
                <a:cubicBezTo>
                  <a:pt x="120839" y="765023"/>
                  <a:pt x="148843" y="619787"/>
                  <a:pt x="141028" y="660818"/>
                </a:cubicBezTo>
                <a:cubicBezTo>
                  <a:pt x="133213" y="701849"/>
                  <a:pt x="111721" y="935659"/>
                  <a:pt x="98044" y="973433"/>
                </a:cubicBezTo>
                <a:cubicBezTo>
                  <a:pt x="84367" y="1011207"/>
                  <a:pt x="71993" y="940218"/>
                  <a:pt x="58967" y="887464"/>
                </a:cubicBezTo>
                <a:cubicBezTo>
                  <a:pt x="45941" y="834710"/>
                  <a:pt x="27054" y="690777"/>
                  <a:pt x="19890" y="656910"/>
                </a:cubicBezTo>
                <a:cubicBezTo>
                  <a:pt x="12726" y="623043"/>
                  <a:pt x="-8115" y="793679"/>
                  <a:pt x="15982" y="684264"/>
                </a:cubicBezTo>
                <a:cubicBezTo>
                  <a:pt x="40079" y="574849"/>
                  <a:pt x="165776" y="17351"/>
                  <a:pt x="164474" y="418"/>
                </a:cubicBezTo>
                <a:cubicBezTo>
                  <a:pt x="163172" y="-16515"/>
                  <a:pt x="30310" y="485623"/>
                  <a:pt x="8167" y="582664"/>
                </a:cubicBezTo>
                <a:cubicBezTo>
                  <a:pt x="-13977" y="679705"/>
                  <a:pt x="14029" y="606761"/>
                  <a:pt x="31613" y="582664"/>
                </a:cubicBezTo>
                <a:cubicBezTo>
                  <a:pt x="49197" y="558567"/>
                  <a:pt x="118233" y="389233"/>
                  <a:pt x="113674" y="438079"/>
                </a:cubicBezTo>
                <a:cubicBezTo>
                  <a:pt x="109115" y="486925"/>
                  <a:pt x="6213" y="844479"/>
                  <a:pt x="4259" y="875741"/>
                </a:cubicBezTo>
                <a:cubicBezTo>
                  <a:pt x="2305" y="907003"/>
                  <a:pt x="62223" y="708362"/>
                  <a:pt x="101951" y="625649"/>
                </a:cubicBezTo>
                <a:cubicBezTo>
                  <a:pt x="141679" y="542936"/>
                  <a:pt x="247838" y="372951"/>
                  <a:pt x="242628" y="379464"/>
                </a:cubicBezTo>
                <a:cubicBezTo>
                  <a:pt x="237418" y="385977"/>
                  <a:pt x="71341" y="643885"/>
                  <a:pt x="70690" y="664726"/>
                </a:cubicBezTo>
                <a:cubicBezTo>
                  <a:pt x="70039" y="685567"/>
                  <a:pt x="194433" y="565079"/>
                  <a:pt x="238720" y="504510"/>
                </a:cubicBezTo>
                <a:cubicBezTo>
                  <a:pt x="283007" y="443941"/>
                  <a:pt x="288218" y="376207"/>
                  <a:pt x="336413" y="301310"/>
                </a:cubicBezTo>
                <a:cubicBezTo>
                  <a:pt x="384608" y="226413"/>
                  <a:pt x="544172" y="25166"/>
                  <a:pt x="535705" y="473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B74CBA0A-C7E6-6B2C-12C6-0A3C50709379}"/>
              </a:ext>
            </a:extLst>
          </p:cNvPr>
          <p:cNvSpPr/>
          <p:nvPr/>
        </p:nvSpPr>
        <p:spPr>
          <a:xfrm>
            <a:off x="3091313" y="1969442"/>
            <a:ext cx="352505" cy="570964"/>
          </a:xfrm>
          <a:custGeom>
            <a:avLst/>
            <a:gdLst>
              <a:gd name="connsiteX0" fmla="*/ 351364 w 352505"/>
              <a:gd name="connsiteY0" fmla="*/ 3943 h 570964"/>
              <a:gd name="connsiteX1" fmla="*/ 11395 w 352505"/>
              <a:gd name="connsiteY1" fmla="*/ 551020 h 570964"/>
              <a:gd name="connsiteX2" fmla="*/ 89549 w 352505"/>
              <a:gd name="connsiteY2" fmla="*/ 425973 h 570964"/>
              <a:gd name="connsiteX3" fmla="*/ 179425 w 352505"/>
              <a:gd name="connsiteY3" fmla="*/ 179789 h 570964"/>
              <a:gd name="connsiteX4" fmla="*/ 124718 w 352505"/>
              <a:gd name="connsiteY4" fmla="*/ 297020 h 570964"/>
              <a:gd name="connsiteX5" fmla="*/ 351364 w 352505"/>
              <a:gd name="connsiteY5" fmla="*/ 3943 h 57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05" h="570964">
                <a:moveTo>
                  <a:pt x="351364" y="3943"/>
                </a:moveTo>
                <a:cubicBezTo>
                  <a:pt x="332477" y="46276"/>
                  <a:pt x="55031" y="480682"/>
                  <a:pt x="11395" y="551020"/>
                </a:cubicBezTo>
                <a:cubicBezTo>
                  <a:pt x="-32241" y="621358"/>
                  <a:pt x="61544" y="487845"/>
                  <a:pt x="89549" y="425973"/>
                </a:cubicBezTo>
                <a:cubicBezTo>
                  <a:pt x="117554" y="364101"/>
                  <a:pt x="173563" y="201281"/>
                  <a:pt x="179425" y="179789"/>
                </a:cubicBezTo>
                <a:cubicBezTo>
                  <a:pt x="185287" y="158297"/>
                  <a:pt x="100621" y="320466"/>
                  <a:pt x="124718" y="297020"/>
                </a:cubicBezTo>
                <a:cubicBezTo>
                  <a:pt x="148815" y="273574"/>
                  <a:pt x="370251" y="-38390"/>
                  <a:pt x="351364" y="3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C1E12452-6AF4-EE60-B736-7267544FC5DF}"/>
              </a:ext>
            </a:extLst>
          </p:cNvPr>
          <p:cNvSpPr/>
          <p:nvPr/>
        </p:nvSpPr>
        <p:spPr>
          <a:xfrm>
            <a:off x="3071381" y="2373591"/>
            <a:ext cx="231080" cy="600166"/>
          </a:xfrm>
          <a:custGeom>
            <a:avLst/>
            <a:gdLst>
              <a:gd name="connsiteX0" fmla="*/ 140742 w 231080"/>
              <a:gd name="connsiteY0" fmla="*/ 2286 h 600166"/>
              <a:gd name="connsiteX1" fmla="*/ 214988 w 231080"/>
              <a:gd name="connsiteY1" fmla="*/ 123424 h 600166"/>
              <a:gd name="connsiteX2" fmla="*/ 86034 w 231080"/>
              <a:gd name="connsiteY2" fmla="*/ 307086 h 600166"/>
              <a:gd name="connsiteX3" fmla="*/ 140742 w 231080"/>
              <a:gd name="connsiteY3" fmla="*/ 271917 h 600166"/>
              <a:gd name="connsiteX4" fmla="*/ 65 w 231080"/>
              <a:gd name="connsiteY4" fmla="*/ 463394 h 600166"/>
              <a:gd name="connsiteX5" fmla="*/ 121204 w 231080"/>
              <a:gd name="connsiteY5" fmla="*/ 432132 h 600166"/>
              <a:gd name="connsiteX6" fmla="*/ 27419 w 231080"/>
              <a:gd name="connsiteY6" fmla="*/ 490747 h 600166"/>
              <a:gd name="connsiteX7" fmla="*/ 113388 w 231080"/>
              <a:gd name="connsiteY7" fmla="*/ 600163 h 600166"/>
              <a:gd name="connsiteX8" fmla="*/ 50865 w 231080"/>
              <a:gd name="connsiteY8" fmla="*/ 486840 h 600166"/>
              <a:gd name="connsiteX9" fmla="*/ 222804 w 231080"/>
              <a:gd name="connsiteY9" fmla="*/ 244563 h 600166"/>
              <a:gd name="connsiteX10" fmla="*/ 195450 w 231080"/>
              <a:gd name="connsiteY10" fmla="*/ 217209 h 600166"/>
              <a:gd name="connsiteX11" fmla="*/ 121204 w 231080"/>
              <a:gd name="connsiteY11" fmla="*/ 275824 h 600166"/>
              <a:gd name="connsiteX12" fmla="*/ 222804 w 231080"/>
              <a:gd name="connsiteY12" fmla="*/ 131240 h 600166"/>
              <a:gd name="connsiteX13" fmla="*/ 164188 w 231080"/>
              <a:gd name="connsiteY13" fmla="*/ 49178 h 600166"/>
              <a:gd name="connsiteX14" fmla="*/ 140742 w 231080"/>
              <a:gd name="connsiteY14" fmla="*/ 2286 h 6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080" h="600166">
                <a:moveTo>
                  <a:pt x="140742" y="2286"/>
                </a:moveTo>
                <a:cubicBezTo>
                  <a:pt x="149209" y="14660"/>
                  <a:pt x="224106" y="72624"/>
                  <a:pt x="214988" y="123424"/>
                </a:cubicBezTo>
                <a:cubicBezTo>
                  <a:pt x="205870" y="174224"/>
                  <a:pt x="98408" y="282337"/>
                  <a:pt x="86034" y="307086"/>
                </a:cubicBezTo>
                <a:cubicBezTo>
                  <a:pt x="73660" y="331835"/>
                  <a:pt x="155070" y="245866"/>
                  <a:pt x="140742" y="271917"/>
                </a:cubicBezTo>
                <a:cubicBezTo>
                  <a:pt x="126414" y="297968"/>
                  <a:pt x="3321" y="436692"/>
                  <a:pt x="65" y="463394"/>
                </a:cubicBezTo>
                <a:cubicBezTo>
                  <a:pt x="-3191" y="490096"/>
                  <a:pt x="116645" y="427573"/>
                  <a:pt x="121204" y="432132"/>
                </a:cubicBezTo>
                <a:cubicBezTo>
                  <a:pt x="125763" y="436691"/>
                  <a:pt x="28722" y="462742"/>
                  <a:pt x="27419" y="490747"/>
                </a:cubicBezTo>
                <a:cubicBezTo>
                  <a:pt x="26116" y="518752"/>
                  <a:pt x="109480" y="600814"/>
                  <a:pt x="113388" y="600163"/>
                </a:cubicBezTo>
                <a:cubicBezTo>
                  <a:pt x="117296" y="599512"/>
                  <a:pt x="32629" y="546107"/>
                  <a:pt x="50865" y="486840"/>
                </a:cubicBezTo>
                <a:cubicBezTo>
                  <a:pt x="69101" y="427573"/>
                  <a:pt x="198707" y="289501"/>
                  <a:pt x="222804" y="244563"/>
                </a:cubicBezTo>
                <a:cubicBezTo>
                  <a:pt x="246901" y="199625"/>
                  <a:pt x="212383" y="211999"/>
                  <a:pt x="195450" y="217209"/>
                </a:cubicBezTo>
                <a:cubicBezTo>
                  <a:pt x="178517" y="222419"/>
                  <a:pt x="116645" y="290152"/>
                  <a:pt x="121204" y="275824"/>
                </a:cubicBezTo>
                <a:cubicBezTo>
                  <a:pt x="125763" y="261496"/>
                  <a:pt x="215640" y="169014"/>
                  <a:pt x="222804" y="131240"/>
                </a:cubicBezTo>
                <a:cubicBezTo>
                  <a:pt x="229968" y="93466"/>
                  <a:pt x="176562" y="67414"/>
                  <a:pt x="164188" y="49178"/>
                </a:cubicBezTo>
                <a:cubicBezTo>
                  <a:pt x="151814" y="30942"/>
                  <a:pt x="132275" y="-10088"/>
                  <a:pt x="140742" y="2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F2276AF6-3005-4565-6005-68C8ECDA26DD}"/>
              </a:ext>
            </a:extLst>
          </p:cNvPr>
          <p:cNvSpPr/>
          <p:nvPr/>
        </p:nvSpPr>
        <p:spPr>
          <a:xfrm>
            <a:off x="3488330" y="861665"/>
            <a:ext cx="500713" cy="744584"/>
          </a:xfrm>
          <a:custGeom>
            <a:avLst/>
            <a:gdLst>
              <a:gd name="connsiteX0" fmla="*/ 24685 w 500713"/>
              <a:gd name="connsiteY0" fmla="*/ 736581 h 744584"/>
              <a:gd name="connsiteX1" fmla="*/ 5147 w 500713"/>
              <a:gd name="connsiteY1" fmla="*/ 549012 h 744584"/>
              <a:gd name="connsiteX2" fmla="*/ 36408 w 500713"/>
              <a:gd name="connsiteY2" fmla="*/ 302827 h 744584"/>
              <a:gd name="connsiteX3" fmla="*/ 349024 w 500713"/>
              <a:gd name="connsiteY3" fmla="*/ 72273 h 744584"/>
              <a:gd name="connsiteX4" fmla="*/ 184901 w 500713"/>
              <a:gd name="connsiteY4" fmla="*/ 146520 h 744584"/>
              <a:gd name="connsiteX5" fmla="*/ 497516 w 500713"/>
              <a:gd name="connsiteY5" fmla="*/ 1935 h 744584"/>
              <a:gd name="connsiteX6" fmla="*/ 333393 w 500713"/>
              <a:gd name="connsiteY6" fmla="*/ 76181 h 744584"/>
              <a:gd name="connsiteX7" fmla="*/ 114562 w 500713"/>
              <a:gd name="connsiteY7" fmla="*/ 255935 h 744584"/>
              <a:gd name="connsiteX8" fmla="*/ 36408 w 500713"/>
              <a:gd name="connsiteY8" fmla="*/ 400520 h 744584"/>
              <a:gd name="connsiteX9" fmla="*/ 20778 w 500713"/>
              <a:gd name="connsiteY9" fmla="*/ 466950 h 744584"/>
              <a:gd name="connsiteX10" fmla="*/ 87208 w 500713"/>
              <a:gd name="connsiteY10" fmla="*/ 275473 h 744584"/>
              <a:gd name="connsiteX11" fmla="*/ 24685 w 500713"/>
              <a:gd name="connsiteY11" fmla="*/ 736581 h 74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0713" h="744584">
                <a:moveTo>
                  <a:pt x="24685" y="736581"/>
                </a:moveTo>
                <a:cubicBezTo>
                  <a:pt x="11008" y="782171"/>
                  <a:pt x="3193" y="621304"/>
                  <a:pt x="5147" y="549012"/>
                </a:cubicBezTo>
                <a:cubicBezTo>
                  <a:pt x="7101" y="476720"/>
                  <a:pt x="-20905" y="382283"/>
                  <a:pt x="36408" y="302827"/>
                </a:cubicBezTo>
                <a:cubicBezTo>
                  <a:pt x="93721" y="223371"/>
                  <a:pt x="324275" y="98324"/>
                  <a:pt x="349024" y="72273"/>
                </a:cubicBezTo>
                <a:cubicBezTo>
                  <a:pt x="373773" y="46222"/>
                  <a:pt x="160153" y="158243"/>
                  <a:pt x="184901" y="146520"/>
                </a:cubicBezTo>
                <a:cubicBezTo>
                  <a:pt x="209649" y="134797"/>
                  <a:pt x="472767" y="13658"/>
                  <a:pt x="497516" y="1935"/>
                </a:cubicBezTo>
                <a:cubicBezTo>
                  <a:pt x="522265" y="-9788"/>
                  <a:pt x="397219" y="33848"/>
                  <a:pt x="333393" y="76181"/>
                </a:cubicBezTo>
                <a:cubicBezTo>
                  <a:pt x="269567" y="118514"/>
                  <a:pt x="164059" y="201879"/>
                  <a:pt x="114562" y="255935"/>
                </a:cubicBezTo>
                <a:cubicBezTo>
                  <a:pt x="65065" y="309991"/>
                  <a:pt x="52039" y="365351"/>
                  <a:pt x="36408" y="400520"/>
                </a:cubicBezTo>
                <a:cubicBezTo>
                  <a:pt x="20777" y="435689"/>
                  <a:pt x="12311" y="487791"/>
                  <a:pt x="20778" y="466950"/>
                </a:cubicBezTo>
                <a:cubicBezTo>
                  <a:pt x="29245" y="446109"/>
                  <a:pt x="88511" y="232488"/>
                  <a:pt x="87208" y="275473"/>
                </a:cubicBezTo>
                <a:cubicBezTo>
                  <a:pt x="85905" y="318458"/>
                  <a:pt x="38362" y="690991"/>
                  <a:pt x="24685" y="7365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61A6E68-8A7C-7128-9428-29665DA3DBF0}"/>
              </a:ext>
            </a:extLst>
          </p:cNvPr>
          <p:cNvSpPr/>
          <p:nvPr/>
        </p:nvSpPr>
        <p:spPr>
          <a:xfrm>
            <a:off x="3645195" y="771810"/>
            <a:ext cx="1008305" cy="737149"/>
          </a:xfrm>
          <a:custGeom>
            <a:avLst/>
            <a:gdLst>
              <a:gd name="connsiteX0" fmla="*/ 682 w 1008305"/>
              <a:gd name="connsiteY0" fmla="*/ 736559 h 737149"/>
              <a:gd name="connsiteX1" fmla="*/ 231236 w 1008305"/>
              <a:gd name="connsiteY1" fmla="*/ 380959 h 737149"/>
              <a:gd name="connsiteX2" fmla="*/ 504774 w 1008305"/>
              <a:gd name="connsiteY2" fmla="*/ 158221 h 737149"/>
              <a:gd name="connsiteX3" fmla="*/ 997143 w 1008305"/>
              <a:gd name="connsiteY3" fmla="*/ 5821 h 737149"/>
              <a:gd name="connsiteX4" fmla="*/ 860374 w 1008305"/>
              <a:gd name="connsiteY4" fmla="*/ 29267 h 737149"/>
              <a:gd name="connsiteX5" fmla="*/ 223420 w 1008305"/>
              <a:gd name="connsiteY5" fmla="*/ 111328 h 737149"/>
              <a:gd name="connsiteX6" fmla="*/ 438343 w 1008305"/>
              <a:gd name="connsiteY6" fmla="*/ 107421 h 737149"/>
              <a:gd name="connsiteX7" fmla="*/ 305482 w 1008305"/>
              <a:gd name="connsiteY7" fmla="*/ 291082 h 737149"/>
              <a:gd name="connsiteX8" fmla="*/ 682 w 1008305"/>
              <a:gd name="connsiteY8" fmla="*/ 736559 h 73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8305" h="737149">
                <a:moveTo>
                  <a:pt x="682" y="736559"/>
                </a:moveTo>
                <a:cubicBezTo>
                  <a:pt x="-11692" y="751538"/>
                  <a:pt x="147221" y="477349"/>
                  <a:pt x="231236" y="380959"/>
                </a:cubicBezTo>
                <a:cubicBezTo>
                  <a:pt x="315251" y="284569"/>
                  <a:pt x="377123" y="220744"/>
                  <a:pt x="504774" y="158221"/>
                </a:cubicBezTo>
                <a:cubicBezTo>
                  <a:pt x="632425" y="95698"/>
                  <a:pt x="937876" y="27313"/>
                  <a:pt x="997143" y="5821"/>
                </a:cubicBezTo>
                <a:cubicBezTo>
                  <a:pt x="1056410" y="-15671"/>
                  <a:pt x="860374" y="29267"/>
                  <a:pt x="860374" y="29267"/>
                </a:cubicBezTo>
                <a:lnTo>
                  <a:pt x="223420" y="111328"/>
                </a:lnTo>
                <a:cubicBezTo>
                  <a:pt x="153082" y="124354"/>
                  <a:pt x="424666" y="77462"/>
                  <a:pt x="438343" y="107421"/>
                </a:cubicBezTo>
                <a:cubicBezTo>
                  <a:pt x="452020" y="137380"/>
                  <a:pt x="372564" y="187528"/>
                  <a:pt x="305482" y="291082"/>
                </a:cubicBezTo>
                <a:cubicBezTo>
                  <a:pt x="238400" y="394636"/>
                  <a:pt x="13056" y="721580"/>
                  <a:pt x="682" y="7365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D3CF222-B795-76C2-A998-F110EE30D547}"/>
              </a:ext>
            </a:extLst>
          </p:cNvPr>
          <p:cNvSpPr/>
          <p:nvPr/>
        </p:nvSpPr>
        <p:spPr>
          <a:xfrm>
            <a:off x="4002397" y="782889"/>
            <a:ext cx="1202690" cy="640662"/>
          </a:xfrm>
          <a:custGeom>
            <a:avLst/>
            <a:gdLst>
              <a:gd name="connsiteX0" fmla="*/ 2988 w 1202690"/>
              <a:gd name="connsiteY0" fmla="*/ 639511 h 640662"/>
              <a:gd name="connsiteX1" fmla="*/ 534434 w 1202690"/>
              <a:gd name="connsiteY1" fmla="*/ 96342 h 640662"/>
              <a:gd name="connsiteX2" fmla="*/ 1058065 w 1202690"/>
              <a:gd name="connsiteY2" fmla="*/ 174496 h 640662"/>
              <a:gd name="connsiteX3" fmla="*/ 815788 w 1202690"/>
              <a:gd name="connsiteY3" fmla="*/ 49449 h 640662"/>
              <a:gd name="connsiteX4" fmla="*/ 1202649 w 1202690"/>
              <a:gd name="connsiteY4" fmla="*/ 229203 h 640662"/>
              <a:gd name="connsiteX5" fmla="*/ 839234 w 1202690"/>
              <a:gd name="connsiteY5" fmla="*/ 22096 h 640662"/>
              <a:gd name="connsiteX6" fmla="*/ 651665 w 1202690"/>
              <a:gd name="connsiteY6" fmla="*/ 14280 h 640662"/>
              <a:gd name="connsiteX7" fmla="*/ 526618 w 1202690"/>
              <a:gd name="connsiteY7" fmla="*/ 96342 h 640662"/>
              <a:gd name="connsiteX8" fmla="*/ 327326 w 1202690"/>
              <a:gd name="connsiteY8" fmla="*/ 237019 h 640662"/>
              <a:gd name="connsiteX9" fmla="*/ 2988 w 1202690"/>
              <a:gd name="connsiteY9" fmla="*/ 639511 h 6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2690" h="640662">
                <a:moveTo>
                  <a:pt x="2988" y="639511"/>
                </a:moveTo>
                <a:cubicBezTo>
                  <a:pt x="37506" y="616065"/>
                  <a:pt x="358588" y="173844"/>
                  <a:pt x="534434" y="96342"/>
                </a:cubicBezTo>
                <a:cubicBezTo>
                  <a:pt x="710280" y="18840"/>
                  <a:pt x="1011173" y="182312"/>
                  <a:pt x="1058065" y="174496"/>
                </a:cubicBezTo>
                <a:cubicBezTo>
                  <a:pt x="1104957" y="166680"/>
                  <a:pt x="791691" y="40331"/>
                  <a:pt x="815788" y="49449"/>
                </a:cubicBezTo>
                <a:cubicBezTo>
                  <a:pt x="839885" y="58567"/>
                  <a:pt x="1198741" y="233762"/>
                  <a:pt x="1202649" y="229203"/>
                </a:cubicBezTo>
                <a:cubicBezTo>
                  <a:pt x="1206557" y="224644"/>
                  <a:pt x="931065" y="57916"/>
                  <a:pt x="839234" y="22096"/>
                </a:cubicBezTo>
                <a:cubicBezTo>
                  <a:pt x="747403" y="-13724"/>
                  <a:pt x="703768" y="1906"/>
                  <a:pt x="651665" y="14280"/>
                </a:cubicBezTo>
                <a:cubicBezTo>
                  <a:pt x="599562" y="26654"/>
                  <a:pt x="580675" y="59219"/>
                  <a:pt x="526618" y="96342"/>
                </a:cubicBezTo>
                <a:cubicBezTo>
                  <a:pt x="472562" y="133465"/>
                  <a:pt x="411993" y="152352"/>
                  <a:pt x="327326" y="237019"/>
                </a:cubicBezTo>
                <a:cubicBezTo>
                  <a:pt x="242659" y="321686"/>
                  <a:pt x="-31530" y="662957"/>
                  <a:pt x="2988" y="6395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E0C7091-2C87-5C16-6609-8466CB49ED4A}"/>
              </a:ext>
            </a:extLst>
          </p:cNvPr>
          <p:cNvSpPr/>
          <p:nvPr/>
        </p:nvSpPr>
        <p:spPr>
          <a:xfrm>
            <a:off x="4035572" y="955523"/>
            <a:ext cx="1665304" cy="357664"/>
          </a:xfrm>
          <a:custGeom>
            <a:avLst/>
            <a:gdLst>
              <a:gd name="connsiteX0" fmla="*/ 630213 w 1665304"/>
              <a:gd name="connsiteY0" fmla="*/ 357462 h 357664"/>
              <a:gd name="connsiteX1" fmla="*/ 552059 w 1665304"/>
              <a:gd name="connsiteY1" fmla="*/ 240231 h 357664"/>
              <a:gd name="connsiteX2" fmla="*/ 1095228 w 1665304"/>
              <a:gd name="connsiteY2" fmla="*/ 64385 h 357664"/>
              <a:gd name="connsiteX3" fmla="*/ 1013166 w 1665304"/>
              <a:gd name="connsiteY3" fmla="*/ 13585 h 357664"/>
              <a:gd name="connsiteX4" fmla="*/ 1657936 w 1665304"/>
              <a:gd name="connsiteY4" fmla="*/ 294939 h 357664"/>
              <a:gd name="connsiteX5" fmla="*/ 1333597 w 1665304"/>
              <a:gd name="connsiteY5" fmla="*/ 115185 h 357664"/>
              <a:gd name="connsiteX6" fmla="*/ 892028 w 1665304"/>
              <a:gd name="connsiteY6" fmla="*/ 21400 h 357664"/>
              <a:gd name="connsiteX7" fmla="*/ 313690 w 1665304"/>
              <a:gd name="connsiteY7" fmla="*/ 107369 h 357664"/>
              <a:gd name="connsiteX8" fmla="*/ 622397 w 1665304"/>
              <a:gd name="connsiteY8" fmla="*/ 80015 h 357664"/>
              <a:gd name="connsiteX9" fmla="*/ 337136 w 1665304"/>
              <a:gd name="connsiteY9" fmla="*/ 228508 h 357664"/>
              <a:gd name="connsiteX10" fmla="*/ 1074 w 1665304"/>
              <a:gd name="connsiteY10" fmla="*/ 275400 h 357664"/>
              <a:gd name="connsiteX11" fmla="*/ 454366 w 1665304"/>
              <a:gd name="connsiteY11" fmla="*/ 220692 h 357664"/>
              <a:gd name="connsiteX12" fmla="*/ 536428 w 1665304"/>
              <a:gd name="connsiteY12" fmla="*/ 267585 h 357664"/>
              <a:gd name="connsiteX13" fmla="*/ 630213 w 1665304"/>
              <a:gd name="connsiteY13" fmla="*/ 357462 h 35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5304" h="357664">
                <a:moveTo>
                  <a:pt x="630213" y="357462"/>
                </a:moveTo>
                <a:cubicBezTo>
                  <a:pt x="632818" y="352903"/>
                  <a:pt x="474557" y="289077"/>
                  <a:pt x="552059" y="240231"/>
                </a:cubicBezTo>
                <a:cubicBezTo>
                  <a:pt x="629561" y="191385"/>
                  <a:pt x="1018377" y="102159"/>
                  <a:pt x="1095228" y="64385"/>
                </a:cubicBezTo>
                <a:cubicBezTo>
                  <a:pt x="1172079" y="26611"/>
                  <a:pt x="919381" y="-24841"/>
                  <a:pt x="1013166" y="13585"/>
                </a:cubicBezTo>
                <a:cubicBezTo>
                  <a:pt x="1106951" y="52011"/>
                  <a:pt x="1604531" y="278006"/>
                  <a:pt x="1657936" y="294939"/>
                </a:cubicBezTo>
                <a:cubicBezTo>
                  <a:pt x="1711341" y="311872"/>
                  <a:pt x="1461248" y="160775"/>
                  <a:pt x="1333597" y="115185"/>
                </a:cubicBezTo>
                <a:cubicBezTo>
                  <a:pt x="1205946" y="69595"/>
                  <a:pt x="1062012" y="22703"/>
                  <a:pt x="892028" y="21400"/>
                </a:cubicBezTo>
                <a:cubicBezTo>
                  <a:pt x="722044" y="20097"/>
                  <a:pt x="358628" y="97600"/>
                  <a:pt x="313690" y="107369"/>
                </a:cubicBezTo>
                <a:cubicBezTo>
                  <a:pt x="268752" y="117138"/>
                  <a:pt x="618489" y="59825"/>
                  <a:pt x="622397" y="80015"/>
                </a:cubicBezTo>
                <a:cubicBezTo>
                  <a:pt x="626305" y="100205"/>
                  <a:pt x="440690" y="195944"/>
                  <a:pt x="337136" y="228508"/>
                </a:cubicBezTo>
                <a:cubicBezTo>
                  <a:pt x="233582" y="261072"/>
                  <a:pt x="-18464" y="276703"/>
                  <a:pt x="1074" y="275400"/>
                </a:cubicBezTo>
                <a:cubicBezTo>
                  <a:pt x="20612" y="274097"/>
                  <a:pt x="365140" y="221994"/>
                  <a:pt x="454366" y="220692"/>
                </a:cubicBezTo>
                <a:cubicBezTo>
                  <a:pt x="543592" y="219390"/>
                  <a:pt x="511679" y="246744"/>
                  <a:pt x="536428" y="267585"/>
                </a:cubicBezTo>
                <a:cubicBezTo>
                  <a:pt x="561177" y="288426"/>
                  <a:pt x="627608" y="362021"/>
                  <a:pt x="630213" y="357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F848C48-0D5A-D205-64B2-20D2C35B29EE}"/>
              </a:ext>
            </a:extLst>
          </p:cNvPr>
          <p:cNvSpPr/>
          <p:nvPr/>
        </p:nvSpPr>
        <p:spPr>
          <a:xfrm>
            <a:off x="4599243" y="922136"/>
            <a:ext cx="1361022" cy="633128"/>
          </a:xfrm>
          <a:custGeom>
            <a:avLst/>
            <a:gdLst>
              <a:gd name="connsiteX0" fmla="*/ 222849 w 1361022"/>
              <a:gd name="connsiteY0" fmla="*/ 472910 h 633128"/>
              <a:gd name="connsiteX1" fmla="*/ 633157 w 1361022"/>
              <a:gd name="connsiteY1" fmla="*/ 277526 h 633128"/>
              <a:gd name="connsiteX2" fmla="*/ 1012203 w 1361022"/>
              <a:gd name="connsiteY2" fmla="*/ 484633 h 633128"/>
              <a:gd name="connsiteX3" fmla="*/ 1000480 w 1361022"/>
              <a:gd name="connsiteY3" fmla="*/ 383033 h 633128"/>
              <a:gd name="connsiteX4" fmla="*/ 1359988 w 1361022"/>
              <a:gd name="connsiteY4" fmla="*/ 633126 h 633128"/>
              <a:gd name="connsiteX5" fmla="*/ 1090357 w 1361022"/>
              <a:gd name="connsiteY5" fmla="*/ 386941 h 633128"/>
              <a:gd name="connsiteX6" fmla="*/ 555003 w 1361022"/>
              <a:gd name="connsiteY6" fmla="*/ 79 h 633128"/>
              <a:gd name="connsiteX7" fmla="*/ 988757 w 1361022"/>
              <a:gd name="connsiteY7" fmla="*/ 351772 h 633128"/>
              <a:gd name="connsiteX8" fmla="*/ 766019 w 1361022"/>
              <a:gd name="connsiteY8" fmla="*/ 230633 h 633128"/>
              <a:gd name="connsiteX9" fmla="*/ 461219 w 1361022"/>
              <a:gd name="connsiteY9" fmla="*/ 222818 h 633128"/>
              <a:gd name="connsiteX10" fmla="*/ 111 w 1361022"/>
              <a:gd name="connsiteY10" fmla="*/ 304879 h 633128"/>
              <a:gd name="connsiteX11" fmla="*/ 504203 w 1361022"/>
              <a:gd name="connsiteY11" fmla="*/ 230633 h 633128"/>
              <a:gd name="connsiteX12" fmla="*/ 406511 w 1361022"/>
              <a:gd name="connsiteY12" fmla="*/ 293156 h 633128"/>
              <a:gd name="connsiteX13" fmla="*/ 222849 w 1361022"/>
              <a:gd name="connsiteY13" fmla="*/ 472910 h 63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1022" h="633128">
                <a:moveTo>
                  <a:pt x="222849" y="472910"/>
                </a:moveTo>
                <a:cubicBezTo>
                  <a:pt x="260623" y="470305"/>
                  <a:pt x="501598" y="275572"/>
                  <a:pt x="633157" y="277526"/>
                </a:cubicBezTo>
                <a:cubicBezTo>
                  <a:pt x="764716" y="279480"/>
                  <a:pt x="950983" y="467048"/>
                  <a:pt x="1012203" y="484633"/>
                </a:cubicBezTo>
                <a:cubicBezTo>
                  <a:pt x="1073424" y="502218"/>
                  <a:pt x="942516" y="358284"/>
                  <a:pt x="1000480" y="383033"/>
                </a:cubicBezTo>
                <a:cubicBezTo>
                  <a:pt x="1058444" y="407782"/>
                  <a:pt x="1345009" y="632475"/>
                  <a:pt x="1359988" y="633126"/>
                </a:cubicBezTo>
                <a:cubicBezTo>
                  <a:pt x="1374967" y="633777"/>
                  <a:pt x="1224521" y="492449"/>
                  <a:pt x="1090357" y="386941"/>
                </a:cubicBezTo>
                <a:cubicBezTo>
                  <a:pt x="956193" y="281433"/>
                  <a:pt x="571936" y="5940"/>
                  <a:pt x="555003" y="79"/>
                </a:cubicBezTo>
                <a:cubicBezTo>
                  <a:pt x="538070" y="-5782"/>
                  <a:pt x="953588" y="313346"/>
                  <a:pt x="988757" y="351772"/>
                </a:cubicBezTo>
                <a:cubicBezTo>
                  <a:pt x="1023926" y="390198"/>
                  <a:pt x="853942" y="252125"/>
                  <a:pt x="766019" y="230633"/>
                </a:cubicBezTo>
                <a:cubicBezTo>
                  <a:pt x="678096" y="209141"/>
                  <a:pt x="588870" y="210444"/>
                  <a:pt x="461219" y="222818"/>
                </a:cubicBezTo>
                <a:cubicBezTo>
                  <a:pt x="333568" y="235192"/>
                  <a:pt x="-7053" y="303576"/>
                  <a:pt x="111" y="304879"/>
                </a:cubicBezTo>
                <a:cubicBezTo>
                  <a:pt x="7275" y="306182"/>
                  <a:pt x="436470" y="232587"/>
                  <a:pt x="504203" y="230633"/>
                </a:cubicBezTo>
                <a:cubicBezTo>
                  <a:pt x="571936" y="228679"/>
                  <a:pt x="449496" y="252125"/>
                  <a:pt x="406511" y="293156"/>
                </a:cubicBezTo>
                <a:cubicBezTo>
                  <a:pt x="363526" y="334187"/>
                  <a:pt x="185075" y="475515"/>
                  <a:pt x="222849" y="472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55297FE1-EACF-6196-AF05-18F70CEEC2D8}"/>
              </a:ext>
            </a:extLst>
          </p:cNvPr>
          <p:cNvSpPr/>
          <p:nvPr/>
        </p:nvSpPr>
        <p:spPr>
          <a:xfrm>
            <a:off x="5196043" y="1338357"/>
            <a:ext cx="483432" cy="330944"/>
          </a:xfrm>
          <a:custGeom>
            <a:avLst/>
            <a:gdLst>
              <a:gd name="connsiteX0" fmla="*/ 1188 w 483432"/>
              <a:gd name="connsiteY0" fmla="*/ 154381 h 330944"/>
              <a:gd name="connsiteX1" fmla="*/ 368511 w 483432"/>
              <a:gd name="connsiteY1" fmla="*/ 150474 h 330944"/>
              <a:gd name="connsiteX2" fmla="*/ 481834 w 483432"/>
              <a:gd name="connsiteY2" fmla="*/ 326320 h 330944"/>
              <a:gd name="connsiteX3" fmla="*/ 423219 w 483432"/>
              <a:gd name="connsiteY3" fmla="*/ 255981 h 330944"/>
              <a:gd name="connsiteX4" fmla="*/ 263003 w 483432"/>
              <a:gd name="connsiteY4" fmla="*/ 5889 h 330944"/>
              <a:gd name="connsiteX5" fmla="*/ 251280 w 483432"/>
              <a:gd name="connsiteY5" fmla="*/ 84043 h 330944"/>
              <a:gd name="connsiteX6" fmla="*/ 1188 w 483432"/>
              <a:gd name="connsiteY6" fmla="*/ 154381 h 33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432" h="330944">
                <a:moveTo>
                  <a:pt x="1188" y="154381"/>
                </a:moveTo>
                <a:cubicBezTo>
                  <a:pt x="20727" y="165453"/>
                  <a:pt x="288403" y="121818"/>
                  <a:pt x="368511" y="150474"/>
                </a:cubicBezTo>
                <a:cubicBezTo>
                  <a:pt x="448619" y="179130"/>
                  <a:pt x="472716" y="308736"/>
                  <a:pt x="481834" y="326320"/>
                </a:cubicBezTo>
                <a:cubicBezTo>
                  <a:pt x="490952" y="343904"/>
                  <a:pt x="459691" y="309386"/>
                  <a:pt x="423219" y="255981"/>
                </a:cubicBezTo>
                <a:cubicBezTo>
                  <a:pt x="386747" y="202576"/>
                  <a:pt x="291660" y="34545"/>
                  <a:pt x="263003" y="5889"/>
                </a:cubicBezTo>
                <a:cubicBezTo>
                  <a:pt x="234347" y="-22767"/>
                  <a:pt x="293613" y="61248"/>
                  <a:pt x="251280" y="84043"/>
                </a:cubicBezTo>
                <a:cubicBezTo>
                  <a:pt x="208947" y="106838"/>
                  <a:pt x="-18351" y="143309"/>
                  <a:pt x="1188" y="154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380F56E-6D22-15A3-B769-CA79DEFD6D6F}"/>
              </a:ext>
            </a:extLst>
          </p:cNvPr>
          <p:cNvSpPr/>
          <p:nvPr/>
        </p:nvSpPr>
        <p:spPr>
          <a:xfrm>
            <a:off x="5036356" y="1341238"/>
            <a:ext cx="1155771" cy="678143"/>
          </a:xfrm>
          <a:custGeom>
            <a:avLst/>
            <a:gdLst>
              <a:gd name="connsiteX0" fmla="*/ 24106 w 1155771"/>
              <a:gd name="connsiteY0" fmla="*/ 49900 h 678143"/>
              <a:gd name="connsiteX1" fmla="*/ 578998 w 1155771"/>
              <a:gd name="connsiteY1" fmla="*/ 61624 h 678143"/>
              <a:gd name="connsiteX2" fmla="*/ 911152 w 1155771"/>
              <a:gd name="connsiteY2" fmla="*/ 464116 h 678143"/>
              <a:gd name="connsiteX3" fmla="*/ 922875 w 1155771"/>
              <a:gd name="connsiteY3" fmla="*/ 385962 h 678143"/>
              <a:gd name="connsiteX4" fmla="*/ 1153429 w 1155771"/>
              <a:gd name="connsiteY4" fmla="*/ 675131 h 678143"/>
              <a:gd name="connsiteX5" fmla="*/ 1028382 w 1155771"/>
              <a:gd name="connsiteY5" fmla="*/ 514916 h 678143"/>
              <a:gd name="connsiteX6" fmla="*/ 809552 w 1155771"/>
              <a:gd name="connsiteY6" fmla="*/ 171039 h 678143"/>
              <a:gd name="connsiteX7" fmla="*/ 782198 w 1155771"/>
              <a:gd name="connsiteY7" fmla="*/ 194485 h 678143"/>
              <a:gd name="connsiteX8" fmla="*/ 438321 w 1155771"/>
              <a:gd name="connsiteY8" fmla="*/ 6916 h 678143"/>
              <a:gd name="connsiteX9" fmla="*/ 129613 w 1155771"/>
              <a:gd name="connsiteY9" fmla="*/ 42085 h 678143"/>
              <a:gd name="connsiteX10" fmla="*/ 24106 w 1155771"/>
              <a:gd name="connsiteY10" fmla="*/ 49900 h 67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5771" h="678143">
                <a:moveTo>
                  <a:pt x="24106" y="49900"/>
                </a:moveTo>
                <a:cubicBezTo>
                  <a:pt x="99003" y="53156"/>
                  <a:pt x="431157" y="-7412"/>
                  <a:pt x="578998" y="61624"/>
                </a:cubicBezTo>
                <a:cubicBezTo>
                  <a:pt x="726839" y="130660"/>
                  <a:pt x="853839" y="410060"/>
                  <a:pt x="911152" y="464116"/>
                </a:cubicBezTo>
                <a:cubicBezTo>
                  <a:pt x="968465" y="518172"/>
                  <a:pt x="882496" y="350793"/>
                  <a:pt x="922875" y="385962"/>
                </a:cubicBezTo>
                <a:cubicBezTo>
                  <a:pt x="963255" y="421131"/>
                  <a:pt x="1135845" y="653639"/>
                  <a:pt x="1153429" y="675131"/>
                </a:cubicBezTo>
                <a:cubicBezTo>
                  <a:pt x="1171013" y="696623"/>
                  <a:pt x="1085695" y="598931"/>
                  <a:pt x="1028382" y="514916"/>
                </a:cubicBezTo>
                <a:cubicBezTo>
                  <a:pt x="971069" y="430901"/>
                  <a:pt x="850583" y="224444"/>
                  <a:pt x="809552" y="171039"/>
                </a:cubicBezTo>
                <a:cubicBezTo>
                  <a:pt x="768521" y="117634"/>
                  <a:pt x="844070" y="221839"/>
                  <a:pt x="782198" y="194485"/>
                </a:cubicBezTo>
                <a:cubicBezTo>
                  <a:pt x="720326" y="167131"/>
                  <a:pt x="547085" y="32316"/>
                  <a:pt x="438321" y="6916"/>
                </a:cubicBezTo>
                <a:cubicBezTo>
                  <a:pt x="329557" y="-18484"/>
                  <a:pt x="192136" y="33618"/>
                  <a:pt x="129613" y="42085"/>
                </a:cubicBezTo>
                <a:cubicBezTo>
                  <a:pt x="67090" y="50552"/>
                  <a:pt x="-50791" y="46644"/>
                  <a:pt x="24106" y="499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B870455-7610-C38B-E36E-73976C659132}"/>
              </a:ext>
            </a:extLst>
          </p:cNvPr>
          <p:cNvSpPr/>
          <p:nvPr/>
        </p:nvSpPr>
        <p:spPr>
          <a:xfrm>
            <a:off x="5459041" y="1688120"/>
            <a:ext cx="815892" cy="802198"/>
          </a:xfrm>
          <a:custGeom>
            <a:avLst/>
            <a:gdLst>
              <a:gd name="connsiteX0" fmla="*/ 5 w 815892"/>
              <a:gd name="connsiteY0" fmla="*/ 3 h 802198"/>
              <a:gd name="connsiteX1" fmla="*/ 269636 w 815892"/>
              <a:gd name="connsiteY1" fmla="*/ 179757 h 802198"/>
              <a:gd name="connsiteX2" fmla="*/ 343882 w 815892"/>
              <a:gd name="connsiteY2" fmla="*/ 472834 h 802198"/>
              <a:gd name="connsiteX3" fmla="*/ 320436 w 815892"/>
              <a:gd name="connsiteY3" fmla="*/ 367326 h 802198"/>
              <a:gd name="connsiteX4" fmla="*/ 445482 w 815892"/>
              <a:gd name="connsiteY4" fmla="*/ 609603 h 802198"/>
              <a:gd name="connsiteX5" fmla="*/ 484559 w 815892"/>
              <a:gd name="connsiteY5" fmla="*/ 414218 h 802198"/>
              <a:gd name="connsiteX6" fmla="*/ 808897 w 815892"/>
              <a:gd name="connsiteY6" fmla="*/ 797172 h 802198"/>
              <a:gd name="connsiteX7" fmla="*/ 687759 w 815892"/>
              <a:gd name="connsiteY7" fmla="*/ 613511 h 802198"/>
              <a:gd name="connsiteX8" fmla="*/ 461113 w 815892"/>
              <a:gd name="connsiteY8" fmla="*/ 332157 h 802198"/>
              <a:gd name="connsiteX9" fmla="*/ 472836 w 815892"/>
              <a:gd name="connsiteY9" fmla="*/ 484557 h 802198"/>
              <a:gd name="connsiteX10" fmla="*/ 414221 w 815892"/>
              <a:gd name="connsiteY10" fmla="*/ 379049 h 802198"/>
              <a:gd name="connsiteX11" fmla="*/ 277451 w 815892"/>
              <a:gd name="connsiteY11" fmla="*/ 183665 h 802198"/>
              <a:gd name="connsiteX12" fmla="*/ 5 w 815892"/>
              <a:gd name="connsiteY12" fmla="*/ 3 h 8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5892" h="802198">
                <a:moveTo>
                  <a:pt x="5" y="3"/>
                </a:moveTo>
                <a:cubicBezTo>
                  <a:pt x="-1297" y="-648"/>
                  <a:pt x="212323" y="100952"/>
                  <a:pt x="269636" y="179757"/>
                </a:cubicBezTo>
                <a:cubicBezTo>
                  <a:pt x="326949" y="258562"/>
                  <a:pt x="335415" y="441573"/>
                  <a:pt x="343882" y="472834"/>
                </a:cubicBezTo>
                <a:cubicBezTo>
                  <a:pt x="352349" y="504096"/>
                  <a:pt x="303503" y="344531"/>
                  <a:pt x="320436" y="367326"/>
                </a:cubicBezTo>
                <a:cubicBezTo>
                  <a:pt x="337369" y="390121"/>
                  <a:pt x="418128" y="601788"/>
                  <a:pt x="445482" y="609603"/>
                </a:cubicBezTo>
                <a:cubicBezTo>
                  <a:pt x="472836" y="617418"/>
                  <a:pt x="423990" y="382957"/>
                  <a:pt x="484559" y="414218"/>
                </a:cubicBezTo>
                <a:cubicBezTo>
                  <a:pt x="545128" y="445479"/>
                  <a:pt x="775030" y="763957"/>
                  <a:pt x="808897" y="797172"/>
                </a:cubicBezTo>
                <a:cubicBezTo>
                  <a:pt x="842764" y="830387"/>
                  <a:pt x="745723" y="691013"/>
                  <a:pt x="687759" y="613511"/>
                </a:cubicBezTo>
                <a:cubicBezTo>
                  <a:pt x="629795" y="536009"/>
                  <a:pt x="496933" y="353649"/>
                  <a:pt x="461113" y="332157"/>
                </a:cubicBezTo>
                <a:cubicBezTo>
                  <a:pt x="425293" y="310665"/>
                  <a:pt x="480651" y="476742"/>
                  <a:pt x="472836" y="484557"/>
                </a:cubicBezTo>
                <a:cubicBezTo>
                  <a:pt x="465021" y="492372"/>
                  <a:pt x="446785" y="429198"/>
                  <a:pt x="414221" y="379049"/>
                </a:cubicBezTo>
                <a:cubicBezTo>
                  <a:pt x="381657" y="328900"/>
                  <a:pt x="343231" y="243583"/>
                  <a:pt x="277451" y="183665"/>
                </a:cubicBezTo>
                <a:cubicBezTo>
                  <a:pt x="211672" y="123747"/>
                  <a:pt x="1307" y="654"/>
                  <a:pt x="5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2A0D967F-8815-044F-3251-856734DB65B3}"/>
              </a:ext>
            </a:extLst>
          </p:cNvPr>
          <p:cNvSpPr/>
          <p:nvPr/>
        </p:nvSpPr>
        <p:spPr>
          <a:xfrm>
            <a:off x="5559265" y="1636845"/>
            <a:ext cx="739785" cy="760176"/>
          </a:xfrm>
          <a:custGeom>
            <a:avLst/>
            <a:gdLst>
              <a:gd name="connsiteX0" fmla="*/ 1381 w 739785"/>
              <a:gd name="connsiteY0" fmla="*/ 478 h 760176"/>
              <a:gd name="connsiteX1" fmla="*/ 560181 w 739785"/>
              <a:gd name="connsiteY1" fmla="*/ 383432 h 760176"/>
              <a:gd name="connsiteX2" fmla="*/ 540643 w 739785"/>
              <a:gd name="connsiteY2" fmla="*/ 219309 h 760176"/>
              <a:gd name="connsiteX3" fmla="*/ 736027 w 739785"/>
              <a:gd name="connsiteY3" fmla="*/ 742940 h 760176"/>
              <a:gd name="connsiteX4" fmla="*/ 657873 w 739785"/>
              <a:gd name="connsiteY4" fmla="*/ 606170 h 760176"/>
              <a:gd name="connsiteX5" fmla="*/ 517197 w 739785"/>
              <a:gd name="connsiteY5" fmla="*/ 328724 h 760176"/>
              <a:gd name="connsiteX6" fmla="*/ 591443 w 739785"/>
              <a:gd name="connsiteY6" fmla="*/ 492847 h 760176"/>
              <a:gd name="connsiteX7" fmla="*/ 356981 w 739785"/>
              <a:gd name="connsiteY7" fmla="*/ 188047 h 760176"/>
              <a:gd name="connsiteX8" fmla="*/ 399966 w 739785"/>
              <a:gd name="connsiteY8" fmla="*/ 301370 h 760176"/>
              <a:gd name="connsiteX9" fmla="*/ 1381 w 739785"/>
              <a:gd name="connsiteY9" fmla="*/ 478 h 7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9785" h="760176">
                <a:moveTo>
                  <a:pt x="1381" y="478"/>
                </a:moveTo>
                <a:cubicBezTo>
                  <a:pt x="28083" y="14155"/>
                  <a:pt x="470304" y="346960"/>
                  <a:pt x="560181" y="383432"/>
                </a:cubicBezTo>
                <a:cubicBezTo>
                  <a:pt x="650058" y="419904"/>
                  <a:pt x="511335" y="159391"/>
                  <a:pt x="540643" y="219309"/>
                </a:cubicBezTo>
                <a:cubicBezTo>
                  <a:pt x="569951" y="279227"/>
                  <a:pt x="716489" y="678463"/>
                  <a:pt x="736027" y="742940"/>
                </a:cubicBezTo>
                <a:cubicBezTo>
                  <a:pt x="755565" y="807417"/>
                  <a:pt x="694345" y="675206"/>
                  <a:pt x="657873" y="606170"/>
                </a:cubicBezTo>
                <a:cubicBezTo>
                  <a:pt x="621401" y="537134"/>
                  <a:pt x="528269" y="347611"/>
                  <a:pt x="517197" y="328724"/>
                </a:cubicBezTo>
                <a:cubicBezTo>
                  <a:pt x="506125" y="309837"/>
                  <a:pt x="618146" y="516293"/>
                  <a:pt x="591443" y="492847"/>
                </a:cubicBezTo>
                <a:cubicBezTo>
                  <a:pt x="564740" y="469401"/>
                  <a:pt x="388894" y="219960"/>
                  <a:pt x="356981" y="188047"/>
                </a:cubicBezTo>
                <a:cubicBezTo>
                  <a:pt x="325068" y="156134"/>
                  <a:pt x="456627" y="331980"/>
                  <a:pt x="399966" y="301370"/>
                </a:cubicBezTo>
                <a:cubicBezTo>
                  <a:pt x="343305" y="270760"/>
                  <a:pt x="-25321" y="-13199"/>
                  <a:pt x="1381" y="4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3DCE905-1455-0597-93BB-81380D993B69}"/>
              </a:ext>
            </a:extLst>
          </p:cNvPr>
          <p:cNvSpPr/>
          <p:nvPr/>
        </p:nvSpPr>
        <p:spPr>
          <a:xfrm>
            <a:off x="5904422" y="2309058"/>
            <a:ext cx="336184" cy="537828"/>
          </a:xfrm>
          <a:custGeom>
            <a:avLst/>
            <a:gdLst>
              <a:gd name="connsiteX0" fmla="*/ 101 w 336184"/>
              <a:gd name="connsiteY0" fmla="*/ 31650 h 537828"/>
              <a:gd name="connsiteX1" fmla="*/ 222840 w 336184"/>
              <a:gd name="connsiteY1" fmla="*/ 340357 h 537828"/>
              <a:gd name="connsiteX2" fmla="*/ 261916 w 336184"/>
              <a:gd name="connsiteY2" fmla="*/ 516204 h 537828"/>
              <a:gd name="connsiteX3" fmla="*/ 246286 w 336184"/>
              <a:gd name="connsiteY3" fmla="*/ 438050 h 537828"/>
              <a:gd name="connsiteX4" fmla="*/ 312716 w 336184"/>
              <a:gd name="connsiteY4" fmla="*/ 531834 h 537828"/>
              <a:gd name="connsiteX5" fmla="*/ 172040 w 336184"/>
              <a:gd name="connsiteY5" fmla="*/ 230942 h 537828"/>
              <a:gd name="connsiteX6" fmla="*/ 328347 w 336184"/>
              <a:gd name="connsiteY6" fmla="*/ 422419 h 537828"/>
              <a:gd name="connsiteX7" fmla="*/ 207209 w 336184"/>
              <a:gd name="connsiteY7" fmla="*/ 388 h 537828"/>
              <a:gd name="connsiteX8" fmla="*/ 336163 w 336184"/>
              <a:gd name="connsiteY8" fmla="*/ 344265 h 537828"/>
              <a:gd name="connsiteX9" fmla="*/ 195486 w 336184"/>
              <a:gd name="connsiteY9" fmla="*/ 230942 h 537828"/>
              <a:gd name="connsiteX10" fmla="*/ 101 w 336184"/>
              <a:gd name="connsiteY10" fmla="*/ 31650 h 53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184" h="537828">
                <a:moveTo>
                  <a:pt x="101" y="31650"/>
                </a:moveTo>
                <a:cubicBezTo>
                  <a:pt x="4660" y="49886"/>
                  <a:pt x="179204" y="259598"/>
                  <a:pt x="222840" y="340357"/>
                </a:cubicBezTo>
                <a:cubicBezTo>
                  <a:pt x="266476" y="421116"/>
                  <a:pt x="258008" y="499922"/>
                  <a:pt x="261916" y="516204"/>
                </a:cubicBezTo>
                <a:cubicBezTo>
                  <a:pt x="265824" y="532486"/>
                  <a:pt x="237819" y="435445"/>
                  <a:pt x="246286" y="438050"/>
                </a:cubicBezTo>
                <a:cubicBezTo>
                  <a:pt x="254753" y="440655"/>
                  <a:pt x="325090" y="566352"/>
                  <a:pt x="312716" y="531834"/>
                </a:cubicBezTo>
                <a:cubicBezTo>
                  <a:pt x="300342" y="497316"/>
                  <a:pt x="169435" y="249178"/>
                  <a:pt x="172040" y="230942"/>
                </a:cubicBezTo>
                <a:cubicBezTo>
                  <a:pt x="174645" y="212706"/>
                  <a:pt x="322486" y="460845"/>
                  <a:pt x="328347" y="422419"/>
                </a:cubicBezTo>
                <a:cubicBezTo>
                  <a:pt x="334208" y="383993"/>
                  <a:pt x="205906" y="13414"/>
                  <a:pt x="207209" y="388"/>
                </a:cubicBezTo>
                <a:cubicBezTo>
                  <a:pt x="208512" y="-12638"/>
                  <a:pt x="338117" y="305839"/>
                  <a:pt x="336163" y="344265"/>
                </a:cubicBezTo>
                <a:cubicBezTo>
                  <a:pt x="334209" y="382691"/>
                  <a:pt x="245635" y="279788"/>
                  <a:pt x="195486" y="230942"/>
                </a:cubicBezTo>
                <a:cubicBezTo>
                  <a:pt x="145337" y="182096"/>
                  <a:pt x="-4458" y="13414"/>
                  <a:pt x="101" y="31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818977E5-E816-A425-0DA4-B1A6281BF657}"/>
              </a:ext>
            </a:extLst>
          </p:cNvPr>
          <p:cNvSpPr/>
          <p:nvPr/>
        </p:nvSpPr>
        <p:spPr>
          <a:xfrm>
            <a:off x="3791013" y="1409698"/>
            <a:ext cx="921074" cy="241676"/>
          </a:xfrm>
          <a:custGeom>
            <a:avLst/>
            <a:gdLst>
              <a:gd name="connsiteX0" fmla="*/ 12637 w 921074"/>
              <a:gd name="connsiteY0" fmla="*/ 234952 h 241676"/>
              <a:gd name="connsiteX1" fmla="*/ 409512 w 921074"/>
              <a:gd name="connsiteY1" fmla="*/ 34927 h 241676"/>
              <a:gd name="connsiteX2" fmla="*/ 339662 w 921074"/>
              <a:gd name="connsiteY2" fmla="*/ 50802 h 241676"/>
              <a:gd name="connsiteX3" fmla="*/ 507937 w 921074"/>
              <a:gd name="connsiteY3" fmla="*/ 3177 h 241676"/>
              <a:gd name="connsiteX4" fmla="*/ 688912 w 921074"/>
              <a:gd name="connsiteY4" fmla="*/ 79377 h 241676"/>
              <a:gd name="connsiteX5" fmla="*/ 647637 w 921074"/>
              <a:gd name="connsiteY5" fmla="*/ 2 h 241676"/>
              <a:gd name="connsiteX6" fmla="*/ 920687 w 921074"/>
              <a:gd name="connsiteY6" fmla="*/ 82552 h 241676"/>
              <a:gd name="connsiteX7" fmla="*/ 701612 w 921074"/>
              <a:gd name="connsiteY7" fmla="*/ 22227 h 241676"/>
              <a:gd name="connsiteX8" fmla="*/ 450787 w 921074"/>
              <a:gd name="connsiteY8" fmla="*/ 19052 h 241676"/>
              <a:gd name="connsiteX9" fmla="*/ 88837 w 921074"/>
              <a:gd name="connsiteY9" fmla="*/ 63502 h 241676"/>
              <a:gd name="connsiteX10" fmla="*/ 253937 w 921074"/>
              <a:gd name="connsiteY10" fmla="*/ 63502 h 241676"/>
              <a:gd name="connsiteX11" fmla="*/ 111062 w 921074"/>
              <a:gd name="connsiteY11" fmla="*/ 184152 h 241676"/>
              <a:gd name="connsiteX12" fmla="*/ 12637 w 921074"/>
              <a:gd name="connsiteY12" fmla="*/ 234952 h 2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1074" h="241676">
                <a:moveTo>
                  <a:pt x="12637" y="234952"/>
                </a:moveTo>
                <a:lnTo>
                  <a:pt x="409512" y="34927"/>
                </a:lnTo>
                <a:cubicBezTo>
                  <a:pt x="464016" y="4235"/>
                  <a:pt x="323258" y="56094"/>
                  <a:pt x="339662" y="50802"/>
                </a:cubicBezTo>
                <a:cubicBezTo>
                  <a:pt x="356066" y="45510"/>
                  <a:pt x="449729" y="-1585"/>
                  <a:pt x="507937" y="3177"/>
                </a:cubicBezTo>
                <a:cubicBezTo>
                  <a:pt x="566145" y="7939"/>
                  <a:pt x="665629" y="79906"/>
                  <a:pt x="688912" y="79377"/>
                </a:cubicBezTo>
                <a:cubicBezTo>
                  <a:pt x="712195" y="78848"/>
                  <a:pt x="609008" y="-527"/>
                  <a:pt x="647637" y="2"/>
                </a:cubicBezTo>
                <a:cubicBezTo>
                  <a:pt x="686266" y="531"/>
                  <a:pt x="911691" y="78848"/>
                  <a:pt x="920687" y="82552"/>
                </a:cubicBezTo>
                <a:cubicBezTo>
                  <a:pt x="929683" y="86256"/>
                  <a:pt x="779929" y="32810"/>
                  <a:pt x="701612" y="22227"/>
                </a:cubicBezTo>
                <a:cubicBezTo>
                  <a:pt x="623295" y="11644"/>
                  <a:pt x="552916" y="12173"/>
                  <a:pt x="450787" y="19052"/>
                </a:cubicBezTo>
                <a:cubicBezTo>
                  <a:pt x="348658" y="25931"/>
                  <a:pt x="121645" y="56094"/>
                  <a:pt x="88837" y="63502"/>
                </a:cubicBezTo>
                <a:cubicBezTo>
                  <a:pt x="56029" y="70910"/>
                  <a:pt x="250233" y="43394"/>
                  <a:pt x="253937" y="63502"/>
                </a:cubicBezTo>
                <a:cubicBezTo>
                  <a:pt x="257641" y="83610"/>
                  <a:pt x="148633" y="158752"/>
                  <a:pt x="111062" y="184152"/>
                </a:cubicBezTo>
                <a:cubicBezTo>
                  <a:pt x="73491" y="209552"/>
                  <a:pt x="-37105" y="259823"/>
                  <a:pt x="12637" y="2349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AA71740B-9065-0764-FD27-81B83D1DFDDF}"/>
              </a:ext>
            </a:extLst>
          </p:cNvPr>
          <p:cNvSpPr/>
          <p:nvPr/>
        </p:nvSpPr>
        <p:spPr>
          <a:xfrm>
            <a:off x="3385668" y="1863669"/>
            <a:ext cx="310157" cy="499419"/>
          </a:xfrm>
          <a:custGeom>
            <a:avLst/>
            <a:gdLst>
              <a:gd name="connsiteX0" fmla="*/ 2057 w 310157"/>
              <a:gd name="connsiteY0" fmla="*/ 498531 h 499419"/>
              <a:gd name="connsiteX1" fmla="*/ 119532 w 310157"/>
              <a:gd name="connsiteY1" fmla="*/ 196906 h 499419"/>
              <a:gd name="connsiteX2" fmla="*/ 310032 w 310157"/>
              <a:gd name="connsiteY2" fmla="*/ 56 h 499419"/>
              <a:gd name="connsiteX3" fmla="*/ 151282 w 310157"/>
              <a:gd name="connsiteY3" fmla="*/ 174681 h 499419"/>
              <a:gd name="connsiteX4" fmla="*/ 49682 w 310157"/>
              <a:gd name="connsiteY4" fmla="*/ 285806 h 499419"/>
              <a:gd name="connsiteX5" fmla="*/ 2057 w 310157"/>
              <a:gd name="connsiteY5" fmla="*/ 498531 h 4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157" h="499419">
                <a:moveTo>
                  <a:pt x="2057" y="498531"/>
                </a:moveTo>
                <a:cubicBezTo>
                  <a:pt x="13699" y="483715"/>
                  <a:pt x="68203" y="279985"/>
                  <a:pt x="119532" y="196906"/>
                </a:cubicBezTo>
                <a:cubicBezTo>
                  <a:pt x="170861" y="113827"/>
                  <a:pt x="304740" y="3760"/>
                  <a:pt x="310032" y="56"/>
                </a:cubicBezTo>
                <a:cubicBezTo>
                  <a:pt x="315324" y="-3648"/>
                  <a:pt x="151282" y="174681"/>
                  <a:pt x="151282" y="174681"/>
                </a:cubicBezTo>
                <a:cubicBezTo>
                  <a:pt x="107890" y="222306"/>
                  <a:pt x="68203" y="232890"/>
                  <a:pt x="49682" y="285806"/>
                </a:cubicBezTo>
                <a:cubicBezTo>
                  <a:pt x="31161" y="338722"/>
                  <a:pt x="-9585" y="513347"/>
                  <a:pt x="2057" y="4985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3C5848D-05A7-0709-E700-557B96184BFB}"/>
              </a:ext>
            </a:extLst>
          </p:cNvPr>
          <p:cNvSpPr/>
          <p:nvPr/>
        </p:nvSpPr>
        <p:spPr>
          <a:xfrm>
            <a:off x="3330549" y="2521326"/>
            <a:ext cx="79404" cy="375052"/>
          </a:xfrm>
          <a:custGeom>
            <a:avLst/>
            <a:gdLst>
              <a:gd name="connsiteX0" fmla="*/ 79401 w 79404"/>
              <a:gd name="connsiteY0" fmla="*/ 2799 h 375052"/>
              <a:gd name="connsiteX1" fmla="*/ 12726 w 79404"/>
              <a:gd name="connsiteY1" fmla="*/ 171074 h 375052"/>
              <a:gd name="connsiteX2" fmla="*/ 26 w 79404"/>
              <a:gd name="connsiteY2" fmla="*/ 364749 h 375052"/>
              <a:gd name="connsiteX3" fmla="*/ 9551 w 79404"/>
              <a:gd name="connsiteY3" fmla="*/ 320299 h 375052"/>
              <a:gd name="connsiteX4" fmla="*/ 15901 w 79404"/>
              <a:gd name="connsiteY4" fmla="*/ 82174 h 375052"/>
              <a:gd name="connsiteX5" fmla="*/ 79401 w 79404"/>
              <a:gd name="connsiteY5" fmla="*/ 2799 h 3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4" h="375052">
                <a:moveTo>
                  <a:pt x="79401" y="2799"/>
                </a:moveTo>
                <a:cubicBezTo>
                  <a:pt x="78872" y="17616"/>
                  <a:pt x="25955" y="110749"/>
                  <a:pt x="12726" y="171074"/>
                </a:cubicBezTo>
                <a:cubicBezTo>
                  <a:pt x="-503" y="231399"/>
                  <a:pt x="555" y="339878"/>
                  <a:pt x="26" y="364749"/>
                </a:cubicBezTo>
                <a:cubicBezTo>
                  <a:pt x="-503" y="389620"/>
                  <a:pt x="6905" y="367395"/>
                  <a:pt x="9551" y="320299"/>
                </a:cubicBezTo>
                <a:cubicBezTo>
                  <a:pt x="12197" y="273203"/>
                  <a:pt x="6905" y="129799"/>
                  <a:pt x="15901" y="82174"/>
                </a:cubicBezTo>
                <a:cubicBezTo>
                  <a:pt x="24897" y="34549"/>
                  <a:pt x="79930" y="-12018"/>
                  <a:pt x="79401" y="27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E744AEE9-F502-56CB-4654-389BAE7E1530}"/>
              </a:ext>
            </a:extLst>
          </p:cNvPr>
          <p:cNvSpPr/>
          <p:nvPr/>
        </p:nvSpPr>
        <p:spPr>
          <a:xfrm>
            <a:off x="3482853" y="1471096"/>
            <a:ext cx="568348" cy="545093"/>
          </a:xfrm>
          <a:custGeom>
            <a:avLst/>
            <a:gdLst>
              <a:gd name="connsiteX0" fmla="*/ 9647 w 568348"/>
              <a:gd name="connsiteY0" fmla="*/ 367229 h 545093"/>
              <a:gd name="connsiteX1" fmla="*/ 327147 w 568348"/>
              <a:gd name="connsiteY1" fmla="*/ 119579 h 545093"/>
              <a:gd name="connsiteX2" fmla="*/ 219197 w 568348"/>
              <a:gd name="connsiteY2" fmla="*/ 148154 h 545093"/>
              <a:gd name="connsiteX3" fmla="*/ 562097 w 568348"/>
              <a:gd name="connsiteY3" fmla="*/ 2104 h 545093"/>
              <a:gd name="connsiteX4" fmla="*/ 428747 w 568348"/>
              <a:gd name="connsiteY4" fmla="*/ 68779 h 545093"/>
              <a:gd name="connsiteX5" fmla="*/ 276347 w 568348"/>
              <a:gd name="connsiteY5" fmla="*/ 167204 h 545093"/>
              <a:gd name="connsiteX6" fmla="*/ 122 w 568348"/>
              <a:gd name="connsiteY6" fmla="*/ 545029 h 545093"/>
              <a:gd name="connsiteX7" fmla="*/ 238247 w 568348"/>
              <a:gd name="connsiteY7" fmla="*/ 198954 h 545093"/>
              <a:gd name="connsiteX8" fmla="*/ 9647 w 568348"/>
              <a:gd name="connsiteY8" fmla="*/ 367229 h 54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348" h="545093">
                <a:moveTo>
                  <a:pt x="9647" y="367229"/>
                </a:moveTo>
                <a:cubicBezTo>
                  <a:pt x="24464" y="354000"/>
                  <a:pt x="292222" y="156091"/>
                  <a:pt x="327147" y="119579"/>
                </a:cubicBezTo>
                <a:cubicBezTo>
                  <a:pt x="362072" y="83067"/>
                  <a:pt x="180039" y="167733"/>
                  <a:pt x="219197" y="148154"/>
                </a:cubicBezTo>
                <a:cubicBezTo>
                  <a:pt x="258355" y="128575"/>
                  <a:pt x="527172" y="15333"/>
                  <a:pt x="562097" y="2104"/>
                </a:cubicBezTo>
                <a:cubicBezTo>
                  <a:pt x="597022" y="-11125"/>
                  <a:pt x="476372" y="41262"/>
                  <a:pt x="428747" y="68779"/>
                </a:cubicBezTo>
                <a:cubicBezTo>
                  <a:pt x="381122" y="96296"/>
                  <a:pt x="347784" y="87829"/>
                  <a:pt x="276347" y="167204"/>
                </a:cubicBezTo>
                <a:cubicBezTo>
                  <a:pt x="204910" y="246579"/>
                  <a:pt x="6472" y="539737"/>
                  <a:pt x="122" y="545029"/>
                </a:cubicBezTo>
                <a:cubicBezTo>
                  <a:pt x="-6228" y="550321"/>
                  <a:pt x="236660" y="228587"/>
                  <a:pt x="238247" y="198954"/>
                </a:cubicBezTo>
                <a:cubicBezTo>
                  <a:pt x="239834" y="169321"/>
                  <a:pt x="-5170" y="380458"/>
                  <a:pt x="9647" y="3672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78187762-932A-6863-3583-C489891D6345}"/>
              </a:ext>
            </a:extLst>
          </p:cNvPr>
          <p:cNvSpPr/>
          <p:nvPr/>
        </p:nvSpPr>
        <p:spPr>
          <a:xfrm>
            <a:off x="4397034" y="1351049"/>
            <a:ext cx="1002468" cy="567092"/>
          </a:xfrm>
          <a:custGeom>
            <a:avLst/>
            <a:gdLst>
              <a:gd name="connsiteX0" fmla="*/ 32091 w 1002468"/>
              <a:gd name="connsiteY0" fmla="*/ 198351 h 567092"/>
              <a:gd name="connsiteX1" fmla="*/ 378166 w 1002468"/>
              <a:gd name="connsiteY1" fmla="*/ 93576 h 567092"/>
              <a:gd name="connsiteX2" fmla="*/ 590891 w 1002468"/>
              <a:gd name="connsiteY2" fmla="*/ 172951 h 567092"/>
              <a:gd name="connsiteX3" fmla="*/ 578191 w 1002468"/>
              <a:gd name="connsiteY3" fmla="*/ 118976 h 567092"/>
              <a:gd name="connsiteX4" fmla="*/ 825841 w 1002468"/>
              <a:gd name="connsiteY4" fmla="*/ 319001 h 567092"/>
              <a:gd name="connsiteX5" fmla="*/ 794091 w 1002468"/>
              <a:gd name="connsiteY5" fmla="*/ 207876 h 567092"/>
              <a:gd name="connsiteX6" fmla="*/ 1000466 w 1002468"/>
              <a:gd name="connsiteY6" fmla="*/ 563476 h 567092"/>
              <a:gd name="connsiteX7" fmla="*/ 886166 w 1002468"/>
              <a:gd name="connsiteY7" fmla="*/ 379326 h 567092"/>
              <a:gd name="connsiteX8" fmla="*/ 679791 w 1002468"/>
              <a:gd name="connsiteY8" fmla="*/ 176126 h 567092"/>
              <a:gd name="connsiteX9" fmla="*/ 457541 w 1002468"/>
              <a:gd name="connsiteY9" fmla="*/ 1501 h 567092"/>
              <a:gd name="connsiteX10" fmla="*/ 555966 w 1002468"/>
              <a:gd name="connsiteY10" fmla="*/ 90401 h 567092"/>
              <a:gd name="connsiteX11" fmla="*/ 378166 w 1002468"/>
              <a:gd name="connsiteY11" fmla="*/ 68176 h 567092"/>
              <a:gd name="connsiteX12" fmla="*/ 341 w 1002468"/>
              <a:gd name="connsiteY12" fmla="*/ 4676 h 567092"/>
              <a:gd name="connsiteX13" fmla="*/ 305141 w 1002468"/>
              <a:gd name="connsiteY13" fmla="*/ 71351 h 567092"/>
              <a:gd name="connsiteX14" fmla="*/ 32091 w 1002468"/>
              <a:gd name="connsiteY14" fmla="*/ 198351 h 5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2468" h="567092">
                <a:moveTo>
                  <a:pt x="32091" y="198351"/>
                </a:moveTo>
                <a:cubicBezTo>
                  <a:pt x="44262" y="202055"/>
                  <a:pt x="285033" y="97809"/>
                  <a:pt x="378166" y="93576"/>
                </a:cubicBezTo>
                <a:cubicBezTo>
                  <a:pt x="471299" y="89343"/>
                  <a:pt x="557553" y="168718"/>
                  <a:pt x="590891" y="172951"/>
                </a:cubicBezTo>
                <a:cubicBezTo>
                  <a:pt x="624229" y="177184"/>
                  <a:pt x="539033" y="94634"/>
                  <a:pt x="578191" y="118976"/>
                </a:cubicBezTo>
                <a:cubicBezTo>
                  <a:pt x="617349" y="143318"/>
                  <a:pt x="789858" y="304184"/>
                  <a:pt x="825841" y="319001"/>
                </a:cubicBezTo>
                <a:cubicBezTo>
                  <a:pt x="861824" y="333818"/>
                  <a:pt x="764987" y="167130"/>
                  <a:pt x="794091" y="207876"/>
                </a:cubicBezTo>
                <a:cubicBezTo>
                  <a:pt x="823195" y="248622"/>
                  <a:pt x="985120" y="534901"/>
                  <a:pt x="1000466" y="563476"/>
                </a:cubicBezTo>
                <a:cubicBezTo>
                  <a:pt x="1015812" y="592051"/>
                  <a:pt x="939612" y="443884"/>
                  <a:pt x="886166" y="379326"/>
                </a:cubicBezTo>
                <a:cubicBezTo>
                  <a:pt x="832720" y="314768"/>
                  <a:pt x="751229" y="239097"/>
                  <a:pt x="679791" y="176126"/>
                </a:cubicBezTo>
                <a:cubicBezTo>
                  <a:pt x="608353" y="113155"/>
                  <a:pt x="478178" y="15788"/>
                  <a:pt x="457541" y="1501"/>
                </a:cubicBezTo>
                <a:cubicBezTo>
                  <a:pt x="436904" y="-12786"/>
                  <a:pt x="569195" y="79289"/>
                  <a:pt x="555966" y="90401"/>
                </a:cubicBezTo>
                <a:cubicBezTo>
                  <a:pt x="542737" y="101513"/>
                  <a:pt x="470770" y="82463"/>
                  <a:pt x="378166" y="68176"/>
                </a:cubicBezTo>
                <a:cubicBezTo>
                  <a:pt x="285562" y="53889"/>
                  <a:pt x="12512" y="4147"/>
                  <a:pt x="341" y="4676"/>
                </a:cubicBezTo>
                <a:cubicBezTo>
                  <a:pt x="-11830" y="5205"/>
                  <a:pt x="305141" y="42247"/>
                  <a:pt x="305141" y="71351"/>
                </a:cubicBezTo>
                <a:cubicBezTo>
                  <a:pt x="305141" y="100455"/>
                  <a:pt x="19920" y="194647"/>
                  <a:pt x="32091" y="198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4272532-508F-0954-A169-03D0D0EE3A22}"/>
              </a:ext>
            </a:extLst>
          </p:cNvPr>
          <p:cNvSpPr/>
          <p:nvPr/>
        </p:nvSpPr>
        <p:spPr>
          <a:xfrm>
            <a:off x="5365615" y="2266627"/>
            <a:ext cx="331926" cy="415704"/>
          </a:xfrm>
          <a:custGeom>
            <a:avLst/>
            <a:gdLst>
              <a:gd name="connsiteX0" fmla="*/ 149360 w 331926"/>
              <a:gd name="connsiteY0" fmla="*/ 323 h 415704"/>
              <a:gd name="connsiteX1" fmla="*/ 241435 w 331926"/>
              <a:gd name="connsiteY1" fmla="*/ 171773 h 415704"/>
              <a:gd name="connsiteX2" fmla="*/ 238260 w 331926"/>
              <a:gd name="connsiteY2" fmla="*/ 241623 h 415704"/>
              <a:gd name="connsiteX3" fmla="*/ 330335 w 331926"/>
              <a:gd name="connsiteY3" fmla="*/ 413073 h 415704"/>
              <a:gd name="connsiteX4" fmla="*/ 289060 w 331926"/>
              <a:gd name="connsiteY4" fmla="*/ 336873 h 415704"/>
              <a:gd name="connsiteX5" fmla="*/ 193810 w 331926"/>
              <a:gd name="connsiteY5" fmla="*/ 219398 h 415704"/>
              <a:gd name="connsiteX6" fmla="*/ 135 w 331926"/>
              <a:gd name="connsiteY6" fmla="*/ 54298 h 415704"/>
              <a:gd name="connsiteX7" fmla="*/ 225560 w 331926"/>
              <a:gd name="connsiteY7" fmla="*/ 228923 h 415704"/>
              <a:gd name="connsiteX8" fmla="*/ 212860 w 331926"/>
              <a:gd name="connsiteY8" fmla="*/ 130498 h 415704"/>
              <a:gd name="connsiteX9" fmla="*/ 149360 w 331926"/>
              <a:gd name="connsiteY9" fmla="*/ 323 h 41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926" h="415704">
                <a:moveTo>
                  <a:pt x="149360" y="323"/>
                </a:moveTo>
                <a:cubicBezTo>
                  <a:pt x="154122" y="7202"/>
                  <a:pt x="226618" y="131556"/>
                  <a:pt x="241435" y="171773"/>
                </a:cubicBezTo>
                <a:cubicBezTo>
                  <a:pt x="256252" y="211990"/>
                  <a:pt x="223443" y="201406"/>
                  <a:pt x="238260" y="241623"/>
                </a:cubicBezTo>
                <a:cubicBezTo>
                  <a:pt x="253077" y="281840"/>
                  <a:pt x="321868" y="397198"/>
                  <a:pt x="330335" y="413073"/>
                </a:cubicBezTo>
                <a:cubicBezTo>
                  <a:pt x="338802" y="428948"/>
                  <a:pt x="311814" y="369152"/>
                  <a:pt x="289060" y="336873"/>
                </a:cubicBezTo>
                <a:cubicBezTo>
                  <a:pt x="266306" y="304594"/>
                  <a:pt x="241964" y="266494"/>
                  <a:pt x="193810" y="219398"/>
                </a:cubicBezTo>
                <a:cubicBezTo>
                  <a:pt x="145656" y="172302"/>
                  <a:pt x="-5157" y="52711"/>
                  <a:pt x="135" y="54298"/>
                </a:cubicBezTo>
                <a:cubicBezTo>
                  <a:pt x="5427" y="55885"/>
                  <a:pt x="190106" y="216223"/>
                  <a:pt x="225560" y="228923"/>
                </a:cubicBezTo>
                <a:cubicBezTo>
                  <a:pt x="261014" y="241623"/>
                  <a:pt x="226618" y="162777"/>
                  <a:pt x="212860" y="130498"/>
                </a:cubicBezTo>
                <a:cubicBezTo>
                  <a:pt x="199102" y="98219"/>
                  <a:pt x="144598" y="-6556"/>
                  <a:pt x="149360" y="3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75559967-6EF3-2D89-E998-C7F4C559FD0C}"/>
              </a:ext>
            </a:extLst>
          </p:cNvPr>
          <p:cNvSpPr/>
          <p:nvPr/>
        </p:nvSpPr>
        <p:spPr>
          <a:xfrm>
            <a:off x="5457818" y="1859836"/>
            <a:ext cx="141207" cy="273947"/>
          </a:xfrm>
          <a:custGeom>
            <a:avLst/>
            <a:gdLst>
              <a:gd name="connsiteX0" fmla="*/ 7 w 141207"/>
              <a:gd name="connsiteY0" fmla="*/ 714 h 273947"/>
              <a:gd name="connsiteX1" fmla="*/ 123832 w 141207"/>
              <a:gd name="connsiteY1" fmla="*/ 175339 h 273947"/>
              <a:gd name="connsiteX2" fmla="*/ 114307 w 141207"/>
              <a:gd name="connsiteY2" fmla="*/ 273764 h 273947"/>
              <a:gd name="connsiteX3" fmla="*/ 133357 w 141207"/>
              <a:gd name="connsiteY3" fmla="*/ 197564 h 273947"/>
              <a:gd name="connsiteX4" fmla="*/ 130182 w 141207"/>
              <a:gd name="connsiteY4" fmla="*/ 115014 h 273947"/>
              <a:gd name="connsiteX5" fmla="*/ 7 w 141207"/>
              <a:gd name="connsiteY5" fmla="*/ 714 h 2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07" h="273947">
                <a:moveTo>
                  <a:pt x="7" y="714"/>
                </a:moveTo>
                <a:cubicBezTo>
                  <a:pt x="-1051" y="10768"/>
                  <a:pt x="104782" y="129831"/>
                  <a:pt x="123832" y="175339"/>
                </a:cubicBezTo>
                <a:cubicBezTo>
                  <a:pt x="142882" y="220847"/>
                  <a:pt x="112720" y="270060"/>
                  <a:pt x="114307" y="273764"/>
                </a:cubicBezTo>
                <a:cubicBezTo>
                  <a:pt x="115894" y="277468"/>
                  <a:pt x="130711" y="224022"/>
                  <a:pt x="133357" y="197564"/>
                </a:cubicBezTo>
                <a:cubicBezTo>
                  <a:pt x="136003" y="171106"/>
                  <a:pt x="151349" y="140414"/>
                  <a:pt x="130182" y="115014"/>
                </a:cubicBezTo>
                <a:cubicBezTo>
                  <a:pt x="109015" y="89614"/>
                  <a:pt x="1065" y="-9340"/>
                  <a:pt x="7" y="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E32D902E-3841-8BFA-7DFE-D9A2B150E3AD}"/>
              </a:ext>
            </a:extLst>
          </p:cNvPr>
          <p:cNvSpPr/>
          <p:nvPr/>
        </p:nvSpPr>
        <p:spPr>
          <a:xfrm>
            <a:off x="5698472" y="2412708"/>
            <a:ext cx="81501" cy="235242"/>
          </a:xfrm>
          <a:custGeom>
            <a:avLst/>
            <a:gdLst>
              <a:gd name="connsiteX0" fmla="*/ 653 w 81501"/>
              <a:gd name="connsiteY0" fmla="*/ 3467 h 235242"/>
              <a:gd name="connsiteX1" fmla="*/ 73678 w 81501"/>
              <a:gd name="connsiteY1" fmla="*/ 143167 h 235242"/>
              <a:gd name="connsiteX2" fmla="*/ 73678 w 81501"/>
              <a:gd name="connsiteY2" fmla="*/ 235242 h 235242"/>
              <a:gd name="connsiteX3" fmla="*/ 80028 w 81501"/>
              <a:gd name="connsiteY3" fmla="*/ 143167 h 235242"/>
              <a:gd name="connsiteX4" fmla="*/ 41928 w 81501"/>
              <a:gd name="connsiteY4" fmla="*/ 51092 h 235242"/>
              <a:gd name="connsiteX5" fmla="*/ 653 w 81501"/>
              <a:gd name="connsiteY5" fmla="*/ 3467 h 2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01" h="235242">
                <a:moveTo>
                  <a:pt x="653" y="3467"/>
                </a:moveTo>
                <a:cubicBezTo>
                  <a:pt x="5945" y="18813"/>
                  <a:pt x="61507" y="104538"/>
                  <a:pt x="73678" y="143167"/>
                </a:cubicBezTo>
                <a:cubicBezTo>
                  <a:pt x="85849" y="181796"/>
                  <a:pt x="72620" y="235242"/>
                  <a:pt x="73678" y="235242"/>
                </a:cubicBezTo>
                <a:cubicBezTo>
                  <a:pt x="74736" y="235242"/>
                  <a:pt x="85320" y="173859"/>
                  <a:pt x="80028" y="143167"/>
                </a:cubicBezTo>
                <a:cubicBezTo>
                  <a:pt x="74736" y="112475"/>
                  <a:pt x="60449" y="74904"/>
                  <a:pt x="41928" y="51092"/>
                </a:cubicBezTo>
                <a:cubicBezTo>
                  <a:pt x="23407" y="27280"/>
                  <a:pt x="-4639" y="-11879"/>
                  <a:pt x="653" y="34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82F966A3-29A4-0CC8-BF9A-6AFEF729DBF4}"/>
              </a:ext>
            </a:extLst>
          </p:cNvPr>
          <p:cNvSpPr/>
          <p:nvPr/>
        </p:nvSpPr>
        <p:spPr>
          <a:xfrm>
            <a:off x="5705024" y="2050152"/>
            <a:ext cx="208448" cy="678275"/>
          </a:xfrm>
          <a:custGeom>
            <a:avLst/>
            <a:gdLst>
              <a:gd name="connsiteX0" fmla="*/ 451 w 208448"/>
              <a:gd name="connsiteY0" fmla="*/ 898 h 678275"/>
              <a:gd name="connsiteX1" fmla="*/ 162376 w 208448"/>
              <a:gd name="connsiteY1" fmla="*/ 442223 h 678275"/>
              <a:gd name="connsiteX2" fmla="*/ 156026 w 208448"/>
              <a:gd name="connsiteY2" fmla="*/ 346973 h 678275"/>
              <a:gd name="connsiteX3" fmla="*/ 194126 w 208448"/>
              <a:gd name="connsiteY3" fmla="*/ 553348 h 678275"/>
              <a:gd name="connsiteX4" fmla="*/ 175076 w 208448"/>
              <a:gd name="connsiteY4" fmla="*/ 677173 h 678275"/>
              <a:gd name="connsiteX5" fmla="*/ 203651 w 208448"/>
              <a:gd name="connsiteY5" fmla="*/ 591448 h 678275"/>
              <a:gd name="connsiteX6" fmla="*/ 57601 w 208448"/>
              <a:gd name="connsiteY6" fmla="*/ 245373 h 678275"/>
              <a:gd name="connsiteX7" fmla="*/ 111576 w 208448"/>
              <a:gd name="connsiteY7" fmla="*/ 324748 h 678275"/>
              <a:gd name="connsiteX8" fmla="*/ 451 w 208448"/>
              <a:gd name="connsiteY8" fmla="*/ 898 h 67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48" h="678275">
                <a:moveTo>
                  <a:pt x="451" y="898"/>
                </a:moveTo>
                <a:cubicBezTo>
                  <a:pt x="8918" y="20477"/>
                  <a:pt x="136447" y="384544"/>
                  <a:pt x="162376" y="442223"/>
                </a:cubicBezTo>
                <a:cubicBezTo>
                  <a:pt x="188305" y="499902"/>
                  <a:pt x="150734" y="328452"/>
                  <a:pt x="156026" y="346973"/>
                </a:cubicBezTo>
                <a:cubicBezTo>
                  <a:pt x="161318" y="365494"/>
                  <a:pt x="190951" y="498315"/>
                  <a:pt x="194126" y="553348"/>
                </a:cubicBezTo>
                <a:cubicBezTo>
                  <a:pt x="197301" y="608381"/>
                  <a:pt x="173489" y="670823"/>
                  <a:pt x="175076" y="677173"/>
                </a:cubicBezTo>
                <a:cubicBezTo>
                  <a:pt x="176664" y="683523"/>
                  <a:pt x="223230" y="663415"/>
                  <a:pt x="203651" y="591448"/>
                </a:cubicBezTo>
                <a:cubicBezTo>
                  <a:pt x="184072" y="519481"/>
                  <a:pt x="72947" y="289823"/>
                  <a:pt x="57601" y="245373"/>
                </a:cubicBezTo>
                <a:cubicBezTo>
                  <a:pt x="42255" y="200923"/>
                  <a:pt x="117926" y="361790"/>
                  <a:pt x="111576" y="324748"/>
                </a:cubicBezTo>
                <a:cubicBezTo>
                  <a:pt x="105226" y="287706"/>
                  <a:pt x="-8016" y="-18681"/>
                  <a:pt x="451" y="8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870A4E8-0781-76BF-28A0-416EDD1AF133}"/>
              </a:ext>
            </a:extLst>
          </p:cNvPr>
          <p:cNvSpPr/>
          <p:nvPr/>
        </p:nvSpPr>
        <p:spPr>
          <a:xfrm>
            <a:off x="5514322" y="3647646"/>
            <a:ext cx="248803" cy="259584"/>
          </a:xfrm>
          <a:custGeom>
            <a:avLst/>
            <a:gdLst>
              <a:gd name="connsiteX0" fmla="*/ 653 w 248803"/>
              <a:gd name="connsiteY0" fmla="*/ 48054 h 259584"/>
              <a:gd name="connsiteX1" fmla="*/ 89553 w 248803"/>
              <a:gd name="connsiteY1" fmla="*/ 19479 h 259584"/>
              <a:gd name="connsiteX2" fmla="*/ 127653 w 248803"/>
              <a:gd name="connsiteY2" fmla="*/ 67104 h 259584"/>
              <a:gd name="connsiteX3" fmla="*/ 130828 w 248803"/>
              <a:gd name="connsiteY3" fmla="*/ 6779 h 259584"/>
              <a:gd name="connsiteX4" fmla="*/ 245128 w 248803"/>
              <a:gd name="connsiteY4" fmla="*/ 257604 h 259584"/>
              <a:gd name="connsiteX5" fmla="*/ 213378 w 248803"/>
              <a:gd name="connsiteY5" fmla="*/ 117904 h 259584"/>
              <a:gd name="connsiteX6" fmla="*/ 140353 w 248803"/>
              <a:gd name="connsiteY6" fmla="*/ 6779 h 259584"/>
              <a:gd name="connsiteX7" fmla="*/ 653 w 248803"/>
              <a:gd name="connsiteY7" fmla="*/ 48054 h 2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803" h="259584">
                <a:moveTo>
                  <a:pt x="653" y="48054"/>
                </a:moveTo>
                <a:cubicBezTo>
                  <a:pt x="-7814" y="50171"/>
                  <a:pt x="68386" y="16304"/>
                  <a:pt x="89553" y="19479"/>
                </a:cubicBezTo>
                <a:cubicBezTo>
                  <a:pt x="110720" y="22654"/>
                  <a:pt x="120774" y="69221"/>
                  <a:pt x="127653" y="67104"/>
                </a:cubicBezTo>
                <a:cubicBezTo>
                  <a:pt x="134532" y="64987"/>
                  <a:pt x="111249" y="-24971"/>
                  <a:pt x="130828" y="6779"/>
                </a:cubicBezTo>
                <a:cubicBezTo>
                  <a:pt x="150407" y="38529"/>
                  <a:pt x="231370" y="239083"/>
                  <a:pt x="245128" y="257604"/>
                </a:cubicBezTo>
                <a:cubicBezTo>
                  <a:pt x="258886" y="276125"/>
                  <a:pt x="230840" y="159708"/>
                  <a:pt x="213378" y="117904"/>
                </a:cubicBezTo>
                <a:cubicBezTo>
                  <a:pt x="195916" y="76100"/>
                  <a:pt x="168399" y="16304"/>
                  <a:pt x="140353" y="6779"/>
                </a:cubicBezTo>
                <a:cubicBezTo>
                  <a:pt x="112307" y="-2746"/>
                  <a:pt x="9120" y="45937"/>
                  <a:pt x="653" y="480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8DE1FB4-4A52-0772-0A93-054C45E791FD}"/>
              </a:ext>
            </a:extLst>
          </p:cNvPr>
          <p:cNvSpPr/>
          <p:nvPr/>
        </p:nvSpPr>
        <p:spPr>
          <a:xfrm>
            <a:off x="5825441" y="4283527"/>
            <a:ext cx="235194" cy="655951"/>
          </a:xfrm>
          <a:custGeom>
            <a:avLst/>
            <a:gdLst>
              <a:gd name="connsiteX0" fmla="*/ 233882 w 235194"/>
              <a:gd name="connsiteY0" fmla="*/ 114 h 655951"/>
              <a:gd name="connsiteX1" fmla="*/ 218705 w 235194"/>
              <a:gd name="connsiteY1" fmla="*/ 193618 h 655951"/>
              <a:gd name="connsiteX2" fmla="*/ 101085 w 235194"/>
              <a:gd name="connsiteY2" fmla="*/ 436446 h 655951"/>
              <a:gd name="connsiteX3" fmla="*/ 127644 w 235194"/>
              <a:gd name="connsiteY3" fmla="*/ 394710 h 655951"/>
              <a:gd name="connsiteX4" fmla="*/ 10025 w 235194"/>
              <a:gd name="connsiteY4" fmla="*/ 648921 h 655951"/>
              <a:gd name="connsiteX5" fmla="*/ 21407 w 235194"/>
              <a:gd name="connsiteY5" fmla="*/ 561655 h 655951"/>
              <a:gd name="connsiteX6" fmla="*/ 142821 w 235194"/>
              <a:gd name="connsiteY6" fmla="*/ 318827 h 655951"/>
              <a:gd name="connsiteX7" fmla="*/ 214911 w 235194"/>
              <a:gd name="connsiteY7" fmla="*/ 220178 h 655951"/>
              <a:gd name="connsiteX8" fmla="*/ 233882 w 235194"/>
              <a:gd name="connsiteY8" fmla="*/ 114 h 65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94" h="655951">
                <a:moveTo>
                  <a:pt x="233882" y="114"/>
                </a:moveTo>
                <a:cubicBezTo>
                  <a:pt x="234514" y="-4313"/>
                  <a:pt x="240838" y="120896"/>
                  <a:pt x="218705" y="193618"/>
                </a:cubicBezTo>
                <a:cubicBezTo>
                  <a:pt x="196572" y="266340"/>
                  <a:pt x="116262" y="402931"/>
                  <a:pt x="101085" y="436446"/>
                </a:cubicBezTo>
                <a:cubicBezTo>
                  <a:pt x="85908" y="469961"/>
                  <a:pt x="142821" y="359298"/>
                  <a:pt x="127644" y="394710"/>
                </a:cubicBezTo>
                <a:cubicBezTo>
                  <a:pt x="112467" y="430122"/>
                  <a:pt x="27731" y="621097"/>
                  <a:pt x="10025" y="648921"/>
                </a:cubicBezTo>
                <a:cubicBezTo>
                  <a:pt x="-7681" y="676745"/>
                  <a:pt x="-726" y="616671"/>
                  <a:pt x="21407" y="561655"/>
                </a:cubicBezTo>
                <a:cubicBezTo>
                  <a:pt x="43540" y="506639"/>
                  <a:pt x="110570" y="375740"/>
                  <a:pt x="142821" y="318827"/>
                </a:cubicBezTo>
                <a:cubicBezTo>
                  <a:pt x="175072" y="261914"/>
                  <a:pt x="198469" y="266973"/>
                  <a:pt x="214911" y="220178"/>
                </a:cubicBezTo>
                <a:cubicBezTo>
                  <a:pt x="231352" y="173383"/>
                  <a:pt x="233250" y="4541"/>
                  <a:pt x="233882" y="1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7AB4C7B7-3215-DDF8-E121-2E3D4F2D39D5}"/>
              </a:ext>
            </a:extLst>
          </p:cNvPr>
          <p:cNvSpPr/>
          <p:nvPr/>
        </p:nvSpPr>
        <p:spPr>
          <a:xfrm>
            <a:off x="3258015" y="4097546"/>
            <a:ext cx="366196" cy="980112"/>
          </a:xfrm>
          <a:custGeom>
            <a:avLst/>
            <a:gdLst>
              <a:gd name="connsiteX0" fmla="*/ 35343 w 366196"/>
              <a:gd name="connsiteY0" fmla="*/ 180 h 980112"/>
              <a:gd name="connsiteX1" fmla="*/ 35343 w 366196"/>
              <a:gd name="connsiteY1" fmla="*/ 345452 h 980112"/>
              <a:gd name="connsiteX2" fmla="*/ 137786 w 366196"/>
              <a:gd name="connsiteY2" fmla="*/ 588280 h 980112"/>
              <a:gd name="connsiteX3" fmla="*/ 111226 w 366196"/>
              <a:gd name="connsiteY3" fmla="*/ 550338 h 980112"/>
              <a:gd name="connsiteX4" fmla="*/ 357849 w 366196"/>
              <a:gd name="connsiteY4" fmla="*/ 963905 h 980112"/>
              <a:gd name="connsiteX5" fmla="*/ 285759 w 366196"/>
              <a:gd name="connsiteY5" fmla="*/ 853873 h 980112"/>
              <a:gd name="connsiteX6" fmla="*/ 65696 w 366196"/>
              <a:gd name="connsiteY6" fmla="*/ 459277 h 980112"/>
              <a:gd name="connsiteX7" fmla="*/ 1195 w 366196"/>
              <a:gd name="connsiteY7" fmla="*/ 299921 h 980112"/>
              <a:gd name="connsiteX8" fmla="*/ 35343 w 366196"/>
              <a:gd name="connsiteY8" fmla="*/ 180 h 98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196" h="980112">
                <a:moveTo>
                  <a:pt x="35343" y="180"/>
                </a:moveTo>
                <a:cubicBezTo>
                  <a:pt x="41034" y="7768"/>
                  <a:pt x="18269" y="247435"/>
                  <a:pt x="35343" y="345452"/>
                </a:cubicBezTo>
                <a:cubicBezTo>
                  <a:pt x="52417" y="443469"/>
                  <a:pt x="125139" y="554132"/>
                  <a:pt x="137786" y="588280"/>
                </a:cubicBezTo>
                <a:cubicBezTo>
                  <a:pt x="150433" y="622428"/>
                  <a:pt x="74549" y="487734"/>
                  <a:pt x="111226" y="550338"/>
                </a:cubicBezTo>
                <a:cubicBezTo>
                  <a:pt x="147903" y="612942"/>
                  <a:pt x="328760" y="913316"/>
                  <a:pt x="357849" y="963905"/>
                </a:cubicBezTo>
                <a:cubicBezTo>
                  <a:pt x="386938" y="1014494"/>
                  <a:pt x="334451" y="937978"/>
                  <a:pt x="285759" y="853873"/>
                </a:cubicBezTo>
                <a:cubicBezTo>
                  <a:pt x="237067" y="769768"/>
                  <a:pt x="113123" y="551602"/>
                  <a:pt x="65696" y="459277"/>
                </a:cubicBezTo>
                <a:cubicBezTo>
                  <a:pt x="18269" y="366952"/>
                  <a:pt x="9416" y="373908"/>
                  <a:pt x="1195" y="299921"/>
                </a:cubicBezTo>
                <a:cubicBezTo>
                  <a:pt x="-7026" y="225934"/>
                  <a:pt x="29652" y="-7408"/>
                  <a:pt x="35343" y="1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EABED491-323F-9C65-5B82-F561184CBD2E}"/>
              </a:ext>
            </a:extLst>
          </p:cNvPr>
          <p:cNvSpPr/>
          <p:nvPr/>
        </p:nvSpPr>
        <p:spPr>
          <a:xfrm>
            <a:off x="2997073" y="4336757"/>
            <a:ext cx="314724" cy="155630"/>
          </a:xfrm>
          <a:custGeom>
            <a:avLst/>
            <a:gdLst>
              <a:gd name="connsiteX0" fmla="*/ 338 w 314724"/>
              <a:gd name="connsiteY0" fmla="*/ 3 h 155630"/>
              <a:gd name="connsiteX1" fmla="*/ 144517 w 314724"/>
              <a:gd name="connsiteY1" fmla="*/ 121417 h 155630"/>
              <a:gd name="connsiteX2" fmla="*/ 163488 w 314724"/>
              <a:gd name="connsiteY2" fmla="*/ 136594 h 155630"/>
              <a:gd name="connsiteX3" fmla="*/ 311461 w 314724"/>
              <a:gd name="connsiteY3" fmla="*/ 64504 h 155630"/>
              <a:gd name="connsiteX4" fmla="*/ 258343 w 314724"/>
              <a:gd name="connsiteY4" fmla="*/ 110035 h 155630"/>
              <a:gd name="connsiteX5" fmla="*/ 171076 w 314724"/>
              <a:gd name="connsiteY5" fmla="*/ 155565 h 155630"/>
              <a:gd name="connsiteX6" fmla="*/ 106575 w 314724"/>
              <a:gd name="connsiteY6" fmla="*/ 117623 h 155630"/>
              <a:gd name="connsiteX7" fmla="*/ 338 w 314724"/>
              <a:gd name="connsiteY7" fmla="*/ 3 h 1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724" h="155630">
                <a:moveTo>
                  <a:pt x="338" y="3"/>
                </a:moveTo>
                <a:cubicBezTo>
                  <a:pt x="6662" y="635"/>
                  <a:pt x="117325" y="98652"/>
                  <a:pt x="144517" y="121417"/>
                </a:cubicBezTo>
                <a:cubicBezTo>
                  <a:pt x="171709" y="144182"/>
                  <a:pt x="135664" y="146079"/>
                  <a:pt x="163488" y="136594"/>
                </a:cubicBezTo>
                <a:cubicBezTo>
                  <a:pt x="191312" y="127109"/>
                  <a:pt x="295652" y="68931"/>
                  <a:pt x="311461" y="64504"/>
                </a:cubicBezTo>
                <a:cubicBezTo>
                  <a:pt x="327270" y="60078"/>
                  <a:pt x="281741" y="94858"/>
                  <a:pt x="258343" y="110035"/>
                </a:cubicBezTo>
                <a:cubicBezTo>
                  <a:pt x="234946" y="125212"/>
                  <a:pt x="196371" y="154300"/>
                  <a:pt x="171076" y="155565"/>
                </a:cubicBezTo>
                <a:cubicBezTo>
                  <a:pt x="145781" y="156830"/>
                  <a:pt x="135031" y="139756"/>
                  <a:pt x="106575" y="117623"/>
                </a:cubicBezTo>
                <a:cubicBezTo>
                  <a:pt x="78119" y="95490"/>
                  <a:pt x="-5986" y="-629"/>
                  <a:pt x="338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5B11032-54CF-42B0-0F57-E133801FE955}"/>
              </a:ext>
            </a:extLst>
          </p:cNvPr>
          <p:cNvSpPr/>
          <p:nvPr/>
        </p:nvSpPr>
        <p:spPr>
          <a:xfrm>
            <a:off x="3126391" y="3980106"/>
            <a:ext cx="148003" cy="467033"/>
          </a:xfrm>
          <a:custGeom>
            <a:avLst/>
            <a:gdLst>
              <a:gd name="connsiteX0" fmla="*/ 45553 w 148003"/>
              <a:gd name="connsiteY0" fmla="*/ 0 h 467033"/>
              <a:gd name="connsiteX1" fmla="*/ 102465 w 148003"/>
              <a:gd name="connsiteY1" fmla="*/ 212475 h 467033"/>
              <a:gd name="connsiteX2" fmla="*/ 68318 w 148003"/>
              <a:gd name="connsiteY2" fmla="*/ 299741 h 467033"/>
              <a:gd name="connsiteX3" fmla="*/ 22 w 148003"/>
              <a:gd name="connsiteY3" fmla="*/ 356654 h 467033"/>
              <a:gd name="connsiteX4" fmla="*/ 75906 w 148003"/>
              <a:gd name="connsiteY4" fmla="*/ 292153 h 467033"/>
              <a:gd name="connsiteX5" fmla="*/ 117642 w 148003"/>
              <a:gd name="connsiteY5" fmla="*/ 462892 h 467033"/>
              <a:gd name="connsiteX6" fmla="*/ 94877 w 148003"/>
              <a:gd name="connsiteY6" fmla="*/ 398390 h 467033"/>
              <a:gd name="connsiteX7" fmla="*/ 147996 w 148003"/>
              <a:gd name="connsiteY7" fmla="*/ 223857 h 467033"/>
              <a:gd name="connsiteX8" fmla="*/ 98671 w 148003"/>
              <a:gd name="connsiteY8" fmla="*/ 333889 h 467033"/>
              <a:gd name="connsiteX9" fmla="*/ 75906 w 148003"/>
              <a:gd name="connsiteY9" fmla="*/ 212475 h 467033"/>
              <a:gd name="connsiteX10" fmla="*/ 45553 w 148003"/>
              <a:gd name="connsiteY10" fmla="*/ 0 h 4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003" h="467033">
                <a:moveTo>
                  <a:pt x="45553" y="0"/>
                </a:moveTo>
                <a:cubicBezTo>
                  <a:pt x="49979" y="0"/>
                  <a:pt x="98671" y="162518"/>
                  <a:pt x="102465" y="212475"/>
                </a:cubicBezTo>
                <a:cubicBezTo>
                  <a:pt x="106259" y="262432"/>
                  <a:pt x="85392" y="275711"/>
                  <a:pt x="68318" y="299741"/>
                </a:cubicBezTo>
                <a:cubicBezTo>
                  <a:pt x="51244" y="323771"/>
                  <a:pt x="-1243" y="357919"/>
                  <a:pt x="22" y="356654"/>
                </a:cubicBezTo>
                <a:cubicBezTo>
                  <a:pt x="1287" y="355389"/>
                  <a:pt x="56303" y="274447"/>
                  <a:pt x="75906" y="292153"/>
                </a:cubicBezTo>
                <a:cubicBezTo>
                  <a:pt x="95509" y="309859"/>
                  <a:pt x="114480" y="445186"/>
                  <a:pt x="117642" y="462892"/>
                </a:cubicBezTo>
                <a:cubicBezTo>
                  <a:pt x="120804" y="480598"/>
                  <a:pt x="89818" y="438229"/>
                  <a:pt x="94877" y="398390"/>
                </a:cubicBezTo>
                <a:cubicBezTo>
                  <a:pt x="99936" y="358551"/>
                  <a:pt x="147364" y="234607"/>
                  <a:pt x="147996" y="223857"/>
                </a:cubicBezTo>
                <a:cubicBezTo>
                  <a:pt x="148628" y="213107"/>
                  <a:pt x="110686" y="335786"/>
                  <a:pt x="98671" y="333889"/>
                </a:cubicBezTo>
                <a:cubicBezTo>
                  <a:pt x="86656" y="331992"/>
                  <a:pt x="79700" y="264961"/>
                  <a:pt x="75906" y="212475"/>
                </a:cubicBezTo>
                <a:cubicBezTo>
                  <a:pt x="72112" y="159989"/>
                  <a:pt x="41127" y="0"/>
                  <a:pt x="4555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0ECFF3E-8A0B-3526-DB95-99379B825289}"/>
              </a:ext>
            </a:extLst>
          </p:cNvPr>
          <p:cNvSpPr/>
          <p:nvPr/>
        </p:nvSpPr>
        <p:spPr>
          <a:xfrm>
            <a:off x="2906225" y="3376129"/>
            <a:ext cx="220191" cy="266294"/>
          </a:xfrm>
          <a:custGeom>
            <a:avLst/>
            <a:gdLst>
              <a:gd name="connsiteX0" fmla="*/ 41861 w 220191"/>
              <a:gd name="connsiteY0" fmla="*/ 701 h 266294"/>
              <a:gd name="connsiteX1" fmla="*/ 22890 w 220191"/>
              <a:gd name="connsiteY1" fmla="*/ 171439 h 266294"/>
              <a:gd name="connsiteX2" fmla="*/ 72215 w 220191"/>
              <a:gd name="connsiteY2" fmla="*/ 254912 h 266294"/>
              <a:gd name="connsiteX3" fmla="*/ 106363 w 220191"/>
              <a:gd name="connsiteY3" fmla="*/ 216970 h 266294"/>
              <a:gd name="connsiteX4" fmla="*/ 220188 w 220191"/>
              <a:gd name="connsiteY4" fmla="*/ 266294 h 266294"/>
              <a:gd name="connsiteX5" fmla="*/ 110157 w 220191"/>
              <a:gd name="connsiteY5" fmla="*/ 216970 h 266294"/>
              <a:gd name="connsiteX6" fmla="*/ 91186 w 220191"/>
              <a:gd name="connsiteY6" fmla="*/ 114527 h 266294"/>
              <a:gd name="connsiteX7" fmla="*/ 94980 w 220191"/>
              <a:gd name="connsiteY7" fmla="*/ 220764 h 266294"/>
              <a:gd name="connsiteX8" fmla="*/ 34273 w 220191"/>
              <a:gd name="connsiteY8" fmla="*/ 205587 h 266294"/>
              <a:gd name="connsiteX9" fmla="*/ 125 w 220191"/>
              <a:gd name="connsiteY9" fmla="*/ 38643 h 266294"/>
              <a:gd name="connsiteX10" fmla="*/ 22890 w 220191"/>
              <a:gd name="connsiteY10" fmla="*/ 106938 h 266294"/>
              <a:gd name="connsiteX11" fmla="*/ 41861 w 220191"/>
              <a:gd name="connsiteY11" fmla="*/ 701 h 26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91" h="266294">
                <a:moveTo>
                  <a:pt x="41861" y="701"/>
                </a:moveTo>
                <a:cubicBezTo>
                  <a:pt x="41861" y="11451"/>
                  <a:pt x="17831" y="129071"/>
                  <a:pt x="22890" y="171439"/>
                </a:cubicBezTo>
                <a:cubicBezTo>
                  <a:pt x="27949" y="213807"/>
                  <a:pt x="58303" y="247324"/>
                  <a:pt x="72215" y="254912"/>
                </a:cubicBezTo>
                <a:cubicBezTo>
                  <a:pt x="86127" y="262500"/>
                  <a:pt x="81701" y="215073"/>
                  <a:pt x="106363" y="216970"/>
                </a:cubicBezTo>
                <a:cubicBezTo>
                  <a:pt x="131025" y="218867"/>
                  <a:pt x="219556" y="266294"/>
                  <a:pt x="220188" y="266294"/>
                </a:cubicBezTo>
                <a:cubicBezTo>
                  <a:pt x="220820" y="266294"/>
                  <a:pt x="131657" y="242264"/>
                  <a:pt x="110157" y="216970"/>
                </a:cubicBezTo>
                <a:cubicBezTo>
                  <a:pt x="88657" y="191676"/>
                  <a:pt x="93716" y="113895"/>
                  <a:pt x="91186" y="114527"/>
                </a:cubicBezTo>
                <a:cubicBezTo>
                  <a:pt x="88656" y="115159"/>
                  <a:pt x="104465" y="205587"/>
                  <a:pt x="94980" y="220764"/>
                </a:cubicBezTo>
                <a:cubicBezTo>
                  <a:pt x="85495" y="235941"/>
                  <a:pt x="50082" y="235940"/>
                  <a:pt x="34273" y="205587"/>
                </a:cubicBezTo>
                <a:cubicBezTo>
                  <a:pt x="18464" y="175234"/>
                  <a:pt x="2022" y="55084"/>
                  <a:pt x="125" y="38643"/>
                </a:cubicBezTo>
                <a:cubicBezTo>
                  <a:pt x="-1772" y="22202"/>
                  <a:pt x="18463" y="107570"/>
                  <a:pt x="22890" y="106938"/>
                </a:cubicBezTo>
                <a:cubicBezTo>
                  <a:pt x="27317" y="106306"/>
                  <a:pt x="41861" y="-10049"/>
                  <a:pt x="41861" y="7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B8AE0D98-6C7A-157D-772B-72BA9ABFAE52}"/>
              </a:ext>
            </a:extLst>
          </p:cNvPr>
          <p:cNvSpPr/>
          <p:nvPr/>
        </p:nvSpPr>
        <p:spPr>
          <a:xfrm>
            <a:off x="2997057" y="3313397"/>
            <a:ext cx="188661" cy="534570"/>
          </a:xfrm>
          <a:custGeom>
            <a:avLst/>
            <a:gdLst>
              <a:gd name="connsiteX0" fmla="*/ 354 w 188661"/>
              <a:gd name="connsiteY0" fmla="*/ 2726 h 534570"/>
              <a:gd name="connsiteX1" fmla="*/ 178681 w 188661"/>
              <a:gd name="connsiteY1" fmla="*/ 321438 h 534570"/>
              <a:gd name="connsiteX2" fmla="*/ 159710 w 188661"/>
              <a:gd name="connsiteY2" fmla="*/ 378351 h 534570"/>
              <a:gd name="connsiteX3" fmla="*/ 106591 w 188661"/>
              <a:gd name="connsiteY3" fmla="*/ 533913 h 534570"/>
              <a:gd name="connsiteX4" fmla="*/ 102797 w 188661"/>
              <a:gd name="connsiteY4" fmla="*/ 427675 h 534570"/>
              <a:gd name="connsiteX5" fmla="*/ 102797 w 188661"/>
              <a:gd name="connsiteY5" fmla="*/ 272113 h 534570"/>
              <a:gd name="connsiteX6" fmla="*/ 125562 w 188661"/>
              <a:gd name="connsiteY6" fmla="*/ 458029 h 534570"/>
              <a:gd name="connsiteX7" fmla="*/ 182475 w 188661"/>
              <a:gd name="connsiteY7" fmla="*/ 329026 h 534570"/>
              <a:gd name="connsiteX8" fmla="*/ 133150 w 188661"/>
              <a:gd name="connsiteY8" fmla="*/ 146905 h 534570"/>
              <a:gd name="connsiteX9" fmla="*/ 133150 w 188661"/>
              <a:gd name="connsiteY9" fmla="*/ 165876 h 534570"/>
              <a:gd name="connsiteX10" fmla="*/ 354 w 188661"/>
              <a:gd name="connsiteY10" fmla="*/ 2726 h 53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661" h="534570">
                <a:moveTo>
                  <a:pt x="354" y="2726"/>
                </a:moveTo>
                <a:cubicBezTo>
                  <a:pt x="7942" y="28653"/>
                  <a:pt x="152122" y="258834"/>
                  <a:pt x="178681" y="321438"/>
                </a:cubicBezTo>
                <a:cubicBezTo>
                  <a:pt x="205240" y="384042"/>
                  <a:pt x="171725" y="342939"/>
                  <a:pt x="159710" y="378351"/>
                </a:cubicBezTo>
                <a:cubicBezTo>
                  <a:pt x="147695" y="413763"/>
                  <a:pt x="116076" y="525692"/>
                  <a:pt x="106591" y="533913"/>
                </a:cubicBezTo>
                <a:cubicBezTo>
                  <a:pt x="97106" y="542134"/>
                  <a:pt x="103429" y="471308"/>
                  <a:pt x="102797" y="427675"/>
                </a:cubicBezTo>
                <a:cubicBezTo>
                  <a:pt x="102165" y="384042"/>
                  <a:pt x="99003" y="267054"/>
                  <a:pt x="102797" y="272113"/>
                </a:cubicBezTo>
                <a:cubicBezTo>
                  <a:pt x="106591" y="277172"/>
                  <a:pt x="112282" y="448544"/>
                  <a:pt x="125562" y="458029"/>
                </a:cubicBezTo>
                <a:cubicBezTo>
                  <a:pt x="138842" y="467515"/>
                  <a:pt x="181210" y="380880"/>
                  <a:pt x="182475" y="329026"/>
                </a:cubicBezTo>
                <a:cubicBezTo>
                  <a:pt x="183740" y="277172"/>
                  <a:pt x="133150" y="146905"/>
                  <a:pt x="133150" y="146905"/>
                </a:cubicBezTo>
                <a:cubicBezTo>
                  <a:pt x="124929" y="119713"/>
                  <a:pt x="157180" y="188009"/>
                  <a:pt x="133150" y="165876"/>
                </a:cubicBezTo>
                <a:cubicBezTo>
                  <a:pt x="109120" y="143743"/>
                  <a:pt x="-7234" y="-23201"/>
                  <a:pt x="354" y="2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6E9FEA3F-15AE-0DF5-225D-7E2D300A2AD4}"/>
              </a:ext>
            </a:extLst>
          </p:cNvPr>
          <p:cNvSpPr/>
          <p:nvPr/>
        </p:nvSpPr>
        <p:spPr>
          <a:xfrm>
            <a:off x="3018305" y="3706909"/>
            <a:ext cx="109770" cy="682974"/>
          </a:xfrm>
          <a:custGeom>
            <a:avLst/>
            <a:gdLst>
              <a:gd name="connsiteX0" fmla="*/ 5665 w 109770"/>
              <a:gd name="connsiteY0" fmla="*/ 15 h 682974"/>
              <a:gd name="connsiteX1" fmla="*/ 9459 w 109770"/>
              <a:gd name="connsiteY1" fmla="*/ 189725 h 682974"/>
              <a:gd name="connsiteX2" fmla="*/ 108108 w 109770"/>
              <a:gd name="connsiteY2" fmla="*/ 299757 h 682974"/>
              <a:gd name="connsiteX3" fmla="*/ 73961 w 109770"/>
              <a:gd name="connsiteY3" fmla="*/ 299757 h 682974"/>
              <a:gd name="connsiteX4" fmla="*/ 108108 w 109770"/>
              <a:gd name="connsiteY4" fmla="*/ 383229 h 682974"/>
              <a:gd name="connsiteX5" fmla="*/ 100520 w 109770"/>
              <a:gd name="connsiteY5" fmla="*/ 569144 h 682974"/>
              <a:gd name="connsiteX6" fmla="*/ 89137 w 109770"/>
              <a:gd name="connsiteY6" fmla="*/ 682970 h 682974"/>
              <a:gd name="connsiteX7" fmla="*/ 96726 w 109770"/>
              <a:gd name="connsiteY7" fmla="*/ 565350 h 682974"/>
              <a:gd name="connsiteX8" fmla="*/ 100520 w 109770"/>
              <a:gd name="connsiteY8" fmla="*/ 383229 h 682974"/>
              <a:gd name="connsiteX9" fmla="*/ 17048 w 109770"/>
              <a:gd name="connsiteY9" fmla="*/ 288374 h 682974"/>
              <a:gd name="connsiteX10" fmla="*/ 47401 w 109770"/>
              <a:gd name="connsiteY10" fmla="*/ 314933 h 682974"/>
              <a:gd name="connsiteX11" fmla="*/ 43607 w 109770"/>
              <a:gd name="connsiteY11" fmla="*/ 197313 h 682974"/>
              <a:gd name="connsiteX12" fmla="*/ 58784 w 109770"/>
              <a:gd name="connsiteY12" fmla="*/ 75899 h 682974"/>
              <a:gd name="connsiteX13" fmla="*/ 24636 w 109770"/>
              <a:gd name="connsiteY13" fmla="*/ 178342 h 682974"/>
              <a:gd name="connsiteX14" fmla="*/ 5665 w 109770"/>
              <a:gd name="connsiteY14" fmla="*/ 15 h 68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770" h="682974">
                <a:moveTo>
                  <a:pt x="5665" y="15"/>
                </a:moveTo>
                <a:cubicBezTo>
                  <a:pt x="3135" y="1912"/>
                  <a:pt x="-7615" y="139768"/>
                  <a:pt x="9459" y="189725"/>
                </a:cubicBezTo>
                <a:cubicBezTo>
                  <a:pt x="26533" y="239682"/>
                  <a:pt x="97358" y="281418"/>
                  <a:pt x="108108" y="299757"/>
                </a:cubicBezTo>
                <a:cubicBezTo>
                  <a:pt x="118858" y="318096"/>
                  <a:pt x="73961" y="285845"/>
                  <a:pt x="73961" y="299757"/>
                </a:cubicBezTo>
                <a:cubicBezTo>
                  <a:pt x="73961" y="313669"/>
                  <a:pt x="103682" y="338331"/>
                  <a:pt x="108108" y="383229"/>
                </a:cubicBezTo>
                <a:cubicBezTo>
                  <a:pt x="112534" y="428127"/>
                  <a:pt x="103682" y="519187"/>
                  <a:pt x="100520" y="569144"/>
                </a:cubicBezTo>
                <a:cubicBezTo>
                  <a:pt x="97358" y="619101"/>
                  <a:pt x="89769" y="683602"/>
                  <a:pt x="89137" y="682970"/>
                </a:cubicBezTo>
                <a:cubicBezTo>
                  <a:pt x="88505" y="682338"/>
                  <a:pt x="94829" y="615307"/>
                  <a:pt x="96726" y="565350"/>
                </a:cubicBezTo>
                <a:cubicBezTo>
                  <a:pt x="98623" y="515393"/>
                  <a:pt x="113800" y="429392"/>
                  <a:pt x="100520" y="383229"/>
                </a:cubicBezTo>
                <a:cubicBezTo>
                  <a:pt x="87240" y="337066"/>
                  <a:pt x="25901" y="299757"/>
                  <a:pt x="17048" y="288374"/>
                </a:cubicBezTo>
                <a:cubicBezTo>
                  <a:pt x="8195" y="276991"/>
                  <a:pt x="42975" y="330110"/>
                  <a:pt x="47401" y="314933"/>
                </a:cubicBezTo>
                <a:cubicBezTo>
                  <a:pt x="51827" y="299756"/>
                  <a:pt x="41710" y="237152"/>
                  <a:pt x="43607" y="197313"/>
                </a:cubicBezTo>
                <a:cubicBezTo>
                  <a:pt x="45504" y="157474"/>
                  <a:pt x="61946" y="79061"/>
                  <a:pt x="58784" y="75899"/>
                </a:cubicBezTo>
                <a:cubicBezTo>
                  <a:pt x="55622" y="72737"/>
                  <a:pt x="33489" y="185930"/>
                  <a:pt x="24636" y="178342"/>
                </a:cubicBezTo>
                <a:cubicBezTo>
                  <a:pt x="15783" y="170754"/>
                  <a:pt x="8195" y="-1882"/>
                  <a:pt x="5665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236F829-4788-D51F-D716-BF343D71EBE5}"/>
              </a:ext>
            </a:extLst>
          </p:cNvPr>
          <p:cNvSpPr/>
          <p:nvPr/>
        </p:nvSpPr>
        <p:spPr>
          <a:xfrm>
            <a:off x="3619652" y="3873866"/>
            <a:ext cx="99155" cy="204284"/>
          </a:xfrm>
          <a:custGeom>
            <a:avLst/>
            <a:gdLst>
              <a:gd name="connsiteX0" fmla="*/ 56919 w 99155"/>
              <a:gd name="connsiteY0" fmla="*/ 3 h 204284"/>
              <a:gd name="connsiteX1" fmla="*/ 34154 w 99155"/>
              <a:gd name="connsiteY1" fmla="*/ 106240 h 204284"/>
              <a:gd name="connsiteX2" fmla="*/ 98655 w 99155"/>
              <a:gd name="connsiteY2" fmla="*/ 201095 h 204284"/>
              <a:gd name="connsiteX3" fmla="*/ 60713 w 99155"/>
              <a:gd name="connsiteY3" fmla="*/ 174536 h 204284"/>
              <a:gd name="connsiteX4" fmla="*/ 6 w 99155"/>
              <a:gd name="connsiteY4" fmla="*/ 102446 h 204284"/>
              <a:gd name="connsiteX5" fmla="*/ 56919 w 99155"/>
              <a:gd name="connsiteY5" fmla="*/ 3 h 20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55" h="204284">
                <a:moveTo>
                  <a:pt x="56919" y="3"/>
                </a:moveTo>
                <a:cubicBezTo>
                  <a:pt x="62610" y="635"/>
                  <a:pt x="27198" y="72725"/>
                  <a:pt x="34154" y="106240"/>
                </a:cubicBezTo>
                <a:cubicBezTo>
                  <a:pt x="41110" y="139755"/>
                  <a:pt x="94229" y="189712"/>
                  <a:pt x="98655" y="201095"/>
                </a:cubicBezTo>
                <a:cubicBezTo>
                  <a:pt x="103081" y="212478"/>
                  <a:pt x="77154" y="190977"/>
                  <a:pt x="60713" y="174536"/>
                </a:cubicBezTo>
                <a:cubicBezTo>
                  <a:pt x="44272" y="158095"/>
                  <a:pt x="-626" y="127741"/>
                  <a:pt x="6" y="102446"/>
                </a:cubicBezTo>
                <a:cubicBezTo>
                  <a:pt x="638" y="77151"/>
                  <a:pt x="51228" y="-629"/>
                  <a:pt x="56919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FE784F4B-E089-57B2-C1AA-76E4A073DDFD}"/>
              </a:ext>
            </a:extLst>
          </p:cNvPr>
          <p:cNvSpPr/>
          <p:nvPr/>
        </p:nvSpPr>
        <p:spPr>
          <a:xfrm>
            <a:off x="3759878" y="4184967"/>
            <a:ext cx="125597" cy="59442"/>
          </a:xfrm>
          <a:custGeom>
            <a:avLst/>
            <a:gdLst>
              <a:gd name="connsiteX0" fmla="*/ 165 w 125597"/>
              <a:gd name="connsiteY0" fmla="*/ 26 h 59442"/>
              <a:gd name="connsiteX1" fmla="*/ 60872 w 125597"/>
              <a:gd name="connsiteY1" fmla="*/ 56938 h 59442"/>
              <a:gd name="connsiteX2" fmla="*/ 125373 w 125597"/>
              <a:gd name="connsiteY2" fmla="*/ 49350 h 59442"/>
              <a:gd name="connsiteX3" fmla="*/ 79843 w 125597"/>
              <a:gd name="connsiteY3" fmla="*/ 49350 h 59442"/>
              <a:gd name="connsiteX4" fmla="*/ 165 w 125597"/>
              <a:gd name="connsiteY4" fmla="*/ 26 h 5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97" h="59442">
                <a:moveTo>
                  <a:pt x="165" y="26"/>
                </a:moveTo>
                <a:cubicBezTo>
                  <a:pt x="-2997" y="1291"/>
                  <a:pt x="40004" y="48717"/>
                  <a:pt x="60872" y="56938"/>
                </a:cubicBezTo>
                <a:cubicBezTo>
                  <a:pt x="81740" y="65159"/>
                  <a:pt x="122211" y="50615"/>
                  <a:pt x="125373" y="49350"/>
                </a:cubicBezTo>
                <a:cubicBezTo>
                  <a:pt x="128535" y="48085"/>
                  <a:pt x="97549" y="55041"/>
                  <a:pt x="79843" y="49350"/>
                </a:cubicBezTo>
                <a:cubicBezTo>
                  <a:pt x="62137" y="43659"/>
                  <a:pt x="3327" y="-1239"/>
                  <a:pt x="165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B0A8F00-40F3-CDB2-4F22-60C21859A252}"/>
              </a:ext>
            </a:extLst>
          </p:cNvPr>
          <p:cNvSpPr/>
          <p:nvPr/>
        </p:nvSpPr>
        <p:spPr>
          <a:xfrm>
            <a:off x="3789711" y="4530257"/>
            <a:ext cx="160083" cy="263799"/>
          </a:xfrm>
          <a:custGeom>
            <a:avLst/>
            <a:gdLst>
              <a:gd name="connsiteX0" fmla="*/ 65187 w 160083"/>
              <a:gd name="connsiteY0" fmla="*/ 7 h 263799"/>
              <a:gd name="connsiteX1" fmla="*/ 99335 w 160083"/>
              <a:gd name="connsiteY1" fmla="*/ 178334 h 263799"/>
              <a:gd name="connsiteX2" fmla="*/ 160042 w 160083"/>
              <a:gd name="connsiteY2" fmla="*/ 261806 h 263799"/>
              <a:gd name="connsiteX3" fmla="*/ 106923 w 160083"/>
              <a:gd name="connsiteY3" fmla="*/ 227658 h 263799"/>
              <a:gd name="connsiteX4" fmla="*/ 686 w 160083"/>
              <a:gd name="connsiteY4" fmla="*/ 117627 h 263799"/>
              <a:gd name="connsiteX5" fmla="*/ 61393 w 160083"/>
              <a:gd name="connsiteY5" fmla="*/ 170745 h 263799"/>
              <a:gd name="connsiteX6" fmla="*/ 65187 w 160083"/>
              <a:gd name="connsiteY6" fmla="*/ 7 h 26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83" h="263799">
                <a:moveTo>
                  <a:pt x="65187" y="7"/>
                </a:moveTo>
                <a:cubicBezTo>
                  <a:pt x="71511" y="1272"/>
                  <a:pt x="83526" y="134701"/>
                  <a:pt x="99335" y="178334"/>
                </a:cubicBezTo>
                <a:cubicBezTo>
                  <a:pt x="115144" y="221967"/>
                  <a:pt x="158777" y="253585"/>
                  <a:pt x="160042" y="261806"/>
                </a:cubicBezTo>
                <a:cubicBezTo>
                  <a:pt x="161307" y="270027"/>
                  <a:pt x="133482" y="251688"/>
                  <a:pt x="106923" y="227658"/>
                </a:cubicBezTo>
                <a:cubicBezTo>
                  <a:pt x="80364" y="203628"/>
                  <a:pt x="8274" y="127113"/>
                  <a:pt x="686" y="117627"/>
                </a:cubicBezTo>
                <a:cubicBezTo>
                  <a:pt x="-6902" y="108142"/>
                  <a:pt x="50643" y="184025"/>
                  <a:pt x="61393" y="170745"/>
                </a:cubicBezTo>
                <a:cubicBezTo>
                  <a:pt x="72143" y="157465"/>
                  <a:pt x="58863" y="-1258"/>
                  <a:pt x="65187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9E14A00-FD9C-8058-AA01-E1EDCA13706D}"/>
              </a:ext>
            </a:extLst>
          </p:cNvPr>
          <p:cNvSpPr/>
          <p:nvPr/>
        </p:nvSpPr>
        <p:spPr>
          <a:xfrm>
            <a:off x="3949753" y="3707300"/>
            <a:ext cx="320263" cy="485394"/>
          </a:xfrm>
          <a:custGeom>
            <a:avLst/>
            <a:gdLst>
              <a:gd name="connsiteX0" fmla="*/ 314918 w 320263"/>
              <a:gd name="connsiteY0" fmla="*/ 11007 h 485394"/>
              <a:gd name="connsiteX1" fmla="*/ 144179 w 320263"/>
              <a:gd name="connsiteY1" fmla="*/ 223482 h 485394"/>
              <a:gd name="connsiteX2" fmla="*/ 34147 w 320263"/>
              <a:gd name="connsiteY2" fmla="*/ 272806 h 485394"/>
              <a:gd name="connsiteX3" fmla="*/ 83472 w 320263"/>
              <a:gd name="connsiteY3" fmla="*/ 280395 h 485394"/>
              <a:gd name="connsiteX4" fmla="*/ 72089 w 320263"/>
              <a:gd name="connsiteY4" fmla="*/ 390426 h 485394"/>
              <a:gd name="connsiteX5" fmla="*/ 0 w 320263"/>
              <a:gd name="connsiteY5" fmla="*/ 485281 h 485394"/>
              <a:gd name="connsiteX6" fmla="*/ 72089 w 320263"/>
              <a:gd name="connsiteY6" fmla="*/ 371455 h 485394"/>
              <a:gd name="connsiteX7" fmla="*/ 201092 w 320263"/>
              <a:gd name="connsiteY7" fmla="*/ 253835 h 485394"/>
              <a:gd name="connsiteX8" fmla="*/ 110031 w 320263"/>
              <a:gd name="connsiteY8" fmla="*/ 306954 h 485394"/>
              <a:gd name="connsiteX9" fmla="*/ 140385 w 320263"/>
              <a:gd name="connsiteY9" fmla="*/ 212099 h 485394"/>
              <a:gd name="connsiteX10" fmla="*/ 223857 w 320263"/>
              <a:gd name="connsiteY10" fmla="*/ 41361 h 485394"/>
              <a:gd name="connsiteX11" fmla="*/ 174532 w 320263"/>
              <a:gd name="connsiteY11" fmla="*/ 162775 h 485394"/>
              <a:gd name="connsiteX12" fmla="*/ 269387 w 320263"/>
              <a:gd name="connsiteY12" fmla="*/ 41361 h 485394"/>
              <a:gd name="connsiteX13" fmla="*/ 314918 w 320263"/>
              <a:gd name="connsiteY13" fmla="*/ 11007 h 48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263" h="485394">
                <a:moveTo>
                  <a:pt x="314918" y="11007"/>
                </a:moveTo>
                <a:cubicBezTo>
                  <a:pt x="294050" y="41360"/>
                  <a:pt x="190974" y="179849"/>
                  <a:pt x="144179" y="223482"/>
                </a:cubicBezTo>
                <a:cubicBezTo>
                  <a:pt x="97384" y="267115"/>
                  <a:pt x="44265" y="263321"/>
                  <a:pt x="34147" y="272806"/>
                </a:cubicBezTo>
                <a:cubicBezTo>
                  <a:pt x="24029" y="282291"/>
                  <a:pt x="77148" y="260792"/>
                  <a:pt x="83472" y="280395"/>
                </a:cubicBezTo>
                <a:cubicBezTo>
                  <a:pt x="89796" y="299998"/>
                  <a:pt x="86001" y="356278"/>
                  <a:pt x="72089" y="390426"/>
                </a:cubicBezTo>
                <a:cubicBezTo>
                  <a:pt x="58177" y="424574"/>
                  <a:pt x="0" y="488443"/>
                  <a:pt x="0" y="485281"/>
                </a:cubicBezTo>
                <a:cubicBezTo>
                  <a:pt x="0" y="482119"/>
                  <a:pt x="38574" y="410029"/>
                  <a:pt x="72089" y="371455"/>
                </a:cubicBezTo>
                <a:cubicBezTo>
                  <a:pt x="105604" y="332881"/>
                  <a:pt x="194768" y="264585"/>
                  <a:pt x="201092" y="253835"/>
                </a:cubicBezTo>
                <a:cubicBezTo>
                  <a:pt x="207416" y="243085"/>
                  <a:pt x="120149" y="313910"/>
                  <a:pt x="110031" y="306954"/>
                </a:cubicBezTo>
                <a:cubicBezTo>
                  <a:pt x="99913" y="299998"/>
                  <a:pt x="121414" y="256365"/>
                  <a:pt x="140385" y="212099"/>
                </a:cubicBezTo>
                <a:cubicBezTo>
                  <a:pt x="159356" y="167834"/>
                  <a:pt x="218166" y="49582"/>
                  <a:pt x="223857" y="41361"/>
                </a:cubicBezTo>
                <a:cubicBezTo>
                  <a:pt x="229548" y="33140"/>
                  <a:pt x="166944" y="162775"/>
                  <a:pt x="174532" y="162775"/>
                </a:cubicBezTo>
                <a:cubicBezTo>
                  <a:pt x="182120" y="162775"/>
                  <a:pt x="248519" y="62229"/>
                  <a:pt x="269387" y="41361"/>
                </a:cubicBezTo>
                <a:cubicBezTo>
                  <a:pt x="290255" y="20493"/>
                  <a:pt x="335786" y="-19346"/>
                  <a:pt x="314918" y="110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5BD07ED7-5F15-91D7-D3B4-070984AF5000}"/>
              </a:ext>
            </a:extLst>
          </p:cNvPr>
          <p:cNvSpPr/>
          <p:nvPr/>
        </p:nvSpPr>
        <p:spPr>
          <a:xfrm>
            <a:off x="5622893" y="3577202"/>
            <a:ext cx="179072" cy="122999"/>
          </a:xfrm>
          <a:custGeom>
            <a:avLst/>
            <a:gdLst>
              <a:gd name="connsiteX0" fmla="*/ 98 w 179072"/>
              <a:gd name="connsiteY0" fmla="*/ 34868 h 122999"/>
              <a:gd name="connsiteX1" fmla="*/ 132895 w 179072"/>
              <a:gd name="connsiteY1" fmla="*/ 19691 h 122999"/>
              <a:gd name="connsiteX2" fmla="*/ 178425 w 179072"/>
              <a:gd name="connsiteY2" fmla="*/ 122134 h 122999"/>
              <a:gd name="connsiteX3" fmla="*/ 159454 w 179072"/>
              <a:gd name="connsiteY3" fmla="*/ 65221 h 122999"/>
              <a:gd name="connsiteX4" fmla="*/ 155660 w 179072"/>
              <a:gd name="connsiteY4" fmla="*/ 720 h 122999"/>
              <a:gd name="connsiteX5" fmla="*/ 98 w 179072"/>
              <a:gd name="connsiteY5" fmla="*/ 34868 h 12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072" h="122999">
                <a:moveTo>
                  <a:pt x="98" y="34868"/>
                </a:moveTo>
                <a:cubicBezTo>
                  <a:pt x="-3696" y="38030"/>
                  <a:pt x="103174" y="5147"/>
                  <a:pt x="132895" y="19691"/>
                </a:cubicBezTo>
                <a:cubicBezTo>
                  <a:pt x="162616" y="34235"/>
                  <a:pt x="173999" y="114546"/>
                  <a:pt x="178425" y="122134"/>
                </a:cubicBezTo>
                <a:cubicBezTo>
                  <a:pt x="182852" y="129722"/>
                  <a:pt x="163248" y="85457"/>
                  <a:pt x="159454" y="65221"/>
                </a:cubicBezTo>
                <a:cubicBezTo>
                  <a:pt x="155660" y="44985"/>
                  <a:pt x="178425" y="7044"/>
                  <a:pt x="155660" y="720"/>
                </a:cubicBezTo>
                <a:cubicBezTo>
                  <a:pt x="132895" y="-5604"/>
                  <a:pt x="3892" y="31706"/>
                  <a:pt x="98" y="348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705381D-8391-C0BD-51C6-D3EFF753321B}"/>
              </a:ext>
            </a:extLst>
          </p:cNvPr>
          <p:cNvSpPr/>
          <p:nvPr/>
        </p:nvSpPr>
        <p:spPr>
          <a:xfrm>
            <a:off x="4260853" y="2016462"/>
            <a:ext cx="81626" cy="173391"/>
          </a:xfrm>
          <a:custGeom>
            <a:avLst/>
            <a:gdLst>
              <a:gd name="connsiteX0" fmla="*/ 23 w 81626"/>
              <a:gd name="connsiteY0" fmla="*/ 2048 h 173391"/>
              <a:gd name="connsiteX1" fmla="*/ 68319 w 81626"/>
              <a:gd name="connsiteY1" fmla="*/ 77931 h 173391"/>
              <a:gd name="connsiteX2" fmla="*/ 68319 w 81626"/>
              <a:gd name="connsiteY2" fmla="*/ 172786 h 173391"/>
              <a:gd name="connsiteX3" fmla="*/ 79701 w 81626"/>
              <a:gd name="connsiteY3" fmla="*/ 115873 h 173391"/>
              <a:gd name="connsiteX4" fmla="*/ 79701 w 81626"/>
              <a:gd name="connsiteY4" fmla="*/ 62755 h 173391"/>
              <a:gd name="connsiteX5" fmla="*/ 60730 w 81626"/>
              <a:gd name="connsiteY5" fmla="*/ 24813 h 173391"/>
              <a:gd name="connsiteX6" fmla="*/ 23 w 81626"/>
              <a:gd name="connsiteY6" fmla="*/ 2048 h 17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6" h="173391">
                <a:moveTo>
                  <a:pt x="23" y="2048"/>
                </a:moveTo>
                <a:cubicBezTo>
                  <a:pt x="1288" y="10901"/>
                  <a:pt x="56936" y="49475"/>
                  <a:pt x="68319" y="77931"/>
                </a:cubicBezTo>
                <a:cubicBezTo>
                  <a:pt x="79702" y="106387"/>
                  <a:pt x="66422" y="166462"/>
                  <a:pt x="68319" y="172786"/>
                </a:cubicBezTo>
                <a:cubicBezTo>
                  <a:pt x="70216" y="179110"/>
                  <a:pt x="77804" y="134211"/>
                  <a:pt x="79701" y="115873"/>
                </a:cubicBezTo>
                <a:cubicBezTo>
                  <a:pt x="81598" y="97535"/>
                  <a:pt x="82863" y="77932"/>
                  <a:pt x="79701" y="62755"/>
                </a:cubicBezTo>
                <a:cubicBezTo>
                  <a:pt x="76539" y="47578"/>
                  <a:pt x="72745" y="34298"/>
                  <a:pt x="60730" y="24813"/>
                </a:cubicBezTo>
                <a:cubicBezTo>
                  <a:pt x="48715" y="15328"/>
                  <a:pt x="-1242" y="-6805"/>
                  <a:pt x="23" y="20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ADB19FA2-4875-D509-E035-B2514246AECE}"/>
              </a:ext>
            </a:extLst>
          </p:cNvPr>
          <p:cNvSpPr/>
          <p:nvPr/>
        </p:nvSpPr>
        <p:spPr>
          <a:xfrm>
            <a:off x="4450485" y="1900865"/>
            <a:ext cx="84331" cy="159401"/>
          </a:xfrm>
          <a:custGeom>
            <a:avLst/>
            <a:gdLst>
              <a:gd name="connsiteX0" fmla="*/ 101 w 84331"/>
              <a:gd name="connsiteY0" fmla="*/ 25 h 159401"/>
              <a:gd name="connsiteX1" fmla="*/ 57014 w 84331"/>
              <a:gd name="connsiteY1" fmla="*/ 75908 h 159401"/>
              <a:gd name="connsiteX2" fmla="*/ 83573 w 84331"/>
              <a:gd name="connsiteY2" fmla="*/ 159381 h 159401"/>
              <a:gd name="connsiteX3" fmla="*/ 72191 w 84331"/>
              <a:gd name="connsiteY3" fmla="*/ 68320 h 159401"/>
              <a:gd name="connsiteX4" fmla="*/ 101 w 84331"/>
              <a:gd name="connsiteY4" fmla="*/ 25 h 15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31" h="159401">
                <a:moveTo>
                  <a:pt x="101" y="25"/>
                </a:moveTo>
                <a:cubicBezTo>
                  <a:pt x="-2428" y="1290"/>
                  <a:pt x="43102" y="49349"/>
                  <a:pt x="57014" y="75908"/>
                </a:cubicBezTo>
                <a:cubicBezTo>
                  <a:pt x="70926" y="102467"/>
                  <a:pt x="81044" y="160646"/>
                  <a:pt x="83573" y="159381"/>
                </a:cubicBezTo>
                <a:cubicBezTo>
                  <a:pt x="86102" y="158116"/>
                  <a:pt x="82309" y="91717"/>
                  <a:pt x="72191" y="68320"/>
                </a:cubicBezTo>
                <a:cubicBezTo>
                  <a:pt x="62073" y="44923"/>
                  <a:pt x="2630" y="-1240"/>
                  <a:pt x="101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47C25FF6-2EE8-52B6-1466-A005F1BA8F25}"/>
              </a:ext>
            </a:extLst>
          </p:cNvPr>
          <p:cNvSpPr/>
          <p:nvPr/>
        </p:nvSpPr>
        <p:spPr>
          <a:xfrm>
            <a:off x="4855876" y="1795431"/>
            <a:ext cx="160192" cy="71333"/>
          </a:xfrm>
          <a:custGeom>
            <a:avLst/>
            <a:gdLst>
              <a:gd name="connsiteX0" fmla="*/ 688 w 160192"/>
              <a:gd name="connsiteY0" fmla="*/ 71311 h 71333"/>
              <a:gd name="connsiteX1" fmla="*/ 76572 w 160192"/>
              <a:gd name="connsiteY1" fmla="*/ 10604 h 71333"/>
              <a:gd name="connsiteX2" fmla="*/ 160044 w 160192"/>
              <a:gd name="connsiteY2" fmla="*/ 10604 h 71333"/>
              <a:gd name="connsiteX3" fmla="*/ 95543 w 160192"/>
              <a:gd name="connsiteY3" fmla="*/ 10604 h 71333"/>
              <a:gd name="connsiteX4" fmla="*/ 42424 w 160192"/>
              <a:gd name="connsiteY4" fmla="*/ 3015 h 71333"/>
              <a:gd name="connsiteX5" fmla="*/ 688 w 160192"/>
              <a:gd name="connsiteY5" fmla="*/ 71311 h 7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92" h="71333">
                <a:moveTo>
                  <a:pt x="688" y="71311"/>
                </a:moveTo>
                <a:cubicBezTo>
                  <a:pt x="6379" y="72576"/>
                  <a:pt x="50013" y="20722"/>
                  <a:pt x="76572" y="10604"/>
                </a:cubicBezTo>
                <a:cubicBezTo>
                  <a:pt x="103131" y="486"/>
                  <a:pt x="160044" y="10604"/>
                  <a:pt x="160044" y="10604"/>
                </a:cubicBezTo>
                <a:cubicBezTo>
                  <a:pt x="163206" y="10604"/>
                  <a:pt x="115146" y="11869"/>
                  <a:pt x="95543" y="10604"/>
                </a:cubicBezTo>
                <a:cubicBezTo>
                  <a:pt x="75940" y="9339"/>
                  <a:pt x="58865" y="-6470"/>
                  <a:pt x="42424" y="3015"/>
                </a:cubicBezTo>
                <a:cubicBezTo>
                  <a:pt x="25983" y="12500"/>
                  <a:pt x="-5003" y="70046"/>
                  <a:pt x="688" y="71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9703BD93-6983-5469-74CA-5524BC0970A0}"/>
              </a:ext>
            </a:extLst>
          </p:cNvPr>
          <p:cNvSpPr/>
          <p:nvPr/>
        </p:nvSpPr>
        <p:spPr>
          <a:xfrm>
            <a:off x="4602273" y="2063371"/>
            <a:ext cx="49597" cy="221366"/>
          </a:xfrm>
          <a:custGeom>
            <a:avLst/>
            <a:gdLst>
              <a:gd name="connsiteX0" fmla="*/ 15257 w 49597"/>
              <a:gd name="connsiteY0" fmla="*/ 669 h 221366"/>
              <a:gd name="connsiteX1" fmla="*/ 15257 w 49597"/>
              <a:gd name="connsiteY1" fmla="*/ 156231 h 221366"/>
              <a:gd name="connsiteX2" fmla="*/ 81 w 49597"/>
              <a:gd name="connsiteY2" fmla="*/ 220732 h 221366"/>
              <a:gd name="connsiteX3" fmla="*/ 22846 w 49597"/>
              <a:gd name="connsiteY3" fmla="*/ 122083 h 221366"/>
              <a:gd name="connsiteX4" fmla="*/ 49405 w 49597"/>
              <a:gd name="connsiteY4" fmla="*/ 80347 h 221366"/>
              <a:gd name="connsiteX5" fmla="*/ 34228 w 49597"/>
              <a:gd name="connsiteY5" fmla="*/ 99318 h 221366"/>
              <a:gd name="connsiteX6" fmla="*/ 15257 w 49597"/>
              <a:gd name="connsiteY6" fmla="*/ 669 h 22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7" h="221366">
                <a:moveTo>
                  <a:pt x="15257" y="669"/>
                </a:moveTo>
                <a:cubicBezTo>
                  <a:pt x="12095" y="10154"/>
                  <a:pt x="17786" y="119554"/>
                  <a:pt x="15257" y="156231"/>
                </a:cubicBezTo>
                <a:cubicBezTo>
                  <a:pt x="12728" y="192908"/>
                  <a:pt x="-1184" y="226423"/>
                  <a:pt x="81" y="220732"/>
                </a:cubicBezTo>
                <a:cubicBezTo>
                  <a:pt x="1346" y="215041"/>
                  <a:pt x="14625" y="145480"/>
                  <a:pt x="22846" y="122083"/>
                </a:cubicBezTo>
                <a:cubicBezTo>
                  <a:pt x="31067" y="98686"/>
                  <a:pt x="49405" y="80347"/>
                  <a:pt x="49405" y="80347"/>
                </a:cubicBezTo>
                <a:cubicBezTo>
                  <a:pt x="51302" y="76553"/>
                  <a:pt x="38654" y="113230"/>
                  <a:pt x="34228" y="99318"/>
                </a:cubicBezTo>
                <a:cubicBezTo>
                  <a:pt x="29802" y="85406"/>
                  <a:pt x="18419" y="-8816"/>
                  <a:pt x="15257" y="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1B96E098-93E1-6F46-02AD-25BB48995B16}"/>
              </a:ext>
            </a:extLst>
          </p:cNvPr>
          <p:cNvSpPr/>
          <p:nvPr/>
        </p:nvSpPr>
        <p:spPr>
          <a:xfrm>
            <a:off x="4784373" y="1957779"/>
            <a:ext cx="273450" cy="216705"/>
          </a:xfrm>
          <a:custGeom>
            <a:avLst/>
            <a:gdLst>
              <a:gd name="connsiteX0" fmla="*/ 102 w 273450"/>
              <a:gd name="connsiteY0" fmla="*/ 216292 h 216705"/>
              <a:gd name="connsiteX1" fmla="*/ 87368 w 273450"/>
              <a:gd name="connsiteY1" fmla="*/ 121438 h 216705"/>
              <a:gd name="connsiteX2" fmla="*/ 269489 w 273450"/>
              <a:gd name="connsiteY2" fmla="*/ 102467 h 216705"/>
              <a:gd name="connsiteX3" fmla="*/ 204988 w 273450"/>
              <a:gd name="connsiteY3" fmla="*/ 98672 h 216705"/>
              <a:gd name="connsiteX4" fmla="*/ 113927 w 273450"/>
              <a:gd name="connsiteY4" fmla="*/ 87290 h 216705"/>
              <a:gd name="connsiteX5" fmla="*/ 30455 w 273450"/>
              <a:gd name="connsiteY5" fmla="*/ 23 h 216705"/>
              <a:gd name="connsiteX6" fmla="*/ 102545 w 273450"/>
              <a:gd name="connsiteY6" fmla="*/ 79701 h 216705"/>
              <a:gd name="connsiteX7" fmla="*/ 102 w 273450"/>
              <a:gd name="connsiteY7" fmla="*/ 216292 h 2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50" h="216705">
                <a:moveTo>
                  <a:pt x="102" y="216292"/>
                </a:moveTo>
                <a:cubicBezTo>
                  <a:pt x="-2428" y="223248"/>
                  <a:pt x="42470" y="140409"/>
                  <a:pt x="87368" y="121438"/>
                </a:cubicBezTo>
                <a:cubicBezTo>
                  <a:pt x="132266" y="102467"/>
                  <a:pt x="249886" y="106261"/>
                  <a:pt x="269489" y="102467"/>
                </a:cubicBezTo>
                <a:cubicBezTo>
                  <a:pt x="289092" y="98673"/>
                  <a:pt x="230915" y="101202"/>
                  <a:pt x="204988" y="98672"/>
                </a:cubicBezTo>
                <a:cubicBezTo>
                  <a:pt x="179061" y="96142"/>
                  <a:pt x="143016" y="103731"/>
                  <a:pt x="113927" y="87290"/>
                </a:cubicBezTo>
                <a:cubicBezTo>
                  <a:pt x="84838" y="70849"/>
                  <a:pt x="32352" y="1288"/>
                  <a:pt x="30455" y="23"/>
                </a:cubicBezTo>
                <a:cubicBezTo>
                  <a:pt x="28558" y="-1242"/>
                  <a:pt x="106339" y="49347"/>
                  <a:pt x="102545" y="79701"/>
                </a:cubicBezTo>
                <a:cubicBezTo>
                  <a:pt x="98751" y="110055"/>
                  <a:pt x="2632" y="209336"/>
                  <a:pt x="102" y="216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61429D8-6E39-F73E-0728-80E690F437C3}"/>
              </a:ext>
            </a:extLst>
          </p:cNvPr>
          <p:cNvSpPr/>
          <p:nvPr/>
        </p:nvSpPr>
        <p:spPr>
          <a:xfrm>
            <a:off x="5629189" y="3924297"/>
            <a:ext cx="52156" cy="121218"/>
          </a:xfrm>
          <a:custGeom>
            <a:avLst/>
            <a:gdLst>
              <a:gd name="connsiteX0" fmla="*/ 22311 w 52156"/>
              <a:gd name="connsiteY0" fmla="*/ 3 h 121218"/>
              <a:gd name="connsiteX1" fmla="*/ 19136 w 52156"/>
              <a:gd name="connsiteY1" fmla="*/ 69853 h 121218"/>
              <a:gd name="connsiteX2" fmla="*/ 50886 w 52156"/>
              <a:gd name="connsiteY2" fmla="*/ 120653 h 121218"/>
              <a:gd name="connsiteX3" fmla="*/ 41361 w 52156"/>
              <a:gd name="connsiteY3" fmla="*/ 95253 h 121218"/>
              <a:gd name="connsiteX4" fmla="*/ 86 w 52156"/>
              <a:gd name="connsiteY4" fmla="*/ 66678 h 121218"/>
              <a:gd name="connsiteX5" fmla="*/ 22311 w 52156"/>
              <a:gd name="connsiteY5" fmla="*/ 3 h 12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56" h="121218">
                <a:moveTo>
                  <a:pt x="22311" y="3"/>
                </a:moveTo>
                <a:cubicBezTo>
                  <a:pt x="25486" y="532"/>
                  <a:pt x="14374" y="49745"/>
                  <a:pt x="19136" y="69853"/>
                </a:cubicBezTo>
                <a:cubicBezTo>
                  <a:pt x="23898" y="89961"/>
                  <a:pt x="47182" y="116420"/>
                  <a:pt x="50886" y="120653"/>
                </a:cubicBezTo>
                <a:cubicBezTo>
                  <a:pt x="54590" y="124886"/>
                  <a:pt x="49828" y="104249"/>
                  <a:pt x="41361" y="95253"/>
                </a:cubicBezTo>
                <a:cubicBezTo>
                  <a:pt x="32894" y="86257"/>
                  <a:pt x="1673" y="80436"/>
                  <a:pt x="86" y="66678"/>
                </a:cubicBezTo>
                <a:cubicBezTo>
                  <a:pt x="-1501" y="52920"/>
                  <a:pt x="19136" y="-526"/>
                  <a:pt x="22311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56398A3-1B23-2B97-F51B-A51F53A45FDF}"/>
              </a:ext>
            </a:extLst>
          </p:cNvPr>
          <p:cNvSpPr/>
          <p:nvPr/>
        </p:nvSpPr>
        <p:spPr>
          <a:xfrm>
            <a:off x="3946372" y="4562471"/>
            <a:ext cx="75439" cy="176001"/>
          </a:xfrm>
          <a:custGeom>
            <a:avLst/>
            <a:gdLst>
              <a:gd name="connsiteX0" fmla="*/ 153 w 75439"/>
              <a:gd name="connsiteY0" fmla="*/ 4 h 176001"/>
              <a:gd name="connsiteX1" fmla="*/ 54128 w 75439"/>
              <a:gd name="connsiteY1" fmla="*/ 76204 h 176001"/>
              <a:gd name="connsiteX2" fmla="*/ 60478 w 75439"/>
              <a:gd name="connsiteY2" fmla="*/ 174629 h 176001"/>
              <a:gd name="connsiteX3" fmla="*/ 63653 w 75439"/>
              <a:gd name="connsiteY3" fmla="*/ 130179 h 176001"/>
              <a:gd name="connsiteX4" fmla="*/ 73178 w 75439"/>
              <a:gd name="connsiteY4" fmla="*/ 79379 h 176001"/>
              <a:gd name="connsiteX5" fmla="*/ 153 w 75439"/>
              <a:gd name="connsiteY5" fmla="*/ 4 h 17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39" h="176001">
                <a:moveTo>
                  <a:pt x="153" y="4"/>
                </a:moveTo>
                <a:cubicBezTo>
                  <a:pt x="-3022" y="-525"/>
                  <a:pt x="44074" y="47100"/>
                  <a:pt x="54128" y="76204"/>
                </a:cubicBezTo>
                <a:cubicBezTo>
                  <a:pt x="64182" y="105308"/>
                  <a:pt x="58891" y="165633"/>
                  <a:pt x="60478" y="174629"/>
                </a:cubicBezTo>
                <a:cubicBezTo>
                  <a:pt x="62065" y="183625"/>
                  <a:pt x="61536" y="146054"/>
                  <a:pt x="63653" y="130179"/>
                </a:cubicBezTo>
                <a:cubicBezTo>
                  <a:pt x="65770" y="114304"/>
                  <a:pt x="81116" y="97371"/>
                  <a:pt x="73178" y="79379"/>
                </a:cubicBezTo>
                <a:cubicBezTo>
                  <a:pt x="65241" y="61387"/>
                  <a:pt x="3328" y="533"/>
                  <a:pt x="15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1EAD66F2-355A-759F-59D8-DC20BC595571}"/>
              </a:ext>
            </a:extLst>
          </p:cNvPr>
          <p:cNvSpPr/>
          <p:nvPr/>
        </p:nvSpPr>
        <p:spPr>
          <a:xfrm>
            <a:off x="4543411" y="4156043"/>
            <a:ext cx="28782" cy="117959"/>
          </a:xfrm>
          <a:custGeom>
            <a:avLst/>
            <a:gdLst>
              <a:gd name="connsiteX0" fmla="*/ 28589 w 28782"/>
              <a:gd name="connsiteY0" fmla="*/ 32 h 117959"/>
              <a:gd name="connsiteX1" fmla="*/ 12714 w 28782"/>
              <a:gd name="connsiteY1" fmla="*/ 79407 h 117959"/>
              <a:gd name="connsiteX2" fmla="*/ 15889 w 28782"/>
              <a:gd name="connsiteY2" fmla="*/ 117507 h 117959"/>
              <a:gd name="connsiteX3" fmla="*/ 15889 w 28782"/>
              <a:gd name="connsiteY3" fmla="*/ 98457 h 117959"/>
              <a:gd name="connsiteX4" fmla="*/ 14 w 28782"/>
              <a:gd name="connsiteY4" fmla="*/ 69882 h 117959"/>
              <a:gd name="connsiteX5" fmla="*/ 28589 w 28782"/>
              <a:gd name="connsiteY5" fmla="*/ 32 h 11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2" h="117959">
                <a:moveTo>
                  <a:pt x="28589" y="32"/>
                </a:moveTo>
                <a:cubicBezTo>
                  <a:pt x="30706" y="1620"/>
                  <a:pt x="14831" y="59828"/>
                  <a:pt x="12714" y="79407"/>
                </a:cubicBezTo>
                <a:cubicBezTo>
                  <a:pt x="10597" y="98986"/>
                  <a:pt x="15889" y="117507"/>
                  <a:pt x="15889" y="117507"/>
                </a:cubicBezTo>
                <a:cubicBezTo>
                  <a:pt x="16418" y="120682"/>
                  <a:pt x="18535" y="106394"/>
                  <a:pt x="15889" y="98457"/>
                </a:cubicBezTo>
                <a:cubicBezTo>
                  <a:pt x="13243" y="90520"/>
                  <a:pt x="-515" y="83640"/>
                  <a:pt x="14" y="69882"/>
                </a:cubicBezTo>
                <a:cubicBezTo>
                  <a:pt x="543" y="56124"/>
                  <a:pt x="26472" y="-1556"/>
                  <a:pt x="28589" y="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E1DCB8F-6AEE-7612-2D8A-CF619260D0DC}"/>
              </a:ext>
            </a:extLst>
          </p:cNvPr>
          <p:cNvSpPr/>
          <p:nvPr/>
        </p:nvSpPr>
        <p:spPr>
          <a:xfrm>
            <a:off x="4216388" y="4314279"/>
            <a:ext cx="337693" cy="137074"/>
          </a:xfrm>
          <a:custGeom>
            <a:avLst/>
            <a:gdLst>
              <a:gd name="connsiteX0" fmla="*/ 336562 w 337693"/>
              <a:gd name="connsiteY0" fmla="*/ 546 h 137074"/>
              <a:gd name="connsiteX1" fmla="*/ 152412 w 337693"/>
              <a:gd name="connsiteY1" fmla="*/ 13246 h 137074"/>
              <a:gd name="connsiteX2" fmla="*/ 196862 w 337693"/>
              <a:gd name="connsiteY2" fmla="*/ 16421 h 137074"/>
              <a:gd name="connsiteX3" fmla="*/ 69862 w 337693"/>
              <a:gd name="connsiteY3" fmla="*/ 70396 h 137074"/>
              <a:gd name="connsiteX4" fmla="*/ 104787 w 337693"/>
              <a:gd name="connsiteY4" fmla="*/ 51346 h 137074"/>
              <a:gd name="connsiteX5" fmla="*/ 12 w 337693"/>
              <a:gd name="connsiteY5" fmla="*/ 137071 h 137074"/>
              <a:gd name="connsiteX6" fmla="*/ 98437 w 337693"/>
              <a:gd name="connsiteY6" fmla="*/ 54521 h 137074"/>
              <a:gd name="connsiteX7" fmla="*/ 206387 w 337693"/>
              <a:gd name="connsiteY7" fmla="*/ 25946 h 137074"/>
              <a:gd name="connsiteX8" fmla="*/ 228612 w 337693"/>
              <a:gd name="connsiteY8" fmla="*/ 3721 h 137074"/>
              <a:gd name="connsiteX9" fmla="*/ 336562 w 337693"/>
              <a:gd name="connsiteY9" fmla="*/ 546 h 13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693" h="137074">
                <a:moveTo>
                  <a:pt x="336562" y="546"/>
                </a:moveTo>
                <a:cubicBezTo>
                  <a:pt x="323862" y="2133"/>
                  <a:pt x="175695" y="10600"/>
                  <a:pt x="152412" y="13246"/>
                </a:cubicBezTo>
                <a:cubicBezTo>
                  <a:pt x="129129" y="15892"/>
                  <a:pt x="210620" y="6896"/>
                  <a:pt x="196862" y="16421"/>
                </a:cubicBezTo>
                <a:cubicBezTo>
                  <a:pt x="183104" y="25946"/>
                  <a:pt x="85208" y="64575"/>
                  <a:pt x="69862" y="70396"/>
                </a:cubicBezTo>
                <a:cubicBezTo>
                  <a:pt x="54516" y="76217"/>
                  <a:pt x="116429" y="40234"/>
                  <a:pt x="104787" y="51346"/>
                </a:cubicBezTo>
                <a:cubicBezTo>
                  <a:pt x="93145" y="62459"/>
                  <a:pt x="1070" y="136542"/>
                  <a:pt x="12" y="137071"/>
                </a:cubicBezTo>
                <a:cubicBezTo>
                  <a:pt x="-1046" y="137600"/>
                  <a:pt x="64041" y="73042"/>
                  <a:pt x="98437" y="54521"/>
                </a:cubicBezTo>
                <a:cubicBezTo>
                  <a:pt x="132833" y="36000"/>
                  <a:pt x="184691" y="34413"/>
                  <a:pt x="206387" y="25946"/>
                </a:cubicBezTo>
                <a:cubicBezTo>
                  <a:pt x="228083" y="17479"/>
                  <a:pt x="205858" y="6367"/>
                  <a:pt x="228612" y="3721"/>
                </a:cubicBezTo>
                <a:cubicBezTo>
                  <a:pt x="251366" y="1075"/>
                  <a:pt x="349262" y="-1041"/>
                  <a:pt x="33656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1DDCCD71-4155-C2D4-05F8-823BE0719687}"/>
              </a:ext>
            </a:extLst>
          </p:cNvPr>
          <p:cNvSpPr/>
          <p:nvPr/>
        </p:nvSpPr>
        <p:spPr>
          <a:xfrm>
            <a:off x="4536983" y="4276645"/>
            <a:ext cx="189357" cy="66859"/>
          </a:xfrm>
          <a:custGeom>
            <a:avLst/>
            <a:gdLst>
              <a:gd name="connsiteX0" fmla="*/ 92 w 189357"/>
              <a:gd name="connsiteY0" fmla="*/ 80 h 66859"/>
              <a:gd name="connsiteX1" fmla="*/ 184242 w 189357"/>
              <a:gd name="connsiteY1" fmla="*/ 31830 h 66859"/>
              <a:gd name="connsiteX2" fmla="*/ 139792 w 189357"/>
              <a:gd name="connsiteY2" fmla="*/ 66755 h 66859"/>
              <a:gd name="connsiteX3" fmla="*/ 158842 w 189357"/>
              <a:gd name="connsiteY3" fmla="*/ 41355 h 66859"/>
              <a:gd name="connsiteX4" fmla="*/ 92 w 189357"/>
              <a:gd name="connsiteY4" fmla="*/ 80 h 6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357" h="66859">
                <a:moveTo>
                  <a:pt x="92" y="80"/>
                </a:moveTo>
                <a:cubicBezTo>
                  <a:pt x="4325" y="-1507"/>
                  <a:pt x="160959" y="20718"/>
                  <a:pt x="184242" y="31830"/>
                </a:cubicBezTo>
                <a:cubicBezTo>
                  <a:pt x="207525" y="42942"/>
                  <a:pt x="144025" y="65168"/>
                  <a:pt x="139792" y="66755"/>
                </a:cubicBezTo>
                <a:cubicBezTo>
                  <a:pt x="135559" y="68342"/>
                  <a:pt x="179480" y="51409"/>
                  <a:pt x="158842" y="41355"/>
                </a:cubicBezTo>
                <a:cubicBezTo>
                  <a:pt x="138204" y="31301"/>
                  <a:pt x="-4141" y="1667"/>
                  <a:pt x="92" y="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F777C174-CDB5-BEFE-CE16-81C120614130}"/>
              </a:ext>
            </a:extLst>
          </p:cNvPr>
          <p:cNvSpPr/>
          <p:nvPr/>
        </p:nvSpPr>
        <p:spPr>
          <a:xfrm>
            <a:off x="4784725" y="4253655"/>
            <a:ext cx="308956" cy="61170"/>
          </a:xfrm>
          <a:custGeom>
            <a:avLst/>
            <a:gdLst>
              <a:gd name="connsiteX0" fmla="*/ 0 w 308956"/>
              <a:gd name="connsiteY0" fmla="*/ 61170 h 61170"/>
              <a:gd name="connsiteX1" fmla="*/ 127000 w 308956"/>
              <a:gd name="connsiteY1" fmla="*/ 19895 h 61170"/>
              <a:gd name="connsiteX2" fmla="*/ 241300 w 308956"/>
              <a:gd name="connsiteY2" fmla="*/ 19895 h 61170"/>
              <a:gd name="connsiteX3" fmla="*/ 177800 w 308956"/>
              <a:gd name="connsiteY3" fmla="*/ 845 h 61170"/>
              <a:gd name="connsiteX4" fmla="*/ 307975 w 308956"/>
              <a:gd name="connsiteY4" fmla="*/ 51645 h 61170"/>
              <a:gd name="connsiteX5" fmla="*/ 231775 w 308956"/>
              <a:gd name="connsiteY5" fmla="*/ 26245 h 61170"/>
              <a:gd name="connsiteX6" fmla="*/ 127000 w 308956"/>
              <a:gd name="connsiteY6" fmla="*/ 19895 h 61170"/>
              <a:gd name="connsiteX7" fmla="*/ 0 w 308956"/>
              <a:gd name="connsiteY7" fmla="*/ 61170 h 6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956" h="61170">
                <a:moveTo>
                  <a:pt x="0" y="61170"/>
                </a:moveTo>
                <a:cubicBezTo>
                  <a:pt x="0" y="61170"/>
                  <a:pt x="86783" y="26774"/>
                  <a:pt x="127000" y="19895"/>
                </a:cubicBezTo>
                <a:cubicBezTo>
                  <a:pt x="167217" y="13016"/>
                  <a:pt x="232833" y="23070"/>
                  <a:pt x="241300" y="19895"/>
                </a:cubicBezTo>
                <a:cubicBezTo>
                  <a:pt x="249767" y="16720"/>
                  <a:pt x="166688" y="-4447"/>
                  <a:pt x="177800" y="845"/>
                </a:cubicBezTo>
                <a:cubicBezTo>
                  <a:pt x="188913" y="6137"/>
                  <a:pt x="298979" y="47412"/>
                  <a:pt x="307975" y="51645"/>
                </a:cubicBezTo>
                <a:cubicBezTo>
                  <a:pt x="316971" y="55878"/>
                  <a:pt x="261937" y="31537"/>
                  <a:pt x="231775" y="26245"/>
                </a:cubicBezTo>
                <a:cubicBezTo>
                  <a:pt x="201613" y="20953"/>
                  <a:pt x="159279" y="14603"/>
                  <a:pt x="127000" y="19895"/>
                </a:cubicBezTo>
                <a:cubicBezTo>
                  <a:pt x="94721" y="25187"/>
                  <a:pt x="0" y="61170"/>
                  <a:pt x="0" y="611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AD6AF96A-4F56-DA87-301D-C0529FBDF2F3}"/>
              </a:ext>
            </a:extLst>
          </p:cNvPr>
          <p:cNvSpPr/>
          <p:nvPr/>
        </p:nvSpPr>
        <p:spPr>
          <a:xfrm>
            <a:off x="5229031" y="4264004"/>
            <a:ext cx="203831" cy="142899"/>
          </a:xfrm>
          <a:custGeom>
            <a:avLst/>
            <a:gdLst>
              <a:gd name="connsiteX0" fmla="*/ 194 w 203831"/>
              <a:gd name="connsiteY0" fmla="*/ 82571 h 142899"/>
              <a:gd name="connsiteX1" fmla="*/ 92269 w 203831"/>
              <a:gd name="connsiteY1" fmla="*/ 50821 h 142899"/>
              <a:gd name="connsiteX2" fmla="*/ 76394 w 203831"/>
              <a:gd name="connsiteY2" fmla="*/ 21 h 142899"/>
              <a:gd name="connsiteX3" fmla="*/ 139894 w 203831"/>
              <a:gd name="connsiteY3" fmla="*/ 44471 h 142899"/>
              <a:gd name="connsiteX4" fmla="*/ 203394 w 203831"/>
              <a:gd name="connsiteY4" fmla="*/ 44471 h 142899"/>
              <a:gd name="connsiteX5" fmla="*/ 165294 w 203831"/>
              <a:gd name="connsiteY5" fmla="*/ 38121 h 142899"/>
              <a:gd name="connsiteX6" fmla="*/ 114494 w 203831"/>
              <a:gd name="connsiteY6" fmla="*/ 73046 h 142899"/>
              <a:gd name="connsiteX7" fmla="*/ 130369 w 203831"/>
              <a:gd name="connsiteY7" fmla="*/ 142896 h 142899"/>
              <a:gd name="connsiteX8" fmla="*/ 120844 w 203831"/>
              <a:gd name="connsiteY8" fmla="*/ 69871 h 142899"/>
              <a:gd name="connsiteX9" fmla="*/ 194 w 203831"/>
              <a:gd name="connsiteY9" fmla="*/ 82571 h 14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831" h="142899">
                <a:moveTo>
                  <a:pt x="194" y="82571"/>
                </a:moveTo>
                <a:cubicBezTo>
                  <a:pt x="-4568" y="79396"/>
                  <a:pt x="79569" y="64579"/>
                  <a:pt x="92269" y="50821"/>
                </a:cubicBezTo>
                <a:cubicBezTo>
                  <a:pt x="104969" y="37063"/>
                  <a:pt x="68457" y="1079"/>
                  <a:pt x="76394" y="21"/>
                </a:cubicBezTo>
                <a:cubicBezTo>
                  <a:pt x="84331" y="-1037"/>
                  <a:pt x="118727" y="37063"/>
                  <a:pt x="139894" y="44471"/>
                </a:cubicBezTo>
                <a:cubicBezTo>
                  <a:pt x="161061" y="51879"/>
                  <a:pt x="199161" y="45529"/>
                  <a:pt x="203394" y="44471"/>
                </a:cubicBezTo>
                <a:cubicBezTo>
                  <a:pt x="207627" y="43413"/>
                  <a:pt x="180111" y="33358"/>
                  <a:pt x="165294" y="38121"/>
                </a:cubicBezTo>
                <a:cubicBezTo>
                  <a:pt x="150477" y="42884"/>
                  <a:pt x="120315" y="55584"/>
                  <a:pt x="114494" y="73046"/>
                </a:cubicBezTo>
                <a:cubicBezTo>
                  <a:pt x="108673" y="90508"/>
                  <a:pt x="129311" y="143425"/>
                  <a:pt x="130369" y="142896"/>
                </a:cubicBezTo>
                <a:cubicBezTo>
                  <a:pt x="131427" y="142367"/>
                  <a:pt x="139894" y="83100"/>
                  <a:pt x="120844" y="69871"/>
                </a:cubicBezTo>
                <a:cubicBezTo>
                  <a:pt x="101794" y="56642"/>
                  <a:pt x="4956" y="85746"/>
                  <a:pt x="194" y="825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BE2FEA50-D3AF-6425-7477-24D975F638A3}"/>
              </a:ext>
            </a:extLst>
          </p:cNvPr>
          <p:cNvSpPr/>
          <p:nvPr/>
        </p:nvSpPr>
        <p:spPr>
          <a:xfrm>
            <a:off x="4097491" y="4461901"/>
            <a:ext cx="126505" cy="117081"/>
          </a:xfrm>
          <a:custGeom>
            <a:avLst/>
            <a:gdLst>
              <a:gd name="connsiteX0" fmla="*/ 125259 w 126505"/>
              <a:gd name="connsiteY0" fmla="*/ 2149 h 117081"/>
              <a:gd name="connsiteX1" fmla="*/ 1434 w 126505"/>
              <a:gd name="connsiteY1" fmla="*/ 116449 h 117081"/>
              <a:gd name="connsiteX2" fmla="*/ 61759 w 126505"/>
              <a:gd name="connsiteY2" fmla="*/ 46599 h 117081"/>
              <a:gd name="connsiteX3" fmla="*/ 125259 w 126505"/>
              <a:gd name="connsiteY3" fmla="*/ 2149 h 11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05" h="117081">
                <a:moveTo>
                  <a:pt x="125259" y="2149"/>
                </a:moveTo>
                <a:cubicBezTo>
                  <a:pt x="115205" y="13791"/>
                  <a:pt x="12017" y="109041"/>
                  <a:pt x="1434" y="116449"/>
                </a:cubicBezTo>
                <a:cubicBezTo>
                  <a:pt x="-9149" y="123857"/>
                  <a:pt x="41651" y="64061"/>
                  <a:pt x="61759" y="46599"/>
                </a:cubicBezTo>
                <a:cubicBezTo>
                  <a:pt x="81867" y="29137"/>
                  <a:pt x="135313" y="-9493"/>
                  <a:pt x="125259" y="2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8CD2BAA1-9DCC-066C-D96C-1B8FD3994594}"/>
              </a:ext>
            </a:extLst>
          </p:cNvPr>
          <p:cNvSpPr/>
          <p:nvPr/>
        </p:nvSpPr>
        <p:spPr>
          <a:xfrm>
            <a:off x="4149643" y="4328451"/>
            <a:ext cx="165254" cy="78452"/>
          </a:xfrm>
          <a:custGeom>
            <a:avLst/>
            <a:gdLst>
              <a:gd name="connsiteX0" fmla="*/ 82 w 165254"/>
              <a:gd name="connsiteY0" fmla="*/ 78449 h 78452"/>
              <a:gd name="connsiteX1" fmla="*/ 95332 w 165254"/>
              <a:gd name="connsiteY1" fmla="*/ 8599 h 78452"/>
              <a:gd name="connsiteX2" fmla="*/ 165182 w 165254"/>
              <a:gd name="connsiteY2" fmla="*/ 21299 h 78452"/>
              <a:gd name="connsiteX3" fmla="*/ 108032 w 165254"/>
              <a:gd name="connsiteY3" fmla="*/ 8599 h 78452"/>
              <a:gd name="connsiteX4" fmla="*/ 79457 w 165254"/>
              <a:gd name="connsiteY4" fmla="*/ 5424 h 78452"/>
              <a:gd name="connsiteX5" fmla="*/ 82 w 165254"/>
              <a:gd name="connsiteY5" fmla="*/ 78449 h 7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54" h="78452">
                <a:moveTo>
                  <a:pt x="82" y="78449"/>
                </a:moveTo>
                <a:cubicBezTo>
                  <a:pt x="2728" y="78978"/>
                  <a:pt x="67815" y="18124"/>
                  <a:pt x="95332" y="8599"/>
                </a:cubicBezTo>
                <a:cubicBezTo>
                  <a:pt x="122849" y="-926"/>
                  <a:pt x="163065" y="21299"/>
                  <a:pt x="165182" y="21299"/>
                </a:cubicBezTo>
                <a:cubicBezTo>
                  <a:pt x="167299" y="21299"/>
                  <a:pt x="122319" y="11245"/>
                  <a:pt x="108032" y="8599"/>
                </a:cubicBezTo>
                <a:cubicBezTo>
                  <a:pt x="93745" y="5953"/>
                  <a:pt x="99565" y="-7276"/>
                  <a:pt x="79457" y="5424"/>
                </a:cubicBezTo>
                <a:cubicBezTo>
                  <a:pt x="59349" y="18124"/>
                  <a:pt x="-2564" y="77920"/>
                  <a:pt x="82" y="78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7B853696-320C-5DC1-D6CC-F679E6BCB6F1}"/>
              </a:ext>
            </a:extLst>
          </p:cNvPr>
          <p:cNvSpPr/>
          <p:nvPr/>
        </p:nvSpPr>
        <p:spPr>
          <a:xfrm>
            <a:off x="4168748" y="4580887"/>
            <a:ext cx="232211" cy="165838"/>
          </a:xfrm>
          <a:custGeom>
            <a:avLst/>
            <a:gdLst>
              <a:gd name="connsiteX0" fmla="*/ 47652 w 232211"/>
              <a:gd name="connsiteY0" fmla="*/ 80013 h 165838"/>
              <a:gd name="connsiteX1" fmla="*/ 152427 w 232211"/>
              <a:gd name="connsiteY1" fmla="*/ 70488 h 165838"/>
              <a:gd name="connsiteX2" fmla="*/ 174652 w 232211"/>
              <a:gd name="connsiteY2" fmla="*/ 133988 h 165838"/>
              <a:gd name="connsiteX3" fmla="*/ 231802 w 232211"/>
              <a:gd name="connsiteY3" fmla="*/ 165738 h 165838"/>
              <a:gd name="connsiteX4" fmla="*/ 196877 w 232211"/>
              <a:gd name="connsiteY4" fmla="*/ 124463 h 165838"/>
              <a:gd name="connsiteX5" fmla="*/ 133377 w 232211"/>
              <a:gd name="connsiteY5" fmla="*/ 86363 h 165838"/>
              <a:gd name="connsiteX6" fmla="*/ 27 w 232211"/>
              <a:gd name="connsiteY6" fmla="*/ 638 h 165838"/>
              <a:gd name="connsiteX7" fmla="*/ 120677 w 232211"/>
              <a:gd name="connsiteY7" fmla="*/ 48263 h 165838"/>
              <a:gd name="connsiteX8" fmla="*/ 47652 w 232211"/>
              <a:gd name="connsiteY8" fmla="*/ 80013 h 16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211" h="165838">
                <a:moveTo>
                  <a:pt x="47652" y="80013"/>
                </a:moveTo>
                <a:cubicBezTo>
                  <a:pt x="52944" y="83717"/>
                  <a:pt x="131260" y="61492"/>
                  <a:pt x="152427" y="70488"/>
                </a:cubicBezTo>
                <a:cubicBezTo>
                  <a:pt x="173594" y="79484"/>
                  <a:pt x="161423" y="118113"/>
                  <a:pt x="174652" y="133988"/>
                </a:cubicBezTo>
                <a:cubicBezTo>
                  <a:pt x="187881" y="149863"/>
                  <a:pt x="228098" y="167325"/>
                  <a:pt x="231802" y="165738"/>
                </a:cubicBezTo>
                <a:cubicBezTo>
                  <a:pt x="235506" y="164151"/>
                  <a:pt x="213281" y="137692"/>
                  <a:pt x="196877" y="124463"/>
                </a:cubicBezTo>
                <a:cubicBezTo>
                  <a:pt x="180473" y="111234"/>
                  <a:pt x="166185" y="107000"/>
                  <a:pt x="133377" y="86363"/>
                </a:cubicBezTo>
                <a:cubicBezTo>
                  <a:pt x="100569" y="65726"/>
                  <a:pt x="2144" y="6988"/>
                  <a:pt x="27" y="638"/>
                </a:cubicBezTo>
                <a:cubicBezTo>
                  <a:pt x="-2090" y="-5712"/>
                  <a:pt x="116973" y="37151"/>
                  <a:pt x="120677" y="48263"/>
                </a:cubicBezTo>
                <a:cubicBezTo>
                  <a:pt x="124381" y="59375"/>
                  <a:pt x="42360" y="76309"/>
                  <a:pt x="47652" y="800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38863FA4-FF64-FC68-F363-84448C8F3EB4}"/>
              </a:ext>
            </a:extLst>
          </p:cNvPr>
          <p:cNvSpPr/>
          <p:nvPr/>
        </p:nvSpPr>
        <p:spPr>
          <a:xfrm>
            <a:off x="4552788" y="4829355"/>
            <a:ext cx="348480" cy="146184"/>
          </a:xfrm>
          <a:custGeom>
            <a:avLst/>
            <a:gdLst>
              <a:gd name="connsiteX0" fmla="*/ 162 w 348480"/>
              <a:gd name="connsiteY0" fmla="*/ 2995 h 146184"/>
              <a:gd name="connsiteX1" fmla="*/ 206537 w 348480"/>
              <a:gd name="connsiteY1" fmla="*/ 6170 h 146184"/>
              <a:gd name="connsiteX2" fmla="*/ 60487 w 348480"/>
              <a:gd name="connsiteY2" fmla="*/ 63320 h 146184"/>
              <a:gd name="connsiteX3" fmla="*/ 235112 w 348480"/>
              <a:gd name="connsiteY3" fmla="*/ 53795 h 146184"/>
              <a:gd name="connsiteX4" fmla="*/ 231937 w 348480"/>
              <a:gd name="connsiteY4" fmla="*/ 72845 h 146184"/>
              <a:gd name="connsiteX5" fmla="*/ 146212 w 348480"/>
              <a:gd name="connsiteY5" fmla="*/ 145870 h 146184"/>
              <a:gd name="connsiteX6" fmla="*/ 339887 w 348480"/>
              <a:gd name="connsiteY6" fmla="*/ 41095 h 146184"/>
              <a:gd name="connsiteX7" fmla="*/ 314487 w 348480"/>
              <a:gd name="connsiteY7" fmla="*/ 107770 h 146184"/>
              <a:gd name="connsiteX8" fmla="*/ 314487 w 348480"/>
              <a:gd name="connsiteY8" fmla="*/ 47445 h 146184"/>
              <a:gd name="connsiteX9" fmla="*/ 193837 w 348480"/>
              <a:gd name="connsiteY9" fmla="*/ 37920 h 146184"/>
              <a:gd name="connsiteX10" fmla="*/ 171612 w 348480"/>
              <a:gd name="connsiteY10" fmla="*/ 18870 h 146184"/>
              <a:gd name="connsiteX11" fmla="*/ 162 w 348480"/>
              <a:gd name="connsiteY11" fmla="*/ 2995 h 14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480" h="146184">
                <a:moveTo>
                  <a:pt x="162" y="2995"/>
                </a:moveTo>
                <a:cubicBezTo>
                  <a:pt x="5983" y="878"/>
                  <a:pt x="196483" y="-3884"/>
                  <a:pt x="206537" y="6170"/>
                </a:cubicBezTo>
                <a:cubicBezTo>
                  <a:pt x="216591" y="16224"/>
                  <a:pt x="55725" y="55383"/>
                  <a:pt x="60487" y="63320"/>
                </a:cubicBezTo>
                <a:cubicBezTo>
                  <a:pt x="65250" y="71258"/>
                  <a:pt x="206537" y="52208"/>
                  <a:pt x="235112" y="53795"/>
                </a:cubicBezTo>
                <a:cubicBezTo>
                  <a:pt x="263687" y="55383"/>
                  <a:pt x="246754" y="57499"/>
                  <a:pt x="231937" y="72845"/>
                </a:cubicBezTo>
                <a:cubicBezTo>
                  <a:pt x="217120" y="88191"/>
                  <a:pt x="128220" y="151162"/>
                  <a:pt x="146212" y="145870"/>
                </a:cubicBezTo>
                <a:cubicBezTo>
                  <a:pt x="164204" y="140578"/>
                  <a:pt x="311841" y="47445"/>
                  <a:pt x="339887" y="41095"/>
                </a:cubicBezTo>
                <a:cubicBezTo>
                  <a:pt x="367933" y="34745"/>
                  <a:pt x="318720" y="106712"/>
                  <a:pt x="314487" y="107770"/>
                </a:cubicBezTo>
                <a:cubicBezTo>
                  <a:pt x="310254" y="108828"/>
                  <a:pt x="334595" y="59087"/>
                  <a:pt x="314487" y="47445"/>
                </a:cubicBezTo>
                <a:cubicBezTo>
                  <a:pt x="294379" y="35803"/>
                  <a:pt x="193837" y="37920"/>
                  <a:pt x="193837" y="37920"/>
                </a:cubicBezTo>
                <a:cubicBezTo>
                  <a:pt x="170025" y="33158"/>
                  <a:pt x="197012" y="22045"/>
                  <a:pt x="171612" y="18870"/>
                </a:cubicBezTo>
                <a:cubicBezTo>
                  <a:pt x="146212" y="15695"/>
                  <a:pt x="-5659" y="5112"/>
                  <a:pt x="162" y="29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B96925D-5835-C9B3-988C-5DE9F0166D0A}"/>
              </a:ext>
            </a:extLst>
          </p:cNvPr>
          <p:cNvSpPr/>
          <p:nvPr/>
        </p:nvSpPr>
        <p:spPr>
          <a:xfrm>
            <a:off x="4079208" y="4863998"/>
            <a:ext cx="216736" cy="411772"/>
          </a:xfrm>
          <a:custGeom>
            <a:avLst/>
            <a:gdLst>
              <a:gd name="connsiteX0" fmla="*/ 92742 w 216736"/>
              <a:gd name="connsiteY0" fmla="*/ 102 h 411772"/>
              <a:gd name="connsiteX1" fmla="*/ 108617 w 216736"/>
              <a:gd name="connsiteY1" fmla="*/ 165202 h 411772"/>
              <a:gd name="connsiteX2" fmla="*/ 168942 w 216736"/>
              <a:gd name="connsiteY2" fmla="*/ 203302 h 411772"/>
              <a:gd name="connsiteX3" fmla="*/ 162592 w 216736"/>
              <a:gd name="connsiteY3" fmla="*/ 247752 h 411772"/>
              <a:gd name="connsiteX4" fmla="*/ 216567 w 216736"/>
              <a:gd name="connsiteY4" fmla="*/ 409677 h 411772"/>
              <a:gd name="connsiteX5" fmla="*/ 178467 w 216736"/>
              <a:gd name="connsiteY5" fmla="*/ 333477 h 411772"/>
              <a:gd name="connsiteX6" fmla="*/ 146717 w 216736"/>
              <a:gd name="connsiteY6" fmla="*/ 241402 h 411772"/>
              <a:gd name="connsiteX7" fmla="*/ 667 w 216736"/>
              <a:gd name="connsiteY7" fmla="*/ 114402 h 411772"/>
              <a:gd name="connsiteX8" fmla="*/ 92742 w 216736"/>
              <a:gd name="connsiteY8" fmla="*/ 139802 h 411772"/>
              <a:gd name="connsiteX9" fmla="*/ 92742 w 216736"/>
              <a:gd name="connsiteY9" fmla="*/ 102 h 41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736" h="411772">
                <a:moveTo>
                  <a:pt x="92742" y="102"/>
                </a:moveTo>
                <a:cubicBezTo>
                  <a:pt x="95388" y="4335"/>
                  <a:pt x="95917" y="131335"/>
                  <a:pt x="108617" y="165202"/>
                </a:cubicBezTo>
                <a:cubicBezTo>
                  <a:pt x="121317" y="199069"/>
                  <a:pt x="159946" y="189544"/>
                  <a:pt x="168942" y="203302"/>
                </a:cubicBezTo>
                <a:cubicBezTo>
                  <a:pt x="177938" y="217060"/>
                  <a:pt x="154655" y="213356"/>
                  <a:pt x="162592" y="247752"/>
                </a:cubicBezTo>
                <a:cubicBezTo>
                  <a:pt x="170529" y="282148"/>
                  <a:pt x="213921" y="395390"/>
                  <a:pt x="216567" y="409677"/>
                </a:cubicBezTo>
                <a:cubicBezTo>
                  <a:pt x="219213" y="423964"/>
                  <a:pt x="190109" y="361523"/>
                  <a:pt x="178467" y="333477"/>
                </a:cubicBezTo>
                <a:cubicBezTo>
                  <a:pt x="166825" y="305431"/>
                  <a:pt x="176350" y="277915"/>
                  <a:pt x="146717" y="241402"/>
                </a:cubicBezTo>
                <a:cubicBezTo>
                  <a:pt x="117084" y="204889"/>
                  <a:pt x="9663" y="131335"/>
                  <a:pt x="667" y="114402"/>
                </a:cubicBezTo>
                <a:cubicBezTo>
                  <a:pt x="-8329" y="97469"/>
                  <a:pt x="76338" y="155677"/>
                  <a:pt x="92742" y="139802"/>
                </a:cubicBezTo>
                <a:cubicBezTo>
                  <a:pt x="109146" y="123927"/>
                  <a:pt x="90096" y="-4131"/>
                  <a:pt x="92742" y="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0DECE01A-0DA1-29BB-3C6A-ABA46E995CBF}"/>
              </a:ext>
            </a:extLst>
          </p:cNvPr>
          <p:cNvSpPr/>
          <p:nvPr/>
        </p:nvSpPr>
        <p:spPr>
          <a:xfrm>
            <a:off x="4940036" y="5055994"/>
            <a:ext cx="150256" cy="228657"/>
          </a:xfrm>
          <a:custGeom>
            <a:avLst/>
            <a:gdLst>
              <a:gd name="connsiteX0" fmla="*/ 264 w 150256"/>
              <a:gd name="connsiteY0" fmla="*/ 227206 h 228657"/>
              <a:gd name="connsiteX1" fmla="*/ 111389 w 150256"/>
              <a:gd name="connsiteY1" fmla="*/ 97031 h 228657"/>
              <a:gd name="connsiteX2" fmla="*/ 149489 w 150256"/>
              <a:gd name="connsiteY2" fmla="*/ 17656 h 228657"/>
              <a:gd name="connsiteX3" fmla="*/ 82814 w 150256"/>
              <a:gd name="connsiteY3" fmla="*/ 65281 h 228657"/>
              <a:gd name="connsiteX4" fmla="*/ 146314 w 150256"/>
              <a:gd name="connsiteY4" fmla="*/ 4956 h 228657"/>
              <a:gd name="connsiteX5" fmla="*/ 264 w 150256"/>
              <a:gd name="connsiteY5" fmla="*/ 227206 h 22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56" h="228657">
                <a:moveTo>
                  <a:pt x="264" y="227206"/>
                </a:moveTo>
                <a:cubicBezTo>
                  <a:pt x="-5557" y="242552"/>
                  <a:pt x="86518" y="131956"/>
                  <a:pt x="111389" y="97031"/>
                </a:cubicBezTo>
                <a:cubicBezTo>
                  <a:pt x="136260" y="62106"/>
                  <a:pt x="154252" y="22948"/>
                  <a:pt x="149489" y="17656"/>
                </a:cubicBezTo>
                <a:cubicBezTo>
                  <a:pt x="144727" y="12364"/>
                  <a:pt x="83343" y="67398"/>
                  <a:pt x="82814" y="65281"/>
                </a:cubicBezTo>
                <a:cubicBezTo>
                  <a:pt x="82285" y="63164"/>
                  <a:pt x="157956" y="-20973"/>
                  <a:pt x="146314" y="4956"/>
                </a:cubicBezTo>
                <a:cubicBezTo>
                  <a:pt x="134672" y="30885"/>
                  <a:pt x="6085" y="211860"/>
                  <a:pt x="264" y="227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E6CED27-1D20-8501-85CB-407E29AEF4F9}"/>
              </a:ext>
            </a:extLst>
          </p:cNvPr>
          <p:cNvSpPr/>
          <p:nvPr/>
        </p:nvSpPr>
        <p:spPr>
          <a:xfrm>
            <a:off x="4488386" y="5016088"/>
            <a:ext cx="483868" cy="425865"/>
          </a:xfrm>
          <a:custGeom>
            <a:avLst/>
            <a:gdLst>
              <a:gd name="connsiteX0" fmla="*/ 61389 w 483868"/>
              <a:gd name="connsiteY0" fmla="*/ 412 h 425865"/>
              <a:gd name="connsiteX1" fmla="*/ 77264 w 483868"/>
              <a:gd name="connsiteY1" fmla="*/ 251237 h 425865"/>
              <a:gd name="connsiteX2" fmla="*/ 147114 w 483868"/>
              <a:gd name="connsiteY2" fmla="*/ 333787 h 425865"/>
              <a:gd name="connsiteX3" fmla="*/ 185214 w 483868"/>
              <a:gd name="connsiteY3" fmla="*/ 425862 h 425865"/>
              <a:gd name="connsiteX4" fmla="*/ 302689 w 483868"/>
              <a:gd name="connsiteY4" fmla="*/ 330612 h 425865"/>
              <a:gd name="connsiteX5" fmla="*/ 264589 w 483868"/>
              <a:gd name="connsiteY5" fmla="*/ 422687 h 425865"/>
              <a:gd name="connsiteX6" fmla="*/ 483664 w 483868"/>
              <a:gd name="connsiteY6" fmla="*/ 279812 h 425865"/>
              <a:gd name="connsiteX7" fmla="*/ 220139 w 483868"/>
              <a:gd name="connsiteY7" fmla="*/ 371887 h 425865"/>
              <a:gd name="connsiteX8" fmla="*/ 74089 w 483868"/>
              <a:gd name="connsiteY8" fmla="*/ 340137 h 425865"/>
              <a:gd name="connsiteX9" fmla="*/ 99489 w 483868"/>
              <a:gd name="connsiteY9" fmla="*/ 305212 h 425865"/>
              <a:gd name="connsiteX10" fmla="*/ 1064 w 483868"/>
              <a:gd name="connsiteY10" fmla="*/ 165512 h 425865"/>
              <a:gd name="connsiteX11" fmla="*/ 48689 w 483868"/>
              <a:gd name="connsiteY11" fmla="*/ 190912 h 425865"/>
              <a:gd name="connsiteX12" fmla="*/ 61389 w 483868"/>
              <a:gd name="connsiteY12" fmla="*/ 412 h 4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3868" h="425865">
                <a:moveTo>
                  <a:pt x="61389" y="412"/>
                </a:moveTo>
                <a:cubicBezTo>
                  <a:pt x="66152" y="10466"/>
                  <a:pt x="62977" y="195675"/>
                  <a:pt x="77264" y="251237"/>
                </a:cubicBezTo>
                <a:cubicBezTo>
                  <a:pt x="91552" y="306800"/>
                  <a:pt x="129122" y="304683"/>
                  <a:pt x="147114" y="333787"/>
                </a:cubicBezTo>
                <a:cubicBezTo>
                  <a:pt x="165106" y="362891"/>
                  <a:pt x="159285" y="426391"/>
                  <a:pt x="185214" y="425862"/>
                </a:cubicBezTo>
                <a:cubicBezTo>
                  <a:pt x="211143" y="425333"/>
                  <a:pt x="289460" y="331141"/>
                  <a:pt x="302689" y="330612"/>
                </a:cubicBezTo>
                <a:cubicBezTo>
                  <a:pt x="315918" y="330083"/>
                  <a:pt x="234427" y="431154"/>
                  <a:pt x="264589" y="422687"/>
                </a:cubicBezTo>
                <a:cubicBezTo>
                  <a:pt x="294752" y="414220"/>
                  <a:pt x="491072" y="288279"/>
                  <a:pt x="483664" y="279812"/>
                </a:cubicBezTo>
                <a:cubicBezTo>
                  <a:pt x="476256" y="271345"/>
                  <a:pt x="288402" y="361833"/>
                  <a:pt x="220139" y="371887"/>
                </a:cubicBezTo>
                <a:cubicBezTo>
                  <a:pt x="151876" y="381941"/>
                  <a:pt x="94197" y="351249"/>
                  <a:pt x="74089" y="340137"/>
                </a:cubicBezTo>
                <a:cubicBezTo>
                  <a:pt x="53981" y="329025"/>
                  <a:pt x="111660" y="334316"/>
                  <a:pt x="99489" y="305212"/>
                </a:cubicBezTo>
                <a:cubicBezTo>
                  <a:pt x="87318" y="276108"/>
                  <a:pt x="9531" y="184562"/>
                  <a:pt x="1064" y="165512"/>
                </a:cubicBezTo>
                <a:cubicBezTo>
                  <a:pt x="-7403" y="146462"/>
                  <a:pt x="37047" y="214725"/>
                  <a:pt x="48689" y="190912"/>
                </a:cubicBezTo>
                <a:cubicBezTo>
                  <a:pt x="60331" y="167099"/>
                  <a:pt x="56626" y="-9642"/>
                  <a:pt x="61389" y="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FA2017F-080B-D28D-3A41-CE2486BBF1B1}"/>
              </a:ext>
            </a:extLst>
          </p:cNvPr>
          <p:cNvSpPr/>
          <p:nvPr/>
        </p:nvSpPr>
        <p:spPr>
          <a:xfrm>
            <a:off x="5420462" y="4233589"/>
            <a:ext cx="72459" cy="249853"/>
          </a:xfrm>
          <a:custGeom>
            <a:avLst/>
            <a:gdLst>
              <a:gd name="connsiteX0" fmla="*/ 72288 w 72459"/>
              <a:gd name="connsiteY0" fmla="*/ 1861 h 249853"/>
              <a:gd name="connsiteX1" fmla="*/ 2438 w 72459"/>
              <a:gd name="connsiteY1" fmla="*/ 246336 h 249853"/>
              <a:gd name="connsiteX2" fmla="*/ 21488 w 72459"/>
              <a:gd name="connsiteY2" fmla="*/ 138386 h 249853"/>
              <a:gd name="connsiteX3" fmla="*/ 72288 w 72459"/>
              <a:gd name="connsiteY3" fmla="*/ 1861 h 24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59" h="249853">
                <a:moveTo>
                  <a:pt x="72288" y="1861"/>
                </a:moveTo>
                <a:cubicBezTo>
                  <a:pt x="69113" y="19853"/>
                  <a:pt x="10905" y="223582"/>
                  <a:pt x="2438" y="246336"/>
                </a:cubicBezTo>
                <a:cubicBezTo>
                  <a:pt x="-6029" y="269090"/>
                  <a:pt x="9317" y="175427"/>
                  <a:pt x="21488" y="138386"/>
                </a:cubicBezTo>
                <a:cubicBezTo>
                  <a:pt x="33659" y="101345"/>
                  <a:pt x="75463" y="-16131"/>
                  <a:pt x="72288" y="18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DB17CBB-63DA-4D60-DEDF-847621E1488E}"/>
              </a:ext>
            </a:extLst>
          </p:cNvPr>
          <p:cNvSpPr/>
          <p:nvPr/>
        </p:nvSpPr>
        <p:spPr>
          <a:xfrm>
            <a:off x="4482442" y="4844624"/>
            <a:ext cx="128451" cy="105481"/>
          </a:xfrm>
          <a:custGeom>
            <a:avLst/>
            <a:gdLst>
              <a:gd name="connsiteX0" fmla="*/ 658 w 128451"/>
              <a:gd name="connsiteY0" fmla="*/ 426 h 105481"/>
              <a:gd name="connsiteX1" fmla="*/ 70508 w 128451"/>
              <a:gd name="connsiteY1" fmla="*/ 35351 h 105481"/>
              <a:gd name="connsiteX2" fmla="*/ 121308 w 128451"/>
              <a:gd name="connsiteY2" fmla="*/ 105201 h 105481"/>
              <a:gd name="connsiteX3" fmla="*/ 114958 w 128451"/>
              <a:gd name="connsiteY3" fmla="*/ 57576 h 105481"/>
              <a:gd name="connsiteX4" fmla="*/ 658 w 128451"/>
              <a:gd name="connsiteY4" fmla="*/ 426 h 1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51" h="105481">
                <a:moveTo>
                  <a:pt x="658" y="426"/>
                </a:moveTo>
                <a:cubicBezTo>
                  <a:pt x="-6750" y="-3278"/>
                  <a:pt x="50400" y="17889"/>
                  <a:pt x="70508" y="35351"/>
                </a:cubicBezTo>
                <a:cubicBezTo>
                  <a:pt x="90616" y="52813"/>
                  <a:pt x="113900" y="101497"/>
                  <a:pt x="121308" y="105201"/>
                </a:cubicBezTo>
                <a:cubicBezTo>
                  <a:pt x="128716" y="108905"/>
                  <a:pt x="135066" y="75038"/>
                  <a:pt x="114958" y="57576"/>
                </a:cubicBezTo>
                <a:cubicBezTo>
                  <a:pt x="94850" y="40114"/>
                  <a:pt x="8066" y="4130"/>
                  <a:pt x="658" y="4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4E1CBAB7-C51E-7295-D83A-2F006A8DF29D}"/>
              </a:ext>
            </a:extLst>
          </p:cNvPr>
          <p:cNvSpPr/>
          <p:nvPr/>
        </p:nvSpPr>
        <p:spPr>
          <a:xfrm>
            <a:off x="5559421" y="4079635"/>
            <a:ext cx="61502" cy="156516"/>
          </a:xfrm>
          <a:custGeom>
            <a:avLst/>
            <a:gdLst>
              <a:gd name="connsiteX0" fmla="*/ 4 w 61502"/>
              <a:gd name="connsiteY0" fmla="*/ 240 h 156516"/>
              <a:gd name="connsiteX1" fmla="*/ 57154 w 61502"/>
              <a:gd name="connsiteY1" fmla="*/ 114540 h 156516"/>
              <a:gd name="connsiteX2" fmla="*/ 50804 w 61502"/>
              <a:gd name="connsiteY2" fmla="*/ 155815 h 156516"/>
              <a:gd name="connsiteX3" fmla="*/ 60329 w 61502"/>
              <a:gd name="connsiteY3" fmla="*/ 85965 h 156516"/>
              <a:gd name="connsiteX4" fmla="*/ 4 w 61502"/>
              <a:gd name="connsiteY4" fmla="*/ 240 h 15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02" h="156516">
                <a:moveTo>
                  <a:pt x="4" y="240"/>
                </a:moveTo>
                <a:cubicBezTo>
                  <a:pt x="-525" y="5003"/>
                  <a:pt x="48687" y="88611"/>
                  <a:pt x="57154" y="114540"/>
                </a:cubicBezTo>
                <a:cubicBezTo>
                  <a:pt x="65621" y="140469"/>
                  <a:pt x="50275" y="160578"/>
                  <a:pt x="50804" y="155815"/>
                </a:cubicBezTo>
                <a:cubicBezTo>
                  <a:pt x="51333" y="151053"/>
                  <a:pt x="65621" y="109248"/>
                  <a:pt x="60329" y="85965"/>
                </a:cubicBezTo>
                <a:cubicBezTo>
                  <a:pt x="55037" y="62682"/>
                  <a:pt x="533" y="-4523"/>
                  <a:pt x="4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D346E9F-E861-2BF6-94BC-8950B0C96D30}"/>
              </a:ext>
            </a:extLst>
          </p:cNvPr>
          <p:cNvSpPr/>
          <p:nvPr/>
        </p:nvSpPr>
        <p:spPr>
          <a:xfrm>
            <a:off x="3724225" y="4397360"/>
            <a:ext cx="89310" cy="120718"/>
          </a:xfrm>
          <a:custGeom>
            <a:avLst/>
            <a:gdLst>
              <a:gd name="connsiteX0" fmla="*/ 88950 w 89310"/>
              <a:gd name="connsiteY0" fmla="*/ 15 h 120718"/>
              <a:gd name="connsiteX1" fmla="*/ 54025 w 89310"/>
              <a:gd name="connsiteY1" fmla="*/ 63515 h 120718"/>
              <a:gd name="connsiteX2" fmla="*/ 60375 w 89310"/>
              <a:gd name="connsiteY2" fmla="*/ 120665 h 120718"/>
              <a:gd name="connsiteX3" fmla="*/ 34975 w 89310"/>
              <a:gd name="connsiteY3" fmla="*/ 73040 h 120718"/>
              <a:gd name="connsiteX4" fmla="*/ 50 w 89310"/>
              <a:gd name="connsiteY4" fmla="*/ 31765 h 120718"/>
              <a:gd name="connsiteX5" fmla="*/ 28625 w 89310"/>
              <a:gd name="connsiteY5" fmla="*/ 57165 h 120718"/>
              <a:gd name="connsiteX6" fmla="*/ 88950 w 89310"/>
              <a:gd name="connsiteY6" fmla="*/ 15 h 12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10" h="120718">
                <a:moveTo>
                  <a:pt x="88950" y="15"/>
                </a:moveTo>
                <a:cubicBezTo>
                  <a:pt x="93183" y="1073"/>
                  <a:pt x="58787" y="43407"/>
                  <a:pt x="54025" y="63515"/>
                </a:cubicBezTo>
                <a:cubicBezTo>
                  <a:pt x="49263" y="83623"/>
                  <a:pt x="63550" y="119078"/>
                  <a:pt x="60375" y="120665"/>
                </a:cubicBezTo>
                <a:cubicBezTo>
                  <a:pt x="57200" y="122252"/>
                  <a:pt x="45029" y="87857"/>
                  <a:pt x="34975" y="73040"/>
                </a:cubicBezTo>
                <a:cubicBezTo>
                  <a:pt x="24921" y="58223"/>
                  <a:pt x="1108" y="34411"/>
                  <a:pt x="50" y="31765"/>
                </a:cubicBezTo>
                <a:cubicBezTo>
                  <a:pt x="-1008" y="29119"/>
                  <a:pt x="14867" y="63515"/>
                  <a:pt x="28625" y="57165"/>
                </a:cubicBezTo>
                <a:cubicBezTo>
                  <a:pt x="42383" y="50815"/>
                  <a:pt x="84717" y="-1043"/>
                  <a:pt x="8895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1F138A2-C6A7-7121-D4B3-33B7CE8581D7}"/>
              </a:ext>
            </a:extLst>
          </p:cNvPr>
          <p:cNvSpPr/>
          <p:nvPr/>
        </p:nvSpPr>
        <p:spPr>
          <a:xfrm>
            <a:off x="4389541" y="4117866"/>
            <a:ext cx="71439" cy="127461"/>
          </a:xfrm>
          <a:custGeom>
            <a:avLst/>
            <a:gdLst>
              <a:gd name="connsiteX0" fmla="*/ 71334 w 71439"/>
              <a:gd name="connsiteY0" fmla="*/ 109 h 127461"/>
              <a:gd name="connsiteX1" fmla="*/ 17359 w 71439"/>
              <a:gd name="connsiteY1" fmla="*/ 69959 h 127461"/>
              <a:gd name="connsiteX2" fmla="*/ 20534 w 71439"/>
              <a:gd name="connsiteY2" fmla="*/ 127109 h 127461"/>
              <a:gd name="connsiteX3" fmla="*/ 14184 w 71439"/>
              <a:gd name="connsiteY3" fmla="*/ 92184 h 127461"/>
              <a:gd name="connsiteX4" fmla="*/ 1484 w 71439"/>
              <a:gd name="connsiteY4" fmla="*/ 54084 h 127461"/>
              <a:gd name="connsiteX5" fmla="*/ 71334 w 71439"/>
              <a:gd name="connsiteY5" fmla="*/ 109 h 12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39" h="127461">
                <a:moveTo>
                  <a:pt x="71334" y="109"/>
                </a:moveTo>
                <a:cubicBezTo>
                  <a:pt x="73980" y="2755"/>
                  <a:pt x="25826" y="48792"/>
                  <a:pt x="17359" y="69959"/>
                </a:cubicBezTo>
                <a:cubicBezTo>
                  <a:pt x="8892" y="91126"/>
                  <a:pt x="21063" y="123405"/>
                  <a:pt x="20534" y="127109"/>
                </a:cubicBezTo>
                <a:cubicBezTo>
                  <a:pt x="20005" y="130813"/>
                  <a:pt x="17359" y="104355"/>
                  <a:pt x="14184" y="92184"/>
                </a:cubicBezTo>
                <a:cubicBezTo>
                  <a:pt x="11009" y="80013"/>
                  <a:pt x="-4866" y="64667"/>
                  <a:pt x="1484" y="54084"/>
                </a:cubicBezTo>
                <a:cubicBezTo>
                  <a:pt x="7834" y="43501"/>
                  <a:pt x="68688" y="-2537"/>
                  <a:pt x="71334" y="1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649323E6-FF68-D491-C5D1-0B9455848D36}"/>
              </a:ext>
            </a:extLst>
          </p:cNvPr>
          <p:cNvSpPr/>
          <p:nvPr/>
        </p:nvSpPr>
        <p:spPr>
          <a:xfrm>
            <a:off x="5111694" y="4107896"/>
            <a:ext cx="108287" cy="172050"/>
          </a:xfrm>
          <a:custGeom>
            <a:avLst/>
            <a:gdLst>
              <a:gd name="connsiteX0" fmla="*/ 56 w 108287"/>
              <a:gd name="connsiteY0" fmla="*/ 35479 h 172050"/>
              <a:gd name="connsiteX1" fmla="*/ 63556 w 108287"/>
              <a:gd name="connsiteY1" fmla="*/ 111679 h 172050"/>
              <a:gd name="connsiteX2" fmla="*/ 47681 w 108287"/>
              <a:gd name="connsiteY2" fmla="*/ 172004 h 172050"/>
              <a:gd name="connsiteX3" fmla="*/ 60381 w 108287"/>
              <a:gd name="connsiteY3" fmla="*/ 102154 h 172050"/>
              <a:gd name="connsiteX4" fmla="*/ 108006 w 108287"/>
              <a:gd name="connsiteY4" fmla="*/ 554 h 172050"/>
              <a:gd name="connsiteX5" fmla="*/ 76256 w 108287"/>
              <a:gd name="connsiteY5" fmla="*/ 60879 h 172050"/>
              <a:gd name="connsiteX6" fmla="*/ 56 w 108287"/>
              <a:gd name="connsiteY6" fmla="*/ 35479 h 1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87" h="172050">
                <a:moveTo>
                  <a:pt x="56" y="35479"/>
                </a:moveTo>
                <a:cubicBezTo>
                  <a:pt x="-2061" y="43946"/>
                  <a:pt x="55619" y="88925"/>
                  <a:pt x="63556" y="111679"/>
                </a:cubicBezTo>
                <a:cubicBezTo>
                  <a:pt x="71494" y="134433"/>
                  <a:pt x="48210" y="173591"/>
                  <a:pt x="47681" y="172004"/>
                </a:cubicBezTo>
                <a:cubicBezTo>
                  <a:pt x="47152" y="170417"/>
                  <a:pt x="50327" y="130729"/>
                  <a:pt x="60381" y="102154"/>
                </a:cubicBezTo>
                <a:cubicBezTo>
                  <a:pt x="70435" y="73579"/>
                  <a:pt x="105360" y="7433"/>
                  <a:pt x="108006" y="554"/>
                </a:cubicBezTo>
                <a:cubicBezTo>
                  <a:pt x="110652" y="-6325"/>
                  <a:pt x="94248" y="52942"/>
                  <a:pt x="76256" y="60879"/>
                </a:cubicBezTo>
                <a:cubicBezTo>
                  <a:pt x="58264" y="68817"/>
                  <a:pt x="2173" y="27012"/>
                  <a:pt x="56" y="354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C1B2D8BA-730A-CD30-542A-A2A3E33E1926}"/>
              </a:ext>
            </a:extLst>
          </p:cNvPr>
          <p:cNvSpPr/>
          <p:nvPr/>
        </p:nvSpPr>
        <p:spPr>
          <a:xfrm>
            <a:off x="4260545" y="4110715"/>
            <a:ext cx="114900" cy="97477"/>
          </a:xfrm>
          <a:custGeom>
            <a:avLst/>
            <a:gdLst>
              <a:gd name="connsiteX0" fmla="*/ 3480 w 114900"/>
              <a:gd name="connsiteY0" fmla="*/ 96160 h 97477"/>
              <a:gd name="connsiteX1" fmla="*/ 114605 w 114900"/>
              <a:gd name="connsiteY1" fmla="*/ 910 h 97477"/>
              <a:gd name="connsiteX2" fmla="*/ 35230 w 114900"/>
              <a:gd name="connsiteY2" fmla="*/ 51710 h 97477"/>
              <a:gd name="connsiteX3" fmla="*/ 3480 w 114900"/>
              <a:gd name="connsiteY3" fmla="*/ 96160 h 9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900" h="97477">
                <a:moveTo>
                  <a:pt x="3480" y="96160"/>
                </a:moveTo>
                <a:cubicBezTo>
                  <a:pt x="16709" y="87693"/>
                  <a:pt x="109313" y="8318"/>
                  <a:pt x="114605" y="910"/>
                </a:cubicBezTo>
                <a:cubicBezTo>
                  <a:pt x="119897" y="-6498"/>
                  <a:pt x="52693" y="33189"/>
                  <a:pt x="35230" y="51710"/>
                </a:cubicBezTo>
                <a:cubicBezTo>
                  <a:pt x="17768" y="70231"/>
                  <a:pt x="-9749" y="104627"/>
                  <a:pt x="3480" y="961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713AC45A-7DD1-91BD-5BA1-2C02D74B49AD}"/>
              </a:ext>
            </a:extLst>
          </p:cNvPr>
          <p:cNvSpPr/>
          <p:nvPr/>
        </p:nvSpPr>
        <p:spPr>
          <a:xfrm>
            <a:off x="4368577" y="4886088"/>
            <a:ext cx="127604" cy="60562"/>
          </a:xfrm>
          <a:custGeom>
            <a:avLst/>
            <a:gdLst>
              <a:gd name="connsiteX0" fmla="*/ 223 w 127604"/>
              <a:gd name="connsiteY0" fmla="*/ 237 h 60562"/>
              <a:gd name="connsiteX1" fmla="*/ 92298 w 127604"/>
              <a:gd name="connsiteY1" fmla="*/ 25637 h 60562"/>
              <a:gd name="connsiteX2" fmla="*/ 127223 w 127604"/>
              <a:gd name="connsiteY2" fmla="*/ 60562 h 60562"/>
              <a:gd name="connsiteX3" fmla="*/ 108173 w 127604"/>
              <a:gd name="connsiteY3" fmla="*/ 25637 h 60562"/>
              <a:gd name="connsiteX4" fmla="*/ 66898 w 127604"/>
              <a:gd name="connsiteY4" fmla="*/ 12937 h 60562"/>
              <a:gd name="connsiteX5" fmla="*/ 223 w 127604"/>
              <a:gd name="connsiteY5" fmla="*/ 237 h 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604" h="60562">
                <a:moveTo>
                  <a:pt x="223" y="237"/>
                </a:moveTo>
                <a:cubicBezTo>
                  <a:pt x="4456" y="2354"/>
                  <a:pt x="71131" y="15583"/>
                  <a:pt x="92298" y="25637"/>
                </a:cubicBezTo>
                <a:cubicBezTo>
                  <a:pt x="113465" y="35691"/>
                  <a:pt x="124577" y="60562"/>
                  <a:pt x="127223" y="60562"/>
                </a:cubicBezTo>
                <a:cubicBezTo>
                  <a:pt x="129869" y="60562"/>
                  <a:pt x="118227" y="33574"/>
                  <a:pt x="108173" y="25637"/>
                </a:cubicBezTo>
                <a:cubicBezTo>
                  <a:pt x="98119" y="17700"/>
                  <a:pt x="80656" y="15054"/>
                  <a:pt x="66898" y="12937"/>
                </a:cubicBezTo>
                <a:cubicBezTo>
                  <a:pt x="53140" y="10820"/>
                  <a:pt x="-4010" y="-1880"/>
                  <a:pt x="223" y="2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E3371AD6-8242-F809-EFE5-70F3F2BB6B8E}"/>
              </a:ext>
            </a:extLst>
          </p:cNvPr>
          <p:cNvSpPr/>
          <p:nvPr/>
        </p:nvSpPr>
        <p:spPr>
          <a:xfrm>
            <a:off x="5009448" y="4653216"/>
            <a:ext cx="299878" cy="293474"/>
          </a:xfrm>
          <a:custGeom>
            <a:avLst/>
            <a:gdLst>
              <a:gd name="connsiteX0" fmla="*/ 299152 w 299878"/>
              <a:gd name="connsiteY0" fmla="*/ 1334 h 293474"/>
              <a:gd name="connsiteX1" fmla="*/ 140402 w 299878"/>
              <a:gd name="connsiteY1" fmla="*/ 226759 h 293474"/>
              <a:gd name="connsiteX2" fmla="*/ 165802 w 299878"/>
              <a:gd name="connsiteY2" fmla="*/ 166434 h 293474"/>
              <a:gd name="connsiteX3" fmla="*/ 702 w 299878"/>
              <a:gd name="connsiteY3" fmla="*/ 293434 h 293474"/>
              <a:gd name="connsiteX4" fmla="*/ 108652 w 299878"/>
              <a:gd name="connsiteY4" fmla="*/ 179134 h 293474"/>
              <a:gd name="connsiteX5" fmla="*/ 165802 w 299878"/>
              <a:gd name="connsiteY5" fmla="*/ 80709 h 293474"/>
              <a:gd name="connsiteX6" fmla="*/ 165802 w 299878"/>
              <a:gd name="connsiteY6" fmla="*/ 141034 h 293474"/>
              <a:gd name="connsiteX7" fmla="*/ 235652 w 299878"/>
              <a:gd name="connsiteY7" fmla="*/ 99759 h 293474"/>
              <a:gd name="connsiteX8" fmla="*/ 200727 w 299878"/>
              <a:gd name="connsiteY8" fmla="*/ 131509 h 293474"/>
              <a:gd name="connsiteX9" fmla="*/ 299152 w 299878"/>
              <a:gd name="connsiteY9" fmla="*/ 1334 h 29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878" h="293474">
                <a:moveTo>
                  <a:pt x="299152" y="1334"/>
                </a:moveTo>
                <a:cubicBezTo>
                  <a:pt x="289098" y="17209"/>
                  <a:pt x="162627" y="199242"/>
                  <a:pt x="140402" y="226759"/>
                </a:cubicBezTo>
                <a:cubicBezTo>
                  <a:pt x="118177" y="254276"/>
                  <a:pt x="189085" y="155322"/>
                  <a:pt x="165802" y="166434"/>
                </a:cubicBezTo>
                <a:cubicBezTo>
                  <a:pt x="142519" y="177546"/>
                  <a:pt x="10227" y="291317"/>
                  <a:pt x="702" y="293434"/>
                </a:cubicBezTo>
                <a:cubicBezTo>
                  <a:pt x="-8823" y="295551"/>
                  <a:pt x="81135" y="214588"/>
                  <a:pt x="108652" y="179134"/>
                </a:cubicBezTo>
                <a:cubicBezTo>
                  <a:pt x="136169" y="143680"/>
                  <a:pt x="156277" y="87059"/>
                  <a:pt x="165802" y="80709"/>
                </a:cubicBezTo>
                <a:cubicBezTo>
                  <a:pt x="175327" y="74359"/>
                  <a:pt x="154160" y="137859"/>
                  <a:pt x="165802" y="141034"/>
                </a:cubicBezTo>
                <a:cubicBezTo>
                  <a:pt x="177444" y="144209"/>
                  <a:pt x="229831" y="101347"/>
                  <a:pt x="235652" y="99759"/>
                </a:cubicBezTo>
                <a:cubicBezTo>
                  <a:pt x="241473" y="98172"/>
                  <a:pt x="189615" y="146855"/>
                  <a:pt x="200727" y="131509"/>
                </a:cubicBezTo>
                <a:cubicBezTo>
                  <a:pt x="211839" y="116163"/>
                  <a:pt x="309206" y="-14541"/>
                  <a:pt x="299152" y="13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8CBA981-97C5-76CE-F905-8D9B0BD58F31}"/>
              </a:ext>
            </a:extLst>
          </p:cNvPr>
          <p:cNvSpPr/>
          <p:nvPr/>
        </p:nvSpPr>
        <p:spPr>
          <a:xfrm>
            <a:off x="5294795" y="4572667"/>
            <a:ext cx="182531" cy="435897"/>
          </a:xfrm>
          <a:custGeom>
            <a:avLst/>
            <a:gdLst>
              <a:gd name="connsiteX0" fmla="*/ 182080 w 182531"/>
              <a:gd name="connsiteY0" fmla="*/ 2508 h 435897"/>
              <a:gd name="connsiteX1" fmla="*/ 10630 w 182531"/>
              <a:gd name="connsiteY1" fmla="*/ 408908 h 435897"/>
              <a:gd name="connsiteX2" fmla="*/ 23330 w 182531"/>
              <a:gd name="connsiteY2" fmla="*/ 367633 h 435897"/>
              <a:gd name="connsiteX3" fmla="*/ 64605 w 182531"/>
              <a:gd name="connsiteY3" fmla="*/ 123158 h 435897"/>
              <a:gd name="connsiteX4" fmla="*/ 61430 w 182531"/>
              <a:gd name="connsiteY4" fmla="*/ 231108 h 435897"/>
              <a:gd name="connsiteX5" fmla="*/ 182080 w 182531"/>
              <a:gd name="connsiteY5" fmla="*/ 2508 h 43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31" h="435897">
                <a:moveTo>
                  <a:pt x="182080" y="2508"/>
                </a:moveTo>
                <a:cubicBezTo>
                  <a:pt x="173613" y="32141"/>
                  <a:pt x="37088" y="348054"/>
                  <a:pt x="10630" y="408908"/>
                </a:cubicBezTo>
                <a:cubicBezTo>
                  <a:pt x="-15828" y="469762"/>
                  <a:pt x="14334" y="415258"/>
                  <a:pt x="23330" y="367633"/>
                </a:cubicBezTo>
                <a:cubicBezTo>
                  <a:pt x="32326" y="320008"/>
                  <a:pt x="58255" y="145912"/>
                  <a:pt x="64605" y="123158"/>
                </a:cubicBezTo>
                <a:cubicBezTo>
                  <a:pt x="70955" y="100404"/>
                  <a:pt x="45555" y="246983"/>
                  <a:pt x="61430" y="231108"/>
                </a:cubicBezTo>
                <a:cubicBezTo>
                  <a:pt x="77305" y="215233"/>
                  <a:pt x="190547" y="-27125"/>
                  <a:pt x="182080" y="25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05806A3-63E6-BA78-38C7-9CF582B0C602}"/>
              </a:ext>
            </a:extLst>
          </p:cNvPr>
          <p:cNvSpPr/>
          <p:nvPr/>
        </p:nvSpPr>
        <p:spPr>
          <a:xfrm>
            <a:off x="3962345" y="4184063"/>
            <a:ext cx="69924" cy="213436"/>
          </a:xfrm>
          <a:custGeom>
            <a:avLst/>
            <a:gdLst>
              <a:gd name="connsiteX0" fmla="*/ 69905 w 69924"/>
              <a:gd name="connsiteY0" fmla="*/ 587 h 213436"/>
              <a:gd name="connsiteX1" fmla="*/ 19105 w 69924"/>
              <a:gd name="connsiteY1" fmla="*/ 133937 h 213436"/>
              <a:gd name="connsiteX2" fmla="*/ 19105 w 69924"/>
              <a:gd name="connsiteY2" fmla="*/ 213312 h 213436"/>
              <a:gd name="connsiteX3" fmla="*/ 15930 w 69924"/>
              <a:gd name="connsiteY3" fmla="*/ 149812 h 213436"/>
              <a:gd name="connsiteX4" fmla="*/ 55 w 69924"/>
              <a:gd name="connsiteY4" fmla="*/ 57737 h 213436"/>
              <a:gd name="connsiteX5" fmla="*/ 12755 w 69924"/>
              <a:gd name="connsiteY5" fmla="*/ 83137 h 213436"/>
              <a:gd name="connsiteX6" fmla="*/ 69905 w 69924"/>
              <a:gd name="connsiteY6" fmla="*/ 587 h 21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24" h="213436">
                <a:moveTo>
                  <a:pt x="69905" y="587"/>
                </a:moveTo>
                <a:cubicBezTo>
                  <a:pt x="70963" y="9054"/>
                  <a:pt x="27572" y="98483"/>
                  <a:pt x="19105" y="133937"/>
                </a:cubicBezTo>
                <a:cubicBezTo>
                  <a:pt x="10638" y="169391"/>
                  <a:pt x="19634" y="210666"/>
                  <a:pt x="19105" y="213312"/>
                </a:cubicBezTo>
                <a:cubicBezTo>
                  <a:pt x="18576" y="215958"/>
                  <a:pt x="19105" y="175741"/>
                  <a:pt x="15930" y="149812"/>
                </a:cubicBezTo>
                <a:cubicBezTo>
                  <a:pt x="12755" y="123883"/>
                  <a:pt x="584" y="68849"/>
                  <a:pt x="55" y="57737"/>
                </a:cubicBezTo>
                <a:cubicBezTo>
                  <a:pt x="-474" y="46625"/>
                  <a:pt x="2701" y="88429"/>
                  <a:pt x="12755" y="83137"/>
                </a:cubicBezTo>
                <a:cubicBezTo>
                  <a:pt x="22809" y="77845"/>
                  <a:pt x="68847" y="-7880"/>
                  <a:pt x="69905" y="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B70B19A7-D731-293D-B216-577A284766EA}"/>
              </a:ext>
            </a:extLst>
          </p:cNvPr>
          <p:cNvSpPr/>
          <p:nvPr/>
        </p:nvSpPr>
        <p:spPr>
          <a:xfrm>
            <a:off x="3927357" y="3740143"/>
            <a:ext cx="96082" cy="69868"/>
          </a:xfrm>
          <a:custGeom>
            <a:avLst/>
            <a:gdLst>
              <a:gd name="connsiteX0" fmla="*/ 118 w 96082"/>
              <a:gd name="connsiteY0" fmla="*/ 7 h 69868"/>
              <a:gd name="connsiteX1" fmla="*/ 73143 w 96082"/>
              <a:gd name="connsiteY1" fmla="*/ 38107 h 69868"/>
              <a:gd name="connsiteX2" fmla="*/ 89018 w 96082"/>
              <a:gd name="connsiteY2" fmla="*/ 69857 h 69868"/>
              <a:gd name="connsiteX3" fmla="*/ 92193 w 96082"/>
              <a:gd name="connsiteY3" fmla="*/ 41282 h 69868"/>
              <a:gd name="connsiteX4" fmla="*/ 118 w 96082"/>
              <a:gd name="connsiteY4" fmla="*/ 7 h 6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82" h="69868">
                <a:moveTo>
                  <a:pt x="118" y="7"/>
                </a:moveTo>
                <a:cubicBezTo>
                  <a:pt x="-3057" y="-522"/>
                  <a:pt x="58327" y="26465"/>
                  <a:pt x="73143" y="38107"/>
                </a:cubicBezTo>
                <a:cubicBezTo>
                  <a:pt x="87959" y="49749"/>
                  <a:pt x="85843" y="69328"/>
                  <a:pt x="89018" y="69857"/>
                </a:cubicBezTo>
                <a:cubicBezTo>
                  <a:pt x="92193" y="70386"/>
                  <a:pt x="101189" y="51865"/>
                  <a:pt x="92193" y="41282"/>
                </a:cubicBezTo>
                <a:cubicBezTo>
                  <a:pt x="83197" y="30699"/>
                  <a:pt x="3293" y="536"/>
                  <a:pt x="118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4D771E2-03A0-1D8E-5EAB-E2594F10C25F}"/>
              </a:ext>
            </a:extLst>
          </p:cNvPr>
          <p:cNvSpPr/>
          <p:nvPr/>
        </p:nvSpPr>
        <p:spPr>
          <a:xfrm>
            <a:off x="5359213" y="3596818"/>
            <a:ext cx="129679" cy="127562"/>
          </a:xfrm>
          <a:custGeom>
            <a:avLst/>
            <a:gdLst>
              <a:gd name="connsiteX0" fmla="*/ 187 w 129679"/>
              <a:gd name="connsiteY0" fmla="*/ 127457 h 127562"/>
              <a:gd name="connsiteX1" fmla="*/ 85912 w 129679"/>
              <a:gd name="connsiteY1" fmla="*/ 48082 h 127562"/>
              <a:gd name="connsiteX2" fmla="*/ 127187 w 129679"/>
              <a:gd name="connsiteY2" fmla="*/ 48082 h 127562"/>
              <a:gd name="connsiteX3" fmla="*/ 16062 w 129679"/>
              <a:gd name="connsiteY3" fmla="*/ 457 h 127562"/>
              <a:gd name="connsiteX4" fmla="*/ 111312 w 129679"/>
              <a:gd name="connsiteY4" fmla="*/ 29032 h 127562"/>
              <a:gd name="connsiteX5" fmla="*/ 187 w 129679"/>
              <a:gd name="connsiteY5" fmla="*/ 127457 h 12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79" h="127562">
                <a:moveTo>
                  <a:pt x="187" y="127457"/>
                </a:moveTo>
                <a:cubicBezTo>
                  <a:pt x="-4046" y="130632"/>
                  <a:pt x="64745" y="61311"/>
                  <a:pt x="85912" y="48082"/>
                </a:cubicBezTo>
                <a:cubicBezTo>
                  <a:pt x="107079" y="34853"/>
                  <a:pt x="138829" y="56019"/>
                  <a:pt x="127187" y="48082"/>
                </a:cubicBezTo>
                <a:cubicBezTo>
                  <a:pt x="115545" y="40144"/>
                  <a:pt x="18708" y="3632"/>
                  <a:pt x="16062" y="457"/>
                </a:cubicBezTo>
                <a:cubicBezTo>
                  <a:pt x="13416" y="-2718"/>
                  <a:pt x="108666" y="11040"/>
                  <a:pt x="111312" y="29032"/>
                </a:cubicBezTo>
                <a:cubicBezTo>
                  <a:pt x="113958" y="47024"/>
                  <a:pt x="4420" y="124282"/>
                  <a:pt x="187" y="1274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0CD17DD-8BEF-1158-F6AF-F310B903FC09}"/>
              </a:ext>
            </a:extLst>
          </p:cNvPr>
          <p:cNvSpPr/>
          <p:nvPr/>
        </p:nvSpPr>
        <p:spPr>
          <a:xfrm>
            <a:off x="3809046" y="1572059"/>
            <a:ext cx="760140" cy="262665"/>
          </a:xfrm>
          <a:custGeom>
            <a:avLst/>
            <a:gdLst>
              <a:gd name="connsiteX0" fmla="*/ 5029 w 760140"/>
              <a:gd name="connsiteY0" fmla="*/ 261631 h 262665"/>
              <a:gd name="connsiteX1" fmla="*/ 161504 w 760140"/>
              <a:gd name="connsiteY1" fmla="*/ 134495 h 262665"/>
              <a:gd name="connsiteX2" fmla="*/ 332648 w 760140"/>
              <a:gd name="connsiteY2" fmla="*/ 105156 h 262665"/>
              <a:gd name="connsiteX3" fmla="*/ 269080 w 760140"/>
              <a:gd name="connsiteY3" fmla="*/ 119825 h 262665"/>
              <a:gd name="connsiteX4" fmla="*/ 498903 w 760140"/>
              <a:gd name="connsiteY4" fmla="*/ 2469 h 262665"/>
              <a:gd name="connsiteX5" fmla="*/ 479343 w 760140"/>
              <a:gd name="connsiteY5" fmla="*/ 41588 h 262665"/>
              <a:gd name="connsiteX6" fmla="*/ 758064 w 760140"/>
              <a:gd name="connsiteY6" fmla="*/ 61147 h 262665"/>
              <a:gd name="connsiteX7" fmla="*/ 601589 w 760140"/>
              <a:gd name="connsiteY7" fmla="*/ 41588 h 262665"/>
              <a:gd name="connsiteX8" fmla="*/ 508682 w 760140"/>
              <a:gd name="connsiteY8" fmla="*/ 56258 h 262665"/>
              <a:gd name="connsiteX9" fmla="*/ 357097 w 760140"/>
              <a:gd name="connsiteY9" fmla="*/ 56258 h 262665"/>
              <a:gd name="connsiteX10" fmla="*/ 5029 w 760140"/>
              <a:gd name="connsiteY10" fmla="*/ 261631 h 26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140" h="262665">
                <a:moveTo>
                  <a:pt x="5029" y="261631"/>
                </a:moveTo>
                <a:cubicBezTo>
                  <a:pt x="-27570" y="274670"/>
                  <a:pt x="106901" y="160574"/>
                  <a:pt x="161504" y="134495"/>
                </a:cubicBezTo>
                <a:cubicBezTo>
                  <a:pt x="216107" y="108416"/>
                  <a:pt x="314719" y="107601"/>
                  <a:pt x="332648" y="105156"/>
                </a:cubicBezTo>
                <a:cubicBezTo>
                  <a:pt x="350577" y="102711"/>
                  <a:pt x="241371" y="136939"/>
                  <a:pt x="269080" y="119825"/>
                </a:cubicBezTo>
                <a:cubicBezTo>
                  <a:pt x="296789" y="102710"/>
                  <a:pt x="463859" y="15508"/>
                  <a:pt x="498903" y="2469"/>
                </a:cubicBezTo>
                <a:cubicBezTo>
                  <a:pt x="533947" y="-10570"/>
                  <a:pt x="436150" y="31808"/>
                  <a:pt x="479343" y="41588"/>
                </a:cubicBezTo>
                <a:cubicBezTo>
                  <a:pt x="522537" y="51368"/>
                  <a:pt x="737690" y="61147"/>
                  <a:pt x="758064" y="61147"/>
                </a:cubicBezTo>
                <a:cubicBezTo>
                  <a:pt x="778438" y="61147"/>
                  <a:pt x="643153" y="42403"/>
                  <a:pt x="601589" y="41588"/>
                </a:cubicBezTo>
                <a:cubicBezTo>
                  <a:pt x="560025" y="40773"/>
                  <a:pt x="549431" y="53813"/>
                  <a:pt x="508682" y="56258"/>
                </a:cubicBezTo>
                <a:cubicBezTo>
                  <a:pt x="467933" y="58703"/>
                  <a:pt x="439409" y="26919"/>
                  <a:pt x="357097" y="56258"/>
                </a:cubicBezTo>
                <a:cubicBezTo>
                  <a:pt x="274785" y="85597"/>
                  <a:pt x="37628" y="248592"/>
                  <a:pt x="5029" y="2616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53CA758-33EB-DB13-8B4E-2F682D075E74}"/>
              </a:ext>
            </a:extLst>
          </p:cNvPr>
          <p:cNvSpPr/>
          <p:nvPr/>
        </p:nvSpPr>
        <p:spPr>
          <a:xfrm>
            <a:off x="4161148" y="2414943"/>
            <a:ext cx="212651" cy="298904"/>
          </a:xfrm>
          <a:custGeom>
            <a:avLst/>
            <a:gdLst>
              <a:gd name="connsiteX0" fmla="*/ 39224 w 212651"/>
              <a:gd name="connsiteY0" fmla="*/ 638 h 298904"/>
              <a:gd name="connsiteX1" fmla="*/ 185919 w 212651"/>
              <a:gd name="connsiteY1" fmla="*/ 264689 h 298904"/>
              <a:gd name="connsiteX2" fmla="*/ 210369 w 212651"/>
              <a:gd name="connsiteY2" fmla="*/ 294028 h 298904"/>
              <a:gd name="connsiteX3" fmla="*/ 156580 w 212651"/>
              <a:gd name="connsiteY3" fmla="*/ 250020 h 298904"/>
              <a:gd name="connsiteX4" fmla="*/ 105 w 212651"/>
              <a:gd name="connsiteY4" fmla="*/ 186452 h 298904"/>
              <a:gd name="connsiteX5" fmla="*/ 132131 w 212651"/>
              <a:gd name="connsiteY5" fmla="*/ 235350 h 298904"/>
              <a:gd name="connsiteX6" fmla="*/ 122351 w 212651"/>
              <a:gd name="connsiteY6" fmla="*/ 191341 h 298904"/>
              <a:gd name="connsiteX7" fmla="*/ 39224 w 212651"/>
              <a:gd name="connsiteY7" fmla="*/ 638 h 29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51" h="298904">
                <a:moveTo>
                  <a:pt x="39224" y="638"/>
                </a:moveTo>
                <a:cubicBezTo>
                  <a:pt x="49819" y="12863"/>
                  <a:pt x="157395" y="215791"/>
                  <a:pt x="185919" y="264689"/>
                </a:cubicBezTo>
                <a:cubicBezTo>
                  <a:pt x="214443" y="313587"/>
                  <a:pt x="215259" y="296473"/>
                  <a:pt x="210369" y="294028"/>
                </a:cubicBezTo>
                <a:cubicBezTo>
                  <a:pt x="205479" y="291583"/>
                  <a:pt x="191624" y="267949"/>
                  <a:pt x="156580" y="250020"/>
                </a:cubicBezTo>
                <a:cubicBezTo>
                  <a:pt x="121536" y="232091"/>
                  <a:pt x="4180" y="188897"/>
                  <a:pt x="105" y="186452"/>
                </a:cubicBezTo>
                <a:cubicBezTo>
                  <a:pt x="-3970" y="184007"/>
                  <a:pt x="111757" y="234535"/>
                  <a:pt x="132131" y="235350"/>
                </a:cubicBezTo>
                <a:cubicBezTo>
                  <a:pt x="152505" y="236165"/>
                  <a:pt x="141910" y="227200"/>
                  <a:pt x="122351" y="191341"/>
                </a:cubicBezTo>
                <a:cubicBezTo>
                  <a:pt x="102792" y="155482"/>
                  <a:pt x="28629" y="-11587"/>
                  <a:pt x="39224" y="6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13E7DA1-0B39-F145-FC49-5B55C39D7FD2}"/>
              </a:ext>
            </a:extLst>
          </p:cNvPr>
          <p:cNvSpPr/>
          <p:nvPr/>
        </p:nvSpPr>
        <p:spPr>
          <a:xfrm>
            <a:off x="4042693" y="2560813"/>
            <a:ext cx="299243" cy="131154"/>
          </a:xfrm>
          <a:custGeom>
            <a:avLst/>
            <a:gdLst>
              <a:gd name="connsiteX0" fmla="*/ 1204 w 299243"/>
              <a:gd name="connsiteY0" fmla="*/ 1463 h 131154"/>
              <a:gd name="connsiteX1" fmla="*/ 289705 w 299243"/>
              <a:gd name="connsiteY1" fmla="*/ 128599 h 131154"/>
              <a:gd name="connsiteX2" fmla="*/ 226137 w 299243"/>
              <a:gd name="connsiteY2" fmla="*/ 84590 h 131154"/>
              <a:gd name="connsiteX3" fmla="*/ 187018 w 299243"/>
              <a:gd name="connsiteY3" fmla="*/ 60141 h 131154"/>
              <a:gd name="connsiteX4" fmla="*/ 1204 w 299243"/>
              <a:gd name="connsiteY4" fmla="*/ 1463 h 13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243" h="131154">
                <a:moveTo>
                  <a:pt x="1204" y="1463"/>
                </a:moveTo>
                <a:cubicBezTo>
                  <a:pt x="18318" y="12873"/>
                  <a:pt x="252216" y="114745"/>
                  <a:pt x="289705" y="128599"/>
                </a:cubicBezTo>
                <a:cubicBezTo>
                  <a:pt x="327194" y="142453"/>
                  <a:pt x="243251" y="96000"/>
                  <a:pt x="226137" y="84590"/>
                </a:cubicBezTo>
                <a:cubicBezTo>
                  <a:pt x="209023" y="73180"/>
                  <a:pt x="219617" y="71551"/>
                  <a:pt x="187018" y="60141"/>
                </a:cubicBezTo>
                <a:cubicBezTo>
                  <a:pt x="154419" y="48731"/>
                  <a:pt x="-15910" y="-9947"/>
                  <a:pt x="1204" y="14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D0DFC75E-363F-8B3B-F9D4-B2CF084CAA06}"/>
              </a:ext>
            </a:extLst>
          </p:cNvPr>
          <p:cNvSpPr/>
          <p:nvPr/>
        </p:nvSpPr>
        <p:spPr>
          <a:xfrm>
            <a:off x="3543373" y="2527997"/>
            <a:ext cx="448406" cy="230641"/>
          </a:xfrm>
          <a:custGeom>
            <a:avLst/>
            <a:gdLst>
              <a:gd name="connsiteX0" fmla="*/ 55549 w 448406"/>
              <a:gd name="connsiteY0" fmla="*/ 205423 h 230641"/>
              <a:gd name="connsiteX1" fmla="*/ 192464 w 448406"/>
              <a:gd name="connsiteY1" fmla="*/ 132076 h 230641"/>
              <a:gd name="connsiteX2" fmla="*/ 363609 w 448406"/>
              <a:gd name="connsiteY2" fmla="*/ 127186 h 230641"/>
              <a:gd name="connsiteX3" fmla="*/ 348939 w 448406"/>
              <a:gd name="connsiteY3" fmla="*/ 83177 h 230641"/>
              <a:gd name="connsiteX4" fmla="*/ 446736 w 448406"/>
              <a:gd name="connsiteY4" fmla="*/ 107627 h 230641"/>
              <a:gd name="connsiteX5" fmla="*/ 412507 w 448406"/>
              <a:gd name="connsiteY5" fmla="*/ 63618 h 230641"/>
              <a:gd name="connsiteX6" fmla="*/ 436956 w 448406"/>
              <a:gd name="connsiteY6" fmla="*/ 50 h 230641"/>
              <a:gd name="connsiteX7" fmla="*/ 417397 w 448406"/>
              <a:gd name="connsiteY7" fmla="*/ 53838 h 230641"/>
              <a:gd name="connsiteX8" fmla="*/ 324490 w 448406"/>
              <a:gd name="connsiteY8" fmla="*/ 102737 h 230641"/>
              <a:gd name="connsiteX9" fmla="*/ 163125 w 448406"/>
              <a:gd name="connsiteY9" fmla="*/ 44059 h 230641"/>
              <a:gd name="connsiteX10" fmla="*/ 114227 w 448406"/>
              <a:gd name="connsiteY10" fmla="*/ 78287 h 230641"/>
              <a:gd name="connsiteX11" fmla="*/ 202244 w 448406"/>
              <a:gd name="connsiteY11" fmla="*/ 78287 h 230641"/>
              <a:gd name="connsiteX12" fmla="*/ 226693 w 448406"/>
              <a:gd name="connsiteY12" fmla="*/ 92957 h 230641"/>
              <a:gd name="connsiteX13" fmla="*/ 6651 w 448406"/>
              <a:gd name="connsiteY13" fmla="*/ 224983 h 230641"/>
              <a:gd name="connsiteX14" fmla="*/ 55549 w 448406"/>
              <a:gd name="connsiteY14" fmla="*/ 205423 h 23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406" h="230641">
                <a:moveTo>
                  <a:pt x="55549" y="205423"/>
                </a:moveTo>
                <a:cubicBezTo>
                  <a:pt x="86518" y="189939"/>
                  <a:pt x="141121" y="145115"/>
                  <a:pt x="192464" y="132076"/>
                </a:cubicBezTo>
                <a:cubicBezTo>
                  <a:pt x="243807" y="119037"/>
                  <a:pt x="337530" y="135336"/>
                  <a:pt x="363609" y="127186"/>
                </a:cubicBezTo>
                <a:cubicBezTo>
                  <a:pt x="389688" y="119036"/>
                  <a:pt x="335085" y="86437"/>
                  <a:pt x="348939" y="83177"/>
                </a:cubicBezTo>
                <a:cubicBezTo>
                  <a:pt x="362793" y="79917"/>
                  <a:pt x="436141" y="110887"/>
                  <a:pt x="446736" y="107627"/>
                </a:cubicBezTo>
                <a:cubicBezTo>
                  <a:pt x="457331" y="104367"/>
                  <a:pt x="414137" y="81547"/>
                  <a:pt x="412507" y="63618"/>
                </a:cubicBezTo>
                <a:cubicBezTo>
                  <a:pt x="410877" y="45688"/>
                  <a:pt x="436141" y="1680"/>
                  <a:pt x="436956" y="50"/>
                </a:cubicBezTo>
                <a:cubicBezTo>
                  <a:pt x="437771" y="-1580"/>
                  <a:pt x="436141" y="36724"/>
                  <a:pt x="417397" y="53838"/>
                </a:cubicBezTo>
                <a:cubicBezTo>
                  <a:pt x="398653" y="70952"/>
                  <a:pt x="366869" y="104367"/>
                  <a:pt x="324490" y="102737"/>
                </a:cubicBezTo>
                <a:cubicBezTo>
                  <a:pt x="282111" y="101107"/>
                  <a:pt x="198169" y="48134"/>
                  <a:pt x="163125" y="44059"/>
                </a:cubicBezTo>
                <a:cubicBezTo>
                  <a:pt x="128081" y="39984"/>
                  <a:pt x="107707" y="72582"/>
                  <a:pt x="114227" y="78287"/>
                </a:cubicBezTo>
                <a:cubicBezTo>
                  <a:pt x="120747" y="83992"/>
                  <a:pt x="202244" y="78287"/>
                  <a:pt x="202244" y="78287"/>
                </a:cubicBezTo>
                <a:cubicBezTo>
                  <a:pt x="220988" y="80732"/>
                  <a:pt x="259292" y="68508"/>
                  <a:pt x="226693" y="92957"/>
                </a:cubicBezTo>
                <a:cubicBezTo>
                  <a:pt x="194094" y="117406"/>
                  <a:pt x="29470" y="209499"/>
                  <a:pt x="6651" y="224983"/>
                </a:cubicBezTo>
                <a:cubicBezTo>
                  <a:pt x="-16168" y="240467"/>
                  <a:pt x="24580" y="220907"/>
                  <a:pt x="55549" y="2054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CE9C77EB-2873-309D-A30F-92CB9A55BC36}"/>
              </a:ext>
            </a:extLst>
          </p:cNvPr>
          <p:cNvSpPr/>
          <p:nvPr/>
        </p:nvSpPr>
        <p:spPr>
          <a:xfrm>
            <a:off x="5398305" y="2381053"/>
            <a:ext cx="147151" cy="227490"/>
          </a:xfrm>
          <a:custGeom>
            <a:avLst/>
            <a:gdLst>
              <a:gd name="connsiteX0" fmla="*/ 78 w 147151"/>
              <a:gd name="connsiteY0" fmla="*/ 117655 h 227490"/>
              <a:gd name="connsiteX1" fmla="*/ 117434 w 147151"/>
              <a:gd name="connsiteY1" fmla="*/ 210562 h 227490"/>
              <a:gd name="connsiteX2" fmla="*/ 132104 w 147151"/>
              <a:gd name="connsiteY2" fmla="*/ 220342 h 227490"/>
              <a:gd name="connsiteX3" fmla="*/ 132104 w 147151"/>
              <a:gd name="connsiteY3" fmla="*/ 132325 h 227490"/>
              <a:gd name="connsiteX4" fmla="*/ 117434 w 147151"/>
              <a:gd name="connsiteY4" fmla="*/ 299 h 227490"/>
              <a:gd name="connsiteX5" fmla="*/ 141883 w 147151"/>
              <a:gd name="connsiteY5" fmla="*/ 171443 h 227490"/>
              <a:gd name="connsiteX6" fmla="*/ 136993 w 147151"/>
              <a:gd name="connsiteY6" fmla="*/ 186113 h 227490"/>
              <a:gd name="connsiteX7" fmla="*/ 78 w 147151"/>
              <a:gd name="connsiteY7" fmla="*/ 117655 h 22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151" h="227490">
                <a:moveTo>
                  <a:pt x="78" y="117655"/>
                </a:moveTo>
                <a:cubicBezTo>
                  <a:pt x="-3182" y="121730"/>
                  <a:pt x="95430" y="193448"/>
                  <a:pt x="117434" y="210562"/>
                </a:cubicBezTo>
                <a:cubicBezTo>
                  <a:pt x="139438" y="227677"/>
                  <a:pt x="129659" y="233381"/>
                  <a:pt x="132104" y="220342"/>
                </a:cubicBezTo>
                <a:cubicBezTo>
                  <a:pt x="134549" y="207303"/>
                  <a:pt x="134549" y="168999"/>
                  <a:pt x="132104" y="132325"/>
                </a:cubicBezTo>
                <a:cubicBezTo>
                  <a:pt x="129659" y="95651"/>
                  <a:pt x="115804" y="-6221"/>
                  <a:pt x="117434" y="299"/>
                </a:cubicBezTo>
                <a:cubicBezTo>
                  <a:pt x="119064" y="6819"/>
                  <a:pt x="141883" y="171443"/>
                  <a:pt x="141883" y="171443"/>
                </a:cubicBezTo>
                <a:cubicBezTo>
                  <a:pt x="145143" y="202412"/>
                  <a:pt x="154107" y="193448"/>
                  <a:pt x="136993" y="186113"/>
                </a:cubicBezTo>
                <a:cubicBezTo>
                  <a:pt x="119879" y="178778"/>
                  <a:pt x="3338" y="113580"/>
                  <a:pt x="78" y="1176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5BA9CF9E-FDB5-E104-BF2F-62DC2B96267A}"/>
              </a:ext>
            </a:extLst>
          </p:cNvPr>
          <p:cNvSpPr/>
          <p:nvPr/>
        </p:nvSpPr>
        <p:spPr>
          <a:xfrm>
            <a:off x="4268825" y="2234425"/>
            <a:ext cx="123662" cy="235490"/>
          </a:xfrm>
          <a:custGeom>
            <a:avLst/>
            <a:gdLst>
              <a:gd name="connsiteX0" fmla="*/ 5 w 123662"/>
              <a:gd name="connsiteY0" fmla="*/ 232 h 235490"/>
              <a:gd name="connsiteX1" fmla="*/ 112471 w 123662"/>
              <a:gd name="connsiteY1" fmla="*/ 161596 h 235490"/>
              <a:gd name="connsiteX2" fmla="*/ 112471 w 123662"/>
              <a:gd name="connsiteY2" fmla="*/ 234944 h 235490"/>
              <a:gd name="connsiteX3" fmla="*/ 117361 w 123662"/>
              <a:gd name="connsiteY3" fmla="*/ 127368 h 235490"/>
              <a:gd name="connsiteX4" fmla="*/ 5 w 123662"/>
              <a:gd name="connsiteY4" fmla="*/ 232 h 23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62" h="235490">
                <a:moveTo>
                  <a:pt x="5" y="232"/>
                </a:moveTo>
                <a:cubicBezTo>
                  <a:pt x="-810" y="5937"/>
                  <a:pt x="93727" y="122477"/>
                  <a:pt x="112471" y="161596"/>
                </a:cubicBezTo>
                <a:cubicBezTo>
                  <a:pt x="131215" y="200715"/>
                  <a:pt x="111656" y="240649"/>
                  <a:pt x="112471" y="234944"/>
                </a:cubicBezTo>
                <a:cubicBezTo>
                  <a:pt x="113286" y="229239"/>
                  <a:pt x="133661" y="159152"/>
                  <a:pt x="117361" y="127368"/>
                </a:cubicBezTo>
                <a:cubicBezTo>
                  <a:pt x="101062" y="95584"/>
                  <a:pt x="820" y="-5473"/>
                  <a:pt x="5" y="2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98AA7993-35E3-4391-E02B-EBF529351B2F}"/>
              </a:ext>
            </a:extLst>
          </p:cNvPr>
          <p:cNvSpPr/>
          <p:nvPr/>
        </p:nvSpPr>
        <p:spPr>
          <a:xfrm>
            <a:off x="3833518" y="2141617"/>
            <a:ext cx="238283" cy="195730"/>
          </a:xfrm>
          <a:custGeom>
            <a:avLst/>
            <a:gdLst>
              <a:gd name="connsiteX0" fmla="*/ 116 w 238283"/>
              <a:gd name="connsiteY0" fmla="*/ 195726 h 195730"/>
              <a:gd name="connsiteX1" fmla="*/ 97913 w 238283"/>
              <a:gd name="connsiteY1" fmla="*/ 53921 h 195730"/>
              <a:gd name="connsiteX2" fmla="*/ 234829 w 238283"/>
              <a:gd name="connsiteY2" fmla="*/ 29472 h 195730"/>
              <a:gd name="connsiteX3" fmla="*/ 185930 w 238283"/>
              <a:gd name="connsiteY3" fmla="*/ 34362 h 195730"/>
              <a:gd name="connsiteX4" fmla="*/ 63684 w 238283"/>
              <a:gd name="connsiteY4" fmla="*/ 133 h 195730"/>
              <a:gd name="connsiteX5" fmla="*/ 78354 w 238283"/>
              <a:gd name="connsiteY5" fmla="*/ 49031 h 195730"/>
              <a:gd name="connsiteX6" fmla="*/ 116 w 238283"/>
              <a:gd name="connsiteY6" fmla="*/ 195726 h 19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3" h="195730">
                <a:moveTo>
                  <a:pt x="116" y="195726"/>
                </a:moveTo>
                <a:cubicBezTo>
                  <a:pt x="3376" y="196541"/>
                  <a:pt x="58794" y="81630"/>
                  <a:pt x="97913" y="53921"/>
                </a:cubicBezTo>
                <a:cubicBezTo>
                  <a:pt x="137032" y="26212"/>
                  <a:pt x="220160" y="32732"/>
                  <a:pt x="234829" y="29472"/>
                </a:cubicBezTo>
                <a:cubicBezTo>
                  <a:pt x="249498" y="26212"/>
                  <a:pt x="214454" y="39252"/>
                  <a:pt x="185930" y="34362"/>
                </a:cubicBezTo>
                <a:cubicBezTo>
                  <a:pt x="157406" y="29472"/>
                  <a:pt x="81613" y="-2312"/>
                  <a:pt x="63684" y="133"/>
                </a:cubicBezTo>
                <a:cubicBezTo>
                  <a:pt x="45755" y="2578"/>
                  <a:pt x="93839" y="18877"/>
                  <a:pt x="78354" y="49031"/>
                </a:cubicBezTo>
                <a:cubicBezTo>
                  <a:pt x="62869" y="79185"/>
                  <a:pt x="-3144" y="194911"/>
                  <a:pt x="116" y="195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0BB83BE-FCA2-2146-99FD-158401937DEA}"/>
              </a:ext>
            </a:extLst>
          </p:cNvPr>
          <p:cNvSpPr/>
          <p:nvPr/>
        </p:nvSpPr>
        <p:spPr>
          <a:xfrm>
            <a:off x="4611084" y="1735884"/>
            <a:ext cx="159383" cy="538657"/>
          </a:xfrm>
          <a:custGeom>
            <a:avLst/>
            <a:gdLst>
              <a:gd name="connsiteX0" fmla="*/ 35 w 159383"/>
              <a:gd name="connsiteY0" fmla="*/ 9 h 538657"/>
              <a:gd name="connsiteX1" fmla="*/ 146730 w 159383"/>
              <a:gd name="connsiteY1" fmla="*/ 298289 h 538657"/>
              <a:gd name="connsiteX2" fmla="*/ 151620 w 159383"/>
              <a:gd name="connsiteY2" fmla="*/ 503663 h 538657"/>
              <a:gd name="connsiteX3" fmla="*/ 146730 w 159383"/>
              <a:gd name="connsiteY3" fmla="*/ 440095 h 538657"/>
              <a:gd name="connsiteX4" fmla="*/ 156510 w 159383"/>
              <a:gd name="connsiteY4" fmla="*/ 537891 h 538657"/>
              <a:gd name="connsiteX5" fmla="*/ 136950 w 159383"/>
              <a:gd name="connsiteY5" fmla="*/ 376527 h 538657"/>
              <a:gd name="connsiteX6" fmla="*/ 88052 w 159383"/>
              <a:gd name="connsiteY6" fmla="*/ 239611 h 538657"/>
              <a:gd name="connsiteX7" fmla="*/ 132060 w 159383"/>
              <a:gd name="connsiteY7" fmla="*/ 308069 h 538657"/>
              <a:gd name="connsiteX8" fmla="*/ 35 w 159383"/>
              <a:gd name="connsiteY8" fmla="*/ 9 h 53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3" h="538657">
                <a:moveTo>
                  <a:pt x="35" y="9"/>
                </a:moveTo>
                <a:cubicBezTo>
                  <a:pt x="2480" y="-1621"/>
                  <a:pt x="121466" y="214347"/>
                  <a:pt x="146730" y="298289"/>
                </a:cubicBezTo>
                <a:cubicBezTo>
                  <a:pt x="171994" y="382231"/>
                  <a:pt x="151620" y="480029"/>
                  <a:pt x="151620" y="503663"/>
                </a:cubicBezTo>
                <a:cubicBezTo>
                  <a:pt x="151620" y="527297"/>
                  <a:pt x="145915" y="434390"/>
                  <a:pt x="146730" y="440095"/>
                </a:cubicBezTo>
                <a:cubicBezTo>
                  <a:pt x="147545" y="445800"/>
                  <a:pt x="158140" y="548486"/>
                  <a:pt x="156510" y="537891"/>
                </a:cubicBezTo>
                <a:cubicBezTo>
                  <a:pt x="154880" y="527296"/>
                  <a:pt x="148360" y="426240"/>
                  <a:pt x="136950" y="376527"/>
                </a:cubicBezTo>
                <a:cubicBezTo>
                  <a:pt x="125540" y="326814"/>
                  <a:pt x="88867" y="251021"/>
                  <a:pt x="88052" y="239611"/>
                </a:cubicBezTo>
                <a:cubicBezTo>
                  <a:pt x="87237" y="228201"/>
                  <a:pt x="141025" y="343928"/>
                  <a:pt x="132060" y="308069"/>
                </a:cubicBezTo>
                <a:cubicBezTo>
                  <a:pt x="123095" y="272210"/>
                  <a:pt x="-2410" y="1639"/>
                  <a:pt x="35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A5E0B22D-1DE5-B2BF-00A4-4B527F86BB50}"/>
              </a:ext>
            </a:extLst>
          </p:cNvPr>
          <p:cNvSpPr/>
          <p:nvPr/>
        </p:nvSpPr>
        <p:spPr>
          <a:xfrm>
            <a:off x="4130235" y="1769982"/>
            <a:ext cx="495738" cy="88383"/>
          </a:xfrm>
          <a:custGeom>
            <a:avLst/>
            <a:gdLst>
              <a:gd name="connsiteX0" fmla="*/ 1679 w 495738"/>
              <a:gd name="connsiteY0" fmla="*/ 88157 h 88383"/>
              <a:gd name="connsiteX1" fmla="*/ 153264 w 495738"/>
              <a:gd name="connsiteY1" fmla="*/ 14809 h 88383"/>
              <a:gd name="connsiteX2" fmla="*/ 304849 w 495738"/>
              <a:gd name="connsiteY2" fmla="*/ 53928 h 88383"/>
              <a:gd name="connsiteX3" fmla="*/ 299960 w 495738"/>
              <a:gd name="connsiteY3" fmla="*/ 140 h 88383"/>
              <a:gd name="connsiteX4" fmla="*/ 495553 w 495738"/>
              <a:gd name="connsiteY4" fmla="*/ 73488 h 88383"/>
              <a:gd name="connsiteX5" fmla="*/ 334189 w 495738"/>
              <a:gd name="connsiteY5" fmla="*/ 53928 h 88383"/>
              <a:gd name="connsiteX6" fmla="*/ 255951 w 495738"/>
              <a:gd name="connsiteY6" fmla="*/ 39259 h 88383"/>
              <a:gd name="connsiteX7" fmla="*/ 1679 w 495738"/>
              <a:gd name="connsiteY7" fmla="*/ 88157 h 8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738" h="88383">
                <a:moveTo>
                  <a:pt x="1679" y="88157"/>
                </a:moveTo>
                <a:cubicBezTo>
                  <a:pt x="-15435" y="84082"/>
                  <a:pt x="102736" y="20514"/>
                  <a:pt x="153264" y="14809"/>
                </a:cubicBezTo>
                <a:cubicBezTo>
                  <a:pt x="203792" y="9104"/>
                  <a:pt x="280400" y="56373"/>
                  <a:pt x="304849" y="53928"/>
                </a:cubicBezTo>
                <a:cubicBezTo>
                  <a:pt x="329298" y="51483"/>
                  <a:pt x="268176" y="-3120"/>
                  <a:pt x="299960" y="140"/>
                </a:cubicBezTo>
                <a:cubicBezTo>
                  <a:pt x="331744" y="3400"/>
                  <a:pt x="489848" y="64523"/>
                  <a:pt x="495553" y="73488"/>
                </a:cubicBezTo>
                <a:cubicBezTo>
                  <a:pt x="501258" y="82453"/>
                  <a:pt x="374123" y="59633"/>
                  <a:pt x="334189" y="53928"/>
                </a:cubicBezTo>
                <a:cubicBezTo>
                  <a:pt x="294255" y="48223"/>
                  <a:pt x="307294" y="38444"/>
                  <a:pt x="255951" y="39259"/>
                </a:cubicBezTo>
                <a:cubicBezTo>
                  <a:pt x="204608" y="40074"/>
                  <a:pt x="18793" y="92232"/>
                  <a:pt x="1679" y="88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83E1F204-D024-0626-6EF6-F68B215D5ADD}"/>
              </a:ext>
            </a:extLst>
          </p:cNvPr>
          <p:cNvSpPr/>
          <p:nvPr/>
        </p:nvSpPr>
        <p:spPr>
          <a:xfrm>
            <a:off x="4655123" y="2459478"/>
            <a:ext cx="274614" cy="284327"/>
          </a:xfrm>
          <a:custGeom>
            <a:avLst/>
            <a:gdLst>
              <a:gd name="connsiteX0" fmla="*/ 4 w 274614"/>
              <a:gd name="connsiteY0" fmla="*/ 111 h 284327"/>
              <a:gd name="connsiteX1" fmla="*/ 132030 w 274614"/>
              <a:gd name="connsiteY1" fmla="*/ 156586 h 284327"/>
              <a:gd name="connsiteX2" fmla="*/ 146699 w 274614"/>
              <a:gd name="connsiteY2" fmla="*/ 283722 h 284327"/>
              <a:gd name="connsiteX3" fmla="*/ 190708 w 274614"/>
              <a:gd name="connsiteY3" fmla="*/ 200595 h 284327"/>
              <a:gd name="connsiteX4" fmla="*/ 273835 w 274614"/>
              <a:gd name="connsiteY4" fmla="*/ 107688 h 284327"/>
              <a:gd name="connsiteX5" fmla="*/ 136920 w 274614"/>
              <a:gd name="connsiteY5" fmla="*/ 195705 h 284327"/>
              <a:gd name="connsiteX6" fmla="*/ 136920 w 274614"/>
              <a:gd name="connsiteY6" fmla="*/ 132137 h 284327"/>
              <a:gd name="connsiteX7" fmla="*/ 4 w 274614"/>
              <a:gd name="connsiteY7" fmla="*/ 111 h 28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614" h="284327">
                <a:moveTo>
                  <a:pt x="4" y="111"/>
                </a:moveTo>
                <a:cubicBezTo>
                  <a:pt x="-811" y="4186"/>
                  <a:pt x="107581" y="109318"/>
                  <a:pt x="132030" y="156586"/>
                </a:cubicBezTo>
                <a:cubicBezTo>
                  <a:pt x="156479" y="203855"/>
                  <a:pt x="136919" y="276387"/>
                  <a:pt x="146699" y="283722"/>
                </a:cubicBezTo>
                <a:cubicBezTo>
                  <a:pt x="156479" y="291057"/>
                  <a:pt x="169519" y="229934"/>
                  <a:pt x="190708" y="200595"/>
                </a:cubicBezTo>
                <a:cubicBezTo>
                  <a:pt x="211897" y="171256"/>
                  <a:pt x="282800" y="108503"/>
                  <a:pt x="273835" y="107688"/>
                </a:cubicBezTo>
                <a:cubicBezTo>
                  <a:pt x="264870" y="106873"/>
                  <a:pt x="159739" y="191630"/>
                  <a:pt x="136920" y="195705"/>
                </a:cubicBezTo>
                <a:cubicBezTo>
                  <a:pt x="114101" y="199780"/>
                  <a:pt x="154850" y="159846"/>
                  <a:pt x="136920" y="132137"/>
                </a:cubicBezTo>
                <a:cubicBezTo>
                  <a:pt x="118990" y="104428"/>
                  <a:pt x="819" y="-3964"/>
                  <a:pt x="4" y="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673E3532-91E5-8BCD-BC65-9BA6B3DE72C3}"/>
              </a:ext>
            </a:extLst>
          </p:cNvPr>
          <p:cNvSpPr/>
          <p:nvPr/>
        </p:nvSpPr>
        <p:spPr>
          <a:xfrm>
            <a:off x="5041309" y="2387920"/>
            <a:ext cx="445084" cy="219814"/>
          </a:xfrm>
          <a:custGeom>
            <a:avLst/>
            <a:gdLst>
              <a:gd name="connsiteX0" fmla="*/ 116 w 445084"/>
              <a:gd name="connsiteY0" fmla="*/ 174356 h 219814"/>
              <a:gd name="connsiteX1" fmla="*/ 141921 w 445084"/>
              <a:gd name="connsiteY1" fmla="*/ 110788 h 219814"/>
              <a:gd name="connsiteX2" fmla="*/ 249497 w 445084"/>
              <a:gd name="connsiteY2" fmla="*/ 135237 h 219814"/>
              <a:gd name="connsiteX3" fmla="*/ 190819 w 445084"/>
              <a:gd name="connsiteY3" fmla="*/ 71669 h 219814"/>
              <a:gd name="connsiteX4" fmla="*/ 440201 w 445084"/>
              <a:gd name="connsiteY4" fmla="*/ 218364 h 219814"/>
              <a:gd name="connsiteX5" fmla="*/ 337515 w 445084"/>
              <a:gd name="connsiteY5" fmla="*/ 140127 h 219814"/>
              <a:gd name="connsiteX6" fmla="*/ 112582 w 445084"/>
              <a:gd name="connsiteY6" fmla="*/ 32551 h 219814"/>
              <a:gd name="connsiteX7" fmla="*/ 49014 w 445084"/>
              <a:gd name="connsiteY7" fmla="*/ 3212 h 219814"/>
              <a:gd name="connsiteX8" fmla="*/ 166370 w 445084"/>
              <a:gd name="connsiteY8" fmla="*/ 96119 h 219814"/>
              <a:gd name="connsiteX9" fmla="*/ 116 w 445084"/>
              <a:gd name="connsiteY9" fmla="*/ 174356 h 21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084" h="219814">
                <a:moveTo>
                  <a:pt x="116" y="174356"/>
                </a:moveTo>
                <a:cubicBezTo>
                  <a:pt x="-3959" y="176801"/>
                  <a:pt x="100358" y="117308"/>
                  <a:pt x="141921" y="110788"/>
                </a:cubicBezTo>
                <a:cubicBezTo>
                  <a:pt x="183484" y="104268"/>
                  <a:pt x="241347" y="141757"/>
                  <a:pt x="249497" y="135237"/>
                </a:cubicBezTo>
                <a:cubicBezTo>
                  <a:pt x="257647" y="128717"/>
                  <a:pt x="159035" y="57815"/>
                  <a:pt x="190819" y="71669"/>
                </a:cubicBezTo>
                <a:cubicBezTo>
                  <a:pt x="222603" y="85523"/>
                  <a:pt x="415752" y="206954"/>
                  <a:pt x="440201" y="218364"/>
                </a:cubicBezTo>
                <a:cubicBezTo>
                  <a:pt x="464650" y="229774"/>
                  <a:pt x="392118" y="171096"/>
                  <a:pt x="337515" y="140127"/>
                </a:cubicBezTo>
                <a:cubicBezTo>
                  <a:pt x="282912" y="109158"/>
                  <a:pt x="160666" y="55370"/>
                  <a:pt x="112582" y="32551"/>
                </a:cubicBezTo>
                <a:cubicBezTo>
                  <a:pt x="64499" y="9732"/>
                  <a:pt x="40049" y="-7383"/>
                  <a:pt x="49014" y="3212"/>
                </a:cubicBezTo>
                <a:cubicBezTo>
                  <a:pt x="57979" y="13807"/>
                  <a:pt x="176150" y="68410"/>
                  <a:pt x="166370" y="96119"/>
                </a:cubicBezTo>
                <a:cubicBezTo>
                  <a:pt x="156590" y="123828"/>
                  <a:pt x="4191" y="171911"/>
                  <a:pt x="116" y="1743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5F0716C4-B0C4-85EA-8656-7E959F920666}"/>
              </a:ext>
            </a:extLst>
          </p:cNvPr>
          <p:cNvSpPr/>
          <p:nvPr/>
        </p:nvSpPr>
        <p:spPr>
          <a:xfrm>
            <a:off x="4302104" y="3162046"/>
            <a:ext cx="125309" cy="341095"/>
          </a:xfrm>
          <a:custGeom>
            <a:avLst/>
            <a:gdLst>
              <a:gd name="connsiteX0" fmla="*/ 98446 w 125309"/>
              <a:gd name="connsiteY0" fmla="*/ 254 h 341095"/>
              <a:gd name="connsiteX1" fmla="*/ 120671 w 125309"/>
              <a:gd name="connsiteY1" fmla="*/ 124079 h 341095"/>
              <a:gd name="connsiteX2" fmla="*/ 117496 w 125309"/>
              <a:gd name="connsiteY2" fmla="*/ 105029 h 341095"/>
              <a:gd name="connsiteX3" fmla="*/ 41296 w 125309"/>
              <a:gd name="connsiteY3" fmla="*/ 235204 h 341095"/>
              <a:gd name="connsiteX4" fmla="*/ 44471 w 125309"/>
              <a:gd name="connsiteY4" fmla="*/ 184404 h 341095"/>
              <a:gd name="connsiteX5" fmla="*/ 9546 w 125309"/>
              <a:gd name="connsiteY5" fmla="*/ 336804 h 341095"/>
              <a:gd name="connsiteX6" fmla="*/ 3196 w 125309"/>
              <a:gd name="connsiteY6" fmla="*/ 282829 h 341095"/>
              <a:gd name="connsiteX7" fmla="*/ 53996 w 125309"/>
              <a:gd name="connsiteY7" fmla="*/ 114554 h 341095"/>
              <a:gd name="connsiteX8" fmla="*/ 47646 w 125309"/>
              <a:gd name="connsiteY8" fmla="*/ 181229 h 341095"/>
              <a:gd name="connsiteX9" fmla="*/ 79396 w 125309"/>
              <a:gd name="connsiteY9" fmla="*/ 136779 h 341095"/>
              <a:gd name="connsiteX10" fmla="*/ 101621 w 125309"/>
              <a:gd name="connsiteY10" fmla="*/ 92329 h 341095"/>
              <a:gd name="connsiteX11" fmla="*/ 98446 w 125309"/>
              <a:gd name="connsiteY11" fmla="*/ 254 h 34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309" h="341095">
                <a:moveTo>
                  <a:pt x="98446" y="254"/>
                </a:moveTo>
                <a:cubicBezTo>
                  <a:pt x="101621" y="5546"/>
                  <a:pt x="120671" y="124079"/>
                  <a:pt x="120671" y="124079"/>
                </a:cubicBezTo>
                <a:cubicBezTo>
                  <a:pt x="123846" y="141542"/>
                  <a:pt x="130725" y="86508"/>
                  <a:pt x="117496" y="105029"/>
                </a:cubicBezTo>
                <a:cubicBezTo>
                  <a:pt x="104267" y="123550"/>
                  <a:pt x="53467" y="221975"/>
                  <a:pt x="41296" y="235204"/>
                </a:cubicBezTo>
                <a:cubicBezTo>
                  <a:pt x="29125" y="248433"/>
                  <a:pt x="49763" y="167471"/>
                  <a:pt x="44471" y="184404"/>
                </a:cubicBezTo>
                <a:cubicBezTo>
                  <a:pt x="39179" y="201337"/>
                  <a:pt x="16425" y="320400"/>
                  <a:pt x="9546" y="336804"/>
                </a:cubicBezTo>
                <a:cubicBezTo>
                  <a:pt x="2667" y="353208"/>
                  <a:pt x="-4212" y="319871"/>
                  <a:pt x="3196" y="282829"/>
                </a:cubicBezTo>
                <a:cubicBezTo>
                  <a:pt x="10604" y="245787"/>
                  <a:pt x="46588" y="131487"/>
                  <a:pt x="53996" y="114554"/>
                </a:cubicBezTo>
                <a:cubicBezTo>
                  <a:pt x="61404" y="97621"/>
                  <a:pt x="43413" y="177525"/>
                  <a:pt x="47646" y="181229"/>
                </a:cubicBezTo>
                <a:cubicBezTo>
                  <a:pt x="51879" y="184933"/>
                  <a:pt x="70400" y="151596"/>
                  <a:pt x="79396" y="136779"/>
                </a:cubicBezTo>
                <a:cubicBezTo>
                  <a:pt x="88392" y="121962"/>
                  <a:pt x="98446" y="110850"/>
                  <a:pt x="101621" y="92329"/>
                </a:cubicBezTo>
                <a:cubicBezTo>
                  <a:pt x="104796" y="73808"/>
                  <a:pt x="95271" y="-5038"/>
                  <a:pt x="98446" y="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8C40FB8-1CA7-9A2A-354C-F321220AC75A}"/>
              </a:ext>
            </a:extLst>
          </p:cNvPr>
          <p:cNvSpPr/>
          <p:nvPr/>
        </p:nvSpPr>
        <p:spPr>
          <a:xfrm>
            <a:off x="4002876" y="3012740"/>
            <a:ext cx="372696" cy="54458"/>
          </a:xfrm>
          <a:custGeom>
            <a:avLst/>
            <a:gdLst>
              <a:gd name="connsiteX0" fmla="*/ 799 w 372696"/>
              <a:gd name="connsiteY0" fmla="*/ 9860 h 54458"/>
              <a:gd name="connsiteX1" fmla="*/ 226224 w 372696"/>
              <a:gd name="connsiteY1" fmla="*/ 19385 h 54458"/>
              <a:gd name="connsiteX2" fmla="*/ 235749 w 372696"/>
              <a:gd name="connsiteY2" fmla="*/ 54310 h 54458"/>
              <a:gd name="connsiteX3" fmla="*/ 264324 w 372696"/>
              <a:gd name="connsiteY3" fmla="*/ 32085 h 54458"/>
              <a:gd name="connsiteX4" fmla="*/ 372274 w 372696"/>
              <a:gd name="connsiteY4" fmla="*/ 35260 h 54458"/>
              <a:gd name="connsiteX5" fmla="*/ 296074 w 372696"/>
              <a:gd name="connsiteY5" fmla="*/ 19385 h 54458"/>
              <a:gd name="connsiteX6" fmla="*/ 156374 w 372696"/>
              <a:gd name="connsiteY6" fmla="*/ 335 h 54458"/>
              <a:gd name="connsiteX7" fmla="*/ 799 w 372696"/>
              <a:gd name="connsiteY7" fmla="*/ 9860 h 5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96" h="54458">
                <a:moveTo>
                  <a:pt x="799" y="9860"/>
                </a:moveTo>
                <a:cubicBezTo>
                  <a:pt x="12441" y="13035"/>
                  <a:pt x="187066" y="11977"/>
                  <a:pt x="226224" y="19385"/>
                </a:cubicBezTo>
                <a:cubicBezTo>
                  <a:pt x="265382" y="26793"/>
                  <a:pt x="229399" y="52193"/>
                  <a:pt x="235749" y="54310"/>
                </a:cubicBezTo>
                <a:cubicBezTo>
                  <a:pt x="242099" y="56427"/>
                  <a:pt x="241570" y="35260"/>
                  <a:pt x="264324" y="32085"/>
                </a:cubicBezTo>
                <a:cubicBezTo>
                  <a:pt x="287078" y="28910"/>
                  <a:pt x="366982" y="37377"/>
                  <a:pt x="372274" y="35260"/>
                </a:cubicBezTo>
                <a:cubicBezTo>
                  <a:pt x="377566" y="33143"/>
                  <a:pt x="332057" y="25206"/>
                  <a:pt x="296074" y="19385"/>
                </a:cubicBezTo>
                <a:cubicBezTo>
                  <a:pt x="260091" y="13564"/>
                  <a:pt x="205057" y="2452"/>
                  <a:pt x="156374" y="335"/>
                </a:cubicBezTo>
                <a:cubicBezTo>
                  <a:pt x="107691" y="-1782"/>
                  <a:pt x="-10843" y="6685"/>
                  <a:pt x="799" y="98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055FB5AE-7B36-407E-7262-CA5613A24D9D}"/>
              </a:ext>
            </a:extLst>
          </p:cNvPr>
          <p:cNvSpPr/>
          <p:nvPr/>
        </p:nvSpPr>
        <p:spPr>
          <a:xfrm>
            <a:off x="3752850" y="3279616"/>
            <a:ext cx="479427" cy="120863"/>
          </a:xfrm>
          <a:custGeom>
            <a:avLst/>
            <a:gdLst>
              <a:gd name="connsiteX0" fmla="*/ 0 w 479427"/>
              <a:gd name="connsiteY0" fmla="*/ 28734 h 120863"/>
              <a:gd name="connsiteX1" fmla="*/ 288925 w 479427"/>
              <a:gd name="connsiteY1" fmla="*/ 22384 h 120863"/>
              <a:gd name="connsiteX2" fmla="*/ 476250 w 479427"/>
              <a:gd name="connsiteY2" fmla="*/ 159 h 120863"/>
              <a:gd name="connsiteX3" fmla="*/ 387350 w 479427"/>
              <a:gd name="connsiteY3" fmla="*/ 35084 h 120863"/>
              <a:gd name="connsiteX4" fmla="*/ 142875 w 479427"/>
              <a:gd name="connsiteY4" fmla="*/ 120809 h 120863"/>
              <a:gd name="connsiteX5" fmla="*/ 320675 w 479427"/>
              <a:gd name="connsiteY5" fmla="*/ 47784 h 120863"/>
              <a:gd name="connsiteX6" fmla="*/ 260350 w 479427"/>
              <a:gd name="connsiteY6" fmla="*/ 31909 h 120863"/>
              <a:gd name="connsiteX7" fmla="*/ 0 w 479427"/>
              <a:gd name="connsiteY7" fmla="*/ 28734 h 12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427" h="120863">
                <a:moveTo>
                  <a:pt x="0" y="28734"/>
                </a:moveTo>
                <a:cubicBezTo>
                  <a:pt x="4762" y="27147"/>
                  <a:pt x="209550" y="27146"/>
                  <a:pt x="288925" y="22384"/>
                </a:cubicBezTo>
                <a:cubicBezTo>
                  <a:pt x="368300" y="17622"/>
                  <a:pt x="459846" y="-1958"/>
                  <a:pt x="476250" y="159"/>
                </a:cubicBezTo>
                <a:cubicBezTo>
                  <a:pt x="492654" y="2276"/>
                  <a:pt x="442913" y="14976"/>
                  <a:pt x="387350" y="35084"/>
                </a:cubicBezTo>
                <a:cubicBezTo>
                  <a:pt x="331788" y="55192"/>
                  <a:pt x="153987" y="118692"/>
                  <a:pt x="142875" y="120809"/>
                </a:cubicBezTo>
                <a:cubicBezTo>
                  <a:pt x="131763" y="122926"/>
                  <a:pt x="301096" y="62601"/>
                  <a:pt x="320675" y="47784"/>
                </a:cubicBezTo>
                <a:cubicBezTo>
                  <a:pt x="340254" y="32967"/>
                  <a:pt x="308504" y="32967"/>
                  <a:pt x="260350" y="31909"/>
                </a:cubicBezTo>
                <a:lnTo>
                  <a:pt x="0" y="287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C58C5DBD-F073-1CF3-C8E9-2F13C6CE4EFC}"/>
              </a:ext>
            </a:extLst>
          </p:cNvPr>
          <p:cNvSpPr/>
          <p:nvPr/>
        </p:nvSpPr>
        <p:spPr>
          <a:xfrm>
            <a:off x="3709425" y="3260389"/>
            <a:ext cx="660846" cy="149672"/>
          </a:xfrm>
          <a:custGeom>
            <a:avLst/>
            <a:gdLst>
              <a:gd name="connsiteX0" fmla="*/ 2150 w 660846"/>
              <a:gd name="connsiteY0" fmla="*/ 76536 h 149672"/>
              <a:gd name="connsiteX1" fmla="*/ 421250 w 660846"/>
              <a:gd name="connsiteY1" fmla="*/ 95586 h 149672"/>
              <a:gd name="connsiteX2" fmla="*/ 399025 w 660846"/>
              <a:gd name="connsiteY2" fmla="*/ 89236 h 149672"/>
              <a:gd name="connsiteX3" fmla="*/ 659375 w 660846"/>
              <a:gd name="connsiteY3" fmla="*/ 336 h 149672"/>
              <a:gd name="connsiteX4" fmla="*/ 494275 w 660846"/>
              <a:gd name="connsiteY4" fmla="*/ 60661 h 149672"/>
              <a:gd name="connsiteX5" fmla="*/ 272025 w 660846"/>
              <a:gd name="connsiteY5" fmla="*/ 108286 h 149672"/>
              <a:gd name="connsiteX6" fmla="*/ 189475 w 660846"/>
              <a:gd name="connsiteY6" fmla="*/ 149561 h 149672"/>
              <a:gd name="connsiteX7" fmla="*/ 252975 w 660846"/>
              <a:gd name="connsiteY7" fmla="*/ 95586 h 149672"/>
              <a:gd name="connsiteX8" fmla="*/ 2150 w 660846"/>
              <a:gd name="connsiteY8" fmla="*/ 76536 h 14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846" h="149672">
                <a:moveTo>
                  <a:pt x="2150" y="76536"/>
                </a:moveTo>
                <a:cubicBezTo>
                  <a:pt x="30196" y="76536"/>
                  <a:pt x="355104" y="93469"/>
                  <a:pt x="421250" y="95586"/>
                </a:cubicBezTo>
                <a:cubicBezTo>
                  <a:pt x="487396" y="97703"/>
                  <a:pt x="359338" y="105111"/>
                  <a:pt x="399025" y="89236"/>
                </a:cubicBezTo>
                <a:cubicBezTo>
                  <a:pt x="438712" y="73361"/>
                  <a:pt x="643500" y="5098"/>
                  <a:pt x="659375" y="336"/>
                </a:cubicBezTo>
                <a:cubicBezTo>
                  <a:pt x="675250" y="-4426"/>
                  <a:pt x="558833" y="42669"/>
                  <a:pt x="494275" y="60661"/>
                </a:cubicBezTo>
                <a:cubicBezTo>
                  <a:pt x="429717" y="78653"/>
                  <a:pt x="322825" y="93469"/>
                  <a:pt x="272025" y="108286"/>
                </a:cubicBezTo>
                <a:cubicBezTo>
                  <a:pt x="221225" y="123103"/>
                  <a:pt x="192650" y="151678"/>
                  <a:pt x="189475" y="149561"/>
                </a:cubicBezTo>
                <a:cubicBezTo>
                  <a:pt x="186300" y="147444"/>
                  <a:pt x="276787" y="104053"/>
                  <a:pt x="252975" y="95586"/>
                </a:cubicBezTo>
                <a:cubicBezTo>
                  <a:pt x="229163" y="87119"/>
                  <a:pt x="-25896" y="76536"/>
                  <a:pt x="2150" y="765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A22ECB49-7E3F-00D8-20DA-0F3D2A5CD95D}"/>
              </a:ext>
            </a:extLst>
          </p:cNvPr>
          <p:cNvSpPr/>
          <p:nvPr/>
        </p:nvSpPr>
        <p:spPr>
          <a:xfrm>
            <a:off x="3990526" y="3272724"/>
            <a:ext cx="356153" cy="172445"/>
          </a:xfrm>
          <a:custGeom>
            <a:avLst/>
            <a:gdLst>
              <a:gd name="connsiteX0" fmla="*/ 449 w 356153"/>
              <a:gd name="connsiteY0" fmla="*/ 172151 h 172445"/>
              <a:gd name="connsiteX1" fmla="*/ 152849 w 356153"/>
              <a:gd name="connsiteY1" fmla="*/ 115001 h 172445"/>
              <a:gd name="connsiteX2" fmla="*/ 286199 w 356153"/>
              <a:gd name="connsiteY2" fmla="*/ 127701 h 172445"/>
              <a:gd name="connsiteX3" fmla="*/ 190949 w 356153"/>
              <a:gd name="connsiteY3" fmla="*/ 99126 h 172445"/>
              <a:gd name="connsiteX4" fmla="*/ 356049 w 356153"/>
              <a:gd name="connsiteY4" fmla="*/ 701 h 172445"/>
              <a:gd name="connsiteX5" fmla="*/ 213174 w 356153"/>
              <a:gd name="connsiteY5" fmla="*/ 57851 h 172445"/>
              <a:gd name="connsiteX6" fmla="*/ 48074 w 356153"/>
              <a:gd name="connsiteY6" fmla="*/ 111826 h 172445"/>
              <a:gd name="connsiteX7" fmla="*/ 203649 w 356153"/>
              <a:gd name="connsiteY7" fmla="*/ 86426 h 172445"/>
              <a:gd name="connsiteX8" fmla="*/ 449 w 356153"/>
              <a:gd name="connsiteY8" fmla="*/ 172151 h 1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153" h="172445">
                <a:moveTo>
                  <a:pt x="449" y="172151"/>
                </a:moveTo>
                <a:cubicBezTo>
                  <a:pt x="-8018" y="176914"/>
                  <a:pt x="105224" y="122409"/>
                  <a:pt x="152849" y="115001"/>
                </a:cubicBezTo>
                <a:cubicBezTo>
                  <a:pt x="200474" y="107593"/>
                  <a:pt x="279849" y="130347"/>
                  <a:pt x="286199" y="127701"/>
                </a:cubicBezTo>
                <a:cubicBezTo>
                  <a:pt x="292549" y="125055"/>
                  <a:pt x="179307" y="120293"/>
                  <a:pt x="190949" y="99126"/>
                </a:cubicBezTo>
                <a:cubicBezTo>
                  <a:pt x="202591" y="77959"/>
                  <a:pt x="352345" y="7580"/>
                  <a:pt x="356049" y="701"/>
                </a:cubicBezTo>
                <a:cubicBezTo>
                  <a:pt x="359753" y="-6178"/>
                  <a:pt x="264503" y="39330"/>
                  <a:pt x="213174" y="57851"/>
                </a:cubicBezTo>
                <a:cubicBezTo>
                  <a:pt x="161845" y="76372"/>
                  <a:pt x="49661" y="107064"/>
                  <a:pt x="48074" y="111826"/>
                </a:cubicBezTo>
                <a:cubicBezTo>
                  <a:pt x="46487" y="116588"/>
                  <a:pt x="206295" y="79018"/>
                  <a:pt x="203649" y="86426"/>
                </a:cubicBezTo>
                <a:cubicBezTo>
                  <a:pt x="201003" y="93834"/>
                  <a:pt x="8916" y="167388"/>
                  <a:pt x="449" y="172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1FC9F440-D788-767D-74D8-90B29286E390}"/>
              </a:ext>
            </a:extLst>
          </p:cNvPr>
          <p:cNvSpPr/>
          <p:nvPr/>
        </p:nvSpPr>
        <p:spPr>
          <a:xfrm>
            <a:off x="3749417" y="3431945"/>
            <a:ext cx="195155" cy="44702"/>
          </a:xfrm>
          <a:custGeom>
            <a:avLst/>
            <a:gdLst>
              <a:gd name="connsiteX0" fmla="*/ 258 w 195155"/>
              <a:gd name="connsiteY0" fmla="*/ 230 h 44702"/>
              <a:gd name="connsiteX1" fmla="*/ 120908 w 195155"/>
              <a:gd name="connsiteY1" fmla="*/ 44680 h 44702"/>
              <a:gd name="connsiteX2" fmla="*/ 193933 w 195155"/>
              <a:gd name="connsiteY2" fmla="*/ 6580 h 44702"/>
              <a:gd name="connsiteX3" fmla="*/ 155833 w 195155"/>
              <a:gd name="connsiteY3" fmla="*/ 25630 h 44702"/>
              <a:gd name="connsiteX4" fmla="*/ 258 w 195155"/>
              <a:gd name="connsiteY4" fmla="*/ 230 h 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55" h="44702">
                <a:moveTo>
                  <a:pt x="258" y="230"/>
                </a:moveTo>
                <a:cubicBezTo>
                  <a:pt x="-5563" y="3405"/>
                  <a:pt x="88629" y="43622"/>
                  <a:pt x="120908" y="44680"/>
                </a:cubicBezTo>
                <a:cubicBezTo>
                  <a:pt x="153187" y="45738"/>
                  <a:pt x="188112" y="9755"/>
                  <a:pt x="193933" y="6580"/>
                </a:cubicBezTo>
                <a:cubicBezTo>
                  <a:pt x="199754" y="3405"/>
                  <a:pt x="184408" y="23513"/>
                  <a:pt x="155833" y="25630"/>
                </a:cubicBezTo>
                <a:cubicBezTo>
                  <a:pt x="127258" y="27747"/>
                  <a:pt x="6079" y="-2945"/>
                  <a:pt x="258" y="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F268FE5D-3FCC-5443-5BC8-85A1ACC8FE44}"/>
              </a:ext>
            </a:extLst>
          </p:cNvPr>
          <p:cNvSpPr/>
          <p:nvPr/>
        </p:nvSpPr>
        <p:spPr>
          <a:xfrm>
            <a:off x="3778233" y="3441586"/>
            <a:ext cx="516187" cy="102198"/>
          </a:xfrm>
          <a:custGeom>
            <a:avLst/>
            <a:gdLst>
              <a:gd name="connsiteX0" fmla="*/ 3192 w 516187"/>
              <a:gd name="connsiteY0" fmla="*/ 101714 h 102198"/>
              <a:gd name="connsiteX1" fmla="*/ 304817 w 516187"/>
              <a:gd name="connsiteY1" fmla="*/ 28689 h 102198"/>
              <a:gd name="connsiteX2" fmla="*/ 238142 w 516187"/>
              <a:gd name="connsiteY2" fmla="*/ 31864 h 102198"/>
              <a:gd name="connsiteX3" fmla="*/ 514367 w 516187"/>
              <a:gd name="connsiteY3" fmla="*/ 114 h 102198"/>
              <a:gd name="connsiteX4" fmla="*/ 365142 w 516187"/>
              <a:gd name="connsiteY4" fmla="*/ 22339 h 102198"/>
              <a:gd name="connsiteX5" fmla="*/ 514367 w 516187"/>
              <a:gd name="connsiteY5" fmla="*/ 50914 h 102198"/>
              <a:gd name="connsiteX6" fmla="*/ 396892 w 516187"/>
              <a:gd name="connsiteY6" fmla="*/ 50914 h 102198"/>
              <a:gd name="connsiteX7" fmla="*/ 209567 w 516187"/>
              <a:gd name="connsiteY7" fmla="*/ 92189 h 102198"/>
              <a:gd name="connsiteX8" fmla="*/ 336567 w 516187"/>
              <a:gd name="connsiteY8" fmla="*/ 28689 h 102198"/>
              <a:gd name="connsiteX9" fmla="*/ 193692 w 516187"/>
              <a:gd name="connsiteY9" fmla="*/ 28689 h 102198"/>
              <a:gd name="connsiteX10" fmla="*/ 196867 w 516187"/>
              <a:gd name="connsiteY10" fmla="*/ 41389 h 102198"/>
              <a:gd name="connsiteX11" fmla="*/ 266717 w 516187"/>
              <a:gd name="connsiteY11" fmla="*/ 47739 h 102198"/>
              <a:gd name="connsiteX12" fmla="*/ 104792 w 516187"/>
              <a:gd name="connsiteY12" fmla="*/ 69964 h 102198"/>
              <a:gd name="connsiteX13" fmla="*/ 50817 w 516187"/>
              <a:gd name="connsiteY13" fmla="*/ 66789 h 102198"/>
              <a:gd name="connsiteX14" fmla="*/ 139717 w 516187"/>
              <a:gd name="connsiteY14" fmla="*/ 60439 h 102198"/>
              <a:gd name="connsiteX15" fmla="*/ 3192 w 516187"/>
              <a:gd name="connsiteY15" fmla="*/ 101714 h 10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6187" h="102198">
                <a:moveTo>
                  <a:pt x="3192" y="101714"/>
                </a:moveTo>
                <a:cubicBezTo>
                  <a:pt x="30709" y="96422"/>
                  <a:pt x="265659" y="40331"/>
                  <a:pt x="304817" y="28689"/>
                </a:cubicBezTo>
                <a:cubicBezTo>
                  <a:pt x="343975" y="17047"/>
                  <a:pt x="203217" y="36626"/>
                  <a:pt x="238142" y="31864"/>
                </a:cubicBezTo>
                <a:cubicBezTo>
                  <a:pt x="273067" y="27101"/>
                  <a:pt x="493200" y="1701"/>
                  <a:pt x="514367" y="114"/>
                </a:cubicBezTo>
                <a:cubicBezTo>
                  <a:pt x="535534" y="-1473"/>
                  <a:pt x="365142" y="13872"/>
                  <a:pt x="365142" y="22339"/>
                </a:cubicBezTo>
                <a:cubicBezTo>
                  <a:pt x="365142" y="30806"/>
                  <a:pt x="509075" y="46151"/>
                  <a:pt x="514367" y="50914"/>
                </a:cubicBezTo>
                <a:cubicBezTo>
                  <a:pt x="519659" y="55676"/>
                  <a:pt x="447692" y="44035"/>
                  <a:pt x="396892" y="50914"/>
                </a:cubicBezTo>
                <a:cubicBezTo>
                  <a:pt x="346092" y="57793"/>
                  <a:pt x="219621" y="95893"/>
                  <a:pt x="209567" y="92189"/>
                </a:cubicBezTo>
                <a:cubicBezTo>
                  <a:pt x="199513" y="88485"/>
                  <a:pt x="339213" y="39272"/>
                  <a:pt x="336567" y="28689"/>
                </a:cubicBezTo>
                <a:cubicBezTo>
                  <a:pt x="333921" y="18106"/>
                  <a:pt x="216975" y="26572"/>
                  <a:pt x="193692" y="28689"/>
                </a:cubicBezTo>
                <a:cubicBezTo>
                  <a:pt x="170409" y="30806"/>
                  <a:pt x="184696" y="38214"/>
                  <a:pt x="196867" y="41389"/>
                </a:cubicBezTo>
                <a:cubicBezTo>
                  <a:pt x="209038" y="44564"/>
                  <a:pt x="282063" y="42976"/>
                  <a:pt x="266717" y="47739"/>
                </a:cubicBezTo>
                <a:cubicBezTo>
                  <a:pt x="251371" y="52502"/>
                  <a:pt x="140775" y="66789"/>
                  <a:pt x="104792" y="69964"/>
                </a:cubicBezTo>
                <a:cubicBezTo>
                  <a:pt x="68809" y="73139"/>
                  <a:pt x="44996" y="68376"/>
                  <a:pt x="50817" y="66789"/>
                </a:cubicBezTo>
                <a:cubicBezTo>
                  <a:pt x="56638" y="65201"/>
                  <a:pt x="144479" y="53560"/>
                  <a:pt x="139717" y="60439"/>
                </a:cubicBezTo>
                <a:cubicBezTo>
                  <a:pt x="134955" y="67318"/>
                  <a:pt x="-24325" y="107006"/>
                  <a:pt x="3192" y="1017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1713AE2-0A1D-E45F-FBC1-72195ED114D1}"/>
              </a:ext>
            </a:extLst>
          </p:cNvPr>
          <p:cNvSpPr/>
          <p:nvPr/>
        </p:nvSpPr>
        <p:spPr>
          <a:xfrm>
            <a:off x="4949898" y="3174682"/>
            <a:ext cx="180902" cy="213043"/>
          </a:xfrm>
          <a:custGeom>
            <a:avLst/>
            <a:gdLst>
              <a:gd name="connsiteX0" fmla="*/ 180902 w 180902"/>
              <a:gd name="connsiteY0" fmla="*/ 19368 h 213043"/>
              <a:gd name="connsiteX1" fmla="*/ 44377 w 180902"/>
              <a:gd name="connsiteY1" fmla="*/ 41593 h 213043"/>
              <a:gd name="connsiteX2" fmla="*/ 98352 w 180902"/>
              <a:gd name="connsiteY2" fmla="*/ 114618 h 213043"/>
              <a:gd name="connsiteX3" fmla="*/ 6277 w 180902"/>
              <a:gd name="connsiteY3" fmla="*/ 89218 h 213043"/>
              <a:gd name="connsiteX4" fmla="*/ 130102 w 180902"/>
              <a:gd name="connsiteY4" fmla="*/ 213043 h 213043"/>
              <a:gd name="connsiteX5" fmla="*/ 6277 w 180902"/>
              <a:gd name="connsiteY5" fmla="*/ 89218 h 213043"/>
              <a:gd name="connsiteX6" fmla="*/ 18977 w 180902"/>
              <a:gd name="connsiteY6" fmla="*/ 318 h 213043"/>
              <a:gd name="connsiteX7" fmla="*/ 25327 w 180902"/>
              <a:gd name="connsiteY7" fmla="*/ 57468 h 213043"/>
              <a:gd name="connsiteX8" fmla="*/ 44377 w 180902"/>
              <a:gd name="connsiteY8" fmla="*/ 35243 h 213043"/>
              <a:gd name="connsiteX9" fmla="*/ 180902 w 180902"/>
              <a:gd name="connsiteY9" fmla="*/ 19368 h 2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02" h="213043">
                <a:moveTo>
                  <a:pt x="180902" y="19368"/>
                </a:moveTo>
                <a:cubicBezTo>
                  <a:pt x="180902" y="20426"/>
                  <a:pt x="58135" y="25718"/>
                  <a:pt x="44377" y="41593"/>
                </a:cubicBezTo>
                <a:cubicBezTo>
                  <a:pt x="30619" y="57468"/>
                  <a:pt x="104702" y="106681"/>
                  <a:pt x="98352" y="114618"/>
                </a:cubicBezTo>
                <a:cubicBezTo>
                  <a:pt x="92002" y="122555"/>
                  <a:pt x="985" y="72814"/>
                  <a:pt x="6277" y="89218"/>
                </a:cubicBezTo>
                <a:cubicBezTo>
                  <a:pt x="11569" y="105622"/>
                  <a:pt x="130102" y="213043"/>
                  <a:pt x="130102" y="213043"/>
                </a:cubicBezTo>
                <a:cubicBezTo>
                  <a:pt x="130102" y="213043"/>
                  <a:pt x="24798" y="124672"/>
                  <a:pt x="6277" y="89218"/>
                </a:cubicBezTo>
                <a:cubicBezTo>
                  <a:pt x="-12244" y="53764"/>
                  <a:pt x="15802" y="5610"/>
                  <a:pt x="18977" y="318"/>
                </a:cubicBezTo>
                <a:cubicBezTo>
                  <a:pt x="22152" y="-4974"/>
                  <a:pt x="25327" y="57468"/>
                  <a:pt x="25327" y="57468"/>
                </a:cubicBezTo>
                <a:cubicBezTo>
                  <a:pt x="29560" y="63289"/>
                  <a:pt x="24798" y="38947"/>
                  <a:pt x="44377" y="35243"/>
                </a:cubicBezTo>
                <a:cubicBezTo>
                  <a:pt x="63956" y="31539"/>
                  <a:pt x="180902" y="18310"/>
                  <a:pt x="180902" y="193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8E837169-A349-6047-2B62-BCDE0B35352B}"/>
              </a:ext>
            </a:extLst>
          </p:cNvPr>
          <p:cNvSpPr/>
          <p:nvPr/>
        </p:nvSpPr>
        <p:spPr>
          <a:xfrm>
            <a:off x="4993499" y="3212026"/>
            <a:ext cx="658001" cy="68500"/>
          </a:xfrm>
          <a:custGeom>
            <a:avLst/>
            <a:gdLst>
              <a:gd name="connsiteX0" fmla="*/ 10301 w 658001"/>
              <a:gd name="connsiteY0" fmla="*/ 1074 h 68500"/>
              <a:gd name="connsiteX1" fmla="*/ 273826 w 658001"/>
              <a:gd name="connsiteY1" fmla="*/ 58224 h 68500"/>
              <a:gd name="connsiteX2" fmla="*/ 219851 w 658001"/>
              <a:gd name="connsiteY2" fmla="*/ 67749 h 68500"/>
              <a:gd name="connsiteX3" fmla="*/ 404001 w 658001"/>
              <a:gd name="connsiteY3" fmla="*/ 48699 h 68500"/>
              <a:gd name="connsiteX4" fmla="*/ 518301 w 658001"/>
              <a:gd name="connsiteY4" fmla="*/ 42349 h 68500"/>
              <a:gd name="connsiteX5" fmla="*/ 658001 w 658001"/>
              <a:gd name="connsiteY5" fmla="*/ 48699 h 68500"/>
              <a:gd name="connsiteX6" fmla="*/ 410351 w 658001"/>
              <a:gd name="connsiteY6" fmla="*/ 35999 h 68500"/>
              <a:gd name="connsiteX7" fmla="*/ 137301 w 658001"/>
              <a:gd name="connsiteY7" fmla="*/ 29649 h 68500"/>
              <a:gd name="connsiteX8" fmla="*/ 64276 w 658001"/>
              <a:gd name="connsiteY8" fmla="*/ 20124 h 68500"/>
              <a:gd name="connsiteX9" fmla="*/ 10301 w 658001"/>
              <a:gd name="connsiteY9" fmla="*/ 1074 h 6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8001" h="68500">
                <a:moveTo>
                  <a:pt x="10301" y="1074"/>
                </a:moveTo>
                <a:cubicBezTo>
                  <a:pt x="45226" y="7424"/>
                  <a:pt x="238901" y="47112"/>
                  <a:pt x="273826" y="58224"/>
                </a:cubicBezTo>
                <a:cubicBezTo>
                  <a:pt x="308751" y="69337"/>
                  <a:pt x="198155" y="69336"/>
                  <a:pt x="219851" y="67749"/>
                </a:cubicBezTo>
                <a:cubicBezTo>
                  <a:pt x="241547" y="66162"/>
                  <a:pt x="354259" y="52932"/>
                  <a:pt x="404001" y="48699"/>
                </a:cubicBezTo>
                <a:cubicBezTo>
                  <a:pt x="453743" y="44466"/>
                  <a:pt x="475968" y="42349"/>
                  <a:pt x="518301" y="42349"/>
                </a:cubicBezTo>
                <a:cubicBezTo>
                  <a:pt x="560634" y="42349"/>
                  <a:pt x="658001" y="48699"/>
                  <a:pt x="658001" y="48699"/>
                </a:cubicBezTo>
                <a:lnTo>
                  <a:pt x="410351" y="35999"/>
                </a:lnTo>
                <a:cubicBezTo>
                  <a:pt x="323568" y="32824"/>
                  <a:pt x="194980" y="32295"/>
                  <a:pt x="137301" y="29649"/>
                </a:cubicBezTo>
                <a:cubicBezTo>
                  <a:pt x="79622" y="27003"/>
                  <a:pt x="90205" y="21712"/>
                  <a:pt x="64276" y="20124"/>
                </a:cubicBezTo>
                <a:cubicBezTo>
                  <a:pt x="38347" y="18537"/>
                  <a:pt x="-24624" y="-5276"/>
                  <a:pt x="10301" y="10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DE8DEB60-FE71-ECC9-94D0-C3A1E93C0D8A}"/>
              </a:ext>
            </a:extLst>
          </p:cNvPr>
          <p:cNvSpPr/>
          <p:nvPr/>
        </p:nvSpPr>
        <p:spPr>
          <a:xfrm>
            <a:off x="5041595" y="3232123"/>
            <a:ext cx="610001" cy="160033"/>
          </a:xfrm>
          <a:custGeom>
            <a:avLst/>
            <a:gdLst>
              <a:gd name="connsiteX0" fmla="*/ 9830 w 610001"/>
              <a:gd name="connsiteY0" fmla="*/ 69877 h 160033"/>
              <a:gd name="connsiteX1" fmla="*/ 124130 w 610001"/>
              <a:gd name="connsiteY1" fmla="*/ 88927 h 160033"/>
              <a:gd name="connsiteX2" fmla="*/ 101905 w 610001"/>
              <a:gd name="connsiteY2" fmla="*/ 133377 h 160033"/>
              <a:gd name="connsiteX3" fmla="*/ 216205 w 610001"/>
              <a:gd name="connsiteY3" fmla="*/ 111152 h 160033"/>
              <a:gd name="connsiteX4" fmla="*/ 92380 w 610001"/>
              <a:gd name="connsiteY4" fmla="*/ 158777 h 160033"/>
              <a:gd name="connsiteX5" fmla="*/ 333680 w 610001"/>
              <a:gd name="connsiteY5" fmla="*/ 50827 h 160033"/>
              <a:gd name="connsiteX6" fmla="*/ 609905 w 610001"/>
              <a:gd name="connsiteY6" fmla="*/ 69877 h 160033"/>
              <a:gd name="connsiteX7" fmla="*/ 362255 w 610001"/>
              <a:gd name="connsiteY7" fmla="*/ 41302 h 160033"/>
              <a:gd name="connsiteX8" fmla="*/ 127305 w 610001"/>
              <a:gd name="connsiteY8" fmla="*/ 47652 h 160033"/>
              <a:gd name="connsiteX9" fmla="*/ 209855 w 610001"/>
              <a:gd name="connsiteY9" fmla="*/ 60352 h 160033"/>
              <a:gd name="connsiteX10" fmla="*/ 133655 w 610001"/>
              <a:gd name="connsiteY10" fmla="*/ 114327 h 160033"/>
              <a:gd name="connsiteX11" fmla="*/ 89205 w 610001"/>
              <a:gd name="connsiteY11" fmla="*/ 95277 h 160033"/>
              <a:gd name="connsiteX12" fmla="*/ 149530 w 610001"/>
              <a:gd name="connsiteY12" fmla="*/ 88927 h 160033"/>
              <a:gd name="connsiteX13" fmla="*/ 305 w 610001"/>
              <a:gd name="connsiteY13" fmla="*/ 27 h 160033"/>
              <a:gd name="connsiteX14" fmla="*/ 108255 w 610001"/>
              <a:gd name="connsiteY14" fmla="*/ 79402 h 160033"/>
              <a:gd name="connsiteX15" fmla="*/ 9830 w 610001"/>
              <a:gd name="connsiteY15" fmla="*/ 69877 h 16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001" h="160033">
                <a:moveTo>
                  <a:pt x="9830" y="69877"/>
                </a:moveTo>
                <a:cubicBezTo>
                  <a:pt x="12476" y="71465"/>
                  <a:pt x="108784" y="78344"/>
                  <a:pt x="124130" y="88927"/>
                </a:cubicBezTo>
                <a:cubicBezTo>
                  <a:pt x="139476" y="99510"/>
                  <a:pt x="86559" y="129673"/>
                  <a:pt x="101905" y="133377"/>
                </a:cubicBezTo>
                <a:cubicBezTo>
                  <a:pt x="117251" y="137081"/>
                  <a:pt x="217792" y="106919"/>
                  <a:pt x="216205" y="111152"/>
                </a:cubicBezTo>
                <a:cubicBezTo>
                  <a:pt x="214618" y="115385"/>
                  <a:pt x="72801" y="168831"/>
                  <a:pt x="92380" y="158777"/>
                </a:cubicBezTo>
                <a:cubicBezTo>
                  <a:pt x="111959" y="148723"/>
                  <a:pt x="247426" y="65644"/>
                  <a:pt x="333680" y="50827"/>
                </a:cubicBezTo>
                <a:cubicBezTo>
                  <a:pt x="419934" y="36010"/>
                  <a:pt x="605143" y="71464"/>
                  <a:pt x="609905" y="69877"/>
                </a:cubicBezTo>
                <a:cubicBezTo>
                  <a:pt x="614667" y="68290"/>
                  <a:pt x="442688" y="45006"/>
                  <a:pt x="362255" y="41302"/>
                </a:cubicBezTo>
                <a:cubicBezTo>
                  <a:pt x="281822" y="37598"/>
                  <a:pt x="152705" y="44477"/>
                  <a:pt x="127305" y="47652"/>
                </a:cubicBezTo>
                <a:cubicBezTo>
                  <a:pt x="101905" y="50827"/>
                  <a:pt x="208797" y="49240"/>
                  <a:pt x="209855" y="60352"/>
                </a:cubicBezTo>
                <a:cubicBezTo>
                  <a:pt x="210913" y="71464"/>
                  <a:pt x="153763" y="108506"/>
                  <a:pt x="133655" y="114327"/>
                </a:cubicBezTo>
                <a:cubicBezTo>
                  <a:pt x="113547" y="120148"/>
                  <a:pt x="86559" y="99510"/>
                  <a:pt x="89205" y="95277"/>
                </a:cubicBezTo>
                <a:cubicBezTo>
                  <a:pt x="91851" y="91044"/>
                  <a:pt x="164347" y="104802"/>
                  <a:pt x="149530" y="88927"/>
                </a:cubicBezTo>
                <a:cubicBezTo>
                  <a:pt x="134713" y="73052"/>
                  <a:pt x="7184" y="1614"/>
                  <a:pt x="305" y="27"/>
                </a:cubicBezTo>
                <a:cubicBezTo>
                  <a:pt x="-6574" y="-1560"/>
                  <a:pt x="105080" y="67231"/>
                  <a:pt x="108255" y="79402"/>
                </a:cubicBezTo>
                <a:cubicBezTo>
                  <a:pt x="111430" y="91573"/>
                  <a:pt x="7184" y="68289"/>
                  <a:pt x="9830" y="698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4AA59BE-DFCB-C66A-C741-ECB76125FF22}"/>
              </a:ext>
            </a:extLst>
          </p:cNvPr>
          <p:cNvSpPr/>
          <p:nvPr/>
        </p:nvSpPr>
        <p:spPr>
          <a:xfrm>
            <a:off x="5075172" y="3305095"/>
            <a:ext cx="616720" cy="104934"/>
          </a:xfrm>
          <a:custGeom>
            <a:avLst/>
            <a:gdLst>
              <a:gd name="connsiteX0" fmla="*/ 1653 w 616720"/>
              <a:gd name="connsiteY0" fmla="*/ 95330 h 104934"/>
              <a:gd name="connsiteX1" fmla="*/ 331853 w 616720"/>
              <a:gd name="connsiteY1" fmla="*/ 35005 h 104934"/>
              <a:gd name="connsiteX2" fmla="*/ 268353 w 616720"/>
              <a:gd name="connsiteY2" fmla="*/ 63580 h 104934"/>
              <a:gd name="connsiteX3" fmla="*/ 389003 w 616720"/>
              <a:gd name="connsiteY3" fmla="*/ 19130 h 104934"/>
              <a:gd name="connsiteX4" fmla="*/ 614428 w 616720"/>
              <a:gd name="connsiteY4" fmla="*/ 80 h 104934"/>
              <a:gd name="connsiteX5" fmla="*/ 490603 w 616720"/>
              <a:gd name="connsiteY5" fmla="*/ 25480 h 104934"/>
              <a:gd name="connsiteX6" fmla="*/ 252478 w 616720"/>
              <a:gd name="connsiteY6" fmla="*/ 104855 h 104934"/>
              <a:gd name="connsiteX7" fmla="*/ 506478 w 616720"/>
              <a:gd name="connsiteY7" fmla="*/ 9605 h 104934"/>
              <a:gd name="connsiteX8" fmla="*/ 373128 w 616720"/>
              <a:gd name="connsiteY8" fmla="*/ 28655 h 104934"/>
              <a:gd name="connsiteX9" fmla="*/ 255653 w 616720"/>
              <a:gd name="connsiteY9" fmla="*/ 54055 h 104934"/>
              <a:gd name="connsiteX10" fmla="*/ 185803 w 616720"/>
              <a:gd name="connsiteY10" fmla="*/ 95330 h 104934"/>
              <a:gd name="connsiteX11" fmla="*/ 204853 w 616720"/>
              <a:gd name="connsiteY11" fmla="*/ 60405 h 104934"/>
              <a:gd name="connsiteX12" fmla="*/ 1653 w 616720"/>
              <a:gd name="connsiteY12" fmla="*/ 95330 h 1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720" h="104934">
                <a:moveTo>
                  <a:pt x="1653" y="95330"/>
                </a:moveTo>
                <a:cubicBezTo>
                  <a:pt x="22820" y="91097"/>
                  <a:pt x="287403" y="40297"/>
                  <a:pt x="331853" y="35005"/>
                </a:cubicBezTo>
                <a:cubicBezTo>
                  <a:pt x="376303" y="29713"/>
                  <a:pt x="258828" y="66226"/>
                  <a:pt x="268353" y="63580"/>
                </a:cubicBezTo>
                <a:cubicBezTo>
                  <a:pt x="277878" y="60934"/>
                  <a:pt x="331324" y="29713"/>
                  <a:pt x="389003" y="19130"/>
                </a:cubicBezTo>
                <a:cubicBezTo>
                  <a:pt x="446682" y="8547"/>
                  <a:pt x="597495" y="-978"/>
                  <a:pt x="614428" y="80"/>
                </a:cubicBezTo>
                <a:cubicBezTo>
                  <a:pt x="631361" y="1138"/>
                  <a:pt x="550928" y="8018"/>
                  <a:pt x="490603" y="25480"/>
                </a:cubicBezTo>
                <a:cubicBezTo>
                  <a:pt x="430278" y="42942"/>
                  <a:pt x="249832" y="107501"/>
                  <a:pt x="252478" y="104855"/>
                </a:cubicBezTo>
                <a:cubicBezTo>
                  <a:pt x="255124" y="102209"/>
                  <a:pt x="486370" y="22305"/>
                  <a:pt x="506478" y="9605"/>
                </a:cubicBezTo>
                <a:cubicBezTo>
                  <a:pt x="526586" y="-3095"/>
                  <a:pt x="414932" y="21247"/>
                  <a:pt x="373128" y="28655"/>
                </a:cubicBezTo>
                <a:cubicBezTo>
                  <a:pt x="331324" y="36063"/>
                  <a:pt x="286874" y="42943"/>
                  <a:pt x="255653" y="54055"/>
                </a:cubicBezTo>
                <a:cubicBezTo>
                  <a:pt x="224432" y="65167"/>
                  <a:pt x="194270" y="94272"/>
                  <a:pt x="185803" y="95330"/>
                </a:cubicBezTo>
                <a:cubicBezTo>
                  <a:pt x="177336" y="96388"/>
                  <a:pt x="240836" y="55643"/>
                  <a:pt x="204853" y="60405"/>
                </a:cubicBezTo>
                <a:cubicBezTo>
                  <a:pt x="168870" y="65167"/>
                  <a:pt x="-19514" y="99563"/>
                  <a:pt x="1653" y="953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CAE211AB-A448-7EFF-66E9-4FA875D9DA8B}"/>
              </a:ext>
            </a:extLst>
          </p:cNvPr>
          <p:cNvSpPr/>
          <p:nvPr/>
        </p:nvSpPr>
        <p:spPr>
          <a:xfrm>
            <a:off x="5042094" y="2927342"/>
            <a:ext cx="568156" cy="203208"/>
          </a:xfrm>
          <a:custGeom>
            <a:avLst/>
            <a:gdLst>
              <a:gd name="connsiteX0" fmla="*/ 6156 w 568156"/>
              <a:gd name="connsiteY0" fmla="*/ 28583 h 203208"/>
              <a:gd name="connsiteX1" fmla="*/ 269681 w 568156"/>
              <a:gd name="connsiteY1" fmla="*/ 8 h 203208"/>
              <a:gd name="connsiteX2" fmla="*/ 374456 w 568156"/>
              <a:gd name="connsiteY2" fmla="*/ 25408 h 203208"/>
              <a:gd name="connsiteX3" fmla="*/ 310956 w 568156"/>
              <a:gd name="connsiteY3" fmla="*/ 3183 h 203208"/>
              <a:gd name="connsiteX4" fmla="*/ 504631 w 568156"/>
              <a:gd name="connsiteY4" fmla="*/ 69858 h 203208"/>
              <a:gd name="connsiteX5" fmla="*/ 485581 w 568156"/>
              <a:gd name="connsiteY5" fmla="*/ 47633 h 203208"/>
              <a:gd name="connsiteX6" fmla="*/ 568131 w 568156"/>
              <a:gd name="connsiteY6" fmla="*/ 15883 h 203208"/>
              <a:gd name="connsiteX7" fmla="*/ 476056 w 568156"/>
              <a:gd name="connsiteY7" fmla="*/ 57158 h 203208"/>
              <a:gd name="connsiteX8" fmla="*/ 514156 w 568156"/>
              <a:gd name="connsiteY8" fmla="*/ 107958 h 203208"/>
              <a:gd name="connsiteX9" fmla="*/ 526856 w 568156"/>
              <a:gd name="connsiteY9" fmla="*/ 203208 h 203208"/>
              <a:gd name="connsiteX10" fmla="*/ 482406 w 568156"/>
              <a:gd name="connsiteY10" fmla="*/ 107958 h 203208"/>
              <a:gd name="connsiteX11" fmla="*/ 345881 w 568156"/>
              <a:gd name="connsiteY11" fmla="*/ 28583 h 203208"/>
              <a:gd name="connsiteX12" fmla="*/ 101406 w 568156"/>
              <a:gd name="connsiteY12" fmla="*/ 22233 h 203208"/>
              <a:gd name="connsiteX13" fmla="*/ 6156 w 568156"/>
              <a:gd name="connsiteY13" fmla="*/ 28583 h 20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156" h="203208">
                <a:moveTo>
                  <a:pt x="6156" y="28583"/>
                </a:moveTo>
                <a:cubicBezTo>
                  <a:pt x="34202" y="24879"/>
                  <a:pt x="208298" y="537"/>
                  <a:pt x="269681" y="8"/>
                </a:cubicBezTo>
                <a:cubicBezTo>
                  <a:pt x="331064" y="-521"/>
                  <a:pt x="367577" y="24879"/>
                  <a:pt x="374456" y="25408"/>
                </a:cubicBezTo>
                <a:cubicBezTo>
                  <a:pt x="381335" y="25937"/>
                  <a:pt x="310956" y="3183"/>
                  <a:pt x="310956" y="3183"/>
                </a:cubicBezTo>
                <a:cubicBezTo>
                  <a:pt x="332652" y="10591"/>
                  <a:pt x="475527" y="62450"/>
                  <a:pt x="504631" y="69858"/>
                </a:cubicBezTo>
                <a:cubicBezTo>
                  <a:pt x="533735" y="77266"/>
                  <a:pt x="474998" y="56629"/>
                  <a:pt x="485581" y="47633"/>
                </a:cubicBezTo>
                <a:cubicBezTo>
                  <a:pt x="496164" y="38637"/>
                  <a:pt x="569718" y="14296"/>
                  <a:pt x="568131" y="15883"/>
                </a:cubicBezTo>
                <a:cubicBezTo>
                  <a:pt x="566544" y="17470"/>
                  <a:pt x="485052" y="41812"/>
                  <a:pt x="476056" y="57158"/>
                </a:cubicBezTo>
                <a:cubicBezTo>
                  <a:pt x="467060" y="72504"/>
                  <a:pt x="505689" y="83616"/>
                  <a:pt x="514156" y="107958"/>
                </a:cubicBezTo>
                <a:cubicBezTo>
                  <a:pt x="522623" y="132300"/>
                  <a:pt x="532148" y="203208"/>
                  <a:pt x="526856" y="203208"/>
                </a:cubicBezTo>
                <a:cubicBezTo>
                  <a:pt x="521564" y="203208"/>
                  <a:pt x="512568" y="137062"/>
                  <a:pt x="482406" y="107958"/>
                </a:cubicBezTo>
                <a:cubicBezTo>
                  <a:pt x="452244" y="78854"/>
                  <a:pt x="409381" y="42871"/>
                  <a:pt x="345881" y="28583"/>
                </a:cubicBezTo>
                <a:cubicBezTo>
                  <a:pt x="282381" y="14295"/>
                  <a:pt x="150618" y="22762"/>
                  <a:pt x="101406" y="22233"/>
                </a:cubicBezTo>
                <a:cubicBezTo>
                  <a:pt x="52194" y="21704"/>
                  <a:pt x="-21890" y="32287"/>
                  <a:pt x="6156" y="28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19C2EFAC-DD8D-8B75-6F41-E09F7CA10E9C}"/>
              </a:ext>
            </a:extLst>
          </p:cNvPr>
          <p:cNvSpPr/>
          <p:nvPr/>
        </p:nvSpPr>
        <p:spPr>
          <a:xfrm>
            <a:off x="3514712" y="4025832"/>
            <a:ext cx="106137" cy="233962"/>
          </a:xfrm>
          <a:custGeom>
            <a:avLst/>
            <a:gdLst>
              <a:gd name="connsiteX0" fmla="*/ 63513 w 106137"/>
              <a:gd name="connsiteY0" fmla="*/ 68 h 233962"/>
              <a:gd name="connsiteX1" fmla="*/ 25413 w 106137"/>
              <a:gd name="connsiteY1" fmla="*/ 82618 h 233962"/>
              <a:gd name="connsiteX2" fmla="*/ 101613 w 106137"/>
              <a:gd name="connsiteY2" fmla="*/ 225493 h 233962"/>
              <a:gd name="connsiteX3" fmla="*/ 88913 w 106137"/>
              <a:gd name="connsiteY3" fmla="*/ 203268 h 233962"/>
              <a:gd name="connsiteX4" fmla="*/ 19063 w 106137"/>
              <a:gd name="connsiteY4" fmla="*/ 85793 h 233962"/>
              <a:gd name="connsiteX5" fmla="*/ 47638 w 106137"/>
              <a:gd name="connsiteY5" fmla="*/ 190568 h 233962"/>
              <a:gd name="connsiteX6" fmla="*/ 13 w 106137"/>
              <a:gd name="connsiteY6" fmla="*/ 95318 h 233962"/>
              <a:gd name="connsiteX7" fmla="*/ 63513 w 106137"/>
              <a:gd name="connsiteY7" fmla="*/ 68 h 23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37" h="233962">
                <a:moveTo>
                  <a:pt x="63513" y="68"/>
                </a:moveTo>
                <a:cubicBezTo>
                  <a:pt x="67746" y="-2049"/>
                  <a:pt x="19063" y="45047"/>
                  <a:pt x="25413" y="82618"/>
                </a:cubicBezTo>
                <a:cubicBezTo>
                  <a:pt x="31763" y="120189"/>
                  <a:pt x="91030" y="205385"/>
                  <a:pt x="101613" y="225493"/>
                </a:cubicBezTo>
                <a:cubicBezTo>
                  <a:pt x="112196" y="245601"/>
                  <a:pt x="102671" y="226551"/>
                  <a:pt x="88913" y="203268"/>
                </a:cubicBezTo>
                <a:cubicBezTo>
                  <a:pt x="75155" y="179985"/>
                  <a:pt x="25942" y="87910"/>
                  <a:pt x="19063" y="85793"/>
                </a:cubicBezTo>
                <a:cubicBezTo>
                  <a:pt x="12184" y="83676"/>
                  <a:pt x="50813" y="188981"/>
                  <a:pt x="47638" y="190568"/>
                </a:cubicBezTo>
                <a:cubicBezTo>
                  <a:pt x="44463" y="192155"/>
                  <a:pt x="1071" y="122835"/>
                  <a:pt x="13" y="95318"/>
                </a:cubicBezTo>
                <a:cubicBezTo>
                  <a:pt x="-1045" y="67801"/>
                  <a:pt x="59280" y="2185"/>
                  <a:pt x="63513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3C485DC9-CD4B-A247-6C63-0F877F4D6579}"/>
              </a:ext>
            </a:extLst>
          </p:cNvPr>
          <p:cNvSpPr/>
          <p:nvPr/>
        </p:nvSpPr>
        <p:spPr>
          <a:xfrm>
            <a:off x="3596901" y="4387848"/>
            <a:ext cx="67898" cy="221503"/>
          </a:xfrm>
          <a:custGeom>
            <a:avLst/>
            <a:gdLst>
              <a:gd name="connsiteX0" fmla="*/ 6724 w 67898"/>
              <a:gd name="connsiteY0" fmla="*/ 2 h 221503"/>
              <a:gd name="connsiteX1" fmla="*/ 19424 w 67898"/>
              <a:gd name="connsiteY1" fmla="*/ 120652 h 221503"/>
              <a:gd name="connsiteX2" fmla="*/ 67049 w 67898"/>
              <a:gd name="connsiteY2" fmla="*/ 219077 h 221503"/>
              <a:gd name="connsiteX3" fmla="*/ 51174 w 67898"/>
              <a:gd name="connsiteY3" fmla="*/ 193677 h 221503"/>
              <a:gd name="connsiteX4" fmla="*/ 3549 w 67898"/>
              <a:gd name="connsiteY4" fmla="*/ 117477 h 221503"/>
              <a:gd name="connsiteX5" fmla="*/ 6724 w 67898"/>
              <a:gd name="connsiteY5" fmla="*/ 2 h 2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98" h="221503">
                <a:moveTo>
                  <a:pt x="6724" y="2"/>
                </a:moveTo>
                <a:cubicBezTo>
                  <a:pt x="9370" y="531"/>
                  <a:pt x="9370" y="84140"/>
                  <a:pt x="19424" y="120652"/>
                </a:cubicBezTo>
                <a:cubicBezTo>
                  <a:pt x="29478" y="157164"/>
                  <a:pt x="61757" y="206906"/>
                  <a:pt x="67049" y="219077"/>
                </a:cubicBezTo>
                <a:cubicBezTo>
                  <a:pt x="72341" y="231248"/>
                  <a:pt x="51174" y="193677"/>
                  <a:pt x="51174" y="193677"/>
                </a:cubicBezTo>
                <a:cubicBezTo>
                  <a:pt x="40591" y="176744"/>
                  <a:pt x="12016" y="150285"/>
                  <a:pt x="3549" y="117477"/>
                </a:cubicBezTo>
                <a:cubicBezTo>
                  <a:pt x="-4918" y="84669"/>
                  <a:pt x="4078" y="-527"/>
                  <a:pt x="6724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60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16</Words>
  <Application>Microsoft Macintosh PowerPoint</Application>
  <PresentationFormat>A3 297x420 mm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Toppan Bunkyu Midashi Gothic Extrabold</vt:lpstr>
      <vt:lpstr>YuGothic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2024-02-07T15:50:13Z</dcterms:created>
  <dcterms:modified xsi:type="dcterms:W3CDTF">2024-02-08T15:52:27Z</dcterms:modified>
</cp:coreProperties>
</file>