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59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488" y="6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BEB-3FAE-46B2-90B4-30B1504E651B}" type="datetimeFigureOut">
              <a:rPr kumimoji="1" lang="ja-JP" altLang="en-US" smtClean="0"/>
              <a:t>2021/5/4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3719-4F98-46C6-9E5D-EDCBA1C48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50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BEB-3FAE-46B2-90B4-30B1504E651B}" type="datetimeFigureOut">
              <a:rPr kumimoji="1" lang="ja-JP" altLang="en-US" smtClean="0"/>
              <a:t>2021/5/4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3719-4F98-46C6-9E5D-EDCBA1C48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27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BEB-3FAE-46B2-90B4-30B1504E651B}" type="datetimeFigureOut">
              <a:rPr kumimoji="1" lang="ja-JP" altLang="en-US" smtClean="0"/>
              <a:t>2021/5/4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3719-4F98-46C6-9E5D-EDCBA1C48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77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BEB-3FAE-46B2-90B4-30B1504E651B}" type="datetimeFigureOut">
              <a:rPr kumimoji="1" lang="ja-JP" altLang="en-US" smtClean="0"/>
              <a:t>2021/5/4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3719-4F98-46C6-9E5D-EDCBA1C48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16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BEB-3FAE-46B2-90B4-30B1504E651B}" type="datetimeFigureOut">
              <a:rPr kumimoji="1" lang="ja-JP" altLang="en-US" smtClean="0"/>
              <a:t>2021/5/4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3719-4F98-46C6-9E5D-EDCBA1C48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70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BEB-3FAE-46B2-90B4-30B1504E651B}" type="datetimeFigureOut">
              <a:rPr kumimoji="1" lang="ja-JP" altLang="en-US" smtClean="0"/>
              <a:t>2021/5/4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3719-4F98-46C6-9E5D-EDCBA1C48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29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BEB-3FAE-46B2-90B4-30B1504E651B}" type="datetimeFigureOut">
              <a:rPr kumimoji="1" lang="ja-JP" altLang="en-US" smtClean="0"/>
              <a:t>2021/5/4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3719-4F98-46C6-9E5D-EDCBA1C48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09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BEB-3FAE-46B2-90B4-30B1504E651B}" type="datetimeFigureOut">
              <a:rPr kumimoji="1" lang="ja-JP" altLang="en-US" smtClean="0"/>
              <a:t>2021/5/4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3719-4F98-46C6-9E5D-EDCBA1C48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13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BEB-3FAE-46B2-90B4-30B1504E651B}" type="datetimeFigureOut">
              <a:rPr kumimoji="1" lang="ja-JP" altLang="en-US" smtClean="0"/>
              <a:t>2021/5/4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3719-4F98-46C6-9E5D-EDCBA1C48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24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BEB-3FAE-46B2-90B4-30B1504E651B}" type="datetimeFigureOut">
              <a:rPr kumimoji="1" lang="ja-JP" altLang="en-US" smtClean="0"/>
              <a:t>2021/5/4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3719-4F98-46C6-9E5D-EDCBA1C48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43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BEB-3FAE-46B2-90B4-30B1504E651B}" type="datetimeFigureOut">
              <a:rPr kumimoji="1" lang="ja-JP" altLang="en-US" smtClean="0"/>
              <a:t>2021/5/4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3719-4F98-46C6-9E5D-EDCBA1C48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95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8EBEB-3FAE-46B2-90B4-30B1504E651B}" type="datetimeFigureOut">
              <a:rPr kumimoji="1" lang="ja-JP" altLang="en-US" smtClean="0"/>
              <a:t>2021/5/4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3719-4F98-46C6-9E5D-EDCBA1C489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49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hidden="1">
            <a:extLst>
              <a:ext uri="{FF2B5EF4-FFF2-40B4-BE49-F238E27FC236}">
                <a16:creationId xmlns:a16="http://schemas.microsoft.com/office/drawing/2014/main" id="{1DC75696-3247-41D1-921A-14893A36D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52" t="11501" r="47414" b="15314"/>
          <a:stretch/>
        </p:blipFill>
        <p:spPr>
          <a:xfrm>
            <a:off x="-6210" y="830330"/>
            <a:ext cx="9609369" cy="11140940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C4D8994-5C9A-492C-8630-401C58E26BCC}"/>
              </a:ext>
            </a:extLst>
          </p:cNvPr>
          <p:cNvGrpSpPr/>
          <p:nvPr/>
        </p:nvGrpSpPr>
        <p:grpSpPr>
          <a:xfrm>
            <a:off x="-76697" y="482805"/>
            <a:ext cx="10000247" cy="12318795"/>
            <a:chOff x="-76697" y="482805"/>
            <a:chExt cx="10000247" cy="12318795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F7BAF698-4F64-4D94-8BCA-C7EB9DD20788}"/>
                </a:ext>
              </a:extLst>
            </p:cNvPr>
            <p:cNvGrpSpPr/>
            <p:nvPr/>
          </p:nvGrpSpPr>
          <p:grpSpPr>
            <a:xfrm>
              <a:off x="-76697" y="2718221"/>
              <a:ext cx="10000247" cy="10083379"/>
              <a:chOff x="-76697" y="1806808"/>
              <a:chExt cx="10000247" cy="10083379"/>
            </a:xfrm>
          </p:grpSpPr>
          <p:grpSp>
            <p:nvGrpSpPr>
              <p:cNvPr id="134" name="グループ化 133">
                <a:extLst>
                  <a:ext uri="{FF2B5EF4-FFF2-40B4-BE49-F238E27FC236}">
                    <a16:creationId xmlns:a16="http://schemas.microsoft.com/office/drawing/2014/main" id="{51734366-AD3F-40C7-A248-8BA90504A623}"/>
                  </a:ext>
                </a:extLst>
              </p:cNvPr>
              <p:cNvGrpSpPr/>
              <p:nvPr/>
            </p:nvGrpSpPr>
            <p:grpSpPr>
              <a:xfrm>
                <a:off x="-76697" y="1845726"/>
                <a:ext cx="5044536" cy="8297353"/>
                <a:chOff x="-76697" y="1845726"/>
                <a:chExt cx="5044536" cy="8297353"/>
              </a:xfrm>
            </p:grpSpPr>
            <p:sp>
              <p:nvSpPr>
                <p:cNvPr id="5" name="フリーフォーム: 図形 4">
                  <a:extLst>
                    <a:ext uri="{FF2B5EF4-FFF2-40B4-BE49-F238E27FC236}">
                      <a16:creationId xmlns:a16="http://schemas.microsoft.com/office/drawing/2014/main" id="{0BF34069-FC01-408A-B3E3-BEAA049650B2}"/>
                    </a:ext>
                  </a:extLst>
                </p:cNvPr>
                <p:cNvSpPr/>
                <p:nvPr/>
              </p:nvSpPr>
              <p:spPr>
                <a:xfrm>
                  <a:off x="3507371" y="4304686"/>
                  <a:ext cx="559447" cy="190519"/>
                </a:xfrm>
                <a:custGeom>
                  <a:avLst/>
                  <a:gdLst>
                    <a:gd name="connsiteX0" fmla="*/ 2592 w 559447"/>
                    <a:gd name="connsiteY0" fmla="*/ 187939 h 190519"/>
                    <a:gd name="connsiteX1" fmla="*/ 43867 w 559447"/>
                    <a:gd name="connsiteY1" fmla="*/ 156189 h 190519"/>
                    <a:gd name="connsiteX2" fmla="*/ 148642 w 559447"/>
                    <a:gd name="connsiteY2" fmla="*/ 64114 h 190519"/>
                    <a:gd name="connsiteX3" fmla="*/ 256592 w 559447"/>
                    <a:gd name="connsiteY3" fmla="*/ 35539 h 190519"/>
                    <a:gd name="connsiteX4" fmla="*/ 558217 w 559447"/>
                    <a:gd name="connsiteY4" fmla="*/ 614 h 190519"/>
                    <a:gd name="connsiteX5" fmla="*/ 353429 w 559447"/>
                    <a:gd name="connsiteY5" fmla="*/ 19664 h 190519"/>
                    <a:gd name="connsiteX6" fmla="*/ 112129 w 559447"/>
                    <a:gd name="connsiteY6" fmla="*/ 95864 h 190519"/>
                    <a:gd name="connsiteX7" fmla="*/ 2592 w 559447"/>
                    <a:gd name="connsiteY7" fmla="*/ 187939 h 190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9447" h="190519">
                      <a:moveTo>
                        <a:pt x="2592" y="187939"/>
                      </a:moveTo>
                      <a:cubicBezTo>
                        <a:pt x="-8785" y="197993"/>
                        <a:pt x="19525" y="176826"/>
                        <a:pt x="43867" y="156189"/>
                      </a:cubicBezTo>
                      <a:cubicBezTo>
                        <a:pt x="68209" y="135552"/>
                        <a:pt x="113188" y="84222"/>
                        <a:pt x="148642" y="64114"/>
                      </a:cubicBezTo>
                      <a:cubicBezTo>
                        <a:pt x="184096" y="44006"/>
                        <a:pt x="188330" y="46122"/>
                        <a:pt x="256592" y="35539"/>
                      </a:cubicBezTo>
                      <a:cubicBezTo>
                        <a:pt x="324855" y="24956"/>
                        <a:pt x="542078" y="3260"/>
                        <a:pt x="558217" y="614"/>
                      </a:cubicBezTo>
                      <a:cubicBezTo>
                        <a:pt x="574356" y="-2032"/>
                        <a:pt x="427777" y="3789"/>
                        <a:pt x="353429" y="19664"/>
                      </a:cubicBezTo>
                      <a:cubicBezTo>
                        <a:pt x="279081" y="35539"/>
                        <a:pt x="171131" y="66495"/>
                        <a:pt x="112129" y="95864"/>
                      </a:cubicBezTo>
                      <a:cubicBezTo>
                        <a:pt x="53127" y="125233"/>
                        <a:pt x="13969" y="177885"/>
                        <a:pt x="2592" y="18793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" name="フリーフォーム: 図形 5">
                  <a:extLst>
                    <a:ext uri="{FF2B5EF4-FFF2-40B4-BE49-F238E27FC236}">
                      <a16:creationId xmlns:a16="http://schemas.microsoft.com/office/drawing/2014/main" id="{4E8F1FAA-4270-49FC-B9A0-48A745CB59E0}"/>
                    </a:ext>
                  </a:extLst>
                </p:cNvPr>
                <p:cNvSpPr/>
                <p:nvPr/>
              </p:nvSpPr>
              <p:spPr>
                <a:xfrm>
                  <a:off x="3475673" y="4268501"/>
                  <a:ext cx="647505" cy="230576"/>
                </a:xfrm>
                <a:custGeom>
                  <a:avLst/>
                  <a:gdLst>
                    <a:gd name="connsiteX0" fmla="*/ 952 w 647505"/>
                    <a:gd name="connsiteY0" fmla="*/ 230474 h 230576"/>
                    <a:gd name="connsiteX1" fmla="*/ 113665 w 647505"/>
                    <a:gd name="connsiteY1" fmla="*/ 90774 h 230576"/>
                    <a:gd name="connsiteX2" fmla="*/ 259715 w 647505"/>
                    <a:gd name="connsiteY2" fmla="*/ 44737 h 230576"/>
                    <a:gd name="connsiteX3" fmla="*/ 647065 w 647505"/>
                    <a:gd name="connsiteY3" fmla="*/ 287 h 230576"/>
                    <a:gd name="connsiteX4" fmla="*/ 177165 w 647505"/>
                    <a:gd name="connsiteY4" fmla="*/ 66962 h 230576"/>
                    <a:gd name="connsiteX5" fmla="*/ 952 w 647505"/>
                    <a:gd name="connsiteY5" fmla="*/ 230474 h 230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505" h="230576">
                      <a:moveTo>
                        <a:pt x="952" y="230474"/>
                      </a:moveTo>
                      <a:cubicBezTo>
                        <a:pt x="-9631" y="234443"/>
                        <a:pt x="70538" y="121730"/>
                        <a:pt x="113665" y="90774"/>
                      </a:cubicBezTo>
                      <a:cubicBezTo>
                        <a:pt x="156792" y="59818"/>
                        <a:pt x="170815" y="59818"/>
                        <a:pt x="259715" y="44737"/>
                      </a:cubicBezTo>
                      <a:cubicBezTo>
                        <a:pt x="348615" y="29656"/>
                        <a:pt x="660823" y="-3417"/>
                        <a:pt x="647065" y="287"/>
                      </a:cubicBezTo>
                      <a:cubicBezTo>
                        <a:pt x="633307" y="3991"/>
                        <a:pt x="283263" y="29920"/>
                        <a:pt x="177165" y="66962"/>
                      </a:cubicBezTo>
                      <a:cubicBezTo>
                        <a:pt x="71067" y="104004"/>
                        <a:pt x="11535" y="226505"/>
                        <a:pt x="952" y="23047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フリーフォーム: 図形 6">
                  <a:extLst>
                    <a:ext uri="{FF2B5EF4-FFF2-40B4-BE49-F238E27FC236}">
                      <a16:creationId xmlns:a16="http://schemas.microsoft.com/office/drawing/2014/main" id="{BA2826A1-7558-4A9C-BBA2-F782F82757AD}"/>
                    </a:ext>
                  </a:extLst>
                </p:cNvPr>
                <p:cNvSpPr/>
                <p:nvPr/>
              </p:nvSpPr>
              <p:spPr>
                <a:xfrm>
                  <a:off x="4117973" y="4265472"/>
                  <a:ext cx="394315" cy="212920"/>
                </a:xfrm>
                <a:custGeom>
                  <a:avLst/>
                  <a:gdLst>
                    <a:gd name="connsiteX0" fmla="*/ 2 w 394315"/>
                    <a:gd name="connsiteY0" fmla="*/ 141 h 212920"/>
                    <a:gd name="connsiteX1" fmla="*/ 258765 w 394315"/>
                    <a:gd name="connsiteY1" fmla="*/ 14428 h 212920"/>
                    <a:gd name="connsiteX2" fmla="*/ 307977 w 394315"/>
                    <a:gd name="connsiteY2" fmla="*/ 44591 h 212920"/>
                    <a:gd name="connsiteX3" fmla="*/ 377827 w 394315"/>
                    <a:gd name="connsiteY3" fmla="*/ 120791 h 212920"/>
                    <a:gd name="connsiteX4" fmla="*/ 392115 w 394315"/>
                    <a:gd name="connsiteY4" fmla="*/ 212866 h 212920"/>
                    <a:gd name="connsiteX5" fmla="*/ 392115 w 394315"/>
                    <a:gd name="connsiteY5" fmla="*/ 133491 h 212920"/>
                    <a:gd name="connsiteX6" fmla="*/ 371477 w 394315"/>
                    <a:gd name="connsiteY6" fmla="*/ 84278 h 212920"/>
                    <a:gd name="connsiteX7" fmla="*/ 254002 w 394315"/>
                    <a:gd name="connsiteY7" fmla="*/ 22366 h 212920"/>
                    <a:gd name="connsiteX8" fmla="*/ 2 w 394315"/>
                    <a:gd name="connsiteY8" fmla="*/ 141 h 212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4315" h="212920">
                      <a:moveTo>
                        <a:pt x="2" y="141"/>
                      </a:moveTo>
                      <a:cubicBezTo>
                        <a:pt x="796" y="-1182"/>
                        <a:pt x="207436" y="7020"/>
                        <a:pt x="258765" y="14428"/>
                      </a:cubicBezTo>
                      <a:cubicBezTo>
                        <a:pt x="310094" y="21836"/>
                        <a:pt x="288133" y="26864"/>
                        <a:pt x="307977" y="44591"/>
                      </a:cubicBezTo>
                      <a:cubicBezTo>
                        <a:pt x="327821" y="62318"/>
                        <a:pt x="363804" y="92745"/>
                        <a:pt x="377827" y="120791"/>
                      </a:cubicBezTo>
                      <a:cubicBezTo>
                        <a:pt x="391850" y="148837"/>
                        <a:pt x="389734" y="210749"/>
                        <a:pt x="392115" y="212866"/>
                      </a:cubicBezTo>
                      <a:cubicBezTo>
                        <a:pt x="394496" y="214983"/>
                        <a:pt x="395555" y="154922"/>
                        <a:pt x="392115" y="133491"/>
                      </a:cubicBezTo>
                      <a:cubicBezTo>
                        <a:pt x="388675" y="112060"/>
                        <a:pt x="394496" y="102799"/>
                        <a:pt x="371477" y="84278"/>
                      </a:cubicBezTo>
                      <a:cubicBezTo>
                        <a:pt x="348458" y="65757"/>
                        <a:pt x="311417" y="34537"/>
                        <a:pt x="254002" y="22366"/>
                      </a:cubicBezTo>
                      <a:cubicBezTo>
                        <a:pt x="196588" y="10195"/>
                        <a:pt x="-792" y="1464"/>
                        <a:pt x="2" y="14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: 図形 7">
                  <a:extLst>
                    <a:ext uri="{FF2B5EF4-FFF2-40B4-BE49-F238E27FC236}">
                      <a16:creationId xmlns:a16="http://schemas.microsoft.com/office/drawing/2014/main" id="{6ABB148F-D9D2-42DC-A978-4C5F7E4E81C3}"/>
                    </a:ext>
                  </a:extLst>
                </p:cNvPr>
                <p:cNvSpPr/>
                <p:nvPr/>
              </p:nvSpPr>
              <p:spPr>
                <a:xfrm>
                  <a:off x="4091612" y="4293947"/>
                  <a:ext cx="424517" cy="186194"/>
                </a:xfrm>
                <a:custGeom>
                  <a:avLst/>
                  <a:gdLst>
                    <a:gd name="connsiteX0" fmla="*/ 963 w 424517"/>
                    <a:gd name="connsiteY0" fmla="*/ 12941 h 186194"/>
                    <a:gd name="connsiteX1" fmla="*/ 167651 w 424517"/>
                    <a:gd name="connsiteY1" fmla="*/ 8178 h 186194"/>
                    <a:gd name="connsiteX2" fmla="*/ 250201 w 424517"/>
                    <a:gd name="connsiteY2" fmla="*/ 41516 h 186194"/>
                    <a:gd name="connsiteX3" fmla="*/ 347038 w 424517"/>
                    <a:gd name="connsiteY3" fmla="*/ 122478 h 186194"/>
                    <a:gd name="connsiteX4" fmla="*/ 421651 w 424517"/>
                    <a:gd name="connsiteY4" fmla="*/ 185978 h 186194"/>
                    <a:gd name="connsiteX5" fmla="*/ 393076 w 424517"/>
                    <a:gd name="connsiteY5" fmla="*/ 138353 h 186194"/>
                    <a:gd name="connsiteX6" fmla="*/ 247026 w 424517"/>
                    <a:gd name="connsiteY6" fmla="*/ 16116 h 186194"/>
                    <a:gd name="connsiteX7" fmla="*/ 107326 w 424517"/>
                    <a:gd name="connsiteY7" fmla="*/ 241 h 186194"/>
                    <a:gd name="connsiteX8" fmla="*/ 963 w 424517"/>
                    <a:gd name="connsiteY8" fmla="*/ 12941 h 186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517" h="186194">
                      <a:moveTo>
                        <a:pt x="963" y="12941"/>
                      </a:moveTo>
                      <a:cubicBezTo>
                        <a:pt x="11017" y="14264"/>
                        <a:pt x="126111" y="3415"/>
                        <a:pt x="167651" y="8178"/>
                      </a:cubicBezTo>
                      <a:cubicBezTo>
                        <a:pt x="209191" y="12940"/>
                        <a:pt x="220303" y="22466"/>
                        <a:pt x="250201" y="41516"/>
                      </a:cubicBezTo>
                      <a:cubicBezTo>
                        <a:pt x="280099" y="60566"/>
                        <a:pt x="318463" y="98401"/>
                        <a:pt x="347038" y="122478"/>
                      </a:cubicBezTo>
                      <a:cubicBezTo>
                        <a:pt x="375613" y="146555"/>
                        <a:pt x="413978" y="183332"/>
                        <a:pt x="421651" y="185978"/>
                      </a:cubicBezTo>
                      <a:cubicBezTo>
                        <a:pt x="429324" y="188624"/>
                        <a:pt x="422180" y="166663"/>
                        <a:pt x="393076" y="138353"/>
                      </a:cubicBezTo>
                      <a:cubicBezTo>
                        <a:pt x="363972" y="110043"/>
                        <a:pt x="294651" y="39135"/>
                        <a:pt x="247026" y="16116"/>
                      </a:cubicBezTo>
                      <a:cubicBezTo>
                        <a:pt x="199401" y="-6903"/>
                        <a:pt x="152834" y="2093"/>
                        <a:pt x="107326" y="241"/>
                      </a:cubicBezTo>
                      <a:cubicBezTo>
                        <a:pt x="61818" y="-1611"/>
                        <a:pt x="-9091" y="11618"/>
                        <a:pt x="963" y="1294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: 図形 8">
                  <a:extLst>
                    <a:ext uri="{FF2B5EF4-FFF2-40B4-BE49-F238E27FC236}">
                      <a16:creationId xmlns:a16="http://schemas.microsoft.com/office/drawing/2014/main" id="{8EEDE701-50ED-4BA7-B800-9F54593877BC}"/>
                    </a:ext>
                  </a:extLst>
                </p:cNvPr>
                <p:cNvSpPr/>
                <p:nvPr/>
              </p:nvSpPr>
              <p:spPr>
                <a:xfrm>
                  <a:off x="3739494" y="4364073"/>
                  <a:ext cx="654709" cy="101565"/>
                </a:xfrm>
                <a:custGeom>
                  <a:avLst/>
                  <a:gdLst>
                    <a:gd name="connsiteX0" fmla="*/ 656 w 654709"/>
                    <a:gd name="connsiteY0" fmla="*/ 101565 h 101565"/>
                    <a:gd name="connsiteX1" fmla="*/ 116544 w 654709"/>
                    <a:gd name="connsiteY1" fmla="*/ 31715 h 101565"/>
                    <a:gd name="connsiteX2" fmla="*/ 413406 w 654709"/>
                    <a:gd name="connsiteY2" fmla="*/ 3140 h 101565"/>
                    <a:gd name="connsiteX3" fmla="*/ 529294 w 654709"/>
                    <a:gd name="connsiteY3" fmla="*/ 19015 h 101565"/>
                    <a:gd name="connsiteX4" fmla="*/ 580094 w 654709"/>
                    <a:gd name="connsiteY4" fmla="*/ 61877 h 101565"/>
                    <a:gd name="connsiteX5" fmla="*/ 654706 w 654709"/>
                    <a:gd name="connsiteY5" fmla="*/ 79340 h 101565"/>
                    <a:gd name="connsiteX6" fmla="*/ 576919 w 654709"/>
                    <a:gd name="connsiteY6" fmla="*/ 50765 h 101565"/>
                    <a:gd name="connsiteX7" fmla="*/ 497544 w 654709"/>
                    <a:gd name="connsiteY7" fmla="*/ 6315 h 101565"/>
                    <a:gd name="connsiteX8" fmla="*/ 265769 w 654709"/>
                    <a:gd name="connsiteY8" fmla="*/ 3140 h 101565"/>
                    <a:gd name="connsiteX9" fmla="*/ 78444 w 654709"/>
                    <a:gd name="connsiteY9" fmla="*/ 33302 h 101565"/>
                    <a:gd name="connsiteX10" fmla="*/ 656 w 654709"/>
                    <a:gd name="connsiteY10" fmla="*/ 101565 h 10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4709" h="101565">
                      <a:moveTo>
                        <a:pt x="656" y="101565"/>
                      </a:moveTo>
                      <a:cubicBezTo>
                        <a:pt x="7006" y="101301"/>
                        <a:pt x="47752" y="48119"/>
                        <a:pt x="116544" y="31715"/>
                      </a:cubicBezTo>
                      <a:cubicBezTo>
                        <a:pt x="185336" y="15311"/>
                        <a:pt x="344614" y="5257"/>
                        <a:pt x="413406" y="3140"/>
                      </a:cubicBezTo>
                      <a:cubicBezTo>
                        <a:pt x="482198" y="1023"/>
                        <a:pt x="501513" y="9225"/>
                        <a:pt x="529294" y="19015"/>
                      </a:cubicBezTo>
                      <a:cubicBezTo>
                        <a:pt x="557075" y="28805"/>
                        <a:pt x="559192" y="51823"/>
                        <a:pt x="580094" y="61877"/>
                      </a:cubicBezTo>
                      <a:cubicBezTo>
                        <a:pt x="600996" y="71931"/>
                        <a:pt x="655235" y="81192"/>
                        <a:pt x="654706" y="79340"/>
                      </a:cubicBezTo>
                      <a:cubicBezTo>
                        <a:pt x="654177" y="77488"/>
                        <a:pt x="603113" y="62936"/>
                        <a:pt x="576919" y="50765"/>
                      </a:cubicBezTo>
                      <a:cubicBezTo>
                        <a:pt x="550725" y="38594"/>
                        <a:pt x="549402" y="14252"/>
                        <a:pt x="497544" y="6315"/>
                      </a:cubicBezTo>
                      <a:cubicBezTo>
                        <a:pt x="445686" y="-1622"/>
                        <a:pt x="335619" y="-1358"/>
                        <a:pt x="265769" y="3140"/>
                      </a:cubicBezTo>
                      <a:cubicBezTo>
                        <a:pt x="195919" y="7638"/>
                        <a:pt x="121836" y="19808"/>
                        <a:pt x="78444" y="33302"/>
                      </a:cubicBezTo>
                      <a:cubicBezTo>
                        <a:pt x="35052" y="46796"/>
                        <a:pt x="-5694" y="101829"/>
                        <a:pt x="656" y="10156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: 図形 9">
                  <a:extLst>
                    <a:ext uri="{FF2B5EF4-FFF2-40B4-BE49-F238E27FC236}">
                      <a16:creationId xmlns:a16="http://schemas.microsoft.com/office/drawing/2014/main" id="{E9AE9015-7767-4F00-A425-54E9A314DBD4}"/>
                    </a:ext>
                  </a:extLst>
                </p:cNvPr>
                <p:cNvSpPr/>
                <p:nvPr/>
              </p:nvSpPr>
              <p:spPr>
                <a:xfrm>
                  <a:off x="3505389" y="4470316"/>
                  <a:ext cx="253531" cy="38190"/>
                </a:xfrm>
                <a:custGeom>
                  <a:avLst/>
                  <a:gdLst>
                    <a:gd name="connsiteX0" fmla="*/ 252224 w 253531"/>
                    <a:gd name="connsiteY0" fmla="*/ 84 h 38190"/>
                    <a:gd name="connsiteX1" fmla="*/ 115699 w 253531"/>
                    <a:gd name="connsiteY1" fmla="*/ 25484 h 38190"/>
                    <a:gd name="connsiteX2" fmla="*/ 1399 w 253531"/>
                    <a:gd name="connsiteY2" fmla="*/ 38184 h 38190"/>
                    <a:gd name="connsiteX3" fmla="*/ 60136 w 253531"/>
                    <a:gd name="connsiteY3" fmla="*/ 27072 h 38190"/>
                    <a:gd name="connsiteX4" fmla="*/ 177611 w 253531"/>
                    <a:gd name="connsiteY4" fmla="*/ 17547 h 38190"/>
                    <a:gd name="connsiteX5" fmla="*/ 252224 w 253531"/>
                    <a:gd name="connsiteY5" fmla="*/ 84 h 3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531" h="38190">
                      <a:moveTo>
                        <a:pt x="252224" y="84"/>
                      </a:moveTo>
                      <a:cubicBezTo>
                        <a:pt x="241905" y="1407"/>
                        <a:pt x="157503" y="19134"/>
                        <a:pt x="115699" y="25484"/>
                      </a:cubicBezTo>
                      <a:cubicBezTo>
                        <a:pt x="73895" y="31834"/>
                        <a:pt x="10659" y="37919"/>
                        <a:pt x="1399" y="38184"/>
                      </a:cubicBezTo>
                      <a:cubicBezTo>
                        <a:pt x="-7861" y="38449"/>
                        <a:pt x="30767" y="30512"/>
                        <a:pt x="60136" y="27072"/>
                      </a:cubicBezTo>
                      <a:cubicBezTo>
                        <a:pt x="89505" y="23632"/>
                        <a:pt x="145861" y="21780"/>
                        <a:pt x="177611" y="17547"/>
                      </a:cubicBezTo>
                      <a:cubicBezTo>
                        <a:pt x="209361" y="13314"/>
                        <a:pt x="262543" y="-1239"/>
                        <a:pt x="252224" y="8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: 図形 10">
                  <a:extLst>
                    <a:ext uri="{FF2B5EF4-FFF2-40B4-BE49-F238E27FC236}">
                      <a16:creationId xmlns:a16="http://schemas.microsoft.com/office/drawing/2014/main" id="{9AF81F14-1F15-4631-BD47-AC1E3BA23FA3}"/>
                    </a:ext>
                  </a:extLst>
                </p:cNvPr>
                <p:cNvSpPr/>
                <p:nvPr/>
              </p:nvSpPr>
              <p:spPr>
                <a:xfrm>
                  <a:off x="3579811" y="4335935"/>
                  <a:ext cx="833561" cy="153691"/>
                </a:xfrm>
                <a:custGeom>
                  <a:avLst/>
                  <a:gdLst>
                    <a:gd name="connsiteX0" fmla="*/ 2 w 833561"/>
                    <a:gd name="connsiteY0" fmla="*/ 153515 h 153691"/>
                    <a:gd name="connsiteX1" fmla="*/ 103189 w 833561"/>
                    <a:gd name="connsiteY1" fmla="*/ 70965 h 153691"/>
                    <a:gd name="connsiteX2" fmla="*/ 214314 w 833561"/>
                    <a:gd name="connsiteY2" fmla="*/ 37628 h 153691"/>
                    <a:gd name="connsiteX3" fmla="*/ 512764 w 833561"/>
                    <a:gd name="connsiteY3" fmla="*/ 4290 h 153691"/>
                    <a:gd name="connsiteX4" fmla="*/ 676277 w 833561"/>
                    <a:gd name="connsiteY4" fmla="*/ 1115 h 153691"/>
                    <a:gd name="connsiteX5" fmla="*/ 714377 w 833561"/>
                    <a:gd name="connsiteY5" fmla="*/ 10640 h 153691"/>
                    <a:gd name="connsiteX6" fmla="*/ 760414 w 833561"/>
                    <a:gd name="connsiteY6" fmla="*/ 53503 h 153691"/>
                    <a:gd name="connsiteX7" fmla="*/ 833439 w 833561"/>
                    <a:gd name="connsiteY7" fmla="*/ 110653 h 153691"/>
                    <a:gd name="connsiteX8" fmla="*/ 776289 w 833561"/>
                    <a:gd name="connsiteY8" fmla="*/ 66203 h 153691"/>
                    <a:gd name="connsiteX9" fmla="*/ 720727 w 833561"/>
                    <a:gd name="connsiteY9" fmla="*/ 15403 h 153691"/>
                    <a:gd name="connsiteX10" fmla="*/ 552452 w 833561"/>
                    <a:gd name="connsiteY10" fmla="*/ 9053 h 153691"/>
                    <a:gd name="connsiteX11" fmla="*/ 182564 w 833561"/>
                    <a:gd name="connsiteY11" fmla="*/ 51915 h 153691"/>
                    <a:gd name="connsiteX12" fmla="*/ 100014 w 833561"/>
                    <a:gd name="connsiteY12" fmla="*/ 91603 h 153691"/>
                    <a:gd name="connsiteX13" fmla="*/ 2 w 833561"/>
                    <a:gd name="connsiteY13" fmla="*/ 153515 h 153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33561" h="153691">
                      <a:moveTo>
                        <a:pt x="2" y="153515"/>
                      </a:moveTo>
                      <a:cubicBezTo>
                        <a:pt x="531" y="150075"/>
                        <a:pt x="67470" y="90279"/>
                        <a:pt x="103189" y="70965"/>
                      </a:cubicBezTo>
                      <a:cubicBezTo>
                        <a:pt x="138908" y="51650"/>
                        <a:pt x="146052" y="48740"/>
                        <a:pt x="214314" y="37628"/>
                      </a:cubicBezTo>
                      <a:cubicBezTo>
                        <a:pt x="282576" y="26516"/>
                        <a:pt x="435770" y="10375"/>
                        <a:pt x="512764" y="4290"/>
                      </a:cubicBezTo>
                      <a:cubicBezTo>
                        <a:pt x="589758" y="-1795"/>
                        <a:pt x="642675" y="57"/>
                        <a:pt x="676277" y="1115"/>
                      </a:cubicBezTo>
                      <a:cubicBezTo>
                        <a:pt x="709879" y="2173"/>
                        <a:pt x="700354" y="1909"/>
                        <a:pt x="714377" y="10640"/>
                      </a:cubicBezTo>
                      <a:cubicBezTo>
                        <a:pt x="728400" y="19371"/>
                        <a:pt x="740570" y="36834"/>
                        <a:pt x="760414" y="53503"/>
                      </a:cubicBezTo>
                      <a:cubicBezTo>
                        <a:pt x="780258" y="70172"/>
                        <a:pt x="830793" y="108536"/>
                        <a:pt x="833439" y="110653"/>
                      </a:cubicBezTo>
                      <a:cubicBezTo>
                        <a:pt x="836085" y="112770"/>
                        <a:pt x="795074" y="82078"/>
                        <a:pt x="776289" y="66203"/>
                      </a:cubicBezTo>
                      <a:cubicBezTo>
                        <a:pt x="757504" y="50328"/>
                        <a:pt x="758033" y="24928"/>
                        <a:pt x="720727" y="15403"/>
                      </a:cubicBezTo>
                      <a:cubicBezTo>
                        <a:pt x="683421" y="5878"/>
                        <a:pt x="642146" y="2968"/>
                        <a:pt x="552452" y="9053"/>
                      </a:cubicBezTo>
                      <a:cubicBezTo>
                        <a:pt x="462758" y="15138"/>
                        <a:pt x="257970" y="38157"/>
                        <a:pt x="182564" y="51915"/>
                      </a:cubicBezTo>
                      <a:cubicBezTo>
                        <a:pt x="107158" y="65673"/>
                        <a:pt x="128324" y="74141"/>
                        <a:pt x="100014" y="91603"/>
                      </a:cubicBezTo>
                      <a:cubicBezTo>
                        <a:pt x="71704" y="109065"/>
                        <a:pt x="-527" y="156955"/>
                        <a:pt x="2" y="15351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: 図形 11">
                  <a:extLst>
                    <a:ext uri="{FF2B5EF4-FFF2-40B4-BE49-F238E27FC236}">
                      <a16:creationId xmlns:a16="http://schemas.microsoft.com/office/drawing/2014/main" id="{7E84744B-E3DA-452C-AB89-B9247276ECAB}"/>
                    </a:ext>
                  </a:extLst>
                </p:cNvPr>
                <p:cNvSpPr/>
                <p:nvPr/>
              </p:nvSpPr>
              <p:spPr>
                <a:xfrm>
                  <a:off x="3742619" y="4445000"/>
                  <a:ext cx="675394" cy="29172"/>
                </a:xfrm>
                <a:custGeom>
                  <a:avLst/>
                  <a:gdLst>
                    <a:gd name="connsiteX0" fmla="*/ 2294 w 675394"/>
                    <a:gd name="connsiteY0" fmla="*/ 23813 h 29172"/>
                    <a:gd name="connsiteX1" fmla="*/ 295981 w 675394"/>
                    <a:gd name="connsiteY1" fmla="*/ 11113 h 29172"/>
                    <a:gd name="connsiteX2" fmla="*/ 534106 w 675394"/>
                    <a:gd name="connsiteY2" fmla="*/ 6350 h 29172"/>
                    <a:gd name="connsiteX3" fmla="*/ 629356 w 675394"/>
                    <a:gd name="connsiteY3" fmla="*/ 1588 h 29172"/>
                    <a:gd name="connsiteX4" fmla="*/ 675394 w 675394"/>
                    <a:gd name="connsiteY4" fmla="*/ 0 h 29172"/>
                    <a:gd name="connsiteX5" fmla="*/ 484894 w 675394"/>
                    <a:gd name="connsiteY5" fmla="*/ 9525 h 29172"/>
                    <a:gd name="connsiteX6" fmla="*/ 292806 w 675394"/>
                    <a:gd name="connsiteY6" fmla="*/ 20638 h 29172"/>
                    <a:gd name="connsiteX7" fmla="*/ 165806 w 675394"/>
                    <a:gd name="connsiteY7" fmla="*/ 28575 h 29172"/>
                    <a:gd name="connsiteX8" fmla="*/ 2294 w 675394"/>
                    <a:gd name="connsiteY8" fmla="*/ 23813 h 2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75394" h="29172">
                      <a:moveTo>
                        <a:pt x="2294" y="23813"/>
                      </a:moveTo>
                      <a:cubicBezTo>
                        <a:pt x="23990" y="20903"/>
                        <a:pt x="207346" y="14023"/>
                        <a:pt x="295981" y="11113"/>
                      </a:cubicBezTo>
                      <a:cubicBezTo>
                        <a:pt x="384616" y="8202"/>
                        <a:pt x="534106" y="6350"/>
                        <a:pt x="534106" y="6350"/>
                      </a:cubicBezTo>
                      <a:cubicBezTo>
                        <a:pt x="589668" y="4763"/>
                        <a:pt x="605808" y="2646"/>
                        <a:pt x="629356" y="1588"/>
                      </a:cubicBezTo>
                      <a:cubicBezTo>
                        <a:pt x="652904" y="530"/>
                        <a:pt x="675394" y="0"/>
                        <a:pt x="675394" y="0"/>
                      </a:cubicBezTo>
                      <a:lnTo>
                        <a:pt x="484894" y="9525"/>
                      </a:lnTo>
                      <a:lnTo>
                        <a:pt x="292806" y="20638"/>
                      </a:lnTo>
                      <a:cubicBezTo>
                        <a:pt x="239625" y="23813"/>
                        <a:pt x="212902" y="26458"/>
                        <a:pt x="165806" y="28575"/>
                      </a:cubicBezTo>
                      <a:cubicBezTo>
                        <a:pt x="118710" y="30692"/>
                        <a:pt x="-19402" y="26723"/>
                        <a:pt x="2294" y="238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: 図形 12">
                  <a:extLst>
                    <a:ext uri="{FF2B5EF4-FFF2-40B4-BE49-F238E27FC236}">
                      <a16:creationId xmlns:a16="http://schemas.microsoft.com/office/drawing/2014/main" id="{D3F43273-E4E8-4465-B32C-25345B8F2C42}"/>
                    </a:ext>
                  </a:extLst>
                </p:cNvPr>
                <p:cNvSpPr/>
                <p:nvPr/>
              </p:nvSpPr>
              <p:spPr>
                <a:xfrm>
                  <a:off x="3759200" y="4430184"/>
                  <a:ext cx="572328" cy="45071"/>
                </a:xfrm>
                <a:custGeom>
                  <a:avLst/>
                  <a:gdLst>
                    <a:gd name="connsiteX0" fmla="*/ 0 w 572328"/>
                    <a:gd name="connsiteY0" fmla="*/ 37041 h 45071"/>
                    <a:gd name="connsiteX1" fmla="*/ 71438 w 572328"/>
                    <a:gd name="connsiteY1" fmla="*/ 2116 h 45071"/>
                    <a:gd name="connsiteX2" fmla="*/ 290513 w 572328"/>
                    <a:gd name="connsiteY2" fmla="*/ 8466 h 45071"/>
                    <a:gd name="connsiteX3" fmla="*/ 434975 w 572328"/>
                    <a:gd name="connsiteY3" fmla="*/ 2116 h 45071"/>
                    <a:gd name="connsiteX4" fmla="*/ 525463 w 572328"/>
                    <a:gd name="connsiteY4" fmla="*/ 2116 h 45071"/>
                    <a:gd name="connsiteX5" fmla="*/ 563563 w 572328"/>
                    <a:gd name="connsiteY5" fmla="*/ 2116 h 45071"/>
                    <a:gd name="connsiteX6" fmla="*/ 568325 w 572328"/>
                    <a:gd name="connsiteY6" fmla="*/ 30691 h 45071"/>
                    <a:gd name="connsiteX7" fmla="*/ 514350 w 572328"/>
                    <a:gd name="connsiteY7" fmla="*/ 44979 h 45071"/>
                    <a:gd name="connsiteX8" fmla="*/ 544513 w 572328"/>
                    <a:gd name="connsiteY8" fmla="*/ 24341 h 45071"/>
                    <a:gd name="connsiteX9" fmla="*/ 538163 w 572328"/>
                    <a:gd name="connsiteY9" fmla="*/ 17991 h 45071"/>
                    <a:gd name="connsiteX10" fmla="*/ 339725 w 572328"/>
                    <a:gd name="connsiteY10" fmla="*/ 22754 h 45071"/>
                    <a:gd name="connsiteX11" fmla="*/ 61913 w 572328"/>
                    <a:gd name="connsiteY11" fmla="*/ 21166 h 45071"/>
                    <a:gd name="connsiteX12" fmla="*/ 0 w 572328"/>
                    <a:gd name="connsiteY12" fmla="*/ 37041 h 45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2328" h="45071">
                      <a:moveTo>
                        <a:pt x="0" y="37041"/>
                      </a:moveTo>
                      <a:cubicBezTo>
                        <a:pt x="11509" y="21959"/>
                        <a:pt x="23019" y="6878"/>
                        <a:pt x="71438" y="2116"/>
                      </a:cubicBezTo>
                      <a:cubicBezTo>
                        <a:pt x="119857" y="-2646"/>
                        <a:pt x="229924" y="8466"/>
                        <a:pt x="290513" y="8466"/>
                      </a:cubicBezTo>
                      <a:cubicBezTo>
                        <a:pt x="351102" y="8466"/>
                        <a:pt x="395817" y="3174"/>
                        <a:pt x="434975" y="2116"/>
                      </a:cubicBezTo>
                      <a:cubicBezTo>
                        <a:pt x="474133" y="1058"/>
                        <a:pt x="525463" y="2116"/>
                        <a:pt x="525463" y="2116"/>
                      </a:cubicBezTo>
                      <a:cubicBezTo>
                        <a:pt x="546894" y="2116"/>
                        <a:pt x="556419" y="-2646"/>
                        <a:pt x="563563" y="2116"/>
                      </a:cubicBezTo>
                      <a:cubicBezTo>
                        <a:pt x="570707" y="6878"/>
                        <a:pt x="576527" y="23547"/>
                        <a:pt x="568325" y="30691"/>
                      </a:cubicBezTo>
                      <a:cubicBezTo>
                        <a:pt x="560123" y="37835"/>
                        <a:pt x="518319" y="46037"/>
                        <a:pt x="514350" y="44979"/>
                      </a:cubicBezTo>
                      <a:cubicBezTo>
                        <a:pt x="510381" y="43921"/>
                        <a:pt x="544513" y="24341"/>
                        <a:pt x="544513" y="24341"/>
                      </a:cubicBezTo>
                      <a:cubicBezTo>
                        <a:pt x="548482" y="19843"/>
                        <a:pt x="572294" y="18255"/>
                        <a:pt x="538163" y="17991"/>
                      </a:cubicBezTo>
                      <a:cubicBezTo>
                        <a:pt x="504032" y="17726"/>
                        <a:pt x="339725" y="22754"/>
                        <a:pt x="339725" y="22754"/>
                      </a:cubicBezTo>
                      <a:lnTo>
                        <a:pt x="61913" y="21166"/>
                      </a:lnTo>
                      <a:lnTo>
                        <a:pt x="0" y="3704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フリーフォーム: 図形 13">
                  <a:extLst>
                    <a:ext uri="{FF2B5EF4-FFF2-40B4-BE49-F238E27FC236}">
                      <a16:creationId xmlns:a16="http://schemas.microsoft.com/office/drawing/2014/main" id="{C85AC5F2-994F-4FFF-BB44-C948C84375D8}"/>
                    </a:ext>
                  </a:extLst>
                </p:cNvPr>
                <p:cNvSpPr/>
                <p:nvPr/>
              </p:nvSpPr>
              <p:spPr>
                <a:xfrm>
                  <a:off x="3897299" y="4366754"/>
                  <a:ext cx="283993" cy="68782"/>
                </a:xfrm>
                <a:custGeom>
                  <a:avLst/>
                  <a:gdLst>
                    <a:gd name="connsiteX0" fmla="*/ 14 w 283993"/>
                    <a:gd name="connsiteY0" fmla="*/ 68721 h 68782"/>
                    <a:gd name="connsiteX1" fmla="*/ 52401 w 283993"/>
                    <a:gd name="connsiteY1" fmla="*/ 21096 h 68782"/>
                    <a:gd name="connsiteX2" fmla="*/ 120664 w 283993"/>
                    <a:gd name="connsiteY2" fmla="*/ 14746 h 68782"/>
                    <a:gd name="connsiteX3" fmla="*/ 201626 w 283993"/>
                    <a:gd name="connsiteY3" fmla="*/ 27446 h 68782"/>
                    <a:gd name="connsiteX4" fmla="*/ 223851 w 283993"/>
                    <a:gd name="connsiteY4" fmla="*/ 38559 h 68782"/>
                    <a:gd name="connsiteX5" fmla="*/ 231789 w 283993"/>
                    <a:gd name="connsiteY5" fmla="*/ 51259 h 68782"/>
                    <a:gd name="connsiteX6" fmla="*/ 220676 w 283993"/>
                    <a:gd name="connsiteY6" fmla="*/ 63959 h 68782"/>
                    <a:gd name="connsiteX7" fmla="*/ 282589 w 283993"/>
                    <a:gd name="connsiteY7" fmla="*/ 67134 h 68782"/>
                    <a:gd name="connsiteX8" fmla="*/ 263539 w 283993"/>
                    <a:gd name="connsiteY8" fmla="*/ 46496 h 68782"/>
                    <a:gd name="connsiteX9" fmla="*/ 258776 w 283993"/>
                    <a:gd name="connsiteY9" fmla="*/ 6809 h 68782"/>
                    <a:gd name="connsiteX10" fmla="*/ 225439 w 283993"/>
                    <a:gd name="connsiteY10" fmla="*/ 2046 h 68782"/>
                    <a:gd name="connsiteX11" fmla="*/ 160351 w 283993"/>
                    <a:gd name="connsiteY11" fmla="*/ 459 h 68782"/>
                    <a:gd name="connsiteX12" fmla="*/ 57164 w 283993"/>
                    <a:gd name="connsiteY12" fmla="*/ 9984 h 68782"/>
                    <a:gd name="connsiteX13" fmla="*/ 14 w 283993"/>
                    <a:gd name="connsiteY13" fmla="*/ 68721 h 68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3993" h="68782">
                      <a:moveTo>
                        <a:pt x="14" y="68721"/>
                      </a:moveTo>
                      <a:cubicBezTo>
                        <a:pt x="-780" y="70573"/>
                        <a:pt x="32293" y="30092"/>
                        <a:pt x="52401" y="21096"/>
                      </a:cubicBezTo>
                      <a:cubicBezTo>
                        <a:pt x="72509" y="12100"/>
                        <a:pt x="95793" y="13688"/>
                        <a:pt x="120664" y="14746"/>
                      </a:cubicBezTo>
                      <a:cubicBezTo>
                        <a:pt x="145535" y="15804"/>
                        <a:pt x="184428" y="23477"/>
                        <a:pt x="201626" y="27446"/>
                      </a:cubicBezTo>
                      <a:cubicBezTo>
                        <a:pt x="218824" y="31415"/>
                        <a:pt x="218824" y="34590"/>
                        <a:pt x="223851" y="38559"/>
                      </a:cubicBezTo>
                      <a:cubicBezTo>
                        <a:pt x="228878" y="42528"/>
                        <a:pt x="232318" y="47026"/>
                        <a:pt x="231789" y="51259"/>
                      </a:cubicBezTo>
                      <a:cubicBezTo>
                        <a:pt x="231260" y="55492"/>
                        <a:pt x="212209" y="61313"/>
                        <a:pt x="220676" y="63959"/>
                      </a:cubicBezTo>
                      <a:cubicBezTo>
                        <a:pt x="229143" y="66605"/>
                        <a:pt x="275445" y="70044"/>
                        <a:pt x="282589" y="67134"/>
                      </a:cubicBezTo>
                      <a:cubicBezTo>
                        <a:pt x="289733" y="64224"/>
                        <a:pt x="267508" y="56550"/>
                        <a:pt x="263539" y="46496"/>
                      </a:cubicBezTo>
                      <a:cubicBezTo>
                        <a:pt x="259570" y="36442"/>
                        <a:pt x="265126" y="14217"/>
                        <a:pt x="258776" y="6809"/>
                      </a:cubicBezTo>
                      <a:cubicBezTo>
                        <a:pt x="252426" y="-599"/>
                        <a:pt x="241843" y="3104"/>
                        <a:pt x="225439" y="2046"/>
                      </a:cubicBezTo>
                      <a:cubicBezTo>
                        <a:pt x="209035" y="988"/>
                        <a:pt x="188397" y="-864"/>
                        <a:pt x="160351" y="459"/>
                      </a:cubicBezTo>
                      <a:cubicBezTo>
                        <a:pt x="132305" y="1782"/>
                        <a:pt x="80976" y="6015"/>
                        <a:pt x="57164" y="9984"/>
                      </a:cubicBezTo>
                      <a:cubicBezTo>
                        <a:pt x="33352" y="13953"/>
                        <a:pt x="808" y="66869"/>
                        <a:pt x="14" y="6872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フリーフォーム: 図形 14">
                  <a:extLst>
                    <a:ext uri="{FF2B5EF4-FFF2-40B4-BE49-F238E27FC236}">
                      <a16:creationId xmlns:a16="http://schemas.microsoft.com/office/drawing/2014/main" id="{24D42B2B-7712-4D08-B3CC-1B3F92C535E6}"/>
                    </a:ext>
                  </a:extLst>
                </p:cNvPr>
                <p:cNvSpPr/>
                <p:nvPr/>
              </p:nvSpPr>
              <p:spPr>
                <a:xfrm>
                  <a:off x="4316334" y="4362450"/>
                  <a:ext cx="122474" cy="87319"/>
                </a:xfrm>
                <a:custGeom>
                  <a:avLst/>
                  <a:gdLst>
                    <a:gd name="connsiteX0" fmla="*/ 79 w 122474"/>
                    <a:gd name="connsiteY0" fmla="*/ 0 h 87319"/>
                    <a:gd name="connsiteX1" fmla="*/ 79454 w 122474"/>
                    <a:gd name="connsiteY1" fmla="*/ 69850 h 87319"/>
                    <a:gd name="connsiteX2" fmla="*/ 122316 w 122474"/>
                    <a:gd name="connsiteY2" fmla="*/ 87313 h 87319"/>
                    <a:gd name="connsiteX3" fmla="*/ 65166 w 122474"/>
                    <a:gd name="connsiteY3" fmla="*/ 71438 h 87319"/>
                    <a:gd name="connsiteX4" fmla="*/ 79 w 122474"/>
                    <a:gd name="connsiteY4" fmla="*/ 0 h 87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474" h="87319">
                      <a:moveTo>
                        <a:pt x="79" y="0"/>
                      </a:moveTo>
                      <a:cubicBezTo>
                        <a:pt x="2460" y="-265"/>
                        <a:pt x="59081" y="55298"/>
                        <a:pt x="79454" y="69850"/>
                      </a:cubicBezTo>
                      <a:cubicBezTo>
                        <a:pt x="99827" y="84402"/>
                        <a:pt x="124697" y="87048"/>
                        <a:pt x="122316" y="87313"/>
                      </a:cubicBezTo>
                      <a:cubicBezTo>
                        <a:pt x="119935" y="87578"/>
                        <a:pt x="80776" y="79640"/>
                        <a:pt x="65166" y="71438"/>
                      </a:cubicBezTo>
                      <a:cubicBezTo>
                        <a:pt x="49556" y="63236"/>
                        <a:pt x="-2302" y="265"/>
                        <a:pt x="79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: 図形 15">
                  <a:extLst>
                    <a:ext uri="{FF2B5EF4-FFF2-40B4-BE49-F238E27FC236}">
                      <a16:creationId xmlns:a16="http://schemas.microsoft.com/office/drawing/2014/main" id="{83F8BA7B-A23A-49ED-8ABD-63A9BE50B314}"/>
                    </a:ext>
                  </a:extLst>
                </p:cNvPr>
                <p:cNvSpPr/>
                <p:nvPr/>
              </p:nvSpPr>
              <p:spPr>
                <a:xfrm>
                  <a:off x="4055668" y="4466938"/>
                  <a:ext cx="399423" cy="26724"/>
                </a:xfrm>
                <a:custGeom>
                  <a:avLst/>
                  <a:gdLst>
                    <a:gd name="connsiteX0" fmla="*/ 1982 w 399423"/>
                    <a:gd name="connsiteY0" fmla="*/ 25687 h 26724"/>
                    <a:gd name="connsiteX1" fmla="*/ 228995 w 399423"/>
                    <a:gd name="connsiteY1" fmla="*/ 6637 h 26724"/>
                    <a:gd name="connsiteX2" fmla="*/ 324245 w 399423"/>
                    <a:gd name="connsiteY2" fmla="*/ 287 h 26724"/>
                    <a:gd name="connsiteX3" fmla="*/ 398857 w 399423"/>
                    <a:gd name="connsiteY3" fmla="*/ 14575 h 26724"/>
                    <a:gd name="connsiteX4" fmla="*/ 284557 w 399423"/>
                    <a:gd name="connsiteY4" fmla="*/ 5050 h 26724"/>
                    <a:gd name="connsiteX5" fmla="*/ 127395 w 399423"/>
                    <a:gd name="connsiteY5" fmla="*/ 22512 h 26724"/>
                    <a:gd name="connsiteX6" fmla="*/ 1982 w 399423"/>
                    <a:gd name="connsiteY6" fmla="*/ 25687 h 2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9423" h="26724">
                      <a:moveTo>
                        <a:pt x="1982" y="25687"/>
                      </a:moveTo>
                      <a:cubicBezTo>
                        <a:pt x="18915" y="23041"/>
                        <a:pt x="175285" y="10870"/>
                        <a:pt x="228995" y="6637"/>
                      </a:cubicBezTo>
                      <a:cubicBezTo>
                        <a:pt x="282705" y="2404"/>
                        <a:pt x="295935" y="-1036"/>
                        <a:pt x="324245" y="287"/>
                      </a:cubicBezTo>
                      <a:cubicBezTo>
                        <a:pt x="352555" y="1610"/>
                        <a:pt x="405472" y="13781"/>
                        <a:pt x="398857" y="14575"/>
                      </a:cubicBezTo>
                      <a:cubicBezTo>
                        <a:pt x="392242" y="15369"/>
                        <a:pt x="329801" y="3727"/>
                        <a:pt x="284557" y="5050"/>
                      </a:cubicBezTo>
                      <a:cubicBezTo>
                        <a:pt x="239313" y="6373"/>
                        <a:pt x="173962" y="19602"/>
                        <a:pt x="127395" y="22512"/>
                      </a:cubicBezTo>
                      <a:cubicBezTo>
                        <a:pt x="80828" y="25422"/>
                        <a:pt x="-14951" y="28333"/>
                        <a:pt x="1982" y="2568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: 図形 16">
                  <a:extLst>
                    <a:ext uri="{FF2B5EF4-FFF2-40B4-BE49-F238E27FC236}">
                      <a16:creationId xmlns:a16="http://schemas.microsoft.com/office/drawing/2014/main" id="{814F8D01-2309-4113-B67A-59A4C02CA522}"/>
                    </a:ext>
                  </a:extLst>
                </p:cNvPr>
                <p:cNvSpPr/>
                <p:nvPr/>
              </p:nvSpPr>
              <p:spPr>
                <a:xfrm>
                  <a:off x="4060713" y="4481396"/>
                  <a:ext cx="401104" cy="98097"/>
                </a:xfrm>
                <a:custGeom>
                  <a:avLst/>
                  <a:gdLst>
                    <a:gd name="connsiteX0" fmla="*/ 112 w 401104"/>
                    <a:gd name="connsiteY0" fmla="*/ 20754 h 98097"/>
                    <a:gd name="connsiteX1" fmla="*/ 20750 w 401104"/>
                    <a:gd name="connsiteY1" fmla="*/ 73142 h 98097"/>
                    <a:gd name="connsiteX2" fmla="*/ 4875 w 401104"/>
                    <a:gd name="connsiteY2" fmla="*/ 96954 h 98097"/>
                    <a:gd name="connsiteX3" fmla="*/ 103300 w 401104"/>
                    <a:gd name="connsiteY3" fmla="*/ 93779 h 98097"/>
                    <a:gd name="connsiteX4" fmla="*/ 265225 w 401104"/>
                    <a:gd name="connsiteY4" fmla="*/ 89017 h 98097"/>
                    <a:gd name="connsiteX5" fmla="*/ 365237 w 401104"/>
                    <a:gd name="connsiteY5" fmla="*/ 39804 h 98097"/>
                    <a:gd name="connsiteX6" fmla="*/ 400162 w 401104"/>
                    <a:gd name="connsiteY6" fmla="*/ 117 h 98097"/>
                    <a:gd name="connsiteX7" fmla="*/ 333487 w 401104"/>
                    <a:gd name="connsiteY7" fmla="*/ 52504 h 98097"/>
                    <a:gd name="connsiteX8" fmla="*/ 214425 w 401104"/>
                    <a:gd name="connsiteY8" fmla="*/ 79492 h 98097"/>
                    <a:gd name="connsiteX9" fmla="*/ 31862 w 401104"/>
                    <a:gd name="connsiteY9" fmla="*/ 77904 h 98097"/>
                    <a:gd name="connsiteX10" fmla="*/ 112 w 401104"/>
                    <a:gd name="connsiteY10" fmla="*/ 20754 h 9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1104" h="98097">
                      <a:moveTo>
                        <a:pt x="112" y="20754"/>
                      </a:moveTo>
                      <a:cubicBezTo>
                        <a:pt x="-1740" y="19960"/>
                        <a:pt x="19956" y="60442"/>
                        <a:pt x="20750" y="73142"/>
                      </a:cubicBezTo>
                      <a:cubicBezTo>
                        <a:pt x="21544" y="85842"/>
                        <a:pt x="-8883" y="93515"/>
                        <a:pt x="4875" y="96954"/>
                      </a:cubicBezTo>
                      <a:cubicBezTo>
                        <a:pt x="18633" y="100393"/>
                        <a:pt x="59908" y="95102"/>
                        <a:pt x="103300" y="93779"/>
                      </a:cubicBezTo>
                      <a:lnTo>
                        <a:pt x="265225" y="89017"/>
                      </a:lnTo>
                      <a:cubicBezTo>
                        <a:pt x="308881" y="80021"/>
                        <a:pt x="342748" y="54621"/>
                        <a:pt x="365237" y="39804"/>
                      </a:cubicBezTo>
                      <a:cubicBezTo>
                        <a:pt x="387726" y="24987"/>
                        <a:pt x="405454" y="-2000"/>
                        <a:pt x="400162" y="117"/>
                      </a:cubicBezTo>
                      <a:cubicBezTo>
                        <a:pt x="394870" y="2234"/>
                        <a:pt x="364443" y="39275"/>
                        <a:pt x="333487" y="52504"/>
                      </a:cubicBezTo>
                      <a:cubicBezTo>
                        <a:pt x="302531" y="65733"/>
                        <a:pt x="264696" y="75259"/>
                        <a:pt x="214425" y="79492"/>
                      </a:cubicBezTo>
                      <a:cubicBezTo>
                        <a:pt x="164154" y="83725"/>
                        <a:pt x="64670" y="83196"/>
                        <a:pt x="31862" y="77904"/>
                      </a:cubicBezTo>
                      <a:cubicBezTo>
                        <a:pt x="-946" y="72612"/>
                        <a:pt x="1964" y="21548"/>
                        <a:pt x="112" y="2075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: 図形 17">
                  <a:extLst>
                    <a:ext uri="{FF2B5EF4-FFF2-40B4-BE49-F238E27FC236}">
                      <a16:creationId xmlns:a16="http://schemas.microsoft.com/office/drawing/2014/main" id="{CF8B3023-E1CD-4510-AE94-C1FA1C558493}"/>
                    </a:ext>
                  </a:extLst>
                </p:cNvPr>
                <p:cNvSpPr/>
                <p:nvPr/>
              </p:nvSpPr>
              <p:spPr>
                <a:xfrm>
                  <a:off x="3507954" y="4492613"/>
                  <a:ext cx="487400" cy="129380"/>
                </a:xfrm>
                <a:custGeom>
                  <a:avLst/>
                  <a:gdLst>
                    <a:gd name="connsiteX0" fmla="*/ 481434 w 487400"/>
                    <a:gd name="connsiteY0" fmla="*/ 12 h 129380"/>
                    <a:gd name="connsiteX1" fmla="*/ 438571 w 487400"/>
                    <a:gd name="connsiteY1" fmla="*/ 82562 h 129380"/>
                    <a:gd name="connsiteX2" fmla="*/ 305221 w 487400"/>
                    <a:gd name="connsiteY2" fmla="*/ 90500 h 129380"/>
                    <a:gd name="connsiteX3" fmla="*/ 108371 w 487400"/>
                    <a:gd name="connsiteY3" fmla="*/ 88912 h 129380"/>
                    <a:gd name="connsiteX4" fmla="*/ 106784 w 487400"/>
                    <a:gd name="connsiteY4" fmla="*/ 122250 h 129380"/>
                    <a:gd name="connsiteX5" fmla="*/ 73446 w 487400"/>
                    <a:gd name="connsiteY5" fmla="*/ 122250 h 129380"/>
                    <a:gd name="connsiteX6" fmla="*/ 421 w 487400"/>
                    <a:gd name="connsiteY6" fmla="*/ 46050 h 129380"/>
                    <a:gd name="connsiteX7" fmla="*/ 46459 w 487400"/>
                    <a:gd name="connsiteY7" fmla="*/ 115900 h 129380"/>
                    <a:gd name="connsiteX8" fmla="*/ 108371 w 487400"/>
                    <a:gd name="connsiteY8" fmla="*/ 127012 h 129380"/>
                    <a:gd name="connsiteX9" fmla="*/ 221084 w 487400"/>
                    <a:gd name="connsiteY9" fmla="*/ 85737 h 129380"/>
                    <a:gd name="connsiteX10" fmla="*/ 343321 w 487400"/>
                    <a:gd name="connsiteY10" fmla="*/ 84150 h 129380"/>
                    <a:gd name="connsiteX11" fmla="*/ 470321 w 487400"/>
                    <a:gd name="connsiteY11" fmla="*/ 88912 h 129380"/>
                    <a:gd name="connsiteX12" fmla="*/ 481434 w 487400"/>
                    <a:gd name="connsiteY12" fmla="*/ 12 h 129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7400" h="129380">
                      <a:moveTo>
                        <a:pt x="481434" y="12"/>
                      </a:moveTo>
                      <a:cubicBezTo>
                        <a:pt x="476143" y="-1046"/>
                        <a:pt x="467940" y="67481"/>
                        <a:pt x="438571" y="82562"/>
                      </a:cubicBezTo>
                      <a:cubicBezTo>
                        <a:pt x="409202" y="97643"/>
                        <a:pt x="305221" y="90500"/>
                        <a:pt x="305221" y="90500"/>
                      </a:cubicBezTo>
                      <a:cubicBezTo>
                        <a:pt x="250188" y="91558"/>
                        <a:pt x="141444" y="83620"/>
                        <a:pt x="108371" y="88912"/>
                      </a:cubicBezTo>
                      <a:cubicBezTo>
                        <a:pt x="75298" y="94204"/>
                        <a:pt x="112605" y="116694"/>
                        <a:pt x="106784" y="122250"/>
                      </a:cubicBezTo>
                      <a:cubicBezTo>
                        <a:pt x="100963" y="127806"/>
                        <a:pt x="91173" y="134950"/>
                        <a:pt x="73446" y="122250"/>
                      </a:cubicBezTo>
                      <a:cubicBezTo>
                        <a:pt x="55719" y="109550"/>
                        <a:pt x="4919" y="47108"/>
                        <a:pt x="421" y="46050"/>
                      </a:cubicBezTo>
                      <a:cubicBezTo>
                        <a:pt x="-4077" y="44992"/>
                        <a:pt x="28467" y="102406"/>
                        <a:pt x="46459" y="115900"/>
                      </a:cubicBezTo>
                      <a:cubicBezTo>
                        <a:pt x="64451" y="129394"/>
                        <a:pt x="79267" y="132039"/>
                        <a:pt x="108371" y="127012"/>
                      </a:cubicBezTo>
                      <a:cubicBezTo>
                        <a:pt x="137475" y="121985"/>
                        <a:pt x="181926" y="92881"/>
                        <a:pt x="221084" y="85737"/>
                      </a:cubicBezTo>
                      <a:cubicBezTo>
                        <a:pt x="260242" y="78593"/>
                        <a:pt x="301782" y="83621"/>
                        <a:pt x="343321" y="84150"/>
                      </a:cubicBezTo>
                      <a:cubicBezTo>
                        <a:pt x="384860" y="84679"/>
                        <a:pt x="444921" y="98966"/>
                        <a:pt x="470321" y="88912"/>
                      </a:cubicBezTo>
                      <a:cubicBezTo>
                        <a:pt x="495721" y="78858"/>
                        <a:pt x="486725" y="1070"/>
                        <a:pt x="481434" y="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: 図形 18">
                  <a:extLst>
                    <a:ext uri="{FF2B5EF4-FFF2-40B4-BE49-F238E27FC236}">
                      <a16:creationId xmlns:a16="http://schemas.microsoft.com/office/drawing/2014/main" id="{15D12E42-4117-4C31-9E07-3BF803A0AC3E}"/>
                    </a:ext>
                  </a:extLst>
                </p:cNvPr>
                <p:cNvSpPr/>
                <p:nvPr/>
              </p:nvSpPr>
              <p:spPr>
                <a:xfrm>
                  <a:off x="3519202" y="4498270"/>
                  <a:ext cx="463104" cy="64661"/>
                </a:xfrm>
                <a:custGeom>
                  <a:avLst/>
                  <a:gdLst>
                    <a:gd name="connsiteX0" fmla="*/ 5048 w 463104"/>
                    <a:gd name="connsiteY0" fmla="*/ 64205 h 64661"/>
                    <a:gd name="connsiteX1" fmla="*/ 222536 w 463104"/>
                    <a:gd name="connsiteY1" fmla="*/ 10230 h 64661"/>
                    <a:gd name="connsiteX2" fmla="*/ 338423 w 463104"/>
                    <a:gd name="connsiteY2" fmla="*/ 705 h 64661"/>
                    <a:gd name="connsiteX3" fmla="*/ 460661 w 463104"/>
                    <a:gd name="connsiteY3" fmla="*/ 705 h 64661"/>
                    <a:gd name="connsiteX4" fmla="*/ 408273 w 463104"/>
                    <a:gd name="connsiteY4" fmla="*/ 705 h 64661"/>
                    <a:gd name="connsiteX5" fmla="*/ 268573 w 463104"/>
                    <a:gd name="connsiteY5" fmla="*/ 8643 h 64661"/>
                    <a:gd name="connsiteX6" fmla="*/ 222536 w 463104"/>
                    <a:gd name="connsiteY6" fmla="*/ 14993 h 64661"/>
                    <a:gd name="connsiteX7" fmla="*/ 79661 w 463104"/>
                    <a:gd name="connsiteY7" fmla="*/ 35630 h 64661"/>
                    <a:gd name="connsiteX8" fmla="*/ 5048 w 463104"/>
                    <a:gd name="connsiteY8" fmla="*/ 64205 h 64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3104" h="64661">
                      <a:moveTo>
                        <a:pt x="5048" y="64205"/>
                      </a:moveTo>
                      <a:cubicBezTo>
                        <a:pt x="28860" y="59972"/>
                        <a:pt x="166974" y="20813"/>
                        <a:pt x="222536" y="10230"/>
                      </a:cubicBezTo>
                      <a:cubicBezTo>
                        <a:pt x="278099" y="-353"/>
                        <a:pt x="298736" y="2292"/>
                        <a:pt x="338423" y="705"/>
                      </a:cubicBezTo>
                      <a:cubicBezTo>
                        <a:pt x="378110" y="-882"/>
                        <a:pt x="460661" y="705"/>
                        <a:pt x="460661" y="705"/>
                      </a:cubicBezTo>
                      <a:cubicBezTo>
                        <a:pt x="472303" y="705"/>
                        <a:pt x="440288" y="-618"/>
                        <a:pt x="408273" y="705"/>
                      </a:cubicBezTo>
                      <a:cubicBezTo>
                        <a:pt x="376258" y="2028"/>
                        <a:pt x="299529" y="6262"/>
                        <a:pt x="268573" y="8643"/>
                      </a:cubicBezTo>
                      <a:cubicBezTo>
                        <a:pt x="237617" y="11024"/>
                        <a:pt x="222536" y="14993"/>
                        <a:pt x="222536" y="14993"/>
                      </a:cubicBezTo>
                      <a:cubicBezTo>
                        <a:pt x="191051" y="19491"/>
                        <a:pt x="111676" y="29280"/>
                        <a:pt x="79661" y="35630"/>
                      </a:cubicBezTo>
                      <a:cubicBezTo>
                        <a:pt x="47646" y="41980"/>
                        <a:pt x="-18764" y="68438"/>
                        <a:pt x="5048" y="6420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844F617F-98BA-4079-A3FF-46E839AC6478}"/>
                    </a:ext>
                  </a:extLst>
                </p:cNvPr>
                <p:cNvSpPr/>
                <p:nvPr/>
              </p:nvSpPr>
              <p:spPr>
                <a:xfrm>
                  <a:off x="3676481" y="4488622"/>
                  <a:ext cx="827794" cy="369131"/>
                </a:xfrm>
                <a:custGeom>
                  <a:avLst/>
                  <a:gdLst>
                    <a:gd name="connsiteX0" fmla="*/ 824082 w 827794"/>
                    <a:gd name="connsiteY0" fmla="*/ 828 h 369131"/>
                    <a:gd name="connsiteX1" fmla="*/ 706607 w 827794"/>
                    <a:gd name="connsiteY1" fmla="*/ 72266 h 369131"/>
                    <a:gd name="connsiteX2" fmla="*/ 343069 w 827794"/>
                    <a:gd name="connsiteY2" fmla="*/ 192916 h 369131"/>
                    <a:gd name="connsiteX3" fmla="*/ 176382 w 827794"/>
                    <a:gd name="connsiteY3" fmla="*/ 226253 h 369131"/>
                    <a:gd name="connsiteX4" fmla="*/ 68432 w 827794"/>
                    <a:gd name="connsiteY4" fmla="*/ 277053 h 369131"/>
                    <a:gd name="connsiteX5" fmla="*/ 169 w 827794"/>
                    <a:gd name="connsiteY5" fmla="*/ 369128 h 369131"/>
                    <a:gd name="connsiteX6" fmla="*/ 87482 w 827794"/>
                    <a:gd name="connsiteY6" fmla="*/ 273878 h 369131"/>
                    <a:gd name="connsiteX7" fmla="*/ 309732 w 827794"/>
                    <a:gd name="connsiteY7" fmla="*/ 202441 h 369131"/>
                    <a:gd name="connsiteX8" fmla="*/ 649457 w 827794"/>
                    <a:gd name="connsiteY8" fmla="*/ 100841 h 369131"/>
                    <a:gd name="connsiteX9" fmla="*/ 785982 w 827794"/>
                    <a:gd name="connsiteY9" fmla="*/ 37341 h 369131"/>
                    <a:gd name="connsiteX10" fmla="*/ 824082 w 827794"/>
                    <a:gd name="connsiteY10" fmla="*/ 828 h 369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7794" h="369131">
                      <a:moveTo>
                        <a:pt x="824082" y="828"/>
                      </a:moveTo>
                      <a:cubicBezTo>
                        <a:pt x="810853" y="6649"/>
                        <a:pt x="786776" y="40251"/>
                        <a:pt x="706607" y="72266"/>
                      </a:cubicBezTo>
                      <a:cubicBezTo>
                        <a:pt x="626438" y="104281"/>
                        <a:pt x="431440" y="167252"/>
                        <a:pt x="343069" y="192916"/>
                      </a:cubicBezTo>
                      <a:cubicBezTo>
                        <a:pt x="254698" y="218580"/>
                        <a:pt x="222155" y="212230"/>
                        <a:pt x="176382" y="226253"/>
                      </a:cubicBezTo>
                      <a:cubicBezTo>
                        <a:pt x="130609" y="240276"/>
                        <a:pt x="97801" y="253241"/>
                        <a:pt x="68432" y="277053"/>
                      </a:cubicBezTo>
                      <a:cubicBezTo>
                        <a:pt x="39063" y="300865"/>
                        <a:pt x="-3006" y="369657"/>
                        <a:pt x="169" y="369128"/>
                      </a:cubicBezTo>
                      <a:cubicBezTo>
                        <a:pt x="3344" y="368599"/>
                        <a:pt x="35888" y="301659"/>
                        <a:pt x="87482" y="273878"/>
                      </a:cubicBezTo>
                      <a:cubicBezTo>
                        <a:pt x="139076" y="246097"/>
                        <a:pt x="309732" y="202441"/>
                        <a:pt x="309732" y="202441"/>
                      </a:cubicBezTo>
                      <a:cubicBezTo>
                        <a:pt x="403395" y="173601"/>
                        <a:pt x="570082" y="128358"/>
                        <a:pt x="649457" y="100841"/>
                      </a:cubicBezTo>
                      <a:cubicBezTo>
                        <a:pt x="728832" y="73324"/>
                        <a:pt x="758994" y="53481"/>
                        <a:pt x="785982" y="37341"/>
                      </a:cubicBezTo>
                      <a:cubicBezTo>
                        <a:pt x="812969" y="21201"/>
                        <a:pt x="837311" y="-4993"/>
                        <a:pt x="824082" y="82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: 図形 20">
                  <a:extLst>
                    <a:ext uri="{FF2B5EF4-FFF2-40B4-BE49-F238E27FC236}">
                      <a16:creationId xmlns:a16="http://schemas.microsoft.com/office/drawing/2014/main" id="{9F46C96A-4AB0-44E9-BF87-FD8526735DC7}"/>
                    </a:ext>
                  </a:extLst>
                </p:cNvPr>
                <p:cNvSpPr/>
                <p:nvPr/>
              </p:nvSpPr>
              <p:spPr>
                <a:xfrm>
                  <a:off x="3824579" y="4499517"/>
                  <a:ext cx="954089" cy="338063"/>
                </a:xfrm>
                <a:custGeom>
                  <a:avLst/>
                  <a:gdLst>
                    <a:gd name="connsiteX0" fmla="*/ 7646 w 954089"/>
                    <a:gd name="connsiteY0" fmla="*/ 307433 h 338063"/>
                    <a:gd name="connsiteX1" fmla="*/ 67971 w 954089"/>
                    <a:gd name="connsiteY1" fmla="*/ 334421 h 338063"/>
                    <a:gd name="connsiteX2" fmla="*/ 229896 w 954089"/>
                    <a:gd name="connsiteY2" fmla="*/ 293146 h 338063"/>
                    <a:gd name="connsiteX3" fmla="*/ 393409 w 954089"/>
                    <a:gd name="connsiteY3" fmla="*/ 302671 h 338063"/>
                    <a:gd name="connsiteX4" fmla="*/ 448971 w 954089"/>
                    <a:gd name="connsiteY4" fmla="*/ 334421 h 338063"/>
                    <a:gd name="connsiteX5" fmla="*/ 723609 w 954089"/>
                    <a:gd name="connsiteY5" fmla="*/ 207421 h 338063"/>
                    <a:gd name="connsiteX6" fmla="*/ 791871 w 954089"/>
                    <a:gd name="connsiteY6" fmla="*/ 221708 h 338063"/>
                    <a:gd name="connsiteX7" fmla="*/ 863309 w 954089"/>
                    <a:gd name="connsiteY7" fmla="*/ 226471 h 338063"/>
                    <a:gd name="connsiteX8" fmla="*/ 879184 w 954089"/>
                    <a:gd name="connsiteY8" fmla="*/ 129633 h 338063"/>
                    <a:gd name="connsiteX9" fmla="*/ 953796 w 954089"/>
                    <a:gd name="connsiteY9" fmla="*/ 1046 h 338063"/>
                    <a:gd name="connsiteX10" fmla="*/ 904584 w 954089"/>
                    <a:gd name="connsiteY10" fmla="*/ 74071 h 338063"/>
                    <a:gd name="connsiteX11" fmla="*/ 890296 w 954089"/>
                    <a:gd name="connsiteY11" fmla="*/ 167733 h 338063"/>
                    <a:gd name="connsiteX12" fmla="*/ 861721 w 954089"/>
                    <a:gd name="connsiteY12" fmla="*/ 229646 h 338063"/>
                    <a:gd name="connsiteX13" fmla="*/ 780759 w 954089"/>
                    <a:gd name="connsiteY13" fmla="*/ 235996 h 338063"/>
                    <a:gd name="connsiteX14" fmla="*/ 741071 w 954089"/>
                    <a:gd name="connsiteY14" fmla="*/ 216946 h 338063"/>
                    <a:gd name="connsiteX15" fmla="*/ 537871 w 954089"/>
                    <a:gd name="connsiteY15" fmla="*/ 261396 h 338063"/>
                    <a:gd name="connsiteX16" fmla="*/ 439446 w 954089"/>
                    <a:gd name="connsiteY16" fmla="*/ 326483 h 338063"/>
                    <a:gd name="connsiteX17" fmla="*/ 337846 w 954089"/>
                    <a:gd name="connsiteY17" fmla="*/ 324896 h 338063"/>
                    <a:gd name="connsiteX18" fmla="*/ 229896 w 954089"/>
                    <a:gd name="connsiteY18" fmla="*/ 310608 h 338063"/>
                    <a:gd name="connsiteX19" fmla="*/ 7646 w 954089"/>
                    <a:gd name="connsiteY19" fmla="*/ 307433 h 338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54089" h="338063">
                      <a:moveTo>
                        <a:pt x="7646" y="307433"/>
                      </a:moveTo>
                      <a:cubicBezTo>
                        <a:pt x="-19342" y="311402"/>
                        <a:pt x="30929" y="336802"/>
                        <a:pt x="67971" y="334421"/>
                      </a:cubicBezTo>
                      <a:cubicBezTo>
                        <a:pt x="105013" y="332040"/>
                        <a:pt x="175656" y="298438"/>
                        <a:pt x="229896" y="293146"/>
                      </a:cubicBezTo>
                      <a:cubicBezTo>
                        <a:pt x="284136" y="287854"/>
                        <a:pt x="356897" y="295792"/>
                        <a:pt x="393409" y="302671"/>
                      </a:cubicBezTo>
                      <a:cubicBezTo>
                        <a:pt x="429921" y="309550"/>
                        <a:pt x="393938" y="350296"/>
                        <a:pt x="448971" y="334421"/>
                      </a:cubicBezTo>
                      <a:cubicBezTo>
                        <a:pt x="504004" y="318546"/>
                        <a:pt x="666459" y="226206"/>
                        <a:pt x="723609" y="207421"/>
                      </a:cubicBezTo>
                      <a:cubicBezTo>
                        <a:pt x="780759" y="188636"/>
                        <a:pt x="768588" y="218533"/>
                        <a:pt x="791871" y="221708"/>
                      </a:cubicBezTo>
                      <a:cubicBezTo>
                        <a:pt x="815154" y="224883"/>
                        <a:pt x="848757" y="241817"/>
                        <a:pt x="863309" y="226471"/>
                      </a:cubicBezTo>
                      <a:cubicBezTo>
                        <a:pt x="877861" y="211125"/>
                        <a:pt x="864103" y="167204"/>
                        <a:pt x="879184" y="129633"/>
                      </a:cubicBezTo>
                      <a:cubicBezTo>
                        <a:pt x="894265" y="92062"/>
                        <a:pt x="949563" y="10306"/>
                        <a:pt x="953796" y="1046"/>
                      </a:cubicBezTo>
                      <a:cubicBezTo>
                        <a:pt x="958029" y="-8214"/>
                        <a:pt x="915167" y="46290"/>
                        <a:pt x="904584" y="74071"/>
                      </a:cubicBezTo>
                      <a:cubicBezTo>
                        <a:pt x="894001" y="101852"/>
                        <a:pt x="897440" y="141804"/>
                        <a:pt x="890296" y="167733"/>
                      </a:cubicBezTo>
                      <a:cubicBezTo>
                        <a:pt x="883152" y="193662"/>
                        <a:pt x="879977" y="218269"/>
                        <a:pt x="861721" y="229646"/>
                      </a:cubicBezTo>
                      <a:cubicBezTo>
                        <a:pt x="843465" y="241023"/>
                        <a:pt x="800867" y="238113"/>
                        <a:pt x="780759" y="235996"/>
                      </a:cubicBezTo>
                      <a:cubicBezTo>
                        <a:pt x="760651" y="233879"/>
                        <a:pt x="781552" y="212713"/>
                        <a:pt x="741071" y="216946"/>
                      </a:cubicBezTo>
                      <a:cubicBezTo>
                        <a:pt x="700590" y="221179"/>
                        <a:pt x="588142" y="243140"/>
                        <a:pt x="537871" y="261396"/>
                      </a:cubicBezTo>
                      <a:cubicBezTo>
                        <a:pt x="487600" y="279652"/>
                        <a:pt x="472784" y="315900"/>
                        <a:pt x="439446" y="326483"/>
                      </a:cubicBezTo>
                      <a:cubicBezTo>
                        <a:pt x="406109" y="337066"/>
                        <a:pt x="372771" y="327542"/>
                        <a:pt x="337846" y="324896"/>
                      </a:cubicBezTo>
                      <a:cubicBezTo>
                        <a:pt x="302921" y="322250"/>
                        <a:pt x="280696" y="310344"/>
                        <a:pt x="229896" y="310608"/>
                      </a:cubicBezTo>
                      <a:cubicBezTo>
                        <a:pt x="179096" y="310873"/>
                        <a:pt x="34634" y="303464"/>
                        <a:pt x="7646" y="30743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7FCDFB9A-C477-4674-86B0-03EF723335C3}"/>
                    </a:ext>
                  </a:extLst>
                </p:cNvPr>
                <p:cNvSpPr/>
                <p:nvPr/>
              </p:nvSpPr>
              <p:spPr>
                <a:xfrm>
                  <a:off x="3879848" y="4146343"/>
                  <a:ext cx="394022" cy="124275"/>
                </a:xfrm>
                <a:custGeom>
                  <a:avLst/>
                  <a:gdLst>
                    <a:gd name="connsiteX0" fmla="*/ 393702 w 394022"/>
                    <a:gd name="connsiteY0" fmla="*/ 124032 h 124275"/>
                    <a:gd name="connsiteX1" fmla="*/ 223840 w 394022"/>
                    <a:gd name="connsiteY1" fmla="*/ 85932 h 124275"/>
                    <a:gd name="connsiteX2" fmla="*/ 125415 w 394022"/>
                    <a:gd name="connsiteY2" fmla="*/ 35132 h 124275"/>
                    <a:gd name="connsiteX3" fmla="*/ 2 w 394022"/>
                    <a:gd name="connsiteY3" fmla="*/ 207 h 124275"/>
                    <a:gd name="connsiteX4" fmla="*/ 128590 w 394022"/>
                    <a:gd name="connsiteY4" fmla="*/ 51007 h 124275"/>
                    <a:gd name="connsiteX5" fmla="*/ 263527 w 394022"/>
                    <a:gd name="connsiteY5" fmla="*/ 100220 h 124275"/>
                    <a:gd name="connsiteX6" fmla="*/ 393702 w 394022"/>
                    <a:gd name="connsiteY6" fmla="*/ 124032 h 124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4022" h="124275">
                      <a:moveTo>
                        <a:pt x="393702" y="124032"/>
                      </a:moveTo>
                      <a:cubicBezTo>
                        <a:pt x="387088" y="121651"/>
                        <a:pt x="268554" y="100749"/>
                        <a:pt x="223840" y="85932"/>
                      </a:cubicBezTo>
                      <a:cubicBezTo>
                        <a:pt x="179126" y="71115"/>
                        <a:pt x="162721" y="49419"/>
                        <a:pt x="125415" y="35132"/>
                      </a:cubicBezTo>
                      <a:cubicBezTo>
                        <a:pt x="88109" y="20844"/>
                        <a:pt x="-527" y="-2439"/>
                        <a:pt x="2" y="207"/>
                      </a:cubicBezTo>
                      <a:cubicBezTo>
                        <a:pt x="531" y="2853"/>
                        <a:pt x="84669" y="34338"/>
                        <a:pt x="128590" y="51007"/>
                      </a:cubicBezTo>
                      <a:cubicBezTo>
                        <a:pt x="172511" y="67676"/>
                        <a:pt x="224369" y="89637"/>
                        <a:pt x="263527" y="100220"/>
                      </a:cubicBezTo>
                      <a:cubicBezTo>
                        <a:pt x="302685" y="110803"/>
                        <a:pt x="400316" y="126413"/>
                        <a:pt x="393702" y="12403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: 図形 23">
                  <a:extLst>
                    <a:ext uri="{FF2B5EF4-FFF2-40B4-BE49-F238E27FC236}">
                      <a16:creationId xmlns:a16="http://schemas.microsoft.com/office/drawing/2014/main" id="{5C1E18A5-CF55-44F0-AC88-74D16D5B94DB}"/>
                    </a:ext>
                  </a:extLst>
                </p:cNvPr>
                <p:cNvSpPr/>
                <p:nvPr/>
              </p:nvSpPr>
              <p:spPr>
                <a:xfrm>
                  <a:off x="3857033" y="4177119"/>
                  <a:ext cx="276817" cy="94844"/>
                </a:xfrm>
                <a:custGeom>
                  <a:avLst/>
                  <a:gdLst>
                    <a:gd name="connsiteX0" fmla="*/ 276817 w 276817"/>
                    <a:gd name="connsiteY0" fmla="*/ 94844 h 94844"/>
                    <a:gd name="connsiteX1" fmla="*/ 62505 w 276817"/>
                    <a:gd name="connsiteY1" fmla="*/ 40869 h 94844"/>
                    <a:gd name="connsiteX2" fmla="*/ 592 w 276817"/>
                    <a:gd name="connsiteY2" fmla="*/ 5944 h 94844"/>
                    <a:gd name="connsiteX3" fmla="*/ 33930 w 276817"/>
                    <a:gd name="connsiteY3" fmla="*/ 2769 h 94844"/>
                    <a:gd name="connsiteX4" fmla="*/ 78380 w 276817"/>
                    <a:gd name="connsiteY4" fmla="*/ 34519 h 94844"/>
                    <a:gd name="connsiteX5" fmla="*/ 127592 w 276817"/>
                    <a:gd name="connsiteY5" fmla="*/ 53569 h 94844"/>
                    <a:gd name="connsiteX6" fmla="*/ 154580 w 276817"/>
                    <a:gd name="connsiteY6" fmla="*/ 59919 h 94844"/>
                    <a:gd name="connsiteX7" fmla="*/ 276817 w 276817"/>
                    <a:gd name="connsiteY7" fmla="*/ 94844 h 9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817" h="94844">
                      <a:moveTo>
                        <a:pt x="276817" y="94844"/>
                      </a:moveTo>
                      <a:cubicBezTo>
                        <a:pt x="192679" y="75265"/>
                        <a:pt x="108542" y="55686"/>
                        <a:pt x="62505" y="40869"/>
                      </a:cubicBezTo>
                      <a:cubicBezTo>
                        <a:pt x="16468" y="26052"/>
                        <a:pt x="5354" y="12294"/>
                        <a:pt x="592" y="5944"/>
                      </a:cubicBezTo>
                      <a:cubicBezTo>
                        <a:pt x="-4170" y="-406"/>
                        <a:pt x="20965" y="-1994"/>
                        <a:pt x="33930" y="2769"/>
                      </a:cubicBezTo>
                      <a:cubicBezTo>
                        <a:pt x="46895" y="7531"/>
                        <a:pt x="62770" y="26052"/>
                        <a:pt x="78380" y="34519"/>
                      </a:cubicBezTo>
                      <a:cubicBezTo>
                        <a:pt x="93990" y="42986"/>
                        <a:pt x="114892" y="49336"/>
                        <a:pt x="127592" y="53569"/>
                      </a:cubicBezTo>
                      <a:cubicBezTo>
                        <a:pt x="140292" y="57802"/>
                        <a:pt x="134736" y="54627"/>
                        <a:pt x="154580" y="59919"/>
                      </a:cubicBezTo>
                      <a:lnTo>
                        <a:pt x="276817" y="9484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id="{149EE8D1-50E5-4C98-BA18-E88F5B2900CD}"/>
                    </a:ext>
                  </a:extLst>
                </p:cNvPr>
                <p:cNvSpPr/>
                <p:nvPr/>
              </p:nvSpPr>
              <p:spPr>
                <a:xfrm>
                  <a:off x="3509518" y="4165416"/>
                  <a:ext cx="364426" cy="97503"/>
                </a:xfrm>
                <a:custGeom>
                  <a:avLst/>
                  <a:gdLst>
                    <a:gd name="connsiteX0" fmla="*/ 360807 w 364426"/>
                    <a:gd name="connsiteY0" fmla="*/ 184 h 97503"/>
                    <a:gd name="connsiteX1" fmla="*/ 190945 w 364426"/>
                    <a:gd name="connsiteY1" fmla="*/ 57334 h 97503"/>
                    <a:gd name="connsiteX2" fmla="*/ 86170 w 364426"/>
                    <a:gd name="connsiteY2" fmla="*/ 79559 h 97503"/>
                    <a:gd name="connsiteX3" fmla="*/ 445 w 364426"/>
                    <a:gd name="connsiteY3" fmla="*/ 62097 h 97503"/>
                    <a:gd name="connsiteX4" fmla="*/ 57595 w 364426"/>
                    <a:gd name="connsiteY4" fmla="*/ 97022 h 97503"/>
                    <a:gd name="connsiteX5" fmla="*/ 165545 w 364426"/>
                    <a:gd name="connsiteY5" fmla="*/ 79559 h 97503"/>
                    <a:gd name="connsiteX6" fmla="*/ 297307 w 364426"/>
                    <a:gd name="connsiteY6" fmla="*/ 39872 h 97503"/>
                    <a:gd name="connsiteX7" fmla="*/ 360807 w 364426"/>
                    <a:gd name="connsiteY7" fmla="*/ 184 h 97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426" h="97503">
                      <a:moveTo>
                        <a:pt x="360807" y="184"/>
                      </a:moveTo>
                      <a:cubicBezTo>
                        <a:pt x="343080" y="3094"/>
                        <a:pt x="236718" y="44105"/>
                        <a:pt x="190945" y="57334"/>
                      </a:cubicBezTo>
                      <a:cubicBezTo>
                        <a:pt x="145172" y="70563"/>
                        <a:pt x="117920" y="78765"/>
                        <a:pt x="86170" y="79559"/>
                      </a:cubicBezTo>
                      <a:cubicBezTo>
                        <a:pt x="54420" y="80353"/>
                        <a:pt x="5207" y="59187"/>
                        <a:pt x="445" y="62097"/>
                      </a:cubicBezTo>
                      <a:cubicBezTo>
                        <a:pt x="-4317" y="65007"/>
                        <a:pt x="30078" y="94112"/>
                        <a:pt x="57595" y="97022"/>
                      </a:cubicBezTo>
                      <a:cubicBezTo>
                        <a:pt x="85112" y="99932"/>
                        <a:pt x="125593" y="89084"/>
                        <a:pt x="165545" y="79559"/>
                      </a:cubicBezTo>
                      <a:cubicBezTo>
                        <a:pt x="205497" y="70034"/>
                        <a:pt x="267674" y="50191"/>
                        <a:pt x="297307" y="39872"/>
                      </a:cubicBezTo>
                      <a:cubicBezTo>
                        <a:pt x="326940" y="29553"/>
                        <a:pt x="378534" y="-2726"/>
                        <a:pt x="360807" y="18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: 図形 25">
                  <a:extLst>
                    <a:ext uri="{FF2B5EF4-FFF2-40B4-BE49-F238E27FC236}">
                      <a16:creationId xmlns:a16="http://schemas.microsoft.com/office/drawing/2014/main" id="{673EA39C-745E-457C-B629-D9C07924B56A}"/>
                    </a:ext>
                  </a:extLst>
                </p:cNvPr>
                <p:cNvSpPr/>
                <p:nvPr/>
              </p:nvSpPr>
              <p:spPr>
                <a:xfrm>
                  <a:off x="3425529" y="4289287"/>
                  <a:ext cx="150143" cy="54113"/>
                </a:xfrm>
                <a:custGeom>
                  <a:avLst/>
                  <a:gdLst>
                    <a:gd name="connsiteX0" fmla="*/ 149521 w 150143"/>
                    <a:gd name="connsiteY0" fmla="*/ 138 h 54113"/>
                    <a:gd name="connsiteX1" fmla="*/ 79671 w 150143"/>
                    <a:gd name="connsiteY1" fmla="*/ 39826 h 54113"/>
                    <a:gd name="connsiteX2" fmla="*/ 51096 w 150143"/>
                    <a:gd name="connsiteY2" fmla="*/ 54113 h 54113"/>
                    <a:gd name="connsiteX3" fmla="*/ 296 w 150143"/>
                    <a:gd name="connsiteY3" fmla="*/ 39826 h 54113"/>
                    <a:gd name="connsiteX4" fmla="*/ 35221 w 150143"/>
                    <a:gd name="connsiteY4" fmla="*/ 27126 h 54113"/>
                    <a:gd name="connsiteX5" fmla="*/ 149521 w 150143"/>
                    <a:gd name="connsiteY5" fmla="*/ 138 h 54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143" h="54113">
                      <a:moveTo>
                        <a:pt x="149521" y="138"/>
                      </a:moveTo>
                      <a:cubicBezTo>
                        <a:pt x="156929" y="2255"/>
                        <a:pt x="96075" y="30830"/>
                        <a:pt x="79671" y="39826"/>
                      </a:cubicBezTo>
                      <a:cubicBezTo>
                        <a:pt x="63267" y="48822"/>
                        <a:pt x="64325" y="54113"/>
                        <a:pt x="51096" y="54113"/>
                      </a:cubicBezTo>
                      <a:cubicBezTo>
                        <a:pt x="37867" y="54113"/>
                        <a:pt x="2942" y="44324"/>
                        <a:pt x="296" y="39826"/>
                      </a:cubicBezTo>
                      <a:cubicBezTo>
                        <a:pt x="-2350" y="35328"/>
                        <a:pt x="12996" y="33476"/>
                        <a:pt x="35221" y="27126"/>
                      </a:cubicBezTo>
                      <a:cubicBezTo>
                        <a:pt x="57446" y="20776"/>
                        <a:pt x="142113" y="-1979"/>
                        <a:pt x="149521" y="13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: 図形 26">
                  <a:extLst>
                    <a:ext uri="{FF2B5EF4-FFF2-40B4-BE49-F238E27FC236}">
                      <a16:creationId xmlns:a16="http://schemas.microsoft.com/office/drawing/2014/main" id="{25C1AF4C-BDE0-4F1D-85A8-8EE6A2EC1D01}"/>
                    </a:ext>
                  </a:extLst>
                </p:cNvPr>
                <p:cNvSpPr/>
                <p:nvPr/>
              </p:nvSpPr>
              <p:spPr>
                <a:xfrm>
                  <a:off x="3419862" y="4343109"/>
                  <a:ext cx="64850" cy="149814"/>
                </a:xfrm>
                <a:custGeom>
                  <a:avLst/>
                  <a:gdLst>
                    <a:gd name="connsiteX0" fmla="*/ 64701 w 64850"/>
                    <a:gd name="connsiteY0" fmla="*/ 291 h 149814"/>
                    <a:gd name="connsiteX1" fmla="*/ 18663 w 64850"/>
                    <a:gd name="connsiteY1" fmla="*/ 63791 h 149814"/>
                    <a:gd name="connsiteX2" fmla="*/ 13901 w 64850"/>
                    <a:gd name="connsiteY2" fmla="*/ 149516 h 149814"/>
                    <a:gd name="connsiteX3" fmla="*/ 1201 w 64850"/>
                    <a:gd name="connsiteY3" fmla="*/ 89191 h 149814"/>
                    <a:gd name="connsiteX4" fmla="*/ 64701 w 64850"/>
                    <a:gd name="connsiteY4" fmla="*/ 291 h 14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850" h="149814">
                      <a:moveTo>
                        <a:pt x="64701" y="291"/>
                      </a:moveTo>
                      <a:cubicBezTo>
                        <a:pt x="67611" y="-3942"/>
                        <a:pt x="27130" y="38920"/>
                        <a:pt x="18663" y="63791"/>
                      </a:cubicBezTo>
                      <a:cubicBezTo>
                        <a:pt x="10196" y="88662"/>
                        <a:pt x="16811" y="145283"/>
                        <a:pt x="13901" y="149516"/>
                      </a:cubicBezTo>
                      <a:cubicBezTo>
                        <a:pt x="10991" y="153749"/>
                        <a:pt x="-4355" y="111945"/>
                        <a:pt x="1201" y="89191"/>
                      </a:cubicBezTo>
                      <a:cubicBezTo>
                        <a:pt x="6757" y="66437"/>
                        <a:pt x="61791" y="4524"/>
                        <a:pt x="64701" y="29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: 図形 27">
                  <a:extLst>
                    <a:ext uri="{FF2B5EF4-FFF2-40B4-BE49-F238E27FC236}">
                      <a16:creationId xmlns:a16="http://schemas.microsoft.com/office/drawing/2014/main" id="{492F40A0-91E7-441E-B42B-816B7D748489}"/>
                    </a:ext>
                  </a:extLst>
                </p:cNvPr>
                <p:cNvSpPr/>
                <p:nvPr/>
              </p:nvSpPr>
              <p:spPr>
                <a:xfrm>
                  <a:off x="3305465" y="4339968"/>
                  <a:ext cx="136045" cy="132730"/>
                </a:xfrm>
                <a:custGeom>
                  <a:avLst/>
                  <a:gdLst>
                    <a:gd name="connsiteX0" fmla="*/ 134648 w 136045"/>
                    <a:gd name="connsiteY0" fmla="*/ 257 h 132730"/>
                    <a:gd name="connsiteX1" fmla="*/ 45748 w 136045"/>
                    <a:gd name="connsiteY1" fmla="*/ 97095 h 132730"/>
                    <a:gd name="connsiteX2" fmla="*/ 1298 w 136045"/>
                    <a:gd name="connsiteY2" fmla="*/ 132020 h 132730"/>
                    <a:gd name="connsiteX3" fmla="*/ 93373 w 136045"/>
                    <a:gd name="connsiteY3" fmla="*/ 70107 h 132730"/>
                    <a:gd name="connsiteX4" fmla="*/ 134648 w 136045"/>
                    <a:gd name="connsiteY4" fmla="*/ 257 h 132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045" h="132730">
                      <a:moveTo>
                        <a:pt x="134648" y="257"/>
                      </a:moveTo>
                      <a:cubicBezTo>
                        <a:pt x="126710" y="4755"/>
                        <a:pt x="67973" y="75135"/>
                        <a:pt x="45748" y="97095"/>
                      </a:cubicBezTo>
                      <a:cubicBezTo>
                        <a:pt x="23523" y="119055"/>
                        <a:pt x="-6640" y="136518"/>
                        <a:pt x="1298" y="132020"/>
                      </a:cubicBezTo>
                      <a:cubicBezTo>
                        <a:pt x="9235" y="127522"/>
                        <a:pt x="71677" y="88893"/>
                        <a:pt x="93373" y="70107"/>
                      </a:cubicBezTo>
                      <a:cubicBezTo>
                        <a:pt x="115069" y="51322"/>
                        <a:pt x="142586" y="-4241"/>
                        <a:pt x="134648" y="2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: 図形 28">
                  <a:extLst>
                    <a:ext uri="{FF2B5EF4-FFF2-40B4-BE49-F238E27FC236}">
                      <a16:creationId xmlns:a16="http://schemas.microsoft.com/office/drawing/2014/main" id="{8F5FBE14-E5F0-4A11-85A8-5BF09138A446}"/>
                    </a:ext>
                  </a:extLst>
                </p:cNvPr>
                <p:cNvSpPr/>
                <p:nvPr/>
              </p:nvSpPr>
              <p:spPr>
                <a:xfrm>
                  <a:off x="4021138" y="4183063"/>
                  <a:ext cx="271561" cy="81923"/>
                </a:xfrm>
                <a:custGeom>
                  <a:avLst/>
                  <a:gdLst>
                    <a:gd name="connsiteX0" fmla="*/ 0 w 271561"/>
                    <a:gd name="connsiteY0" fmla="*/ 0 h 81923"/>
                    <a:gd name="connsiteX1" fmla="*/ 112712 w 271561"/>
                    <a:gd name="connsiteY1" fmla="*/ 14287 h 81923"/>
                    <a:gd name="connsiteX2" fmla="*/ 269875 w 271561"/>
                    <a:gd name="connsiteY2" fmla="*/ 80962 h 81923"/>
                    <a:gd name="connsiteX3" fmla="*/ 200025 w 271561"/>
                    <a:gd name="connsiteY3" fmla="*/ 55562 h 81923"/>
                    <a:gd name="connsiteX4" fmla="*/ 0 w 271561"/>
                    <a:gd name="connsiteY4" fmla="*/ 0 h 8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561" h="81923">
                      <a:moveTo>
                        <a:pt x="0" y="0"/>
                      </a:moveTo>
                      <a:cubicBezTo>
                        <a:pt x="33866" y="396"/>
                        <a:pt x="67733" y="793"/>
                        <a:pt x="112712" y="14287"/>
                      </a:cubicBezTo>
                      <a:cubicBezTo>
                        <a:pt x="157691" y="27781"/>
                        <a:pt x="255323" y="74083"/>
                        <a:pt x="269875" y="80962"/>
                      </a:cubicBezTo>
                      <a:cubicBezTo>
                        <a:pt x="284427" y="87841"/>
                        <a:pt x="200025" y="55562"/>
                        <a:pt x="200025" y="5556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: 図形 29">
                  <a:extLst>
                    <a:ext uri="{FF2B5EF4-FFF2-40B4-BE49-F238E27FC236}">
                      <a16:creationId xmlns:a16="http://schemas.microsoft.com/office/drawing/2014/main" id="{EDACF0D8-925F-4072-BD9E-9523989CD94E}"/>
                    </a:ext>
                  </a:extLst>
                </p:cNvPr>
                <p:cNvSpPr/>
                <p:nvPr/>
              </p:nvSpPr>
              <p:spPr>
                <a:xfrm>
                  <a:off x="4175533" y="4141205"/>
                  <a:ext cx="264761" cy="151511"/>
                </a:xfrm>
                <a:custGeom>
                  <a:avLst/>
                  <a:gdLst>
                    <a:gd name="connsiteX0" fmla="*/ 15467 w 264761"/>
                    <a:gd name="connsiteY0" fmla="*/ 583 h 151511"/>
                    <a:gd name="connsiteX1" fmla="*/ 98017 w 264761"/>
                    <a:gd name="connsiteY1" fmla="*/ 94245 h 151511"/>
                    <a:gd name="connsiteX2" fmla="*/ 210730 w 264761"/>
                    <a:gd name="connsiteY2" fmla="*/ 127583 h 151511"/>
                    <a:gd name="connsiteX3" fmla="*/ 264705 w 264761"/>
                    <a:gd name="connsiteY3" fmla="*/ 148220 h 151511"/>
                    <a:gd name="connsiteX4" fmla="*/ 220255 w 264761"/>
                    <a:gd name="connsiteY4" fmla="*/ 56145 h 151511"/>
                    <a:gd name="connsiteX5" fmla="*/ 182155 w 264761"/>
                    <a:gd name="connsiteY5" fmla="*/ 25983 h 151511"/>
                    <a:gd name="connsiteX6" fmla="*/ 237717 w 264761"/>
                    <a:gd name="connsiteY6" fmla="*/ 122820 h 151511"/>
                    <a:gd name="connsiteX7" fmla="*/ 163105 w 264761"/>
                    <a:gd name="connsiteY7" fmla="*/ 114883 h 151511"/>
                    <a:gd name="connsiteX8" fmla="*/ 78967 w 264761"/>
                    <a:gd name="connsiteY8" fmla="*/ 83133 h 151511"/>
                    <a:gd name="connsiteX9" fmla="*/ 4355 w 264761"/>
                    <a:gd name="connsiteY9" fmla="*/ 54558 h 151511"/>
                    <a:gd name="connsiteX10" fmla="*/ 15467 w 264761"/>
                    <a:gd name="connsiteY10" fmla="*/ 583 h 151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4761" h="151511">
                      <a:moveTo>
                        <a:pt x="15467" y="583"/>
                      </a:moveTo>
                      <a:cubicBezTo>
                        <a:pt x="31077" y="7197"/>
                        <a:pt x="65473" y="73078"/>
                        <a:pt x="98017" y="94245"/>
                      </a:cubicBezTo>
                      <a:cubicBezTo>
                        <a:pt x="130561" y="115412"/>
                        <a:pt x="182949" y="118587"/>
                        <a:pt x="210730" y="127583"/>
                      </a:cubicBezTo>
                      <a:cubicBezTo>
                        <a:pt x="238511" y="136579"/>
                        <a:pt x="263118" y="160126"/>
                        <a:pt x="264705" y="148220"/>
                      </a:cubicBezTo>
                      <a:cubicBezTo>
                        <a:pt x="266292" y="136314"/>
                        <a:pt x="234013" y="76518"/>
                        <a:pt x="220255" y="56145"/>
                      </a:cubicBezTo>
                      <a:cubicBezTo>
                        <a:pt x="206497" y="35772"/>
                        <a:pt x="179245" y="14870"/>
                        <a:pt x="182155" y="25983"/>
                      </a:cubicBezTo>
                      <a:cubicBezTo>
                        <a:pt x="185065" y="37096"/>
                        <a:pt x="240892" y="108003"/>
                        <a:pt x="237717" y="122820"/>
                      </a:cubicBezTo>
                      <a:cubicBezTo>
                        <a:pt x="234542" y="137637"/>
                        <a:pt x="189563" y="121497"/>
                        <a:pt x="163105" y="114883"/>
                      </a:cubicBezTo>
                      <a:cubicBezTo>
                        <a:pt x="136647" y="108269"/>
                        <a:pt x="78967" y="83133"/>
                        <a:pt x="78967" y="83133"/>
                      </a:cubicBezTo>
                      <a:cubicBezTo>
                        <a:pt x="52509" y="73079"/>
                        <a:pt x="12822" y="63554"/>
                        <a:pt x="4355" y="54558"/>
                      </a:cubicBezTo>
                      <a:cubicBezTo>
                        <a:pt x="-4112" y="45562"/>
                        <a:pt x="-143" y="-6031"/>
                        <a:pt x="15467" y="5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: 図形 30">
                  <a:extLst>
                    <a:ext uri="{FF2B5EF4-FFF2-40B4-BE49-F238E27FC236}">
                      <a16:creationId xmlns:a16="http://schemas.microsoft.com/office/drawing/2014/main" id="{A40031FD-2B5A-4FEA-A4B5-8D19ED628F9E}"/>
                    </a:ext>
                  </a:extLst>
                </p:cNvPr>
                <p:cNvSpPr/>
                <p:nvPr/>
              </p:nvSpPr>
              <p:spPr>
                <a:xfrm>
                  <a:off x="4511675" y="4333875"/>
                  <a:ext cx="90488" cy="78053"/>
                </a:xfrm>
                <a:custGeom>
                  <a:avLst/>
                  <a:gdLst>
                    <a:gd name="connsiteX0" fmla="*/ 90488 w 90488"/>
                    <a:gd name="connsiteY0" fmla="*/ 0 h 78053"/>
                    <a:gd name="connsiteX1" fmla="*/ 0 w 90488"/>
                    <a:gd name="connsiteY1" fmla="*/ 77788 h 78053"/>
                    <a:gd name="connsiteX2" fmla="*/ 90488 w 90488"/>
                    <a:gd name="connsiteY2" fmla="*/ 0 h 7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488" h="78053">
                      <a:moveTo>
                        <a:pt x="90488" y="0"/>
                      </a:moveTo>
                      <a:cubicBezTo>
                        <a:pt x="90488" y="0"/>
                        <a:pt x="-265" y="72232"/>
                        <a:pt x="0" y="77788"/>
                      </a:cubicBezTo>
                      <a:cubicBezTo>
                        <a:pt x="264" y="83344"/>
                        <a:pt x="90488" y="0"/>
                        <a:pt x="9048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94A110F2-E48B-4CBC-9EC0-D6FC301BC8E2}"/>
                    </a:ext>
                  </a:extLst>
                </p:cNvPr>
                <p:cNvSpPr/>
                <p:nvPr/>
              </p:nvSpPr>
              <p:spPr>
                <a:xfrm>
                  <a:off x="4435194" y="4225925"/>
                  <a:ext cx="222649" cy="70639"/>
                </a:xfrm>
                <a:custGeom>
                  <a:avLst/>
                  <a:gdLst>
                    <a:gd name="connsiteX0" fmla="*/ 281 w 222649"/>
                    <a:gd name="connsiteY0" fmla="*/ 53975 h 70639"/>
                    <a:gd name="connsiteX1" fmla="*/ 89181 w 222649"/>
                    <a:gd name="connsiteY1" fmla="*/ 55563 h 70639"/>
                    <a:gd name="connsiteX2" fmla="*/ 139981 w 222649"/>
                    <a:gd name="connsiteY2" fmla="*/ 34925 h 70639"/>
                    <a:gd name="connsiteX3" fmla="*/ 181256 w 222649"/>
                    <a:gd name="connsiteY3" fmla="*/ 61913 h 70639"/>
                    <a:gd name="connsiteX4" fmla="*/ 201894 w 222649"/>
                    <a:gd name="connsiteY4" fmla="*/ 68263 h 70639"/>
                    <a:gd name="connsiteX5" fmla="*/ 182844 w 222649"/>
                    <a:gd name="connsiteY5" fmla="*/ 25400 h 70639"/>
                    <a:gd name="connsiteX6" fmla="*/ 222531 w 222649"/>
                    <a:gd name="connsiteY6" fmla="*/ 0 h 70639"/>
                    <a:gd name="connsiteX7" fmla="*/ 195544 w 222649"/>
                    <a:gd name="connsiteY7" fmla="*/ 25400 h 70639"/>
                    <a:gd name="connsiteX8" fmla="*/ 209831 w 222649"/>
                    <a:gd name="connsiteY8" fmla="*/ 68263 h 70639"/>
                    <a:gd name="connsiteX9" fmla="*/ 120931 w 222649"/>
                    <a:gd name="connsiteY9" fmla="*/ 47625 h 70639"/>
                    <a:gd name="connsiteX10" fmla="*/ 281 w 222649"/>
                    <a:gd name="connsiteY10" fmla="*/ 53975 h 70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2649" h="70639">
                      <a:moveTo>
                        <a:pt x="281" y="53975"/>
                      </a:moveTo>
                      <a:cubicBezTo>
                        <a:pt x="-5011" y="55298"/>
                        <a:pt x="65898" y="58738"/>
                        <a:pt x="89181" y="55563"/>
                      </a:cubicBezTo>
                      <a:cubicBezTo>
                        <a:pt x="112464" y="52388"/>
                        <a:pt x="124635" y="33867"/>
                        <a:pt x="139981" y="34925"/>
                      </a:cubicBezTo>
                      <a:cubicBezTo>
                        <a:pt x="155327" y="35983"/>
                        <a:pt x="170937" y="56357"/>
                        <a:pt x="181256" y="61913"/>
                      </a:cubicBezTo>
                      <a:cubicBezTo>
                        <a:pt x="191575" y="67469"/>
                        <a:pt x="201629" y="74348"/>
                        <a:pt x="201894" y="68263"/>
                      </a:cubicBezTo>
                      <a:cubicBezTo>
                        <a:pt x="202159" y="62178"/>
                        <a:pt x="179405" y="36777"/>
                        <a:pt x="182844" y="25400"/>
                      </a:cubicBezTo>
                      <a:cubicBezTo>
                        <a:pt x="186283" y="14023"/>
                        <a:pt x="220414" y="0"/>
                        <a:pt x="222531" y="0"/>
                      </a:cubicBezTo>
                      <a:cubicBezTo>
                        <a:pt x="224648" y="0"/>
                        <a:pt x="197661" y="14023"/>
                        <a:pt x="195544" y="25400"/>
                      </a:cubicBezTo>
                      <a:cubicBezTo>
                        <a:pt x="193427" y="36777"/>
                        <a:pt x="222266" y="64559"/>
                        <a:pt x="209831" y="68263"/>
                      </a:cubicBezTo>
                      <a:cubicBezTo>
                        <a:pt x="197396" y="71967"/>
                        <a:pt x="152416" y="50271"/>
                        <a:pt x="120931" y="47625"/>
                      </a:cubicBezTo>
                      <a:cubicBezTo>
                        <a:pt x="89446" y="44979"/>
                        <a:pt x="5573" y="52652"/>
                        <a:pt x="281" y="5397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: 図形 32">
                  <a:extLst>
                    <a:ext uri="{FF2B5EF4-FFF2-40B4-BE49-F238E27FC236}">
                      <a16:creationId xmlns:a16="http://schemas.microsoft.com/office/drawing/2014/main" id="{621B9813-2A34-454E-AEC0-B78960B61CDA}"/>
                    </a:ext>
                  </a:extLst>
                </p:cNvPr>
                <p:cNvSpPr/>
                <p:nvPr/>
              </p:nvSpPr>
              <p:spPr>
                <a:xfrm>
                  <a:off x="4603732" y="4049533"/>
                  <a:ext cx="118637" cy="218946"/>
                </a:xfrm>
                <a:custGeom>
                  <a:avLst/>
                  <a:gdLst>
                    <a:gd name="connsiteX0" fmla="*/ 18 w 118637"/>
                    <a:gd name="connsiteY0" fmla="*/ 180 h 218946"/>
                    <a:gd name="connsiteX1" fmla="*/ 103206 w 118637"/>
                    <a:gd name="connsiteY1" fmla="*/ 131942 h 218946"/>
                    <a:gd name="connsiteX2" fmla="*/ 38118 w 118637"/>
                    <a:gd name="connsiteY2" fmla="*/ 217667 h 218946"/>
                    <a:gd name="connsiteX3" fmla="*/ 101618 w 118637"/>
                    <a:gd name="connsiteY3" fmla="*/ 177980 h 218946"/>
                    <a:gd name="connsiteX4" fmla="*/ 112731 w 118637"/>
                    <a:gd name="connsiteY4" fmla="*/ 104955 h 218946"/>
                    <a:gd name="connsiteX5" fmla="*/ 18 w 118637"/>
                    <a:gd name="connsiteY5" fmla="*/ 180 h 218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637" h="218946">
                      <a:moveTo>
                        <a:pt x="18" y="180"/>
                      </a:moveTo>
                      <a:cubicBezTo>
                        <a:pt x="-1569" y="4678"/>
                        <a:pt x="96856" y="95694"/>
                        <a:pt x="103206" y="131942"/>
                      </a:cubicBezTo>
                      <a:cubicBezTo>
                        <a:pt x="109556" y="168190"/>
                        <a:pt x="38383" y="209994"/>
                        <a:pt x="38118" y="217667"/>
                      </a:cubicBezTo>
                      <a:cubicBezTo>
                        <a:pt x="37853" y="225340"/>
                        <a:pt x="89183" y="196765"/>
                        <a:pt x="101618" y="177980"/>
                      </a:cubicBezTo>
                      <a:cubicBezTo>
                        <a:pt x="114053" y="159195"/>
                        <a:pt x="126225" y="133530"/>
                        <a:pt x="112731" y="104955"/>
                      </a:cubicBezTo>
                      <a:cubicBezTo>
                        <a:pt x="99237" y="76380"/>
                        <a:pt x="1605" y="-4318"/>
                        <a:pt x="18" y="18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79AAD233-FE21-4195-8AB1-EE1FDA659E29}"/>
                    </a:ext>
                  </a:extLst>
                </p:cNvPr>
                <p:cNvSpPr/>
                <p:nvPr/>
              </p:nvSpPr>
              <p:spPr>
                <a:xfrm>
                  <a:off x="4754854" y="4178148"/>
                  <a:ext cx="88660" cy="366895"/>
                </a:xfrm>
                <a:custGeom>
                  <a:avLst/>
                  <a:gdLst>
                    <a:gd name="connsiteX0" fmla="*/ 88609 w 88660"/>
                    <a:gd name="connsiteY0" fmla="*/ 152 h 366895"/>
                    <a:gd name="connsiteX1" fmla="*/ 6059 w 88660"/>
                    <a:gd name="connsiteY1" fmla="*/ 108102 h 366895"/>
                    <a:gd name="connsiteX2" fmla="*/ 12409 w 88660"/>
                    <a:gd name="connsiteY2" fmla="*/ 282727 h 366895"/>
                    <a:gd name="connsiteX3" fmla="*/ 61621 w 88660"/>
                    <a:gd name="connsiteY3" fmla="*/ 366865 h 366895"/>
                    <a:gd name="connsiteX4" fmla="*/ 12409 w 88660"/>
                    <a:gd name="connsiteY4" fmla="*/ 274790 h 366895"/>
                    <a:gd name="connsiteX5" fmla="*/ 18759 w 88660"/>
                    <a:gd name="connsiteY5" fmla="*/ 89052 h 366895"/>
                    <a:gd name="connsiteX6" fmla="*/ 88609 w 88660"/>
                    <a:gd name="connsiteY6" fmla="*/ 152 h 366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8660" h="366895">
                      <a:moveTo>
                        <a:pt x="88609" y="152"/>
                      </a:moveTo>
                      <a:cubicBezTo>
                        <a:pt x="86492" y="3327"/>
                        <a:pt x="18759" y="61006"/>
                        <a:pt x="6059" y="108102"/>
                      </a:cubicBezTo>
                      <a:cubicBezTo>
                        <a:pt x="-6641" y="155198"/>
                        <a:pt x="3149" y="239600"/>
                        <a:pt x="12409" y="282727"/>
                      </a:cubicBezTo>
                      <a:cubicBezTo>
                        <a:pt x="21669" y="325854"/>
                        <a:pt x="61621" y="368188"/>
                        <a:pt x="61621" y="366865"/>
                      </a:cubicBezTo>
                      <a:cubicBezTo>
                        <a:pt x="61621" y="365542"/>
                        <a:pt x="19553" y="321092"/>
                        <a:pt x="12409" y="274790"/>
                      </a:cubicBezTo>
                      <a:cubicBezTo>
                        <a:pt x="5265" y="228488"/>
                        <a:pt x="10028" y="134296"/>
                        <a:pt x="18759" y="89052"/>
                      </a:cubicBezTo>
                      <a:cubicBezTo>
                        <a:pt x="27490" y="43808"/>
                        <a:pt x="90726" y="-3023"/>
                        <a:pt x="88609" y="15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: 図形 34">
                  <a:extLst>
                    <a:ext uri="{FF2B5EF4-FFF2-40B4-BE49-F238E27FC236}">
                      <a16:creationId xmlns:a16="http://schemas.microsoft.com/office/drawing/2014/main" id="{908DD4FD-D491-445C-B629-8205F3DEA705}"/>
                    </a:ext>
                  </a:extLst>
                </p:cNvPr>
                <p:cNvSpPr/>
                <p:nvPr/>
              </p:nvSpPr>
              <p:spPr>
                <a:xfrm>
                  <a:off x="4640263" y="4434261"/>
                  <a:ext cx="54419" cy="185578"/>
                </a:xfrm>
                <a:custGeom>
                  <a:avLst/>
                  <a:gdLst>
                    <a:gd name="connsiteX0" fmla="*/ 34925 w 54419"/>
                    <a:gd name="connsiteY0" fmla="*/ 1214 h 185578"/>
                    <a:gd name="connsiteX1" fmla="*/ 42862 w 54419"/>
                    <a:gd name="connsiteY1" fmla="*/ 167902 h 185578"/>
                    <a:gd name="connsiteX2" fmla="*/ 52387 w 54419"/>
                    <a:gd name="connsiteY2" fmla="*/ 172664 h 185578"/>
                    <a:gd name="connsiteX3" fmla="*/ 0 w 54419"/>
                    <a:gd name="connsiteY3" fmla="*/ 96464 h 185578"/>
                    <a:gd name="connsiteX4" fmla="*/ 34925 w 54419"/>
                    <a:gd name="connsiteY4" fmla="*/ 1214 h 185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419" h="185578">
                      <a:moveTo>
                        <a:pt x="34925" y="1214"/>
                      </a:moveTo>
                      <a:cubicBezTo>
                        <a:pt x="42069" y="13120"/>
                        <a:pt x="39952" y="139327"/>
                        <a:pt x="42862" y="167902"/>
                      </a:cubicBezTo>
                      <a:cubicBezTo>
                        <a:pt x="45772" y="196477"/>
                        <a:pt x="59531" y="184570"/>
                        <a:pt x="52387" y="172664"/>
                      </a:cubicBezTo>
                      <a:cubicBezTo>
                        <a:pt x="45243" y="160758"/>
                        <a:pt x="0" y="124774"/>
                        <a:pt x="0" y="96464"/>
                      </a:cubicBezTo>
                      <a:cubicBezTo>
                        <a:pt x="0" y="68154"/>
                        <a:pt x="27781" y="-10692"/>
                        <a:pt x="34925" y="121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: 図形 35">
                  <a:extLst>
                    <a:ext uri="{FF2B5EF4-FFF2-40B4-BE49-F238E27FC236}">
                      <a16:creationId xmlns:a16="http://schemas.microsoft.com/office/drawing/2014/main" id="{766F7012-1794-4C57-A2CD-B67167170FD3}"/>
                    </a:ext>
                  </a:extLst>
                </p:cNvPr>
                <p:cNvSpPr/>
                <p:nvPr/>
              </p:nvSpPr>
              <p:spPr>
                <a:xfrm>
                  <a:off x="4525912" y="4402347"/>
                  <a:ext cx="146143" cy="303048"/>
                </a:xfrm>
                <a:custGeom>
                  <a:avLst/>
                  <a:gdLst>
                    <a:gd name="connsiteX0" fmla="*/ 146101 w 146143"/>
                    <a:gd name="connsiteY0" fmla="*/ 1378 h 303048"/>
                    <a:gd name="connsiteX1" fmla="*/ 63551 w 146143"/>
                    <a:gd name="connsiteY1" fmla="*/ 107741 h 303048"/>
                    <a:gd name="connsiteX2" fmla="*/ 82601 w 146143"/>
                    <a:gd name="connsiteY2" fmla="*/ 199816 h 303048"/>
                    <a:gd name="connsiteX3" fmla="*/ 51 w 146143"/>
                    <a:gd name="connsiteY3" fmla="*/ 303003 h 303048"/>
                    <a:gd name="connsiteX4" fmla="*/ 69901 w 146143"/>
                    <a:gd name="connsiteY4" fmla="*/ 187116 h 303048"/>
                    <a:gd name="connsiteX5" fmla="*/ 50851 w 146143"/>
                    <a:gd name="connsiteY5" fmla="*/ 122028 h 303048"/>
                    <a:gd name="connsiteX6" fmla="*/ 74663 w 146143"/>
                    <a:gd name="connsiteY6" fmla="*/ 52178 h 303048"/>
                    <a:gd name="connsiteX7" fmla="*/ 146101 w 146143"/>
                    <a:gd name="connsiteY7" fmla="*/ 1378 h 30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6143" h="303048">
                      <a:moveTo>
                        <a:pt x="146101" y="1378"/>
                      </a:moveTo>
                      <a:cubicBezTo>
                        <a:pt x="144249" y="10638"/>
                        <a:pt x="74134" y="74668"/>
                        <a:pt x="63551" y="107741"/>
                      </a:cubicBezTo>
                      <a:cubicBezTo>
                        <a:pt x="52968" y="140814"/>
                        <a:pt x="93184" y="167272"/>
                        <a:pt x="82601" y="199816"/>
                      </a:cubicBezTo>
                      <a:cubicBezTo>
                        <a:pt x="72018" y="232360"/>
                        <a:pt x="2168" y="305120"/>
                        <a:pt x="51" y="303003"/>
                      </a:cubicBezTo>
                      <a:cubicBezTo>
                        <a:pt x="-2066" y="300886"/>
                        <a:pt x="61434" y="217279"/>
                        <a:pt x="69901" y="187116"/>
                      </a:cubicBezTo>
                      <a:cubicBezTo>
                        <a:pt x="78368" y="156954"/>
                        <a:pt x="50057" y="144518"/>
                        <a:pt x="50851" y="122028"/>
                      </a:cubicBezTo>
                      <a:cubicBezTo>
                        <a:pt x="51645" y="99538"/>
                        <a:pt x="61169" y="72551"/>
                        <a:pt x="74663" y="52178"/>
                      </a:cubicBezTo>
                      <a:cubicBezTo>
                        <a:pt x="88157" y="31805"/>
                        <a:pt x="147953" y="-7882"/>
                        <a:pt x="146101" y="137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リーフォーム: 図形 36">
                  <a:extLst>
                    <a:ext uri="{FF2B5EF4-FFF2-40B4-BE49-F238E27FC236}">
                      <a16:creationId xmlns:a16="http://schemas.microsoft.com/office/drawing/2014/main" id="{74F56752-4C57-4410-8837-56F7855C9728}"/>
                    </a:ext>
                  </a:extLst>
                </p:cNvPr>
                <p:cNvSpPr/>
                <p:nvPr/>
              </p:nvSpPr>
              <p:spPr>
                <a:xfrm>
                  <a:off x="4500488" y="4022411"/>
                  <a:ext cx="141239" cy="160846"/>
                </a:xfrm>
                <a:custGeom>
                  <a:avLst/>
                  <a:gdLst>
                    <a:gd name="connsiteX0" fmla="*/ 75 w 141239"/>
                    <a:gd name="connsiteY0" fmla="*/ 314 h 160846"/>
                    <a:gd name="connsiteX1" fmla="*/ 130250 w 141239"/>
                    <a:gd name="connsiteY1" fmla="*/ 57464 h 160846"/>
                    <a:gd name="connsiteX2" fmla="*/ 131837 w 141239"/>
                    <a:gd name="connsiteY2" fmla="*/ 160652 h 160846"/>
                    <a:gd name="connsiteX3" fmla="*/ 111200 w 141239"/>
                    <a:gd name="connsiteY3" fmla="*/ 81277 h 160846"/>
                    <a:gd name="connsiteX4" fmla="*/ 75 w 141239"/>
                    <a:gd name="connsiteY4" fmla="*/ 314 h 160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239" h="160846">
                      <a:moveTo>
                        <a:pt x="75" y="314"/>
                      </a:moveTo>
                      <a:cubicBezTo>
                        <a:pt x="3250" y="-3655"/>
                        <a:pt x="108290" y="30741"/>
                        <a:pt x="130250" y="57464"/>
                      </a:cubicBezTo>
                      <a:cubicBezTo>
                        <a:pt x="152210" y="84187"/>
                        <a:pt x="135012" y="156683"/>
                        <a:pt x="131837" y="160652"/>
                      </a:cubicBezTo>
                      <a:cubicBezTo>
                        <a:pt x="128662" y="164621"/>
                        <a:pt x="127869" y="106942"/>
                        <a:pt x="111200" y="81277"/>
                      </a:cubicBezTo>
                      <a:cubicBezTo>
                        <a:pt x="94531" y="55612"/>
                        <a:pt x="-3100" y="4283"/>
                        <a:pt x="75" y="31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38E2198B-12F1-4C7D-B5B8-AB5496320E5D}"/>
                    </a:ext>
                  </a:extLst>
                </p:cNvPr>
                <p:cNvSpPr/>
                <p:nvPr/>
              </p:nvSpPr>
              <p:spPr>
                <a:xfrm>
                  <a:off x="4444626" y="3821408"/>
                  <a:ext cx="131339" cy="311094"/>
                </a:xfrm>
                <a:custGeom>
                  <a:avLst/>
                  <a:gdLst>
                    <a:gd name="connsiteX0" fmla="*/ 25774 w 131339"/>
                    <a:gd name="connsiteY0" fmla="*/ 1292 h 311094"/>
                    <a:gd name="connsiteX1" fmla="*/ 30537 w 131339"/>
                    <a:gd name="connsiteY1" fmla="*/ 171155 h 311094"/>
                    <a:gd name="connsiteX2" fmla="*/ 106737 w 131339"/>
                    <a:gd name="connsiteY2" fmla="*/ 274342 h 311094"/>
                    <a:gd name="connsiteX3" fmla="*/ 127374 w 131339"/>
                    <a:gd name="connsiteY3" fmla="*/ 310855 h 311094"/>
                    <a:gd name="connsiteX4" fmla="*/ 36887 w 131339"/>
                    <a:gd name="connsiteY4" fmla="*/ 260055 h 311094"/>
                    <a:gd name="connsiteX5" fmla="*/ 374 w 131339"/>
                    <a:gd name="connsiteY5" fmla="*/ 237830 h 311094"/>
                    <a:gd name="connsiteX6" fmla="*/ 17837 w 131339"/>
                    <a:gd name="connsiteY6" fmla="*/ 99717 h 311094"/>
                    <a:gd name="connsiteX7" fmla="*/ 25774 w 131339"/>
                    <a:gd name="connsiteY7" fmla="*/ 1292 h 311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339" h="311094">
                      <a:moveTo>
                        <a:pt x="25774" y="1292"/>
                      </a:moveTo>
                      <a:cubicBezTo>
                        <a:pt x="27891" y="13198"/>
                        <a:pt x="17043" y="125647"/>
                        <a:pt x="30537" y="171155"/>
                      </a:cubicBezTo>
                      <a:cubicBezTo>
                        <a:pt x="44031" y="216663"/>
                        <a:pt x="90598" y="251059"/>
                        <a:pt x="106737" y="274342"/>
                      </a:cubicBezTo>
                      <a:cubicBezTo>
                        <a:pt x="122876" y="297625"/>
                        <a:pt x="139016" y="313236"/>
                        <a:pt x="127374" y="310855"/>
                      </a:cubicBezTo>
                      <a:cubicBezTo>
                        <a:pt x="115732" y="308474"/>
                        <a:pt x="58054" y="272226"/>
                        <a:pt x="36887" y="260055"/>
                      </a:cubicBezTo>
                      <a:cubicBezTo>
                        <a:pt x="15720" y="247884"/>
                        <a:pt x="3549" y="264553"/>
                        <a:pt x="374" y="237830"/>
                      </a:cubicBezTo>
                      <a:cubicBezTo>
                        <a:pt x="-2801" y="211107"/>
                        <a:pt x="15191" y="136759"/>
                        <a:pt x="17837" y="99717"/>
                      </a:cubicBezTo>
                      <a:cubicBezTo>
                        <a:pt x="20483" y="62675"/>
                        <a:pt x="23657" y="-10614"/>
                        <a:pt x="25774" y="129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1BFFDF2A-11DE-46F5-9E7B-009760A1BA9D}"/>
                    </a:ext>
                  </a:extLst>
                </p:cNvPr>
                <p:cNvSpPr/>
                <p:nvPr/>
              </p:nvSpPr>
              <p:spPr>
                <a:xfrm>
                  <a:off x="4094160" y="4019492"/>
                  <a:ext cx="413007" cy="98841"/>
                </a:xfrm>
                <a:custGeom>
                  <a:avLst/>
                  <a:gdLst>
                    <a:gd name="connsiteX0" fmla="*/ 412753 w 413007"/>
                    <a:gd name="connsiteY0" fmla="*/ 98483 h 98841"/>
                    <a:gd name="connsiteX1" fmla="*/ 314328 w 413007"/>
                    <a:gd name="connsiteY1" fmla="*/ 55621 h 98841"/>
                    <a:gd name="connsiteX2" fmla="*/ 215903 w 413007"/>
                    <a:gd name="connsiteY2" fmla="*/ 22283 h 98841"/>
                    <a:gd name="connsiteX3" fmla="*/ 165103 w 413007"/>
                    <a:gd name="connsiteY3" fmla="*/ 33396 h 98841"/>
                    <a:gd name="connsiteX4" fmla="*/ 3 w 413007"/>
                    <a:gd name="connsiteY4" fmla="*/ 58 h 98841"/>
                    <a:gd name="connsiteX5" fmla="*/ 169865 w 413007"/>
                    <a:gd name="connsiteY5" fmla="*/ 25458 h 98841"/>
                    <a:gd name="connsiteX6" fmla="*/ 284165 w 413007"/>
                    <a:gd name="connsiteY6" fmla="*/ 30221 h 98841"/>
                    <a:gd name="connsiteX7" fmla="*/ 412753 w 413007"/>
                    <a:gd name="connsiteY7" fmla="*/ 98483 h 98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3007" h="98841">
                      <a:moveTo>
                        <a:pt x="412753" y="98483"/>
                      </a:moveTo>
                      <a:cubicBezTo>
                        <a:pt x="417780" y="102716"/>
                        <a:pt x="347136" y="68321"/>
                        <a:pt x="314328" y="55621"/>
                      </a:cubicBezTo>
                      <a:cubicBezTo>
                        <a:pt x="281520" y="42921"/>
                        <a:pt x="240774" y="25987"/>
                        <a:pt x="215903" y="22283"/>
                      </a:cubicBezTo>
                      <a:cubicBezTo>
                        <a:pt x="191032" y="18579"/>
                        <a:pt x="201086" y="37100"/>
                        <a:pt x="165103" y="33396"/>
                      </a:cubicBezTo>
                      <a:cubicBezTo>
                        <a:pt x="129120" y="29692"/>
                        <a:pt x="-791" y="1381"/>
                        <a:pt x="3" y="58"/>
                      </a:cubicBezTo>
                      <a:cubicBezTo>
                        <a:pt x="797" y="-1265"/>
                        <a:pt x="122505" y="20431"/>
                        <a:pt x="169865" y="25458"/>
                      </a:cubicBezTo>
                      <a:cubicBezTo>
                        <a:pt x="217225" y="30485"/>
                        <a:pt x="247652" y="19902"/>
                        <a:pt x="284165" y="30221"/>
                      </a:cubicBezTo>
                      <a:cubicBezTo>
                        <a:pt x="320678" y="40540"/>
                        <a:pt x="407726" y="94250"/>
                        <a:pt x="412753" y="984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: 図形 39">
                  <a:extLst>
                    <a:ext uri="{FF2B5EF4-FFF2-40B4-BE49-F238E27FC236}">
                      <a16:creationId xmlns:a16="http://schemas.microsoft.com/office/drawing/2014/main" id="{4F76BCC0-022D-498E-9566-E5C7A8E14E11}"/>
                    </a:ext>
                  </a:extLst>
                </p:cNvPr>
                <p:cNvSpPr/>
                <p:nvPr/>
              </p:nvSpPr>
              <p:spPr>
                <a:xfrm>
                  <a:off x="3796763" y="4020995"/>
                  <a:ext cx="319877" cy="31552"/>
                </a:xfrm>
                <a:custGeom>
                  <a:avLst/>
                  <a:gdLst>
                    <a:gd name="connsiteX0" fmla="*/ 319625 w 319877"/>
                    <a:gd name="connsiteY0" fmla="*/ 143 h 31552"/>
                    <a:gd name="connsiteX1" fmla="*/ 173575 w 319877"/>
                    <a:gd name="connsiteY1" fmla="*/ 16018 h 31552"/>
                    <a:gd name="connsiteX2" fmla="*/ 97375 w 319877"/>
                    <a:gd name="connsiteY2" fmla="*/ 6493 h 31552"/>
                    <a:gd name="connsiteX3" fmla="*/ 32287 w 319877"/>
                    <a:gd name="connsiteY3" fmla="*/ 9668 h 31552"/>
                    <a:gd name="connsiteX4" fmla="*/ 5300 w 319877"/>
                    <a:gd name="connsiteY4" fmla="*/ 30305 h 31552"/>
                    <a:gd name="connsiteX5" fmla="*/ 135475 w 319877"/>
                    <a:gd name="connsiteY5" fmla="*/ 27130 h 31552"/>
                    <a:gd name="connsiteX6" fmla="*/ 319625 w 319877"/>
                    <a:gd name="connsiteY6" fmla="*/ 143 h 31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877" h="31552">
                      <a:moveTo>
                        <a:pt x="319625" y="143"/>
                      </a:moveTo>
                      <a:cubicBezTo>
                        <a:pt x="325975" y="-1709"/>
                        <a:pt x="210617" y="14960"/>
                        <a:pt x="173575" y="16018"/>
                      </a:cubicBezTo>
                      <a:cubicBezTo>
                        <a:pt x="136533" y="17076"/>
                        <a:pt x="120923" y="7551"/>
                        <a:pt x="97375" y="6493"/>
                      </a:cubicBezTo>
                      <a:cubicBezTo>
                        <a:pt x="73827" y="5435"/>
                        <a:pt x="47633" y="5699"/>
                        <a:pt x="32287" y="9668"/>
                      </a:cubicBezTo>
                      <a:cubicBezTo>
                        <a:pt x="16941" y="13637"/>
                        <a:pt x="-11898" y="27395"/>
                        <a:pt x="5300" y="30305"/>
                      </a:cubicBezTo>
                      <a:cubicBezTo>
                        <a:pt x="22498" y="33215"/>
                        <a:pt x="87321" y="30569"/>
                        <a:pt x="135475" y="27130"/>
                      </a:cubicBezTo>
                      <a:cubicBezTo>
                        <a:pt x="183629" y="23691"/>
                        <a:pt x="313275" y="1995"/>
                        <a:pt x="319625" y="1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: 図形 40">
                  <a:extLst>
                    <a:ext uri="{FF2B5EF4-FFF2-40B4-BE49-F238E27FC236}">
                      <a16:creationId xmlns:a16="http://schemas.microsoft.com/office/drawing/2014/main" id="{6DE48469-DABE-44F2-AEE1-C67A692A45F1}"/>
                    </a:ext>
                  </a:extLst>
                </p:cNvPr>
                <p:cNvSpPr/>
                <p:nvPr/>
              </p:nvSpPr>
              <p:spPr>
                <a:xfrm>
                  <a:off x="3662330" y="3976534"/>
                  <a:ext cx="169968" cy="83439"/>
                </a:xfrm>
                <a:custGeom>
                  <a:avLst/>
                  <a:gdLst>
                    <a:gd name="connsiteX0" fmla="*/ 33 w 169968"/>
                    <a:gd name="connsiteY0" fmla="*/ 154 h 83439"/>
                    <a:gd name="connsiteX1" fmla="*/ 101633 w 169968"/>
                    <a:gd name="connsiteY1" fmla="*/ 79529 h 83439"/>
                    <a:gd name="connsiteX2" fmla="*/ 169895 w 169968"/>
                    <a:gd name="connsiteY2" fmla="*/ 70004 h 83439"/>
                    <a:gd name="connsiteX3" fmla="*/ 112745 w 169968"/>
                    <a:gd name="connsiteY3" fmla="*/ 58891 h 83439"/>
                    <a:gd name="connsiteX4" fmla="*/ 33 w 169968"/>
                    <a:gd name="connsiteY4" fmla="*/ 154 h 83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968" h="83439">
                      <a:moveTo>
                        <a:pt x="33" y="154"/>
                      </a:moveTo>
                      <a:cubicBezTo>
                        <a:pt x="-1819" y="3594"/>
                        <a:pt x="73323" y="67887"/>
                        <a:pt x="101633" y="79529"/>
                      </a:cubicBezTo>
                      <a:cubicBezTo>
                        <a:pt x="129943" y="91171"/>
                        <a:pt x="168043" y="73444"/>
                        <a:pt x="169895" y="70004"/>
                      </a:cubicBezTo>
                      <a:cubicBezTo>
                        <a:pt x="171747" y="66564"/>
                        <a:pt x="138409" y="66035"/>
                        <a:pt x="112745" y="58891"/>
                      </a:cubicBezTo>
                      <a:cubicBezTo>
                        <a:pt x="87081" y="51747"/>
                        <a:pt x="1885" y="-3286"/>
                        <a:pt x="33" y="15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: 図形 41">
                  <a:extLst>
                    <a:ext uri="{FF2B5EF4-FFF2-40B4-BE49-F238E27FC236}">
                      <a16:creationId xmlns:a16="http://schemas.microsoft.com/office/drawing/2014/main" id="{D60BADD7-085C-4509-BABA-B6574CBBCF17}"/>
                    </a:ext>
                  </a:extLst>
                </p:cNvPr>
                <p:cNvSpPr/>
                <p:nvPr/>
              </p:nvSpPr>
              <p:spPr>
                <a:xfrm>
                  <a:off x="3581388" y="3986212"/>
                  <a:ext cx="162548" cy="117554"/>
                </a:xfrm>
                <a:custGeom>
                  <a:avLst/>
                  <a:gdLst>
                    <a:gd name="connsiteX0" fmla="*/ 96850 w 162548"/>
                    <a:gd name="connsiteY0" fmla="*/ 1 h 117554"/>
                    <a:gd name="connsiteX1" fmla="*/ 104787 w 162548"/>
                    <a:gd name="connsiteY1" fmla="*/ 69851 h 117554"/>
                    <a:gd name="connsiteX2" fmla="*/ 161937 w 162548"/>
                    <a:gd name="connsiteY2" fmla="*/ 117476 h 117554"/>
                    <a:gd name="connsiteX3" fmla="*/ 63512 w 162548"/>
                    <a:gd name="connsiteY3" fmla="*/ 79376 h 117554"/>
                    <a:gd name="connsiteX4" fmla="*/ 12 w 162548"/>
                    <a:gd name="connsiteY4" fmla="*/ 15876 h 117554"/>
                    <a:gd name="connsiteX5" fmla="*/ 68275 w 162548"/>
                    <a:gd name="connsiteY5" fmla="*/ 69851 h 117554"/>
                    <a:gd name="connsiteX6" fmla="*/ 98437 w 162548"/>
                    <a:gd name="connsiteY6" fmla="*/ 71438 h 117554"/>
                    <a:gd name="connsiteX7" fmla="*/ 96850 w 162548"/>
                    <a:gd name="connsiteY7" fmla="*/ 1 h 11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548" h="117554">
                      <a:moveTo>
                        <a:pt x="96850" y="1"/>
                      </a:moveTo>
                      <a:cubicBezTo>
                        <a:pt x="97908" y="-264"/>
                        <a:pt x="93939" y="50272"/>
                        <a:pt x="104787" y="69851"/>
                      </a:cubicBezTo>
                      <a:cubicBezTo>
                        <a:pt x="115635" y="89430"/>
                        <a:pt x="168816" y="115889"/>
                        <a:pt x="161937" y="117476"/>
                      </a:cubicBezTo>
                      <a:cubicBezTo>
                        <a:pt x="155058" y="119063"/>
                        <a:pt x="90499" y="96309"/>
                        <a:pt x="63512" y="79376"/>
                      </a:cubicBezTo>
                      <a:cubicBezTo>
                        <a:pt x="36524" y="62443"/>
                        <a:pt x="-782" y="17463"/>
                        <a:pt x="12" y="15876"/>
                      </a:cubicBezTo>
                      <a:cubicBezTo>
                        <a:pt x="806" y="14289"/>
                        <a:pt x="51871" y="60591"/>
                        <a:pt x="68275" y="69851"/>
                      </a:cubicBezTo>
                      <a:cubicBezTo>
                        <a:pt x="84679" y="79111"/>
                        <a:pt x="96056" y="79904"/>
                        <a:pt x="98437" y="71438"/>
                      </a:cubicBezTo>
                      <a:cubicBezTo>
                        <a:pt x="100818" y="62972"/>
                        <a:pt x="95792" y="266"/>
                        <a:pt x="96850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: 図形 42">
                  <a:extLst>
                    <a:ext uri="{FF2B5EF4-FFF2-40B4-BE49-F238E27FC236}">
                      <a16:creationId xmlns:a16="http://schemas.microsoft.com/office/drawing/2014/main" id="{2CC0F77D-5118-453E-98CD-6855CAFD7BB4}"/>
                    </a:ext>
                  </a:extLst>
                </p:cNvPr>
                <p:cNvSpPr/>
                <p:nvPr/>
              </p:nvSpPr>
              <p:spPr>
                <a:xfrm>
                  <a:off x="3519247" y="4013776"/>
                  <a:ext cx="122071" cy="113879"/>
                </a:xfrm>
                <a:custGeom>
                  <a:avLst/>
                  <a:gdLst>
                    <a:gd name="connsiteX0" fmla="*/ 19291 w 122071"/>
                    <a:gd name="connsiteY0" fmla="*/ 1012 h 113879"/>
                    <a:gd name="connsiteX1" fmla="*/ 120891 w 122071"/>
                    <a:gd name="connsiteY1" fmla="*/ 110549 h 113879"/>
                    <a:gd name="connsiteX2" fmla="*/ 70091 w 122071"/>
                    <a:gd name="connsiteY2" fmla="*/ 83562 h 113879"/>
                    <a:gd name="connsiteX3" fmla="*/ 241 w 122071"/>
                    <a:gd name="connsiteY3" fmla="*/ 62924 h 113879"/>
                    <a:gd name="connsiteX4" fmla="*/ 46278 w 122071"/>
                    <a:gd name="connsiteY4" fmla="*/ 54987 h 113879"/>
                    <a:gd name="connsiteX5" fmla="*/ 19291 w 122071"/>
                    <a:gd name="connsiteY5" fmla="*/ 1012 h 113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071" h="113879">
                      <a:moveTo>
                        <a:pt x="19291" y="1012"/>
                      </a:moveTo>
                      <a:cubicBezTo>
                        <a:pt x="31726" y="10272"/>
                        <a:pt x="112424" y="96791"/>
                        <a:pt x="120891" y="110549"/>
                      </a:cubicBezTo>
                      <a:cubicBezTo>
                        <a:pt x="129358" y="124307"/>
                        <a:pt x="90199" y="91499"/>
                        <a:pt x="70091" y="83562"/>
                      </a:cubicBezTo>
                      <a:cubicBezTo>
                        <a:pt x="49983" y="75625"/>
                        <a:pt x="4210" y="67686"/>
                        <a:pt x="241" y="62924"/>
                      </a:cubicBezTo>
                      <a:cubicBezTo>
                        <a:pt x="-3728" y="58162"/>
                        <a:pt x="42574" y="61072"/>
                        <a:pt x="46278" y="54987"/>
                      </a:cubicBezTo>
                      <a:cubicBezTo>
                        <a:pt x="49982" y="48902"/>
                        <a:pt x="6856" y="-8248"/>
                        <a:pt x="19291" y="10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: 図形 43">
                  <a:extLst>
                    <a:ext uri="{FF2B5EF4-FFF2-40B4-BE49-F238E27FC236}">
                      <a16:creationId xmlns:a16="http://schemas.microsoft.com/office/drawing/2014/main" id="{3CF8339A-DDE7-43F0-BE0F-9024353144E4}"/>
                    </a:ext>
                  </a:extLst>
                </p:cNvPr>
                <p:cNvSpPr/>
                <p:nvPr/>
              </p:nvSpPr>
              <p:spPr>
                <a:xfrm>
                  <a:off x="3458910" y="4094145"/>
                  <a:ext cx="143499" cy="60377"/>
                </a:xfrm>
                <a:custGeom>
                  <a:avLst/>
                  <a:gdLst>
                    <a:gd name="connsiteX0" fmla="*/ 253 w 143499"/>
                    <a:gd name="connsiteY0" fmla="*/ 18 h 60377"/>
                    <a:gd name="connsiteX1" fmla="*/ 130428 w 143499"/>
                    <a:gd name="connsiteY1" fmla="*/ 38118 h 60377"/>
                    <a:gd name="connsiteX2" fmla="*/ 135190 w 143499"/>
                    <a:gd name="connsiteY2" fmla="*/ 60343 h 60377"/>
                    <a:gd name="connsiteX3" fmla="*/ 97090 w 143499"/>
                    <a:gd name="connsiteY3" fmla="*/ 33355 h 60377"/>
                    <a:gd name="connsiteX4" fmla="*/ 253 w 143499"/>
                    <a:gd name="connsiteY4" fmla="*/ 18 h 60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499" h="60377">
                      <a:moveTo>
                        <a:pt x="253" y="18"/>
                      </a:moveTo>
                      <a:cubicBezTo>
                        <a:pt x="5809" y="812"/>
                        <a:pt x="107939" y="28064"/>
                        <a:pt x="130428" y="38118"/>
                      </a:cubicBezTo>
                      <a:cubicBezTo>
                        <a:pt x="152918" y="48172"/>
                        <a:pt x="140746" y="61137"/>
                        <a:pt x="135190" y="60343"/>
                      </a:cubicBezTo>
                      <a:cubicBezTo>
                        <a:pt x="129634" y="59549"/>
                        <a:pt x="111907" y="41822"/>
                        <a:pt x="97090" y="33355"/>
                      </a:cubicBezTo>
                      <a:cubicBezTo>
                        <a:pt x="82273" y="24888"/>
                        <a:pt x="-5303" y="-776"/>
                        <a:pt x="253" y="1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1FBD666A-3A74-4D00-AFF2-4F3517F80D93}"/>
                    </a:ext>
                  </a:extLst>
                </p:cNvPr>
                <p:cNvSpPr/>
                <p:nvPr/>
              </p:nvSpPr>
              <p:spPr>
                <a:xfrm>
                  <a:off x="3427756" y="4111616"/>
                  <a:ext cx="128513" cy="71455"/>
                </a:xfrm>
                <a:custGeom>
                  <a:avLst/>
                  <a:gdLst>
                    <a:gd name="connsiteX0" fmla="*/ 128244 w 128513"/>
                    <a:gd name="connsiteY0" fmla="*/ 71447 h 71455"/>
                    <a:gd name="connsiteX1" fmla="*/ 26644 w 128513"/>
                    <a:gd name="connsiteY1" fmla="*/ 34934 h 71455"/>
                    <a:gd name="connsiteX2" fmla="*/ 1244 w 128513"/>
                    <a:gd name="connsiteY2" fmla="*/ 9 h 71455"/>
                    <a:gd name="connsiteX3" fmla="*/ 55219 w 128513"/>
                    <a:gd name="connsiteY3" fmla="*/ 31759 h 71455"/>
                    <a:gd name="connsiteX4" fmla="*/ 128244 w 128513"/>
                    <a:gd name="connsiteY4" fmla="*/ 71447 h 71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513" h="71455">
                      <a:moveTo>
                        <a:pt x="128244" y="71447"/>
                      </a:moveTo>
                      <a:cubicBezTo>
                        <a:pt x="123481" y="71976"/>
                        <a:pt x="47811" y="46840"/>
                        <a:pt x="26644" y="34934"/>
                      </a:cubicBezTo>
                      <a:cubicBezTo>
                        <a:pt x="5477" y="23028"/>
                        <a:pt x="-3519" y="538"/>
                        <a:pt x="1244" y="9"/>
                      </a:cubicBezTo>
                      <a:cubicBezTo>
                        <a:pt x="6006" y="-520"/>
                        <a:pt x="37227" y="21440"/>
                        <a:pt x="55219" y="31759"/>
                      </a:cubicBezTo>
                      <a:cubicBezTo>
                        <a:pt x="73211" y="42078"/>
                        <a:pt x="133007" y="70918"/>
                        <a:pt x="128244" y="7144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85FC57AA-1D86-4C69-946D-EC21F180DB4A}"/>
                    </a:ext>
                  </a:extLst>
                </p:cNvPr>
                <p:cNvSpPr/>
                <p:nvPr/>
              </p:nvSpPr>
              <p:spPr>
                <a:xfrm>
                  <a:off x="3405188" y="4146550"/>
                  <a:ext cx="42872" cy="60891"/>
                </a:xfrm>
                <a:custGeom>
                  <a:avLst/>
                  <a:gdLst>
                    <a:gd name="connsiteX0" fmla="*/ 0 w 42872"/>
                    <a:gd name="connsiteY0" fmla="*/ 0 h 60891"/>
                    <a:gd name="connsiteX1" fmla="*/ 42862 w 42872"/>
                    <a:gd name="connsiteY1" fmla="*/ 60325 h 60891"/>
                    <a:gd name="connsiteX2" fmla="*/ 0 w 42872"/>
                    <a:gd name="connsiteY2" fmla="*/ 0 h 60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872" h="60891">
                      <a:moveTo>
                        <a:pt x="0" y="0"/>
                      </a:moveTo>
                      <a:cubicBezTo>
                        <a:pt x="0" y="0"/>
                        <a:pt x="42068" y="52917"/>
                        <a:pt x="42862" y="60325"/>
                      </a:cubicBezTo>
                      <a:cubicBezTo>
                        <a:pt x="43656" y="67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: 図形 46">
                  <a:extLst>
                    <a:ext uri="{FF2B5EF4-FFF2-40B4-BE49-F238E27FC236}">
                      <a16:creationId xmlns:a16="http://schemas.microsoft.com/office/drawing/2014/main" id="{0C72EB9F-E2DA-40F8-9D08-0B729E348F3B}"/>
                    </a:ext>
                  </a:extLst>
                </p:cNvPr>
                <p:cNvSpPr/>
                <p:nvPr/>
              </p:nvSpPr>
              <p:spPr>
                <a:xfrm>
                  <a:off x="3236636" y="3365474"/>
                  <a:ext cx="227335" cy="955563"/>
                </a:xfrm>
                <a:custGeom>
                  <a:avLst/>
                  <a:gdLst>
                    <a:gd name="connsiteX0" fmla="*/ 160614 w 227335"/>
                    <a:gd name="connsiteY0" fmla="*/ 26 h 955563"/>
                    <a:gd name="connsiteX1" fmla="*/ 163789 w 227335"/>
                    <a:gd name="connsiteY1" fmla="*/ 214339 h 955563"/>
                    <a:gd name="connsiteX2" fmla="*/ 227289 w 227335"/>
                    <a:gd name="connsiteY2" fmla="*/ 352451 h 955563"/>
                    <a:gd name="connsiteX3" fmla="*/ 171727 w 227335"/>
                    <a:gd name="connsiteY3" fmla="*/ 441351 h 955563"/>
                    <a:gd name="connsiteX4" fmla="*/ 47902 w 227335"/>
                    <a:gd name="connsiteY4" fmla="*/ 769964 h 955563"/>
                    <a:gd name="connsiteX5" fmla="*/ 1864 w 227335"/>
                    <a:gd name="connsiteY5" fmla="*/ 904901 h 955563"/>
                    <a:gd name="connsiteX6" fmla="*/ 16152 w 227335"/>
                    <a:gd name="connsiteY6" fmla="*/ 950939 h 955563"/>
                    <a:gd name="connsiteX7" fmla="*/ 81239 w 227335"/>
                    <a:gd name="connsiteY7" fmla="*/ 803301 h 955563"/>
                    <a:gd name="connsiteX8" fmla="*/ 178077 w 227335"/>
                    <a:gd name="connsiteY8" fmla="*/ 417539 h 955563"/>
                    <a:gd name="connsiteX9" fmla="*/ 225702 w 227335"/>
                    <a:gd name="connsiteY9" fmla="*/ 306414 h 955563"/>
                    <a:gd name="connsiteX10" fmla="*/ 197127 w 227335"/>
                    <a:gd name="connsiteY10" fmla="*/ 228626 h 955563"/>
                    <a:gd name="connsiteX11" fmla="*/ 160614 w 227335"/>
                    <a:gd name="connsiteY11" fmla="*/ 26 h 955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7335" h="955563">
                      <a:moveTo>
                        <a:pt x="160614" y="26"/>
                      </a:moveTo>
                      <a:cubicBezTo>
                        <a:pt x="155058" y="-2355"/>
                        <a:pt x="152677" y="155602"/>
                        <a:pt x="163789" y="214339"/>
                      </a:cubicBezTo>
                      <a:cubicBezTo>
                        <a:pt x="174901" y="273076"/>
                        <a:pt x="225966" y="314616"/>
                        <a:pt x="227289" y="352451"/>
                      </a:cubicBezTo>
                      <a:cubicBezTo>
                        <a:pt x="228612" y="390286"/>
                        <a:pt x="201625" y="371766"/>
                        <a:pt x="171727" y="441351"/>
                      </a:cubicBezTo>
                      <a:cubicBezTo>
                        <a:pt x="141829" y="510936"/>
                        <a:pt x="76212" y="692706"/>
                        <a:pt x="47902" y="769964"/>
                      </a:cubicBezTo>
                      <a:cubicBezTo>
                        <a:pt x="19591" y="847222"/>
                        <a:pt x="7156" y="874739"/>
                        <a:pt x="1864" y="904901"/>
                      </a:cubicBezTo>
                      <a:cubicBezTo>
                        <a:pt x="-3428" y="935063"/>
                        <a:pt x="2923" y="967872"/>
                        <a:pt x="16152" y="950939"/>
                      </a:cubicBezTo>
                      <a:cubicBezTo>
                        <a:pt x="29381" y="934006"/>
                        <a:pt x="54251" y="892201"/>
                        <a:pt x="81239" y="803301"/>
                      </a:cubicBezTo>
                      <a:cubicBezTo>
                        <a:pt x="108226" y="714401"/>
                        <a:pt x="154000" y="500354"/>
                        <a:pt x="178077" y="417539"/>
                      </a:cubicBezTo>
                      <a:cubicBezTo>
                        <a:pt x="202154" y="334725"/>
                        <a:pt x="222527" y="337899"/>
                        <a:pt x="225702" y="306414"/>
                      </a:cubicBezTo>
                      <a:cubicBezTo>
                        <a:pt x="228877" y="274929"/>
                        <a:pt x="207710" y="275722"/>
                        <a:pt x="197127" y="228626"/>
                      </a:cubicBezTo>
                      <a:cubicBezTo>
                        <a:pt x="186544" y="181530"/>
                        <a:pt x="166170" y="2407"/>
                        <a:pt x="160614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: 図形 47">
                  <a:extLst>
                    <a:ext uri="{FF2B5EF4-FFF2-40B4-BE49-F238E27FC236}">
                      <a16:creationId xmlns:a16="http://schemas.microsoft.com/office/drawing/2014/main" id="{CE5DB4CC-6C06-4A4F-A985-833F9D887011}"/>
                    </a:ext>
                  </a:extLst>
                </p:cNvPr>
                <p:cNvSpPr/>
                <p:nvPr/>
              </p:nvSpPr>
              <p:spPr>
                <a:xfrm>
                  <a:off x="3343433" y="3873017"/>
                  <a:ext cx="196860" cy="395978"/>
                </a:xfrm>
                <a:custGeom>
                  <a:avLst/>
                  <a:gdLst>
                    <a:gd name="connsiteX0" fmla="*/ 83980 w 196860"/>
                    <a:gd name="connsiteY0" fmla="*/ 395771 h 395978"/>
                    <a:gd name="connsiteX1" fmla="*/ 4605 w 196860"/>
                    <a:gd name="connsiteY1" fmla="*/ 324333 h 395978"/>
                    <a:gd name="connsiteX2" fmla="*/ 115730 w 196860"/>
                    <a:gd name="connsiteY2" fmla="*/ 149708 h 395978"/>
                    <a:gd name="connsiteX3" fmla="*/ 193517 w 196860"/>
                    <a:gd name="connsiteY3" fmla="*/ 3658 h 395978"/>
                    <a:gd name="connsiteX4" fmla="*/ 3017 w 196860"/>
                    <a:gd name="connsiteY4" fmla="*/ 305283 h 395978"/>
                    <a:gd name="connsiteX5" fmla="*/ 83980 w 196860"/>
                    <a:gd name="connsiteY5" fmla="*/ 395771 h 395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860" h="395978">
                      <a:moveTo>
                        <a:pt x="83980" y="395771"/>
                      </a:moveTo>
                      <a:cubicBezTo>
                        <a:pt x="84245" y="398946"/>
                        <a:pt x="-687" y="365343"/>
                        <a:pt x="4605" y="324333"/>
                      </a:cubicBezTo>
                      <a:cubicBezTo>
                        <a:pt x="9897" y="283323"/>
                        <a:pt x="84245" y="203154"/>
                        <a:pt x="115730" y="149708"/>
                      </a:cubicBezTo>
                      <a:cubicBezTo>
                        <a:pt x="147215" y="96262"/>
                        <a:pt x="212303" y="-22271"/>
                        <a:pt x="193517" y="3658"/>
                      </a:cubicBezTo>
                      <a:cubicBezTo>
                        <a:pt x="174732" y="29587"/>
                        <a:pt x="24713" y="241254"/>
                        <a:pt x="3017" y="305283"/>
                      </a:cubicBezTo>
                      <a:cubicBezTo>
                        <a:pt x="-18679" y="369312"/>
                        <a:pt x="83715" y="392596"/>
                        <a:pt x="83980" y="39577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: 図形 48">
                  <a:extLst>
                    <a:ext uri="{FF2B5EF4-FFF2-40B4-BE49-F238E27FC236}">
                      <a16:creationId xmlns:a16="http://schemas.microsoft.com/office/drawing/2014/main" id="{242DC315-A02A-4883-83E5-766B1916DFA8}"/>
                    </a:ext>
                  </a:extLst>
                </p:cNvPr>
                <p:cNvSpPr/>
                <p:nvPr/>
              </p:nvSpPr>
              <p:spPr>
                <a:xfrm>
                  <a:off x="3238088" y="4317617"/>
                  <a:ext cx="30585" cy="142155"/>
                </a:xfrm>
                <a:custGeom>
                  <a:avLst/>
                  <a:gdLst>
                    <a:gd name="connsiteX0" fmla="*/ 6762 w 30585"/>
                    <a:gd name="connsiteY0" fmla="*/ 383 h 142155"/>
                    <a:gd name="connsiteX1" fmla="*/ 30575 w 30585"/>
                    <a:gd name="connsiteY1" fmla="*/ 138496 h 142155"/>
                    <a:gd name="connsiteX2" fmla="*/ 3587 w 30585"/>
                    <a:gd name="connsiteY2" fmla="*/ 97221 h 142155"/>
                    <a:gd name="connsiteX3" fmla="*/ 6762 w 30585"/>
                    <a:gd name="connsiteY3" fmla="*/ 383 h 142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585" h="142155">
                      <a:moveTo>
                        <a:pt x="6762" y="383"/>
                      </a:moveTo>
                      <a:cubicBezTo>
                        <a:pt x="11260" y="7262"/>
                        <a:pt x="31104" y="122356"/>
                        <a:pt x="30575" y="138496"/>
                      </a:cubicBezTo>
                      <a:cubicBezTo>
                        <a:pt x="30046" y="154636"/>
                        <a:pt x="11260" y="113096"/>
                        <a:pt x="3587" y="97221"/>
                      </a:cubicBezTo>
                      <a:cubicBezTo>
                        <a:pt x="-4086" y="81346"/>
                        <a:pt x="2264" y="-6496"/>
                        <a:pt x="6762" y="3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: 図形 49">
                  <a:extLst>
                    <a:ext uri="{FF2B5EF4-FFF2-40B4-BE49-F238E27FC236}">
                      <a16:creationId xmlns:a16="http://schemas.microsoft.com/office/drawing/2014/main" id="{53F01701-5F23-4C07-A41D-26238DBA3506}"/>
                    </a:ext>
                  </a:extLst>
                </p:cNvPr>
                <p:cNvSpPr/>
                <p:nvPr/>
              </p:nvSpPr>
              <p:spPr>
                <a:xfrm>
                  <a:off x="3317889" y="4246260"/>
                  <a:ext cx="57325" cy="81459"/>
                </a:xfrm>
                <a:custGeom>
                  <a:avLst/>
                  <a:gdLst>
                    <a:gd name="connsiteX0" fmla="*/ 1574 w 57325"/>
                    <a:gd name="connsiteY0" fmla="*/ 303 h 81459"/>
                    <a:gd name="connsiteX1" fmla="*/ 57136 w 57325"/>
                    <a:gd name="connsiteY1" fmla="*/ 79678 h 81459"/>
                    <a:gd name="connsiteX2" fmla="*/ 19036 w 57325"/>
                    <a:gd name="connsiteY2" fmla="*/ 52690 h 81459"/>
                    <a:gd name="connsiteX3" fmla="*/ 1574 w 57325"/>
                    <a:gd name="connsiteY3" fmla="*/ 303 h 8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325" h="81459">
                      <a:moveTo>
                        <a:pt x="1574" y="303"/>
                      </a:moveTo>
                      <a:cubicBezTo>
                        <a:pt x="7924" y="4801"/>
                        <a:pt x="54226" y="70947"/>
                        <a:pt x="57136" y="79678"/>
                      </a:cubicBezTo>
                      <a:cubicBezTo>
                        <a:pt x="60046" y="88409"/>
                        <a:pt x="28561" y="62744"/>
                        <a:pt x="19036" y="52690"/>
                      </a:cubicBezTo>
                      <a:cubicBezTo>
                        <a:pt x="9511" y="42636"/>
                        <a:pt x="-4776" y="-4195"/>
                        <a:pt x="1574" y="30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: 図形 50">
                  <a:extLst>
                    <a:ext uri="{FF2B5EF4-FFF2-40B4-BE49-F238E27FC236}">
                      <a16:creationId xmlns:a16="http://schemas.microsoft.com/office/drawing/2014/main" id="{56566419-8CEB-49AE-9A61-0770E4A44A69}"/>
                    </a:ext>
                  </a:extLst>
                </p:cNvPr>
                <p:cNvSpPr/>
                <p:nvPr/>
              </p:nvSpPr>
              <p:spPr>
                <a:xfrm>
                  <a:off x="3267164" y="4294188"/>
                  <a:ext cx="62465" cy="165627"/>
                </a:xfrm>
                <a:custGeom>
                  <a:avLst/>
                  <a:gdLst>
                    <a:gd name="connsiteX0" fmla="*/ 44361 w 62465"/>
                    <a:gd name="connsiteY0" fmla="*/ 0 h 165627"/>
                    <a:gd name="connsiteX1" fmla="*/ 4674 w 62465"/>
                    <a:gd name="connsiteY1" fmla="*/ 80962 h 165627"/>
                    <a:gd name="connsiteX2" fmla="*/ 6261 w 62465"/>
                    <a:gd name="connsiteY2" fmla="*/ 111125 h 165627"/>
                    <a:gd name="connsiteX3" fmla="*/ 53886 w 62465"/>
                    <a:gd name="connsiteY3" fmla="*/ 130175 h 165627"/>
                    <a:gd name="connsiteX4" fmla="*/ 50711 w 62465"/>
                    <a:gd name="connsiteY4" fmla="*/ 165100 h 165627"/>
                    <a:gd name="connsiteX5" fmla="*/ 61824 w 62465"/>
                    <a:gd name="connsiteY5" fmla="*/ 149225 h 165627"/>
                    <a:gd name="connsiteX6" fmla="*/ 28486 w 62465"/>
                    <a:gd name="connsiteY6" fmla="*/ 122237 h 165627"/>
                    <a:gd name="connsiteX7" fmla="*/ 12611 w 62465"/>
                    <a:gd name="connsiteY7" fmla="*/ 82550 h 165627"/>
                    <a:gd name="connsiteX8" fmla="*/ 44361 w 62465"/>
                    <a:gd name="connsiteY8" fmla="*/ 0 h 16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65" h="165627">
                      <a:moveTo>
                        <a:pt x="44361" y="0"/>
                      </a:moveTo>
                      <a:cubicBezTo>
                        <a:pt x="43038" y="-265"/>
                        <a:pt x="11024" y="62441"/>
                        <a:pt x="4674" y="80962"/>
                      </a:cubicBezTo>
                      <a:cubicBezTo>
                        <a:pt x="-1676" y="99483"/>
                        <a:pt x="-1941" y="102923"/>
                        <a:pt x="6261" y="111125"/>
                      </a:cubicBezTo>
                      <a:cubicBezTo>
                        <a:pt x="14463" y="119327"/>
                        <a:pt x="46478" y="121179"/>
                        <a:pt x="53886" y="130175"/>
                      </a:cubicBezTo>
                      <a:cubicBezTo>
                        <a:pt x="61294" y="139171"/>
                        <a:pt x="49388" y="161925"/>
                        <a:pt x="50711" y="165100"/>
                      </a:cubicBezTo>
                      <a:cubicBezTo>
                        <a:pt x="52034" y="168275"/>
                        <a:pt x="65528" y="156369"/>
                        <a:pt x="61824" y="149225"/>
                      </a:cubicBezTo>
                      <a:cubicBezTo>
                        <a:pt x="58120" y="142081"/>
                        <a:pt x="36688" y="133350"/>
                        <a:pt x="28486" y="122237"/>
                      </a:cubicBezTo>
                      <a:cubicBezTo>
                        <a:pt x="20284" y="111125"/>
                        <a:pt x="13669" y="98425"/>
                        <a:pt x="12611" y="82550"/>
                      </a:cubicBezTo>
                      <a:cubicBezTo>
                        <a:pt x="11553" y="66675"/>
                        <a:pt x="45684" y="265"/>
                        <a:pt x="44361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: 図形 51">
                  <a:extLst>
                    <a:ext uri="{FF2B5EF4-FFF2-40B4-BE49-F238E27FC236}">
                      <a16:creationId xmlns:a16="http://schemas.microsoft.com/office/drawing/2014/main" id="{C3FEE1C3-CA76-4A2A-B231-20ADBFB9C9ED}"/>
                    </a:ext>
                  </a:extLst>
                </p:cNvPr>
                <p:cNvSpPr/>
                <p:nvPr/>
              </p:nvSpPr>
              <p:spPr>
                <a:xfrm>
                  <a:off x="3524229" y="3589338"/>
                  <a:ext cx="125671" cy="332170"/>
                </a:xfrm>
                <a:custGeom>
                  <a:avLst/>
                  <a:gdLst>
                    <a:gd name="connsiteX0" fmla="*/ 80984 w 125671"/>
                    <a:gd name="connsiteY0" fmla="*/ 0 h 332170"/>
                    <a:gd name="connsiteX1" fmla="*/ 125434 w 125671"/>
                    <a:gd name="connsiteY1" fmla="*/ 82550 h 332170"/>
                    <a:gd name="connsiteX2" fmla="*/ 58759 w 125671"/>
                    <a:gd name="connsiteY2" fmla="*/ 228600 h 332170"/>
                    <a:gd name="connsiteX3" fmla="*/ 21 w 125671"/>
                    <a:gd name="connsiteY3" fmla="*/ 331787 h 332170"/>
                    <a:gd name="connsiteX4" fmla="*/ 65109 w 125671"/>
                    <a:gd name="connsiteY4" fmla="*/ 192087 h 332170"/>
                    <a:gd name="connsiteX5" fmla="*/ 74634 w 125671"/>
                    <a:gd name="connsiteY5" fmla="*/ 146050 h 332170"/>
                    <a:gd name="connsiteX6" fmla="*/ 74634 w 125671"/>
                    <a:gd name="connsiteY6" fmla="*/ 96837 h 332170"/>
                    <a:gd name="connsiteX7" fmla="*/ 80984 w 125671"/>
                    <a:gd name="connsiteY7" fmla="*/ 80962 h 332170"/>
                    <a:gd name="connsiteX8" fmla="*/ 80984 w 125671"/>
                    <a:gd name="connsiteY8" fmla="*/ 0 h 332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671" h="332170">
                      <a:moveTo>
                        <a:pt x="80984" y="0"/>
                      </a:moveTo>
                      <a:cubicBezTo>
                        <a:pt x="88392" y="265"/>
                        <a:pt x="129138" y="44450"/>
                        <a:pt x="125434" y="82550"/>
                      </a:cubicBezTo>
                      <a:cubicBezTo>
                        <a:pt x="121730" y="120650"/>
                        <a:pt x="79661" y="187061"/>
                        <a:pt x="58759" y="228600"/>
                      </a:cubicBezTo>
                      <a:cubicBezTo>
                        <a:pt x="37857" y="270139"/>
                        <a:pt x="-1037" y="337873"/>
                        <a:pt x="21" y="331787"/>
                      </a:cubicBezTo>
                      <a:cubicBezTo>
                        <a:pt x="1079" y="325702"/>
                        <a:pt x="52674" y="223043"/>
                        <a:pt x="65109" y="192087"/>
                      </a:cubicBezTo>
                      <a:cubicBezTo>
                        <a:pt x="77544" y="161131"/>
                        <a:pt x="73046" y="161925"/>
                        <a:pt x="74634" y="146050"/>
                      </a:cubicBezTo>
                      <a:cubicBezTo>
                        <a:pt x="76221" y="130175"/>
                        <a:pt x="73576" y="107685"/>
                        <a:pt x="74634" y="96837"/>
                      </a:cubicBezTo>
                      <a:cubicBezTo>
                        <a:pt x="75692" y="85989"/>
                        <a:pt x="76222" y="90751"/>
                        <a:pt x="80984" y="80962"/>
                      </a:cubicBezTo>
                      <a:cubicBezTo>
                        <a:pt x="85746" y="71173"/>
                        <a:pt x="73576" y="-265"/>
                        <a:pt x="80984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: 図形 52">
                  <a:extLst>
                    <a:ext uri="{FF2B5EF4-FFF2-40B4-BE49-F238E27FC236}">
                      <a16:creationId xmlns:a16="http://schemas.microsoft.com/office/drawing/2014/main" id="{E34B50DD-AD3B-49B4-BC44-98E0F5CE554F}"/>
                    </a:ext>
                  </a:extLst>
                </p:cNvPr>
                <p:cNvSpPr/>
                <p:nvPr/>
              </p:nvSpPr>
              <p:spPr>
                <a:xfrm>
                  <a:off x="3302087" y="3145823"/>
                  <a:ext cx="425396" cy="281529"/>
                </a:xfrm>
                <a:custGeom>
                  <a:avLst/>
                  <a:gdLst>
                    <a:gd name="connsiteX0" fmla="*/ 423776 w 425396"/>
                    <a:gd name="connsiteY0" fmla="*/ 602 h 281529"/>
                    <a:gd name="connsiteX1" fmla="*/ 133263 w 425396"/>
                    <a:gd name="connsiteY1" fmla="*/ 84740 h 281529"/>
                    <a:gd name="connsiteX2" fmla="*/ 15788 w 425396"/>
                    <a:gd name="connsiteY2" fmla="*/ 240315 h 281529"/>
                    <a:gd name="connsiteX3" fmla="*/ 6263 w 425396"/>
                    <a:gd name="connsiteY3" fmla="*/ 280002 h 281529"/>
                    <a:gd name="connsiteX4" fmla="*/ 63413 w 425396"/>
                    <a:gd name="connsiteY4" fmla="*/ 202215 h 281529"/>
                    <a:gd name="connsiteX5" fmla="*/ 104688 w 425396"/>
                    <a:gd name="connsiteY5" fmla="*/ 118077 h 281529"/>
                    <a:gd name="connsiteX6" fmla="*/ 245976 w 425396"/>
                    <a:gd name="connsiteY6" fmla="*/ 49815 h 281529"/>
                    <a:gd name="connsiteX7" fmla="*/ 423776 w 425396"/>
                    <a:gd name="connsiteY7" fmla="*/ 602 h 281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5396" h="281529">
                      <a:moveTo>
                        <a:pt x="423776" y="602"/>
                      </a:moveTo>
                      <a:cubicBezTo>
                        <a:pt x="404991" y="6423"/>
                        <a:pt x="201261" y="44788"/>
                        <a:pt x="133263" y="84740"/>
                      </a:cubicBezTo>
                      <a:cubicBezTo>
                        <a:pt x="65265" y="124692"/>
                        <a:pt x="36955" y="207771"/>
                        <a:pt x="15788" y="240315"/>
                      </a:cubicBezTo>
                      <a:cubicBezTo>
                        <a:pt x="-5379" y="272859"/>
                        <a:pt x="-1674" y="286352"/>
                        <a:pt x="6263" y="280002"/>
                      </a:cubicBezTo>
                      <a:cubicBezTo>
                        <a:pt x="14200" y="273652"/>
                        <a:pt x="47009" y="229202"/>
                        <a:pt x="63413" y="202215"/>
                      </a:cubicBezTo>
                      <a:cubicBezTo>
                        <a:pt x="79817" y="175228"/>
                        <a:pt x="74261" y="143477"/>
                        <a:pt x="104688" y="118077"/>
                      </a:cubicBezTo>
                      <a:cubicBezTo>
                        <a:pt x="135115" y="92677"/>
                        <a:pt x="199145" y="67013"/>
                        <a:pt x="245976" y="49815"/>
                      </a:cubicBezTo>
                      <a:cubicBezTo>
                        <a:pt x="292807" y="32617"/>
                        <a:pt x="442561" y="-5219"/>
                        <a:pt x="423776" y="60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: 図形 53">
                  <a:extLst>
                    <a:ext uri="{FF2B5EF4-FFF2-40B4-BE49-F238E27FC236}">
                      <a16:creationId xmlns:a16="http://schemas.microsoft.com/office/drawing/2014/main" id="{4B55A12F-F077-4F0C-83A5-7E387D05F904}"/>
                    </a:ext>
                  </a:extLst>
                </p:cNvPr>
                <p:cNvSpPr/>
                <p:nvPr/>
              </p:nvSpPr>
              <p:spPr>
                <a:xfrm>
                  <a:off x="3577169" y="3174550"/>
                  <a:ext cx="153600" cy="359079"/>
                </a:xfrm>
                <a:custGeom>
                  <a:avLst/>
                  <a:gdLst>
                    <a:gd name="connsiteX0" fmla="*/ 85194 w 153600"/>
                    <a:gd name="connsiteY0" fmla="*/ 5213 h 359079"/>
                    <a:gd name="connsiteX1" fmla="*/ 4231 w 153600"/>
                    <a:gd name="connsiteY1" fmla="*/ 210000 h 359079"/>
                    <a:gd name="connsiteX2" fmla="*/ 153456 w 153600"/>
                    <a:gd name="connsiteY2" fmla="*/ 357638 h 359079"/>
                    <a:gd name="connsiteX3" fmla="*/ 31219 w 153600"/>
                    <a:gd name="connsiteY3" fmla="*/ 278263 h 359079"/>
                    <a:gd name="connsiteX4" fmla="*/ 2644 w 153600"/>
                    <a:gd name="connsiteY4" fmla="*/ 165550 h 359079"/>
                    <a:gd name="connsiteX5" fmla="*/ 8994 w 153600"/>
                    <a:gd name="connsiteY5" fmla="*/ 68713 h 359079"/>
                    <a:gd name="connsiteX6" fmla="*/ 85194 w 153600"/>
                    <a:gd name="connsiteY6" fmla="*/ 5213 h 359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600" h="359079">
                      <a:moveTo>
                        <a:pt x="85194" y="5213"/>
                      </a:moveTo>
                      <a:cubicBezTo>
                        <a:pt x="84400" y="28761"/>
                        <a:pt x="-7146" y="151263"/>
                        <a:pt x="4231" y="210000"/>
                      </a:cubicBezTo>
                      <a:cubicBezTo>
                        <a:pt x="15608" y="268737"/>
                        <a:pt x="148958" y="346261"/>
                        <a:pt x="153456" y="357638"/>
                      </a:cubicBezTo>
                      <a:cubicBezTo>
                        <a:pt x="157954" y="369015"/>
                        <a:pt x="56354" y="310278"/>
                        <a:pt x="31219" y="278263"/>
                      </a:cubicBezTo>
                      <a:cubicBezTo>
                        <a:pt x="6084" y="246248"/>
                        <a:pt x="6348" y="200475"/>
                        <a:pt x="2644" y="165550"/>
                      </a:cubicBezTo>
                      <a:cubicBezTo>
                        <a:pt x="-1060" y="130625"/>
                        <a:pt x="-2383" y="93319"/>
                        <a:pt x="8994" y="68713"/>
                      </a:cubicBezTo>
                      <a:cubicBezTo>
                        <a:pt x="20371" y="44107"/>
                        <a:pt x="85988" y="-18335"/>
                        <a:pt x="85194" y="52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: 図形 54">
                  <a:extLst>
                    <a:ext uri="{FF2B5EF4-FFF2-40B4-BE49-F238E27FC236}">
                      <a16:creationId xmlns:a16="http://schemas.microsoft.com/office/drawing/2014/main" id="{ACE2BBE5-616A-4F5E-BF64-0685F5E3AEEA}"/>
                    </a:ext>
                  </a:extLst>
                </p:cNvPr>
                <p:cNvSpPr/>
                <p:nvPr/>
              </p:nvSpPr>
              <p:spPr>
                <a:xfrm>
                  <a:off x="3444495" y="3708182"/>
                  <a:ext cx="300463" cy="409605"/>
                </a:xfrm>
                <a:custGeom>
                  <a:avLst/>
                  <a:gdLst>
                    <a:gd name="connsiteX0" fmla="*/ 298830 w 300463"/>
                    <a:gd name="connsiteY0" fmla="*/ 4981 h 409605"/>
                    <a:gd name="connsiteX1" fmla="*/ 203580 w 300463"/>
                    <a:gd name="connsiteY1" fmla="*/ 216118 h 409605"/>
                    <a:gd name="connsiteX2" fmla="*/ 380 w 300463"/>
                    <a:gd name="connsiteY2" fmla="*/ 408206 h 409605"/>
                    <a:gd name="connsiteX3" fmla="*/ 155955 w 300463"/>
                    <a:gd name="connsiteY3" fmla="*/ 295493 h 409605"/>
                    <a:gd name="connsiteX4" fmla="*/ 270255 w 300463"/>
                    <a:gd name="connsiteY4" fmla="*/ 155793 h 409605"/>
                    <a:gd name="connsiteX5" fmla="*/ 263905 w 300463"/>
                    <a:gd name="connsiteY5" fmla="*/ 73243 h 409605"/>
                    <a:gd name="connsiteX6" fmla="*/ 298830 w 300463"/>
                    <a:gd name="connsiteY6" fmla="*/ 4981 h 409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0463" h="409605">
                      <a:moveTo>
                        <a:pt x="298830" y="4981"/>
                      </a:moveTo>
                      <a:cubicBezTo>
                        <a:pt x="288776" y="28793"/>
                        <a:pt x="253322" y="148914"/>
                        <a:pt x="203580" y="216118"/>
                      </a:cubicBezTo>
                      <a:cubicBezTo>
                        <a:pt x="153838" y="283322"/>
                        <a:pt x="8317" y="394977"/>
                        <a:pt x="380" y="408206"/>
                      </a:cubicBezTo>
                      <a:cubicBezTo>
                        <a:pt x="-7557" y="421435"/>
                        <a:pt x="110976" y="337562"/>
                        <a:pt x="155955" y="295493"/>
                      </a:cubicBezTo>
                      <a:cubicBezTo>
                        <a:pt x="200934" y="253424"/>
                        <a:pt x="252263" y="192835"/>
                        <a:pt x="270255" y="155793"/>
                      </a:cubicBezTo>
                      <a:cubicBezTo>
                        <a:pt x="288247" y="118751"/>
                        <a:pt x="258349" y="97320"/>
                        <a:pt x="263905" y="73243"/>
                      </a:cubicBezTo>
                      <a:cubicBezTo>
                        <a:pt x="269461" y="49166"/>
                        <a:pt x="308884" y="-18831"/>
                        <a:pt x="298830" y="49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: 図形 55">
                  <a:extLst>
                    <a:ext uri="{FF2B5EF4-FFF2-40B4-BE49-F238E27FC236}">
                      <a16:creationId xmlns:a16="http://schemas.microsoft.com/office/drawing/2014/main" id="{1DACA0D0-83B9-4636-B8DF-7044A7BB611F}"/>
                    </a:ext>
                  </a:extLst>
                </p:cNvPr>
                <p:cNvSpPr/>
                <p:nvPr/>
              </p:nvSpPr>
              <p:spPr>
                <a:xfrm>
                  <a:off x="3787233" y="3711371"/>
                  <a:ext cx="133030" cy="301888"/>
                </a:xfrm>
                <a:custGeom>
                  <a:avLst/>
                  <a:gdLst>
                    <a:gd name="connsiteX0" fmla="*/ 542 w 133030"/>
                    <a:gd name="connsiteY0" fmla="*/ 204 h 301888"/>
                    <a:gd name="connsiteX1" fmla="*/ 41817 w 133030"/>
                    <a:gd name="connsiteY1" fmla="*/ 98629 h 301888"/>
                    <a:gd name="connsiteX2" fmla="*/ 129130 w 133030"/>
                    <a:gd name="connsiteY2" fmla="*/ 192292 h 301888"/>
                    <a:gd name="connsiteX3" fmla="*/ 116430 w 133030"/>
                    <a:gd name="connsiteY3" fmla="*/ 282779 h 301888"/>
                    <a:gd name="connsiteX4" fmla="*/ 103730 w 133030"/>
                    <a:gd name="connsiteY4" fmla="*/ 295479 h 301888"/>
                    <a:gd name="connsiteX5" fmla="*/ 127542 w 133030"/>
                    <a:gd name="connsiteY5" fmla="*/ 203404 h 301888"/>
                    <a:gd name="connsiteX6" fmla="*/ 68805 w 133030"/>
                    <a:gd name="connsiteY6" fmla="*/ 125617 h 301888"/>
                    <a:gd name="connsiteX7" fmla="*/ 542 w 133030"/>
                    <a:gd name="connsiteY7" fmla="*/ 204 h 301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3030" h="301888">
                      <a:moveTo>
                        <a:pt x="542" y="204"/>
                      </a:moveTo>
                      <a:cubicBezTo>
                        <a:pt x="-3956" y="-4294"/>
                        <a:pt x="20386" y="66614"/>
                        <a:pt x="41817" y="98629"/>
                      </a:cubicBezTo>
                      <a:cubicBezTo>
                        <a:pt x="63248" y="130644"/>
                        <a:pt x="116695" y="161600"/>
                        <a:pt x="129130" y="192292"/>
                      </a:cubicBezTo>
                      <a:cubicBezTo>
                        <a:pt x="141566" y="222984"/>
                        <a:pt x="120663" y="265581"/>
                        <a:pt x="116430" y="282779"/>
                      </a:cubicBezTo>
                      <a:cubicBezTo>
                        <a:pt x="112197" y="299977"/>
                        <a:pt x="101878" y="308708"/>
                        <a:pt x="103730" y="295479"/>
                      </a:cubicBezTo>
                      <a:cubicBezTo>
                        <a:pt x="105582" y="282250"/>
                        <a:pt x="133363" y="231714"/>
                        <a:pt x="127542" y="203404"/>
                      </a:cubicBezTo>
                      <a:cubicBezTo>
                        <a:pt x="121721" y="175094"/>
                        <a:pt x="91030" y="157367"/>
                        <a:pt x="68805" y="125617"/>
                      </a:cubicBezTo>
                      <a:cubicBezTo>
                        <a:pt x="46580" y="93867"/>
                        <a:pt x="5040" y="4702"/>
                        <a:pt x="542" y="20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: 図形 56">
                  <a:extLst>
                    <a:ext uri="{FF2B5EF4-FFF2-40B4-BE49-F238E27FC236}">
                      <a16:creationId xmlns:a16="http://schemas.microsoft.com/office/drawing/2014/main" id="{293618D1-1D4E-4D7C-AB38-FF71EFB8C15D}"/>
                    </a:ext>
                  </a:extLst>
                </p:cNvPr>
                <p:cNvSpPr/>
                <p:nvPr/>
              </p:nvSpPr>
              <p:spPr>
                <a:xfrm>
                  <a:off x="3868348" y="3561998"/>
                  <a:ext cx="127214" cy="482202"/>
                </a:xfrm>
                <a:custGeom>
                  <a:avLst/>
                  <a:gdLst>
                    <a:gd name="connsiteX0" fmla="*/ 98815 w 127214"/>
                    <a:gd name="connsiteY0" fmla="*/ 352 h 482202"/>
                    <a:gd name="connsiteX1" fmla="*/ 5152 w 127214"/>
                    <a:gd name="connsiteY1" fmla="*/ 35277 h 482202"/>
                    <a:gd name="connsiteX2" fmla="*/ 17852 w 127214"/>
                    <a:gd name="connsiteY2" fmla="*/ 189265 h 482202"/>
                    <a:gd name="connsiteX3" fmla="*/ 65477 w 127214"/>
                    <a:gd name="connsiteY3" fmla="*/ 249590 h 482202"/>
                    <a:gd name="connsiteX4" fmla="*/ 17852 w 127214"/>
                    <a:gd name="connsiteY4" fmla="*/ 271815 h 482202"/>
                    <a:gd name="connsiteX5" fmla="*/ 101990 w 127214"/>
                    <a:gd name="connsiteY5" fmla="*/ 271815 h 482202"/>
                    <a:gd name="connsiteX6" fmla="*/ 125802 w 127214"/>
                    <a:gd name="connsiteY6" fmla="*/ 367065 h 482202"/>
                    <a:gd name="connsiteX7" fmla="*/ 117865 w 127214"/>
                    <a:gd name="connsiteY7" fmla="*/ 435327 h 482202"/>
                    <a:gd name="connsiteX8" fmla="*/ 63890 w 127214"/>
                    <a:gd name="connsiteY8" fmla="*/ 481365 h 482202"/>
                    <a:gd name="connsiteX9" fmla="*/ 116277 w 127214"/>
                    <a:gd name="connsiteY9" fmla="*/ 459140 h 482202"/>
                    <a:gd name="connsiteX10" fmla="*/ 121040 w 127214"/>
                    <a:gd name="connsiteY10" fmla="*/ 387702 h 482202"/>
                    <a:gd name="connsiteX11" fmla="*/ 105165 w 127214"/>
                    <a:gd name="connsiteY11" fmla="*/ 324202 h 482202"/>
                    <a:gd name="connsiteX12" fmla="*/ 105165 w 127214"/>
                    <a:gd name="connsiteY12" fmla="*/ 268640 h 482202"/>
                    <a:gd name="connsiteX13" fmla="*/ 59127 w 127214"/>
                    <a:gd name="connsiteY13" fmla="*/ 217840 h 482202"/>
                    <a:gd name="connsiteX14" fmla="*/ 14677 w 127214"/>
                    <a:gd name="connsiteY14" fmla="*/ 103540 h 482202"/>
                    <a:gd name="connsiteX15" fmla="*/ 36902 w 127214"/>
                    <a:gd name="connsiteY15" fmla="*/ 22577 h 482202"/>
                    <a:gd name="connsiteX16" fmla="*/ 98815 w 127214"/>
                    <a:gd name="connsiteY16" fmla="*/ 352 h 482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214" h="482202">
                      <a:moveTo>
                        <a:pt x="98815" y="352"/>
                      </a:moveTo>
                      <a:cubicBezTo>
                        <a:pt x="93523" y="2469"/>
                        <a:pt x="18646" y="3792"/>
                        <a:pt x="5152" y="35277"/>
                      </a:cubicBezTo>
                      <a:cubicBezTo>
                        <a:pt x="-8342" y="66762"/>
                        <a:pt x="7798" y="153546"/>
                        <a:pt x="17852" y="189265"/>
                      </a:cubicBezTo>
                      <a:cubicBezTo>
                        <a:pt x="27906" y="224984"/>
                        <a:pt x="65477" y="235832"/>
                        <a:pt x="65477" y="249590"/>
                      </a:cubicBezTo>
                      <a:cubicBezTo>
                        <a:pt x="65477" y="263348"/>
                        <a:pt x="11766" y="268111"/>
                        <a:pt x="17852" y="271815"/>
                      </a:cubicBezTo>
                      <a:cubicBezTo>
                        <a:pt x="23937" y="275519"/>
                        <a:pt x="83998" y="255940"/>
                        <a:pt x="101990" y="271815"/>
                      </a:cubicBezTo>
                      <a:cubicBezTo>
                        <a:pt x="119982" y="287690"/>
                        <a:pt x="123156" y="339813"/>
                        <a:pt x="125802" y="367065"/>
                      </a:cubicBezTo>
                      <a:cubicBezTo>
                        <a:pt x="128448" y="394317"/>
                        <a:pt x="128184" y="416277"/>
                        <a:pt x="117865" y="435327"/>
                      </a:cubicBezTo>
                      <a:cubicBezTo>
                        <a:pt x="107546" y="454377"/>
                        <a:pt x="64155" y="477396"/>
                        <a:pt x="63890" y="481365"/>
                      </a:cubicBezTo>
                      <a:cubicBezTo>
                        <a:pt x="63625" y="485334"/>
                        <a:pt x="106752" y="474750"/>
                        <a:pt x="116277" y="459140"/>
                      </a:cubicBezTo>
                      <a:cubicBezTo>
                        <a:pt x="125802" y="443530"/>
                        <a:pt x="122892" y="410192"/>
                        <a:pt x="121040" y="387702"/>
                      </a:cubicBezTo>
                      <a:cubicBezTo>
                        <a:pt x="119188" y="365212"/>
                        <a:pt x="107811" y="344046"/>
                        <a:pt x="105165" y="324202"/>
                      </a:cubicBezTo>
                      <a:cubicBezTo>
                        <a:pt x="102519" y="304358"/>
                        <a:pt x="112838" y="286367"/>
                        <a:pt x="105165" y="268640"/>
                      </a:cubicBezTo>
                      <a:cubicBezTo>
                        <a:pt x="97492" y="250913"/>
                        <a:pt x="74208" y="245357"/>
                        <a:pt x="59127" y="217840"/>
                      </a:cubicBezTo>
                      <a:cubicBezTo>
                        <a:pt x="44046" y="190323"/>
                        <a:pt x="18381" y="136084"/>
                        <a:pt x="14677" y="103540"/>
                      </a:cubicBezTo>
                      <a:cubicBezTo>
                        <a:pt x="10973" y="70996"/>
                        <a:pt x="29758" y="39510"/>
                        <a:pt x="36902" y="22577"/>
                      </a:cubicBezTo>
                      <a:cubicBezTo>
                        <a:pt x="44046" y="5644"/>
                        <a:pt x="104107" y="-1765"/>
                        <a:pt x="98815" y="35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: 図形 57">
                  <a:extLst>
                    <a:ext uri="{FF2B5EF4-FFF2-40B4-BE49-F238E27FC236}">
                      <a16:creationId xmlns:a16="http://schemas.microsoft.com/office/drawing/2014/main" id="{9EF6BC6A-21BB-4616-AA1A-20803E6F9F04}"/>
                    </a:ext>
                  </a:extLst>
                </p:cNvPr>
                <p:cNvSpPr/>
                <p:nvPr/>
              </p:nvSpPr>
              <p:spPr>
                <a:xfrm>
                  <a:off x="3785950" y="3503999"/>
                  <a:ext cx="174583" cy="93342"/>
                </a:xfrm>
                <a:custGeom>
                  <a:avLst/>
                  <a:gdLst>
                    <a:gd name="connsiteX0" fmla="*/ 173275 w 174583"/>
                    <a:gd name="connsiteY0" fmla="*/ 13901 h 93342"/>
                    <a:gd name="connsiteX1" fmla="*/ 22463 w 174583"/>
                    <a:gd name="connsiteY1" fmla="*/ 18664 h 93342"/>
                    <a:gd name="connsiteX2" fmla="*/ 3413 w 174583"/>
                    <a:gd name="connsiteY2" fmla="*/ 93276 h 93342"/>
                    <a:gd name="connsiteX3" fmla="*/ 49450 w 174583"/>
                    <a:gd name="connsiteY3" fmla="*/ 31364 h 93342"/>
                    <a:gd name="connsiteX4" fmla="*/ 93900 w 174583"/>
                    <a:gd name="connsiteY4" fmla="*/ 1201 h 93342"/>
                    <a:gd name="connsiteX5" fmla="*/ 173275 w 174583"/>
                    <a:gd name="connsiteY5" fmla="*/ 13901 h 9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583" h="93342">
                      <a:moveTo>
                        <a:pt x="173275" y="13901"/>
                      </a:moveTo>
                      <a:cubicBezTo>
                        <a:pt x="161369" y="16812"/>
                        <a:pt x="50773" y="5435"/>
                        <a:pt x="22463" y="18664"/>
                      </a:cubicBezTo>
                      <a:cubicBezTo>
                        <a:pt x="-5847" y="31893"/>
                        <a:pt x="-1085" y="91159"/>
                        <a:pt x="3413" y="93276"/>
                      </a:cubicBezTo>
                      <a:cubicBezTo>
                        <a:pt x="7911" y="95393"/>
                        <a:pt x="34369" y="46710"/>
                        <a:pt x="49450" y="31364"/>
                      </a:cubicBezTo>
                      <a:cubicBezTo>
                        <a:pt x="64531" y="16018"/>
                        <a:pt x="75379" y="6757"/>
                        <a:pt x="93900" y="1201"/>
                      </a:cubicBezTo>
                      <a:cubicBezTo>
                        <a:pt x="112421" y="-4355"/>
                        <a:pt x="185181" y="10990"/>
                        <a:pt x="173275" y="139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: 図形 58">
                  <a:extLst>
                    <a:ext uri="{FF2B5EF4-FFF2-40B4-BE49-F238E27FC236}">
                      <a16:creationId xmlns:a16="http://schemas.microsoft.com/office/drawing/2014/main" id="{C4E1CC36-85C8-4B29-B8AC-F07F93C02E1B}"/>
                    </a:ext>
                  </a:extLst>
                </p:cNvPr>
                <p:cNvSpPr/>
                <p:nvPr/>
              </p:nvSpPr>
              <p:spPr>
                <a:xfrm>
                  <a:off x="3761089" y="3118790"/>
                  <a:ext cx="98465" cy="377425"/>
                </a:xfrm>
                <a:custGeom>
                  <a:avLst/>
                  <a:gdLst>
                    <a:gd name="connsiteX0" fmla="*/ 98124 w 98465"/>
                    <a:gd name="connsiteY0" fmla="*/ 3823 h 377425"/>
                    <a:gd name="connsiteX1" fmla="*/ 1286 w 98465"/>
                    <a:gd name="connsiteY1" fmla="*/ 140348 h 377425"/>
                    <a:gd name="connsiteX2" fmla="*/ 44149 w 98465"/>
                    <a:gd name="connsiteY2" fmla="*/ 222898 h 377425"/>
                    <a:gd name="connsiteX3" fmla="*/ 67961 w 98465"/>
                    <a:gd name="connsiteY3" fmla="*/ 375298 h 377425"/>
                    <a:gd name="connsiteX4" fmla="*/ 58436 w 98465"/>
                    <a:gd name="connsiteY4" fmla="*/ 307035 h 377425"/>
                    <a:gd name="connsiteX5" fmla="*/ 34624 w 98465"/>
                    <a:gd name="connsiteY5" fmla="*/ 235598 h 377425"/>
                    <a:gd name="connsiteX6" fmla="*/ 34624 w 98465"/>
                    <a:gd name="connsiteY6" fmla="*/ 124473 h 377425"/>
                    <a:gd name="connsiteX7" fmla="*/ 34624 w 98465"/>
                    <a:gd name="connsiteY7" fmla="*/ 78435 h 377425"/>
                    <a:gd name="connsiteX8" fmla="*/ 34624 w 98465"/>
                    <a:gd name="connsiteY8" fmla="*/ 40335 h 377425"/>
                    <a:gd name="connsiteX9" fmla="*/ 98124 w 98465"/>
                    <a:gd name="connsiteY9" fmla="*/ 3823 h 377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465" h="377425">
                      <a:moveTo>
                        <a:pt x="98124" y="3823"/>
                      </a:moveTo>
                      <a:cubicBezTo>
                        <a:pt x="92568" y="20492"/>
                        <a:pt x="10282" y="103836"/>
                        <a:pt x="1286" y="140348"/>
                      </a:cubicBezTo>
                      <a:cubicBezTo>
                        <a:pt x="-7710" y="176860"/>
                        <a:pt x="33036" y="183740"/>
                        <a:pt x="44149" y="222898"/>
                      </a:cubicBezTo>
                      <a:cubicBezTo>
                        <a:pt x="55261" y="262056"/>
                        <a:pt x="65580" y="361275"/>
                        <a:pt x="67961" y="375298"/>
                      </a:cubicBezTo>
                      <a:cubicBezTo>
                        <a:pt x="70342" y="389321"/>
                        <a:pt x="63992" y="330318"/>
                        <a:pt x="58436" y="307035"/>
                      </a:cubicBezTo>
                      <a:cubicBezTo>
                        <a:pt x="52880" y="283752"/>
                        <a:pt x="38593" y="266025"/>
                        <a:pt x="34624" y="235598"/>
                      </a:cubicBezTo>
                      <a:cubicBezTo>
                        <a:pt x="30655" y="205171"/>
                        <a:pt x="34624" y="124473"/>
                        <a:pt x="34624" y="124473"/>
                      </a:cubicBezTo>
                      <a:lnTo>
                        <a:pt x="34624" y="78435"/>
                      </a:lnTo>
                      <a:cubicBezTo>
                        <a:pt x="34624" y="64412"/>
                        <a:pt x="29597" y="50918"/>
                        <a:pt x="34624" y="40335"/>
                      </a:cubicBezTo>
                      <a:cubicBezTo>
                        <a:pt x="39651" y="29752"/>
                        <a:pt x="103680" y="-12846"/>
                        <a:pt x="98124" y="382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: 図形 59">
                  <a:extLst>
                    <a:ext uri="{FF2B5EF4-FFF2-40B4-BE49-F238E27FC236}">
                      <a16:creationId xmlns:a16="http://schemas.microsoft.com/office/drawing/2014/main" id="{D34B1CE6-E973-4042-A555-7768DF1D1F5B}"/>
                    </a:ext>
                  </a:extLst>
                </p:cNvPr>
                <p:cNvSpPr/>
                <p:nvPr/>
              </p:nvSpPr>
              <p:spPr>
                <a:xfrm>
                  <a:off x="3616198" y="3144837"/>
                  <a:ext cx="139871" cy="315678"/>
                </a:xfrm>
                <a:custGeom>
                  <a:avLst/>
                  <a:gdLst>
                    <a:gd name="connsiteX0" fmla="*/ 139827 w 139871"/>
                    <a:gd name="connsiteY0" fmla="*/ 1 h 315678"/>
                    <a:gd name="connsiteX1" fmla="*/ 87440 w 139871"/>
                    <a:gd name="connsiteY1" fmla="*/ 98426 h 315678"/>
                    <a:gd name="connsiteX2" fmla="*/ 96965 w 139871"/>
                    <a:gd name="connsiteY2" fmla="*/ 285751 h 315678"/>
                    <a:gd name="connsiteX3" fmla="*/ 96965 w 139871"/>
                    <a:gd name="connsiteY3" fmla="*/ 312738 h 315678"/>
                    <a:gd name="connsiteX4" fmla="*/ 66802 w 139871"/>
                    <a:gd name="connsiteY4" fmla="*/ 258763 h 315678"/>
                    <a:gd name="connsiteX5" fmla="*/ 50927 w 139871"/>
                    <a:gd name="connsiteY5" fmla="*/ 198438 h 315678"/>
                    <a:gd name="connsiteX6" fmla="*/ 25527 w 139871"/>
                    <a:gd name="connsiteY6" fmla="*/ 177801 h 315678"/>
                    <a:gd name="connsiteX7" fmla="*/ 127 w 139871"/>
                    <a:gd name="connsiteY7" fmla="*/ 131763 h 315678"/>
                    <a:gd name="connsiteX8" fmla="*/ 36640 w 139871"/>
                    <a:gd name="connsiteY8" fmla="*/ 187326 h 315678"/>
                    <a:gd name="connsiteX9" fmla="*/ 106490 w 139871"/>
                    <a:gd name="connsiteY9" fmla="*/ 227013 h 315678"/>
                    <a:gd name="connsiteX10" fmla="*/ 96965 w 139871"/>
                    <a:gd name="connsiteY10" fmla="*/ 100013 h 315678"/>
                    <a:gd name="connsiteX11" fmla="*/ 139827 w 139871"/>
                    <a:gd name="connsiteY11" fmla="*/ 1 h 315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9871" h="315678">
                      <a:moveTo>
                        <a:pt x="139827" y="1"/>
                      </a:moveTo>
                      <a:cubicBezTo>
                        <a:pt x="138240" y="-263"/>
                        <a:pt x="94584" y="50801"/>
                        <a:pt x="87440" y="98426"/>
                      </a:cubicBezTo>
                      <a:cubicBezTo>
                        <a:pt x="80296" y="146051"/>
                        <a:pt x="95378" y="250032"/>
                        <a:pt x="96965" y="285751"/>
                      </a:cubicBezTo>
                      <a:cubicBezTo>
                        <a:pt x="98552" y="321470"/>
                        <a:pt x="101992" y="317236"/>
                        <a:pt x="96965" y="312738"/>
                      </a:cubicBezTo>
                      <a:cubicBezTo>
                        <a:pt x="91938" y="308240"/>
                        <a:pt x="74475" y="277813"/>
                        <a:pt x="66802" y="258763"/>
                      </a:cubicBezTo>
                      <a:cubicBezTo>
                        <a:pt x="59129" y="239713"/>
                        <a:pt x="57806" y="211932"/>
                        <a:pt x="50927" y="198438"/>
                      </a:cubicBezTo>
                      <a:cubicBezTo>
                        <a:pt x="44048" y="184944"/>
                        <a:pt x="33994" y="188913"/>
                        <a:pt x="25527" y="177801"/>
                      </a:cubicBezTo>
                      <a:cubicBezTo>
                        <a:pt x="17060" y="166689"/>
                        <a:pt x="-1725" y="130176"/>
                        <a:pt x="127" y="131763"/>
                      </a:cubicBezTo>
                      <a:cubicBezTo>
                        <a:pt x="1979" y="133350"/>
                        <a:pt x="18913" y="171451"/>
                        <a:pt x="36640" y="187326"/>
                      </a:cubicBezTo>
                      <a:cubicBezTo>
                        <a:pt x="54367" y="203201"/>
                        <a:pt x="96436" y="241565"/>
                        <a:pt x="106490" y="227013"/>
                      </a:cubicBezTo>
                      <a:cubicBezTo>
                        <a:pt x="116544" y="212461"/>
                        <a:pt x="94319" y="136525"/>
                        <a:pt x="96965" y="100013"/>
                      </a:cubicBezTo>
                      <a:cubicBezTo>
                        <a:pt x="99611" y="63501"/>
                        <a:pt x="141414" y="265"/>
                        <a:pt x="139827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: 図形 60">
                  <a:extLst>
                    <a:ext uri="{FF2B5EF4-FFF2-40B4-BE49-F238E27FC236}">
                      <a16:creationId xmlns:a16="http://schemas.microsoft.com/office/drawing/2014/main" id="{71506408-35C6-411B-B54A-2A43964B2AD6}"/>
                    </a:ext>
                  </a:extLst>
                </p:cNvPr>
                <p:cNvSpPr/>
                <p:nvPr/>
              </p:nvSpPr>
              <p:spPr>
                <a:xfrm>
                  <a:off x="3095035" y="3425144"/>
                  <a:ext cx="231014" cy="2063747"/>
                </a:xfrm>
                <a:custGeom>
                  <a:avLst/>
                  <a:gdLst>
                    <a:gd name="connsiteX0" fmla="*/ 228132 w 231014"/>
                    <a:gd name="connsiteY0" fmla="*/ 8089 h 2063747"/>
                    <a:gd name="connsiteX1" fmla="*/ 164632 w 231014"/>
                    <a:gd name="connsiteY1" fmla="*/ 524556 h 2063747"/>
                    <a:gd name="connsiteX2" fmla="*/ 37632 w 231014"/>
                    <a:gd name="connsiteY2" fmla="*/ 854756 h 2063747"/>
                    <a:gd name="connsiteX3" fmla="*/ 3765 w 231014"/>
                    <a:gd name="connsiteY3" fmla="*/ 2031623 h 2063747"/>
                    <a:gd name="connsiteX4" fmla="*/ 7998 w 231014"/>
                    <a:gd name="connsiteY4" fmla="*/ 1676023 h 2063747"/>
                    <a:gd name="connsiteX5" fmla="*/ 7998 w 231014"/>
                    <a:gd name="connsiteY5" fmla="*/ 1087589 h 2063747"/>
                    <a:gd name="connsiteX6" fmla="*/ 118065 w 231014"/>
                    <a:gd name="connsiteY6" fmla="*/ 740456 h 2063747"/>
                    <a:gd name="connsiteX7" fmla="*/ 185798 w 231014"/>
                    <a:gd name="connsiteY7" fmla="*/ 452589 h 2063747"/>
                    <a:gd name="connsiteX8" fmla="*/ 215432 w 231014"/>
                    <a:gd name="connsiteY8" fmla="*/ 223989 h 2063747"/>
                    <a:gd name="connsiteX9" fmla="*/ 228132 w 231014"/>
                    <a:gd name="connsiteY9" fmla="*/ 8089 h 206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1014" h="2063747">
                      <a:moveTo>
                        <a:pt x="228132" y="8089"/>
                      </a:moveTo>
                      <a:cubicBezTo>
                        <a:pt x="219665" y="58183"/>
                        <a:pt x="196382" y="383445"/>
                        <a:pt x="164632" y="524556"/>
                      </a:cubicBezTo>
                      <a:cubicBezTo>
                        <a:pt x="132882" y="665667"/>
                        <a:pt x="64443" y="603578"/>
                        <a:pt x="37632" y="854756"/>
                      </a:cubicBezTo>
                      <a:cubicBezTo>
                        <a:pt x="10821" y="1105934"/>
                        <a:pt x="8704" y="1894745"/>
                        <a:pt x="3765" y="2031623"/>
                      </a:cubicBezTo>
                      <a:cubicBezTo>
                        <a:pt x="-1174" y="2168501"/>
                        <a:pt x="7293" y="1833362"/>
                        <a:pt x="7998" y="1676023"/>
                      </a:cubicBezTo>
                      <a:cubicBezTo>
                        <a:pt x="8703" y="1518684"/>
                        <a:pt x="-10347" y="1243517"/>
                        <a:pt x="7998" y="1087589"/>
                      </a:cubicBezTo>
                      <a:cubicBezTo>
                        <a:pt x="26342" y="931661"/>
                        <a:pt x="88432" y="846289"/>
                        <a:pt x="118065" y="740456"/>
                      </a:cubicBezTo>
                      <a:cubicBezTo>
                        <a:pt x="147698" y="634623"/>
                        <a:pt x="169570" y="538667"/>
                        <a:pt x="185798" y="452589"/>
                      </a:cubicBezTo>
                      <a:cubicBezTo>
                        <a:pt x="202026" y="366511"/>
                        <a:pt x="206260" y="293839"/>
                        <a:pt x="215432" y="223989"/>
                      </a:cubicBezTo>
                      <a:cubicBezTo>
                        <a:pt x="224604" y="154139"/>
                        <a:pt x="236599" y="-42005"/>
                        <a:pt x="228132" y="808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: 図形 61">
                  <a:extLst>
                    <a:ext uri="{FF2B5EF4-FFF2-40B4-BE49-F238E27FC236}">
                      <a16:creationId xmlns:a16="http://schemas.microsoft.com/office/drawing/2014/main" id="{8E0F7F33-AC95-427E-B5B3-E83488CE6321}"/>
                    </a:ext>
                  </a:extLst>
                </p:cNvPr>
                <p:cNvSpPr/>
                <p:nvPr/>
              </p:nvSpPr>
              <p:spPr>
                <a:xfrm>
                  <a:off x="3083592" y="5012267"/>
                  <a:ext cx="231874" cy="1479638"/>
                </a:xfrm>
                <a:custGeom>
                  <a:avLst/>
                  <a:gdLst>
                    <a:gd name="connsiteX0" fmla="*/ 19441 w 231874"/>
                    <a:gd name="connsiteY0" fmla="*/ 0 h 1479638"/>
                    <a:gd name="connsiteX1" fmla="*/ 36375 w 231874"/>
                    <a:gd name="connsiteY1" fmla="*/ 524933 h 1479638"/>
                    <a:gd name="connsiteX2" fmla="*/ 129508 w 231874"/>
                    <a:gd name="connsiteY2" fmla="*/ 1079500 h 1479638"/>
                    <a:gd name="connsiteX3" fmla="*/ 193008 w 231874"/>
                    <a:gd name="connsiteY3" fmla="*/ 1329266 h 1479638"/>
                    <a:gd name="connsiteX4" fmla="*/ 231108 w 231874"/>
                    <a:gd name="connsiteY4" fmla="*/ 1477433 h 1479638"/>
                    <a:gd name="connsiteX5" fmla="*/ 159141 w 231874"/>
                    <a:gd name="connsiteY5" fmla="*/ 1219200 h 1479638"/>
                    <a:gd name="connsiteX6" fmla="*/ 10975 w 231874"/>
                    <a:gd name="connsiteY6" fmla="*/ 516466 h 1479638"/>
                    <a:gd name="connsiteX7" fmla="*/ 10975 w 231874"/>
                    <a:gd name="connsiteY7" fmla="*/ 143933 h 1479638"/>
                    <a:gd name="connsiteX8" fmla="*/ 19441 w 231874"/>
                    <a:gd name="connsiteY8" fmla="*/ 0 h 1479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1874" h="1479638">
                      <a:moveTo>
                        <a:pt x="19441" y="0"/>
                      </a:moveTo>
                      <a:cubicBezTo>
                        <a:pt x="18736" y="172508"/>
                        <a:pt x="18031" y="345016"/>
                        <a:pt x="36375" y="524933"/>
                      </a:cubicBezTo>
                      <a:cubicBezTo>
                        <a:pt x="54719" y="704850"/>
                        <a:pt x="103403" y="945445"/>
                        <a:pt x="129508" y="1079500"/>
                      </a:cubicBezTo>
                      <a:cubicBezTo>
                        <a:pt x="155613" y="1213555"/>
                        <a:pt x="176075" y="1262944"/>
                        <a:pt x="193008" y="1329266"/>
                      </a:cubicBezTo>
                      <a:cubicBezTo>
                        <a:pt x="209941" y="1395588"/>
                        <a:pt x="236752" y="1495777"/>
                        <a:pt x="231108" y="1477433"/>
                      </a:cubicBezTo>
                      <a:cubicBezTo>
                        <a:pt x="225464" y="1459089"/>
                        <a:pt x="195830" y="1379361"/>
                        <a:pt x="159141" y="1219200"/>
                      </a:cubicBezTo>
                      <a:cubicBezTo>
                        <a:pt x="122452" y="1059039"/>
                        <a:pt x="35669" y="695677"/>
                        <a:pt x="10975" y="516466"/>
                      </a:cubicBezTo>
                      <a:cubicBezTo>
                        <a:pt x="-13719" y="337255"/>
                        <a:pt x="10975" y="143933"/>
                        <a:pt x="10975" y="143933"/>
                      </a:cubicBezTo>
                      <a:lnTo>
                        <a:pt x="1944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16D16CC5-4A37-42FE-BC21-0D70DF16F492}"/>
                    </a:ext>
                  </a:extLst>
                </p:cNvPr>
                <p:cNvSpPr/>
                <p:nvPr/>
              </p:nvSpPr>
              <p:spPr>
                <a:xfrm>
                  <a:off x="3302000" y="6467836"/>
                  <a:ext cx="1136151" cy="946940"/>
                </a:xfrm>
                <a:custGeom>
                  <a:avLst/>
                  <a:gdLst>
                    <a:gd name="connsiteX0" fmla="*/ 0 w 1136151"/>
                    <a:gd name="connsiteY0" fmla="*/ 697 h 946940"/>
                    <a:gd name="connsiteX1" fmla="*/ 33867 w 1136151"/>
                    <a:gd name="connsiteY1" fmla="*/ 326664 h 946940"/>
                    <a:gd name="connsiteX2" fmla="*/ 38100 w 1136151"/>
                    <a:gd name="connsiteY2" fmla="*/ 580664 h 946940"/>
                    <a:gd name="connsiteX3" fmla="*/ 122767 w 1136151"/>
                    <a:gd name="connsiteY3" fmla="*/ 796564 h 946940"/>
                    <a:gd name="connsiteX4" fmla="*/ 258233 w 1136151"/>
                    <a:gd name="connsiteY4" fmla="*/ 876997 h 946940"/>
                    <a:gd name="connsiteX5" fmla="*/ 749300 w 1136151"/>
                    <a:gd name="connsiteY5" fmla="*/ 944731 h 946940"/>
                    <a:gd name="connsiteX6" fmla="*/ 1134533 w 1136151"/>
                    <a:gd name="connsiteY6" fmla="*/ 792331 h 946940"/>
                    <a:gd name="connsiteX7" fmla="*/ 601133 w 1136151"/>
                    <a:gd name="connsiteY7" fmla="*/ 932031 h 946940"/>
                    <a:gd name="connsiteX8" fmla="*/ 190500 w 1136151"/>
                    <a:gd name="connsiteY8" fmla="*/ 805031 h 946940"/>
                    <a:gd name="connsiteX9" fmla="*/ 59267 w 1136151"/>
                    <a:gd name="connsiteY9" fmla="*/ 610297 h 946940"/>
                    <a:gd name="connsiteX10" fmla="*/ 33867 w 1136151"/>
                    <a:gd name="connsiteY10" fmla="*/ 250464 h 946940"/>
                    <a:gd name="connsiteX11" fmla="*/ 0 w 1136151"/>
                    <a:gd name="connsiteY11" fmla="*/ 697 h 94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6151" h="946940">
                      <a:moveTo>
                        <a:pt x="0" y="697"/>
                      </a:moveTo>
                      <a:cubicBezTo>
                        <a:pt x="0" y="13397"/>
                        <a:pt x="27517" y="230003"/>
                        <a:pt x="33867" y="326664"/>
                      </a:cubicBezTo>
                      <a:cubicBezTo>
                        <a:pt x="40217" y="423325"/>
                        <a:pt x="23283" y="502347"/>
                        <a:pt x="38100" y="580664"/>
                      </a:cubicBezTo>
                      <a:cubicBezTo>
                        <a:pt x="52917" y="658981"/>
                        <a:pt x="86078" y="747175"/>
                        <a:pt x="122767" y="796564"/>
                      </a:cubicBezTo>
                      <a:cubicBezTo>
                        <a:pt x="159456" y="845953"/>
                        <a:pt x="153811" y="852303"/>
                        <a:pt x="258233" y="876997"/>
                      </a:cubicBezTo>
                      <a:cubicBezTo>
                        <a:pt x="362655" y="901692"/>
                        <a:pt x="603250" y="958842"/>
                        <a:pt x="749300" y="944731"/>
                      </a:cubicBezTo>
                      <a:cubicBezTo>
                        <a:pt x="895350" y="930620"/>
                        <a:pt x="1159228" y="794448"/>
                        <a:pt x="1134533" y="792331"/>
                      </a:cubicBezTo>
                      <a:cubicBezTo>
                        <a:pt x="1109839" y="790214"/>
                        <a:pt x="758472" y="929914"/>
                        <a:pt x="601133" y="932031"/>
                      </a:cubicBezTo>
                      <a:cubicBezTo>
                        <a:pt x="443794" y="934148"/>
                        <a:pt x="280811" y="858653"/>
                        <a:pt x="190500" y="805031"/>
                      </a:cubicBezTo>
                      <a:cubicBezTo>
                        <a:pt x="100189" y="751409"/>
                        <a:pt x="85372" y="702725"/>
                        <a:pt x="59267" y="610297"/>
                      </a:cubicBezTo>
                      <a:cubicBezTo>
                        <a:pt x="33162" y="517869"/>
                        <a:pt x="43745" y="349242"/>
                        <a:pt x="33867" y="250464"/>
                      </a:cubicBezTo>
                      <a:cubicBezTo>
                        <a:pt x="23989" y="151686"/>
                        <a:pt x="0" y="-12003"/>
                        <a:pt x="0" y="69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" name="フリーフォーム: 図形 63">
                  <a:extLst>
                    <a:ext uri="{FF2B5EF4-FFF2-40B4-BE49-F238E27FC236}">
                      <a16:creationId xmlns:a16="http://schemas.microsoft.com/office/drawing/2014/main" id="{420CC775-AB51-43D4-AD75-DEC4ADE817CC}"/>
                    </a:ext>
                  </a:extLst>
                </p:cNvPr>
                <p:cNvSpPr/>
                <p:nvPr/>
              </p:nvSpPr>
              <p:spPr>
                <a:xfrm>
                  <a:off x="3188270" y="4413928"/>
                  <a:ext cx="185727" cy="1322245"/>
                </a:xfrm>
                <a:custGeom>
                  <a:avLst/>
                  <a:gdLst>
                    <a:gd name="connsiteX0" fmla="*/ 50230 w 185727"/>
                    <a:gd name="connsiteY0" fmla="*/ 5672 h 1322245"/>
                    <a:gd name="connsiteX1" fmla="*/ 75630 w 185727"/>
                    <a:gd name="connsiteY1" fmla="*/ 221572 h 1322245"/>
                    <a:gd name="connsiteX2" fmla="*/ 29063 w 185727"/>
                    <a:gd name="connsiteY2" fmla="*/ 475572 h 1322245"/>
                    <a:gd name="connsiteX3" fmla="*/ 3663 w 185727"/>
                    <a:gd name="connsiteY3" fmla="*/ 721105 h 1322245"/>
                    <a:gd name="connsiteX4" fmla="*/ 109497 w 185727"/>
                    <a:gd name="connsiteY4" fmla="*/ 1000505 h 1322245"/>
                    <a:gd name="connsiteX5" fmla="*/ 185697 w 185727"/>
                    <a:gd name="connsiteY5" fmla="*/ 1322239 h 1322245"/>
                    <a:gd name="connsiteX6" fmla="*/ 101030 w 185727"/>
                    <a:gd name="connsiteY6" fmla="*/ 992039 h 1322245"/>
                    <a:gd name="connsiteX7" fmla="*/ 41763 w 185727"/>
                    <a:gd name="connsiteY7" fmla="*/ 742272 h 1322245"/>
                    <a:gd name="connsiteX8" fmla="*/ 37530 w 185727"/>
                    <a:gd name="connsiteY8" fmla="*/ 458639 h 1322245"/>
                    <a:gd name="connsiteX9" fmla="*/ 50230 w 185727"/>
                    <a:gd name="connsiteY9" fmla="*/ 5672 h 132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727" h="1322245">
                      <a:moveTo>
                        <a:pt x="50230" y="5672"/>
                      </a:moveTo>
                      <a:cubicBezTo>
                        <a:pt x="56580" y="-33839"/>
                        <a:pt x="79158" y="143255"/>
                        <a:pt x="75630" y="221572"/>
                      </a:cubicBezTo>
                      <a:cubicBezTo>
                        <a:pt x="72102" y="299889"/>
                        <a:pt x="41057" y="392317"/>
                        <a:pt x="29063" y="475572"/>
                      </a:cubicBezTo>
                      <a:cubicBezTo>
                        <a:pt x="17068" y="558828"/>
                        <a:pt x="-9743" y="633616"/>
                        <a:pt x="3663" y="721105"/>
                      </a:cubicBezTo>
                      <a:cubicBezTo>
                        <a:pt x="17069" y="808594"/>
                        <a:pt x="79158" y="900316"/>
                        <a:pt x="109497" y="1000505"/>
                      </a:cubicBezTo>
                      <a:cubicBezTo>
                        <a:pt x="139836" y="1100694"/>
                        <a:pt x="187108" y="1323650"/>
                        <a:pt x="185697" y="1322239"/>
                      </a:cubicBezTo>
                      <a:cubicBezTo>
                        <a:pt x="184286" y="1320828"/>
                        <a:pt x="125019" y="1088700"/>
                        <a:pt x="101030" y="992039"/>
                      </a:cubicBezTo>
                      <a:cubicBezTo>
                        <a:pt x="77041" y="895378"/>
                        <a:pt x="52346" y="831172"/>
                        <a:pt x="41763" y="742272"/>
                      </a:cubicBezTo>
                      <a:cubicBezTo>
                        <a:pt x="31180" y="653372"/>
                        <a:pt x="33297" y="575761"/>
                        <a:pt x="37530" y="458639"/>
                      </a:cubicBezTo>
                      <a:cubicBezTo>
                        <a:pt x="41763" y="341517"/>
                        <a:pt x="43880" y="45183"/>
                        <a:pt x="50230" y="567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フリーフォーム: 図形 64">
                  <a:extLst>
                    <a:ext uri="{FF2B5EF4-FFF2-40B4-BE49-F238E27FC236}">
                      <a16:creationId xmlns:a16="http://schemas.microsoft.com/office/drawing/2014/main" id="{D1F22A6F-E98A-426A-A2F1-A33710FB2A0A}"/>
                    </a:ext>
                  </a:extLst>
                </p:cNvPr>
                <p:cNvSpPr/>
                <p:nvPr/>
              </p:nvSpPr>
              <p:spPr>
                <a:xfrm>
                  <a:off x="3336132" y="5617626"/>
                  <a:ext cx="89327" cy="1414038"/>
                </a:xfrm>
                <a:custGeom>
                  <a:avLst/>
                  <a:gdLst>
                    <a:gd name="connsiteX0" fmla="*/ 37835 w 89327"/>
                    <a:gd name="connsiteY0" fmla="*/ 7 h 1414038"/>
                    <a:gd name="connsiteX1" fmla="*/ 71701 w 89327"/>
                    <a:gd name="connsiteY1" fmla="*/ 317507 h 1414038"/>
                    <a:gd name="connsiteX2" fmla="*/ 3968 w 89327"/>
                    <a:gd name="connsiteY2" fmla="*/ 706974 h 1414038"/>
                    <a:gd name="connsiteX3" fmla="*/ 16668 w 89327"/>
                    <a:gd name="connsiteY3" fmla="*/ 944041 h 1414038"/>
                    <a:gd name="connsiteX4" fmla="*/ 88635 w 89327"/>
                    <a:gd name="connsiteY4" fmla="*/ 1413941 h 1414038"/>
                    <a:gd name="connsiteX5" fmla="*/ 50535 w 89327"/>
                    <a:gd name="connsiteY5" fmla="*/ 982141 h 1414038"/>
                    <a:gd name="connsiteX6" fmla="*/ 8201 w 89327"/>
                    <a:gd name="connsiteY6" fmla="*/ 618074 h 1414038"/>
                    <a:gd name="connsiteX7" fmla="*/ 63235 w 89327"/>
                    <a:gd name="connsiteY7" fmla="*/ 325974 h 1414038"/>
                    <a:gd name="connsiteX8" fmla="*/ 37835 w 89327"/>
                    <a:gd name="connsiteY8" fmla="*/ 7 h 1414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327" h="1414038">
                      <a:moveTo>
                        <a:pt x="37835" y="7"/>
                      </a:moveTo>
                      <a:cubicBezTo>
                        <a:pt x="39246" y="-1404"/>
                        <a:pt x="77345" y="199679"/>
                        <a:pt x="71701" y="317507"/>
                      </a:cubicBezTo>
                      <a:cubicBezTo>
                        <a:pt x="66057" y="435335"/>
                        <a:pt x="13140" y="602552"/>
                        <a:pt x="3968" y="706974"/>
                      </a:cubicBezTo>
                      <a:cubicBezTo>
                        <a:pt x="-5204" y="811396"/>
                        <a:pt x="2557" y="826213"/>
                        <a:pt x="16668" y="944041"/>
                      </a:cubicBezTo>
                      <a:cubicBezTo>
                        <a:pt x="30779" y="1061869"/>
                        <a:pt x="82991" y="1407591"/>
                        <a:pt x="88635" y="1413941"/>
                      </a:cubicBezTo>
                      <a:cubicBezTo>
                        <a:pt x="94279" y="1420291"/>
                        <a:pt x="63941" y="1114786"/>
                        <a:pt x="50535" y="982141"/>
                      </a:cubicBezTo>
                      <a:cubicBezTo>
                        <a:pt x="37129" y="849496"/>
                        <a:pt x="6084" y="727435"/>
                        <a:pt x="8201" y="618074"/>
                      </a:cubicBezTo>
                      <a:cubicBezTo>
                        <a:pt x="10318" y="508713"/>
                        <a:pt x="58296" y="424046"/>
                        <a:pt x="63235" y="325974"/>
                      </a:cubicBezTo>
                      <a:cubicBezTo>
                        <a:pt x="68174" y="227902"/>
                        <a:pt x="36424" y="1418"/>
                        <a:pt x="37835" y="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フリーフォーム: 図形 65">
                  <a:extLst>
                    <a:ext uri="{FF2B5EF4-FFF2-40B4-BE49-F238E27FC236}">
                      <a16:creationId xmlns:a16="http://schemas.microsoft.com/office/drawing/2014/main" id="{DFC93C79-2251-4E01-9D58-44D8FDDFBFF0}"/>
                    </a:ext>
                  </a:extLst>
                </p:cNvPr>
                <p:cNvSpPr/>
                <p:nvPr/>
              </p:nvSpPr>
              <p:spPr>
                <a:xfrm>
                  <a:off x="3580802" y="6005112"/>
                  <a:ext cx="692630" cy="1344649"/>
                </a:xfrm>
                <a:custGeom>
                  <a:avLst/>
                  <a:gdLst>
                    <a:gd name="connsiteX0" fmla="*/ 55631 w 692630"/>
                    <a:gd name="connsiteY0" fmla="*/ 18921 h 1344649"/>
                    <a:gd name="connsiteX1" fmla="*/ 64098 w 692630"/>
                    <a:gd name="connsiteY1" fmla="*/ 645455 h 1344649"/>
                    <a:gd name="connsiteX2" fmla="*/ 279998 w 692630"/>
                    <a:gd name="connsiteY2" fmla="*/ 1064555 h 1344649"/>
                    <a:gd name="connsiteX3" fmla="*/ 690631 w 692630"/>
                    <a:gd name="connsiteY3" fmla="*/ 1339721 h 1344649"/>
                    <a:gd name="connsiteX4" fmla="*/ 419698 w 692630"/>
                    <a:gd name="connsiteY4" fmla="*/ 1200021 h 1344649"/>
                    <a:gd name="connsiteX5" fmla="*/ 38698 w 692630"/>
                    <a:gd name="connsiteY5" fmla="*/ 704721 h 1344649"/>
                    <a:gd name="connsiteX6" fmla="*/ 13298 w 692630"/>
                    <a:gd name="connsiteY6" fmla="*/ 209421 h 1344649"/>
                    <a:gd name="connsiteX7" fmla="*/ 55631 w 692630"/>
                    <a:gd name="connsiteY7" fmla="*/ 18921 h 1344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2630" h="1344649">
                      <a:moveTo>
                        <a:pt x="55631" y="18921"/>
                      </a:moveTo>
                      <a:cubicBezTo>
                        <a:pt x="64098" y="91593"/>
                        <a:pt x="26703" y="471183"/>
                        <a:pt x="64098" y="645455"/>
                      </a:cubicBezTo>
                      <a:cubicBezTo>
                        <a:pt x="101493" y="819727"/>
                        <a:pt x="175576" y="948844"/>
                        <a:pt x="279998" y="1064555"/>
                      </a:cubicBezTo>
                      <a:cubicBezTo>
                        <a:pt x="384420" y="1180266"/>
                        <a:pt x="667348" y="1317143"/>
                        <a:pt x="690631" y="1339721"/>
                      </a:cubicBezTo>
                      <a:cubicBezTo>
                        <a:pt x="713914" y="1362299"/>
                        <a:pt x="528354" y="1305854"/>
                        <a:pt x="419698" y="1200021"/>
                      </a:cubicBezTo>
                      <a:cubicBezTo>
                        <a:pt x="311043" y="1094188"/>
                        <a:pt x="106431" y="869821"/>
                        <a:pt x="38698" y="704721"/>
                      </a:cubicBezTo>
                      <a:cubicBezTo>
                        <a:pt x="-29035" y="539621"/>
                        <a:pt x="12593" y="320193"/>
                        <a:pt x="13298" y="209421"/>
                      </a:cubicBezTo>
                      <a:cubicBezTo>
                        <a:pt x="14003" y="98649"/>
                        <a:pt x="47164" y="-53751"/>
                        <a:pt x="55631" y="1892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フリーフォーム: 図形 66">
                  <a:extLst>
                    <a:ext uri="{FF2B5EF4-FFF2-40B4-BE49-F238E27FC236}">
                      <a16:creationId xmlns:a16="http://schemas.microsoft.com/office/drawing/2014/main" id="{7AD75D54-F101-4EB2-A3B2-9D5CA21FB556}"/>
                    </a:ext>
                  </a:extLst>
                </p:cNvPr>
                <p:cNvSpPr/>
                <p:nvPr/>
              </p:nvSpPr>
              <p:spPr>
                <a:xfrm>
                  <a:off x="3492392" y="6058512"/>
                  <a:ext cx="632391" cy="1311314"/>
                </a:xfrm>
                <a:custGeom>
                  <a:avLst/>
                  <a:gdLst>
                    <a:gd name="connsiteX0" fmla="*/ 84775 w 632391"/>
                    <a:gd name="connsiteY0" fmla="*/ 3621 h 1311314"/>
                    <a:gd name="connsiteX1" fmla="*/ 108 w 632391"/>
                    <a:gd name="connsiteY1" fmla="*/ 452355 h 1311314"/>
                    <a:gd name="connsiteX2" fmla="*/ 105941 w 632391"/>
                    <a:gd name="connsiteY2" fmla="*/ 934955 h 1311314"/>
                    <a:gd name="connsiteX3" fmla="*/ 330308 w 632391"/>
                    <a:gd name="connsiteY3" fmla="*/ 1214355 h 1311314"/>
                    <a:gd name="connsiteX4" fmla="*/ 630875 w 632391"/>
                    <a:gd name="connsiteY4" fmla="*/ 1303255 h 1311314"/>
                    <a:gd name="connsiteX5" fmla="*/ 194841 w 632391"/>
                    <a:gd name="connsiteY5" fmla="*/ 1036555 h 1311314"/>
                    <a:gd name="connsiteX6" fmla="*/ 93241 w 632391"/>
                    <a:gd name="connsiteY6" fmla="*/ 803721 h 1311314"/>
                    <a:gd name="connsiteX7" fmla="*/ 25508 w 632391"/>
                    <a:gd name="connsiteY7" fmla="*/ 270321 h 1311314"/>
                    <a:gd name="connsiteX8" fmla="*/ 84775 w 632391"/>
                    <a:gd name="connsiteY8" fmla="*/ 3621 h 131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2391" h="1311314">
                      <a:moveTo>
                        <a:pt x="84775" y="3621"/>
                      </a:moveTo>
                      <a:cubicBezTo>
                        <a:pt x="80542" y="33960"/>
                        <a:pt x="-3420" y="297133"/>
                        <a:pt x="108" y="452355"/>
                      </a:cubicBezTo>
                      <a:cubicBezTo>
                        <a:pt x="3636" y="607577"/>
                        <a:pt x="50908" y="807955"/>
                        <a:pt x="105941" y="934955"/>
                      </a:cubicBezTo>
                      <a:cubicBezTo>
                        <a:pt x="160974" y="1061955"/>
                        <a:pt x="242819" y="1152972"/>
                        <a:pt x="330308" y="1214355"/>
                      </a:cubicBezTo>
                      <a:cubicBezTo>
                        <a:pt x="417797" y="1275738"/>
                        <a:pt x="653453" y="1332888"/>
                        <a:pt x="630875" y="1303255"/>
                      </a:cubicBezTo>
                      <a:cubicBezTo>
                        <a:pt x="608297" y="1273622"/>
                        <a:pt x="284447" y="1119811"/>
                        <a:pt x="194841" y="1036555"/>
                      </a:cubicBezTo>
                      <a:cubicBezTo>
                        <a:pt x="105235" y="953299"/>
                        <a:pt x="121463" y="931427"/>
                        <a:pt x="93241" y="803721"/>
                      </a:cubicBezTo>
                      <a:cubicBezTo>
                        <a:pt x="65019" y="676015"/>
                        <a:pt x="30447" y="400849"/>
                        <a:pt x="25508" y="270321"/>
                      </a:cubicBezTo>
                      <a:cubicBezTo>
                        <a:pt x="20569" y="139793"/>
                        <a:pt x="89008" y="-26718"/>
                        <a:pt x="84775" y="362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フリーフォーム: 図形 67">
                  <a:extLst>
                    <a:ext uri="{FF2B5EF4-FFF2-40B4-BE49-F238E27FC236}">
                      <a16:creationId xmlns:a16="http://schemas.microsoft.com/office/drawing/2014/main" id="{32465A0B-20A5-4930-BE5F-429C5FF381DB}"/>
                    </a:ext>
                  </a:extLst>
                </p:cNvPr>
                <p:cNvSpPr/>
                <p:nvPr/>
              </p:nvSpPr>
              <p:spPr>
                <a:xfrm>
                  <a:off x="3403730" y="4506516"/>
                  <a:ext cx="116443" cy="310020"/>
                </a:xfrm>
                <a:custGeom>
                  <a:avLst/>
                  <a:gdLst>
                    <a:gd name="connsiteX0" fmla="*/ 115758 w 116443"/>
                    <a:gd name="connsiteY0" fmla="*/ 397 h 310020"/>
                    <a:gd name="connsiteX1" fmla="*/ 68133 w 116443"/>
                    <a:gd name="connsiteY1" fmla="*/ 165497 h 310020"/>
                    <a:gd name="connsiteX2" fmla="*/ 9395 w 116443"/>
                    <a:gd name="connsiteY2" fmla="*/ 267097 h 310020"/>
                    <a:gd name="connsiteX3" fmla="*/ 6220 w 116443"/>
                    <a:gd name="connsiteY3" fmla="*/ 309959 h 310020"/>
                    <a:gd name="connsiteX4" fmla="*/ 69720 w 116443"/>
                    <a:gd name="connsiteY4" fmla="*/ 259159 h 310020"/>
                    <a:gd name="connsiteX5" fmla="*/ 22095 w 116443"/>
                    <a:gd name="connsiteY5" fmla="*/ 286147 h 310020"/>
                    <a:gd name="connsiteX6" fmla="*/ 25270 w 116443"/>
                    <a:gd name="connsiteY6" fmla="*/ 278209 h 310020"/>
                    <a:gd name="connsiteX7" fmla="*/ 31620 w 116443"/>
                    <a:gd name="connsiteY7" fmla="*/ 216297 h 310020"/>
                    <a:gd name="connsiteX8" fmla="*/ 115758 w 116443"/>
                    <a:gd name="connsiteY8" fmla="*/ 397 h 31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443" h="310020">
                      <a:moveTo>
                        <a:pt x="115758" y="397"/>
                      </a:moveTo>
                      <a:cubicBezTo>
                        <a:pt x="121844" y="-8070"/>
                        <a:pt x="85860" y="121047"/>
                        <a:pt x="68133" y="165497"/>
                      </a:cubicBezTo>
                      <a:cubicBezTo>
                        <a:pt x="50406" y="209947"/>
                        <a:pt x="19714" y="243020"/>
                        <a:pt x="9395" y="267097"/>
                      </a:cubicBezTo>
                      <a:cubicBezTo>
                        <a:pt x="-924" y="291174"/>
                        <a:pt x="-3834" y="311282"/>
                        <a:pt x="6220" y="309959"/>
                      </a:cubicBezTo>
                      <a:cubicBezTo>
                        <a:pt x="16274" y="308636"/>
                        <a:pt x="67074" y="263128"/>
                        <a:pt x="69720" y="259159"/>
                      </a:cubicBezTo>
                      <a:cubicBezTo>
                        <a:pt x="72366" y="255190"/>
                        <a:pt x="29503" y="282972"/>
                        <a:pt x="22095" y="286147"/>
                      </a:cubicBezTo>
                      <a:cubicBezTo>
                        <a:pt x="14687" y="289322"/>
                        <a:pt x="23683" y="289851"/>
                        <a:pt x="25270" y="278209"/>
                      </a:cubicBezTo>
                      <a:cubicBezTo>
                        <a:pt x="26857" y="266567"/>
                        <a:pt x="15216" y="258895"/>
                        <a:pt x="31620" y="216297"/>
                      </a:cubicBezTo>
                      <a:cubicBezTo>
                        <a:pt x="48024" y="173699"/>
                        <a:pt x="109672" y="8864"/>
                        <a:pt x="115758" y="39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" name="フリーフォーム: 図形 68">
                  <a:extLst>
                    <a:ext uri="{FF2B5EF4-FFF2-40B4-BE49-F238E27FC236}">
                      <a16:creationId xmlns:a16="http://schemas.microsoft.com/office/drawing/2014/main" id="{59DE6199-739C-4AF1-AE94-82CC662E6EE9}"/>
                    </a:ext>
                  </a:extLst>
                </p:cNvPr>
                <p:cNvSpPr/>
                <p:nvPr/>
              </p:nvSpPr>
              <p:spPr>
                <a:xfrm>
                  <a:off x="3453029" y="4776788"/>
                  <a:ext cx="63503" cy="118926"/>
                </a:xfrm>
                <a:custGeom>
                  <a:avLst/>
                  <a:gdLst>
                    <a:gd name="connsiteX0" fmla="*/ 63284 w 63503"/>
                    <a:gd name="connsiteY0" fmla="*/ 0 h 118926"/>
                    <a:gd name="connsiteX1" fmla="*/ 1371 w 63503"/>
                    <a:gd name="connsiteY1" fmla="*/ 107950 h 118926"/>
                    <a:gd name="connsiteX2" fmla="*/ 22009 w 63503"/>
                    <a:gd name="connsiteY2" fmla="*/ 107950 h 118926"/>
                    <a:gd name="connsiteX3" fmla="*/ 63284 w 63503"/>
                    <a:gd name="connsiteY3" fmla="*/ 0 h 118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03" h="118926">
                      <a:moveTo>
                        <a:pt x="63284" y="0"/>
                      </a:moveTo>
                      <a:cubicBezTo>
                        <a:pt x="59844" y="0"/>
                        <a:pt x="8250" y="89958"/>
                        <a:pt x="1371" y="107950"/>
                      </a:cubicBezTo>
                      <a:cubicBezTo>
                        <a:pt x="-5508" y="125942"/>
                        <a:pt x="15394" y="118798"/>
                        <a:pt x="22009" y="107950"/>
                      </a:cubicBezTo>
                      <a:cubicBezTo>
                        <a:pt x="28624" y="97102"/>
                        <a:pt x="66724" y="0"/>
                        <a:pt x="63284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フリーフォーム: 図形 69">
                  <a:extLst>
                    <a:ext uri="{FF2B5EF4-FFF2-40B4-BE49-F238E27FC236}">
                      <a16:creationId xmlns:a16="http://schemas.microsoft.com/office/drawing/2014/main" id="{7FFB20B3-1E88-42CF-8F40-9BB8C54BB47A}"/>
                    </a:ext>
                  </a:extLst>
                </p:cNvPr>
                <p:cNvSpPr/>
                <p:nvPr/>
              </p:nvSpPr>
              <p:spPr>
                <a:xfrm>
                  <a:off x="3515297" y="4897182"/>
                  <a:ext cx="205862" cy="214676"/>
                </a:xfrm>
                <a:custGeom>
                  <a:avLst/>
                  <a:gdLst>
                    <a:gd name="connsiteX0" fmla="*/ 8953 w 205862"/>
                    <a:gd name="connsiteY0" fmla="*/ 1843 h 214676"/>
                    <a:gd name="connsiteX1" fmla="*/ 53403 w 205862"/>
                    <a:gd name="connsiteY1" fmla="*/ 176468 h 214676"/>
                    <a:gd name="connsiteX2" fmla="*/ 205803 w 205862"/>
                    <a:gd name="connsiteY2" fmla="*/ 214568 h 214676"/>
                    <a:gd name="connsiteX3" fmla="*/ 70866 w 205862"/>
                    <a:gd name="connsiteY3" fmla="*/ 184406 h 214676"/>
                    <a:gd name="connsiteX4" fmla="*/ 7366 w 205862"/>
                    <a:gd name="connsiteY4" fmla="*/ 90743 h 214676"/>
                    <a:gd name="connsiteX5" fmla="*/ 8953 w 205862"/>
                    <a:gd name="connsiteY5" fmla="*/ 1843 h 214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862" h="214676">
                      <a:moveTo>
                        <a:pt x="8953" y="1843"/>
                      </a:moveTo>
                      <a:cubicBezTo>
                        <a:pt x="16626" y="16131"/>
                        <a:pt x="20595" y="141014"/>
                        <a:pt x="53403" y="176468"/>
                      </a:cubicBezTo>
                      <a:cubicBezTo>
                        <a:pt x="86211" y="211922"/>
                        <a:pt x="202893" y="213245"/>
                        <a:pt x="205803" y="214568"/>
                      </a:cubicBezTo>
                      <a:cubicBezTo>
                        <a:pt x="208713" y="215891"/>
                        <a:pt x="103939" y="205044"/>
                        <a:pt x="70866" y="184406"/>
                      </a:cubicBezTo>
                      <a:cubicBezTo>
                        <a:pt x="37793" y="163769"/>
                        <a:pt x="20595" y="121435"/>
                        <a:pt x="7366" y="90743"/>
                      </a:cubicBezTo>
                      <a:cubicBezTo>
                        <a:pt x="-5863" y="60051"/>
                        <a:pt x="1280" y="-12445"/>
                        <a:pt x="8953" y="18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フリーフォーム: 図形 70">
                  <a:extLst>
                    <a:ext uri="{FF2B5EF4-FFF2-40B4-BE49-F238E27FC236}">
                      <a16:creationId xmlns:a16="http://schemas.microsoft.com/office/drawing/2014/main" id="{D4794F5D-E9BF-49B9-A191-8F5A846171DC}"/>
                    </a:ext>
                  </a:extLst>
                </p:cNvPr>
                <p:cNvSpPr/>
                <p:nvPr/>
              </p:nvSpPr>
              <p:spPr>
                <a:xfrm>
                  <a:off x="3553329" y="4900958"/>
                  <a:ext cx="440619" cy="284469"/>
                </a:xfrm>
                <a:custGeom>
                  <a:avLst/>
                  <a:gdLst>
                    <a:gd name="connsiteX0" fmla="*/ 439234 w 440619"/>
                    <a:gd name="connsiteY0" fmla="*/ 2830 h 284469"/>
                    <a:gd name="connsiteX1" fmla="*/ 175709 w 440619"/>
                    <a:gd name="connsiteY1" fmla="*/ 267942 h 284469"/>
                    <a:gd name="connsiteX2" fmla="*/ 56646 w 440619"/>
                    <a:gd name="connsiteY2" fmla="*/ 248892 h 284469"/>
                    <a:gd name="connsiteX3" fmla="*/ 4259 w 440619"/>
                    <a:gd name="connsiteY3" fmla="*/ 186980 h 284469"/>
                    <a:gd name="connsiteX4" fmla="*/ 163009 w 440619"/>
                    <a:gd name="connsiteY4" fmla="*/ 282230 h 284469"/>
                    <a:gd name="connsiteX5" fmla="*/ 275721 w 440619"/>
                    <a:gd name="connsiteY5" fmla="*/ 136180 h 284469"/>
                    <a:gd name="connsiteX6" fmla="*/ 439234 w 440619"/>
                    <a:gd name="connsiteY6" fmla="*/ 2830 h 284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0619" h="284469">
                      <a:moveTo>
                        <a:pt x="439234" y="2830"/>
                      </a:moveTo>
                      <a:cubicBezTo>
                        <a:pt x="422565" y="24790"/>
                        <a:pt x="239474" y="226932"/>
                        <a:pt x="175709" y="267942"/>
                      </a:cubicBezTo>
                      <a:cubicBezTo>
                        <a:pt x="111944" y="308952"/>
                        <a:pt x="85221" y="262386"/>
                        <a:pt x="56646" y="248892"/>
                      </a:cubicBezTo>
                      <a:cubicBezTo>
                        <a:pt x="28071" y="235398"/>
                        <a:pt x="-13468" y="181424"/>
                        <a:pt x="4259" y="186980"/>
                      </a:cubicBezTo>
                      <a:cubicBezTo>
                        <a:pt x="21986" y="192536"/>
                        <a:pt x="117766" y="290697"/>
                        <a:pt x="163009" y="282230"/>
                      </a:cubicBezTo>
                      <a:cubicBezTo>
                        <a:pt x="208252" y="273763"/>
                        <a:pt x="233917" y="179836"/>
                        <a:pt x="275721" y="136180"/>
                      </a:cubicBezTo>
                      <a:cubicBezTo>
                        <a:pt x="317525" y="92524"/>
                        <a:pt x="455903" y="-19130"/>
                        <a:pt x="439234" y="283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フリーフォーム: 図形 71">
                  <a:extLst>
                    <a:ext uri="{FF2B5EF4-FFF2-40B4-BE49-F238E27FC236}">
                      <a16:creationId xmlns:a16="http://schemas.microsoft.com/office/drawing/2014/main" id="{66E8DECB-5E6B-43D1-B8C7-63FEE1077A4E}"/>
                    </a:ext>
                  </a:extLst>
                </p:cNvPr>
                <p:cNvSpPr/>
                <p:nvPr/>
              </p:nvSpPr>
              <p:spPr>
                <a:xfrm>
                  <a:off x="3579261" y="5198501"/>
                  <a:ext cx="232865" cy="848862"/>
                </a:xfrm>
                <a:custGeom>
                  <a:avLst/>
                  <a:gdLst>
                    <a:gd name="connsiteX0" fmla="*/ 22 w 232865"/>
                    <a:gd name="connsiteY0" fmla="*/ 32 h 848862"/>
                    <a:gd name="connsiteX1" fmla="*/ 179939 w 232865"/>
                    <a:gd name="connsiteY1" fmla="*/ 332349 h 848862"/>
                    <a:gd name="connsiteX2" fmla="*/ 203222 w 232865"/>
                    <a:gd name="connsiteY2" fmla="*/ 560949 h 848862"/>
                    <a:gd name="connsiteX3" fmla="*/ 188406 w 232865"/>
                    <a:gd name="connsiteY3" fmla="*/ 687949 h 848862"/>
                    <a:gd name="connsiteX4" fmla="*/ 232856 w 232865"/>
                    <a:gd name="connsiteY4" fmla="*/ 848816 h 848862"/>
                    <a:gd name="connsiteX5" fmla="*/ 184172 w 232865"/>
                    <a:gd name="connsiteY5" fmla="*/ 702766 h 848862"/>
                    <a:gd name="connsiteX6" fmla="*/ 179939 w 232865"/>
                    <a:gd name="connsiteY6" fmla="*/ 541899 h 848862"/>
                    <a:gd name="connsiteX7" fmla="*/ 192639 w 232865"/>
                    <a:gd name="connsiteY7" fmla="*/ 313299 h 848862"/>
                    <a:gd name="connsiteX8" fmla="*/ 22 w 232865"/>
                    <a:gd name="connsiteY8" fmla="*/ 32 h 848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865" h="848862">
                      <a:moveTo>
                        <a:pt x="22" y="32"/>
                      </a:moveTo>
                      <a:cubicBezTo>
                        <a:pt x="-2095" y="3207"/>
                        <a:pt x="146072" y="238863"/>
                        <a:pt x="179939" y="332349"/>
                      </a:cubicBezTo>
                      <a:cubicBezTo>
                        <a:pt x="213806" y="425835"/>
                        <a:pt x="201811" y="501682"/>
                        <a:pt x="203222" y="560949"/>
                      </a:cubicBezTo>
                      <a:cubicBezTo>
                        <a:pt x="204633" y="620216"/>
                        <a:pt x="183467" y="639971"/>
                        <a:pt x="188406" y="687949"/>
                      </a:cubicBezTo>
                      <a:cubicBezTo>
                        <a:pt x="193345" y="735927"/>
                        <a:pt x="233562" y="846347"/>
                        <a:pt x="232856" y="848816"/>
                      </a:cubicBezTo>
                      <a:cubicBezTo>
                        <a:pt x="232150" y="851285"/>
                        <a:pt x="192992" y="753919"/>
                        <a:pt x="184172" y="702766"/>
                      </a:cubicBezTo>
                      <a:cubicBezTo>
                        <a:pt x="175353" y="651613"/>
                        <a:pt x="178528" y="606810"/>
                        <a:pt x="179939" y="541899"/>
                      </a:cubicBezTo>
                      <a:cubicBezTo>
                        <a:pt x="181350" y="476988"/>
                        <a:pt x="218392" y="402904"/>
                        <a:pt x="192639" y="313299"/>
                      </a:cubicBezTo>
                      <a:cubicBezTo>
                        <a:pt x="166886" y="223694"/>
                        <a:pt x="2139" y="-3143"/>
                        <a:pt x="22" y="3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フリーフォーム: 図形 72">
                  <a:extLst>
                    <a:ext uri="{FF2B5EF4-FFF2-40B4-BE49-F238E27FC236}">
                      <a16:creationId xmlns:a16="http://schemas.microsoft.com/office/drawing/2014/main" id="{359490FB-ADA5-4317-AFF2-90FC3DA3361D}"/>
                    </a:ext>
                  </a:extLst>
                </p:cNvPr>
                <p:cNvSpPr/>
                <p:nvPr/>
              </p:nvSpPr>
              <p:spPr>
                <a:xfrm>
                  <a:off x="3811842" y="5073932"/>
                  <a:ext cx="197409" cy="1097657"/>
                </a:xfrm>
                <a:custGeom>
                  <a:avLst/>
                  <a:gdLst>
                    <a:gd name="connsiteX0" fmla="*/ 127275 w 197409"/>
                    <a:gd name="connsiteY0" fmla="*/ 6068 h 1097657"/>
                    <a:gd name="connsiteX1" fmla="*/ 190775 w 197409"/>
                    <a:gd name="connsiteY1" fmla="*/ 384951 h 1097657"/>
                    <a:gd name="connsiteX2" fmla="*/ 10858 w 197409"/>
                    <a:gd name="connsiteY2" fmla="*/ 1047468 h 1097657"/>
                    <a:gd name="connsiteX3" fmla="*/ 38375 w 197409"/>
                    <a:gd name="connsiteY3" fmla="*/ 977618 h 1097657"/>
                    <a:gd name="connsiteX4" fmla="*/ 188658 w 197409"/>
                    <a:gd name="connsiteY4" fmla="*/ 393418 h 1097657"/>
                    <a:gd name="connsiteX5" fmla="*/ 175958 w 197409"/>
                    <a:gd name="connsiteY5" fmla="*/ 166935 h 1097657"/>
                    <a:gd name="connsiteX6" fmla="*/ 127275 w 197409"/>
                    <a:gd name="connsiteY6" fmla="*/ 6068 h 1097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409" h="1097657">
                      <a:moveTo>
                        <a:pt x="127275" y="6068"/>
                      </a:moveTo>
                      <a:cubicBezTo>
                        <a:pt x="129745" y="42404"/>
                        <a:pt x="210178" y="211385"/>
                        <a:pt x="190775" y="384951"/>
                      </a:cubicBezTo>
                      <a:cubicBezTo>
                        <a:pt x="171372" y="558517"/>
                        <a:pt x="36258" y="948690"/>
                        <a:pt x="10858" y="1047468"/>
                      </a:cubicBezTo>
                      <a:cubicBezTo>
                        <a:pt x="-14542" y="1146246"/>
                        <a:pt x="8742" y="1086626"/>
                        <a:pt x="38375" y="977618"/>
                      </a:cubicBezTo>
                      <a:cubicBezTo>
                        <a:pt x="68008" y="868610"/>
                        <a:pt x="165728" y="528532"/>
                        <a:pt x="188658" y="393418"/>
                      </a:cubicBezTo>
                      <a:cubicBezTo>
                        <a:pt x="211588" y="258304"/>
                        <a:pt x="183013" y="227965"/>
                        <a:pt x="175958" y="166935"/>
                      </a:cubicBezTo>
                      <a:cubicBezTo>
                        <a:pt x="168903" y="105905"/>
                        <a:pt x="124805" y="-30268"/>
                        <a:pt x="127275" y="606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フリーフォーム: 図形 73">
                  <a:extLst>
                    <a:ext uri="{FF2B5EF4-FFF2-40B4-BE49-F238E27FC236}">
                      <a16:creationId xmlns:a16="http://schemas.microsoft.com/office/drawing/2014/main" id="{0DD382CD-2B5F-4BC4-BD12-E43A993914A1}"/>
                    </a:ext>
                  </a:extLst>
                </p:cNvPr>
                <p:cNvSpPr/>
                <p:nvPr/>
              </p:nvSpPr>
              <p:spPr>
                <a:xfrm>
                  <a:off x="4450535" y="4898754"/>
                  <a:ext cx="121544" cy="448497"/>
                </a:xfrm>
                <a:custGeom>
                  <a:avLst/>
                  <a:gdLst>
                    <a:gd name="connsiteX0" fmla="*/ 121465 w 121544"/>
                    <a:gd name="connsiteY0" fmla="*/ 271 h 448497"/>
                    <a:gd name="connsiteX1" fmla="*/ 51615 w 121544"/>
                    <a:gd name="connsiteY1" fmla="*/ 105046 h 448497"/>
                    <a:gd name="connsiteX2" fmla="*/ 7165 w 121544"/>
                    <a:gd name="connsiteY2" fmla="*/ 209821 h 448497"/>
                    <a:gd name="connsiteX3" fmla="*/ 2403 w 121544"/>
                    <a:gd name="connsiteY3" fmla="*/ 305071 h 448497"/>
                    <a:gd name="connsiteX4" fmla="*/ 30978 w 121544"/>
                    <a:gd name="connsiteY4" fmla="*/ 384446 h 448497"/>
                    <a:gd name="connsiteX5" fmla="*/ 94478 w 121544"/>
                    <a:gd name="connsiteY5" fmla="*/ 447946 h 448497"/>
                    <a:gd name="connsiteX6" fmla="*/ 37328 w 121544"/>
                    <a:gd name="connsiteY6" fmla="*/ 347934 h 448497"/>
                    <a:gd name="connsiteX7" fmla="*/ 13515 w 121544"/>
                    <a:gd name="connsiteY7" fmla="*/ 233634 h 448497"/>
                    <a:gd name="connsiteX8" fmla="*/ 64315 w 121544"/>
                    <a:gd name="connsiteY8" fmla="*/ 79646 h 448497"/>
                    <a:gd name="connsiteX9" fmla="*/ 121465 w 121544"/>
                    <a:gd name="connsiteY9" fmla="*/ 271 h 44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1544" h="448497">
                      <a:moveTo>
                        <a:pt x="121465" y="271"/>
                      </a:moveTo>
                      <a:cubicBezTo>
                        <a:pt x="119348" y="4504"/>
                        <a:pt x="70665" y="70121"/>
                        <a:pt x="51615" y="105046"/>
                      </a:cubicBezTo>
                      <a:cubicBezTo>
                        <a:pt x="32565" y="139971"/>
                        <a:pt x="15367" y="176483"/>
                        <a:pt x="7165" y="209821"/>
                      </a:cubicBezTo>
                      <a:cubicBezTo>
                        <a:pt x="-1037" y="243159"/>
                        <a:pt x="-1566" y="275967"/>
                        <a:pt x="2403" y="305071"/>
                      </a:cubicBezTo>
                      <a:cubicBezTo>
                        <a:pt x="6372" y="334175"/>
                        <a:pt x="15632" y="360634"/>
                        <a:pt x="30978" y="384446"/>
                      </a:cubicBezTo>
                      <a:cubicBezTo>
                        <a:pt x="46324" y="408258"/>
                        <a:pt x="93420" y="454031"/>
                        <a:pt x="94478" y="447946"/>
                      </a:cubicBezTo>
                      <a:cubicBezTo>
                        <a:pt x="95536" y="441861"/>
                        <a:pt x="50822" y="383653"/>
                        <a:pt x="37328" y="347934"/>
                      </a:cubicBezTo>
                      <a:cubicBezTo>
                        <a:pt x="23834" y="312215"/>
                        <a:pt x="9017" y="278349"/>
                        <a:pt x="13515" y="233634"/>
                      </a:cubicBezTo>
                      <a:cubicBezTo>
                        <a:pt x="18013" y="188919"/>
                        <a:pt x="45794" y="117217"/>
                        <a:pt x="64315" y="79646"/>
                      </a:cubicBezTo>
                      <a:cubicBezTo>
                        <a:pt x="82836" y="42075"/>
                        <a:pt x="123582" y="-3962"/>
                        <a:pt x="121465" y="27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フリーフォーム: 図形 74">
                  <a:extLst>
                    <a:ext uri="{FF2B5EF4-FFF2-40B4-BE49-F238E27FC236}">
                      <a16:creationId xmlns:a16="http://schemas.microsoft.com/office/drawing/2014/main" id="{CBA314A9-0EE6-42C7-979D-364559609268}"/>
                    </a:ext>
                  </a:extLst>
                </p:cNvPr>
                <p:cNvSpPr/>
                <p:nvPr/>
              </p:nvSpPr>
              <p:spPr>
                <a:xfrm>
                  <a:off x="4517903" y="4813297"/>
                  <a:ext cx="314450" cy="506165"/>
                </a:xfrm>
                <a:custGeom>
                  <a:avLst/>
                  <a:gdLst>
                    <a:gd name="connsiteX0" fmla="*/ 314447 w 314450"/>
                    <a:gd name="connsiteY0" fmla="*/ 3 h 506165"/>
                    <a:gd name="connsiteX1" fmla="*/ 233485 w 314450"/>
                    <a:gd name="connsiteY1" fmla="*/ 82553 h 506165"/>
                    <a:gd name="connsiteX2" fmla="*/ 217610 w 314450"/>
                    <a:gd name="connsiteY2" fmla="*/ 142878 h 506165"/>
                    <a:gd name="connsiteX3" fmla="*/ 125535 w 314450"/>
                    <a:gd name="connsiteY3" fmla="*/ 192091 h 506165"/>
                    <a:gd name="connsiteX4" fmla="*/ 20760 w 314450"/>
                    <a:gd name="connsiteY4" fmla="*/ 334966 h 506165"/>
                    <a:gd name="connsiteX5" fmla="*/ 122 w 314450"/>
                    <a:gd name="connsiteY5" fmla="*/ 395291 h 506165"/>
                    <a:gd name="connsiteX6" fmla="*/ 23935 w 314450"/>
                    <a:gd name="connsiteY6" fmla="*/ 492128 h 506165"/>
                    <a:gd name="connsiteX7" fmla="*/ 15997 w 314450"/>
                    <a:gd name="connsiteY7" fmla="*/ 490541 h 506165"/>
                    <a:gd name="connsiteX8" fmla="*/ 28697 w 314450"/>
                    <a:gd name="connsiteY8" fmla="*/ 350841 h 506165"/>
                    <a:gd name="connsiteX9" fmla="*/ 46160 w 314450"/>
                    <a:gd name="connsiteY9" fmla="*/ 307978 h 506165"/>
                    <a:gd name="connsiteX10" fmla="*/ 176335 w 314450"/>
                    <a:gd name="connsiteY10" fmla="*/ 166691 h 506165"/>
                    <a:gd name="connsiteX11" fmla="*/ 216022 w 314450"/>
                    <a:gd name="connsiteY11" fmla="*/ 146053 h 506165"/>
                    <a:gd name="connsiteX12" fmla="*/ 236660 w 314450"/>
                    <a:gd name="connsiteY12" fmla="*/ 79378 h 506165"/>
                    <a:gd name="connsiteX13" fmla="*/ 314447 w 314450"/>
                    <a:gd name="connsiteY13" fmla="*/ 3 h 506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4450" h="506165">
                      <a:moveTo>
                        <a:pt x="314447" y="3"/>
                      </a:moveTo>
                      <a:cubicBezTo>
                        <a:pt x="313918" y="532"/>
                        <a:pt x="249624" y="58741"/>
                        <a:pt x="233485" y="82553"/>
                      </a:cubicBezTo>
                      <a:cubicBezTo>
                        <a:pt x="217346" y="106365"/>
                        <a:pt x="235602" y="124622"/>
                        <a:pt x="217610" y="142878"/>
                      </a:cubicBezTo>
                      <a:cubicBezTo>
                        <a:pt x="199618" y="161134"/>
                        <a:pt x="158343" y="160076"/>
                        <a:pt x="125535" y="192091"/>
                      </a:cubicBezTo>
                      <a:cubicBezTo>
                        <a:pt x="92727" y="224106"/>
                        <a:pt x="41662" y="301099"/>
                        <a:pt x="20760" y="334966"/>
                      </a:cubicBezTo>
                      <a:cubicBezTo>
                        <a:pt x="-142" y="368833"/>
                        <a:pt x="-407" y="369097"/>
                        <a:pt x="122" y="395291"/>
                      </a:cubicBezTo>
                      <a:cubicBezTo>
                        <a:pt x="651" y="421485"/>
                        <a:pt x="21289" y="476253"/>
                        <a:pt x="23935" y="492128"/>
                      </a:cubicBezTo>
                      <a:cubicBezTo>
                        <a:pt x="26581" y="508003"/>
                        <a:pt x="15203" y="514089"/>
                        <a:pt x="15997" y="490541"/>
                      </a:cubicBezTo>
                      <a:cubicBezTo>
                        <a:pt x="16791" y="466993"/>
                        <a:pt x="23670" y="381268"/>
                        <a:pt x="28697" y="350841"/>
                      </a:cubicBezTo>
                      <a:cubicBezTo>
                        <a:pt x="33724" y="320414"/>
                        <a:pt x="21554" y="338670"/>
                        <a:pt x="46160" y="307978"/>
                      </a:cubicBezTo>
                      <a:cubicBezTo>
                        <a:pt x="70766" y="277286"/>
                        <a:pt x="148025" y="193678"/>
                        <a:pt x="176335" y="166691"/>
                      </a:cubicBezTo>
                      <a:cubicBezTo>
                        <a:pt x="204645" y="139704"/>
                        <a:pt x="205968" y="160605"/>
                        <a:pt x="216022" y="146053"/>
                      </a:cubicBezTo>
                      <a:cubicBezTo>
                        <a:pt x="226076" y="131501"/>
                        <a:pt x="222637" y="102397"/>
                        <a:pt x="236660" y="79378"/>
                      </a:cubicBezTo>
                      <a:cubicBezTo>
                        <a:pt x="250683" y="56359"/>
                        <a:pt x="314976" y="-526"/>
                        <a:pt x="314447" y="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フリーフォーム: 図形 75">
                  <a:extLst>
                    <a:ext uri="{FF2B5EF4-FFF2-40B4-BE49-F238E27FC236}">
                      <a16:creationId xmlns:a16="http://schemas.microsoft.com/office/drawing/2014/main" id="{516B4D6B-0CA4-49CF-BB8F-35BF031854E3}"/>
                    </a:ext>
                  </a:extLst>
                </p:cNvPr>
                <p:cNvSpPr/>
                <p:nvPr/>
              </p:nvSpPr>
              <p:spPr>
                <a:xfrm>
                  <a:off x="4606604" y="5084197"/>
                  <a:ext cx="189489" cy="207474"/>
                </a:xfrm>
                <a:custGeom>
                  <a:avLst/>
                  <a:gdLst>
                    <a:gd name="connsiteX0" fmla="*/ 189234 w 189489"/>
                    <a:gd name="connsiteY0" fmla="*/ 56128 h 207474"/>
                    <a:gd name="connsiteX1" fmla="*/ 133671 w 189489"/>
                    <a:gd name="connsiteY1" fmla="*/ 566 h 207474"/>
                    <a:gd name="connsiteX2" fmla="*/ 27309 w 189489"/>
                    <a:gd name="connsiteY2" fmla="*/ 97403 h 207474"/>
                    <a:gd name="connsiteX3" fmla="*/ 321 w 189489"/>
                    <a:gd name="connsiteY3" fmla="*/ 151378 h 207474"/>
                    <a:gd name="connsiteX4" fmla="*/ 14609 w 189489"/>
                    <a:gd name="connsiteY4" fmla="*/ 191066 h 207474"/>
                    <a:gd name="connsiteX5" fmla="*/ 46359 w 189489"/>
                    <a:gd name="connsiteY5" fmla="*/ 206941 h 207474"/>
                    <a:gd name="connsiteX6" fmla="*/ 24134 w 189489"/>
                    <a:gd name="connsiteY6" fmla="*/ 173603 h 207474"/>
                    <a:gd name="connsiteX7" fmla="*/ 16196 w 189489"/>
                    <a:gd name="connsiteY7" fmla="*/ 143441 h 207474"/>
                    <a:gd name="connsiteX8" fmla="*/ 41596 w 189489"/>
                    <a:gd name="connsiteY8" fmla="*/ 89466 h 207474"/>
                    <a:gd name="connsiteX9" fmla="*/ 113034 w 189489"/>
                    <a:gd name="connsiteY9" fmla="*/ 27553 h 207474"/>
                    <a:gd name="connsiteX10" fmla="*/ 189234 w 189489"/>
                    <a:gd name="connsiteY10" fmla="*/ 56128 h 207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9489" h="207474">
                      <a:moveTo>
                        <a:pt x="189234" y="56128"/>
                      </a:moveTo>
                      <a:cubicBezTo>
                        <a:pt x="192673" y="51630"/>
                        <a:pt x="160658" y="-6313"/>
                        <a:pt x="133671" y="566"/>
                      </a:cubicBezTo>
                      <a:cubicBezTo>
                        <a:pt x="106684" y="7445"/>
                        <a:pt x="49534" y="72268"/>
                        <a:pt x="27309" y="97403"/>
                      </a:cubicBezTo>
                      <a:cubicBezTo>
                        <a:pt x="5084" y="122538"/>
                        <a:pt x="2438" y="135768"/>
                        <a:pt x="321" y="151378"/>
                      </a:cubicBezTo>
                      <a:cubicBezTo>
                        <a:pt x="-1796" y="166988"/>
                        <a:pt x="6936" y="181806"/>
                        <a:pt x="14609" y="191066"/>
                      </a:cubicBezTo>
                      <a:cubicBezTo>
                        <a:pt x="22282" y="200326"/>
                        <a:pt x="44772" y="209851"/>
                        <a:pt x="46359" y="206941"/>
                      </a:cubicBezTo>
                      <a:cubicBezTo>
                        <a:pt x="47946" y="204031"/>
                        <a:pt x="29161" y="184186"/>
                        <a:pt x="24134" y="173603"/>
                      </a:cubicBezTo>
                      <a:cubicBezTo>
                        <a:pt x="19107" y="163020"/>
                        <a:pt x="13286" y="157464"/>
                        <a:pt x="16196" y="143441"/>
                      </a:cubicBezTo>
                      <a:cubicBezTo>
                        <a:pt x="19106" y="129418"/>
                        <a:pt x="25456" y="108781"/>
                        <a:pt x="41596" y="89466"/>
                      </a:cubicBezTo>
                      <a:cubicBezTo>
                        <a:pt x="57736" y="70151"/>
                        <a:pt x="92661" y="40253"/>
                        <a:pt x="113034" y="27553"/>
                      </a:cubicBezTo>
                      <a:cubicBezTo>
                        <a:pt x="133407" y="14853"/>
                        <a:pt x="185795" y="60626"/>
                        <a:pt x="189234" y="5612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フリーフォーム: 図形 76">
                  <a:extLst>
                    <a:ext uri="{FF2B5EF4-FFF2-40B4-BE49-F238E27FC236}">
                      <a16:creationId xmlns:a16="http://schemas.microsoft.com/office/drawing/2014/main" id="{EE8D147C-11B6-4A27-AA72-C2D9E2E6CF8F}"/>
                    </a:ext>
                  </a:extLst>
                </p:cNvPr>
                <p:cNvSpPr/>
                <p:nvPr/>
              </p:nvSpPr>
              <p:spPr>
                <a:xfrm>
                  <a:off x="4691943" y="5156197"/>
                  <a:ext cx="97580" cy="122248"/>
                </a:xfrm>
                <a:custGeom>
                  <a:avLst/>
                  <a:gdLst>
                    <a:gd name="connsiteX0" fmla="*/ 97545 w 97580"/>
                    <a:gd name="connsiteY0" fmla="*/ 3 h 122248"/>
                    <a:gd name="connsiteX1" fmla="*/ 13407 w 97580"/>
                    <a:gd name="connsiteY1" fmla="*/ 74616 h 122248"/>
                    <a:gd name="connsiteX2" fmla="*/ 8645 w 97580"/>
                    <a:gd name="connsiteY2" fmla="*/ 122241 h 122248"/>
                    <a:gd name="connsiteX3" fmla="*/ 2295 w 97580"/>
                    <a:gd name="connsiteY3" fmla="*/ 77791 h 122248"/>
                    <a:gd name="connsiteX4" fmla="*/ 97545 w 97580"/>
                    <a:gd name="connsiteY4" fmla="*/ 3 h 122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580" h="122248">
                      <a:moveTo>
                        <a:pt x="97545" y="3"/>
                      </a:moveTo>
                      <a:cubicBezTo>
                        <a:pt x="99397" y="-526"/>
                        <a:pt x="28224" y="54243"/>
                        <a:pt x="13407" y="74616"/>
                      </a:cubicBezTo>
                      <a:cubicBezTo>
                        <a:pt x="-1410" y="94989"/>
                        <a:pt x="10497" y="121712"/>
                        <a:pt x="8645" y="122241"/>
                      </a:cubicBezTo>
                      <a:cubicBezTo>
                        <a:pt x="6793" y="122770"/>
                        <a:pt x="-4849" y="95518"/>
                        <a:pt x="2295" y="77791"/>
                      </a:cubicBezTo>
                      <a:cubicBezTo>
                        <a:pt x="9439" y="60064"/>
                        <a:pt x="95693" y="532"/>
                        <a:pt x="97545" y="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フリーフォーム: 図形 77">
                  <a:extLst>
                    <a:ext uri="{FF2B5EF4-FFF2-40B4-BE49-F238E27FC236}">
                      <a16:creationId xmlns:a16="http://schemas.microsoft.com/office/drawing/2014/main" id="{6A25F652-D502-430A-B63F-0EA77E9B423A}"/>
                    </a:ext>
                  </a:extLst>
                </p:cNvPr>
                <p:cNvSpPr/>
                <p:nvPr/>
              </p:nvSpPr>
              <p:spPr>
                <a:xfrm>
                  <a:off x="4480817" y="5292387"/>
                  <a:ext cx="430922" cy="294187"/>
                </a:xfrm>
                <a:custGeom>
                  <a:avLst/>
                  <a:gdLst>
                    <a:gd name="connsiteX0" fmla="*/ 2283 w 430922"/>
                    <a:gd name="connsiteY0" fmla="*/ 338 h 294187"/>
                    <a:gd name="connsiteX1" fmla="*/ 16571 w 430922"/>
                    <a:gd name="connsiteY1" fmla="*/ 94001 h 294187"/>
                    <a:gd name="connsiteX2" fmla="*/ 165796 w 430922"/>
                    <a:gd name="connsiteY2" fmla="*/ 179726 h 294187"/>
                    <a:gd name="connsiteX3" fmla="*/ 215008 w 430922"/>
                    <a:gd name="connsiteY3" fmla="*/ 214651 h 294187"/>
                    <a:gd name="connsiteX4" fmla="*/ 302321 w 430922"/>
                    <a:gd name="connsiteY4" fmla="*/ 278151 h 294187"/>
                    <a:gd name="connsiteX5" fmla="*/ 430908 w 430922"/>
                    <a:gd name="connsiteY5" fmla="*/ 294026 h 294187"/>
                    <a:gd name="connsiteX6" fmla="*/ 310258 w 430922"/>
                    <a:gd name="connsiteY6" fmla="*/ 281326 h 294187"/>
                    <a:gd name="connsiteX7" fmla="*/ 226121 w 430922"/>
                    <a:gd name="connsiteY7" fmla="*/ 214651 h 294187"/>
                    <a:gd name="connsiteX8" fmla="*/ 108646 w 430922"/>
                    <a:gd name="connsiteY8" fmla="*/ 160676 h 294187"/>
                    <a:gd name="connsiteX9" fmla="*/ 29271 w 430922"/>
                    <a:gd name="connsiteY9" fmla="*/ 109876 h 294187"/>
                    <a:gd name="connsiteX10" fmla="*/ 3871 w 430922"/>
                    <a:gd name="connsiteY10" fmla="*/ 63838 h 294187"/>
                    <a:gd name="connsiteX11" fmla="*/ 2283 w 430922"/>
                    <a:gd name="connsiteY11" fmla="*/ 338 h 294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30922" h="294187">
                      <a:moveTo>
                        <a:pt x="2283" y="338"/>
                      </a:moveTo>
                      <a:cubicBezTo>
                        <a:pt x="4400" y="5365"/>
                        <a:pt x="-10681" y="64103"/>
                        <a:pt x="16571" y="94001"/>
                      </a:cubicBezTo>
                      <a:cubicBezTo>
                        <a:pt x="43823" y="123899"/>
                        <a:pt x="132723" y="159618"/>
                        <a:pt x="165796" y="179726"/>
                      </a:cubicBezTo>
                      <a:cubicBezTo>
                        <a:pt x="198869" y="199834"/>
                        <a:pt x="192254" y="198247"/>
                        <a:pt x="215008" y="214651"/>
                      </a:cubicBezTo>
                      <a:cubicBezTo>
                        <a:pt x="237762" y="231055"/>
                        <a:pt x="266338" y="264922"/>
                        <a:pt x="302321" y="278151"/>
                      </a:cubicBezTo>
                      <a:cubicBezTo>
                        <a:pt x="338304" y="291380"/>
                        <a:pt x="429585" y="293497"/>
                        <a:pt x="430908" y="294026"/>
                      </a:cubicBezTo>
                      <a:cubicBezTo>
                        <a:pt x="432231" y="294555"/>
                        <a:pt x="344389" y="294555"/>
                        <a:pt x="310258" y="281326"/>
                      </a:cubicBezTo>
                      <a:cubicBezTo>
                        <a:pt x="276127" y="268097"/>
                        <a:pt x="259723" y="234759"/>
                        <a:pt x="226121" y="214651"/>
                      </a:cubicBezTo>
                      <a:cubicBezTo>
                        <a:pt x="192519" y="194543"/>
                        <a:pt x="141454" y="178138"/>
                        <a:pt x="108646" y="160676"/>
                      </a:cubicBezTo>
                      <a:cubicBezTo>
                        <a:pt x="75838" y="143214"/>
                        <a:pt x="46734" y="126016"/>
                        <a:pt x="29271" y="109876"/>
                      </a:cubicBezTo>
                      <a:cubicBezTo>
                        <a:pt x="11809" y="93736"/>
                        <a:pt x="8898" y="79978"/>
                        <a:pt x="3871" y="63838"/>
                      </a:cubicBezTo>
                      <a:cubicBezTo>
                        <a:pt x="-1156" y="47698"/>
                        <a:pt x="166" y="-4689"/>
                        <a:pt x="2283" y="33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フリーフォーム: 図形 78">
                  <a:extLst>
                    <a:ext uri="{FF2B5EF4-FFF2-40B4-BE49-F238E27FC236}">
                      <a16:creationId xmlns:a16="http://schemas.microsoft.com/office/drawing/2014/main" id="{63672C47-9151-4825-938C-A9CC3348D09C}"/>
                    </a:ext>
                  </a:extLst>
                </p:cNvPr>
                <p:cNvSpPr/>
                <p:nvPr/>
              </p:nvSpPr>
              <p:spPr>
                <a:xfrm>
                  <a:off x="4237962" y="4913306"/>
                  <a:ext cx="281652" cy="381048"/>
                </a:xfrm>
                <a:custGeom>
                  <a:avLst/>
                  <a:gdLst>
                    <a:gd name="connsiteX0" fmla="*/ 281651 w 281652"/>
                    <a:gd name="connsiteY0" fmla="*/ 7 h 381048"/>
                    <a:gd name="connsiteX1" fmla="*/ 78451 w 281652"/>
                    <a:gd name="connsiteY1" fmla="*/ 169869 h 381048"/>
                    <a:gd name="connsiteX2" fmla="*/ 3838 w 281652"/>
                    <a:gd name="connsiteY2" fmla="*/ 371482 h 381048"/>
                    <a:gd name="connsiteX3" fmla="*/ 22888 w 281652"/>
                    <a:gd name="connsiteY3" fmla="*/ 350844 h 381048"/>
                    <a:gd name="connsiteX4" fmla="*/ 126076 w 281652"/>
                    <a:gd name="connsiteY4" fmla="*/ 371482 h 381048"/>
                    <a:gd name="connsiteX5" fmla="*/ 238788 w 281652"/>
                    <a:gd name="connsiteY5" fmla="*/ 352432 h 381048"/>
                    <a:gd name="connsiteX6" fmla="*/ 210213 w 281652"/>
                    <a:gd name="connsiteY6" fmla="*/ 365132 h 381048"/>
                    <a:gd name="connsiteX7" fmla="*/ 83213 w 281652"/>
                    <a:gd name="connsiteY7" fmla="*/ 374657 h 381048"/>
                    <a:gd name="connsiteX8" fmla="*/ 38763 w 281652"/>
                    <a:gd name="connsiteY8" fmla="*/ 374657 h 381048"/>
                    <a:gd name="connsiteX9" fmla="*/ 40351 w 281652"/>
                    <a:gd name="connsiteY9" fmla="*/ 357194 h 381048"/>
                    <a:gd name="connsiteX10" fmla="*/ 26063 w 281652"/>
                    <a:gd name="connsiteY10" fmla="*/ 342907 h 381048"/>
                    <a:gd name="connsiteX11" fmla="*/ 81626 w 281652"/>
                    <a:gd name="connsiteY11" fmla="*/ 176219 h 381048"/>
                    <a:gd name="connsiteX12" fmla="*/ 281651 w 281652"/>
                    <a:gd name="connsiteY12" fmla="*/ 7 h 381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652" h="381048">
                      <a:moveTo>
                        <a:pt x="281651" y="7"/>
                      </a:moveTo>
                      <a:cubicBezTo>
                        <a:pt x="281122" y="-1051"/>
                        <a:pt x="124753" y="107957"/>
                        <a:pt x="78451" y="169869"/>
                      </a:cubicBezTo>
                      <a:cubicBezTo>
                        <a:pt x="32149" y="231781"/>
                        <a:pt x="13098" y="341320"/>
                        <a:pt x="3838" y="371482"/>
                      </a:cubicBezTo>
                      <a:cubicBezTo>
                        <a:pt x="-5422" y="401644"/>
                        <a:pt x="2515" y="350844"/>
                        <a:pt x="22888" y="350844"/>
                      </a:cubicBezTo>
                      <a:cubicBezTo>
                        <a:pt x="43261" y="350844"/>
                        <a:pt x="90093" y="371217"/>
                        <a:pt x="126076" y="371482"/>
                      </a:cubicBezTo>
                      <a:cubicBezTo>
                        <a:pt x="162059" y="371747"/>
                        <a:pt x="224765" y="353490"/>
                        <a:pt x="238788" y="352432"/>
                      </a:cubicBezTo>
                      <a:cubicBezTo>
                        <a:pt x="252811" y="351374"/>
                        <a:pt x="236142" y="361428"/>
                        <a:pt x="210213" y="365132"/>
                      </a:cubicBezTo>
                      <a:cubicBezTo>
                        <a:pt x="184284" y="368836"/>
                        <a:pt x="111788" y="373070"/>
                        <a:pt x="83213" y="374657"/>
                      </a:cubicBezTo>
                      <a:cubicBezTo>
                        <a:pt x="54638" y="376245"/>
                        <a:pt x="45907" y="377568"/>
                        <a:pt x="38763" y="374657"/>
                      </a:cubicBezTo>
                      <a:cubicBezTo>
                        <a:pt x="31619" y="371746"/>
                        <a:pt x="42468" y="362486"/>
                        <a:pt x="40351" y="357194"/>
                      </a:cubicBezTo>
                      <a:cubicBezTo>
                        <a:pt x="38234" y="351902"/>
                        <a:pt x="19184" y="373069"/>
                        <a:pt x="26063" y="342907"/>
                      </a:cubicBezTo>
                      <a:cubicBezTo>
                        <a:pt x="32942" y="312745"/>
                        <a:pt x="39293" y="231517"/>
                        <a:pt x="81626" y="176219"/>
                      </a:cubicBezTo>
                      <a:cubicBezTo>
                        <a:pt x="123959" y="120921"/>
                        <a:pt x="282180" y="1065"/>
                        <a:pt x="281651" y="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フリーフォーム: 図形 79">
                  <a:extLst>
                    <a:ext uri="{FF2B5EF4-FFF2-40B4-BE49-F238E27FC236}">
                      <a16:creationId xmlns:a16="http://schemas.microsoft.com/office/drawing/2014/main" id="{F142B6AB-E09A-4783-94AD-4460FDC107BC}"/>
                    </a:ext>
                  </a:extLst>
                </p:cNvPr>
                <p:cNvSpPr/>
                <p:nvPr/>
              </p:nvSpPr>
              <p:spPr>
                <a:xfrm>
                  <a:off x="4153432" y="5576838"/>
                  <a:ext cx="755182" cy="533723"/>
                </a:xfrm>
                <a:custGeom>
                  <a:avLst/>
                  <a:gdLst>
                    <a:gd name="connsiteX0" fmla="*/ 755118 w 755182"/>
                    <a:gd name="connsiteY0" fmla="*/ 55612 h 533723"/>
                    <a:gd name="connsiteX1" fmla="*/ 621768 w 755182"/>
                    <a:gd name="connsiteY1" fmla="*/ 17512 h 533723"/>
                    <a:gd name="connsiteX2" fmla="*/ 518581 w 755182"/>
                    <a:gd name="connsiteY2" fmla="*/ 20687 h 533723"/>
                    <a:gd name="connsiteX3" fmla="*/ 269343 w 755182"/>
                    <a:gd name="connsiteY3" fmla="*/ 192137 h 533723"/>
                    <a:gd name="connsiteX4" fmla="*/ 166156 w 755182"/>
                    <a:gd name="connsiteY4" fmla="*/ 317550 h 533723"/>
                    <a:gd name="connsiteX5" fmla="*/ 94718 w 755182"/>
                    <a:gd name="connsiteY5" fmla="*/ 381050 h 533723"/>
                    <a:gd name="connsiteX6" fmla="*/ 8993 w 755182"/>
                    <a:gd name="connsiteY6" fmla="*/ 431850 h 533723"/>
                    <a:gd name="connsiteX7" fmla="*/ 5818 w 755182"/>
                    <a:gd name="connsiteY7" fmla="*/ 442962 h 533723"/>
                    <a:gd name="connsiteX8" fmla="*/ 37568 w 755182"/>
                    <a:gd name="connsiteY8" fmla="*/ 531862 h 533723"/>
                    <a:gd name="connsiteX9" fmla="*/ 31218 w 755182"/>
                    <a:gd name="connsiteY9" fmla="*/ 498525 h 533723"/>
                    <a:gd name="connsiteX10" fmla="*/ 20106 w 755182"/>
                    <a:gd name="connsiteY10" fmla="*/ 441375 h 533723"/>
                    <a:gd name="connsiteX11" fmla="*/ 131231 w 755182"/>
                    <a:gd name="connsiteY11" fmla="*/ 363587 h 533723"/>
                    <a:gd name="connsiteX12" fmla="*/ 310618 w 755182"/>
                    <a:gd name="connsiteY12" fmla="*/ 160387 h 533723"/>
                    <a:gd name="connsiteX13" fmla="*/ 453493 w 755182"/>
                    <a:gd name="connsiteY13" fmla="*/ 41325 h 533723"/>
                    <a:gd name="connsiteX14" fmla="*/ 604306 w 755182"/>
                    <a:gd name="connsiteY14" fmla="*/ 50 h 533723"/>
                    <a:gd name="connsiteX15" fmla="*/ 755118 w 755182"/>
                    <a:gd name="connsiteY15" fmla="*/ 55612 h 53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55182" h="533723">
                      <a:moveTo>
                        <a:pt x="755118" y="55612"/>
                      </a:moveTo>
                      <a:cubicBezTo>
                        <a:pt x="758028" y="58522"/>
                        <a:pt x="661191" y="23333"/>
                        <a:pt x="621768" y="17512"/>
                      </a:cubicBezTo>
                      <a:cubicBezTo>
                        <a:pt x="582345" y="11691"/>
                        <a:pt x="577318" y="-8417"/>
                        <a:pt x="518581" y="20687"/>
                      </a:cubicBezTo>
                      <a:cubicBezTo>
                        <a:pt x="459844" y="49791"/>
                        <a:pt x="328080" y="142660"/>
                        <a:pt x="269343" y="192137"/>
                      </a:cubicBezTo>
                      <a:cubicBezTo>
                        <a:pt x="210606" y="241614"/>
                        <a:pt x="195260" y="286065"/>
                        <a:pt x="166156" y="317550"/>
                      </a:cubicBezTo>
                      <a:cubicBezTo>
                        <a:pt x="137052" y="349035"/>
                        <a:pt x="120912" y="362000"/>
                        <a:pt x="94718" y="381050"/>
                      </a:cubicBezTo>
                      <a:cubicBezTo>
                        <a:pt x="68524" y="400100"/>
                        <a:pt x="23810" y="421531"/>
                        <a:pt x="8993" y="431850"/>
                      </a:cubicBezTo>
                      <a:cubicBezTo>
                        <a:pt x="-5824" y="442169"/>
                        <a:pt x="1055" y="426293"/>
                        <a:pt x="5818" y="442962"/>
                      </a:cubicBezTo>
                      <a:cubicBezTo>
                        <a:pt x="10580" y="459631"/>
                        <a:pt x="33335" y="522602"/>
                        <a:pt x="37568" y="531862"/>
                      </a:cubicBezTo>
                      <a:cubicBezTo>
                        <a:pt x="41801" y="541122"/>
                        <a:pt x="34128" y="513606"/>
                        <a:pt x="31218" y="498525"/>
                      </a:cubicBezTo>
                      <a:cubicBezTo>
                        <a:pt x="28308" y="483444"/>
                        <a:pt x="3437" y="463865"/>
                        <a:pt x="20106" y="441375"/>
                      </a:cubicBezTo>
                      <a:cubicBezTo>
                        <a:pt x="36775" y="418885"/>
                        <a:pt x="82812" y="410418"/>
                        <a:pt x="131231" y="363587"/>
                      </a:cubicBezTo>
                      <a:cubicBezTo>
                        <a:pt x="179650" y="316756"/>
                        <a:pt x="256908" y="214097"/>
                        <a:pt x="310618" y="160387"/>
                      </a:cubicBezTo>
                      <a:cubicBezTo>
                        <a:pt x="364328" y="106677"/>
                        <a:pt x="404545" y="68048"/>
                        <a:pt x="453493" y="41325"/>
                      </a:cubicBezTo>
                      <a:cubicBezTo>
                        <a:pt x="502441" y="14602"/>
                        <a:pt x="559327" y="-1008"/>
                        <a:pt x="604306" y="50"/>
                      </a:cubicBezTo>
                      <a:cubicBezTo>
                        <a:pt x="649285" y="1108"/>
                        <a:pt x="752208" y="52702"/>
                        <a:pt x="755118" y="556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フリーフォーム: 図形 80">
                  <a:extLst>
                    <a:ext uri="{FF2B5EF4-FFF2-40B4-BE49-F238E27FC236}">
                      <a16:creationId xmlns:a16="http://schemas.microsoft.com/office/drawing/2014/main" id="{20A437E3-F13E-4CC6-B56F-01D7D9CD4A0E}"/>
                    </a:ext>
                  </a:extLst>
                </p:cNvPr>
                <p:cNvSpPr/>
                <p:nvPr/>
              </p:nvSpPr>
              <p:spPr>
                <a:xfrm>
                  <a:off x="4178299" y="5776583"/>
                  <a:ext cx="744755" cy="328092"/>
                </a:xfrm>
                <a:custGeom>
                  <a:avLst/>
                  <a:gdLst>
                    <a:gd name="connsiteX0" fmla="*/ 744539 w 744755"/>
                    <a:gd name="connsiteY0" fmla="*/ 16205 h 328092"/>
                    <a:gd name="connsiteX1" fmla="*/ 620714 w 744755"/>
                    <a:gd name="connsiteY1" fmla="*/ 330 h 328092"/>
                    <a:gd name="connsiteX2" fmla="*/ 474664 w 744755"/>
                    <a:gd name="connsiteY2" fmla="*/ 8267 h 328092"/>
                    <a:gd name="connsiteX3" fmla="*/ 400051 w 744755"/>
                    <a:gd name="connsiteY3" fmla="*/ 40017 h 328092"/>
                    <a:gd name="connsiteX4" fmla="*/ 265114 w 744755"/>
                    <a:gd name="connsiteY4" fmla="*/ 133680 h 328092"/>
                    <a:gd name="connsiteX5" fmla="*/ 153989 w 744755"/>
                    <a:gd name="connsiteY5" fmla="*/ 243217 h 328092"/>
                    <a:gd name="connsiteX6" fmla="*/ 71439 w 744755"/>
                    <a:gd name="connsiteY6" fmla="*/ 317830 h 328092"/>
                    <a:gd name="connsiteX7" fmla="*/ 1 w 744755"/>
                    <a:gd name="connsiteY7" fmla="*/ 327355 h 328092"/>
                    <a:gd name="connsiteX8" fmla="*/ 69851 w 744755"/>
                    <a:gd name="connsiteY8" fmla="*/ 321005 h 328092"/>
                    <a:gd name="connsiteX9" fmla="*/ 117476 w 744755"/>
                    <a:gd name="connsiteY9" fmla="*/ 270205 h 328092"/>
                    <a:gd name="connsiteX10" fmla="*/ 300039 w 744755"/>
                    <a:gd name="connsiteY10" fmla="*/ 105105 h 328092"/>
                    <a:gd name="connsiteX11" fmla="*/ 442914 w 744755"/>
                    <a:gd name="connsiteY11" fmla="*/ 22555 h 328092"/>
                    <a:gd name="connsiteX12" fmla="*/ 590551 w 744755"/>
                    <a:gd name="connsiteY12" fmla="*/ 9855 h 328092"/>
                    <a:gd name="connsiteX13" fmla="*/ 744539 w 744755"/>
                    <a:gd name="connsiteY13" fmla="*/ 16205 h 32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44755" h="328092">
                      <a:moveTo>
                        <a:pt x="744539" y="16205"/>
                      </a:moveTo>
                      <a:cubicBezTo>
                        <a:pt x="749566" y="14618"/>
                        <a:pt x="665693" y="1653"/>
                        <a:pt x="620714" y="330"/>
                      </a:cubicBezTo>
                      <a:cubicBezTo>
                        <a:pt x="575735" y="-993"/>
                        <a:pt x="511441" y="1653"/>
                        <a:pt x="474664" y="8267"/>
                      </a:cubicBezTo>
                      <a:cubicBezTo>
                        <a:pt x="437887" y="14881"/>
                        <a:pt x="434976" y="19115"/>
                        <a:pt x="400051" y="40017"/>
                      </a:cubicBezTo>
                      <a:cubicBezTo>
                        <a:pt x="365126" y="60919"/>
                        <a:pt x="306124" y="99813"/>
                        <a:pt x="265114" y="133680"/>
                      </a:cubicBezTo>
                      <a:cubicBezTo>
                        <a:pt x="224104" y="167547"/>
                        <a:pt x="186268" y="212525"/>
                        <a:pt x="153989" y="243217"/>
                      </a:cubicBezTo>
                      <a:cubicBezTo>
                        <a:pt x="121710" y="273909"/>
                        <a:pt x="97104" y="303807"/>
                        <a:pt x="71439" y="317830"/>
                      </a:cubicBezTo>
                      <a:cubicBezTo>
                        <a:pt x="45774" y="331853"/>
                        <a:pt x="266" y="326826"/>
                        <a:pt x="1" y="327355"/>
                      </a:cubicBezTo>
                      <a:cubicBezTo>
                        <a:pt x="-264" y="327884"/>
                        <a:pt x="50272" y="330530"/>
                        <a:pt x="69851" y="321005"/>
                      </a:cubicBezTo>
                      <a:cubicBezTo>
                        <a:pt x="89430" y="311480"/>
                        <a:pt x="79111" y="306188"/>
                        <a:pt x="117476" y="270205"/>
                      </a:cubicBezTo>
                      <a:cubicBezTo>
                        <a:pt x="155841" y="234222"/>
                        <a:pt x="245799" y="146380"/>
                        <a:pt x="300039" y="105105"/>
                      </a:cubicBezTo>
                      <a:cubicBezTo>
                        <a:pt x="354279" y="63830"/>
                        <a:pt x="394495" y="38430"/>
                        <a:pt x="442914" y="22555"/>
                      </a:cubicBezTo>
                      <a:cubicBezTo>
                        <a:pt x="491333" y="6680"/>
                        <a:pt x="544514" y="9326"/>
                        <a:pt x="590551" y="9855"/>
                      </a:cubicBezTo>
                      <a:cubicBezTo>
                        <a:pt x="636588" y="10384"/>
                        <a:pt x="739512" y="17792"/>
                        <a:pt x="744539" y="1620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フリーフォーム: 図形 81">
                  <a:extLst>
                    <a:ext uri="{FF2B5EF4-FFF2-40B4-BE49-F238E27FC236}">
                      <a16:creationId xmlns:a16="http://schemas.microsoft.com/office/drawing/2014/main" id="{520E714B-FEDC-40BA-8331-3734259E6CE6}"/>
                    </a:ext>
                  </a:extLst>
                </p:cNvPr>
                <p:cNvSpPr/>
                <p:nvPr/>
              </p:nvSpPr>
              <p:spPr>
                <a:xfrm>
                  <a:off x="4315866" y="5912523"/>
                  <a:ext cx="623038" cy="218487"/>
                </a:xfrm>
                <a:custGeom>
                  <a:avLst/>
                  <a:gdLst>
                    <a:gd name="connsiteX0" fmla="*/ 622847 w 623038"/>
                    <a:gd name="connsiteY0" fmla="*/ 13615 h 218487"/>
                    <a:gd name="connsiteX1" fmla="*/ 456159 w 623038"/>
                    <a:gd name="connsiteY1" fmla="*/ 2502 h 218487"/>
                    <a:gd name="connsiteX2" fmla="*/ 179934 w 623038"/>
                    <a:gd name="connsiteY2" fmla="*/ 66002 h 218487"/>
                    <a:gd name="connsiteX3" fmla="*/ 49759 w 623038"/>
                    <a:gd name="connsiteY3" fmla="*/ 148552 h 218487"/>
                    <a:gd name="connsiteX4" fmla="*/ 547 w 623038"/>
                    <a:gd name="connsiteY4" fmla="*/ 218402 h 218487"/>
                    <a:gd name="connsiteX5" fmla="*/ 76747 w 623038"/>
                    <a:gd name="connsiteY5" fmla="*/ 161252 h 218487"/>
                    <a:gd name="connsiteX6" fmla="*/ 175172 w 623038"/>
                    <a:gd name="connsiteY6" fmla="*/ 89815 h 218487"/>
                    <a:gd name="connsiteX7" fmla="*/ 321222 w 623038"/>
                    <a:gd name="connsiteY7" fmla="*/ 45365 h 218487"/>
                    <a:gd name="connsiteX8" fmla="*/ 486322 w 623038"/>
                    <a:gd name="connsiteY8" fmla="*/ 21552 h 218487"/>
                    <a:gd name="connsiteX9" fmla="*/ 622847 w 623038"/>
                    <a:gd name="connsiteY9" fmla="*/ 13615 h 218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3038" h="218487">
                      <a:moveTo>
                        <a:pt x="622847" y="13615"/>
                      </a:moveTo>
                      <a:cubicBezTo>
                        <a:pt x="617820" y="10440"/>
                        <a:pt x="529978" y="-6229"/>
                        <a:pt x="456159" y="2502"/>
                      </a:cubicBezTo>
                      <a:cubicBezTo>
                        <a:pt x="382340" y="11233"/>
                        <a:pt x="247667" y="41660"/>
                        <a:pt x="179934" y="66002"/>
                      </a:cubicBezTo>
                      <a:cubicBezTo>
                        <a:pt x="112201" y="90344"/>
                        <a:pt x="79657" y="123152"/>
                        <a:pt x="49759" y="148552"/>
                      </a:cubicBezTo>
                      <a:cubicBezTo>
                        <a:pt x="19861" y="173952"/>
                        <a:pt x="-3951" y="216285"/>
                        <a:pt x="547" y="218402"/>
                      </a:cubicBezTo>
                      <a:cubicBezTo>
                        <a:pt x="5045" y="220519"/>
                        <a:pt x="47643" y="182683"/>
                        <a:pt x="76747" y="161252"/>
                      </a:cubicBezTo>
                      <a:cubicBezTo>
                        <a:pt x="105851" y="139821"/>
                        <a:pt x="134426" y="109130"/>
                        <a:pt x="175172" y="89815"/>
                      </a:cubicBezTo>
                      <a:cubicBezTo>
                        <a:pt x="215918" y="70501"/>
                        <a:pt x="269364" y="56742"/>
                        <a:pt x="321222" y="45365"/>
                      </a:cubicBezTo>
                      <a:cubicBezTo>
                        <a:pt x="373080" y="33988"/>
                        <a:pt x="440020" y="25256"/>
                        <a:pt x="486322" y="21552"/>
                      </a:cubicBezTo>
                      <a:cubicBezTo>
                        <a:pt x="532624" y="17848"/>
                        <a:pt x="627874" y="16790"/>
                        <a:pt x="622847" y="1361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フリーフォーム: 図形 82">
                  <a:extLst>
                    <a:ext uri="{FF2B5EF4-FFF2-40B4-BE49-F238E27FC236}">
                      <a16:creationId xmlns:a16="http://schemas.microsoft.com/office/drawing/2014/main" id="{7945C4BE-0707-4F8D-9E1C-43BC5BEB37D3}"/>
                    </a:ext>
                  </a:extLst>
                </p:cNvPr>
                <p:cNvSpPr/>
                <p:nvPr/>
              </p:nvSpPr>
              <p:spPr>
                <a:xfrm>
                  <a:off x="4144575" y="6080766"/>
                  <a:ext cx="242275" cy="476286"/>
                </a:xfrm>
                <a:custGeom>
                  <a:avLst/>
                  <a:gdLst>
                    <a:gd name="connsiteX0" fmla="*/ 221050 w 242275"/>
                    <a:gd name="connsiteY0" fmla="*/ 2534 h 476286"/>
                    <a:gd name="connsiteX1" fmla="*/ 238513 w 242275"/>
                    <a:gd name="connsiteY1" fmla="*/ 170809 h 476286"/>
                    <a:gd name="connsiteX2" fmla="*/ 135325 w 242275"/>
                    <a:gd name="connsiteY2" fmla="*/ 250184 h 476286"/>
                    <a:gd name="connsiteX3" fmla="*/ 21025 w 242275"/>
                    <a:gd name="connsiteY3" fmla="*/ 285109 h 476286"/>
                    <a:gd name="connsiteX4" fmla="*/ 388 w 242275"/>
                    <a:gd name="connsiteY4" fmla="*/ 316859 h 476286"/>
                    <a:gd name="connsiteX5" fmla="*/ 9913 w 242275"/>
                    <a:gd name="connsiteY5" fmla="*/ 383534 h 476286"/>
                    <a:gd name="connsiteX6" fmla="*/ 38488 w 242275"/>
                    <a:gd name="connsiteY6" fmla="*/ 423222 h 476286"/>
                    <a:gd name="connsiteX7" fmla="*/ 197238 w 242275"/>
                    <a:gd name="connsiteY7" fmla="*/ 472434 h 476286"/>
                    <a:gd name="connsiteX8" fmla="*/ 92463 w 242275"/>
                    <a:gd name="connsiteY8" fmla="*/ 466084 h 476286"/>
                    <a:gd name="connsiteX9" fmla="*/ 27375 w 242275"/>
                    <a:gd name="connsiteY9" fmla="*/ 410522 h 476286"/>
                    <a:gd name="connsiteX10" fmla="*/ 9913 w 242275"/>
                    <a:gd name="connsiteY10" fmla="*/ 323209 h 476286"/>
                    <a:gd name="connsiteX11" fmla="*/ 114688 w 242275"/>
                    <a:gd name="connsiteY11" fmla="*/ 272409 h 476286"/>
                    <a:gd name="connsiteX12" fmla="*/ 206763 w 242275"/>
                    <a:gd name="connsiteY12" fmla="*/ 213672 h 476286"/>
                    <a:gd name="connsiteX13" fmla="*/ 240100 w 242275"/>
                    <a:gd name="connsiteY13" fmla="*/ 154934 h 476286"/>
                    <a:gd name="connsiteX14" fmla="*/ 233750 w 242275"/>
                    <a:gd name="connsiteY14" fmla="*/ 73972 h 476286"/>
                    <a:gd name="connsiteX15" fmla="*/ 221050 w 242275"/>
                    <a:gd name="connsiteY15" fmla="*/ 2534 h 47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2275" h="476286">
                      <a:moveTo>
                        <a:pt x="221050" y="2534"/>
                      </a:moveTo>
                      <a:cubicBezTo>
                        <a:pt x="221844" y="18673"/>
                        <a:pt x="252801" y="129534"/>
                        <a:pt x="238513" y="170809"/>
                      </a:cubicBezTo>
                      <a:cubicBezTo>
                        <a:pt x="224226" y="212084"/>
                        <a:pt x="171573" y="231134"/>
                        <a:pt x="135325" y="250184"/>
                      </a:cubicBezTo>
                      <a:cubicBezTo>
                        <a:pt x="99077" y="269234"/>
                        <a:pt x="43514" y="273997"/>
                        <a:pt x="21025" y="285109"/>
                      </a:cubicBezTo>
                      <a:cubicBezTo>
                        <a:pt x="-1465" y="296222"/>
                        <a:pt x="2240" y="300455"/>
                        <a:pt x="388" y="316859"/>
                      </a:cubicBezTo>
                      <a:cubicBezTo>
                        <a:pt x="-1464" y="333263"/>
                        <a:pt x="3563" y="365807"/>
                        <a:pt x="9913" y="383534"/>
                      </a:cubicBezTo>
                      <a:cubicBezTo>
                        <a:pt x="16263" y="401261"/>
                        <a:pt x="7267" y="408405"/>
                        <a:pt x="38488" y="423222"/>
                      </a:cubicBezTo>
                      <a:cubicBezTo>
                        <a:pt x="69709" y="438039"/>
                        <a:pt x="188242" y="465290"/>
                        <a:pt x="197238" y="472434"/>
                      </a:cubicBezTo>
                      <a:cubicBezTo>
                        <a:pt x="206234" y="479578"/>
                        <a:pt x="120773" y="476403"/>
                        <a:pt x="92463" y="466084"/>
                      </a:cubicBezTo>
                      <a:cubicBezTo>
                        <a:pt x="64153" y="455765"/>
                        <a:pt x="41133" y="434334"/>
                        <a:pt x="27375" y="410522"/>
                      </a:cubicBezTo>
                      <a:cubicBezTo>
                        <a:pt x="13617" y="386710"/>
                        <a:pt x="-4639" y="346228"/>
                        <a:pt x="9913" y="323209"/>
                      </a:cubicBezTo>
                      <a:cubicBezTo>
                        <a:pt x="24465" y="300190"/>
                        <a:pt x="81880" y="290665"/>
                        <a:pt x="114688" y="272409"/>
                      </a:cubicBezTo>
                      <a:cubicBezTo>
                        <a:pt x="147496" y="254153"/>
                        <a:pt x="185861" y="233251"/>
                        <a:pt x="206763" y="213672"/>
                      </a:cubicBezTo>
                      <a:cubicBezTo>
                        <a:pt x="227665" y="194093"/>
                        <a:pt x="235602" y="178217"/>
                        <a:pt x="240100" y="154934"/>
                      </a:cubicBezTo>
                      <a:cubicBezTo>
                        <a:pt x="244598" y="131651"/>
                        <a:pt x="235602" y="96197"/>
                        <a:pt x="233750" y="73972"/>
                      </a:cubicBezTo>
                      <a:cubicBezTo>
                        <a:pt x="231898" y="51747"/>
                        <a:pt x="220256" y="-13605"/>
                        <a:pt x="221050" y="253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フリーフォーム: 図形 83">
                  <a:extLst>
                    <a:ext uri="{FF2B5EF4-FFF2-40B4-BE49-F238E27FC236}">
                      <a16:creationId xmlns:a16="http://schemas.microsoft.com/office/drawing/2014/main" id="{AF167567-A129-4B8B-83A4-35F1D563A62B}"/>
                    </a:ext>
                  </a:extLst>
                </p:cNvPr>
                <p:cNvSpPr/>
                <p:nvPr/>
              </p:nvSpPr>
              <p:spPr>
                <a:xfrm>
                  <a:off x="4258687" y="6221364"/>
                  <a:ext cx="642605" cy="305278"/>
                </a:xfrm>
                <a:custGeom>
                  <a:avLst/>
                  <a:gdLst>
                    <a:gd name="connsiteX0" fmla="*/ 640338 w 642605"/>
                    <a:gd name="connsiteY0" fmla="*/ 49 h 305278"/>
                    <a:gd name="connsiteX1" fmla="*/ 419676 w 642605"/>
                    <a:gd name="connsiteY1" fmla="*/ 41324 h 305278"/>
                    <a:gd name="connsiteX2" fmla="*/ 237113 w 642605"/>
                    <a:gd name="connsiteY2" fmla="*/ 200074 h 305278"/>
                    <a:gd name="connsiteX3" fmla="*/ 108526 w 642605"/>
                    <a:gd name="connsiteY3" fmla="*/ 263574 h 305278"/>
                    <a:gd name="connsiteX4" fmla="*/ 2163 w 642605"/>
                    <a:gd name="connsiteY4" fmla="*/ 304849 h 305278"/>
                    <a:gd name="connsiteX5" fmla="*/ 208538 w 642605"/>
                    <a:gd name="connsiteY5" fmla="*/ 238174 h 305278"/>
                    <a:gd name="connsiteX6" fmla="*/ 360938 w 642605"/>
                    <a:gd name="connsiteY6" fmla="*/ 131811 h 305278"/>
                    <a:gd name="connsiteX7" fmla="*/ 526038 w 642605"/>
                    <a:gd name="connsiteY7" fmla="*/ 34974 h 305278"/>
                    <a:gd name="connsiteX8" fmla="*/ 640338 w 642605"/>
                    <a:gd name="connsiteY8" fmla="*/ 49 h 30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2605" h="305278">
                      <a:moveTo>
                        <a:pt x="640338" y="49"/>
                      </a:moveTo>
                      <a:cubicBezTo>
                        <a:pt x="622611" y="1107"/>
                        <a:pt x="486880" y="7987"/>
                        <a:pt x="419676" y="41324"/>
                      </a:cubicBezTo>
                      <a:cubicBezTo>
                        <a:pt x="352472" y="74661"/>
                        <a:pt x="288971" y="163032"/>
                        <a:pt x="237113" y="200074"/>
                      </a:cubicBezTo>
                      <a:cubicBezTo>
                        <a:pt x="185255" y="237116"/>
                        <a:pt x="147684" y="246112"/>
                        <a:pt x="108526" y="263574"/>
                      </a:cubicBezTo>
                      <a:cubicBezTo>
                        <a:pt x="69368" y="281036"/>
                        <a:pt x="-14506" y="309082"/>
                        <a:pt x="2163" y="304849"/>
                      </a:cubicBezTo>
                      <a:cubicBezTo>
                        <a:pt x="18832" y="300616"/>
                        <a:pt x="148742" y="267014"/>
                        <a:pt x="208538" y="238174"/>
                      </a:cubicBezTo>
                      <a:cubicBezTo>
                        <a:pt x="268334" y="209334"/>
                        <a:pt x="308021" y="165678"/>
                        <a:pt x="360938" y="131811"/>
                      </a:cubicBezTo>
                      <a:cubicBezTo>
                        <a:pt x="413855" y="97944"/>
                        <a:pt x="484763" y="55082"/>
                        <a:pt x="526038" y="34974"/>
                      </a:cubicBezTo>
                      <a:cubicBezTo>
                        <a:pt x="567313" y="14866"/>
                        <a:pt x="658065" y="-1009"/>
                        <a:pt x="640338" y="4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" name="フリーフォーム: 図形 84">
                  <a:extLst>
                    <a:ext uri="{FF2B5EF4-FFF2-40B4-BE49-F238E27FC236}">
                      <a16:creationId xmlns:a16="http://schemas.microsoft.com/office/drawing/2014/main" id="{07996406-6710-4371-8743-21B6FD9D191C}"/>
                    </a:ext>
                  </a:extLst>
                </p:cNvPr>
                <p:cNvSpPr/>
                <p:nvPr/>
              </p:nvSpPr>
              <p:spPr>
                <a:xfrm>
                  <a:off x="4528851" y="6354605"/>
                  <a:ext cx="438988" cy="492433"/>
                </a:xfrm>
                <a:custGeom>
                  <a:avLst/>
                  <a:gdLst>
                    <a:gd name="connsiteX0" fmla="*/ 435262 w 438988"/>
                    <a:gd name="connsiteY0" fmla="*/ 3333 h 492433"/>
                    <a:gd name="connsiteX1" fmla="*/ 65374 w 438988"/>
                    <a:gd name="connsiteY1" fmla="*/ 133508 h 492433"/>
                    <a:gd name="connsiteX2" fmla="*/ 287 w 438988"/>
                    <a:gd name="connsiteY2" fmla="*/ 268445 h 492433"/>
                    <a:gd name="connsiteX3" fmla="*/ 41562 w 438988"/>
                    <a:gd name="connsiteY3" fmla="*/ 481170 h 492433"/>
                    <a:gd name="connsiteX4" fmla="*/ 41562 w 438988"/>
                    <a:gd name="connsiteY4" fmla="*/ 443070 h 492433"/>
                    <a:gd name="connsiteX5" fmla="*/ 39974 w 438988"/>
                    <a:gd name="connsiteY5" fmla="*/ 273208 h 492433"/>
                    <a:gd name="connsiteX6" fmla="*/ 55849 w 438988"/>
                    <a:gd name="connsiteY6" fmla="*/ 162083 h 492433"/>
                    <a:gd name="connsiteX7" fmla="*/ 246349 w 438988"/>
                    <a:gd name="connsiteY7" fmla="*/ 49370 h 492433"/>
                    <a:gd name="connsiteX8" fmla="*/ 435262 w 438988"/>
                    <a:gd name="connsiteY8" fmla="*/ 3333 h 492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8988" h="492433">
                      <a:moveTo>
                        <a:pt x="435262" y="3333"/>
                      </a:moveTo>
                      <a:cubicBezTo>
                        <a:pt x="405100" y="17356"/>
                        <a:pt x="137870" y="89323"/>
                        <a:pt x="65374" y="133508"/>
                      </a:cubicBezTo>
                      <a:cubicBezTo>
                        <a:pt x="-7122" y="177693"/>
                        <a:pt x="4256" y="210501"/>
                        <a:pt x="287" y="268445"/>
                      </a:cubicBezTo>
                      <a:cubicBezTo>
                        <a:pt x="-3682" y="326389"/>
                        <a:pt x="34683" y="452066"/>
                        <a:pt x="41562" y="481170"/>
                      </a:cubicBezTo>
                      <a:cubicBezTo>
                        <a:pt x="48441" y="510274"/>
                        <a:pt x="41827" y="477730"/>
                        <a:pt x="41562" y="443070"/>
                      </a:cubicBezTo>
                      <a:cubicBezTo>
                        <a:pt x="41297" y="408410"/>
                        <a:pt x="37593" y="320039"/>
                        <a:pt x="39974" y="273208"/>
                      </a:cubicBezTo>
                      <a:cubicBezTo>
                        <a:pt x="42355" y="226377"/>
                        <a:pt x="21453" y="199389"/>
                        <a:pt x="55849" y="162083"/>
                      </a:cubicBezTo>
                      <a:cubicBezTo>
                        <a:pt x="90245" y="124777"/>
                        <a:pt x="188405" y="76358"/>
                        <a:pt x="246349" y="49370"/>
                      </a:cubicBezTo>
                      <a:cubicBezTo>
                        <a:pt x="304293" y="22383"/>
                        <a:pt x="465424" y="-10690"/>
                        <a:pt x="435262" y="333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フリーフォーム: 図形 85">
                  <a:extLst>
                    <a:ext uri="{FF2B5EF4-FFF2-40B4-BE49-F238E27FC236}">
                      <a16:creationId xmlns:a16="http://schemas.microsoft.com/office/drawing/2014/main" id="{CF4B5029-2739-4006-94F1-9808ED621B5A}"/>
                    </a:ext>
                  </a:extLst>
                </p:cNvPr>
                <p:cNvSpPr/>
                <p:nvPr/>
              </p:nvSpPr>
              <p:spPr>
                <a:xfrm>
                  <a:off x="3832080" y="6200339"/>
                  <a:ext cx="518475" cy="604303"/>
                </a:xfrm>
                <a:custGeom>
                  <a:avLst/>
                  <a:gdLst>
                    <a:gd name="connsiteX0" fmla="*/ 517670 w 518475"/>
                    <a:gd name="connsiteY0" fmla="*/ 346511 h 604303"/>
                    <a:gd name="connsiteX1" fmla="*/ 457345 w 518475"/>
                    <a:gd name="connsiteY1" fmla="*/ 559236 h 604303"/>
                    <a:gd name="connsiteX2" fmla="*/ 260495 w 518475"/>
                    <a:gd name="connsiteY2" fmla="*/ 578286 h 604303"/>
                    <a:gd name="connsiteX3" fmla="*/ 108095 w 518475"/>
                    <a:gd name="connsiteY3" fmla="*/ 260786 h 604303"/>
                    <a:gd name="connsiteX4" fmla="*/ 145 w 518475"/>
                    <a:gd name="connsiteY4" fmla="*/ 436 h 604303"/>
                    <a:gd name="connsiteX5" fmla="*/ 85870 w 518475"/>
                    <a:gd name="connsiteY5" fmla="*/ 203636 h 604303"/>
                    <a:gd name="connsiteX6" fmla="*/ 127145 w 518475"/>
                    <a:gd name="connsiteY6" fmla="*/ 384611 h 604303"/>
                    <a:gd name="connsiteX7" fmla="*/ 336695 w 518475"/>
                    <a:gd name="connsiteY7" fmla="*/ 587811 h 604303"/>
                    <a:gd name="connsiteX8" fmla="*/ 479570 w 518475"/>
                    <a:gd name="connsiteY8" fmla="*/ 562411 h 604303"/>
                    <a:gd name="connsiteX9" fmla="*/ 517670 w 518475"/>
                    <a:gd name="connsiteY9" fmla="*/ 346511 h 60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8475" h="604303">
                      <a:moveTo>
                        <a:pt x="517670" y="346511"/>
                      </a:moveTo>
                      <a:cubicBezTo>
                        <a:pt x="513966" y="345982"/>
                        <a:pt x="500207" y="520607"/>
                        <a:pt x="457345" y="559236"/>
                      </a:cubicBezTo>
                      <a:cubicBezTo>
                        <a:pt x="414482" y="597865"/>
                        <a:pt x="318703" y="628028"/>
                        <a:pt x="260495" y="578286"/>
                      </a:cubicBezTo>
                      <a:cubicBezTo>
                        <a:pt x="202287" y="528544"/>
                        <a:pt x="151487" y="357094"/>
                        <a:pt x="108095" y="260786"/>
                      </a:cubicBezTo>
                      <a:cubicBezTo>
                        <a:pt x="64703" y="164478"/>
                        <a:pt x="3849" y="9961"/>
                        <a:pt x="145" y="436"/>
                      </a:cubicBezTo>
                      <a:cubicBezTo>
                        <a:pt x="-3559" y="-9089"/>
                        <a:pt x="64703" y="139607"/>
                        <a:pt x="85870" y="203636"/>
                      </a:cubicBezTo>
                      <a:cubicBezTo>
                        <a:pt x="107037" y="267665"/>
                        <a:pt x="85341" y="320582"/>
                        <a:pt x="127145" y="384611"/>
                      </a:cubicBezTo>
                      <a:cubicBezTo>
                        <a:pt x="168949" y="448640"/>
                        <a:pt x="277958" y="558178"/>
                        <a:pt x="336695" y="587811"/>
                      </a:cubicBezTo>
                      <a:cubicBezTo>
                        <a:pt x="395432" y="617444"/>
                        <a:pt x="446233" y="596278"/>
                        <a:pt x="479570" y="562411"/>
                      </a:cubicBezTo>
                      <a:cubicBezTo>
                        <a:pt x="512907" y="528544"/>
                        <a:pt x="521374" y="347040"/>
                        <a:pt x="517670" y="3465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" name="フリーフォーム: 図形 86">
                  <a:extLst>
                    <a:ext uri="{FF2B5EF4-FFF2-40B4-BE49-F238E27FC236}">
                      <a16:creationId xmlns:a16="http://schemas.microsoft.com/office/drawing/2014/main" id="{D0CAEF5B-02C5-49FC-8C12-50587174D7C8}"/>
                    </a:ext>
                  </a:extLst>
                </p:cNvPr>
                <p:cNvSpPr/>
                <p:nvPr/>
              </p:nvSpPr>
              <p:spPr>
                <a:xfrm>
                  <a:off x="4121546" y="3500208"/>
                  <a:ext cx="159318" cy="262781"/>
                </a:xfrm>
                <a:custGeom>
                  <a:avLst/>
                  <a:gdLst>
                    <a:gd name="connsiteX0" fmla="*/ 63104 w 159318"/>
                    <a:gd name="connsiteY0" fmla="*/ 1817 h 262781"/>
                    <a:gd name="connsiteX1" fmla="*/ 31354 w 159318"/>
                    <a:gd name="connsiteY1" fmla="*/ 109767 h 262781"/>
                    <a:gd name="connsiteX2" fmla="*/ 107554 w 159318"/>
                    <a:gd name="connsiteY2" fmla="*/ 227242 h 262781"/>
                    <a:gd name="connsiteX3" fmla="*/ 158354 w 159318"/>
                    <a:gd name="connsiteY3" fmla="*/ 262167 h 262781"/>
                    <a:gd name="connsiteX4" fmla="*/ 63104 w 159318"/>
                    <a:gd name="connsiteY4" fmla="*/ 205017 h 262781"/>
                    <a:gd name="connsiteX5" fmla="*/ 15479 w 159318"/>
                    <a:gd name="connsiteY5" fmla="*/ 144692 h 262781"/>
                    <a:gd name="connsiteX6" fmla="*/ 2779 w 159318"/>
                    <a:gd name="connsiteY6" fmla="*/ 49442 h 262781"/>
                    <a:gd name="connsiteX7" fmla="*/ 63104 w 159318"/>
                    <a:gd name="connsiteY7" fmla="*/ 1817 h 262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9318" h="262781">
                      <a:moveTo>
                        <a:pt x="63104" y="1817"/>
                      </a:moveTo>
                      <a:cubicBezTo>
                        <a:pt x="67867" y="11871"/>
                        <a:pt x="23946" y="72196"/>
                        <a:pt x="31354" y="109767"/>
                      </a:cubicBezTo>
                      <a:cubicBezTo>
                        <a:pt x="38762" y="147338"/>
                        <a:pt x="86387" y="201842"/>
                        <a:pt x="107554" y="227242"/>
                      </a:cubicBezTo>
                      <a:cubicBezTo>
                        <a:pt x="128721" y="252642"/>
                        <a:pt x="165762" y="265871"/>
                        <a:pt x="158354" y="262167"/>
                      </a:cubicBezTo>
                      <a:cubicBezTo>
                        <a:pt x="150946" y="258463"/>
                        <a:pt x="86916" y="224596"/>
                        <a:pt x="63104" y="205017"/>
                      </a:cubicBezTo>
                      <a:cubicBezTo>
                        <a:pt x="39292" y="185438"/>
                        <a:pt x="25533" y="170621"/>
                        <a:pt x="15479" y="144692"/>
                      </a:cubicBezTo>
                      <a:cubicBezTo>
                        <a:pt x="5425" y="118763"/>
                        <a:pt x="-5159" y="73255"/>
                        <a:pt x="2779" y="49442"/>
                      </a:cubicBezTo>
                      <a:cubicBezTo>
                        <a:pt x="10716" y="25630"/>
                        <a:pt x="58341" y="-8237"/>
                        <a:pt x="63104" y="181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" name="フリーフォーム: 図形 87">
                  <a:extLst>
                    <a:ext uri="{FF2B5EF4-FFF2-40B4-BE49-F238E27FC236}">
                      <a16:creationId xmlns:a16="http://schemas.microsoft.com/office/drawing/2014/main" id="{BA90733D-0E81-4F13-AE81-93B9ED511F60}"/>
                    </a:ext>
                  </a:extLst>
                </p:cNvPr>
                <p:cNvSpPr/>
                <p:nvPr/>
              </p:nvSpPr>
              <p:spPr>
                <a:xfrm>
                  <a:off x="4034887" y="3475669"/>
                  <a:ext cx="214154" cy="314985"/>
                </a:xfrm>
                <a:custGeom>
                  <a:avLst/>
                  <a:gdLst>
                    <a:gd name="connsiteX0" fmla="*/ 48163 w 214154"/>
                    <a:gd name="connsiteY0" fmla="*/ 956 h 314985"/>
                    <a:gd name="connsiteX1" fmla="*/ 538 w 214154"/>
                    <a:gd name="connsiteY1" fmla="*/ 143831 h 314985"/>
                    <a:gd name="connsiteX2" fmla="*/ 86263 w 214154"/>
                    <a:gd name="connsiteY2" fmla="*/ 261306 h 314985"/>
                    <a:gd name="connsiteX3" fmla="*/ 152938 w 214154"/>
                    <a:gd name="connsiteY3" fmla="*/ 312106 h 314985"/>
                    <a:gd name="connsiteX4" fmla="*/ 213263 w 214154"/>
                    <a:gd name="connsiteY4" fmla="*/ 302581 h 314985"/>
                    <a:gd name="connsiteX5" fmla="*/ 105313 w 214154"/>
                    <a:gd name="connsiteY5" fmla="*/ 251781 h 314985"/>
                    <a:gd name="connsiteX6" fmla="*/ 48163 w 214154"/>
                    <a:gd name="connsiteY6" fmla="*/ 172406 h 314985"/>
                    <a:gd name="connsiteX7" fmla="*/ 13238 w 214154"/>
                    <a:gd name="connsiteY7" fmla="*/ 86681 h 314985"/>
                    <a:gd name="connsiteX8" fmla="*/ 48163 w 214154"/>
                    <a:gd name="connsiteY8" fmla="*/ 956 h 31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154" h="314985">
                      <a:moveTo>
                        <a:pt x="48163" y="956"/>
                      </a:moveTo>
                      <a:cubicBezTo>
                        <a:pt x="46046" y="10481"/>
                        <a:pt x="-5812" y="100439"/>
                        <a:pt x="538" y="143831"/>
                      </a:cubicBezTo>
                      <a:cubicBezTo>
                        <a:pt x="6888" y="187223"/>
                        <a:pt x="60863" y="233260"/>
                        <a:pt x="86263" y="261306"/>
                      </a:cubicBezTo>
                      <a:cubicBezTo>
                        <a:pt x="111663" y="289352"/>
                        <a:pt x="131772" y="305227"/>
                        <a:pt x="152938" y="312106"/>
                      </a:cubicBezTo>
                      <a:cubicBezTo>
                        <a:pt x="174104" y="318985"/>
                        <a:pt x="221200" y="312635"/>
                        <a:pt x="213263" y="302581"/>
                      </a:cubicBezTo>
                      <a:cubicBezTo>
                        <a:pt x="205326" y="292527"/>
                        <a:pt x="132830" y="273477"/>
                        <a:pt x="105313" y="251781"/>
                      </a:cubicBezTo>
                      <a:cubicBezTo>
                        <a:pt x="77796" y="230085"/>
                        <a:pt x="63509" y="199923"/>
                        <a:pt x="48163" y="172406"/>
                      </a:cubicBezTo>
                      <a:cubicBezTo>
                        <a:pt x="32817" y="144889"/>
                        <a:pt x="11651" y="117902"/>
                        <a:pt x="13238" y="86681"/>
                      </a:cubicBezTo>
                      <a:cubicBezTo>
                        <a:pt x="14825" y="55460"/>
                        <a:pt x="50280" y="-8569"/>
                        <a:pt x="48163" y="95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フリーフォーム: 図形 88">
                  <a:extLst>
                    <a:ext uri="{FF2B5EF4-FFF2-40B4-BE49-F238E27FC236}">
                      <a16:creationId xmlns:a16="http://schemas.microsoft.com/office/drawing/2014/main" id="{503912A2-A41C-4C2F-A2EB-370712C7F722}"/>
                    </a:ext>
                  </a:extLst>
                </p:cNvPr>
                <p:cNvSpPr/>
                <p:nvPr/>
              </p:nvSpPr>
              <p:spPr>
                <a:xfrm>
                  <a:off x="4159243" y="3783782"/>
                  <a:ext cx="200710" cy="327855"/>
                </a:xfrm>
                <a:custGeom>
                  <a:avLst/>
                  <a:gdLst>
                    <a:gd name="connsiteX0" fmla="*/ 7 w 200710"/>
                    <a:gd name="connsiteY0" fmla="*/ 818 h 327855"/>
                    <a:gd name="connsiteX1" fmla="*/ 34932 w 200710"/>
                    <a:gd name="connsiteY1" fmla="*/ 153218 h 327855"/>
                    <a:gd name="connsiteX2" fmla="*/ 104782 w 200710"/>
                    <a:gd name="connsiteY2" fmla="*/ 232593 h 327855"/>
                    <a:gd name="connsiteX3" fmla="*/ 200032 w 200710"/>
                    <a:gd name="connsiteY3" fmla="*/ 327843 h 327855"/>
                    <a:gd name="connsiteX4" fmla="*/ 142882 w 200710"/>
                    <a:gd name="connsiteY4" fmla="*/ 226243 h 327855"/>
                    <a:gd name="connsiteX5" fmla="*/ 57157 w 200710"/>
                    <a:gd name="connsiteY5" fmla="*/ 172268 h 327855"/>
                    <a:gd name="connsiteX6" fmla="*/ 31757 w 200710"/>
                    <a:gd name="connsiteY6" fmla="*/ 96068 h 327855"/>
                    <a:gd name="connsiteX7" fmla="*/ 7 w 200710"/>
                    <a:gd name="connsiteY7" fmla="*/ 818 h 327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710" h="327855">
                      <a:moveTo>
                        <a:pt x="7" y="818"/>
                      </a:moveTo>
                      <a:cubicBezTo>
                        <a:pt x="536" y="10343"/>
                        <a:pt x="17470" y="114589"/>
                        <a:pt x="34932" y="153218"/>
                      </a:cubicBezTo>
                      <a:cubicBezTo>
                        <a:pt x="52394" y="191847"/>
                        <a:pt x="77265" y="203489"/>
                        <a:pt x="104782" y="232593"/>
                      </a:cubicBezTo>
                      <a:cubicBezTo>
                        <a:pt x="132299" y="261697"/>
                        <a:pt x="193682" y="328901"/>
                        <a:pt x="200032" y="327843"/>
                      </a:cubicBezTo>
                      <a:cubicBezTo>
                        <a:pt x="206382" y="326785"/>
                        <a:pt x="166694" y="252172"/>
                        <a:pt x="142882" y="226243"/>
                      </a:cubicBezTo>
                      <a:cubicBezTo>
                        <a:pt x="119070" y="200314"/>
                        <a:pt x="75678" y="193964"/>
                        <a:pt x="57157" y="172268"/>
                      </a:cubicBezTo>
                      <a:cubicBezTo>
                        <a:pt x="38636" y="150572"/>
                        <a:pt x="35990" y="124643"/>
                        <a:pt x="31757" y="96068"/>
                      </a:cubicBezTo>
                      <a:cubicBezTo>
                        <a:pt x="27524" y="67493"/>
                        <a:pt x="-522" y="-8707"/>
                        <a:pt x="7" y="81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フリーフォーム: 図形 89">
                  <a:extLst>
                    <a:ext uri="{FF2B5EF4-FFF2-40B4-BE49-F238E27FC236}">
                      <a16:creationId xmlns:a16="http://schemas.microsoft.com/office/drawing/2014/main" id="{1B9F4B7E-EDED-4CA7-9B8F-DD04764268DA}"/>
                    </a:ext>
                  </a:extLst>
                </p:cNvPr>
                <p:cNvSpPr/>
                <p:nvPr/>
              </p:nvSpPr>
              <p:spPr>
                <a:xfrm>
                  <a:off x="4259166" y="3787708"/>
                  <a:ext cx="36895" cy="209917"/>
                </a:xfrm>
                <a:custGeom>
                  <a:avLst/>
                  <a:gdLst>
                    <a:gd name="connsiteX0" fmla="*/ 4859 w 36895"/>
                    <a:gd name="connsiteY0" fmla="*/ 67 h 209917"/>
                    <a:gd name="connsiteX1" fmla="*/ 17559 w 36895"/>
                    <a:gd name="connsiteY1" fmla="*/ 155642 h 209917"/>
                    <a:gd name="connsiteX2" fmla="*/ 36609 w 36895"/>
                    <a:gd name="connsiteY2" fmla="*/ 209617 h 209917"/>
                    <a:gd name="connsiteX3" fmla="*/ 1684 w 36895"/>
                    <a:gd name="connsiteY3" fmla="*/ 136592 h 209917"/>
                    <a:gd name="connsiteX4" fmla="*/ 4859 w 36895"/>
                    <a:gd name="connsiteY4" fmla="*/ 67 h 209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95" h="209917">
                      <a:moveTo>
                        <a:pt x="4859" y="67"/>
                      </a:moveTo>
                      <a:cubicBezTo>
                        <a:pt x="7505" y="3242"/>
                        <a:pt x="12267" y="120717"/>
                        <a:pt x="17559" y="155642"/>
                      </a:cubicBezTo>
                      <a:cubicBezTo>
                        <a:pt x="22851" y="190567"/>
                        <a:pt x="39255" y="212792"/>
                        <a:pt x="36609" y="209617"/>
                      </a:cubicBezTo>
                      <a:cubicBezTo>
                        <a:pt x="33963" y="206442"/>
                        <a:pt x="5917" y="166225"/>
                        <a:pt x="1684" y="136592"/>
                      </a:cubicBezTo>
                      <a:cubicBezTo>
                        <a:pt x="-2549" y="106959"/>
                        <a:pt x="2213" y="-3108"/>
                        <a:pt x="4859" y="6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" name="フリーフォーム: 図形 90">
                  <a:extLst>
                    <a:ext uri="{FF2B5EF4-FFF2-40B4-BE49-F238E27FC236}">
                      <a16:creationId xmlns:a16="http://schemas.microsoft.com/office/drawing/2014/main" id="{FB3EBEFB-E0D7-44FB-9F7D-DB99DECD9ADE}"/>
                    </a:ext>
                  </a:extLst>
                </p:cNvPr>
                <p:cNvSpPr/>
                <p:nvPr/>
              </p:nvSpPr>
              <p:spPr>
                <a:xfrm>
                  <a:off x="4216150" y="3419092"/>
                  <a:ext cx="355857" cy="622949"/>
                </a:xfrm>
                <a:custGeom>
                  <a:avLst/>
                  <a:gdLst>
                    <a:gd name="connsiteX0" fmla="*/ 250 w 355857"/>
                    <a:gd name="connsiteY0" fmla="*/ 383 h 622949"/>
                    <a:gd name="connsiteX1" fmla="*/ 105025 w 355857"/>
                    <a:gd name="connsiteY1" fmla="*/ 238508 h 622949"/>
                    <a:gd name="connsiteX2" fmla="*/ 203450 w 355857"/>
                    <a:gd name="connsiteY2" fmla="*/ 336933 h 622949"/>
                    <a:gd name="connsiteX3" fmla="*/ 216150 w 355857"/>
                    <a:gd name="connsiteY3" fmla="*/ 435358 h 622949"/>
                    <a:gd name="connsiteX4" fmla="*/ 212975 w 355857"/>
                    <a:gd name="connsiteY4" fmla="*/ 514733 h 622949"/>
                    <a:gd name="connsiteX5" fmla="*/ 355850 w 355857"/>
                    <a:gd name="connsiteY5" fmla="*/ 622683 h 622949"/>
                    <a:gd name="connsiteX6" fmla="*/ 219325 w 355857"/>
                    <a:gd name="connsiteY6" fmla="*/ 540133 h 622949"/>
                    <a:gd name="connsiteX7" fmla="*/ 184400 w 355857"/>
                    <a:gd name="connsiteY7" fmla="*/ 384558 h 622949"/>
                    <a:gd name="connsiteX8" fmla="*/ 111375 w 355857"/>
                    <a:gd name="connsiteY8" fmla="*/ 257558 h 622949"/>
                    <a:gd name="connsiteX9" fmla="*/ 76450 w 355857"/>
                    <a:gd name="connsiteY9" fmla="*/ 184533 h 622949"/>
                    <a:gd name="connsiteX10" fmla="*/ 250 w 355857"/>
                    <a:gd name="connsiteY10" fmla="*/ 383 h 622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5857" h="622949">
                      <a:moveTo>
                        <a:pt x="250" y="383"/>
                      </a:moveTo>
                      <a:cubicBezTo>
                        <a:pt x="5012" y="9379"/>
                        <a:pt x="71158" y="182416"/>
                        <a:pt x="105025" y="238508"/>
                      </a:cubicBezTo>
                      <a:cubicBezTo>
                        <a:pt x="138892" y="294600"/>
                        <a:pt x="184929" y="304125"/>
                        <a:pt x="203450" y="336933"/>
                      </a:cubicBezTo>
                      <a:cubicBezTo>
                        <a:pt x="221971" y="369741"/>
                        <a:pt x="214563" y="405725"/>
                        <a:pt x="216150" y="435358"/>
                      </a:cubicBezTo>
                      <a:cubicBezTo>
                        <a:pt x="217737" y="464991"/>
                        <a:pt x="189692" y="483512"/>
                        <a:pt x="212975" y="514733"/>
                      </a:cubicBezTo>
                      <a:cubicBezTo>
                        <a:pt x="236258" y="545954"/>
                        <a:pt x="354792" y="618450"/>
                        <a:pt x="355850" y="622683"/>
                      </a:cubicBezTo>
                      <a:cubicBezTo>
                        <a:pt x="356908" y="626916"/>
                        <a:pt x="247900" y="579821"/>
                        <a:pt x="219325" y="540133"/>
                      </a:cubicBezTo>
                      <a:cubicBezTo>
                        <a:pt x="190750" y="500446"/>
                        <a:pt x="202392" y="431654"/>
                        <a:pt x="184400" y="384558"/>
                      </a:cubicBezTo>
                      <a:cubicBezTo>
                        <a:pt x="166408" y="337462"/>
                        <a:pt x="129367" y="290895"/>
                        <a:pt x="111375" y="257558"/>
                      </a:cubicBezTo>
                      <a:cubicBezTo>
                        <a:pt x="93383" y="224221"/>
                        <a:pt x="92854" y="225808"/>
                        <a:pt x="76450" y="184533"/>
                      </a:cubicBezTo>
                      <a:cubicBezTo>
                        <a:pt x="60046" y="143258"/>
                        <a:pt x="-4512" y="-8613"/>
                        <a:pt x="250" y="3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フリーフォーム: 図形 91">
                  <a:extLst>
                    <a:ext uri="{FF2B5EF4-FFF2-40B4-BE49-F238E27FC236}">
                      <a16:creationId xmlns:a16="http://schemas.microsoft.com/office/drawing/2014/main" id="{798882F6-395D-409A-98DF-6BA210AD1426}"/>
                    </a:ext>
                  </a:extLst>
                </p:cNvPr>
                <p:cNvSpPr/>
                <p:nvPr/>
              </p:nvSpPr>
              <p:spPr>
                <a:xfrm>
                  <a:off x="4267190" y="3451099"/>
                  <a:ext cx="252977" cy="532879"/>
                </a:xfrm>
                <a:custGeom>
                  <a:avLst/>
                  <a:gdLst>
                    <a:gd name="connsiteX0" fmla="*/ 10 w 252977"/>
                    <a:gd name="connsiteY0" fmla="*/ 126 h 532879"/>
                    <a:gd name="connsiteX1" fmla="*/ 114310 w 252977"/>
                    <a:gd name="connsiteY1" fmla="*/ 196976 h 532879"/>
                    <a:gd name="connsiteX2" fmla="*/ 234960 w 252977"/>
                    <a:gd name="connsiteY2" fmla="*/ 317626 h 532879"/>
                    <a:gd name="connsiteX3" fmla="*/ 250835 w 252977"/>
                    <a:gd name="connsiteY3" fmla="*/ 466851 h 532879"/>
                    <a:gd name="connsiteX4" fmla="*/ 219085 w 252977"/>
                    <a:gd name="connsiteY4" fmla="*/ 530351 h 532879"/>
                    <a:gd name="connsiteX5" fmla="*/ 222260 w 252977"/>
                    <a:gd name="connsiteY5" fmla="*/ 387476 h 532879"/>
                    <a:gd name="connsiteX6" fmla="*/ 206385 w 252977"/>
                    <a:gd name="connsiteY6" fmla="*/ 276351 h 532879"/>
                    <a:gd name="connsiteX7" fmla="*/ 120660 w 252977"/>
                    <a:gd name="connsiteY7" fmla="*/ 168401 h 532879"/>
                    <a:gd name="connsiteX8" fmla="*/ 10 w 252977"/>
                    <a:gd name="connsiteY8" fmla="*/ 126 h 532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2977" h="532879">
                      <a:moveTo>
                        <a:pt x="10" y="126"/>
                      </a:moveTo>
                      <a:cubicBezTo>
                        <a:pt x="-1048" y="4888"/>
                        <a:pt x="75152" y="144059"/>
                        <a:pt x="114310" y="196976"/>
                      </a:cubicBezTo>
                      <a:cubicBezTo>
                        <a:pt x="153468" y="249893"/>
                        <a:pt x="212206" y="272647"/>
                        <a:pt x="234960" y="317626"/>
                      </a:cubicBezTo>
                      <a:cubicBezTo>
                        <a:pt x="257714" y="362605"/>
                        <a:pt x="253481" y="431397"/>
                        <a:pt x="250835" y="466851"/>
                      </a:cubicBezTo>
                      <a:cubicBezTo>
                        <a:pt x="248189" y="502305"/>
                        <a:pt x="223847" y="543580"/>
                        <a:pt x="219085" y="530351"/>
                      </a:cubicBezTo>
                      <a:cubicBezTo>
                        <a:pt x="214323" y="517122"/>
                        <a:pt x="224377" y="429809"/>
                        <a:pt x="222260" y="387476"/>
                      </a:cubicBezTo>
                      <a:cubicBezTo>
                        <a:pt x="220143" y="345143"/>
                        <a:pt x="223318" y="312864"/>
                        <a:pt x="206385" y="276351"/>
                      </a:cubicBezTo>
                      <a:cubicBezTo>
                        <a:pt x="189452" y="239839"/>
                        <a:pt x="155585" y="210734"/>
                        <a:pt x="120660" y="168401"/>
                      </a:cubicBezTo>
                      <a:cubicBezTo>
                        <a:pt x="85735" y="126068"/>
                        <a:pt x="1068" y="-4636"/>
                        <a:pt x="10" y="1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フリーフォーム: 図形 92">
                  <a:extLst>
                    <a:ext uri="{FF2B5EF4-FFF2-40B4-BE49-F238E27FC236}">
                      <a16:creationId xmlns:a16="http://schemas.microsoft.com/office/drawing/2014/main" id="{D99E749B-2D5B-476C-AD0E-BD01E8258D91}"/>
                    </a:ext>
                  </a:extLst>
                </p:cNvPr>
                <p:cNvSpPr/>
                <p:nvPr/>
              </p:nvSpPr>
              <p:spPr>
                <a:xfrm>
                  <a:off x="4486135" y="3512285"/>
                  <a:ext cx="329202" cy="623762"/>
                </a:xfrm>
                <a:custGeom>
                  <a:avLst/>
                  <a:gdLst>
                    <a:gd name="connsiteX0" fmla="*/ 140 w 329202"/>
                    <a:gd name="connsiteY0" fmla="*/ 2440 h 623762"/>
                    <a:gd name="connsiteX1" fmla="*/ 225565 w 329202"/>
                    <a:gd name="connsiteY1" fmla="*/ 104040 h 623762"/>
                    <a:gd name="connsiteX2" fmla="*/ 327165 w 329202"/>
                    <a:gd name="connsiteY2" fmla="*/ 345340 h 623762"/>
                    <a:gd name="connsiteX3" fmla="*/ 292240 w 329202"/>
                    <a:gd name="connsiteY3" fmla="*/ 440590 h 623762"/>
                    <a:gd name="connsiteX4" fmla="*/ 276365 w 329202"/>
                    <a:gd name="connsiteY4" fmla="*/ 443765 h 623762"/>
                    <a:gd name="connsiteX5" fmla="*/ 276365 w 329202"/>
                    <a:gd name="connsiteY5" fmla="*/ 542190 h 623762"/>
                    <a:gd name="connsiteX6" fmla="*/ 241440 w 329202"/>
                    <a:gd name="connsiteY6" fmla="*/ 456465 h 623762"/>
                    <a:gd name="connsiteX7" fmla="*/ 203340 w 329202"/>
                    <a:gd name="connsiteY7" fmla="*/ 431065 h 623762"/>
                    <a:gd name="connsiteX8" fmla="*/ 228740 w 329202"/>
                    <a:gd name="connsiteY8" fmla="*/ 573940 h 623762"/>
                    <a:gd name="connsiteX9" fmla="*/ 219215 w 329202"/>
                    <a:gd name="connsiteY9" fmla="*/ 621565 h 623762"/>
                    <a:gd name="connsiteX10" fmla="*/ 203340 w 329202"/>
                    <a:gd name="connsiteY10" fmla="*/ 513615 h 623762"/>
                    <a:gd name="connsiteX11" fmla="*/ 190640 w 329202"/>
                    <a:gd name="connsiteY11" fmla="*/ 434240 h 623762"/>
                    <a:gd name="connsiteX12" fmla="*/ 270015 w 329202"/>
                    <a:gd name="connsiteY12" fmla="*/ 500915 h 623762"/>
                    <a:gd name="connsiteX13" fmla="*/ 285890 w 329202"/>
                    <a:gd name="connsiteY13" fmla="*/ 392965 h 623762"/>
                    <a:gd name="connsiteX14" fmla="*/ 304940 w 329202"/>
                    <a:gd name="connsiteY14" fmla="*/ 370740 h 623762"/>
                    <a:gd name="connsiteX15" fmla="*/ 260490 w 329202"/>
                    <a:gd name="connsiteY15" fmla="*/ 196115 h 623762"/>
                    <a:gd name="connsiteX16" fmla="*/ 140 w 329202"/>
                    <a:gd name="connsiteY16" fmla="*/ 2440 h 623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9202" h="623762">
                      <a:moveTo>
                        <a:pt x="140" y="2440"/>
                      </a:moveTo>
                      <a:cubicBezTo>
                        <a:pt x="-5681" y="-12906"/>
                        <a:pt x="171061" y="46890"/>
                        <a:pt x="225565" y="104040"/>
                      </a:cubicBezTo>
                      <a:cubicBezTo>
                        <a:pt x="280069" y="161190"/>
                        <a:pt x="316053" y="289248"/>
                        <a:pt x="327165" y="345340"/>
                      </a:cubicBezTo>
                      <a:cubicBezTo>
                        <a:pt x="338277" y="401432"/>
                        <a:pt x="300707" y="424186"/>
                        <a:pt x="292240" y="440590"/>
                      </a:cubicBezTo>
                      <a:cubicBezTo>
                        <a:pt x="283773" y="456994"/>
                        <a:pt x="279011" y="426832"/>
                        <a:pt x="276365" y="443765"/>
                      </a:cubicBezTo>
                      <a:cubicBezTo>
                        <a:pt x="273719" y="460698"/>
                        <a:pt x="282186" y="540073"/>
                        <a:pt x="276365" y="542190"/>
                      </a:cubicBezTo>
                      <a:cubicBezTo>
                        <a:pt x="270544" y="544307"/>
                        <a:pt x="253611" y="474986"/>
                        <a:pt x="241440" y="456465"/>
                      </a:cubicBezTo>
                      <a:cubicBezTo>
                        <a:pt x="229269" y="437944"/>
                        <a:pt x="205457" y="411486"/>
                        <a:pt x="203340" y="431065"/>
                      </a:cubicBezTo>
                      <a:cubicBezTo>
                        <a:pt x="201223" y="450644"/>
                        <a:pt x="226094" y="542190"/>
                        <a:pt x="228740" y="573940"/>
                      </a:cubicBezTo>
                      <a:cubicBezTo>
                        <a:pt x="231386" y="605690"/>
                        <a:pt x="223448" y="631619"/>
                        <a:pt x="219215" y="621565"/>
                      </a:cubicBezTo>
                      <a:cubicBezTo>
                        <a:pt x="214982" y="611511"/>
                        <a:pt x="208102" y="544836"/>
                        <a:pt x="203340" y="513615"/>
                      </a:cubicBezTo>
                      <a:cubicBezTo>
                        <a:pt x="198578" y="482394"/>
                        <a:pt x="179528" y="436357"/>
                        <a:pt x="190640" y="434240"/>
                      </a:cubicBezTo>
                      <a:cubicBezTo>
                        <a:pt x="201752" y="432123"/>
                        <a:pt x="254140" y="507794"/>
                        <a:pt x="270015" y="500915"/>
                      </a:cubicBezTo>
                      <a:cubicBezTo>
                        <a:pt x="285890" y="494036"/>
                        <a:pt x="280069" y="414661"/>
                        <a:pt x="285890" y="392965"/>
                      </a:cubicBezTo>
                      <a:cubicBezTo>
                        <a:pt x="291711" y="371269"/>
                        <a:pt x="309173" y="403548"/>
                        <a:pt x="304940" y="370740"/>
                      </a:cubicBezTo>
                      <a:cubicBezTo>
                        <a:pt x="300707" y="337932"/>
                        <a:pt x="311290" y="259086"/>
                        <a:pt x="260490" y="196115"/>
                      </a:cubicBezTo>
                      <a:cubicBezTo>
                        <a:pt x="209690" y="133144"/>
                        <a:pt x="5961" y="17786"/>
                        <a:pt x="140" y="24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フリーフォーム: 図形 93">
                  <a:extLst>
                    <a:ext uri="{FF2B5EF4-FFF2-40B4-BE49-F238E27FC236}">
                      <a16:creationId xmlns:a16="http://schemas.microsoft.com/office/drawing/2014/main" id="{10DCFDE3-9014-40F3-B6CE-CB162F5E0454}"/>
                    </a:ext>
                  </a:extLst>
                </p:cNvPr>
                <p:cNvSpPr/>
                <p:nvPr/>
              </p:nvSpPr>
              <p:spPr>
                <a:xfrm>
                  <a:off x="4504328" y="3075715"/>
                  <a:ext cx="166536" cy="411511"/>
                </a:xfrm>
                <a:custGeom>
                  <a:avLst/>
                  <a:gdLst>
                    <a:gd name="connsiteX0" fmla="*/ 997 w 166536"/>
                    <a:gd name="connsiteY0" fmla="*/ 860 h 411511"/>
                    <a:gd name="connsiteX1" fmla="*/ 127997 w 166536"/>
                    <a:gd name="connsiteY1" fmla="*/ 175485 h 411511"/>
                    <a:gd name="connsiteX2" fmla="*/ 127997 w 166536"/>
                    <a:gd name="connsiteY2" fmla="*/ 277085 h 411511"/>
                    <a:gd name="connsiteX3" fmla="*/ 162922 w 166536"/>
                    <a:gd name="connsiteY3" fmla="*/ 404085 h 411511"/>
                    <a:gd name="connsiteX4" fmla="*/ 162922 w 166536"/>
                    <a:gd name="connsiteY4" fmla="*/ 385035 h 411511"/>
                    <a:gd name="connsiteX5" fmla="*/ 140697 w 166536"/>
                    <a:gd name="connsiteY5" fmla="*/ 289785 h 411511"/>
                    <a:gd name="connsiteX6" fmla="*/ 115297 w 166536"/>
                    <a:gd name="connsiteY6" fmla="*/ 191360 h 411511"/>
                    <a:gd name="connsiteX7" fmla="*/ 70847 w 166536"/>
                    <a:gd name="connsiteY7" fmla="*/ 111985 h 411511"/>
                    <a:gd name="connsiteX8" fmla="*/ 997 w 166536"/>
                    <a:gd name="connsiteY8" fmla="*/ 860 h 411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536" h="411511">
                      <a:moveTo>
                        <a:pt x="997" y="860"/>
                      </a:moveTo>
                      <a:cubicBezTo>
                        <a:pt x="10522" y="11443"/>
                        <a:pt x="106830" y="129448"/>
                        <a:pt x="127997" y="175485"/>
                      </a:cubicBezTo>
                      <a:cubicBezTo>
                        <a:pt x="149164" y="221522"/>
                        <a:pt x="122176" y="238985"/>
                        <a:pt x="127997" y="277085"/>
                      </a:cubicBezTo>
                      <a:cubicBezTo>
                        <a:pt x="133818" y="315185"/>
                        <a:pt x="157101" y="386093"/>
                        <a:pt x="162922" y="404085"/>
                      </a:cubicBezTo>
                      <a:cubicBezTo>
                        <a:pt x="168743" y="422077"/>
                        <a:pt x="166626" y="404085"/>
                        <a:pt x="162922" y="385035"/>
                      </a:cubicBezTo>
                      <a:cubicBezTo>
                        <a:pt x="159218" y="365985"/>
                        <a:pt x="148634" y="322064"/>
                        <a:pt x="140697" y="289785"/>
                      </a:cubicBezTo>
                      <a:cubicBezTo>
                        <a:pt x="132760" y="257506"/>
                        <a:pt x="126939" y="220993"/>
                        <a:pt x="115297" y="191360"/>
                      </a:cubicBezTo>
                      <a:cubicBezTo>
                        <a:pt x="103655" y="161727"/>
                        <a:pt x="88839" y="143735"/>
                        <a:pt x="70847" y="111985"/>
                      </a:cubicBezTo>
                      <a:cubicBezTo>
                        <a:pt x="52855" y="80235"/>
                        <a:pt x="-8528" y="-9723"/>
                        <a:pt x="997" y="86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フリーフォーム: 図形 94">
                  <a:extLst>
                    <a:ext uri="{FF2B5EF4-FFF2-40B4-BE49-F238E27FC236}">
                      <a16:creationId xmlns:a16="http://schemas.microsoft.com/office/drawing/2014/main" id="{24934B25-3A97-4AFC-ABE4-63EB0D0717E6}"/>
                    </a:ext>
                  </a:extLst>
                </p:cNvPr>
                <p:cNvSpPr/>
                <p:nvPr/>
              </p:nvSpPr>
              <p:spPr>
                <a:xfrm>
                  <a:off x="4320895" y="3050135"/>
                  <a:ext cx="283178" cy="448716"/>
                </a:xfrm>
                <a:custGeom>
                  <a:avLst/>
                  <a:gdLst>
                    <a:gd name="connsiteX0" fmla="*/ 280 w 283178"/>
                    <a:gd name="connsiteY0" fmla="*/ 1040 h 448716"/>
                    <a:gd name="connsiteX1" fmla="*/ 209830 w 283178"/>
                    <a:gd name="connsiteY1" fmla="*/ 166140 h 448716"/>
                    <a:gd name="connsiteX2" fmla="*/ 225705 w 283178"/>
                    <a:gd name="connsiteY2" fmla="*/ 293140 h 448716"/>
                    <a:gd name="connsiteX3" fmla="*/ 282855 w 283178"/>
                    <a:gd name="connsiteY3" fmla="*/ 448715 h 448716"/>
                    <a:gd name="connsiteX4" fmla="*/ 247930 w 283178"/>
                    <a:gd name="connsiteY4" fmla="*/ 296315 h 448716"/>
                    <a:gd name="connsiteX5" fmla="*/ 225705 w 283178"/>
                    <a:gd name="connsiteY5" fmla="*/ 182015 h 448716"/>
                    <a:gd name="connsiteX6" fmla="*/ 165380 w 283178"/>
                    <a:gd name="connsiteY6" fmla="*/ 99465 h 448716"/>
                    <a:gd name="connsiteX7" fmla="*/ 280 w 283178"/>
                    <a:gd name="connsiteY7" fmla="*/ 1040 h 448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3178" h="448716">
                      <a:moveTo>
                        <a:pt x="280" y="1040"/>
                      </a:moveTo>
                      <a:cubicBezTo>
                        <a:pt x="7688" y="12153"/>
                        <a:pt x="172259" y="117457"/>
                        <a:pt x="209830" y="166140"/>
                      </a:cubicBezTo>
                      <a:cubicBezTo>
                        <a:pt x="247401" y="214823"/>
                        <a:pt x="213534" y="246044"/>
                        <a:pt x="225705" y="293140"/>
                      </a:cubicBezTo>
                      <a:cubicBezTo>
                        <a:pt x="237876" y="340236"/>
                        <a:pt x="279151" y="448186"/>
                        <a:pt x="282855" y="448715"/>
                      </a:cubicBezTo>
                      <a:cubicBezTo>
                        <a:pt x="286559" y="449244"/>
                        <a:pt x="257455" y="340765"/>
                        <a:pt x="247930" y="296315"/>
                      </a:cubicBezTo>
                      <a:cubicBezTo>
                        <a:pt x="238405" y="251865"/>
                        <a:pt x="239463" y="214823"/>
                        <a:pt x="225705" y="182015"/>
                      </a:cubicBezTo>
                      <a:cubicBezTo>
                        <a:pt x="211947" y="149207"/>
                        <a:pt x="196601" y="128040"/>
                        <a:pt x="165380" y="99465"/>
                      </a:cubicBezTo>
                      <a:cubicBezTo>
                        <a:pt x="134159" y="70890"/>
                        <a:pt x="-7128" y="-10073"/>
                        <a:pt x="280" y="10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フリーフォーム: 図形 95">
                  <a:extLst>
                    <a:ext uri="{FF2B5EF4-FFF2-40B4-BE49-F238E27FC236}">
                      <a16:creationId xmlns:a16="http://schemas.microsoft.com/office/drawing/2014/main" id="{FCB7C79A-30FD-4EC3-975A-ACA2541197CF}"/>
                    </a:ext>
                  </a:extLst>
                </p:cNvPr>
                <p:cNvSpPr/>
                <p:nvPr/>
              </p:nvSpPr>
              <p:spPr>
                <a:xfrm>
                  <a:off x="4454436" y="3482374"/>
                  <a:ext cx="432114" cy="717456"/>
                </a:xfrm>
                <a:custGeom>
                  <a:avLst/>
                  <a:gdLst>
                    <a:gd name="connsiteX0" fmla="*/ 89 w 432114"/>
                    <a:gd name="connsiteY0" fmla="*/ 10126 h 717456"/>
                    <a:gd name="connsiteX1" fmla="*/ 247739 w 432114"/>
                    <a:gd name="connsiteY1" fmla="*/ 22826 h 717456"/>
                    <a:gd name="connsiteX2" fmla="*/ 390614 w 432114"/>
                    <a:gd name="connsiteY2" fmla="*/ 257776 h 717456"/>
                    <a:gd name="connsiteX3" fmla="*/ 431889 w 432114"/>
                    <a:gd name="connsiteY3" fmla="*/ 467326 h 717456"/>
                    <a:gd name="connsiteX4" fmla="*/ 377914 w 432114"/>
                    <a:gd name="connsiteY4" fmla="*/ 616551 h 717456"/>
                    <a:gd name="connsiteX5" fmla="*/ 311239 w 432114"/>
                    <a:gd name="connsiteY5" fmla="*/ 714976 h 717456"/>
                    <a:gd name="connsiteX6" fmla="*/ 374739 w 432114"/>
                    <a:gd name="connsiteY6" fmla="*/ 689576 h 717456"/>
                    <a:gd name="connsiteX7" fmla="*/ 289014 w 432114"/>
                    <a:gd name="connsiteY7" fmla="*/ 708626 h 717456"/>
                    <a:gd name="connsiteX8" fmla="*/ 396964 w 432114"/>
                    <a:gd name="connsiteY8" fmla="*/ 610201 h 717456"/>
                    <a:gd name="connsiteX9" fmla="*/ 374739 w 432114"/>
                    <a:gd name="connsiteY9" fmla="*/ 289526 h 717456"/>
                    <a:gd name="connsiteX10" fmla="*/ 330289 w 432114"/>
                    <a:gd name="connsiteY10" fmla="*/ 99026 h 717456"/>
                    <a:gd name="connsiteX11" fmla="*/ 276314 w 432114"/>
                    <a:gd name="connsiteY11" fmla="*/ 32351 h 717456"/>
                    <a:gd name="connsiteX12" fmla="*/ 89 w 432114"/>
                    <a:gd name="connsiteY12" fmla="*/ 10126 h 717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32114" h="717456">
                      <a:moveTo>
                        <a:pt x="89" y="10126"/>
                      </a:moveTo>
                      <a:cubicBezTo>
                        <a:pt x="-4673" y="8539"/>
                        <a:pt x="182652" y="-18449"/>
                        <a:pt x="247739" y="22826"/>
                      </a:cubicBezTo>
                      <a:cubicBezTo>
                        <a:pt x="312827" y="64101"/>
                        <a:pt x="359922" y="183693"/>
                        <a:pt x="390614" y="257776"/>
                      </a:cubicBezTo>
                      <a:cubicBezTo>
                        <a:pt x="421306" y="331859"/>
                        <a:pt x="434006" y="407530"/>
                        <a:pt x="431889" y="467326"/>
                      </a:cubicBezTo>
                      <a:cubicBezTo>
                        <a:pt x="429772" y="527122"/>
                        <a:pt x="398022" y="575276"/>
                        <a:pt x="377914" y="616551"/>
                      </a:cubicBezTo>
                      <a:cubicBezTo>
                        <a:pt x="357806" y="657826"/>
                        <a:pt x="311768" y="702805"/>
                        <a:pt x="311239" y="714976"/>
                      </a:cubicBezTo>
                      <a:cubicBezTo>
                        <a:pt x="310710" y="727147"/>
                        <a:pt x="378443" y="690634"/>
                        <a:pt x="374739" y="689576"/>
                      </a:cubicBezTo>
                      <a:cubicBezTo>
                        <a:pt x="371035" y="688518"/>
                        <a:pt x="285310" y="721855"/>
                        <a:pt x="289014" y="708626"/>
                      </a:cubicBezTo>
                      <a:cubicBezTo>
                        <a:pt x="292718" y="695397"/>
                        <a:pt x="382677" y="680051"/>
                        <a:pt x="396964" y="610201"/>
                      </a:cubicBezTo>
                      <a:cubicBezTo>
                        <a:pt x="411251" y="540351"/>
                        <a:pt x="385851" y="374722"/>
                        <a:pt x="374739" y="289526"/>
                      </a:cubicBezTo>
                      <a:cubicBezTo>
                        <a:pt x="363627" y="204330"/>
                        <a:pt x="346693" y="141889"/>
                        <a:pt x="330289" y="99026"/>
                      </a:cubicBezTo>
                      <a:cubicBezTo>
                        <a:pt x="313885" y="56164"/>
                        <a:pt x="332935" y="49813"/>
                        <a:pt x="276314" y="32351"/>
                      </a:cubicBezTo>
                      <a:cubicBezTo>
                        <a:pt x="219693" y="14889"/>
                        <a:pt x="4851" y="11713"/>
                        <a:pt x="89" y="101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フリーフォーム: 図形 96">
                  <a:extLst>
                    <a:ext uri="{FF2B5EF4-FFF2-40B4-BE49-F238E27FC236}">
                      <a16:creationId xmlns:a16="http://schemas.microsoft.com/office/drawing/2014/main" id="{B5683AC4-4B87-4898-94E8-D9689FA52C6F}"/>
                    </a:ext>
                  </a:extLst>
                </p:cNvPr>
                <p:cNvSpPr/>
                <p:nvPr/>
              </p:nvSpPr>
              <p:spPr>
                <a:xfrm>
                  <a:off x="4165984" y="3058462"/>
                  <a:ext cx="232101" cy="413087"/>
                </a:xfrm>
                <a:custGeom>
                  <a:avLst/>
                  <a:gdLst>
                    <a:gd name="connsiteX0" fmla="*/ 5966 w 232101"/>
                    <a:gd name="connsiteY0" fmla="*/ 11763 h 413087"/>
                    <a:gd name="connsiteX1" fmla="*/ 148841 w 232101"/>
                    <a:gd name="connsiteY1" fmla="*/ 322913 h 413087"/>
                    <a:gd name="connsiteX2" fmla="*/ 231391 w 232101"/>
                    <a:gd name="connsiteY2" fmla="*/ 411813 h 413087"/>
                    <a:gd name="connsiteX3" fmla="*/ 183766 w 232101"/>
                    <a:gd name="connsiteY3" fmla="*/ 364188 h 413087"/>
                    <a:gd name="connsiteX4" fmla="*/ 98041 w 232101"/>
                    <a:gd name="connsiteY4" fmla="*/ 214963 h 413087"/>
                    <a:gd name="connsiteX5" fmla="*/ 34541 w 232101"/>
                    <a:gd name="connsiteY5" fmla="*/ 78438 h 413087"/>
                    <a:gd name="connsiteX6" fmla="*/ 5966 w 232101"/>
                    <a:gd name="connsiteY6" fmla="*/ 11763 h 413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2101" h="413087">
                      <a:moveTo>
                        <a:pt x="5966" y="11763"/>
                      </a:moveTo>
                      <a:cubicBezTo>
                        <a:pt x="25016" y="52509"/>
                        <a:pt x="111270" y="256238"/>
                        <a:pt x="148841" y="322913"/>
                      </a:cubicBezTo>
                      <a:cubicBezTo>
                        <a:pt x="186412" y="389588"/>
                        <a:pt x="225570" y="404934"/>
                        <a:pt x="231391" y="411813"/>
                      </a:cubicBezTo>
                      <a:cubicBezTo>
                        <a:pt x="237212" y="418692"/>
                        <a:pt x="205991" y="396996"/>
                        <a:pt x="183766" y="364188"/>
                      </a:cubicBezTo>
                      <a:cubicBezTo>
                        <a:pt x="161541" y="331380"/>
                        <a:pt x="122912" y="262588"/>
                        <a:pt x="98041" y="214963"/>
                      </a:cubicBezTo>
                      <a:cubicBezTo>
                        <a:pt x="73170" y="167338"/>
                        <a:pt x="50945" y="110188"/>
                        <a:pt x="34541" y="78438"/>
                      </a:cubicBezTo>
                      <a:cubicBezTo>
                        <a:pt x="18137" y="46688"/>
                        <a:pt x="-13084" y="-28983"/>
                        <a:pt x="5966" y="117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フリーフォーム: 図形 97">
                  <a:extLst>
                    <a:ext uri="{FF2B5EF4-FFF2-40B4-BE49-F238E27FC236}">
                      <a16:creationId xmlns:a16="http://schemas.microsoft.com/office/drawing/2014/main" id="{5A4DAB49-12B3-4DE0-A4D5-0920946889F3}"/>
                    </a:ext>
                  </a:extLst>
                </p:cNvPr>
                <p:cNvSpPr/>
                <p:nvPr/>
              </p:nvSpPr>
              <p:spPr>
                <a:xfrm>
                  <a:off x="3964148" y="3044268"/>
                  <a:ext cx="145529" cy="426034"/>
                </a:xfrm>
                <a:custGeom>
                  <a:avLst/>
                  <a:gdLst>
                    <a:gd name="connsiteX0" fmla="*/ 64927 w 145529"/>
                    <a:gd name="connsiteY0" fmla="*/ 557 h 426034"/>
                    <a:gd name="connsiteX1" fmla="*/ 1427 w 145529"/>
                    <a:gd name="connsiteY1" fmla="*/ 232332 h 426034"/>
                    <a:gd name="connsiteX2" fmla="*/ 131602 w 145529"/>
                    <a:gd name="connsiteY2" fmla="*/ 365682 h 426034"/>
                    <a:gd name="connsiteX3" fmla="*/ 141127 w 145529"/>
                    <a:gd name="connsiteY3" fmla="*/ 426007 h 426034"/>
                    <a:gd name="connsiteX4" fmla="*/ 125252 w 145529"/>
                    <a:gd name="connsiteY4" fmla="*/ 359332 h 426034"/>
                    <a:gd name="connsiteX5" fmla="*/ 118902 w 145529"/>
                    <a:gd name="connsiteY5" fmla="*/ 337107 h 426034"/>
                    <a:gd name="connsiteX6" fmla="*/ 1427 w 145529"/>
                    <a:gd name="connsiteY6" fmla="*/ 172007 h 426034"/>
                    <a:gd name="connsiteX7" fmla="*/ 64927 w 145529"/>
                    <a:gd name="connsiteY7" fmla="*/ 557 h 42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529" h="426034">
                      <a:moveTo>
                        <a:pt x="64927" y="557"/>
                      </a:moveTo>
                      <a:cubicBezTo>
                        <a:pt x="64927" y="10611"/>
                        <a:pt x="-9685" y="171478"/>
                        <a:pt x="1427" y="232332"/>
                      </a:cubicBezTo>
                      <a:cubicBezTo>
                        <a:pt x="12539" y="293186"/>
                        <a:pt x="108319" y="333403"/>
                        <a:pt x="131602" y="365682"/>
                      </a:cubicBezTo>
                      <a:cubicBezTo>
                        <a:pt x="154885" y="397961"/>
                        <a:pt x="142185" y="427065"/>
                        <a:pt x="141127" y="426007"/>
                      </a:cubicBezTo>
                      <a:cubicBezTo>
                        <a:pt x="140069" y="424949"/>
                        <a:pt x="128956" y="374149"/>
                        <a:pt x="125252" y="359332"/>
                      </a:cubicBezTo>
                      <a:cubicBezTo>
                        <a:pt x="121548" y="344515"/>
                        <a:pt x="139539" y="368328"/>
                        <a:pt x="118902" y="337107"/>
                      </a:cubicBezTo>
                      <a:cubicBezTo>
                        <a:pt x="98265" y="305886"/>
                        <a:pt x="14127" y="224924"/>
                        <a:pt x="1427" y="172007"/>
                      </a:cubicBezTo>
                      <a:cubicBezTo>
                        <a:pt x="-11273" y="119090"/>
                        <a:pt x="64927" y="-9497"/>
                        <a:pt x="64927" y="5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フリーフォーム: 図形 98">
                  <a:extLst>
                    <a:ext uri="{FF2B5EF4-FFF2-40B4-BE49-F238E27FC236}">
                      <a16:creationId xmlns:a16="http://schemas.microsoft.com/office/drawing/2014/main" id="{F0F6DD42-14C6-4413-AE6C-1522D8C396E4}"/>
                    </a:ext>
                  </a:extLst>
                </p:cNvPr>
                <p:cNvSpPr/>
                <p:nvPr/>
              </p:nvSpPr>
              <p:spPr>
                <a:xfrm>
                  <a:off x="4417292" y="3502508"/>
                  <a:ext cx="160506" cy="196955"/>
                </a:xfrm>
                <a:custGeom>
                  <a:avLst/>
                  <a:gdLst>
                    <a:gd name="connsiteX0" fmla="*/ 2308 w 160506"/>
                    <a:gd name="connsiteY0" fmla="*/ 5867 h 196955"/>
                    <a:gd name="connsiteX1" fmla="*/ 145183 w 160506"/>
                    <a:gd name="connsiteY1" fmla="*/ 164617 h 196955"/>
                    <a:gd name="connsiteX2" fmla="*/ 154708 w 160506"/>
                    <a:gd name="connsiteY2" fmla="*/ 196367 h 196955"/>
                    <a:gd name="connsiteX3" fmla="*/ 129308 w 160506"/>
                    <a:gd name="connsiteY3" fmla="*/ 151917 h 196955"/>
                    <a:gd name="connsiteX4" fmla="*/ 122958 w 160506"/>
                    <a:gd name="connsiteY4" fmla="*/ 126517 h 196955"/>
                    <a:gd name="connsiteX5" fmla="*/ 107083 w 160506"/>
                    <a:gd name="connsiteY5" fmla="*/ 101117 h 196955"/>
                    <a:gd name="connsiteX6" fmla="*/ 59458 w 160506"/>
                    <a:gd name="connsiteY6" fmla="*/ 40792 h 196955"/>
                    <a:gd name="connsiteX7" fmla="*/ 2308 w 160506"/>
                    <a:gd name="connsiteY7" fmla="*/ 5867 h 19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0506" h="196955">
                      <a:moveTo>
                        <a:pt x="2308" y="5867"/>
                      </a:moveTo>
                      <a:cubicBezTo>
                        <a:pt x="16595" y="26504"/>
                        <a:pt x="119783" y="132867"/>
                        <a:pt x="145183" y="164617"/>
                      </a:cubicBezTo>
                      <a:cubicBezTo>
                        <a:pt x="170583" y="196367"/>
                        <a:pt x="157354" y="198484"/>
                        <a:pt x="154708" y="196367"/>
                      </a:cubicBezTo>
                      <a:cubicBezTo>
                        <a:pt x="152062" y="194250"/>
                        <a:pt x="134600" y="163559"/>
                        <a:pt x="129308" y="151917"/>
                      </a:cubicBezTo>
                      <a:cubicBezTo>
                        <a:pt x="124016" y="140275"/>
                        <a:pt x="126662" y="134984"/>
                        <a:pt x="122958" y="126517"/>
                      </a:cubicBezTo>
                      <a:cubicBezTo>
                        <a:pt x="119254" y="118050"/>
                        <a:pt x="117666" y="115405"/>
                        <a:pt x="107083" y="101117"/>
                      </a:cubicBezTo>
                      <a:cubicBezTo>
                        <a:pt x="96500" y="86830"/>
                        <a:pt x="74804" y="57196"/>
                        <a:pt x="59458" y="40792"/>
                      </a:cubicBezTo>
                      <a:cubicBezTo>
                        <a:pt x="44112" y="24388"/>
                        <a:pt x="-11979" y="-14770"/>
                        <a:pt x="2308" y="586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フリーフォーム: 図形 99">
                  <a:extLst>
                    <a:ext uri="{FF2B5EF4-FFF2-40B4-BE49-F238E27FC236}">
                      <a16:creationId xmlns:a16="http://schemas.microsoft.com/office/drawing/2014/main" id="{285E26E5-64C1-4355-9C71-F491474D8952}"/>
                    </a:ext>
                  </a:extLst>
                </p:cNvPr>
                <p:cNvSpPr/>
                <p:nvPr/>
              </p:nvSpPr>
              <p:spPr>
                <a:xfrm>
                  <a:off x="2695458" y="5502915"/>
                  <a:ext cx="105449" cy="732167"/>
                </a:xfrm>
                <a:custGeom>
                  <a:avLst/>
                  <a:gdLst>
                    <a:gd name="connsiteX0" fmla="*/ 38217 w 105449"/>
                    <a:gd name="connsiteY0" fmla="*/ 7298 h 732167"/>
                    <a:gd name="connsiteX1" fmla="*/ 6467 w 105449"/>
                    <a:gd name="connsiteY1" fmla="*/ 285110 h 732167"/>
                    <a:gd name="connsiteX2" fmla="*/ 9642 w 105449"/>
                    <a:gd name="connsiteY2" fmla="*/ 466085 h 732167"/>
                    <a:gd name="connsiteX3" fmla="*/ 104892 w 105449"/>
                    <a:gd name="connsiteY3" fmla="*/ 729610 h 732167"/>
                    <a:gd name="connsiteX4" fmla="*/ 47742 w 105449"/>
                    <a:gd name="connsiteY4" fmla="*/ 591498 h 732167"/>
                    <a:gd name="connsiteX5" fmla="*/ 22342 w 105449"/>
                    <a:gd name="connsiteY5" fmla="*/ 451798 h 732167"/>
                    <a:gd name="connsiteX6" fmla="*/ 14405 w 105449"/>
                    <a:gd name="connsiteY6" fmla="*/ 135885 h 732167"/>
                    <a:gd name="connsiteX7" fmla="*/ 9642 w 105449"/>
                    <a:gd name="connsiteY7" fmla="*/ 83498 h 732167"/>
                    <a:gd name="connsiteX8" fmla="*/ 38217 w 105449"/>
                    <a:gd name="connsiteY8" fmla="*/ 7298 h 732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49" h="732167">
                      <a:moveTo>
                        <a:pt x="38217" y="7298"/>
                      </a:moveTo>
                      <a:cubicBezTo>
                        <a:pt x="37688" y="40900"/>
                        <a:pt x="11230" y="208645"/>
                        <a:pt x="6467" y="285110"/>
                      </a:cubicBezTo>
                      <a:cubicBezTo>
                        <a:pt x="1704" y="361575"/>
                        <a:pt x="-6762" y="392002"/>
                        <a:pt x="9642" y="466085"/>
                      </a:cubicBezTo>
                      <a:cubicBezTo>
                        <a:pt x="26046" y="540168"/>
                        <a:pt x="98542" y="708708"/>
                        <a:pt x="104892" y="729610"/>
                      </a:cubicBezTo>
                      <a:cubicBezTo>
                        <a:pt x="111242" y="750512"/>
                        <a:pt x="61500" y="637800"/>
                        <a:pt x="47742" y="591498"/>
                      </a:cubicBezTo>
                      <a:cubicBezTo>
                        <a:pt x="33984" y="545196"/>
                        <a:pt x="27898" y="527733"/>
                        <a:pt x="22342" y="451798"/>
                      </a:cubicBezTo>
                      <a:cubicBezTo>
                        <a:pt x="16786" y="375863"/>
                        <a:pt x="16522" y="197268"/>
                        <a:pt x="14405" y="135885"/>
                      </a:cubicBezTo>
                      <a:cubicBezTo>
                        <a:pt x="12288" y="74502"/>
                        <a:pt x="7525" y="100960"/>
                        <a:pt x="9642" y="83498"/>
                      </a:cubicBezTo>
                      <a:cubicBezTo>
                        <a:pt x="11759" y="66036"/>
                        <a:pt x="38746" y="-26304"/>
                        <a:pt x="38217" y="72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" name="フリーフォーム: 図形 100">
                  <a:extLst>
                    <a:ext uri="{FF2B5EF4-FFF2-40B4-BE49-F238E27FC236}">
                      <a16:creationId xmlns:a16="http://schemas.microsoft.com/office/drawing/2014/main" id="{A51B5B1B-9610-4D97-9493-4E7BFE9B8253}"/>
                    </a:ext>
                  </a:extLst>
                </p:cNvPr>
                <p:cNvSpPr/>
                <p:nvPr/>
              </p:nvSpPr>
              <p:spPr>
                <a:xfrm>
                  <a:off x="2782870" y="6160780"/>
                  <a:ext cx="262326" cy="168733"/>
                </a:xfrm>
                <a:custGeom>
                  <a:avLst/>
                  <a:gdLst>
                    <a:gd name="connsiteX0" fmla="*/ 18 w 262326"/>
                    <a:gd name="connsiteY0" fmla="*/ 308 h 168733"/>
                    <a:gd name="connsiteX1" fmla="*/ 104793 w 262326"/>
                    <a:gd name="connsiteY1" fmla="*/ 146358 h 168733"/>
                    <a:gd name="connsiteX2" fmla="*/ 141305 w 262326"/>
                    <a:gd name="connsiteY2" fmla="*/ 165408 h 168733"/>
                    <a:gd name="connsiteX3" fmla="*/ 261955 w 262326"/>
                    <a:gd name="connsiteY3" fmla="*/ 117783 h 168733"/>
                    <a:gd name="connsiteX4" fmla="*/ 176230 w 262326"/>
                    <a:gd name="connsiteY4" fmla="*/ 147945 h 168733"/>
                    <a:gd name="connsiteX5" fmla="*/ 96855 w 262326"/>
                    <a:gd name="connsiteY5" fmla="*/ 108258 h 168733"/>
                    <a:gd name="connsiteX6" fmla="*/ 18 w 262326"/>
                    <a:gd name="connsiteY6" fmla="*/ 308 h 168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2326" h="168733">
                      <a:moveTo>
                        <a:pt x="18" y="308"/>
                      </a:moveTo>
                      <a:cubicBezTo>
                        <a:pt x="1341" y="6658"/>
                        <a:pt x="81245" y="118841"/>
                        <a:pt x="104793" y="146358"/>
                      </a:cubicBezTo>
                      <a:cubicBezTo>
                        <a:pt x="128341" y="173875"/>
                        <a:pt x="115111" y="170170"/>
                        <a:pt x="141305" y="165408"/>
                      </a:cubicBezTo>
                      <a:cubicBezTo>
                        <a:pt x="167499" y="160646"/>
                        <a:pt x="256134" y="120694"/>
                        <a:pt x="261955" y="117783"/>
                      </a:cubicBezTo>
                      <a:cubicBezTo>
                        <a:pt x="267776" y="114873"/>
                        <a:pt x="203747" y="149532"/>
                        <a:pt x="176230" y="147945"/>
                      </a:cubicBezTo>
                      <a:cubicBezTo>
                        <a:pt x="148713" y="146358"/>
                        <a:pt x="124901" y="129160"/>
                        <a:pt x="96855" y="108258"/>
                      </a:cubicBezTo>
                      <a:cubicBezTo>
                        <a:pt x="68809" y="87356"/>
                        <a:pt x="-1305" y="-6042"/>
                        <a:pt x="18" y="30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フリーフォーム: 図形 101">
                  <a:extLst>
                    <a:ext uri="{FF2B5EF4-FFF2-40B4-BE49-F238E27FC236}">
                      <a16:creationId xmlns:a16="http://schemas.microsoft.com/office/drawing/2014/main" id="{35868756-942C-4681-BEC9-DE72C741EE55}"/>
                    </a:ext>
                  </a:extLst>
                </p:cNvPr>
                <p:cNvSpPr/>
                <p:nvPr/>
              </p:nvSpPr>
              <p:spPr>
                <a:xfrm>
                  <a:off x="2614897" y="5375321"/>
                  <a:ext cx="144178" cy="766053"/>
                </a:xfrm>
                <a:custGeom>
                  <a:avLst/>
                  <a:gdLst>
                    <a:gd name="connsiteX0" fmla="*/ 144178 w 144178"/>
                    <a:gd name="connsiteY0" fmla="*/ 147592 h 766053"/>
                    <a:gd name="connsiteX1" fmla="*/ 55278 w 144178"/>
                    <a:gd name="connsiteY1" fmla="*/ 23767 h 766053"/>
                    <a:gd name="connsiteX2" fmla="*/ 2891 w 144178"/>
                    <a:gd name="connsiteY2" fmla="*/ 169817 h 766053"/>
                    <a:gd name="connsiteX3" fmla="*/ 9241 w 144178"/>
                    <a:gd name="connsiteY3" fmla="*/ 433342 h 766053"/>
                    <a:gd name="connsiteX4" fmla="*/ 29878 w 144178"/>
                    <a:gd name="connsiteY4" fmla="*/ 723854 h 766053"/>
                    <a:gd name="connsiteX5" fmla="*/ 50516 w 144178"/>
                    <a:gd name="connsiteY5" fmla="*/ 752429 h 766053"/>
                    <a:gd name="connsiteX6" fmla="*/ 25116 w 144178"/>
                    <a:gd name="connsiteY6" fmla="*/ 607967 h 766053"/>
                    <a:gd name="connsiteX7" fmla="*/ 9241 w 144178"/>
                    <a:gd name="connsiteY7" fmla="*/ 212679 h 766053"/>
                    <a:gd name="connsiteX8" fmla="*/ 55278 w 144178"/>
                    <a:gd name="connsiteY8" fmla="*/ 25354 h 766053"/>
                    <a:gd name="connsiteX9" fmla="*/ 56866 w 144178"/>
                    <a:gd name="connsiteY9" fmla="*/ 12654 h 766053"/>
                    <a:gd name="connsiteX10" fmla="*/ 144178 w 144178"/>
                    <a:gd name="connsiteY10" fmla="*/ 147592 h 766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4178" h="766053">
                      <a:moveTo>
                        <a:pt x="144178" y="147592"/>
                      </a:moveTo>
                      <a:cubicBezTo>
                        <a:pt x="143913" y="149444"/>
                        <a:pt x="78826" y="20063"/>
                        <a:pt x="55278" y="23767"/>
                      </a:cubicBezTo>
                      <a:cubicBezTo>
                        <a:pt x="31730" y="27471"/>
                        <a:pt x="10564" y="101555"/>
                        <a:pt x="2891" y="169817"/>
                      </a:cubicBezTo>
                      <a:cubicBezTo>
                        <a:pt x="-4782" y="238079"/>
                        <a:pt x="4743" y="341003"/>
                        <a:pt x="9241" y="433342"/>
                      </a:cubicBezTo>
                      <a:cubicBezTo>
                        <a:pt x="13739" y="525681"/>
                        <a:pt x="22999" y="670673"/>
                        <a:pt x="29878" y="723854"/>
                      </a:cubicBezTo>
                      <a:cubicBezTo>
                        <a:pt x="36757" y="777035"/>
                        <a:pt x="51310" y="771744"/>
                        <a:pt x="50516" y="752429"/>
                      </a:cubicBezTo>
                      <a:cubicBezTo>
                        <a:pt x="49722" y="733115"/>
                        <a:pt x="31995" y="697925"/>
                        <a:pt x="25116" y="607967"/>
                      </a:cubicBezTo>
                      <a:cubicBezTo>
                        <a:pt x="18237" y="518009"/>
                        <a:pt x="4214" y="309781"/>
                        <a:pt x="9241" y="212679"/>
                      </a:cubicBezTo>
                      <a:cubicBezTo>
                        <a:pt x="14268" y="115577"/>
                        <a:pt x="47341" y="58691"/>
                        <a:pt x="55278" y="25354"/>
                      </a:cubicBezTo>
                      <a:cubicBezTo>
                        <a:pt x="63215" y="-7983"/>
                        <a:pt x="45754" y="-4279"/>
                        <a:pt x="56866" y="12654"/>
                      </a:cubicBezTo>
                      <a:cubicBezTo>
                        <a:pt x="67978" y="29587"/>
                        <a:pt x="144443" y="145740"/>
                        <a:pt x="144178" y="14759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フリーフォーム: 図形 102">
                  <a:extLst>
                    <a:ext uri="{FF2B5EF4-FFF2-40B4-BE49-F238E27FC236}">
                      <a16:creationId xmlns:a16="http://schemas.microsoft.com/office/drawing/2014/main" id="{C95C94C3-56AF-41EE-9FDD-DFAF09E34B98}"/>
                    </a:ext>
                  </a:extLst>
                </p:cNvPr>
                <p:cNvSpPr/>
                <p:nvPr/>
              </p:nvSpPr>
              <p:spPr>
                <a:xfrm>
                  <a:off x="2654153" y="6135622"/>
                  <a:ext cx="627706" cy="537734"/>
                </a:xfrm>
                <a:custGeom>
                  <a:avLst/>
                  <a:gdLst>
                    <a:gd name="connsiteX0" fmla="*/ 147 w 627706"/>
                    <a:gd name="connsiteY0" fmla="*/ 66 h 537734"/>
                    <a:gd name="connsiteX1" fmla="*/ 103335 w 627706"/>
                    <a:gd name="connsiteY1" fmla="*/ 144528 h 537734"/>
                    <a:gd name="connsiteX2" fmla="*/ 208110 w 627706"/>
                    <a:gd name="connsiteY2" fmla="*/ 235016 h 537734"/>
                    <a:gd name="connsiteX3" fmla="*/ 271610 w 627706"/>
                    <a:gd name="connsiteY3" fmla="*/ 446153 h 537734"/>
                    <a:gd name="connsiteX4" fmla="*/ 304947 w 627706"/>
                    <a:gd name="connsiteY4" fmla="*/ 492191 h 537734"/>
                    <a:gd name="connsiteX5" fmla="*/ 422422 w 627706"/>
                    <a:gd name="connsiteY5" fmla="*/ 508066 h 537734"/>
                    <a:gd name="connsiteX6" fmla="*/ 627210 w 627706"/>
                    <a:gd name="connsiteY6" fmla="*/ 501716 h 537734"/>
                    <a:gd name="connsiteX7" fmla="*/ 358922 w 627706"/>
                    <a:gd name="connsiteY7" fmla="*/ 530291 h 537734"/>
                    <a:gd name="connsiteX8" fmla="*/ 223985 w 627706"/>
                    <a:gd name="connsiteY8" fmla="*/ 344553 h 537734"/>
                    <a:gd name="connsiteX9" fmla="*/ 173185 w 627706"/>
                    <a:gd name="connsiteY9" fmla="*/ 220728 h 537734"/>
                    <a:gd name="connsiteX10" fmla="*/ 82697 w 627706"/>
                    <a:gd name="connsiteY10" fmla="*/ 127066 h 537734"/>
                    <a:gd name="connsiteX11" fmla="*/ 147 w 627706"/>
                    <a:gd name="connsiteY11" fmla="*/ 66 h 537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7706" h="537734">
                      <a:moveTo>
                        <a:pt x="147" y="66"/>
                      </a:moveTo>
                      <a:cubicBezTo>
                        <a:pt x="3587" y="2976"/>
                        <a:pt x="68674" y="105370"/>
                        <a:pt x="103335" y="144528"/>
                      </a:cubicBezTo>
                      <a:cubicBezTo>
                        <a:pt x="137996" y="183686"/>
                        <a:pt x="180064" y="184745"/>
                        <a:pt x="208110" y="235016"/>
                      </a:cubicBezTo>
                      <a:cubicBezTo>
                        <a:pt x="236156" y="285287"/>
                        <a:pt x="255470" y="403290"/>
                        <a:pt x="271610" y="446153"/>
                      </a:cubicBezTo>
                      <a:cubicBezTo>
                        <a:pt x="287750" y="489016"/>
                        <a:pt x="279812" y="481872"/>
                        <a:pt x="304947" y="492191"/>
                      </a:cubicBezTo>
                      <a:cubicBezTo>
                        <a:pt x="330082" y="502510"/>
                        <a:pt x="368712" y="506479"/>
                        <a:pt x="422422" y="508066"/>
                      </a:cubicBezTo>
                      <a:cubicBezTo>
                        <a:pt x="476132" y="509653"/>
                        <a:pt x="637793" y="498012"/>
                        <a:pt x="627210" y="501716"/>
                      </a:cubicBezTo>
                      <a:cubicBezTo>
                        <a:pt x="616627" y="505420"/>
                        <a:pt x="426126" y="556485"/>
                        <a:pt x="358922" y="530291"/>
                      </a:cubicBezTo>
                      <a:cubicBezTo>
                        <a:pt x="291718" y="504097"/>
                        <a:pt x="254941" y="396147"/>
                        <a:pt x="223985" y="344553"/>
                      </a:cubicBezTo>
                      <a:cubicBezTo>
                        <a:pt x="193029" y="292959"/>
                        <a:pt x="196733" y="256976"/>
                        <a:pt x="173185" y="220728"/>
                      </a:cubicBezTo>
                      <a:cubicBezTo>
                        <a:pt x="149637" y="184480"/>
                        <a:pt x="111008" y="163843"/>
                        <a:pt x="82697" y="127066"/>
                      </a:cubicBezTo>
                      <a:cubicBezTo>
                        <a:pt x="54387" y="90289"/>
                        <a:pt x="-3293" y="-2844"/>
                        <a:pt x="147" y="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フリーフォーム: 図形 103">
                  <a:extLst>
                    <a:ext uri="{FF2B5EF4-FFF2-40B4-BE49-F238E27FC236}">
                      <a16:creationId xmlns:a16="http://schemas.microsoft.com/office/drawing/2014/main" id="{FAE60FC7-21B2-468D-9ABE-42E96A0A2308}"/>
                    </a:ext>
                  </a:extLst>
                </p:cNvPr>
                <p:cNvSpPr/>
                <p:nvPr/>
              </p:nvSpPr>
              <p:spPr>
                <a:xfrm>
                  <a:off x="2735122" y="5493780"/>
                  <a:ext cx="182869" cy="122725"/>
                </a:xfrm>
                <a:custGeom>
                  <a:avLst/>
                  <a:gdLst>
                    <a:gd name="connsiteX0" fmla="*/ 8078 w 182869"/>
                    <a:gd name="connsiteY0" fmla="*/ 558 h 122725"/>
                    <a:gd name="connsiteX1" fmla="*/ 181116 w 182869"/>
                    <a:gd name="connsiteY1" fmla="*/ 121208 h 122725"/>
                    <a:gd name="connsiteX2" fmla="*/ 93803 w 182869"/>
                    <a:gd name="connsiteY2" fmla="*/ 68820 h 122725"/>
                    <a:gd name="connsiteX3" fmla="*/ 33478 w 182869"/>
                    <a:gd name="connsiteY3" fmla="*/ 75170 h 122725"/>
                    <a:gd name="connsiteX4" fmla="*/ 8078 w 182869"/>
                    <a:gd name="connsiteY4" fmla="*/ 558 h 122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69" h="122725">
                      <a:moveTo>
                        <a:pt x="8078" y="558"/>
                      </a:moveTo>
                      <a:cubicBezTo>
                        <a:pt x="32684" y="8231"/>
                        <a:pt x="166828" y="109831"/>
                        <a:pt x="181116" y="121208"/>
                      </a:cubicBezTo>
                      <a:cubicBezTo>
                        <a:pt x="195404" y="132585"/>
                        <a:pt x="118409" y="76493"/>
                        <a:pt x="93803" y="68820"/>
                      </a:cubicBezTo>
                      <a:cubicBezTo>
                        <a:pt x="69197" y="61147"/>
                        <a:pt x="45120" y="83637"/>
                        <a:pt x="33478" y="75170"/>
                      </a:cubicBezTo>
                      <a:cubicBezTo>
                        <a:pt x="21836" y="66703"/>
                        <a:pt x="-16528" y="-7115"/>
                        <a:pt x="8078" y="55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フリーフォーム: 図形 104">
                  <a:extLst>
                    <a:ext uri="{FF2B5EF4-FFF2-40B4-BE49-F238E27FC236}">
                      <a16:creationId xmlns:a16="http://schemas.microsoft.com/office/drawing/2014/main" id="{547ECE06-8795-4ACB-94F1-381C96B3D1A0}"/>
                    </a:ext>
                  </a:extLst>
                </p:cNvPr>
                <p:cNvSpPr/>
                <p:nvPr/>
              </p:nvSpPr>
              <p:spPr>
                <a:xfrm>
                  <a:off x="2743190" y="5575298"/>
                  <a:ext cx="263351" cy="299825"/>
                </a:xfrm>
                <a:custGeom>
                  <a:avLst/>
                  <a:gdLst>
                    <a:gd name="connsiteX0" fmla="*/ 10 w 263351"/>
                    <a:gd name="connsiteY0" fmla="*/ 2 h 299825"/>
                    <a:gd name="connsiteX1" fmla="*/ 168285 w 263351"/>
                    <a:gd name="connsiteY1" fmla="*/ 217490 h 299825"/>
                    <a:gd name="connsiteX2" fmla="*/ 250835 w 263351"/>
                    <a:gd name="connsiteY2" fmla="*/ 288927 h 299825"/>
                    <a:gd name="connsiteX3" fmla="*/ 257185 w 263351"/>
                    <a:gd name="connsiteY3" fmla="*/ 296865 h 299825"/>
                    <a:gd name="connsiteX4" fmla="*/ 193685 w 263351"/>
                    <a:gd name="connsiteY4" fmla="*/ 261940 h 299825"/>
                    <a:gd name="connsiteX5" fmla="*/ 176223 w 263351"/>
                    <a:gd name="connsiteY5" fmla="*/ 222252 h 299825"/>
                    <a:gd name="connsiteX6" fmla="*/ 10 w 263351"/>
                    <a:gd name="connsiteY6" fmla="*/ 2 h 29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3351" h="299825">
                      <a:moveTo>
                        <a:pt x="10" y="2"/>
                      </a:moveTo>
                      <a:cubicBezTo>
                        <a:pt x="-1313" y="-792"/>
                        <a:pt x="126481" y="169336"/>
                        <a:pt x="168285" y="217490"/>
                      </a:cubicBezTo>
                      <a:cubicBezTo>
                        <a:pt x="210089" y="265644"/>
                        <a:pt x="236018" y="275698"/>
                        <a:pt x="250835" y="288927"/>
                      </a:cubicBezTo>
                      <a:cubicBezTo>
                        <a:pt x="265652" y="302156"/>
                        <a:pt x="266710" y="301363"/>
                        <a:pt x="257185" y="296865"/>
                      </a:cubicBezTo>
                      <a:cubicBezTo>
                        <a:pt x="247660" y="292367"/>
                        <a:pt x="207179" y="274375"/>
                        <a:pt x="193685" y="261940"/>
                      </a:cubicBezTo>
                      <a:cubicBezTo>
                        <a:pt x="180191" y="249505"/>
                        <a:pt x="205063" y="265379"/>
                        <a:pt x="176223" y="222252"/>
                      </a:cubicBezTo>
                      <a:cubicBezTo>
                        <a:pt x="147384" y="179125"/>
                        <a:pt x="1333" y="796"/>
                        <a:pt x="10" y="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フリーフォーム: 図形 105">
                  <a:extLst>
                    <a:ext uri="{FF2B5EF4-FFF2-40B4-BE49-F238E27FC236}">
                      <a16:creationId xmlns:a16="http://schemas.microsoft.com/office/drawing/2014/main" id="{422F036A-1322-46B1-817D-5F9CAF62B149}"/>
                    </a:ext>
                  </a:extLst>
                </p:cNvPr>
                <p:cNvSpPr/>
                <p:nvPr/>
              </p:nvSpPr>
              <p:spPr>
                <a:xfrm>
                  <a:off x="2927281" y="5813293"/>
                  <a:ext cx="88969" cy="157595"/>
                </a:xfrm>
                <a:custGeom>
                  <a:avLst/>
                  <a:gdLst>
                    <a:gd name="connsiteX0" fmla="*/ 88969 w 88969"/>
                    <a:gd name="connsiteY0" fmla="*/ 157295 h 157595"/>
                    <a:gd name="connsiteX1" fmla="*/ 14357 w 88969"/>
                    <a:gd name="connsiteY1" fmla="*/ 87445 h 157595"/>
                    <a:gd name="connsiteX2" fmla="*/ 69 w 88969"/>
                    <a:gd name="connsiteY2" fmla="*/ 132 h 157595"/>
                    <a:gd name="connsiteX3" fmla="*/ 15944 w 88969"/>
                    <a:gd name="connsiteY3" fmla="*/ 108082 h 157595"/>
                    <a:gd name="connsiteX4" fmla="*/ 88969 w 88969"/>
                    <a:gd name="connsiteY4" fmla="*/ 157295 h 157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69" h="157595">
                      <a:moveTo>
                        <a:pt x="88969" y="157295"/>
                      </a:moveTo>
                      <a:cubicBezTo>
                        <a:pt x="88705" y="153856"/>
                        <a:pt x="29174" y="113639"/>
                        <a:pt x="14357" y="87445"/>
                      </a:cubicBezTo>
                      <a:cubicBezTo>
                        <a:pt x="-460" y="61251"/>
                        <a:pt x="-195" y="-3307"/>
                        <a:pt x="69" y="132"/>
                      </a:cubicBezTo>
                      <a:cubicBezTo>
                        <a:pt x="333" y="3571"/>
                        <a:pt x="-725" y="82153"/>
                        <a:pt x="15944" y="108082"/>
                      </a:cubicBezTo>
                      <a:cubicBezTo>
                        <a:pt x="32613" y="134011"/>
                        <a:pt x="89233" y="160734"/>
                        <a:pt x="88969" y="15729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" name="フリーフォーム: 図形 106">
                  <a:extLst>
                    <a:ext uri="{FF2B5EF4-FFF2-40B4-BE49-F238E27FC236}">
                      <a16:creationId xmlns:a16="http://schemas.microsoft.com/office/drawing/2014/main" id="{A4A1D119-6DAF-4E3F-A873-CDC907A00E04}"/>
                    </a:ext>
                  </a:extLst>
                </p:cNvPr>
                <p:cNvSpPr/>
                <p:nvPr/>
              </p:nvSpPr>
              <p:spPr>
                <a:xfrm>
                  <a:off x="2927183" y="5967015"/>
                  <a:ext cx="187564" cy="203601"/>
                </a:xfrm>
                <a:custGeom>
                  <a:avLst/>
                  <a:gdLst>
                    <a:gd name="connsiteX0" fmla="*/ 81130 w 187564"/>
                    <a:gd name="connsiteY0" fmla="*/ 13098 h 203601"/>
                    <a:gd name="connsiteX1" fmla="*/ 17630 w 187564"/>
                    <a:gd name="connsiteY1" fmla="*/ 3573 h 203601"/>
                    <a:gd name="connsiteX2" fmla="*/ 28742 w 187564"/>
                    <a:gd name="connsiteY2" fmla="*/ 67073 h 203601"/>
                    <a:gd name="connsiteX3" fmla="*/ 62080 w 187564"/>
                    <a:gd name="connsiteY3" fmla="*/ 122635 h 203601"/>
                    <a:gd name="connsiteX4" fmla="*/ 187492 w 187564"/>
                    <a:gd name="connsiteY4" fmla="*/ 203598 h 203601"/>
                    <a:gd name="connsiteX5" fmla="*/ 43030 w 187564"/>
                    <a:gd name="connsiteY5" fmla="*/ 125810 h 203601"/>
                    <a:gd name="connsiteX6" fmla="*/ 167 w 187564"/>
                    <a:gd name="connsiteY6" fmla="*/ 55960 h 203601"/>
                    <a:gd name="connsiteX7" fmla="*/ 81130 w 187564"/>
                    <a:gd name="connsiteY7" fmla="*/ 13098 h 203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564" h="203601">
                      <a:moveTo>
                        <a:pt x="81130" y="13098"/>
                      </a:moveTo>
                      <a:cubicBezTo>
                        <a:pt x="84040" y="4367"/>
                        <a:pt x="26361" y="-5423"/>
                        <a:pt x="17630" y="3573"/>
                      </a:cubicBezTo>
                      <a:cubicBezTo>
                        <a:pt x="8899" y="12569"/>
                        <a:pt x="21334" y="47229"/>
                        <a:pt x="28742" y="67073"/>
                      </a:cubicBezTo>
                      <a:cubicBezTo>
                        <a:pt x="36150" y="86917"/>
                        <a:pt x="35622" y="99881"/>
                        <a:pt x="62080" y="122635"/>
                      </a:cubicBezTo>
                      <a:cubicBezTo>
                        <a:pt x="88538" y="145389"/>
                        <a:pt x="190667" y="203069"/>
                        <a:pt x="187492" y="203598"/>
                      </a:cubicBezTo>
                      <a:cubicBezTo>
                        <a:pt x="184317" y="204127"/>
                        <a:pt x="74251" y="150416"/>
                        <a:pt x="43030" y="125810"/>
                      </a:cubicBezTo>
                      <a:cubicBezTo>
                        <a:pt x="11809" y="101204"/>
                        <a:pt x="-1685" y="78714"/>
                        <a:pt x="167" y="55960"/>
                      </a:cubicBezTo>
                      <a:cubicBezTo>
                        <a:pt x="2019" y="33206"/>
                        <a:pt x="78220" y="21829"/>
                        <a:pt x="81130" y="130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フリーフォーム: 図形 107">
                  <a:extLst>
                    <a:ext uri="{FF2B5EF4-FFF2-40B4-BE49-F238E27FC236}">
                      <a16:creationId xmlns:a16="http://schemas.microsoft.com/office/drawing/2014/main" id="{AE010E4A-A8CE-4CF3-A998-EE20BCE29F4D}"/>
                    </a:ext>
                  </a:extLst>
                </p:cNvPr>
                <p:cNvSpPr/>
                <p:nvPr/>
              </p:nvSpPr>
              <p:spPr>
                <a:xfrm>
                  <a:off x="2821756" y="5792778"/>
                  <a:ext cx="284887" cy="418767"/>
                </a:xfrm>
                <a:custGeom>
                  <a:avLst/>
                  <a:gdLst>
                    <a:gd name="connsiteX0" fmla="*/ 70669 w 284887"/>
                    <a:gd name="connsiteY0" fmla="*/ 10 h 418767"/>
                    <a:gd name="connsiteX1" fmla="*/ 3994 w 284887"/>
                    <a:gd name="connsiteY1" fmla="*/ 117485 h 418767"/>
                    <a:gd name="connsiteX2" fmla="*/ 13519 w 284887"/>
                    <a:gd name="connsiteY2" fmla="*/ 212735 h 418767"/>
                    <a:gd name="connsiteX3" fmla="*/ 62732 w 284887"/>
                    <a:gd name="connsiteY3" fmla="*/ 303222 h 418767"/>
                    <a:gd name="connsiteX4" fmla="*/ 175444 w 284887"/>
                    <a:gd name="connsiteY4" fmla="*/ 360372 h 418767"/>
                    <a:gd name="connsiteX5" fmla="*/ 277044 w 284887"/>
                    <a:gd name="connsiteY5" fmla="*/ 415935 h 418767"/>
                    <a:gd name="connsiteX6" fmla="*/ 256407 w 284887"/>
                    <a:gd name="connsiteY6" fmla="*/ 398472 h 418767"/>
                    <a:gd name="connsiteX7" fmla="*/ 84957 w 284887"/>
                    <a:gd name="connsiteY7" fmla="*/ 295285 h 418767"/>
                    <a:gd name="connsiteX8" fmla="*/ 34157 w 284887"/>
                    <a:gd name="connsiteY8" fmla="*/ 219085 h 418767"/>
                    <a:gd name="connsiteX9" fmla="*/ 27807 w 284887"/>
                    <a:gd name="connsiteY9" fmla="*/ 111135 h 418767"/>
                    <a:gd name="connsiteX10" fmla="*/ 70669 w 284887"/>
                    <a:gd name="connsiteY10" fmla="*/ 10 h 418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4887" h="418767">
                      <a:moveTo>
                        <a:pt x="70669" y="10"/>
                      </a:moveTo>
                      <a:cubicBezTo>
                        <a:pt x="66700" y="1068"/>
                        <a:pt x="13519" y="82031"/>
                        <a:pt x="3994" y="117485"/>
                      </a:cubicBezTo>
                      <a:cubicBezTo>
                        <a:pt x="-5531" y="152939"/>
                        <a:pt x="3729" y="181779"/>
                        <a:pt x="13519" y="212735"/>
                      </a:cubicBezTo>
                      <a:cubicBezTo>
                        <a:pt x="23309" y="243691"/>
                        <a:pt x="35745" y="278616"/>
                        <a:pt x="62732" y="303222"/>
                      </a:cubicBezTo>
                      <a:cubicBezTo>
                        <a:pt x="89719" y="327828"/>
                        <a:pt x="139725" y="341587"/>
                        <a:pt x="175444" y="360372"/>
                      </a:cubicBezTo>
                      <a:cubicBezTo>
                        <a:pt x="211163" y="379157"/>
                        <a:pt x="263550" y="409585"/>
                        <a:pt x="277044" y="415935"/>
                      </a:cubicBezTo>
                      <a:cubicBezTo>
                        <a:pt x="290538" y="422285"/>
                        <a:pt x="288421" y="418580"/>
                        <a:pt x="256407" y="398472"/>
                      </a:cubicBezTo>
                      <a:cubicBezTo>
                        <a:pt x="224393" y="378364"/>
                        <a:pt x="121999" y="325183"/>
                        <a:pt x="84957" y="295285"/>
                      </a:cubicBezTo>
                      <a:cubicBezTo>
                        <a:pt x="47915" y="265387"/>
                        <a:pt x="43682" y="249777"/>
                        <a:pt x="34157" y="219085"/>
                      </a:cubicBezTo>
                      <a:cubicBezTo>
                        <a:pt x="24632" y="188393"/>
                        <a:pt x="21722" y="144737"/>
                        <a:pt x="27807" y="111135"/>
                      </a:cubicBezTo>
                      <a:cubicBezTo>
                        <a:pt x="33892" y="77533"/>
                        <a:pt x="74638" y="-1048"/>
                        <a:pt x="70669" y="1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フリーフォーム: 図形 108">
                  <a:extLst>
                    <a:ext uri="{FF2B5EF4-FFF2-40B4-BE49-F238E27FC236}">
                      <a16:creationId xmlns:a16="http://schemas.microsoft.com/office/drawing/2014/main" id="{95C4BBA0-69B8-4BF7-B100-3053BBCA4282}"/>
                    </a:ext>
                  </a:extLst>
                </p:cNvPr>
                <p:cNvSpPr/>
                <p:nvPr/>
              </p:nvSpPr>
              <p:spPr>
                <a:xfrm>
                  <a:off x="2966317" y="6270073"/>
                  <a:ext cx="283296" cy="359871"/>
                </a:xfrm>
                <a:custGeom>
                  <a:avLst/>
                  <a:gdLst>
                    <a:gd name="connsiteX0" fmla="*/ 67396 w 283296"/>
                    <a:gd name="connsiteY0" fmla="*/ 552 h 359871"/>
                    <a:gd name="connsiteX1" fmla="*/ 105496 w 283296"/>
                    <a:gd name="connsiteY1" fmla="*/ 35477 h 359871"/>
                    <a:gd name="connsiteX2" fmla="*/ 721 w 283296"/>
                    <a:gd name="connsiteY2" fmla="*/ 75165 h 359871"/>
                    <a:gd name="connsiteX3" fmla="*/ 97558 w 283296"/>
                    <a:gd name="connsiteY3" fmla="*/ 92627 h 359871"/>
                    <a:gd name="connsiteX4" fmla="*/ 134071 w 283296"/>
                    <a:gd name="connsiteY4" fmla="*/ 178352 h 359871"/>
                    <a:gd name="connsiteX5" fmla="*/ 137246 w 283296"/>
                    <a:gd name="connsiteY5" fmla="*/ 230740 h 359871"/>
                    <a:gd name="connsiteX6" fmla="*/ 34058 w 283296"/>
                    <a:gd name="connsiteY6" fmla="*/ 229152 h 359871"/>
                    <a:gd name="connsiteX7" fmla="*/ 721 w 283296"/>
                    <a:gd name="connsiteY7" fmla="*/ 206927 h 359871"/>
                    <a:gd name="connsiteX8" fmla="*/ 59458 w 283296"/>
                    <a:gd name="connsiteY8" fmla="*/ 349802 h 359871"/>
                    <a:gd name="connsiteX9" fmla="*/ 165821 w 283296"/>
                    <a:gd name="connsiteY9" fmla="*/ 348215 h 359871"/>
                    <a:gd name="connsiteX10" fmla="*/ 283296 w 283296"/>
                    <a:gd name="connsiteY10" fmla="*/ 349802 h 359871"/>
                    <a:gd name="connsiteX11" fmla="*/ 283296 w 283296"/>
                    <a:gd name="connsiteY11" fmla="*/ 349802 h 359871"/>
                    <a:gd name="connsiteX12" fmla="*/ 135658 w 283296"/>
                    <a:gd name="connsiteY12" fmla="*/ 352977 h 359871"/>
                    <a:gd name="connsiteX13" fmla="*/ 61046 w 283296"/>
                    <a:gd name="connsiteY13" fmla="*/ 335515 h 359871"/>
                    <a:gd name="connsiteX14" fmla="*/ 19771 w 283296"/>
                    <a:gd name="connsiteY14" fmla="*/ 191052 h 359871"/>
                    <a:gd name="connsiteX15" fmla="*/ 75333 w 283296"/>
                    <a:gd name="connsiteY15" fmla="*/ 219627 h 359871"/>
                    <a:gd name="connsiteX16" fmla="*/ 156296 w 283296"/>
                    <a:gd name="connsiteY16" fmla="*/ 222802 h 359871"/>
                    <a:gd name="connsiteX17" fmla="*/ 140421 w 283296"/>
                    <a:gd name="connsiteY17" fmla="*/ 137077 h 359871"/>
                    <a:gd name="connsiteX18" fmla="*/ 27708 w 283296"/>
                    <a:gd name="connsiteY18" fmla="*/ 64052 h 359871"/>
                    <a:gd name="connsiteX19" fmla="*/ 67396 w 283296"/>
                    <a:gd name="connsiteY19" fmla="*/ 552 h 35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83296" h="359871">
                      <a:moveTo>
                        <a:pt x="67396" y="552"/>
                      </a:moveTo>
                      <a:cubicBezTo>
                        <a:pt x="80361" y="-4211"/>
                        <a:pt x="116608" y="23042"/>
                        <a:pt x="105496" y="35477"/>
                      </a:cubicBezTo>
                      <a:cubicBezTo>
                        <a:pt x="94384" y="47912"/>
                        <a:pt x="2044" y="65640"/>
                        <a:pt x="721" y="75165"/>
                      </a:cubicBezTo>
                      <a:cubicBezTo>
                        <a:pt x="-602" y="84690"/>
                        <a:pt x="75333" y="75429"/>
                        <a:pt x="97558" y="92627"/>
                      </a:cubicBezTo>
                      <a:cubicBezTo>
                        <a:pt x="119783" y="109825"/>
                        <a:pt x="127456" y="155333"/>
                        <a:pt x="134071" y="178352"/>
                      </a:cubicBezTo>
                      <a:cubicBezTo>
                        <a:pt x="140686" y="201371"/>
                        <a:pt x="153915" y="222273"/>
                        <a:pt x="137246" y="230740"/>
                      </a:cubicBezTo>
                      <a:cubicBezTo>
                        <a:pt x="120577" y="239207"/>
                        <a:pt x="56812" y="233121"/>
                        <a:pt x="34058" y="229152"/>
                      </a:cubicBezTo>
                      <a:cubicBezTo>
                        <a:pt x="11304" y="225183"/>
                        <a:pt x="-3512" y="186819"/>
                        <a:pt x="721" y="206927"/>
                      </a:cubicBezTo>
                      <a:cubicBezTo>
                        <a:pt x="4954" y="227035"/>
                        <a:pt x="31941" y="326254"/>
                        <a:pt x="59458" y="349802"/>
                      </a:cubicBezTo>
                      <a:cubicBezTo>
                        <a:pt x="86975" y="373350"/>
                        <a:pt x="165821" y="348215"/>
                        <a:pt x="165821" y="348215"/>
                      </a:cubicBezTo>
                      <a:cubicBezTo>
                        <a:pt x="203127" y="348215"/>
                        <a:pt x="283296" y="349802"/>
                        <a:pt x="283296" y="349802"/>
                      </a:cubicBezTo>
                      <a:lnTo>
                        <a:pt x="283296" y="349802"/>
                      </a:lnTo>
                      <a:cubicBezTo>
                        <a:pt x="258690" y="350331"/>
                        <a:pt x="172700" y="355358"/>
                        <a:pt x="135658" y="352977"/>
                      </a:cubicBezTo>
                      <a:cubicBezTo>
                        <a:pt x="98616" y="350596"/>
                        <a:pt x="80360" y="362502"/>
                        <a:pt x="61046" y="335515"/>
                      </a:cubicBezTo>
                      <a:cubicBezTo>
                        <a:pt x="41732" y="308528"/>
                        <a:pt x="17390" y="210367"/>
                        <a:pt x="19771" y="191052"/>
                      </a:cubicBezTo>
                      <a:cubicBezTo>
                        <a:pt x="22152" y="171737"/>
                        <a:pt x="52579" y="214335"/>
                        <a:pt x="75333" y="219627"/>
                      </a:cubicBezTo>
                      <a:cubicBezTo>
                        <a:pt x="98087" y="224919"/>
                        <a:pt x="145448" y="236560"/>
                        <a:pt x="156296" y="222802"/>
                      </a:cubicBezTo>
                      <a:cubicBezTo>
                        <a:pt x="167144" y="209044"/>
                        <a:pt x="161852" y="163535"/>
                        <a:pt x="140421" y="137077"/>
                      </a:cubicBezTo>
                      <a:cubicBezTo>
                        <a:pt x="118990" y="110619"/>
                        <a:pt x="35646" y="83631"/>
                        <a:pt x="27708" y="64052"/>
                      </a:cubicBezTo>
                      <a:cubicBezTo>
                        <a:pt x="19770" y="44473"/>
                        <a:pt x="54431" y="5315"/>
                        <a:pt x="67396" y="55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フリーフォーム: 図形 109">
                  <a:extLst>
                    <a:ext uri="{FF2B5EF4-FFF2-40B4-BE49-F238E27FC236}">
                      <a16:creationId xmlns:a16="http://schemas.microsoft.com/office/drawing/2014/main" id="{691CF9CE-3F4C-47CD-A467-B6325C6BCFBD}"/>
                    </a:ext>
                  </a:extLst>
                </p:cNvPr>
                <p:cNvSpPr/>
                <p:nvPr/>
              </p:nvSpPr>
              <p:spPr>
                <a:xfrm>
                  <a:off x="3106736" y="6230772"/>
                  <a:ext cx="151720" cy="382781"/>
                </a:xfrm>
                <a:custGeom>
                  <a:avLst/>
                  <a:gdLst>
                    <a:gd name="connsiteX0" fmla="*/ 2 w 151720"/>
                    <a:gd name="connsiteY0" fmla="*/ 166 h 382781"/>
                    <a:gd name="connsiteX1" fmla="*/ 117477 w 151720"/>
                    <a:gd name="connsiteY1" fmla="*/ 136691 h 382781"/>
                    <a:gd name="connsiteX2" fmla="*/ 149227 w 151720"/>
                    <a:gd name="connsiteY2" fmla="*/ 257341 h 382781"/>
                    <a:gd name="connsiteX3" fmla="*/ 144464 w 151720"/>
                    <a:gd name="connsiteY3" fmla="*/ 312903 h 382781"/>
                    <a:gd name="connsiteX4" fmla="*/ 103189 w 151720"/>
                    <a:gd name="connsiteY4" fmla="*/ 382753 h 382781"/>
                    <a:gd name="connsiteX5" fmla="*/ 149227 w 151720"/>
                    <a:gd name="connsiteY5" fmla="*/ 319253 h 382781"/>
                    <a:gd name="connsiteX6" fmla="*/ 120652 w 151720"/>
                    <a:gd name="connsiteY6" fmla="*/ 165266 h 382781"/>
                    <a:gd name="connsiteX7" fmla="*/ 2 w 151720"/>
                    <a:gd name="connsiteY7" fmla="*/ 166 h 382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720" h="382781">
                      <a:moveTo>
                        <a:pt x="2" y="166"/>
                      </a:moveTo>
                      <a:cubicBezTo>
                        <a:pt x="-527" y="-4597"/>
                        <a:pt x="92606" y="93829"/>
                        <a:pt x="117477" y="136691"/>
                      </a:cubicBezTo>
                      <a:cubicBezTo>
                        <a:pt x="142348" y="179554"/>
                        <a:pt x="144729" y="227972"/>
                        <a:pt x="149227" y="257341"/>
                      </a:cubicBezTo>
                      <a:cubicBezTo>
                        <a:pt x="153725" y="286710"/>
                        <a:pt x="152137" y="292001"/>
                        <a:pt x="144464" y="312903"/>
                      </a:cubicBezTo>
                      <a:cubicBezTo>
                        <a:pt x="136791" y="333805"/>
                        <a:pt x="102395" y="381695"/>
                        <a:pt x="103189" y="382753"/>
                      </a:cubicBezTo>
                      <a:cubicBezTo>
                        <a:pt x="103983" y="383811"/>
                        <a:pt x="146317" y="355501"/>
                        <a:pt x="149227" y="319253"/>
                      </a:cubicBezTo>
                      <a:cubicBezTo>
                        <a:pt x="152137" y="283005"/>
                        <a:pt x="142348" y="217918"/>
                        <a:pt x="120652" y="165266"/>
                      </a:cubicBezTo>
                      <a:cubicBezTo>
                        <a:pt x="98956" y="112614"/>
                        <a:pt x="531" y="4929"/>
                        <a:pt x="2" y="1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フリーフォーム: 図形 110">
                  <a:extLst>
                    <a:ext uri="{FF2B5EF4-FFF2-40B4-BE49-F238E27FC236}">
                      <a16:creationId xmlns:a16="http://schemas.microsoft.com/office/drawing/2014/main" id="{9261FA0A-54FD-420B-9B54-5A4BB1549994}"/>
                    </a:ext>
                  </a:extLst>
                </p:cNvPr>
                <p:cNvSpPr/>
                <p:nvPr/>
              </p:nvSpPr>
              <p:spPr>
                <a:xfrm>
                  <a:off x="3054158" y="6237271"/>
                  <a:ext cx="54755" cy="103280"/>
                </a:xfrm>
                <a:custGeom>
                  <a:avLst/>
                  <a:gdLst>
                    <a:gd name="connsiteX0" fmla="*/ 54167 w 54755"/>
                    <a:gd name="connsiteY0" fmla="*/ 17 h 103280"/>
                    <a:gd name="connsiteX1" fmla="*/ 27180 w 54755"/>
                    <a:gd name="connsiteY1" fmla="*/ 88917 h 103280"/>
                    <a:gd name="connsiteX2" fmla="*/ 192 w 54755"/>
                    <a:gd name="connsiteY2" fmla="*/ 96854 h 103280"/>
                    <a:gd name="connsiteX3" fmla="*/ 54167 w 54755"/>
                    <a:gd name="connsiteY3" fmla="*/ 17 h 103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55" h="103280">
                      <a:moveTo>
                        <a:pt x="54167" y="17"/>
                      </a:moveTo>
                      <a:cubicBezTo>
                        <a:pt x="58665" y="-1306"/>
                        <a:pt x="36176" y="72777"/>
                        <a:pt x="27180" y="88917"/>
                      </a:cubicBezTo>
                      <a:cubicBezTo>
                        <a:pt x="18184" y="105057"/>
                        <a:pt x="-2189" y="107437"/>
                        <a:pt x="192" y="96854"/>
                      </a:cubicBezTo>
                      <a:cubicBezTo>
                        <a:pt x="2573" y="86271"/>
                        <a:pt x="49669" y="1340"/>
                        <a:pt x="54167" y="1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フリーフォーム: 図形 111">
                  <a:extLst>
                    <a:ext uri="{FF2B5EF4-FFF2-40B4-BE49-F238E27FC236}">
                      <a16:creationId xmlns:a16="http://schemas.microsoft.com/office/drawing/2014/main" id="{A18B8FED-3E8B-4ACB-ABC1-3AB7ADCA4CB7}"/>
                    </a:ext>
                  </a:extLst>
                </p:cNvPr>
                <p:cNvSpPr/>
                <p:nvPr/>
              </p:nvSpPr>
              <p:spPr>
                <a:xfrm>
                  <a:off x="3579970" y="3053070"/>
                  <a:ext cx="1298970" cy="126554"/>
                </a:xfrm>
                <a:custGeom>
                  <a:avLst/>
                  <a:gdLst>
                    <a:gd name="connsiteX0" fmla="*/ 9897 w 1298970"/>
                    <a:gd name="connsiteY0" fmla="*/ 126163 h 126554"/>
                    <a:gd name="connsiteX1" fmla="*/ 73397 w 1298970"/>
                    <a:gd name="connsiteY1" fmla="*/ 96530 h 126554"/>
                    <a:gd name="connsiteX2" fmla="*/ 623730 w 1298970"/>
                    <a:gd name="connsiteY2" fmla="*/ 7630 h 126554"/>
                    <a:gd name="connsiteX3" fmla="*/ 1051297 w 1298970"/>
                    <a:gd name="connsiteY3" fmla="*/ 7630 h 126554"/>
                    <a:gd name="connsiteX4" fmla="*/ 1241797 w 1298970"/>
                    <a:gd name="connsiteY4" fmla="*/ 33030 h 126554"/>
                    <a:gd name="connsiteX5" fmla="*/ 1292597 w 1298970"/>
                    <a:gd name="connsiteY5" fmla="*/ 104997 h 126554"/>
                    <a:gd name="connsiteX6" fmla="*/ 1224863 w 1298970"/>
                    <a:gd name="connsiteY6" fmla="*/ 41497 h 126554"/>
                    <a:gd name="connsiteX7" fmla="*/ 640663 w 1298970"/>
                    <a:gd name="connsiteY7" fmla="*/ 16097 h 126554"/>
                    <a:gd name="connsiteX8" fmla="*/ 111497 w 1298970"/>
                    <a:gd name="connsiteY8" fmla="*/ 79597 h 126554"/>
                    <a:gd name="connsiteX9" fmla="*/ 9897 w 1298970"/>
                    <a:gd name="connsiteY9" fmla="*/ 126163 h 126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8970" h="126554">
                      <a:moveTo>
                        <a:pt x="9897" y="126163"/>
                      </a:moveTo>
                      <a:cubicBezTo>
                        <a:pt x="3547" y="128985"/>
                        <a:pt x="-28908" y="116285"/>
                        <a:pt x="73397" y="96530"/>
                      </a:cubicBezTo>
                      <a:cubicBezTo>
                        <a:pt x="175702" y="76775"/>
                        <a:pt x="460747" y="22447"/>
                        <a:pt x="623730" y="7630"/>
                      </a:cubicBezTo>
                      <a:cubicBezTo>
                        <a:pt x="786713" y="-7187"/>
                        <a:pt x="948286" y="3397"/>
                        <a:pt x="1051297" y="7630"/>
                      </a:cubicBezTo>
                      <a:cubicBezTo>
                        <a:pt x="1154308" y="11863"/>
                        <a:pt x="1201580" y="16802"/>
                        <a:pt x="1241797" y="33030"/>
                      </a:cubicBezTo>
                      <a:cubicBezTo>
                        <a:pt x="1282014" y="49258"/>
                        <a:pt x="1295419" y="103586"/>
                        <a:pt x="1292597" y="104997"/>
                      </a:cubicBezTo>
                      <a:cubicBezTo>
                        <a:pt x="1289775" y="106408"/>
                        <a:pt x="1333518" y="56314"/>
                        <a:pt x="1224863" y="41497"/>
                      </a:cubicBezTo>
                      <a:cubicBezTo>
                        <a:pt x="1116208" y="26680"/>
                        <a:pt x="826224" y="9747"/>
                        <a:pt x="640663" y="16097"/>
                      </a:cubicBezTo>
                      <a:cubicBezTo>
                        <a:pt x="455102" y="22447"/>
                        <a:pt x="215919" y="62664"/>
                        <a:pt x="111497" y="79597"/>
                      </a:cubicBezTo>
                      <a:cubicBezTo>
                        <a:pt x="7075" y="96530"/>
                        <a:pt x="16247" y="123341"/>
                        <a:pt x="9897" y="1261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フリーフォーム: 図形 112">
                  <a:extLst>
                    <a:ext uri="{FF2B5EF4-FFF2-40B4-BE49-F238E27FC236}">
                      <a16:creationId xmlns:a16="http://schemas.microsoft.com/office/drawing/2014/main" id="{A5E6B217-B5E8-4A66-B0A0-43FE413A9CC7}"/>
                    </a:ext>
                  </a:extLst>
                </p:cNvPr>
                <p:cNvSpPr/>
                <p:nvPr/>
              </p:nvSpPr>
              <p:spPr>
                <a:xfrm>
                  <a:off x="3989810" y="1845726"/>
                  <a:ext cx="622421" cy="251499"/>
                </a:xfrm>
                <a:custGeom>
                  <a:avLst/>
                  <a:gdLst>
                    <a:gd name="connsiteX0" fmla="*/ 622407 w 622421"/>
                    <a:gd name="connsiteY0" fmla="*/ 7 h 251499"/>
                    <a:gd name="connsiteX1" fmla="*/ 537740 w 622421"/>
                    <a:gd name="connsiteY1" fmla="*/ 135474 h 251499"/>
                    <a:gd name="connsiteX2" fmla="*/ 353590 w 622421"/>
                    <a:gd name="connsiteY2" fmla="*/ 247657 h 251499"/>
                    <a:gd name="connsiteX3" fmla="*/ 450957 w 622421"/>
                    <a:gd name="connsiteY3" fmla="*/ 167224 h 251499"/>
                    <a:gd name="connsiteX4" fmla="*/ 461540 w 622421"/>
                    <a:gd name="connsiteY4" fmla="*/ 97374 h 251499"/>
                    <a:gd name="connsiteX5" fmla="*/ 336657 w 622421"/>
                    <a:gd name="connsiteY5" fmla="*/ 124891 h 251499"/>
                    <a:gd name="connsiteX6" fmla="*/ 262573 w 622421"/>
                    <a:gd name="connsiteY6" fmla="*/ 230724 h 251499"/>
                    <a:gd name="connsiteX7" fmla="*/ 230823 w 622421"/>
                    <a:gd name="connsiteY7" fmla="*/ 245541 h 251499"/>
                    <a:gd name="connsiteX8" fmla="*/ 107 w 622421"/>
                    <a:gd name="connsiteY8" fmla="*/ 158757 h 251499"/>
                    <a:gd name="connsiteX9" fmla="*/ 262573 w 622421"/>
                    <a:gd name="connsiteY9" fmla="*/ 241307 h 251499"/>
                    <a:gd name="connsiteX10" fmla="*/ 332423 w 622421"/>
                    <a:gd name="connsiteY10" fmla="*/ 150291 h 251499"/>
                    <a:gd name="connsiteX11" fmla="*/ 408623 w 622421"/>
                    <a:gd name="connsiteY11" fmla="*/ 122774 h 251499"/>
                    <a:gd name="connsiteX12" fmla="*/ 461540 w 622421"/>
                    <a:gd name="connsiteY12" fmla="*/ 122774 h 251499"/>
                    <a:gd name="connsiteX13" fmla="*/ 482707 w 622421"/>
                    <a:gd name="connsiteY13" fmla="*/ 169341 h 251499"/>
                    <a:gd name="connsiteX14" fmla="*/ 544090 w 622421"/>
                    <a:gd name="connsiteY14" fmla="*/ 129124 h 251499"/>
                    <a:gd name="connsiteX15" fmla="*/ 622407 w 622421"/>
                    <a:gd name="connsiteY15" fmla="*/ 7 h 251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2421" h="251499">
                      <a:moveTo>
                        <a:pt x="622407" y="7"/>
                      </a:moveTo>
                      <a:cubicBezTo>
                        <a:pt x="621349" y="1065"/>
                        <a:pt x="582543" y="94199"/>
                        <a:pt x="537740" y="135474"/>
                      </a:cubicBezTo>
                      <a:cubicBezTo>
                        <a:pt x="492937" y="176749"/>
                        <a:pt x="368054" y="242365"/>
                        <a:pt x="353590" y="247657"/>
                      </a:cubicBezTo>
                      <a:cubicBezTo>
                        <a:pt x="339126" y="252949"/>
                        <a:pt x="432965" y="192271"/>
                        <a:pt x="450957" y="167224"/>
                      </a:cubicBezTo>
                      <a:cubicBezTo>
                        <a:pt x="468949" y="142177"/>
                        <a:pt x="480590" y="104430"/>
                        <a:pt x="461540" y="97374"/>
                      </a:cubicBezTo>
                      <a:cubicBezTo>
                        <a:pt x="442490" y="90319"/>
                        <a:pt x="369818" y="102666"/>
                        <a:pt x="336657" y="124891"/>
                      </a:cubicBezTo>
                      <a:cubicBezTo>
                        <a:pt x="303496" y="147116"/>
                        <a:pt x="280212" y="210616"/>
                        <a:pt x="262573" y="230724"/>
                      </a:cubicBezTo>
                      <a:cubicBezTo>
                        <a:pt x="244934" y="250832"/>
                        <a:pt x="274567" y="257535"/>
                        <a:pt x="230823" y="245541"/>
                      </a:cubicBezTo>
                      <a:cubicBezTo>
                        <a:pt x="187079" y="233547"/>
                        <a:pt x="-5185" y="159463"/>
                        <a:pt x="107" y="158757"/>
                      </a:cubicBezTo>
                      <a:cubicBezTo>
                        <a:pt x="5399" y="158051"/>
                        <a:pt x="207187" y="242718"/>
                        <a:pt x="262573" y="241307"/>
                      </a:cubicBezTo>
                      <a:cubicBezTo>
                        <a:pt x="317959" y="239896"/>
                        <a:pt x="308081" y="170046"/>
                        <a:pt x="332423" y="150291"/>
                      </a:cubicBezTo>
                      <a:cubicBezTo>
                        <a:pt x="356765" y="130536"/>
                        <a:pt x="387104" y="127360"/>
                        <a:pt x="408623" y="122774"/>
                      </a:cubicBezTo>
                      <a:cubicBezTo>
                        <a:pt x="430142" y="118188"/>
                        <a:pt x="449193" y="115013"/>
                        <a:pt x="461540" y="122774"/>
                      </a:cubicBezTo>
                      <a:cubicBezTo>
                        <a:pt x="473887" y="130535"/>
                        <a:pt x="468949" y="168283"/>
                        <a:pt x="482707" y="169341"/>
                      </a:cubicBezTo>
                      <a:cubicBezTo>
                        <a:pt x="496465" y="170399"/>
                        <a:pt x="520101" y="154877"/>
                        <a:pt x="544090" y="129124"/>
                      </a:cubicBezTo>
                      <a:cubicBezTo>
                        <a:pt x="568079" y="103371"/>
                        <a:pt x="623465" y="-1051"/>
                        <a:pt x="622407" y="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フリーフォーム: 図形 113">
                  <a:extLst>
                    <a:ext uri="{FF2B5EF4-FFF2-40B4-BE49-F238E27FC236}">
                      <a16:creationId xmlns:a16="http://schemas.microsoft.com/office/drawing/2014/main" id="{599A907A-A9FF-4439-8A3F-4F3BCAD83151}"/>
                    </a:ext>
                  </a:extLst>
                </p:cNvPr>
                <p:cNvSpPr/>
                <p:nvPr/>
              </p:nvSpPr>
              <p:spPr>
                <a:xfrm>
                  <a:off x="2919053" y="1962087"/>
                  <a:ext cx="1127357" cy="650029"/>
                </a:xfrm>
                <a:custGeom>
                  <a:avLst/>
                  <a:gdLst>
                    <a:gd name="connsiteX0" fmla="*/ 1100497 w 1127357"/>
                    <a:gd name="connsiteY0" fmla="*/ 224430 h 650029"/>
                    <a:gd name="connsiteX1" fmla="*/ 1123780 w 1127357"/>
                    <a:gd name="connsiteY1" fmla="*/ 88963 h 650029"/>
                    <a:gd name="connsiteX2" fmla="*/ 1022180 w 1127357"/>
                    <a:gd name="connsiteY2" fmla="*/ 63 h 650029"/>
                    <a:gd name="connsiteX3" fmla="*/ 1104730 w 1127357"/>
                    <a:gd name="connsiteY3" fmla="*/ 76263 h 650029"/>
                    <a:gd name="connsiteX4" fmla="*/ 1079330 w 1127357"/>
                    <a:gd name="connsiteY4" fmla="*/ 163046 h 650029"/>
                    <a:gd name="connsiteX5" fmla="*/ 1017947 w 1127357"/>
                    <a:gd name="connsiteY5" fmla="*/ 80496 h 650029"/>
                    <a:gd name="connsiteX6" fmla="*/ 965030 w 1127357"/>
                    <a:gd name="connsiteY6" fmla="*/ 42396 h 650029"/>
                    <a:gd name="connsiteX7" fmla="*/ 905764 w 1127357"/>
                    <a:gd name="connsiteY7" fmla="*/ 72030 h 650029"/>
                    <a:gd name="connsiteX8" fmla="*/ 711030 w 1127357"/>
                    <a:gd name="connsiteY8" fmla="*/ 414930 h 650029"/>
                    <a:gd name="connsiteX9" fmla="*/ 719497 w 1127357"/>
                    <a:gd name="connsiteY9" fmla="*/ 370480 h 650029"/>
                    <a:gd name="connsiteX10" fmla="*/ 778764 w 1127357"/>
                    <a:gd name="connsiteY10" fmla="*/ 188446 h 650029"/>
                    <a:gd name="connsiteX11" fmla="*/ 641180 w 1127357"/>
                    <a:gd name="connsiteY11" fmla="*/ 275230 h 650029"/>
                    <a:gd name="connsiteX12" fmla="*/ 795697 w 1127357"/>
                    <a:gd name="connsiteY12" fmla="*/ 175746 h 650029"/>
                    <a:gd name="connsiteX13" fmla="*/ 605197 w 1127357"/>
                    <a:gd name="connsiteY13" fmla="*/ 268880 h 650029"/>
                    <a:gd name="connsiteX14" fmla="*/ 476080 w 1127357"/>
                    <a:gd name="connsiteY14" fmla="*/ 389530 h 650029"/>
                    <a:gd name="connsiteX15" fmla="*/ 418930 w 1127357"/>
                    <a:gd name="connsiteY15" fmla="*/ 567330 h 650029"/>
                    <a:gd name="connsiteX16" fmla="*/ 421047 w 1127357"/>
                    <a:gd name="connsiteY16" fmla="*/ 400113 h 650029"/>
                    <a:gd name="connsiteX17" fmla="*/ 476080 w 1127357"/>
                    <a:gd name="connsiteY17" fmla="*/ 328146 h 650029"/>
                    <a:gd name="connsiteX18" fmla="*/ 425280 w 1127357"/>
                    <a:gd name="connsiteY18" fmla="*/ 359896 h 650029"/>
                    <a:gd name="connsiteX19" fmla="*/ 300397 w 1127357"/>
                    <a:gd name="connsiteY19" fmla="*/ 455146 h 650029"/>
                    <a:gd name="connsiteX20" fmla="*/ 219964 w 1127357"/>
                    <a:gd name="connsiteY20" fmla="*/ 605430 h 650029"/>
                    <a:gd name="connsiteX21" fmla="*/ 241130 w 1127357"/>
                    <a:gd name="connsiteY21" fmla="*/ 649880 h 650029"/>
                    <a:gd name="connsiteX22" fmla="*/ 205147 w 1127357"/>
                    <a:gd name="connsiteY22" fmla="*/ 594846 h 650029"/>
                    <a:gd name="connsiteX23" fmla="*/ 16764 w 1127357"/>
                    <a:gd name="connsiteY23" fmla="*/ 440330 h 650029"/>
                    <a:gd name="connsiteX24" fmla="*/ 23114 w 1127357"/>
                    <a:gd name="connsiteY24" fmla="*/ 442446 h 650029"/>
                    <a:gd name="connsiteX25" fmla="*/ 139530 w 1127357"/>
                    <a:gd name="connsiteY25" fmla="*/ 554630 h 650029"/>
                    <a:gd name="connsiteX26" fmla="*/ 211497 w 1127357"/>
                    <a:gd name="connsiteY26" fmla="*/ 590613 h 650029"/>
                    <a:gd name="connsiteX27" fmla="*/ 298280 w 1127357"/>
                    <a:gd name="connsiteY27" fmla="*/ 486896 h 650029"/>
                    <a:gd name="connsiteX28" fmla="*/ 427397 w 1127357"/>
                    <a:gd name="connsiteY28" fmla="*/ 368363 h 650029"/>
                    <a:gd name="connsiteX29" fmla="*/ 437980 w 1127357"/>
                    <a:gd name="connsiteY29" fmla="*/ 425513 h 650029"/>
                    <a:gd name="connsiteX30" fmla="*/ 410464 w 1127357"/>
                    <a:gd name="connsiteY30" fmla="*/ 489013 h 650029"/>
                    <a:gd name="connsiteX31" fmla="*/ 437980 w 1127357"/>
                    <a:gd name="connsiteY31" fmla="*/ 531346 h 650029"/>
                    <a:gd name="connsiteX32" fmla="*/ 537464 w 1127357"/>
                    <a:gd name="connsiteY32" fmla="*/ 334496 h 650029"/>
                    <a:gd name="connsiteX33" fmla="*/ 727964 w 1127357"/>
                    <a:gd name="connsiteY33" fmla="*/ 218080 h 650029"/>
                    <a:gd name="connsiteX34" fmla="*/ 818980 w 1127357"/>
                    <a:gd name="connsiteY34" fmla="*/ 199030 h 650029"/>
                    <a:gd name="connsiteX35" fmla="*/ 759714 w 1127357"/>
                    <a:gd name="connsiteY35" fmla="*/ 270996 h 650029"/>
                    <a:gd name="connsiteX36" fmla="*/ 711030 w 1127357"/>
                    <a:gd name="connsiteY36" fmla="*/ 419163 h 650029"/>
                    <a:gd name="connsiteX37" fmla="*/ 831680 w 1127357"/>
                    <a:gd name="connsiteY37" fmla="*/ 241363 h 650029"/>
                    <a:gd name="connsiteX38" fmla="*/ 861314 w 1127357"/>
                    <a:gd name="connsiteY38" fmla="*/ 127063 h 650029"/>
                    <a:gd name="connsiteX39" fmla="*/ 979847 w 1127357"/>
                    <a:gd name="connsiteY39" fmla="*/ 50863 h 650029"/>
                    <a:gd name="connsiteX40" fmla="*/ 1062397 w 1127357"/>
                    <a:gd name="connsiteY40" fmla="*/ 150346 h 650029"/>
                    <a:gd name="connsiteX41" fmla="*/ 1100497 w 1127357"/>
                    <a:gd name="connsiteY41" fmla="*/ 224430 h 650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27357" h="650029">
                      <a:moveTo>
                        <a:pt x="1100497" y="224430"/>
                      </a:moveTo>
                      <a:cubicBezTo>
                        <a:pt x="1110727" y="214200"/>
                        <a:pt x="1136833" y="126358"/>
                        <a:pt x="1123780" y="88963"/>
                      </a:cubicBezTo>
                      <a:cubicBezTo>
                        <a:pt x="1110727" y="51568"/>
                        <a:pt x="1025355" y="2180"/>
                        <a:pt x="1022180" y="63"/>
                      </a:cubicBezTo>
                      <a:cubicBezTo>
                        <a:pt x="1019005" y="-2054"/>
                        <a:pt x="1095205" y="49099"/>
                        <a:pt x="1104730" y="76263"/>
                      </a:cubicBezTo>
                      <a:cubicBezTo>
                        <a:pt x="1114255" y="103427"/>
                        <a:pt x="1093794" y="162341"/>
                        <a:pt x="1079330" y="163046"/>
                      </a:cubicBezTo>
                      <a:cubicBezTo>
                        <a:pt x="1064866" y="163751"/>
                        <a:pt x="1036997" y="100604"/>
                        <a:pt x="1017947" y="80496"/>
                      </a:cubicBezTo>
                      <a:cubicBezTo>
                        <a:pt x="998897" y="60388"/>
                        <a:pt x="983727" y="43807"/>
                        <a:pt x="965030" y="42396"/>
                      </a:cubicBezTo>
                      <a:cubicBezTo>
                        <a:pt x="946333" y="40985"/>
                        <a:pt x="948097" y="9941"/>
                        <a:pt x="905764" y="72030"/>
                      </a:cubicBezTo>
                      <a:cubicBezTo>
                        <a:pt x="863431" y="134119"/>
                        <a:pt x="742074" y="365188"/>
                        <a:pt x="711030" y="414930"/>
                      </a:cubicBezTo>
                      <a:cubicBezTo>
                        <a:pt x="679985" y="464672"/>
                        <a:pt x="708208" y="408227"/>
                        <a:pt x="719497" y="370480"/>
                      </a:cubicBezTo>
                      <a:cubicBezTo>
                        <a:pt x="730786" y="332733"/>
                        <a:pt x="791817" y="204321"/>
                        <a:pt x="778764" y="188446"/>
                      </a:cubicBezTo>
                      <a:cubicBezTo>
                        <a:pt x="765711" y="172571"/>
                        <a:pt x="638358" y="277347"/>
                        <a:pt x="641180" y="275230"/>
                      </a:cubicBezTo>
                      <a:cubicBezTo>
                        <a:pt x="644002" y="273113"/>
                        <a:pt x="801694" y="176804"/>
                        <a:pt x="795697" y="175746"/>
                      </a:cubicBezTo>
                      <a:cubicBezTo>
                        <a:pt x="789700" y="174688"/>
                        <a:pt x="658466" y="233249"/>
                        <a:pt x="605197" y="268880"/>
                      </a:cubicBezTo>
                      <a:cubicBezTo>
                        <a:pt x="551928" y="304511"/>
                        <a:pt x="507124" y="339788"/>
                        <a:pt x="476080" y="389530"/>
                      </a:cubicBezTo>
                      <a:cubicBezTo>
                        <a:pt x="445035" y="439272"/>
                        <a:pt x="428102" y="565566"/>
                        <a:pt x="418930" y="567330"/>
                      </a:cubicBezTo>
                      <a:cubicBezTo>
                        <a:pt x="409758" y="569094"/>
                        <a:pt x="411522" y="439977"/>
                        <a:pt x="421047" y="400113"/>
                      </a:cubicBezTo>
                      <a:cubicBezTo>
                        <a:pt x="430572" y="360249"/>
                        <a:pt x="475375" y="334849"/>
                        <a:pt x="476080" y="328146"/>
                      </a:cubicBezTo>
                      <a:cubicBezTo>
                        <a:pt x="476785" y="321443"/>
                        <a:pt x="454560" y="338729"/>
                        <a:pt x="425280" y="359896"/>
                      </a:cubicBezTo>
                      <a:cubicBezTo>
                        <a:pt x="396000" y="381063"/>
                        <a:pt x="334616" y="414224"/>
                        <a:pt x="300397" y="455146"/>
                      </a:cubicBezTo>
                      <a:cubicBezTo>
                        <a:pt x="266178" y="496068"/>
                        <a:pt x="229842" y="572974"/>
                        <a:pt x="219964" y="605430"/>
                      </a:cubicBezTo>
                      <a:cubicBezTo>
                        <a:pt x="210086" y="637886"/>
                        <a:pt x="243600" y="651644"/>
                        <a:pt x="241130" y="649880"/>
                      </a:cubicBezTo>
                      <a:cubicBezTo>
                        <a:pt x="238660" y="648116"/>
                        <a:pt x="242541" y="629771"/>
                        <a:pt x="205147" y="594846"/>
                      </a:cubicBezTo>
                      <a:cubicBezTo>
                        <a:pt x="167753" y="559921"/>
                        <a:pt x="16764" y="440330"/>
                        <a:pt x="16764" y="440330"/>
                      </a:cubicBezTo>
                      <a:cubicBezTo>
                        <a:pt x="-13575" y="414930"/>
                        <a:pt x="2653" y="423396"/>
                        <a:pt x="23114" y="442446"/>
                      </a:cubicBezTo>
                      <a:cubicBezTo>
                        <a:pt x="43575" y="461496"/>
                        <a:pt x="108133" y="529936"/>
                        <a:pt x="139530" y="554630"/>
                      </a:cubicBezTo>
                      <a:cubicBezTo>
                        <a:pt x="170927" y="579324"/>
                        <a:pt x="185039" y="601902"/>
                        <a:pt x="211497" y="590613"/>
                      </a:cubicBezTo>
                      <a:cubicBezTo>
                        <a:pt x="237955" y="579324"/>
                        <a:pt x="262297" y="523938"/>
                        <a:pt x="298280" y="486896"/>
                      </a:cubicBezTo>
                      <a:cubicBezTo>
                        <a:pt x="334263" y="449854"/>
                        <a:pt x="404114" y="378593"/>
                        <a:pt x="427397" y="368363"/>
                      </a:cubicBezTo>
                      <a:cubicBezTo>
                        <a:pt x="450680" y="358133"/>
                        <a:pt x="440802" y="405405"/>
                        <a:pt x="437980" y="425513"/>
                      </a:cubicBezTo>
                      <a:cubicBezTo>
                        <a:pt x="435158" y="445621"/>
                        <a:pt x="410464" y="471374"/>
                        <a:pt x="410464" y="489013"/>
                      </a:cubicBezTo>
                      <a:cubicBezTo>
                        <a:pt x="410464" y="506652"/>
                        <a:pt x="416813" y="557099"/>
                        <a:pt x="437980" y="531346"/>
                      </a:cubicBezTo>
                      <a:cubicBezTo>
                        <a:pt x="459147" y="505593"/>
                        <a:pt x="489133" y="386707"/>
                        <a:pt x="537464" y="334496"/>
                      </a:cubicBezTo>
                      <a:cubicBezTo>
                        <a:pt x="585795" y="282285"/>
                        <a:pt x="681045" y="240658"/>
                        <a:pt x="727964" y="218080"/>
                      </a:cubicBezTo>
                      <a:cubicBezTo>
                        <a:pt x="774883" y="195502"/>
                        <a:pt x="813688" y="190211"/>
                        <a:pt x="818980" y="199030"/>
                      </a:cubicBezTo>
                      <a:cubicBezTo>
                        <a:pt x="824272" y="207849"/>
                        <a:pt x="777706" y="234307"/>
                        <a:pt x="759714" y="270996"/>
                      </a:cubicBezTo>
                      <a:cubicBezTo>
                        <a:pt x="741722" y="307685"/>
                        <a:pt x="699036" y="424102"/>
                        <a:pt x="711030" y="419163"/>
                      </a:cubicBezTo>
                      <a:cubicBezTo>
                        <a:pt x="723024" y="414224"/>
                        <a:pt x="806633" y="290046"/>
                        <a:pt x="831680" y="241363"/>
                      </a:cubicBezTo>
                      <a:cubicBezTo>
                        <a:pt x="856727" y="192680"/>
                        <a:pt x="836620" y="158813"/>
                        <a:pt x="861314" y="127063"/>
                      </a:cubicBezTo>
                      <a:cubicBezTo>
                        <a:pt x="886008" y="95313"/>
                        <a:pt x="946333" y="46983"/>
                        <a:pt x="979847" y="50863"/>
                      </a:cubicBezTo>
                      <a:cubicBezTo>
                        <a:pt x="1013361" y="54743"/>
                        <a:pt x="1041230" y="121066"/>
                        <a:pt x="1062397" y="150346"/>
                      </a:cubicBezTo>
                      <a:cubicBezTo>
                        <a:pt x="1083564" y="179626"/>
                        <a:pt x="1090267" y="234660"/>
                        <a:pt x="1100497" y="22443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フリーフォーム: 図形 114">
                  <a:extLst>
                    <a:ext uri="{FF2B5EF4-FFF2-40B4-BE49-F238E27FC236}">
                      <a16:creationId xmlns:a16="http://schemas.microsoft.com/office/drawing/2014/main" id="{6F0A7C11-412C-4168-ACE2-4B26266DF482}"/>
                    </a:ext>
                  </a:extLst>
                </p:cNvPr>
                <p:cNvSpPr/>
                <p:nvPr/>
              </p:nvSpPr>
              <p:spPr>
                <a:xfrm>
                  <a:off x="2512864" y="2446629"/>
                  <a:ext cx="411791" cy="1007194"/>
                </a:xfrm>
                <a:custGeom>
                  <a:avLst/>
                  <a:gdLst>
                    <a:gd name="connsiteX0" fmla="*/ 399669 w 411791"/>
                    <a:gd name="connsiteY0" fmla="*/ 238 h 1007194"/>
                    <a:gd name="connsiteX1" fmla="*/ 391203 w 411791"/>
                    <a:gd name="connsiteY1" fmla="*/ 226721 h 1007194"/>
                    <a:gd name="connsiteX2" fmla="*/ 295953 w 411791"/>
                    <a:gd name="connsiteY2" fmla="*/ 347371 h 1007194"/>
                    <a:gd name="connsiteX3" fmla="*/ 346753 w 411791"/>
                    <a:gd name="connsiteY3" fmla="*/ 516704 h 1007194"/>
                    <a:gd name="connsiteX4" fmla="*/ 293836 w 411791"/>
                    <a:gd name="connsiteY4" fmla="*/ 406638 h 1007194"/>
                    <a:gd name="connsiteX5" fmla="*/ 274786 w 411791"/>
                    <a:gd name="connsiteY5" fmla="*/ 374888 h 1007194"/>
                    <a:gd name="connsiteX6" fmla="*/ 171069 w 411791"/>
                    <a:gd name="connsiteY6" fmla="*/ 427804 h 1007194"/>
                    <a:gd name="connsiteX7" fmla="*/ 156253 w 411791"/>
                    <a:gd name="connsiteY7" fmla="*/ 550571 h 1007194"/>
                    <a:gd name="connsiteX8" fmla="*/ 116036 w 411791"/>
                    <a:gd name="connsiteY8" fmla="*/ 592904 h 1007194"/>
                    <a:gd name="connsiteX9" fmla="*/ 56769 w 411791"/>
                    <a:gd name="connsiteY9" fmla="*/ 654288 h 1007194"/>
                    <a:gd name="connsiteX10" fmla="*/ 204936 w 411791"/>
                    <a:gd name="connsiteY10" fmla="*/ 878654 h 1007194"/>
                    <a:gd name="connsiteX11" fmla="*/ 27136 w 411791"/>
                    <a:gd name="connsiteY11" fmla="*/ 688154 h 1007194"/>
                    <a:gd name="connsiteX12" fmla="*/ 27136 w 411791"/>
                    <a:gd name="connsiteY12" fmla="*/ 641588 h 1007194"/>
                    <a:gd name="connsiteX13" fmla="*/ 14436 w 411791"/>
                    <a:gd name="connsiteY13" fmla="*/ 743188 h 1007194"/>
                    <a:gd name="connsiteX14" fmla="*/ 29253 w 411791"/>
                    <a:gd name="connsiteY14" fmla="*/ 997188 h 1007194"/>
                    <a:gd name="connsiteX15" fmla="*/ 29253 w 411791"/>
                    <a:gd name="connsiteY15" fmla="*/ 937921 h 1007194"/>
                    <a:gd name="connsiteX16" fmla="*/ 8086 w 411791"/>
                    <a:gd name="connsiteY16" fmla="*/ 768588 h 1007194"/>
                    <a:gd name="connsiteX17" fmla="*/ 1736 w 411791"/>
                    <a:gd name="connsiteY17" fmla="*/ 688154 h 1007194"/>
                    <a:gd name="connsiteX18" fmla="*/ 37719 w 411791"/>
                    <a:gd name="connsiteY18" fmla="*/ 686038 h 1007194"/>
                    <a:gd name="connsiteX19" fmla="*/ 67353 w 411791"/>
                    <a:gd name="connsiteY19" fmla="*/ 755888 h 1007194"/>
                    <a:gd name="connsiteX20" fmla="*/ 101219 w 411791"/>
                    <a:gd name="connsiteY20" fmla="*/ 772821 h 1007194"/>
                    <a:gd name="connsiteX21" fmla="*/ 99103 w 411791"/>
                    <a:gd name="connsiteY21" fmla="*/ 709321 h 1007194"/>
                    <a:gd name="connsiteX22" fmla="*/ 132969 w 411791"/>
                    <a:gd name="connsiteY22" fmla="*/ 567504 h 1007194"/>
                    <a:gd name="connsiteX23" fmla="*/ 221869 w 411791"/>
                    <a:gd name="connsiteY23" fmla="*/ 415104 h 1007194"/>
                    <a:gd name="connsiteX24" fmla="*/ 289603 w 411791"/>
                    <a:gd name="connsiteY24" fmla="*/ 347371 h 1007194"/>
                    <a:gd name="connsiteX25" fmla="*/ 403903 w 411791"/>
                    <a:gd name="connsiteY25" fmla="*/ 186504 h 1007194"/>
                    <a:gd name="connsiteX26" fmla="*/ 399669 w 411791"/>
                    <a:gd name="connsiteY26" fmla="*/ 238 h 1007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1791" h="1007194">
                      <a:moveTo>
                        <a:pt x="399669" y="238"/>
                      </a:moveTo>
                      <a:cubicBezTo>
                        <a:pt x="397552" y="6941"/>
                        <a:pt x="408489" y="168866"/>
                        <a:pt x="391203" y="226721"/>
                      </a:cubicBezTo>
                      <a:cubicBezTo>
                        <a:pt x="373917" y="284577"/>
                        <a:pt x="303361" y="299041"/>
                        <a:pt x="295953" y="347371"/>
                      </a:cubicBezTo>
                      <a:cubicBezTo>
                        <a:pt x="288545" y="395701"/>
                        <a:pt x="347106" y="506826"/>
                        <a:pt x="346753" y="516704"/>
                      </a:cubicBezTo>
                      <a:cubicBezTo>
                        <a:pt x="346400" y="526582"/>
                        <a:pt x="305830" y="430274"/>
                        <a:pt x="293836" y="406638"/>
                      </a:cubicBezTo>
                      <a:cubicBezTo>
                        <a:pt x="281842" y="383002"/>
                        <a:pt x="295247" y="371360"/>
                        <a:pt x="274786" y="374888"/>
                      </a:cubicBezTo>
                      <a:cubicBezTo>
                        <a:pt x="254325" y="378416"/>
                        <a:pt x="190824" y="398524"/>
                        <a:pt x="171069" y="427804"/>
                      </a:cubicBezTo>
                      <a:cubicBezTo>
                        <a:pt x="151314" y="457084"/>
                        <a:pt x="165425" y="523054"/>
                        <a:pt x="156253" y="550571"/>
                      </a:cubicBezTo>
                      <a:cubicBezTo>
                        <a:pt x="147081" y="578088"/>
                        <a:pt x="116036" y="592904"/>
                        <a:pt x="116036" y="592904"/>
                      </a:cubicBezTo>
                      <a:cubicBezTo>
                        <a:pt x="99455" y="610190"/>
                        <a:pt x="41952" y="606663"/>
                        <a:pt x="56769" y="654288"/>
                      </a:cubicBezTo>
                      <a:cubicBezTo>
                        <a:pt x="71586" y="701913"/>
                        <a:pt x="209875" y="873010"/>
                        <a:pt x="204936" y="878654"/>
                      </a:cubicBezTo>
                      <a:cubicBezTo>
                        <a:pt x="199997" y="884298"/>
                        <a:pt x="56769" y="727665"/>
                        <a:pt x="27136" y="688154"/>
                      </a:cubicBezTo>
                      <a:cubicBezTo>
                        <a:pt x="-2497" y="648643"/>
                        <a:pt x="29253" y="632416"/>
                        <a:pt x="27136" y="641588"/>
                      </a:cubicBezTo>
                      <a:cubicBezTo>
                        <a:pt x="25019" y="650760"/>
                        <a:pt x="14083" y="683921"/>
                        <a:pt x="14436" y="743188"/>
                      </a:cubicBezTo>
                      <a:cubicBezTo>
                        <a:pt x="14789" y="802455"/>
                        <a:pt x="26784" y="964733"/>
                        <a:pt x="29253" y="997188"/>
                      </a:cubicBezTo>
                      <a:cubicBezTo>
                        <a:pt x="31722" y="1029643"/>
                        <a:pt x="32781" y="976021"/>
                        <a:pt x="29253" y="937921"/>
                      </a:cubicBezTo>
                      <a:cubicBezTo>
                        <a:pt x="25725" y="899821"/>
                        <a:pt x="12672" y="810216"/>
                        <a:pt x="8086" y="768588"/>
                      </a:cubicBezTo>
                      <a:cubicBezTo>
                        <a:pt x="3500" y="726960"/>
                        <a:pt x="-3203" y="701912"/>
                        <a:pt x="1736" y="688154"/>
                      </a:cubicBezTo>
                      <a:cubicBezTo>
                        <a:pt x="6675" y="674396"/>
                        <a:pt x="26783" y="674749"/>
                        <a:pt x="37719" y="686038"/>
                      </a:cubicBezTo>
                      <a:cubicBezTo>
                        <a:pt x="48655" y="697327"/>
                        <a:pt x="56770" y="741424"/>
                        <a:pt x="67353" y="755888"/>
                      </a:cubicBezTo>
                      <a:cubicBezTo>
                        <a:pt x="77936" y="770352"/>
                        <a:pt x="95927" y="780582"/>
                        <a:pt x="101219" y="772821"/>
                      </a:cubicBezTo>
                      <a:cubicBezTo>
                        <a:pt x="106511" y="765060"/>
                        <a:pt x="93811" y="743540"/>
                        <a:pt x="99103" y="709321"/>
                      </a:cubicBezTo>
                      <a:cubicBezTo>
                        <a:pt x="104395" y="675102"/>
                        <a:pt x="112508" y="616540"/>
                        <a:pt x="132969" y="567504"/>
                      </a:cubicBezTo>
                      <a:cubicBezTo>
                        <a:pt x="153430" y="518468"/>
                        <a:pt x="195763" y="451793"/>
                        <a:pt x="221869" y="415104"/>
                      </a:cubicBezTo>
                      <a:cubicBezTo>
                        <a:pt x="247975" y="378415"/>
                        <a:pt x="259264" y="385471"/>
                        <a:pt x="289603" y="347371"/>
                      </a:cubicBezTo>
                      <a:cubicBezTo>
                        <a:pt x="319942" y="309271"/>
                        <a:pt x="384853" y="242949"/>
                        <a:pt x="403903" y="186504"/>
                      </a:cubicBezTo>
                      <a:cubicBezTo>
                        <a:pt x="422953" y="130060"/>
                        <a:pt x="401786" y="-6465"/>
                        <a:pt x="399669" y="23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フリーフォーム: 図形 117">
                  <a:extLst>
                    <a:ext uri="{FF2B5EF4-FFF2-40B4-BE49-F238E27FC236}">
                      <a16:creationId xmlns:a16="http://schemas.microsoft.com/office/drawing/2014/main" id="{0CF4F1BB-4CC7-429F-99C2-070C28F746F6}"/>
                    </a:ext>
                  </a:extLst>
                </p:cNvPr>
                <p:cNvSpPr/>
                <p:nvPr/>
              </p:nvSpPr>
              <p:spPr>
                <a:xfrm>
                  <a:off x="2450885" y="3239953"/>
                  <a:ext cx="302367" cy="929237"/>
                </a:xfrm>
                <a:custGeom>
                  <a:avLst/>
                  <a:gdLst>
                    <a:gd name="connsiteX0" fmla="*/ 158965 w 302367"/>
                    <a:gd name="connsiteY0" fmla="*/ 306522 h 929237"/>
                    <a:gd name="connsiteX1" fmla="*/ 66890 w 302367"/>
                    <a:gd name="connsiteY1" fmla="*/ 8072 h 929237"/>
                    <a:gd name="connsiteX2" fmla="*/ 6565 w 302367"/>
                    <a:gd name="connsiteY2" fmla="*/ 93797 h 929237"/>
                    <a:gd name="connsiteX3" fmla="*/ 3390 w 302367"/>
                    <a:gd name="connsiteY3" fmla="*/ 189047 h 929237"/>
                    <a:gd name="connsiteX4" fmla="*/ 22440 w 302367"/>
                    <a:gd name="connsiteY4" fmla="*/ 322397 h 929237"/>
                    <a:gd name="connsiteX5" fmla="*/ 22440 w 302367"/>
                    <a:gd name="connsiteY5" fmla="*/ 503372 h 929237"/>
                    <a:gd name="connsiteX6" fmla="*/ 155790 w 302367"/>
                    <a:gd name="connsiteY6" fmla="*/ 712922 h 929237"/>
                    <a:gd name="connsiteX7" fmla="*/ 301840 w 302367"/>
                    <a:gd name="connsiteY7" fmla="*/ 928822 h 929237"/>
                    <a:gd name="connsiteX8" fmla="*/ 101815 w 302367"/>
                    <a:gd name="connsiteY8" fmla="*/ 763722 h 929237"/>
                    <a:gd name="connsiteX9" fmla="*/ 76415 w 302367"/>
                    <a:gd name="connsiteY9" fmla="*/ 627197 h 929237"/>
                    <a:gd name="connsiteX10" fmla="*/ 98640 w 302367"/>
                    <a:gd name="connsiteY10" fmla="*/ 506547 h 929237"/>
                    <a:gd name="connsiteX11" fmla="*/ 31965 w 302367"/>
                    <a:gd name="connsiteY11" fmla="*/ 382722 h 929237"/>
                    <a:gd name="connsiteX12" fmla="*/ 47840 w 302367"/>
                    <a:gd name="connsiteY12" fmla="*/ 312872 h 929237"/>
                    <a:gd name="connsiteX13" fmla="*/ 60540 w 302367"/>
                    <a:gd name="connsiteY13" fmla="*/ 87447 h 929237"/>
                    <a:gd name="connsiteX14" fmla="*/ 133565 w 302367"/>
                    <a:gd name="connsiteY14" fmla="*/ 211272 h 929237"/>
                    <a:gd name="connsiteX15" fmla="*/ 158965 w 302367"/>
                    <a:gd name="connsiteY15" fmla="*/ 306522 h 929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02367" h="929237">
                      <a:moveTo>
                        <a:pt x="158965" y="306522"/>
                      </a:moveTo>
                      <a:cubicBezTo>
                        <a:pt x="147852" y="272655"/>
                        <a:pt x="92290" y="43526"/>
                        <a:pt x="66890" y="8072"/>
                      </a:cubicBezTo>
                      <a:cubicBezTo>
                        <a:pt x="41490" y="-27382"/>
                        <a:pt x="17148" y="63634"/>
                        <a:pt x="6565" y="93797"/>
                      </a:cubicBezTo>
                      <a:cubicBezTo>
                        <a:pt x="-4018" y="123959"/>
                        <a:pt x="744" y="150947"/>
                        <a:pt x="3390" y="189047"/>
                      </a:cubicBezTo>
                      <a:cubicBezTo>
                        <a:pt x="6036" y="227147"/>
                        <a:pt x="19265" y="270010"/>
                        <a:pt x="22440" y="322397"/>
                      </a:cubicBezTo>
                      <a:cubicBezTo>
                        <a:pt x="25615" y="374784"/>
                        <a:pt x="215" y="438285"/>
                        <a:pt x="22440" y="503372"/>
                      </a:cubicBezTo>
                      <a:cubicBezTo>
                        <a:pt x="44665" y="568459"/>
                        <a:pt x="109223" y="642014"/>
                        <a:pt x="155790" y="712922"/>
                      </a:cubicBezTo>
                      <a:cubicBezTo>
                        <a:pt x="202357" y="783830"/>
                        <a:pt x="310836" y="920355"/>
                        <a:pt x="301840" y="928822"/>
                      </a:cubicBezTo>
                      <a:cubicBezTo>
                        <a:pt x="292844" y="937289"/>
                        <a:pt x="139386" y="813993"/>
                        <a:pt x="101815" y="763722"/>
                      </a:cubicBezTo>
                      <a:cubicBezTo>
                        <a:pt x="64244" y="713451"/>
                        <a:pt x="76944" y="670059"/>
                        <a:pt x="76415" y="627197"/>
                      </a:cubicBezTo>
                      <a:cubicBezTo>
                        <a:pt x="75886" y="584335"/>
                        <a:pt x="106048" y="547293"/>
                        <a:pt x="98640" y="506547"/>
                      </a:cubicBezTo>
                      <a:cubicBezTo>
                        <a:pt x="91232" y="465801"/>
                        <a:pt x="40432" y="415001"/>
                        <a:pt x="31965" y="382722"/>
                      </a:cubicBezTo>
                      <a:cubicBezTo>
                        <a:pt x="23498" y="350443"/>
                        <a:pt x="43077" y="362085"/>
                        <a:pt x="47840" y="312872"/>
                      </a:cubicBezTo>
                      <a:cubicBezTo>
                        <a:pt x="52602" y="263659"/>
                        <a:pt x="46253" y="104380"/>
                        <a:pt x="60540" y="87447"/>
                      </a:cubicBezTo>
                      <a:cubicBezTo>
                        <a:pt x="74827" y="70514"/>
                        <a:pt x="118748" y="179522"/>
                        <a:pt x="133565" y="211272"/>
                      </a:cubicBezTo>
                      <a:cubicBezTo>
                        <a:pt x="148382" y="243022"/>
                        <a:pt x="170078" y="340389"/>
                        <a:pt x="158965" y="30652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" name="フリーフォーム: 図形 118">
                  <a:extLst>
                    <a:ext uri="{FF2B5EF4-FFF2-40B4-BE49-F238E27FC236}">
                      <a16:creationId xmlns:a16="http://schemas.microsoft.com/office/drawing/2014/main" id="{DBFBDD7C-96C2-4030-BFF4-FED69DC9637A}"/>
                    </a:ext>
                  </a:extLst>
                </p:cNvPr>
                <p:cNvSpPr/>
                <p:nvPr/>
              </p:nvSpPr>
              <p:spPr>
                <a:xfrm>
                  <a:off x="2416410" y="3867026"/>
                  <a:ext cx="244738" cy="785637"/>
                </a:xfrm>
                <a:custGeom>
                  <a:avLst/>
                  <a:gdLst>
                    <a:gd name="connsiteX0" fmla="*/ 12465 w 244738"/>
                    <a:gd name="connsiteY0" fmla="*/ 124 h 785637"/>
                    <a:gd name="connsiteX1" fmla="*/ 148990 w 244738"/>
                    <a:gd name="connsiteY1" fmla="*/ 114424 h 785637"/>
                    <a:gd name="connsiteX2" fmla="*/ 34690 w 244738"/>
                    <a:gd name="connsiteY2" fmla="*/ 82674 h 785637"/>
                    <a:gd name="connsiteX3" fmla="*/ 82315 w 244738"/>
                    <a:gd name="connsiteY3" fmla="*/ 203324 h 785637"/>
                    <a:gd name="connsiteX4" fmla="*/ 225190 w 244738"/>
                    <a:gd name="connsiteY4" fmla="*/ 403349 h 785637"/>
                    <a:gd name="connsiteX5" fmla="*/ 28340 w 244738"/>
                    <a:gd name="connsiteY5" fmla="*/ 101724 h 785637"/>
                    <a:gd name="connsiteX6" fmla="*/ 28340 w 244738"/>
                    <a:gd name="connsiteY6" fmla="*/ 263649 h 785637"/>
                    <a:gd name="connsiteX7" fmla="*/ 101365 w 244738"/>
                    <a:gd name="connsiteY7" fmla="*/ 377949 h 785637"/>
                    <a:gd name="connsiteX8" fmla="*/ 37865 w 244738"/>
                    <a:gd name="connsiteY8" fmla="*/ 269999 h 785637"/>
                    <a:gd name="connsiteX9" fmla="*/ 50565 w 244738"/>
                    <a:gd name="connsiteY9" fmla="*/ 304924 h 785637"/>
                    <a:gd name="connsiteX10" fmla="*/ 50565 w 244738"/>
                    <a:gd name="connsiteY10" fmla="*/ 358899 h 785637"/>
                    <a:gd name="connsiteX11" fmla="*/ 82315 w 244738"/>
                    <a:gd name="connsiteY11" fmla="*/ 533524 h 785637"/>
                    <a:gd name="connsiteX12" fmla="*/ 244240 w 244738"/>
                    <a:gd name="connsiteY12" fmla="*/ 679574 h 785637"/>
                    <a:gd name="connsiteX13" fmla="*/ 129940 w 244738"/>
                    <a:gd name="connsiteY13" fmla="*/ 612899 h 785637"/>
                    <a:gd name="connsiteX14" fmla="*/ 44215 w 244738"/>
                    <a:gd name="connsiteY14" fmla="*/ 533524 h 785637"/>
                    <a:gd name="connsiteX15" fmla="*/ 9290 w 244738"/>
                    <a:gd name="connsiteY15" fmla="*/ 447799 h 785637"/>
                    <a:gd name="connsiteX16" fmla="*/ 6115 w 244738"/>
                    <a:gd name="connsiteY16" fmla="*/ 514474 h 785637"/>
                    <a:gd name="connsiteX17" fmla="*/ 15640 w 244738"/>
                    <a:gd name="connsiteY17" fmla="*/ 625599 h 785637"/>
                    <a:gd name="connsiteX18" fmla="*/ 180740 w 244738"/>
                    <a:gd name="connsiteY18" fmla="*/ 784349 h 785637"/>
                    <a:gd name="connsiteX19" fmla="*/ 79140 w 244738"/>
                    <a:gd name="connsiteY19" fmla="*/ 689099 h 785637"/>
                    <a:gd name="connsiteX20" fmla="*/ 50565 w 244738"/>
                    <a:gd name="connsiteY20" fmla="*/ 489074 h 785637"/>
                    <a:gd name="connsiteX21" fmla="*/ 155340 w 244738"/>
                    <a:gd name="connsiteY21" fmla="*/ 609724 h 785637"/>
                    <a:gd name="connsiteX22" fmla="*/ 85490 w 244738"/>
                    <a:gd name="connsiteY22" fmla="*/ 438274 h 785637"/>
                    <a:gd name="connsiteX23" fmla="*/ 44215 w 244738"/>
                    <a:gd name="connsiteY23" fmla="*/ 139824 h 785637"/>
                    <a:gd name="connsiteX24" fmla="*/ 12465 w 244738"/>
                    <a:gd name="connsiteY24" fmla="*/ 124 h 785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4738" h="785637">
                      <a:moveTo>
                        <a:pt x="12465" y="124"/>
                      </a:moveTo>
                      <a:cubicBezTo>
                        <a:pt x="29927" y="-4109"/>
                        <a:pt x="145286" y="100666"/>
                        <a:pt x="148990" y="114424"/>
                      </a:cubicBezTo>
                      <a:cubicBezTo>
                        <a:pt x="152694" y="128182"/>
                        <a:pt x="45802" y="67858"/>
                        <a:pt x="34690" y="82674"/>
                      </a:cubicBezTo>
                      <a:cubicBezTo>
                        <a:pt x="23578" y="97490"/>
                        <a:pt x="50565" y="149878"/>
                        <a:pt x="82315" y="203324"/>
                      </a:cubicBezTo>
                      <a:cubicBezTo>
                        <a:pt x="114065" y="256770"/>
                        <a:pt x="234186" y="420282"/>
                        <a:pt x="225190" y="403349"/>
                      </a:cubicBezTo>
                      <a:cubicBezTo>
                        <a:pt x="216194" y="386416"/>
                        <a:pt x="61148" y="125007"/>
                        <a:pt x="28340" y="101724"/>
                      </a:cubicBezTo>
                      <a:cubicBezTo>
                        <a:pt x="-4468" y="78441"/>
                        <a:pt x="16169" y="217611"/>
                        <a:pt x="28340" y="263649"/>
                      </a:cubicBezTo>
                      <a:cubicBezTo>
                        <a:pt x="40511" y="309687"/>
                        <a:pt x="99777" y="376891"/>
                        <a:pt x="101365" y="377949"/>
                      </a:cubicBezTo>
                      <a:cubicBezTo>
                        <a:pt x="102953" y="379007"/>
                        <a:pt x="46332" y="282170"/>
                        <a:pt x="37865" y="269999"/>
                      </a:cubicBezTo>
                      <a:cubicBezTo>
                        <a:pt x="29398" y="257828"/>
                        <a:pt x="48448" y="290107"/>
                        <a:pt x="50565" y="304924"/>
                      </a:cubicBezTo>
                      <a:cubicBezTo>
                        <a:pt x="52682" y="319741"/>
                        <a:pt x="45273" y="320799"/>
                        <a:pt x="50565" y="358899"/>
                      </a:cubicBezTo>
                      <a:cubicBezTo>
                        <a:pt x="55857" y="396999"/>
                        <a:pt x="50036" y="480078"/>
                        <a:pt x="82315" y="533524"/>
                      </a:cubicBezTo>
                      <a:cubicBezTo>
                        <a:pt x="114594" y="586970"/>
                        <a:pt x="236303" y="666345"/>
                        <a:pt x="244240" y="679574"/>
                      </a:cubicBezTo>
                      <a:cubicBezTo>
                        <a:pt x="252177" y="692803"/>
                        <a:pt x="163278" y="637241"/>
                        <a:pt x="129940" y="612899"/>
                      </a:cubicBezTo>
                      <a:cubicBezTo>
                        <a:pt x="96602" y="588557"/>
                        <a:pt x="64323" y="561041"/>
                        <a:pt x="44215" y="533524"/>
                      </a:cubicBezTo>
                      <a:cubicBezTo>
                        <a:pt x="24107" y="506007"/>
                        <a:pt x="15640" y="450974"/>
                        <a:pt x="9290" y="447799"/>
                      </a:cubicBezTo>
                      <a:cubicBezTo>
                        <a:pt x="2940" y="444624"/>
                        <a:pt x="5057" y="484841"/>
                        <a:pt x="6115" y="514474"/>
                      </a:cubicBezTo>
                      <a:cubicBezTo>
                        <a:pt x="7173" y="544107"/>
                        <a:pt x="-13464" y="580620"/>
                        <a:pt x="15640" y="625599"/>
                      </a:cubicBezTo>
                      <a:cubicBezTo>
                        <a:pt x="44744" y="670578"/>
                        <a:pt x="170157" y="773766"/>
                        <a:pt x="180740" y="784349"/>
                      </a:cubicBezTo>
                      <a:cubicBezTo>
                        <a:pt x="191323" y="794932"/>
                        <a:pt x="100836" y="738311"/>
                        <a:pt x="79140" y="689099"/>
                      </a:cubicBezTo>
                      <a:cubicBezTo>
                        <a:pt x="57444" y="639887"/>
                        <a:pt x="37865" y="502303"/>
                        <a:pt x="50565" y="489074"/>
                      </a:cubicBezTo>
                      <a:cubicBezTo>
                        <a:pt x="63265" y="475845"/>
                        <a:pt x="149519" y="618191"/>
                        <a:pt x="155340" y="609724"/>
                      </a:cubicBezTo>
                      <a:cubicBezTo>
                        <a:pt x="161161" y="601257"/>
                        <a:pt x="104011" y="516591"/>
                        <a:pt x="85490" y="438274"/>
                      </a:cubicBezTo>
                      <a:cubicBezTo>
                        <a:pt x="66969" y="359957"/>
                        <a:pt x="52682" y="209674"/>
                        <a:pt x="44215" y="139824"/>
                      </a:cubicBezTo>
                      <a:cubicBezTo>
                        <a:pt x="35748" y="69974"/>
                        <a:pt x="-4997" y="4357"/>
                        <a:pt x="12465" y="12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" name="フリーフォーム: 図形 119">
                  <a:extLst>
                    <a:ext uri="{FF2B5EF4-FFF2-40B4-BE49-F238E27FC236}">
                      <a16:creationId xmlns:a16="http://schemas.microsoft.com/office/drawing/2014/main" id="{B1416E77-95BA-45BB-954D-63929BCB3EF1}"/>
                    </a:ext>
                  </a:extLst>
                </p:cNvPr>
                <p:cNvSpPr/>
                <p:nvPr/>
              </p:nvSpPr>
              <p:spPr>
                <a:xfrm>
                  <a:off x="2476226" y="4534365"/>
                  <a:ext cx="126219" cy="351010"/>
                </a:xfrm>
                <a:custGeom>
                  <a:avLst/>
                  <a:gdLst>
                    <a:gd name="connsiteX0" fmla="*/ 2814 w 126219"/>
                    <a:gd name="connsiteY0" fmla="*/ 12235 h 351010"/>
                    <a:gd name="connsiteX1" fmla="*/ 124734 w 126219"/>
                    <a:gd name="connsiteY1" fmla="*/ 205275 h 351010"/>
                    <a:gd name="connsiteX2" fmla="*/ 68854 w 126219"/>
                    <a:gd name="connsiteY2" fmla="*/ 347515 h 351010"/>
                    <a:gd name="connsiteX3" fmla="*/ 43454 w 126219"/>
                    <a:gd name="connsiteY3" fmla="*/ 57955 h 351010"/>
                    <a:gd name="connsiteX4" fmla="*/ 2814 w 126219"/>
                    <a:gd name="connsiteY4" fmla="*/ 12235 h 351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219" h="351010">
                      <a:moveTo>
                        <a:pt x="2814" y="12235"/>
                      </a:moveTo>
                      <a:cubicBezTo>
                        <a:pt x="16361" y="36788"/>
                        <a:pt x="113727" y="149395"/>
                        <a:pt x="124734" y="205275"/>
                      </a:cubicBezTo>
                      <a:cubicBezTo>
                        <a:pt x="135741" y="261155"/>
                        <a:pt x="82401" y="372068"/>
                        <a:pt x="68854" y="347515"/>
                      </a:cubicBezTo>
                      <a:cubicBezTo>
                        <a:pt x="55307" y="322962"/>
                        <a:pt x="58694" y="117222"/>
                        <a:pt x="43454" y="57955"/>
                      </a:cubicBezTo>
                      <a:cubicBezTo>
                        <a:pt x="28214" y="-1312"/>
                        <a:pt x="-10733" y="-12318"/>
                        <a:pt x="2814" y="1223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フリーフォーム: 図形 120">
                  <a:extLst>
                    <a:ext uri="{FF2B5EF4-FFF2-40B4-BE49-F238E27FC236}">
                      <a16:creationId xmlns:a16="http://schemas.microsoft.com/office/drawing/2014/main" id="{4B4C6990-A4F2-47E1-A592-00721EFADE44}"/>
                    </a:ext>
                  </a:extLst>
                </p:cNvPr>
                <p:cNvSpPr/>
                <p:nvPr/>
              </p:nvSpPr>
              <p:spPr>
                <a:xfrm>
                  <a:off x="2277821" y="4890689"/>
                  <a:ext cx="450203" cy="1042788"/>
                </a:xfrm>
                <a:custGeom>
                  <a:avLst/>
                  <a:gdLst>
                    <a:gd name="connsiteX0" fmla="*/ 191059 w 450203"/>
                    <a:gd name="connsiteY0" fmla="*/ 1351 h 1042788"/>
                    <a:gd name="connsiteX1" fmla="*/ 282499 w 450203"/>
                    <a:gd name="connsiteY1" fmla="*/ 153751 h 1042788"/>
                    <a:gd name="connsiteX2" fmla="*/ 252019 w 450203"/>
                    <a:gd name="connsiteY2" fmla="*/ 133431 h 1042788"/>
                    <a:gd name="connsiteX3" fmla="*/ 119939 w 450203"/>
                    <a:gd name="connsiteY3" fmla="*/ 36911 h 1042788"/>
                    <a:gd name="connsiteX4" fmla="*/ 312979 w 450203"/>
                    <a:gd name="connsiteY4" fmla="*/ 250271 h 1042788"/>
                    <a:gd name="connsiteX5" fmla="*/ 135179 w 450203"/>
                    <a:gd name="connsiteY5" fmla="*/ 199471 h 1042788"/>
                    <a:gd name="connsiteX6" fmla="*/ 450139 w 450203"/>
                    <a:gd name="connsiteY6" fmla="*/ 428071 h 1042788"/>
                    <a:gd name="connsiteX7" fmla="*/ 104699 w 450203"/>
                    <a:gd name="connsiteY7" fmla="*/ 290911 h 1042788"/>
                    <a:gd name="connsiteX8" fmla="*/ 196139 w 450203"/>
                    <a:gd name="connsiteY8" fmla="*/ 433151 h 1042788"/>
                    <a:gd name="connsiteX9" fmla="*/ 282499 w 450203"/>
                    <a:gd name="connsiteY9" fmla="*/ 610951 h 1042788"/>
                    <a:gd name="connsiteX10" fmla="*/ 130099 w 450203"/>
                    <a:gd name="connsiteY10" fmla="*/ 519511 h 1042788"/>
                    <a:gd name="connsiteX11" fmla="*/ 119939 w 450203"/>
                    <a:gd name="connsiteY11" fmla="*/ 707471 h 1042788"/>
                    <a:gd name="connsiteX12" fmla="*/ 3099 w 450203"/>
                    <a:gd name="connsiteY12" fmla="*/ 641431 h 1042788"/>
                    <a:gd name="connsiteX13" fmla="*/ 262179 w 450203"/>
                    <a:gd name="connsiteY13" fmla="*/ 966551 h 1042788"/>
                    <a:gd name="connsiteX14" fmla="*/ 53899 w 450203"/>
                    <a:gd name="connsiteY14" fmla="*/ 951311 h 1042788"/>
                    <a:gd name="connsiteX15" fmla="*/ 175819 w 450203"/>
                    <a:gd name="connsiteY15" fmla="*/ 1042751 h 1042788"/>
                    <a:gd name="connsiteX16" fmla="*/ 175819 w 450203"/>
                    <a:gd name="connsiteY16" fmla="*/ 961471 h 1042788"/>
                    <a:gd name="connsiteX17" fmla="*/ 216459 w 450203"/>
                    <a:gd name="connsiteY17" fmla="*/ 885271 h 1042788"/>
                    <a:gd name="connsiteX18" fmla="*/ 119939 w 450203"/>
                    <a:gd name="connsiteY18" fmla="*/ 676991 h 1042788"/>
                    <a:gd name="connsiteX19" fmla="*/ 267259 w 450203"/>
                    <a:gd name="connsiteY19" fmla="*/ 666831 h 1042788"/>
                    <a:gd name="connsiteX20" fmla="*/ 231699 w 450203"/>
                    <a:gd name="connsiteY20" fmla="*/ 270591 h 1042788"/>
                    <a:gd name="connsiteX21" fmla="*/ 318059 w 450203"/>
                    <a:gd name="connsiteY21" fmla="*/ 255351 h 1042788"/>
                    <a:gd name="connsiteX22" fmla="*/ 191059 w 450203"/>
                    <a:gd name="connsiteY22" fmla="*/ 1351 h 1042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50203" h="1042788">
                      <a:moveTo>
                        <a:pt x="191059" y="1351"/>
                      </a:moveTo>
                      <a:cubicBezTo>
                        <a:pt x="185132" y="-15582"/>
                        <a:pt x="272339" y="131738"/>
                        <a:pt x="282499" y="153751"/>
                      </a:cubicBezTo>
                      <a:cubicBezTo>
                        <a:pt x="292659" y="175764"/>
                        <a:pt x="279112" y="152904"/>
                        <a:pt x="252019" y="133431"/>
                      </a:cubicBezTo>
                      <a:cubicBezTo>
                        <a:pt x="224926" y="113958"/>
                        <a:pt x="109779" y="17438"/>
                        <a:pt x="119939" y="36911"/>
                      </a:cubicBezTo>
                      <a:cubicBezTo>
                        <a:pt x="130099" y="56384"/>
                        <a:pt x="310439" y="223178"/>
                        <a:pt x="312979" y="250271"/>
                      </a:cubicBezTo>
                      <a:cubicBezTo>
                        <a:pt x="315519" y="277364"/>
                        <a:pt x="112319" y="169838"/>
                        <a:pt x="135179" y="199471"/>
                      </a:cubicBezTo>
                      <a:cubicBezTo>
                        <a:pt x="158039" y="229104"/>
                        <a:pt x="455219" y="412831"/>
                        <a:pt x="450139" y="428071"/>
                      </a:cubicBezTo>
                      <a:cubicBezTo>
                        <a:pt x="445059" y="443311"/>
                        <a:pt x="147032" y="290064"/>
                        <a:pt x="104699" y="290911"/>
                      </a:cubicBezTo>
                      <a:cubicBezTo>
                        <a:pt x="62366" y="291758"/>
                        <a:pt x="166506" y="379811"/>
                        <a:pt x="196139" y="433151"/>
                      </a:cubicBezTo>
                      <a:cubicBezTo>
                        <a:pt x="225772" y="486491"/>
                        <a:pt x="293506" y="596558"/>
                        <a:pt x="282499" y="610951"/>
                      </a:cubicBezTo>
                      <a:cubicBezTo>
                        <a:pt x="271492" y="625344"/>
                        <a:pt x="157192" y="503424"/>
                        <a:pt x="130099" y="519511"/>
                      </a:cubicBezTo>
                      <a:cubicBezTo>
                        <a:pt x="103006" y="535598"/>
                        <a:pt x="141106" y="687151"/>
                        <a:pt x="119939" y="707471"/>
                      </a:cubicBezTo>
                      <a:cubicBezTo>
                        <a:pt x="98772" y="727791"/>
                        <a:pt x="-20608" y="598251"/>
                        <a:pt x="3099" y="641431"/>
                      </a:cubicBezTo>
                      <a:cubicBezTo>
                        <a:pt x="26806" y="684611"/>
                        <a:pt x="253712" y="914904"/>
                        <a:pt x="262179" y="966551"/>
                      </a:cubicBezTo>
                      <a:cubicBezTo>
                        <a:pt x="270646" y="1018198"/>
                        <a:pt x="68292" y="938611"/>
                        <a:pt x="53899" y="951311"/>
                      </a:cubicBezTo>
                      <a:cubicBezTo>
                        <a:pt x="39506" y="964011"/>
                        <a:pt x="155499" y="1041058"/>
                        <a:pt x="175819" y="1042751"/>
                      </a:cubicBezTo>
                      <a:cubicBezTo>
                        <a:pt x="196139" y="1044444"/>
                        <a:pt x="169046" y="987718"/>
                        <a:pt x="175819" y="961471"/>
                      </a:cubicBezTo>
                      <a:cubicBezTo>
                        <a:pt x="182592" y="935224"/>
                        <a:pt x="225772" y="932684"/>
                        <a:pt x="216459" y="885271"/>
                      </a:cubicBezTo>
                      <a:cubicBezTo>
                        <a:pt x="207146" y="837858"/>
                        <a:pt x="111472" y="713398"/>
                        <a:pt x="119939" y="676991"/>
                      </a:cubicBezTo>
                      <a:cubicBezTo>
                        <a:pt x="128406" y="640584"/>
                        <a:pt x="248632" y="734564"/>
                        <a:pt x="267259" y="666831"/>
                      </a:cubicBezTo>
                      <a:cubicBezTo>
                        <a:pt x="285886" y="599098"/>
                        <a:pt x="223232" y="339171"/>
                        <a:pt x="231699" y="270591"/>
                      </a:cubicBezTo>
                      <a:cubicBezTo>
                        <a:pt x="240166" y="202011"/>
                        <a:pt x="323139" y="298531"/>
                        <a:pt x="318059" y="255351"/>
                      </a:cubicBezTo>
                      <a:cubicBezTo>
                        <a:pt x="312979" y="212171"/>
                        <a:pt x="196986" y="18284"/>
                        <a:pt x="191059" y="135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フリーフォーム: 図形 121">
                  <a:extLst>
                    <a:ext uri="{FF2B5EF4-FFF2-40B4-BE49-F238E27FC236}">
                      <a16:creationId xmlns:a16="http://schemas.microsoft.com/office/drawing/2014/main" id="{12718FA7-711A-4726-BA30-A9C42EB9C7FC}"/>
                    </a:ext>
                  </a:extLst>
                </p:cNvPr>
                <p:cNvSpPr/>
                <p:nvPr/>
              </p:nvSpPr>
              <p:spPr>
                <a:xfrm>
                  <a:off x="2346940" y="5927911"/>
                  <a:ext cx="313899" cy="112700"/>
                </a:xfrm>
                <a:custGeom>
                  <a:avLst/>
                  <a:gdLst>
                    <a:gd name="connsiteX0" fmla="*/ 259100 w 313899"/>
                    <a:gd name="connsiteY0" fmla="*/ 41089 h 112700"/>
                    <a:gd name="connsiteX1" fmla="*/ 147340 w 313899"/>
                    <a:gd name="connsiteY1" fmla="*/ 112209 h 112700"/>
                    <a:gd name="connsiteX2" fmla="*/ 20 w 313899"/>
                    <a:gd name="connsiteY2" fmla="*/ 449 h 112700"/>
                    <a:gd name="connsiteX3" fmla="*/ 157500 w 313899"/>
                    <a:gd name="connsiteY3" fmla="*/ 71569 h 112700"/>
                    <a:gd name="connsiteX4" fmla="*/ 309900 w 313899"/>
                    <a:gd name="connsiteY4" fmla="*/ 36009 h 112700"/>
                    <a:gd name="connsiteX5" fmla="*/ 259100 w 313899"/>
                    <a:gd name="connsiteY5" fmla="*/ 41089 h 11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899" h="112700">
                      <a:moveTo>
                        <a:pt x="259100" y="41089"/>
                      </a:moveTo>
                      <a:cubicBezTo>
                        <a:pt x="232007" y="53789"/>
                        <a:pt x="190520" y="118982"/>
                        <a:pt x="147340" y="112209"/>
                      </a:cubicBezTo>
                      <a:cubicBezTo>
                        <a:pt x="104160" y="105436"/>
                        <a:pt x="-1673" y="7222"/>
                        <a:pt x="20" y="449"/>
                      </a:cubicBezTo>
                      <a:cubicBezTo>
                        <a:pt x="1713" y="-6324"/>
                        <a:pt x="105853" y="65642"/>
                        <a:pt x="157500" y="71569"/>
                      </a:cubicBezTo>
                      <a:cubicBezTo>
                        <a:pt x="209147" y="77496"/>
                        <a:pt x="292967" y="38549"/>
                        <a:pt x="309900" y="36009"/>
                      </a:cubicBezTo>
                      <a:cubicBezTo>
                        <a:pt x="326833" y="33469"/>
                        <a:pt x="286193" y="28389"/>
                        <a:pt x="259100" y="4108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" name="フリーフォーム: 図形 122">
                  <a:extLst>
                    <a:ext uri="{FF2B5EF4-FFF2-40B4-BE49-F238E27FC236}">
                      <a16:creationId xmlns:a16="http://schemas.microsoft.com/office/drawing/2014/main" id="{62C6ED74-9216-4DC5-99B5-1B5D3A64771E}"/>
                    </a:ext>
                  </a:extLst>
                </p:cNvPr>
                <p:cNvSpPr/>
                <p:nvPr/>
              </p:nvSpPr>
              <p:spPr>
                <a:xfrm>
                  <a:off x="2301195" y="6054329"/>
                  <a:ext cx="419528" cy="363401"/>
                </a:xfrm>
                <a:custGeom>
                  <a:avLst/>
                  <a:gdLst>
                    <a:gd name="connsiteX0" fmla="*/ 299765 w 419528"/>
                    <a:gd name="connsiteY0" fmla="*/ 1031 h 363401"/>
                    <a:gd name="connsiteX1" fmla="*/ 188005 w 419528"/>
                    <a:gd name="connsiteY1" fmla="*/ 138191 h 363401"/>
                    <a:gd name="connsiteX2" fmla="*/ 198165 w 419528"/>
                    <a:gd name="connsiteY2" fmla="*/ 249951 h 363401"/>
                    <a:gd name="connsiteX3" fmla="*/ 299765 w 419528"/>
                    <a:gd name="connsiteY3" fmla="*/ 163591 h 363401"/>
                    <a:gd name="connsiteX4" fmla="*/ 203245 w 419528"/>
                    <a:gd name="connsiteY4" fmla="*/ 305831 h 363401"/>
                    <a:gd name="connsiteX5" fmla="*/ 45 w 419528"/>
                    <a:gd name="connsiteY5" fmla="*/ 331231 h 363401"/>
                    <a:gd name="connsiteX6" fmla="*/ 182925 w 419528"/>
                    <a:gd name="connsiteY6" fmla="*/ 341391 h 363401"/>
                    <a:gd name="connsiteX7" fmla="*/ 345485 w 419528"/>
                    <a:gd name="connsiteY7" fmla="*/ 346471 h 363401"/>
                    <a:gd name="connsiteX8" fmla="*/ 416605 w 419528"/>
                    <a:gd name="connsiteY8" fmla="*/ 280431 h 363401"/>
                    <a:gd name="connsiteX9" fmla="*/ 254045 w 419528"/>
                    <a:gd name="connsiteY9" fmla="*/ 361711 h 363401"/>
                    <a:gd name="connsiteX10" fmla="*/ 30525 w 419528"/>
                    <a:gd name="connsiteY10" fmla="*/ 331231 h 363401"/>
                    <a:gd name="connsiteX11" fmla="*/ 233725 w 419528"/>
                    <a:gd name="connsiteY11" fmla="*/ 280431 h 363401"/>
                    <a:gd name="connsiteX12" fmla="*/ 299765 w 419528"/>
                    <a:gd name="connsiteY12" fmla="*/ 163591 h 363401"/>
                    <a:gd name="connsiteX13" fmla="*/ 213405 w 419528"/>
                    <a:gd name="connsiteY13" fmla="*/ 188991 h 363401"/>
                    <a:gd name="connsiteX14" fmla="*/ 198165 w 419528"/>
                    <a:gd name="connsiteY14" fmla="*/ 82311 h 363401"/>
                    <a:gd name="connsiteX15" fmla="*/ 299765 w 419528"/>
                    <a:gd name="connsiteY15" fmla="*/ 1031 h 363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19528" h="363401">
                      <a:moveTo>
                        <a:pt x="299765" y="1031"/>
                      </a:moveTo>
                      <a:cubicBezTo>
                        <a:pt x="298072" y="10344"/>
                        <a:pt x="204938" y="96704"/>
                        <a:pt x="188005" y="138191"/>
                      </a:cubicBezTo>
                      <a:cubicBezTo>
                        <a:pt x="171072" y="179678"/>
                        <a:pt x="179538" y="245718"/>
                        <a:pt x="198165" y="249951"/>
                      </a:cubicBezTo>
                      <a:cubicBezTo>
                        <a:pt x="216792" y="254184"/>
                        <a:pt x="298918" y="154278"/>
                        <a:pt x="299765" y="163591"/>
                      </a:cubicBezTo>
                      <a:cubicBezTo>
                        <a:pt x="300612" y="172904"/>
                        <a:pt x="253198" y="277891"/>
                        <a:pt x="203245" y="305831"/>
                      </a:cubicBezTo>
                      <a:cubicBezTo>
                        <a:pt x="153292" y="333771"/>
                        <a:pt x="3432" y="325304"/>
                        <a:pt x="45" y="331231"/>
                      </a:cubicBezTo>
                      <a:cubicBezTo>
                        <a:pt x="-3342" y="337158"/>
                        <a:pt x="182925" y="341391"/>
                        <a:pt x="182925" y="341391"/>
                      </a:cubicBezTo>
                      <a:cubicBezTo>
                        <a:pt x="240498" y="343931"/>
                        <a:pt x="306538" y="356631"/>
                        <a:pt x="345485" y="346471"/>
                      </a:cubicBezTo>
                      <a:cubicBezTo>
                        <a:pt x="384432" y="336311"/>
                        <a:pt x="431845" y="277891"/>
                        <a:pt x="416605" y="280431"/>
                      </a:cubicBezTo>
                      <a:cubicBezTo>
                        <a:pt x="401365" y="282971"/>
                        <a:pt x="318392" y="353244"/>
                        <a:pt x="254045" y="361711"/>
                      </a:cubicBezTo>
                      <a:cubicBezTo>
                        <a:pt x="189698" y="370178"/>
                        <a:pt x="33912" y="344778"/>
                        <a:pt x="30525" y="331231"/>
                      </a:cubicBezTo>
                      <a:cubicBezTo>
                        <a:pt x="27138" y="317684"/>
                        <a:pt x="188852" y="308371"/>
                        <a:pt x="233725" y="280431"/>
                      </a:cubicBezTo>
                      <a:cubicBezTo>
                        <a:pt x="278598" y="252491"/>
                        <a:pt x="303152" y="178831"/>
                        <a:pt x="299765" y="163591"/>
                      </a:cubicBezTo>
                      <a:cubicBezTo>
                        <a:pt x="296378" y="148351"/>
                        <a:pt x="230338" y="202538"/>
                        <a:pt x="213405" y="188991"/>
                      </a:cubicBezTo>
                      <a:cubicBezTo>
                        <a:pt x="196472" y="175444"/>
                        <a:pt x="182925" y="117024"/>
                        <a:pt x="198165" y="82311"/>
                      </a:cubicBezTo>
                      <a:cubicBezTo>
                        <a:pt x="213405" y="47598"/>
                        <a:pt x="301458" y="-8282"/>
                        <a:pt x="299765" y="103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" name="フリーフォーム: 図形 123">
                  <a:extLst>
                    <a:ext uri="{FF2B5EF4-FFF2-40B4-BE49-F238E27FC236}">
                      <a16:creationId xmlns:a16="http://schemas.microsoft.com/office/drawing/2014/main" id="{C0722F2A-E3CB-4904-AE82-DD5E18068E1A}"/>
                    </a:ext>
                  </a:extLst>
                </p:cNvPr>
                <p:cNvSpPr/>
                <p:nvPr/>
              </p:nvSpPr>
              <p:spPr>
                <a:xfrm>
                  <a:off x="2377234" y="6390553"/>
                  <a:ext cx="218683" cy="518827"/>
                </a:xfrm>
                <a:custGeom>
                  <a:avLst/>
                  <a:gdLst>
                    <a:gd name="connsiteX0" fmla="*/ 218646 w 218683"/>
                    <a:gd name="connsiteY0" fmla="*/ 87 h 518827"/>
                    <a:gd name="connsiteX1" fmla="*/ 152606 w 218683"/>
                    <a:gd name="connsiteY1" fmla="*/ 203287 h 518827"/>
                    <a:gd name="connsiteX2" fmla="*/ 208486 w 218683"/>
                    <a:gd name="connsiteY2" fmla="*/ 345527 h 518827"/>
                    <a:gd name="connsiteX3" fmla="*/ 152606 w 218683"/>
                    <a:gd name="connsiteY3" fmla="*/ 442047 h 518827"/>
                    <a:gd name="connsiteX4" fmla="*/ 206 w 218683"/>
                    <a:gd name="connsiteY4" fmla="*/ 518247 h 518827"/>
                    <a:gd name="connsiteX5" fmla="*/ 188166 w 218683"/>
                    <a:gd name="connsiteY5" fmla="*/ 401407 h 518827"/>
                    <a:gd name="connsiteX6" fmla="*/ 162766 w 218683"/>
                    <a:gd name="connsiteY6" fmla="*/ 228687 h 518827"/>
                    <a:gd name="connsiteX7" fmla="*/ 218646 w 218683"/>
                    <a:gd name="connsiteY7" fmla="*/ 87 h 518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8683" h="518827">
                      <a:moveTo>
                        <a:pt x="218646" y="87"/>
                      </a:moveTo>
                      <a:cubicBezTo>
                        <a:pt x="216953" y="-4146"/>
                        <a:pt x="154299" y="145714"/>
                        <a:pt x="152606" y="203287"/>
                      </a:cubicBezTo>
                      <a:cubicBezTo>
                        <a:pt x="150913" y="260860"/>
                        <a:pt x="208486" y="305734"/>
                        <a:pt x="208486" y="345527"/>
                      </a:cubicBezTo>
                      <a:cubicBezTo>
                        <a:pt x="208486" y="385320"/>
                        <a:pt x="187319" y="413260"/>
                        <a:pt x="152606" y="442047"/>
                      </a:cubicBezTo>
                      <a:cubicBezTo>
                        <a:pt x="117893" y="470834"/>
                        <a:pt x="-5721" y="525020"/>
                        <a:pt x="206" y="518247"/>
                      </a:cubicBezTo>
                      <a:cubicBezTo>
                        <a:pt x="6133" y="511474"/>
                        <a:pt x="161073" y="449667"/>
                        <a:pt x="188166" y="401407"/>
                      </a:cubicBezTo>
                      <a:cubicBezTo>
                        <a:pt x="215259" y="353147"/>
                        <a:pt x="161919" y="290494"/>
                        <a:pt x="162766" y="228687"/>
                      </a:cubicBezTo>
                      <a:cubicBezTo>
                        <a:pt x="163613" y="166880"/>
                        <a:pt x="220339" y="4320"/>
                        <a:pt x="218646" y="8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" name="フリーフォーム: 図形 124">
                  <a:extLst>
                    <a:ext uri="{FF2B5EF4-FFF2-40B4-BE49-F238E27FC236}">
                      <a16:creationId xmlns:a16="http://schemas.microsoft.com/office/drawing/2014/main" id="{37DC9178-2EB0-4CD7-8A61-4B209841914A}"/>
                    </a:ext>
                  </a:extLst>
                </p:cNvPr>
                <p:cNvSpPr/>
                <p:nvPr/>
              </p:nvSpPr>
              <p:spPr>
                <a:xfrm>
                  <a:off x="2661216" y="6492136"/>
                  <a:ext cx="102476" cy="845775"/>
                </a:xfrm>
                <a:custGeom>
                  <a:avLst/>
                  <a:gdLst>
                    <a:gd name="connsiteX0" fmla="*/ 102304 w 102476"/>
                    <a:gd name="connsiteY0" fmla="*/ 104 h 845775"/>
                    <a:gd name="connsiteX1" fmla="*/ 21024 w 102476"/>
                    <a:gd name="connsiteY1" fmla="*/ 462384 h 845775"/>
                    <a:gd name="connsiteX2" fmla="*/ 15944 w 102476"/>
                    <a:gd name="connsiteY2" fmla="*/ 843384 h 845775"/>
                    <a:gd name="connsiteX3" fmla="*/ 704 w 102476"/>
                    <a:gd name="connsiteY3" fmla="*/ 614784 h 845775"/>
                    <a:gd name="connsiteX4" fmla="*/ 41344 w 102476"/>
                    <a:gd name="connsiteY4" fmla="*/ 421744 h 845775"/>
                    <a:gd name="connsiteX5" fmla="*/ 102304 w 102476"/>
                    <a:gd name="connsiteY5" fmla="*/ 104 h 84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476" h="845775">
                      <a:moveTo>
                        <a:pt x="102304" y="104"/>
                      </a:moveTo>
                      <a:cubicBezTo>
                        <a:pt x="98917" y="6877"/>
                        <a:pt x="35417" y="321837"/>
                        <a:pt x="21024" y="462384"/>
                      </a:cubicBezTo>
                      <a:cubicBezTo>
                        <a:pt x="6631" y="602931"/>
                        <a:pt x="19331" y="817984"/>
                        <a:pt x="15944" y="843384"/>
                      </a:cubicBezTo>
                      <a:cubicBezTo>
                        <a:pt x="12557" y="868784"/>
                        <a:pt x="-3529" y="685057"/>
                        <a:pt x="704" y="614784"/>
                      </a:cubicBezTo>
                      <a:cubicBezTo>
                        <a:pt x="4937" y="544511"/>
                        <a:pt x="24411" y="525037"/>
                        <a:pt x="41344" y="421744"/>
                      </a:cubicBezTo>
                      <a:cubicBezTo>
                        <a:pt x="58277" y="318451"/>
                        <a:pt x="105691" y="-6669"/>
                        <a:pt x="102304" y="10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" name="フリーフォーム: 図形 125">
                  <a:extLst>
                    <a:ext uri="{FF2B5EF4-FFF2-40B4-BE49-F238E27FC236}">
                      <a16:creationId xmlns:a16="http://schemas.microsoft.com/office/drawing/2014/main" id="{08C5DEB6-E14C-4623-9296-F74929C5C117}"/>
                    </a:ext>
                  </a:extLst>
                </p:cNvPr>
                <p:cNvSpPr/>
                <p:nvPr/>
              </p:nvSpPr>
              <p:spPr>
                <a:xfrm>
                  <a:off x="2499339" y="6903720"/>
                  <a:ext cx="135688" cy="238760"/>
                </a:xfrm>
                <a:custGeom>
                  <a:avLst/>
                  <a:gdLst>
                    <a:gd name="connsiteX0" fmla="*/ 21 w 135688"/>
                    <a:gd name="connsiteY0" fmla="*/ 0 h 238760"/>
                    <a:gd name="connsiteX1" fmla="*/ 116861 w 135688"/>
                    <a:gd name="connsiteY1" fmla="*/ 127000 h 238760"/>
                    <a:gd name="connsiteX2" fmla="*/ 127021 w 135688"/>
                    <a:gd name="connsiteY2" fmla="*/ 238760 h 238760"/>
                    <a:gd name="connsiteX3" fmla="*/ 127021 w 135688"/>
                    <a:gd name="connsiteY3" fmla="*/ 127000 h 238760"/>
                    <a:gd name="connsiteX4" fmla="*/ 21 w 135688"/>
                    <a:gd name="connsiteY4" fmla="*/ 0 h 238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688" h="238760">
                      <a:moveTo>
                        <a:pt x="21" y="0"/>
                      </a:moveTo>
                      <a:cubicBezTo>
                        <a:pt x="-1672" y="0"/>
                        <a:pt x="95694" y="87207"/>
                        <a:pt x="116861" y="127000"/>
                      </a:cubicBezTo>
                      <a:cubicBezTo>
                        <a:pt x="138028" y="166793"/>
                        <a:pt x="125328" y="238760"/>
                        <a:pt x="127021" y="238760"/>
                      </a:cubicBezTo>
                      <a:cubicBezTo>
                        <a:pt x="128714" y="238760"/>
                        <a:pt x="145648" y="165100"/>
                        <a:pt x="127021" y="127000"/>
                      </a:cubicBezTo>
                      <a:cubicBezTo>
                        <a:pt x="108394" y="88900"/>
                        <a:pt x="1714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フリーフォーム: 図形 126">
                  <a:extLst>
                    <a:ext uri="{FF2B5EF4-FFF2-40B4-BE49-F238E27FC236}">
                      <a16:creationId xmlns:a16="http://schemas.microsoft.com/office/drawing/2014/main" id="{BCD2F6E8-DFB8-47F2-A5DC-0B2D08829C3E}"/>
                    </a:ext>
                  </a:extLst>
                </p:cNvPr>
                <p:cNvSpPr/>
                <p:nvPr/>
              </p:nvSpPr>
              <p:spPr>
                <a:xfrm>
                  <a:off x="2673937" y="7220410"/>
                  <a:ext cx="118078" cy="1385658"/>
                </a:xfrm>
                <a:custGeom>
                  <a:avLst/>
                  <a:gdLst>
                    <a:gd name="connsiteX0" fmla="*/ 1530 w 118078"/>
                    <a:gd name="connsiteY0" fmla="*/ 1657 h 1385658"/>
                    <a:gd name="connsiteX1" fmla="*/ 52330 w 118078"/>
                    <a:gd name="connsiteY1" fmla="*/ 755190 h 1385658"/>
                    <a:gd name="connsiteX2" fmla="*/ 86196 w 118078"/>
                    <a:gd name="connsiteY2" fmla="*/ 1381723 h 1385658"/>
                    <a:gd name="connsiteX3" fmla="*/ 115830 w 118078"/>
                    <a:gd name="connsiteY3" fmla="*/ 971090 h 1385658"/>
                    <a:gd name="connsiteX4" fmla="*/ 1530 w 118078"/>
                    <a:gd name="connsiteY4" fmla="*/ 1657 h 138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078" h="1385658">
                      <a:moveTo>
                        <a:pt x="1530" y="1657"/>
                      </a:moveTo>
                      <a:cubicBezTo>
                        <a:pt x="-9053" y="-34326"/>
                        <a:pt x="38219" y="525179"/>
                        <a:pt x="52330" y="755190"/>
                      </a:cubicBezTo>
                      <a:cubicBezTo>
                        <a:pt x="66441" y="985201"/>
                        <a:pt x="75613" y="1345740"/>
                        <a:pt x="86196" y="1381723"/>
                      </a:cubicBezTo>
                      <a:cubicBezTo>
                        <a:pt x="96779" y="1417706"/>
                        <a:pt x="126413" y="1201101"/>
                        <a:pt x="115830" y="971090"/>
                      </a:cubicBezTo>
                      <a:cubicBezTo>
                        <a:pt x="105247" y="741079"/>
                        <a:pt x="12113" y="37640"/>
                        <a:pt x="1530" y="16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" name="フリーフォーム: 図形 127">
                  <a:extLst>
                    <a:ext uri="{FF2B5EF4-FFF2-40B4-BE49-F238E27FC236}">
                      <a16:creationId xmlns:a16="http://schemas.microsoft.com/office/drawing/2014/main" id="{1F6E2BA4-2DAF-4BA3-896B-6255EEB7AAFF}"/>
                    </a:ext>
                  </a:extLst>
                </p:cNvPr>
                <p:cNvSpPr/>
                <p:nvPr/>
              </p:nvSpPr>
              <p:spPr>
                <a:xfrm>
                  <a:off x="2783581" y="6527314"/>
                  <a:ext cx="424021" cy="1796530"/>
                </a:xfrm>
                <a:custGeom>
                  <a:avLst/>
                  <a:gdLst>
                    <a:gd name="connsiteX0" fmla="*/ 23119 w 424021"/>
                    <a:gd name="connsiteY0" fmla="*/ 4719 h 1796530"/>
                    <a:gd name="connsiteX1" fmla="*/ 18886 w 424021"/>
                    <a:gd name="connsiteY1" fmla="*/ 250253 h 1796530"/>
                    <a:gd name="connsiteX2" fmla="*/ 188219 w 424021"/>
                    <a:gd name="connsiteY2" fmla="*/ 580453 h 1796530"/>
                    <a:gd name="connsiteX3" fmla="*/ 399886 w 424021"/>
                    <a:gd name="connsiteY3" fmla="*/ 724386 h 1796530"/>
                    <a:gd name="connsiteX4" fmla="*/ 399886 w 424021"/>
                    <a:gd name="connsiteY4" fmla="*/ 842919 h 1796530"/>
                    <a:gd name="connsiteX5" fmla="*/ 226319 w 424021"/>
                    <a:gd name="connsiteY5" fmla="*/ 1185819 h 1796530"/>
                    <a:gd name="connsiteX6" fmla="*/ 154352 w 424021"/>
                    <a:gd name="connsiteY6" fmla="*/ 1795419 h 1796530"/>
                    <a:gd name="connsiteX7" fmla="*/ 298286 w 424021"/>
                    <a:gd name="connsiteY7" fmla="*/ 1325519 h 1796530"/>
                    <a:gd name="connsiteX8" fmla="*/ 353319 w 424021"/>
                    <a:gd name="connsiteY8" fmla="*/ 927586 h 1796530"/>
                    <a:gd name="connsiteX9" fmla="*/ 344852 w 424021"/>
                    <a:gd name="connsiteY9" fmla="*/ 686286 h 1796530"/>
                    <a:gd name="connsiteX10" fmla="*/ 188219 w 424021"/>
                    <a:gd name="connsiteY10" fmla="*/ 470386 h 1796530"/>
                    <a:gd name="connsiteX11" fmla="*/ 23119 w 424021"/>
                    <a:gd name="connsiteY11" fmla="*/ 4719 h 179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4021" h="1796530">
                      <a:moveTo>
                        <a:pt x="23119" y="4719"/>
                      </a:moveTo>
                      <a:cubicBezTo>
                        <a:pt x="-5103" y="-31970"/>
                        <a:pt x="-8631" y="154297"/>
                        <a:pt x="18886" y="250253"/>
                      </a:cubicBezTo>
                      <a:cubicBezTo>
                        <a:pt x="46403" y="346209"/>
                        <a:pt x="124719" y="501431"/>
                        <a:pt x="188219" y="580453"/>
                      </a:cubicBezTo>
                      <a:cubicBezTo>
                        <a:pt x="251719" y="659475"/>
                        <a:pt x="364608" y="680642"/>
                        <a:pt x="399886" y="724386"/>
                      </a:cubicBezTo>
                      <a:cubicBezTo>
                        <a:pt x="435164" y="768130"/>
                        <a:pt x="428814" y="766013"/>
                        <a:pt x="399886" y="842919"/>
                      </a:cubicBezTo>
                      <a:cubicBezTo>
                        <a:pt x="370958" y="919825"/>
                        <a:pt x="267241" y="1027069"/>
                        <a:pt x="226319" y="1185819"/>
                      </a:cubicBezTo>
                      <a:cubicBezTo>
                        <a:pt x="185397" y="1344569"/>
                        <a:pt x="142358" y="1772136"/>
                        <a:pt x="154352" y="1795419"/>
                      </a:cubicBezTo>
                      <a:cubicBezTo>
                        <a:pt x="166346" y="1818702"/>
                        <a:pt x="265125" y="1470158"/>
                        <a:pt x="298286" y="1325519"/>
                      </a:cubicBezTo>
                      <a:cubicBezTo>
                        <a:pt x="331447" y="1180880"/>
                        <a:pt x="345558" y="1034125"/>
                        <a:pt x="353319" y="927586"/>
                      </a:cubicBezTo>
                      <a:cubicBezTo>
                        <a:pt x="361080" y="821047"/>
                        <a:pt x="372369" y="762486"/>
                        <a:pt x="344852" y="686286"/>
                      </a:cubicBezTo>
                      <a:cubicBezTo>
                        <a:pt x="317335" y="610086"/>
                        <a:pt x="243958" y="583981"/>
                        <a:pt x="188219" y="470386"/>
                      </a:cubicBezTo>
                      <a:cubicBezTo>
                        <a:pt x="132480" y="356792"/>
                        <a:pt x="51341" y="41408"/>
                        <a:pt x="23119" y="471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" name="フリーフォーム: 図形 128">
                  <a:extLst>
                    <a:ext uri="{FF2B5EF4-FFF2-40B4-BE49-F238E27FC236}">
                      <a16:creationId xmlns:a16="http://schemas.microsoft.com/office/drawing/2014/main" id="{F1B33D45-F6B6-4857-A88E-838E317E49BB}"/>
                    </a:ext>
                  </a:extLst>
                </p:cNvPr>
                <p:cNvSpPr/>
                <p:nvPr/>
              </p:nvSpPr>
              <p:spPr>
                <a:xfrm>
                  <a:off x="2717749" y="8299985"/>
                  <a:ext cx="304909" cy="1843094"/>
                </a:xfrm>
                <a:custGeom>
                  <a:avLst/>
                  <a:gdLst>
                    <a:gd name="connsiteX0" fmla="*/ 220184 w 304909"/>
                    <a:gd name="connsiteY0" fmla="*/ 1582 h 1843094"/>
                    <a:gd name="connsiteX1" fmla="*/ 237118 w 304909"/>
                    <a:gd name="connsiteY1" fmla="*/ 551915 h 1843094"/>
                    <a:gd name="connsiteX2" fmla="*/ 304851 w 304909"/>
                    <a:gd name="connsiteY2" fmla="*/ 1051448 h 1843094"/>
                    <a:gd name="connsiteX3" fmla="*/ 224418 w 304909"/>
                    <a:gd name="connsiteY3" fmla="*/ 1436682 h 1843094"/>
                    <a:gd name="connsiteX4" fmla="*/ 51 w 304909"/>
                    <a:gd name="connsiteY4" fmla="*/ 1843082 h 1843094"/>
                    <a:gd name="connsiteX5" fmla="*/ 245584 w 304909"/>
                    <a:gd name="connsiteY5" fmla="*/ 1423982 h 1843094"/>
                    <a:gd name="connsiteX6" fmla="*/ 228651 w 304909"/>
                    <a:gd name="connsiteY6" fmla="*/ 420682 h 1843094"/>
                    <a:gd name="connsiteX7" fmla="*/ 220184 w 304909"/>
                    <a:gd name="connsiteY7" fmla="*/ 1582 h 184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4909" h="1843094">
                      <a:moveTo>
                        <a:pt x="220184" y="1582"/>
                      </a:moveTo>
                      <a:cubicBezTo>
                        <a:pt x="221595" y="23454"/>
                        <a:pt x="223007" y="376937"/>
                        <a:pt x="237118" y="551915"/>
                      </a:cubicBezTo>
                      <a:cubicBezTo>
                        <a:pt x="251229" y="726893"/>
                        <a:pt x="306968" y="903987"/>
                        <a:pt x="304851" y="1051448"/>
                      </a:cubicBezTo>
                      <a:cubicBezTo>
                        <a:pt x="302734" y="1198909"/>
                        <a:pt x="275218" y="1304743"/>
                        <a:pt x="224418" y="1436682"/>
                      </a:cubicBezTo>
                      <a:cubicBezTo>
                        <a:pt x="173618" y="1568621"/>
                        <a:pt x="-3477" y="1845199"/>
                        <a:pt x="51" y="1843082"/>
                      </a:cubicBezTo>
                      <a:cubicBezTo>
                        <a:pt x="3579" y="1840965"/>
                        <a:pt x="207484" y="1661049"/>
                        <a:pt x="245584" y="1423982"/>
                      </a:cubicBezTo>
                      <a:cubicBezTo>
                        <a:pt x="283684" y="1186915"/>
                        <a:pt x="232884" y="653515"/>
                        <a:pt x="228651" y="420682"/>
                      </a:cubicBezTo>
                      <a:cubicBezTo>
                        <a:pt x="224418" y="187849"/>
                        <a:pt x="218773" y="-20290"/>
                        <a:pt x="220184" y="158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" name="フリーフォーム: 図形 129">
                  <a:extLst>
                    <a:ext uri="{FF2B5EF4-FFF2-40B4-BE49-F238E27FC236}">
                      <a16:creationId xmlns:a16="http://schemas.microsoft.com/office/drawing/2014/main" id="{A27C6D02-52D8-4FA3-916D-FD2F992D94CC}"/>
                    </a:ext>
                  </a:extLst>
                </p:cNvPr>
                <p:cNvSpPr/>
                <p:nvPr/>
              </p:nvSpPr>
              <p:spPr>
                <a:xfrm>
                  <a:off x="2759285" y="8465118"/>
                  <a:ext cx="111728" cy="1504159"/>
                </a:xfrm>
                <a:custGeom>
                  <a:avLst/>
                  <a:gdLst>
                    <a:gd name="connsiteX0" fmla="*/ 43182 w 111728"/>
                    <a:gd name="connsiteY0" fmla="*/ 31182 h 1504159"/>
                    <a:gd name="connsiteX1" fmla="*/ 13548 w 111728"/>
                    <a:gd name="connsiteY1" fmla="*/ 628082 h 1504159"/>
                    <a:gd name="connsiteX2" fmla="*/ 110915 w 111728"/>
                    <a:gd name="connsiteY2" fmla="*/ 1153015 h 1504159"/>
                    <a:gd name="connsiteX3" fmla="*/ 60115 w 111728"/>
                    <a:gd name="connsiteY3" fmla="*/ 1491682 h 1504159"/>
                    <a:gd name="connsiteX4" fmla="*/ 60115 w 111728"/>
                    <a:gd name="connsiteY4" fmla="*/ 712749 h 1504159"/>
                    <a:gd name="connsiteX5" fmla="*/ 848 w 111728"/>
                    <a:gd name="connsiteY5" fmla="*/ 149715 h 1504159"/>
                    <a:gd name="connsiteX6" fmla="*/ 43182 w 111728"/>
                    <a:gd name="connsiteY6" fmla="*/ 31182 h 1504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728" h="1504159">
                      <a:moveTo>
                        <a:pt x="43182" y="31182"/>
                      </a:moveTo>
                      <a:cubicBezTo>
                        <a:pt x="45299" y="110910"/>
                        <a:pt x="2259" y="441110"/>
                        <a:pt x="13548" y="628082"/>
                      </a:cubicBezTo>
                      <a:cubicBezTo>
                        <a:pt x="24837" y="815054"/>
                        <a:pt x="103154" y="1009082"/>
                        <a:pt x="110915" y="1153015"/>
                      </a:cubicBezTo>
                      <a:cubicBezTo>
                        <a:pt x="118676" y="1296948"/>
                        <a:pt x="68582" y="1565060"/>
                        <a:pt x="60115" y="1491682"/>
                      </a:cubicBezTo>
                      <a:cubicBezTo>
                        <a:pt x="51648" y="1418304"/>
                        <a:pt x="69993" y="936410"/>
                        <a:pt x="60115" y="712749"/>
                      </a:cubicBezTo>
                      <a:cubicBezTo>
                        <a:pt x="50237" y="489088"/>
                        <a:pt x="8609" y="262604"/>
                        <a:pt x="848" y="149715"/>
                      </a:cubicBezTo>
                      <a:cubicBezTo>
                        <a:pt x="-6913" y="36826"/>
                        <a:pt x="41065" y="-48546"/>
                        <a:pt x="43182" y="3118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フリーフォーム: 図形 130">
                  <a:extLst>
                    <a:ext uri="{FF2B5EF4-FFF2-40B4-BE49-F238E27FC236}">
                      <a16:creationId xmlns:a16="http://schemas.microsoft.com/office/drawing/2014/main" id="{3C00B881-D5CE-41E1-86B8-99ABC5610AC9}"/>
                    </a:ext>
                  </a:extLst>
                </p:cNvPr>
                <p:cNvSpPr/>
                <p:nvPr/>
              </p:nvSpPr>
              <p:spPr>
                <a:xfrm>
                  <a:off x="3822649" y="5465226"/>
                  <a:ext cx="293393" cy="982529"/>
                </a:xfrm>
                <a:custGeom>
                  <a:avLst/>
                  <a:gdLst>
                    <a:gd name="connsiteX0" fmla="*/ 51 w 293393"/>
                    <a:gd name="connsiteY0" fmla="*/ 7 h 982529"/>
                    <a:gd name="connsiteX1" fmla="*/ 232884 w 293393"/>
                    <a:gd name="connsiteY1" fmla="*/ 296341 h 982529"/>
                    <a:gd name="connsiteX2" fmla="*/ 262518 w 293393"/>
                    <a:gd name="connsiteY2" fmla="*/ 529174 h 982529"/>
                    <a:gd name="connsiteX3" fmla="*/ 258284 w 293393"/>
                    <a:gd name="connsiteY3" fmla="*/ 821274 h 982529"/>
                    <a:gd name="connsiteX4" fmla="*/ 292151 w 293393"/>
                    <a:gd name="connsiteY4" fmla="*/ 982141 h 982529"/>
                    <a:gd name="connsiteX5" fmla="*/ 207484 w 293393"/>
                    <a:gd name="connsiteY5" fmla="*/ 855141 h 982529"/>
                    <a:gd name="connsiteX6" fmla="*/ 241351 w 293393"/>
                    <a:gd name="connsiteY6" fmla="*/ 524941 h 982529"/>
                    <a:gd name="connsiteX7" fmla="*/ 211718 w 293393"/>
                    <a:gd name="connsiteY7" fmla="*/ 304807 h 982529"/>
                    <a:gd name="connsiteX8" fmla="*/ 51 w 293393"/>
                    <a:gd name="connsiteY8" fmla="*/ 7 h 982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3393" h="982529">
                      <a:moveTo>
                        <a:pt x="51" y="7"/>
                      </a:moveTo>
                      <a:cubicBezTo>
                        <a:pt x="3579" y="-1404"/>
                        <a:pt x="189139" y="208146"/>
                        <a:pt x="232884" y="296341"/>
                      </a:cubicBezTo>
                      <a:cubicBezTo>
                        <a:pt x="276629" y="384536"/>
                        <a:pt x="258285" y="441685"/>
                        <a:pt x="262518" y="529174"/>
                      </a:cubicBezTo>
                      <a:cubicBezTo>
                        <a:pt x="266751" y="616663"/>
                        <a:pt x="253345" y="745780"/>
                        <a:pt x="258284" y="821274"/>
                      </a:cubicBezTo>
                      <a:cubicBezTo>
                        <a:pt x="263223" y="896768"/>
                        <a:pt x="300618" y="976497"/>
                        <a:pt x="292151" y="982141"/>
                      </a:cubicBezTo>
                      <a:cubicBezTo>
                        <a:pt x="283684" y="987785"/>
                        <a:pt x="215951" y="931341"/>
                        <a:pt x="207484" y="855141"/>
                      </a:cubicBezTo>
                      <a:cubicBezTo>
                        <a:pt x="199017" y="778941"/>
                        <a:pt x="240645" y="616663"/>
                        <a:pt x="241351" y="524941"/>
                      </a:cubicBezTo>
                      <a:cubicBezTo>
                        <a:pt x="242057" y="433219"/>
                        <a:pt x="249112" y="387357"/>
                        <a:pt x="211718" y="304807"/>
                      </a:cubicBezTo>
                      <a:cubicBezTo>
                        <a:pt x="174324" y="222257"/>
                        <a:pt x="-3477" y="1418"/>
                        <a:pt x="51" y="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" name="フリーフォーム: 図形 131">
                  <a:extLst>
                    <a:ext uri="{FF2B5EF4-FFF2-40B4-BE49-F238E27FC236}">
                      <a16:creationId xmlns:a16="http://schemas.microsoft.com/office/drawing/2014/main" id="{C5EDC1E0-DB64-44CA-98EE-79304EAB526E}"/>
                    </a:ext>
                  </a:extLst>
                </p:cNvPr>
                <p:cNvSpPr/>
                <p:nvPr/>
              </p:nvSpPr>
              <p:spPr>
                <a:xfrm>
                  <a:off x="3945467" y="6036503"/>
                  <a:ext cx="38192" cy="349729"/>
                </a:xfrm>
                <a:custGeom>
                  <a:avLst/>
                  <a:gdLst>
                    <a:gd name="connsiteX0" fmla="*/ 0 w 38192"/>
                    <a:gd name="connsiteY0" fmla="*/ 4464 h 349729"/>
                    <a:gd name="connsiteX1" fmla="*/ 29633 w 38192"/>
                    <a:gd name="connsiteY1" fmla="*/ 317730 h 349729"/>
                    <a:gd name="connsiteX2" fmla="*/ 38100 w 38192"/>
                    <a:gd name="connsiteY2" fmla="*/ 338897 h 349729"/>
                    <a:gd name="connsiteX3" fmla="*/ 33866 w 38192"/>
                    <a:gd name="connsiteY3" fmla="*/ 313497 h 349729"/>
                    <a:gd name="connsiteX4" fmla="*/ 29633 w 38192"/>
                    <a:gd name="connsiteY4" fmla="*/ 144164 h 349729"/>
                    <a:gd name="connsiteX5" fmla="*/ 0 w 38192"/>
                    <a:gd name="connsiteY5" fmla="*/ 4464 h 349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192" h="349729">
                      <a:moveTo>
                        <a:pt x="0" y="4464"/>
                      </a:moveTo>
                      <a:cubicBezTo>
                        <a:pt x="0" y="33392"/>
                        <a:pt x="23283" y="261991"/>
                        <a:pt x="29633" y="317730"/>
                      </a:cubicBezTo>
                      <a:cubicBezTo>
                        <a:pt x="35983" y="373469"/>
                        <a:pt x="37395" y="339602"/>
                        <a:pt x="38100" y="338897"/>
                      </a:cubicBezTo>
                      <a:cubicBezTo>
                        <a:pt x="38805" y="338192"/>
                        <a:pt x="35277" y="345952"/>
                        <a:pt x="33866" y="313497"/>
                      </a:cubicBezTo>
                      <a:cubicBezTo>
                        <a:pt x="32455" y="281042"/>
                        <a:pt x="35983" y="193553"/>
                        <a:pt x="29633" y="144164"/>
                      </a:cubicBezTo>
                      <a:cubicBezTo>
                        <a:pt x="23283" y="94775"/>
                        <a:pt x="0" y="-24464"/>
                        <a:pt x="0" y="446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" name="フリーフォーム: 図形 132">
                  <a:extLst>
                    <a:ext uri="{FF2B5EF4-FFF2-40B4-BE49-F238E27FC236}">
                      <a16:creationId xmlns:a16="http://schemas.microsoft.com/office/drawing/2014/main" id="{EE1E18C7-FF12-452C-86B4-DBDC15A6F2DF}"/>
                    </a:ext>
                  </a:extLst>
                </p:cNvPr>
                <p:cNvSpPr/>
                <p:nvPr/>
              </p:nvSpPr>
              <p:spPr>
                <a:xfrm>
                  <a:off x="-76697" y="8179825"/>
                  <a:ext cx="2893622" cy="1370587"/>
                </a:xfrm>
                <a:custGeom>
                  <a:avLst/>
                  <a:gdLst>
                    <a:gd name="connsiteX0" fmla="*/ 2819897 w 2893622"/>
                    <a:gd name="connsiteY0" fmla="*/ 32842 h 1370587"/>
                    <a:gd name="connsiteX1" fmla="*/ 2769097 w 2893622"/>
                    <a:gd name="connsiteY1" fmla="*/ 32842 h 1370587"/>
                    <a:gd name="connsiteX2" fmla="*/ 2201830 w 2893622"/>
                    <a:gd name="connsiteY2" fmla="*/ 278375 h 1370587"/>
                    <a:gd name="connsiteX3" fmla="*/ 1160430 w 2893622"/>
                    <a:gd name="connsiteY3" fmla="*/ 718642 h 1370587"/>
                    <a:gd name="connsiteX4" fmla="*/ 322230 w 2893622"/>
                    <a:gd name="connsiteY4" fmla="*/ 1141975 h 1370587"/>
                    <a:gd name="connsiteX5" fmla="*/ 497 w 2893622"/>
                    <a:gd name="connsiteY5" fmla="*/ 1370575 h 1370587"/>
                    <a:gd name="connsiteX6" fmla="*/ 381497 w 2893622"/>
                    <a:gd name="connsiteY6" fmla="*/ 1133508 h 1370587"/>
                    <a:gd name="connsiteX7" fmla="*/ 1058830 w 2893622"/>
                    <a:gd name="connsiteY7" fmla="*/ 735575 h 1370587"/>
                    <a:gd name="connsiteX8" fmla="*/ 1913964 w 2893622"/>
                    <a:gd name="connsiteY8" fmla="*/ 312242 h 1370587"/>
                    <a:gd name="connsiteX9" fmla="*/ 2819897 w 2893622"/>
                    <a:gd name="connsiteY9" fmla="*/ 32842 h 1370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3622" h="1370587">
                      <a:moveTo>
                        <a:pt x="2819897" y="32842"/>
                      </a:moveTo>
                      <a:cubicBezTo>
                        <a:pt x="2962419" y="-13725"/>
                        <a:pt x="2872108" y="-8080"/>
                        <a:pt x="2769097" y="32842"/>
                      </a:cubicBezTo>
                      <a:cubicBezTo>
                        <a:pt x="2666086" y="73764"/>
                        <a:pt x="2201830" y="278375"/>
                        <a:pt x="2201830" y="278375"/>
                      </a:cubicBezTo>
                      <a:cubicBezTo>
                        <a:pt x="1933719" y="392675"/>
                        <a:pt x="1473697" y="574709"/>
                        <a:pt x="1160430" y="718642"/>
                      </a:cubicBezTo>
                      <a:cubicBezTo>
                        <a:pt x="847163" y="862575"/>
                        <a:pt x="515552" y="1033320"/>
                        <a:pt x="322230" y="1141975"/>
                      </a:cubicBezTo>
                      <a:cubicBezTo>
                        <a:pt x="128908" y="1250630"/>
                        <a:pt x="-9381" y="1371986"/>
                        <a:pt x="497" y="1370575"/>
                      </a:cubicBezTo>
                      <a:cubicBezTo>
                        <a:pt x="10375" y="1369164"/>
                        <a:pt x="205108" y="1239341"/>
                        <a:pt x="381497" y="1133508"/>
                      </a:cubicBezTo>
                      <a:cubicBezTo>
                        <a:pt x="557886" y="1027675"/>
                        <a:pt x="803419" y="872453"/>
                        <a:pt x="1058830" y="735575"/>
                      </a:cubicBezTo>
                      <a:cubicBezTo>
                        <a:pt x="1314241" y="598697"/>
                        <a:pt x="1624686" y="427953"/>
                        <a:pt x="1913964" y="312242"/>
                      </a:cubicBezTo>
                      <a:cubicBezTo>
                        <a:pt x="2203242" y="196531"/>
                        <a:pt x="2677375" y="79409"/>
                        <a:pt x="2819897" y="3284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35" name="グループ化 134">
                <a:extLst>
                  <a:ext uri="{FF2B5EF4-FFF2-40B4-BE49-F238E27FC236}">
                    <a16:creationId xmlns:a16="http://schemas.microsoft.com/office/drawing/2014/main" id="{776C475F-20DF-4D56-8AB9-48A66F00BEA8}"/>
                  </a:ext>
                </a:extLst>
              </p:cNvPr>
              <p:cNvGrpSpPr/>
              <p:nvPr/>
            </p:nvGrpSpPr>
            <p:grpSpPr>
              <a:xfrm flipH="1">
                <a:off x="4879014" y="1853484"/>
                <a:ext cx="5044536" cy="8297353"/>
                <a:chOff x="-76697" y="1845726"/>
                <a:chExt cx="5044536" cy="8297353"/>
              </a:xfrm>
            </p:grpSpPr>
            <p:sp>
              <p:nvSpPr>
                <p:cNvPr id="136" name="フリーフォーム: 図形 135">
                  <a:extLst>
                    <a:ext uri="{FF2B5EF4-FFF2-40B4-BE49-F238E27FC236}">
                      <a16:creationId xmlns:a16="http://schemas.microsoft.com/office/drawing/2014/main" id="{125F08B1-D85D-4BAD-9273-40133DDF7A5C}"/>
                    </a:ext>
                  </a:extLst>
                </p:cNvPr>
                <p:cNvSpPr/>
                <p:nvPr/>
              </p:nvSpPr>
              <p:spPr>
                <a:xfrm>
                  <a:off x="3507371" y="4304686"/>
                  <a:ext cx="559447" cy="190519"/>
                </a:xfrm>
                <a:custGeom>
                  <a:avLst/>
                  <a:gdLst>
                    <a:gd name="connsiteX0" fmla="*/ 2592 w 559447"/>
                    <a:gd name="connsiteY0" fmla="*/ 187939 h 190519"/>
                    <a:gd name="connsiteX1" fmla="*/ 43867 w 559447"/>
                    <a:gd name="connsiteY1" fmla="*/ 156189 h 190519"/>
                    <a:gd name="connsiteX2" fmla="*/ 148642 w 559447"/>
                    <a:gd name="connsiteY2" fmla="*/ 64114 h 190519"/>
                    <a:gd name="connsiteX3" fmla="*/ 256592 w 559447"/>
                    <a:gd name="connsiteY3" fmla="*/ 35539 h 190519"/>
                    <a:gd name="connsiteX4" fmla="*/ 558217 w 559447"/>
                    <a:gd name="connsiteY4" fmla="*/ 614 h 190519"/>
                    <a:gd name="connsiteX5" fmla="*/ 353429 w 559447"/>
                    <a:gd name="connsiteY5" fmla="*/ 19664 h 190519"/>
                    <a:gd name="connsiteX6" fmla="*/ 112129 w 559447"/>
                    <a:gd name="connsiteY6" fmla="*/ 95864 h 190519"/>
                    <a:gd name="connsiteX7" fmla="*/ 2592 w 559447"/>
                    <a:gd name="connsiteY7" fmla="*/ 187939 h 190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9447" h="190519">
                      <a:moveTo>
                        <a:pt x="2592" y="187939"/>
                      </a:moveTo>
                      <a:cubicBezTo>
                        <a:pt x="-8785" y="197993"/>
                        <a:pt x="19525" y="176826"/>
                        <a:pt x="43867" y="156189"/>
                      </a:cubicBezTo>
                      <a:cubicBezTo>
                        <a:pt x="68209" y="135552"/>
                        <a:pt x="113188" y="84222"/>
                        <a:pt x="148642" y="64114"/>
                      </a:cubicBezTo>
                      <a:cubicBezTo>
                        <a:pt x="184096" y="44006"/>
                        <a:pt x="188330" y="46122"/>
                        <a:pt x="256592" y="35539"/>
                      </a:cubicBezTo>
                      <a:cubicBezTo>
                        <a:pt x="324855" y="24956"/>
                        <a:pt x="542078" y="3260"/>
                        <a:pt x="558217" y="614"/>
                      </a:cubicBezTo>
                      <a:cubicBezTo>
                        <a:pt x="574356" y="-2032"/>
                        <a:pt x="427777" y="3789"/>
                        <a:pt x="353429" y="19664"/>
                      </a:cubicBezTo>
                      <a:cubicBezTo>
                        <a:pt x="279081" y="35539"/>
                        <a:pt x="171131" y="66495"/>
                        <a:pt x="112129" y="95864"/>
                      </a:cubicBezTo>
                      <a:cubicBezTo>
                        <a:pt x="53127" y="125233"/>
                        <a:pt x="13969" y="177885"/>
                        <a:pt x="2592" y="18793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" name="フリーフォーム: 図形 136">
                  <a:extLst>
                    <a:ext uri="{FF2B5EF4-FFF2-40B4-BE49-F238E27FC236}">
                      <a16:creationId xmlns:a16="http://schemas.microsoft.com/office/drawing/2014/main" id="{A008B6B6-73A0-4A8D-98D3-5F79A8430AD0}"/>
                    </a:ext>
                  </a:extLst>
                </p:cNvPr>
                <p:cNvSpPr/>
                <p:nvPr/>
              </p:nvSpPr>
              <p:spPr>
                <a:xfrm>
                  <a:off x="3475673" y="4268501"/>
                  <a:ext cx="647505" cy="230576"/>
                </a:xfrm>
                <a:custGeom>
                  <a:avLst/>
                  <a:gdLst>
                    <a:gd name="connsiteX0" fmla="*/ 952 w 647505"/>
                    <a:gd name="connsiteY0" fmla="*/ 230474 h 230576"/>
                    <a:gd name="connsiteX1" fmla="*/ 113665 w 647505"/>
                    <a:gd name="connsiteY1" fmla="*/ 90774 h 230576"/>
                    <a:gd name="connsiteX2" fmla="*/ 259715 w 647505"/>
                    <a:gd name="connsiteY2" fmla="*/ 44737 h 230576"/>
                    <a:gd name="connsiteX3" fmla="*/ 647065 w 647505"/>
                    <a:gd name="connsiteY3" fmla="*/ 287 h 230576"/>
                    <a:gd name="connsiteX4" fmla="*/ 177165 w 647505"/>
                    <a:gd name="connsiteY4" fmla="*/ 66962 h 230576"/>
                    <a:gd name="connsiteX5" fmla="*/ 952 w 647505"/>
                    <a:gd name="connsiteY5" fmla="*/ 230474 h 230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505" h="230576">
                      <a:moveTo>
                        <a:pt x="952" y="230474"/>
                      </a:moveTo>
                      <a:cubicBezTo>
                        <a:pt x="-9631" y="234443"/>
                        <a:pt x="70538" y="121730"/>
                        <a:pt x="113665" y="90774"/>
                      </a:cubicBezTo>
                      <a:cubicBezTo>
                        <a:pt x="156792" y="59818"/>
                        <a:pt x="170815" y="59818"/>
                        <a:pt x="259715" y="44737"/>
                      </a:cubicBezTo>
                      <a:cubicBezTo>
                        <a:pt x="348615" y="29656"/>
                        <a:pt x="660823" y="-3417"/>
                        <a:pt x="647065" y="287"/>
                      </a:cubicBezTo>
                      <a:cubicBezTo>
                        <a:pt x="633307" y="3991"/>
                        <a:pt x="283263" y="29920"/>
                        <a:pt x="177165" y="66962"/>
                      </a:cubicBezTo>
                      <a:cubicBezTo>
                        <a:pt x="71067" y="104004"/>
                        <a:pt x="11535" y="226505"/>
                        <a:pt x="952" y="23047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" name="フリーフォーム: 図形 137">
                  <a:extLst>
                    <a:ext uri="{FF2B5EF4-FFF2-40B4-BE49-F238E27FC236}">
                      <a16:creationId xmlns:a16="http://schemas.microsoft.com/office/drawing/2014/main" id="{F30CC4F3-FC4F-4C8D-9E22-15DD8FF5C71C}"/>
                    </a:ext>
                  </a:extLst>
                </p:cNvPr>
                <p:cNvSpPr/>
                <p:nvPr/>
              </p:nvSpPr>
              <p:spPr>
                <a:xfrm>
                  <a:off x="4117973" y="4265472"/>
                  <a:ext cx="394315" cy="212920"/>
                </a:xfrm>
                <a:custGeom>
                  <a:avLst/>
                  <a:gdLst>
                    <a:gd name="connsiteX0" fmla="*/ 2 w 394315"/>
                    <a:gd name="connsiteY0" fmla="*/ 141 h 212920"/>
                    <a:gd name="connsiteX1" fmla="*/ 258765 w 394315"/>
                    <a:gd name="connsiteY1" fmla="*/ 14428 h 212920"/>
                    <a:gd name="connsiteX2" fmla="*/ 307977 w 394315"/>
                    <a:gd name="connsiteY2" fmla="*/ 44591 h 212920"/>
                    <a:gd name="connsiteX3" fmla="*/ 377827 w 394315"/>
                    <a:gd name="connsiteY3" fmla="*/ 120791 h 212920"/>
                    <a:gd name="connsiteX4" fmla="*/ 392115 w 394315"/>
                    <a:gd name="connsiteY4" fmla="*/ 212866 h 212920"/>
                    <a:gd name="connsiteX5" fmla="*/ 392115 w 394315"/>
                    <a:gd name="connsiteY5" fmla="*/ 133491 h 212920"/>
                    <a:gd name="connsiteX6" fmla="*/ 371477 w 394315"/>
                    <a:gd name="connsiteY6" fmla="*/ 84278 h 212920"/>
                    <a:gd name="connsiteX7" fmla="*/ 254002 w 394315"/>
                    <a:gd name="connsiteY7" fmla="*/ 22366 h 212920"/>
                    <a:gd name="connsiteX8" fmla="*/ 2 w 394315"/>
                    <a:gd name="connsiteY8" fmla="*/ 141 h 212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4315" h="212920">
                      <a:moveTo>
                        <a:pt x="2" y="141"/>
                      </a:moveTo>
                      <a:cubicBezTo>
                        <a:pt x="796" y="-1182"/>
                        <a:pt x="207436" y="7020"/>
                        <a:pt x="258765" y="14428"/>
                      </a:cubicBezTo>
                      <a:cubicBezTo>
                        <a:pt x="310094" y="21836"/>
                        <a:pt x="288133" y="26864"/>
                        <a:pt x="307977" y="44591"/>
                      </a:cubicBezTo>
                      <a:cubicBezTo>
                        <a:pt x="327821" y="62318"/>
                        <a:pt x="363804" y="92745"/>
                        <a:pt x="377827" y="120791"/>
                      </a:cubicBezTo>
                      <a:cubicBezTo>
                        <a:pt x="391850" y="148837"/>
                        <a:pt x="389734" y="210749"/>
                        <a:pt x="392115" y="212866"/>
                      </a:cubicBezTo>
                      <a:cubicBezTo>
                        <a:pt x="394496" y="214983"/>
                        <a:pt x="395555" y="154922"/>
                        <a:pt x="392115" y="133491"/>
                      </a:cubicBezTo>
                      <a:cubicBezTo>
                        <a:pt x="388675" y="112060"/>
                        <a:pt x="394496" y="102799"/>
                        <a:pt x="371477" y="84278"/>
                      </a:cubicBezTo>
                      <a:cubicBezTo>
                        <a:pt x="348458" y="65757"/>
                        <a:pt x="311417" y="34537"/>
                        <a:pt x="254002" y="22366"/>
                      </a:cubicBezTo>
                      <a:cubicBezTo>
                        <a:pt x="196588" y="10195"/>
                        <a:pt x="-792" y="1464"/>
                        <a:pt x="2" y="14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" name="フリーフォーム: 図形 138">
                  <a:extLst>
                    <a:ext uri="{FF2B5EF4-FFF2-40B4-BE49-F238E27FC236}">
                      <a16:creationId xmlns:a16="http://schemas.microsoft.com/office/drawing/2014/main" id="{200858F8-9BBB-4374-9459-69D6CF781320}"/>
                    </a:ext>
                  </a:extLst>
                </p:cNvPr>
                <p:cNvSpPr/>
                <p:nvPr/>
              </p:nvSpPr>
              <p:spPr>
                <a:xfrm>
                  <a:off x="4091612" y="4293947"/>
                  <a:ext cx="424517" cy="186194"/>
                </a:xfrm>
                <a:custGeom>
                  <a:avLst/>
                  <a:gdLst>
                    <a:gd name="connsiteX0" fmla="*/ 963 w 424517"/>
                    <a:gd name="connsiteY0" fmla="*/ 12941 h 186194"/>
                    <a:gd name="connsiteX1" fmla="*/ 167651 w 424517"/>
                    <a:gd name="connsiteY1" fmla="*/ 8178 h 186194"/>
                    <a:gd name="connsiteX2" fmla="*/ 250201 w 424517"/>
                    <a:gd name="connsiteY2" fmla="*/ 41516 h 186194"/>
                    <a:gd name="connsiteX3" fmla="*/ 347038 w 424517"/>
                    <a:gd name="connsiteY3" fmla="*/ 122478 h 186194"/>
                    <a:gd name="connsiteX4" fmla="*/ 421651 w 424517"/>
                    <a:gd name="connsiteY4" fmla="*/ 185978 h 186194"/>
                    <a:gd name="connsiteX5" fmla="*/ 393076 w 424517"/>
                    <a:gd name="connsiteY5" fmla="*/ 138353 h 186194"/>
                    <a:gd name="connsiteX6" fmla="*/ 247026 w 424517"/>
                    <a:gd name="connsiteY6" fmla="*/ 16116 h 186194"/>
                    <a:gd name="connsiteX7" fmla="*/ 107326 w 424517"/>
                    <a:gd name="connsiteY7" fmla="*/ 241 h 186194"/>
                    <a:gd name="connsiteX8" fmla="*/ 963 w 424517"/>
                    <a:gd name="connsiteY8" fmla="*/ 12941 h 186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517" h="186194">
                      <a:moveTo>
                        <a:pt x="963" y="12941"/>
                      </a:moveTo>
                      <a:cubicBezTo>
                        <a:pt x="11017" y="14264"/>
                        <a:pt x="126111" y="3415"/>
                        <a:pt x="167651" y="8178"/>
                      </a:cubicBezTo>
                      <a:cubicBezTo>
                        <a:pt x="209191" y="12940"/>
                        <a:pt x="220303" y="22466"/>
                        <a:pt x="250201" y="41516"/>
                      </a:cubicBezTo>
                      <a:cubicBezTo>
                        <a:pt x="280099" y="60566"/>
                        <a:pt x="318463" y="98401"/>
                        <a:pt x="347038" y="122478"/>
                      </a:cubicBezTo>
                      <a:cubicBezTo>
                        <a:pt x="375613" y="146555"/>
                        <a:pt x="413978" y="183332"/>
                        <a:pt x="421651" y="185978"/>
                      </a:cubicBezTo>
                      <a:cubicBezTo>
                        <a:pt x="429324" y="188624"/>
                        <a:pt x="422180" y="166663"/>
                        <a:pt x="393076" y="138353"/>
                      </a:cubicBezTo>
                      <a:cubicBezTo>
                        <a:pt x="363972" y="110043"/>
                        <a:pt x="294651" y="39135"/>
                        <a:pt x="247026" y="16116"/>
                      </a:cubicBezTo>
                      <a:cubicBezTo>
                        <a:pt x="199401" y="-6903"/>
                        <a:pt x="152834" y="2093"/>
                        <a:pt x="107326" y="241"/>
                      </a:cubicBezTo>
                      <a:cubicBezTo>
                        <a:pt x="61818" y="-1611"/>
                        <a:pt x="-9091" y="11618"/>
                        <a:pt x="963" y="1294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" name="フリーフォーム: 図形 139">
                  <a:extLst>
                    <a:ext uri="{FF2B5EF4-FFF2-40B4-BE49-F238E27FC236}">
                      <a16:creationId xmlns:a16="http://schemas.microsoft.com/office/drawing/2014/main" id="{9F9909C6-A566-4BF3-BE30-44B47D7202B9}"/>
                    </a:ext>
                  </a:extLst>
                </p:cNvPr>
                <p:cNvSpPr/>
                <p:nvPr/>
              </p:nvSpPr>
              <p:spPr>
                <a:xfrm>
                  <a:off x="3739494" y="4364073"/>
                  <a:ext cx="654709" cy="101565"/>
                </a:xfrm>
                <a:custGeom>
                  <a:avLst/>
                  <a:gdLst>
                    <a:gd name="connsiteX0" fmla="*/ 656 w 654709"/>
                    <a:gd name="connsiteY0" fmla="*/ 101565 h 101565"/>
                    <a:gd name="connsiteX1" fmla="*/ 116544 w 654709"/>
                    <a:gd name="connsiteY1" fmla="*/ 31715 h 101565"/>
                    <a:gd name="connsiteX2" fmla="*/ 413406 w 654709"/>
                    <a:gd name="connsiteY2" fmla="*/ 3140 h 101565"/>
                    <a:gd name="connsiteX3" fmla="*/ 529294 w 654709"/>
                    <a:gd name="connsiteY3" fmla="*/ 19015 h 101565"/>
                    <a:gd name="connsiteX4" fmla="*/ 580094 w 654709"/>
                    <a:gd name="connsiteY4" fmla="*/ 61877 h 101565"/>
                    <a:gd name="connsiteX5" fmla="*/ 654706 w 654709"/>
                    <a:gd name="connsiteY5" fmla="*/ 79340 h 101565"/>
                    <a:gd name="connsiteX6" fmla="*/ 576919 w 654709"/>
                    <a:gd name="connsiteY6" fmla="*/ 50765 h 101565"/>
                    <a:gd name="connsiteX7" fmla="*/ 497544 w 654709"/>
                    <a:gd name="connsiteY7" fmla="*/ 6315 h 101565"/>
                    <a:gd name="connsiteX8" fmla="*/ 265769 w 654709"/>
                    <a:gd name="connsiteY8" fmla="*/ 3140 h 101565"/>
                    <a:gd name="connsiteX9" fmla="*/ 78444 w 654709"/>
                    <a:gd name="connsiteY9" fmla="*/ 33302 h 101565"/>
                    <a:gd name="connsiteX10" fmla="*/ 656 w 654709"/>
                    <a:gd name="connsiteY10" fmla="*/ 101565 h 101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4709" h="101565">
                      <a:moveTo>
                        <a:pt x="656" y="101565"/>
                      </a:moveTo>
                      <a:cubicBezTo>
                        <a:pt x="7006" y="101301"/>
                        <a:pt x="47752" y="48119"/>
                        <a:pt x="116544" y="31715"/>
                      </a:cubicBezTo>
                      <a:cubicBezTo>
                        <a:pt x="185336" y="15311"/>
                        <a:pt x="344614" y="5257"/>
                        <a:pt x="413406" y="3140"/>
                      </a:cubicBezTo>
                      <a:cubicBezTo>
                        <a:pt x="482198" y="1023"/>
                        <a:pt x="501513" y="9225"/>
                        <a:pt x="529294" y="19015"/>
                      </a:cubicBezTo>
                      <a:cubicBezTo>
                        <a:pt x="557075" y="28805"/>
                        <a:pt x="559192" y="51823"/>
                        <a:pt x="580094" y="61877"/>
                      </a:cubicBezTo>
                      <a:cubicBezTo>
                        <a:pt x="600996" y="71931"/>
                        <a:pt x="655235" y="81192"/>
                        <a:pt x="654706" y="79340"/>
                      </a:cubicBezTo>
                      <a:cubicBezTo>
                        <a:pt x="654177" y="77488"/>
                        <a:pt x="603113" y="62936"/>
                        <a:pt x="576919" y="50765"/>
                      </a:cubicBezTo>
                      <a:cubicBezTo>
                        <a:pt x="550725" y="38594"/>
                        <a:pt x="549402" y="14252"/>
                        <a:pt x="497544" y="6315"/>
                      </a:cubicBezTo>
                      <a:cubicBezTo>
                        <a:pt x="445686" y="-1622"/>
                        <a:pt x="335619" y="-1358"/>
                        <a:pt x="265769" y="3140"/>
                      </a:cubicBezTo>
                      <a:cubicBezTo>
                        <a:pt x="195919" y="7638"/>
                        <a:pt x="121836" y="19808"/>
                        <a:pt x="78444" y="33302"/>
                      </a:cubicBezTo>
                      <a:cubicBezTo>
                        <a:pt x="35052" y="46796"/>
                        <a:pt x="-5694" y="101829"/>
                        <a:pt x="656" y="10156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フリーフォーム: 図形 140">
                  <a:extLst>
                    <a:ext uri="{FF2B5EF4-FFF2-40B4-BE49-F238E27FC236}">
                      <a16:creationId xmlns:a16="http://schemas.microsoft.com/office/drawing/2014/main" id="{920A974A-C927-4560-A727-99B2AEA3DF38}"/>
                    </a:ext>
                  </a:extLst>
                </p:cNvPr>
                <p:cNvSpPr/>
                <p:nvPr/>
              </p:nvSpPr>
              <p:spPr>
                <a:xfrm>
                  <a:off x="3505389" y="4470316"/>
                  <a:ext cx="253531" cy="38190"/>
                </a:xfrm>
                <a:custGeom>
                  <a:avLst/>
                  <a:gdLst>
                    <a:gd name="connsiteX0" fmla="*/ 252224 w 253531"/>
                    <a:gd name="connsiteY0" fmla="*/ 84 h 38190"/>
                    <a:gd name="connsiteX1" fmla="*/ 115699 w 253531"/>
                    <a:gd name="connsiteY1" fmla="*/ 25484 h 38190"/>
                    <a:gd name="connsiteX2" fmla="*/ 1399 w 253531"/>
                    <a:gd name="connsiteY2" fmla="*/ 38184 h 38190"/>
                    <a:gd name="connsiteX3" fmla="*/ 60136 w 253531"/>
                    <a:gd name="connsiteY3" fmla="*/ 27072 h 38190"/>
                    <a:gd name="connsiteX4" fmla="*/ 177611 w 253531"/>
                    <a:gd name="connsiteY4" fmla="*/ 17547 h 38190"/>
                    <a:gd name="connsiteX5" fmla="*/ 252224 w 253531"/>
                    <a:gd name="connsiteY5" fmla="*/ 84 h 38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531" h="38190">
                      <a:moveTo>
                        <a:pt x="252224" y="84"/>
                      </a:moveTo>
                      <a:cubicBezTo>
                        <a:pt x="241905" y="1407"/>
                        <a:pt x="157503" y="19134"/>
                        <a:pt x="115699" y="25484"/>
                      </a:cubicBezTo>
                      <a:cubicBezTo>
                        <a:pt x="73895" y="31834"/>
                        <a:pt x="10659" y="37919"/>
                        <a:pt x="1399" y="38184"/>
                      </a:cubicBezTo>
                      <a:cubicBezTo>
                        <a:pt x="-7861" y="38449"/>
                        <a:pt x="30767" y="30512"/>
                        <a:pt x="60136" y="27072"/>
                      </a:cubicBezTo>
                      <a:cubicBezTo>
                        <a:pt x="89505" y="23632"/>
                        <a:pt x="145861" y="21780"/>
                        <a:pt x="177611" y="17547"/>
                      </a:cubicBezTo>
                      <a:cubicBezTo>
                        <a:pt x="209361" y="13314"/>
                        <a:pt x="262543" y="-1239"/>
                        <a:pt x="252224" y="8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" name="フリーフォーム: 図形 141">
                  <a:extLst>
                    <a:ext uri="{FF2B5EF4-FFF2-40B4-BE49-F238E27FC236}">
                      <a16:creationId xmlns:a16="http://schemas.microsoft.com/office/drawing/2014/main" id="{41A08E32-3455-4549-924D-96E7A6109BBE}"/>
                    </a:ext>
                  </a:extLst>
                </p:cNvPr>
                <p:cNvSpPr/>
                <p:nvPr/>
              </p:nvSpPr>
              <p:spPr>
                <a:xfrm>
                  <a:off x="3579811" y="4335935"/>
                  <a:ext cx="833561" cy="153691"/>
                </a:xfrm>
                <a:custGeom>
                  <a:avLst/>
                  <a:gdLst>
                    <a:gd name="connsiteX0" fmla="*/ 2 w 833561"/>
                    <a:gd name="connsiteY0" fmla="*/ 153515 h 153691"/>
                    <a:gd name="connsiteX1" fmla="*/ 103189 w 833561"/>
                    <a:gd name="connsiteY1" fmla="*/ 70965 h 153691"/>
                    <a:gd name="connsiteX2" fmla="*/ 214314 w 833561"/>
                    <a:gd name="connsiteY2" fmla="*/ 37628 h 153691"/>
                    <a:gd name="connsiteX3" fmla="*/ 512764 w 833561"/>
                    <a:gd name="connsiteY3" fmla="*/ 4290 h 153691"/>
                    <a:gd name="connsiteX4" fmla="*/ 676277 w 833561"/>
                    <a:gd name="connsiteY4" fmla="*/ 1115 h 153691"/>
                    <a:gd name="connsiteX5" fmla="*/ 714377 w 833561"/>
                    <a:gd name="connsiteY5" fmla="*/ 10640 h 153691"/>
                    <a:gd name="connsiteX6" fmla="*/ 760414 w 833561"/>
                    <a:gd name="connsiteY6" fmla="*/ 53503 h 153691"/>
                    <a:gd name="connsiteX7" fmla="*/ 833439 w 833561"/>
                    <a:gd name="connsiteY7" fmla="*/ 110653 h 153691"/>
                    <a:gd name="connsiteX8" fmla="*/ 776289 w 833561"/>
                    <a:gd name="connsiteY8" fmla="*/ 66203 h 153691"/>
                    <a:gd name="connsiteX9" fmla="*/ 720727 w 833561"/>
                    <a:gd name="connsiteY9" fmla="*/ 15403 h 153691"/>
                    <a:gd name="connsiteX10" fmla="*/ 552452 w 833561"/>
                    <a:gd name="connsiteY10" fmla="*/ 9053 h 153691"/>
                    <a:gd name="connsiteX11" fmla="*/ 182564 w 833561"/>
                    <a:gd name="connsiteY11" fmla="*/ 51915 h 153691"/>
                    <a:gd name="connsiteX12" fmla="*/ 100014 w 833561"/>
                    <a:gd name="connsiteY12" fmla="*/ 91603 h 153691"/>
                    <a:gd name="connsiteX13" fmla="*/ 2 w 833561"/>
                    <a:gd name="connsiteY13" fmla="*/ 153515 h 153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33561" h="153691">
                      <a:moveTo>
                        <a:pt x="2" y="153515"/>
                      </a:moveTo>
                      <a:cubicBezTo>
                        <a:pt x="531" y="150075"/>
                        <a:pt x="67470" y="90279"/>
                        <a:pt x="103189" y="70965"/>
                      </a:cubicBezTo>
                      <a:cubicBezTo>
                        <a:pt x="138908" y="51650"/>
                        <a:pt x="146052" y="48740"/>
                        <a:pt x="214314" y="37628"/>
                      </a:cubicBezTo>
                      <a:cubicBezTo>
                        <a:pt x="282576" y="26516"/>
                        <a:pt x="435770" y="10375"/>
                        <a:pt x="512764" y="4290"/>
                      </a:cubicBezTo>
                      <a:cubicBezTo>
                        <a:pt x="589758" y="-1795"/>
                        <a:pt x="642675" y="57"/>
                        <a:pt x="676277" y="1115"/>
                      </a:cubicBezTo>
                      <a:cubicBezTo>
                        <a:pt x="709879" y="2173"/>
                        <a:pt x="700354" y="1909"/>
                        <a:pt x="714377" y="10640"/>
                      </a:cubicBezTo>
                      <a:cubicBezTo>
                        <a:pt x="728400" y="19371"/>
                        <a:pt x="740570" y="36834"/>
                        <a:pt x="760414" y="53503"/>
                      </a:cubicBezTo>
                      <a:cubicBezTo>
                        <a:pt x="780258" y="70172"/>
                        <a:pt x="830793" y="108536"/>
                        <a:pt x="833439" y="110653"/>
                      </a:cubicBezTo>
                      <a:cubicBezTo>
                        <a:pt x="836085" y="112770"/>
                        <a:pt x="795074" y="82078"/>
                        <a:pt x="776289" y="66203"/>
                      </a:cubicBezTo>
                      <a:cubicBezTo>
                        <a:pt x="757504" y="50328"/>
                        <a:pt x="758033" y="24928"/>
                        <a:pt x="720727" y="15403"/>
                      </a:cubicBezTo>
                      <a:cubicBezTo>
                        <a:pt x="683421" y="5878"/>
                        <a:pt x="642146" y="2968"/>
                        <a:pt x="552452" y="9053"/>
                      </a:cubicBezTo>
                      <a:cubicBezTo>
                        <a:pt x="462758" y="15138"/>
                        <a:pt x="257970" y="38157"/>
                        <a:pt x="182564" y="51915"/>
                      </a:cubicBezTo>
                      <a:cubicBezTo>
                        <a:pt x="107158" y="65673"/>
                        <a:pt x="128324" y="74141"/>
                        <a:pt x="100014" y="91603"/>
                      </a:cubicBezTo>
                      <a:cubicBezTo>
                        <a:pt x="71704" y="109065"/>
                        <a:pt x="-527" y="156955"/>
                        <a:pt x="2" y="15351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" name="フリーフォーム: 図形 142">
                  <a:extLst>
                    <a:ext uri="{FF2B5EF4-FFF2-40B4-BE49-F238E27FC236}">
                      <a16:creationId xmlns:a16="http://schemas.microsoft.com/office/drawing/2014/main" id="{C62F8963-84A4-4F72-A3A8-7AB87EDAF09C}"/>
                    </a:ext>
                  </a:extLst>
                </p:cNvPr>
                <p:cNvSpPr/>
                <p:nvPr/>
              </p:nvSpPr>
              <p:spPr>
                <a:xfrm>
                  <a:off x="3742619" y="4445000"/>
                  <a:ext cx="675394" cy="29172"/>
                </a:xfrm>
                <a:custGeom>
                  <a:avLst/>
                  <a:gdLst>
                    <a:gd name="connsiteX0" fmla="*/ 2294 w 675394"/>
                    <a:gd name="connsiteY0" fmla="*/ 23813 h 29172"/>
                    <a:gd name="connsiteX1" fmla="*/ 295981 w 675394"/>
                    <a:gd name="connsiteY1" fmla="*/ 11113 h 29172"/>
                    <a:gd name="connsiteX2" fmla="*/ 534106 w 675394"/>
                    <a:gd name="connsiteY2" fmla="*/ 6350 h 29172"/>
                    <a:gd name="connsiteX3" fmla="*/ 629356 w 675394"/>
                    <a:gd name="connsiteY3" fmla="*/ 1588 h 29172"/>
                    <a:gd name="connsiteX4" fmla="*/ 675394 w 675394"/>
                    <a:gd name="connsiteY4" fmla="*/ 0 h 29172"/>
                    <a:gd name="connsiteX5" fmla="*/ 484894 w 675394"/>
                    <a:gd name="connsiteY5" fmla="*/ 9525 h 29172"/>
                    <a:gd name="connsiteX6" fmla="*/ 292806 w 675394"/>
                    <a:gd name="connsiteY6" fmla="*/ 20638 h 29172"/>
                    <a:gd name="connsiteX7" fmla="*/ 165806 w 675394"/>
                    <a:gd name="connsiteY7" fmla="*/ 28575 h 29172"/>
                    <a:gd name="connsiteX8" fmla="*/ 2294 w 675394"/>
                    <a:gd name="connsiteY8" fmla="*/ 23813 h 2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75394" h="29172">
                      <a:moveTo>
                        <a:pt x="2294" y="23813"/>
                      </a:moveTo>
                      <a:cubicBezTo>
                        <a:pt x="23990" y="20903"/>
                        <a:pt x="207346" y="14023"/>
                        <a:pt x="295981" y="11113"/>
                      </a:cubicBezTo>
                      <a:cubicBezTo>
                        <a:pt x="384616" y="8202"/>
                        <a:pt x="534106" y="6350"/>
                        <a:pt x="534106" y="6350"/>
                      </a:cubicBezTo>
                      <a:cubicBezTo>
                        <a:pt x="589668" y="4763"/>
                        <a:pt x="605808" y="2646"/>
                        <a:pt x="629356" y="1588"/>
                      </a:cubicBezTo>
                      <a:cubicBezTo>
                        <a:pt x="652904" y="530"/>
                        <a:pt x="675394" y="0"/>
                        <a:pt x="675394" y="0"/>
                      </a:cubicBezTo>
                      <a:lnTo>
                        <a:pt x="484894" y="9525"/>
                      </a:lnTo>
                      <a:lnTo>
                        <a:pt x="292806" y="20638"/>
                      </a:lnTo>
                      <a:cubicBezTo>
                        <a:pt x="239625" y="23813"/>
                        <a:pt x="212902" y="26458"/>
                        <a:pt x="165806" y="28575"/>
                      </a:cubicBezTo>
                      <a:cubicBezTo>
                        <a:pt x="118710" y="30692"/>
                        <a:pt x="-19402" y="26723"/>
                        <a:pt x="2294" y="238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" name="フリーフォーム: 図形 143">
                  <a:extLst>
                    <a:ext uri="{FF2B5EF4-FFF2-40B4-BE49-F238E27FC236}">
                      <a16:creationId xmlns:a16="http://schemas.microsoft.com/office/drawing/2014/main" id="{92684DA3-CCE9-4A07-B3D6-B13EDC10C59C}"/>
                    </a:ext>
                  </a:extLst>
                </p:cNvPr>
                <p:cNvSpPr/>
                <p:nvPr/>
              </p:nvSpPr>
              <p:spPr>
                <a:xfrm>
                  <a:off x="3759200" y="4430184"/>
                  <a:ext cx="572328" cy="45071"/>
                </a:xfrm>
                <a:custGeom>
                  <a:avLst/>
                  <a:gdLst>
                    <a:gd name="connsiteX0" fmla="*/ 0 w 572328"/>
                    <a:gd name="connsiteY0" fmla="*/ 37041 h 45071"/>
                    <a:gd name="connsiteX1" fmla="*/ 71438 w 572328"/>
                    <a:gd name="connsiteY1" fmla="*/ 2116 h 45071"/>
                    <a:gd name="connsiteX2" fmla="*/ 290513 w 572328"/>
                    <a:gd name="connsiteY2" fmla="*/ 8466 h 45071"/>
                    <a:gd name="connsiteX3" fmla="*/ 434975 w 572328"/>
                    <a:gd name="connsiteY3" fmla="*/ 2116 h 45071"/>
                    <a:gd name="connsiteX4" fmla="*/ 525463 w 572328"/>
                    <a:gd name="connsiteY4" fmla="*/ 2116 h 45071"/>
                    <a:gd name="connsiteX5" fmla="*/ 563563 w 572328"/>
                    <a:gd name="connsiteY5" fmla="*/ 2116 h 45071"/>
                    <a:gd name="connsiteX6" fmla="*/ 568325 w 572328"/>
                    <a:gd name="connsiteY6" fmla="*/ 30691 h 45071"/>
                    <a:gd name="connsiteX7" fmla="*/ 514350 w 572328"/>
                    <a:gd name="connsiteY7" fmla="*/ 44979 h 45071"/>
                    <a:gd name="connsiteX8" fmla="*/ 544513 w 572328"/>
                    <a:gd name="connsiteY8" fmla="*/ 24341 h 45071"/>
                    <a:gd name="connsiteX9" fmla="*/ 538163 w 572328"/>
                    <a:gd name="connsiteY9" fmla="*/ 17991 h 45071"/>
                    <a:gd name="connsiteX10" fmla="*/ 339725 w 572328"/>
                    <a:gd name="connsiteY10" fmla="*/ 22754 h 45071"/>
                    <a:gd name="connsiteX11" fmla="*/ 61913 w 572328"/>
                    <a:gd name="connsiteY11" fmla="*/ 21166 h 45071"/>
                    <a:gd name="connsiteX12" fmla="*/ 0 w 572328"/>
                    <a:gd name="connsiteY12" fmla="*/ 37041 h 45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72328" h="45071">
                      <a:moveTo>
                        <a:pt x="0" y="37041"/>
                      </a:moveTo>
                      <a:cubicBezTo>
                        <a:pt x="11509" y="21959"/>
                        <a:pt x="23019" y="6878"/>
                        <a:pt x="71438" y="2116"/>
                      </a:cubicBezTo>
                      <a:cubicBezTo>
                        <a:pt x="119857" y="-2646"/>
                        <a:pt x="229924" y="8466"/>
                        <a:pt x="290513" y="8466"/>
                      </a:cubicBezTo>
                      <a:cubicBezTo>
                        <a:pt x="351102" y="8466"/>
                        <a:pt x="395817" y="3174"/>
                        <a:pt x="434975" y="2116"/>
                      </a:cubicBezTo>
                      <a:cubicBezTo>
                        <a:pt x="474133" y="1058"/>
                        <a:pt x="525463" y="2116"/>
                        <a:pt x="525463" y="2116"/>
                      </a:cubicBezTo>
                      <a:cubicBezTo>
                        <a:pt x="546894" y="2116"/>
                        <a:pt x="556419" y="-2646"/>
                        <a:pt x="563563" y="2116"/>
                      </a:cubicBezTo>
                      <a:cubicBezTo>
                        <a:pt x="570707" y="6878"/>
                        <a:pt x="576527" y="23547"/>
                        <a:pt x="568325" y="30691"/>
                      </a:cubicBezTo>
                      <a:cubicBezTo>
                        <a:pt x="560123" y="37835"/>
                        <a:pt x="518319" y="46037"/>
                        <a:pt x="514350" y="44979"/>
                      </a:cubicBezTo>
                      <a:cubicBezTo>
                        <a:pt x="510381" y="43921"/>
                        <a:pt x="544513" y="24341"/>
                        <a:pt x="544513" y="24341"/>
                      </a:cubicBezTo>
                      <a:cubicBezTo>
                        <a:pt x="548482" y="19843"/>
                        <a:pt x="572294" y="18255"/>
                        <a:pt x="538163" y="17991"/>
                      </a:cubicBezTo>
                      <a:cubicBezTo>
                        <a:pt x="504032" y="17726"/>
                        <a:pt x="339725" y="22754"/>
                        <a:pt x="339725" y="22754"/>
                      </a:cubicBezTo>
                      <a:lnTo>
                        <a:pt x="61913" y="21166"/>
                      </a:lnTo>
                      <a:lnTo>
                        <a:pt x="0" y="3704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" name="フリーフォーム: 図形 144">
                  <a:extLst>
                    <a:ext uri="{FF2B5EF4-FFF2-40B4-BE49-F238E27FC236}">
                      <a16:creationId xmlns:a16="http://schemas.microsoft.com/office/drawing/2014/main" id="{F8500B7A-A475-4BA5-BA49-D72A3248075F}"/>
                    </a:ext>
                  </a:extLst>
                </p:cNvPr>
                <p:cNvSpPr/>
                <p:nvPr/>
              </p:nvSpPr>
              <p:spPr>
                <a:xfrm>
                  <a:off x="3897299" y="4366754"/>
                  <a:ext cx="283993" cy="68782"/>
                </a:xfrm>
                <a:custGeom>
                  <a:avLst/>
                  <a:gdLst>
                    <a:gd name="connsiteX0" fmla="*/ 14 w 283993"/>
                    <a:gd name="connsiteY0" fmla="*/ 68721 h 68782"/>
                    <a:gd name="connsiteX1" fmla="*/ 52401 w 283993"/>
                    <a:gd name="connsiteY1" fmla="*/ 21096 h 68782"/>
                    <a:gd name="connsiteX2" fmla="*/ 120664 w 283993"/>
                    <a:gd name="connsiteY2" fmla="*/ 14746 h 68782"/>
                    <a:gd name="connsiteX3" fmla="*/ 201626 w 283993"/>
                    <a:gd name="connsiteY3" fmla="*/ 27446 h 68782"/>
                    <a:gd name="connsiteX4" fmla="*/ 223851 w 283993"/>
                    <a:gd name="connsiteY4" fmla="*/ 38559 h 68782"/>
                    <a:gd name="connsiteX5" fmla="*/ 231789 w 283993"/>
                    <a:gd name="connsiteY5" fmla="*/ 51259 h 68782"/>
                    <a:gd name="connsiteX6" fmla="*/ 220676 w 283993"/>
                    <a:gd name="connsiteY6" fmla="*/ 63959 h 68782"/>
                    <a:gd name="connsiteX7" fmla="*/ 282589 w 283993"/>
                    <a:gd name="connsiteY7" fmla="*/ 67134 h 68782"/>
                    <a:gd name="connsiteX8" fmla="*/ 263539 w 283993"/>
                    <a:gd name="connsiteY8" fmla="*/ 46496 h 68782"/>
                    <a:gd name="connsiteX9" fmla="*/ 258776 w 283993"/>
                    <a:gd name="connsiteY9" fmla="*/ 6809 h 68782"/>
                    <a:gd name="connsiteX10" fmla="*/ 225439 w 283993"/>
                    <a:gd name="connsiteY10" fmla="*/ 2046 h 68782"/>
                    <a:gd name="connsiteX11" fmla="*/ 160351 w 283993"/>
                    <a:gd name="connsiteY11" fmla="*/ 459 h 68782"/>
                    <a:gd name="connsiteX12" fmla="*/ 57164 w 283993"/>
                    <a:gd name="connsiteY12" fmla="*/ 9984 h 68782"/>
                    <a:gd name="connsiteX13" fmla="*/ 14 w 283993"/>
                    <a:gd name="connsiteY13" fmla="*/ 68721 h 68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3993" h="68782">
                      <a:moveTo>
                        <a:pt x="14" y="68721"/>
                      </a:moveTo>
                      <a:cubicBezTo>
                        <a:pt x="-780" y="70573"/>
                        <a:pt x="32293" y="30092"/>
                        <a:pt x="52401" y="21096"/>
                      </a:cubicBezTo>
                      <a:cubicBezTo>
                        <a:pt x="72509" y="12100"/>
                        <a:pt x="95793" y="13688"/>
                        <a:pt x="120664" y="14746"/>
                      </a:cubicBezTo>
                      <a:cubicBezTo>
                        <a:pt x="145535" y="15804"/>
                        <a:pt x="184428" y="23477"/>
                        <a:pt x="201626" y="27446"/>
                      </a:cubicBezTo>
                      <a:cubicBezTo>
                        <a:pt x="218824" y="31415"/>
                        <a:pt x="218824" y="34590"/>
                        <a:pt x="223851" y="38559"/>
                      </a:cubicBezTo>
                      <a:cubicBezTo>
                        <a:pt x="228878" y="42528"/>
                        <a:pt x="232318" y="47026"/>
                        <a:pt x="231789" y="51259"/>
                      </a:cubicBezTo>
                      <a:cubicBezTo>
                        <a:pt x="231260" y="55492"/>
                        <a:pt x="212209" y="61313"/>
                        <a:pt x="220676" y="63959"/>
                      </a:cubicBezTo>
                      <a:cubicBezTo>
                        <a:pt x="229143" y="66605"/>
                        <a:pt x="275445" y="70044"/>
                        <a:pt x="282589" y="67134"/>
                      </a:cubicBezTo>
                      <a:cubicBezTo>
                        <a:pt x="289733" y="64224"/>
                        <a:pt x="267508" y="56550"/>
                        <a:pt x="263539" y="46496"/>
                      </a:cubicBezTo>
                      <a:cubicBezTo>
                        <a:pt x="259570" y="36442"/>
                        <a:pt x="265126" y="14217"/>
                        <a:pt x="258776" y="6809"/>
                      </a:cubicBezTo>
                      <a:cubicBezTo>
                        <a:pt x="252426" y="-599"/>
                        <a:pt x="241843" y="3104"/>
                        <a:pt x="225439" y="2046"/>
                      </a:cubicBezTo>
                      <a:cubicBezTo>
                        <a:pt x="209035" y="988"/>
                        <a:pt x="188397" y="-864"/>
                        <a:pt x="160351" y="459"/>
                      </a:cubicBezTo>
                      <a:cubicBezTo>
                        <a:pt x="132305" y="1782"/>
                        <a:pt x="80976" y="6015"/>
                        <a:pt x="57164" y="9984"/>
                      </a:cubicBezTo>
                      <a:cubicBezTo>
                        <a:pt x="33352" y="13953"/>
                        <a:pt x="808" y="66869"/>
                        <a:pt x="14" y="6872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" name="フリーフォーム: 図形 145">
                  <a:extLst>
                    <a:ext uri="{FF2B5EF4-FFF2-40B4-BE49-F238E27FC236}">
                      <a16:creationId xmlns:a16="http://schemas.microsoft.com/office/drawing/2014/main" id="{4BBA5062-57EC-498E-AF4A-CDD97D96203E}"/>
                    </a:ext>
                  </a:extLst>
                </p:cNvPr>
                <p:cNvSpPr/>
                <p:nvPr/>
              </p:nvSpPr>
              <p:spPr>
                <a:xfrm>
                  <a:off x="4316334" y="4362450"/>
                  <a:ext cx="122474" cy="87319"/>
                </a:xfrm>
                <a:custGeom>
                  <a:avLst/>
                  <a:gdLst>
                    <a:gd name="connsiteX0" fmla="*/ 79 w 122474"/>
                    <a:gd name="connsiteY0" fmla="*/ 0 h 87319"/>
                    <a:gd name="connsiteX1" fmla="*/ 79454 w 122474"/>
                    <a:gd name="connsiteY1" fmla="*/ 69850 h 87319"/>
                    <a:gd name="connsiteX2" fmla="*/ 122316 w 122474"/>
                    <a:gd name="connsiteY2" fmla="*/ 87313 h 87319"/>
                    <a:gd name="connsiteX3" fmla="*/ 65166 w 122474"/>
                    <a:gd name="connsiteY3" fmla="*/ 71438 h 87319"/>
                    <a:gd name="connsiteX4" fmla="*/ 79 w 122474"/>
                    <a:gd name="connsiteY4" fmla="*/ 0 h 87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474" h="87319">
                      <a:moveTo>
                        <a:pt x="79" y="0"/>
                      </a:moveTo>
                      <a:cubicBezTo>
                        <a:pt x="2460" y="-265"/>
                        <a:pt x="59081" y="55298"/>
                        <a:pt x="79454" y="69850"/>
                      </a:cubicBezTo>
                      <a:cubicBezTo>
                        <a:pt x="99827" y="84402"/>
                        <a:pt x="124697" y="87048"/>
                        <a:pt x="122316" y="87313"/>
                      </a:cubicBezTo>
                      <a:cubicBezTo>
                        <a:pt x="119935" y="87578"/>
                        <a:pt x="80776" y="79640"/>
                        <a:pt x="65166" y="71438"/>
                      </a:cubicBezTo>
                      <a:cubicBezTo>
                        <a:pt x="49556" y="63236"/>
                        <a:pt x="-2302" y="265"/>
                        <a:pt x="79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" name="フリーフォーム: 図形 146">
                  <a:extLst>
                    <a:ext uri="{FF2B5EF4-FFF2-40B4-BE49-F238E27FC236}">
                      <a16:creationId xmlns:a16="http://schemas.microsoft.com/office/drawing/2014/main" id="{B2FEDB70-F963-4F42-8C12-68BDF1CCB0C4}"/>
                    </a:ext>
                  </a:extLst>
                </p:cNvPr>
                <p:cNvSpPr/>
                <p:nvPr/>
              </p:nvSpPr>
              <p:spPr>
                <a:xfrm>
                  <a:off x="4055668" y="4466938"/>
                  <a:ext cx="399423" cy="26724"/>
                </a:xfrm>
                <a:custGeom>
                  <a:avLst/>
                  <a:gdLst>
                    <a:gd name="connsiteX0" fmla="*/ 1982 w 399423"/>
                    <a:gd name="connsiteY0" fmla="*/ 25687 h 26724"/>
                    <a:gd name="connsiteX1" fmla="*/ 228995 w 399423"/>
                    <a:gd name="connsiteY1" fmla="*/ 6637 h 26724"/>
                    <a:gd name="connsiteX2" fmla="*/ 324245 w 399423"/>
                    <a:gd name="connsiteY2" fmla="*/ 287 h 26724"/>
                    <a:gd name="connsiteX3" fmla="*/ 398857 w 399423"/>
                    <a:gd name="connsiteY3" fmla="*/ 14575 h 26724"/>
                    <a:gd name="connsiteX4" fmla="*/ 284557 w 399423"/>
                    <a:gd name="connsiteY4" fmla="*/ 5050 h 26724"/>
                    <a:gd name="connsiteX5" fmla="*/ 127395 w 399423"/>
                    <a:gd name="connsiteY5" fmla="*/ 22512 h 26724"/>
                    <a:gd name="connsiteX6" fmla="*/ 1982 w 399423"/>
                    <a:gd name="connsiteY6" fmla="*/ 25687 h 26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9423" h="26724">
                      <a:moveTo>
                        <a:pt x="1982" y="25687"/>
                      </a:moveTo>
                      <a:cubicBezTo>
                        <a:pt x="18915" y="23041"/>
                        <a:pt x="175285" y="10870"/>
                        <a:pt x="228995" y="6637"/>
                      </a:cubicBezTo>
                      <a:cubicBezTo>
                        <a:pt x="282705" y="2404"/>
                        <a:pt x="295935" y="-1036"/>
                        <a:pt x="324245" y="287"/>
                      </a:cubicBezTo>
                      <a:cubicBezTo>
                        <a:pt x="352555" y="1610"/>
                        <a:pt x="405472" y="13781"/>
                        <a:pt x="398857" y="14575"/>
                      </a:cubicBezTo>
                      <a:cubicBezTo>
                        <a:pt x="392242" y="15369"/>
                        <a:pt x="329801" y="3727"/>
                        <a:pt x="284557" y="5050"/>
                      </a:cubicBezTo>
                      <a:cubicBezTo>
                        <a:pt x="239313" y="6373"/>
                        <a:pt x="173962" y="19602"/>
                        <a:pt x="127395" y="22512"/>
                      </a:cubicBezTo>
                      <a:cubicBezTo>
                        <a:pt x="80828" y="25422"/>
                        <a:pt x="-14951" y="28333"/>
                        <a:pt x="1982" y="2568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" name="フリーフォーム: 図形 147">
                  <a:extLst>
                    <a:ext uri="{FF2B5EF4-FFF2-40B4-BE49-F238E27FC236}">
                      <a16:creationId xmlns:a16="http://schemas.microsoft.com/office/drawing/2014/main" id="{49357478-5701-4D44-8E56-03D351D50454}"/>
                    </a:ext>
                  </a:extLst>
                </p:cNvPr>
                <p:cNvSpPr/>
                <p:nvPr/>
              </p:nvSpPr>
              <p:spPr>
                <a:xfrm>
                  <a:off x="4060713" y="4481396"/>
                  <a:ext cx="401104" cy="98097"/>
                </a:xfrm>
                <a:custGeom>
                  <a:avLst/>
                  <a:gdLst>
                    <a:gd name="connsiteX0" fmla="*/ 112 w 401104"/>
                    <a:gd name="connsiteY0" fmla="*/ 20754 h 98097"/>
                    <a:gd name="connsiteX1" fmla="*/ 20750 w 401104"/>
                    <a:gd name="connsiteY1" fmla="*/ 73142 h 98097"/>
                    <a:gd name="connsiteX2" fmla="*/ 4875 w 401104"/>
                    <a:gd name="connsiteY2" fmla="*/ 96954 h 98097"/>
                    <a:gd name="connsiteX3" fmla="*/ 103300 w 401104"/>
                    <a:gd name="connsiteY3" fmla="*/ 93779 h 98097"/>
                    <a:gd name="connsiteX4" fmla="*/ 265225 w 401104"/>
                    <a:gd name="connsiteY4" fmla="*/ 89017 h 98097"/>
                    <a:gd name="connsiteX5" fmla="*/ 365237 w 401104"/>
                    <a:gd name="connsiteY5" fmla="*/ 39804 h 98097"/>
                    <a:gd name="connsiteX6" fmla="*/ 400162 w 401104"/>
                    <a:gd name="connsiteY6" fmla="*/ 117 h 98097"/>
                    <a:gd name="connsiteX7" fmla="*/ 333487 w 401104"/>
                    <a:gd name="connsiteY7" fmla="*/ 52504 h 98097"/>
                    <a:gd name="connsiteX8" fmla="*/ 214425 w 401104"/>
                    <a:gd name="connsiteY8" fmla="*/ 79492 h 98097"/>
                    <a:gd name="connsiteX9" fmla="*/ 31862 w 401104"/>
                    <a:gd name="connsiteY9" fmla="*/ 77904 h 98097"/>
                    <a:gd name="connsiteX10" fmla="*/ 112 w 401104"/>
                    <a:gd name="connsiteY10" fmla="*/ 20754 h 9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1104" h="98097">
                      <a:moveTo>
                        <a:pt x="112" y="20754"/>
                      </a:moveTo>
                      <a:cubicBezTo>
                        <a:pt x="-1740" y="19960"/>
                        <a:pt x="19956" y="60442"/>
                        <a:pt x="20750" y="73142"/>
                      </a:cubicBezTo>
                      <a:cubicBezTo>
                        <a:pt x="21544" y="85842"/>
                        <a:pt x="-8883" y="93515"/>
                        <a:pt x="4875" y="96954"/>
                      </a:cubicBezTo>
                      <a:cubicBezTo>
                        <a:pt x="18633" y="100393"/>
                        <a:pt x="59908" y="95102"/>
                        <a:pt x="103300" y="93779"/>
                      </a:cubicBezTo>
                      <a:lnTo>
                        <a:pt x="265225" y="89017"/>
                      </a:lnTo>
                      <a:cubicBezTo>
                        <a:pt x="308881" y="80021"/>
                        <a:pt x="342748" y="54621"/>
                        <a:pt x="365237" y="39804"/>
                      </a:cubicBezTo>
                      <a:cubicBezTo>
                        <a:pt x="387726" y="24987"/>
                        <a:pt x="405454" y="-2000"/>
                        <a:pt x="400162" y="117"/>
                      </a:cubicBezTo>
                      <a:cubicBezTo>
                        <a:pt x="394870" y="2234"/>
                        <a:pt x="364443" y="39275"/>
                        <a:pt x="333487" y="52504"/>
                      </a:cubicBezTo>
                      <a:cubicBezTo>
                        <a:pt x="302531" y="65733"/>
                        <a:pt x="264696" y="75259"/>
                        <a:pt x="214425" y="79492"/>
                      </a:cubicBezTo>
                      <a:cubicBezTo>
                        <a:pt x="164154" y="83725"/>
                        <a:pt x="64670" y="83196"/>
                        <a:pt x="31862" y="77904"/>
                      </a:cubicBezTo>
                      <a:cubicBezTo>
                        <a:pt x="-946" y="72612"/>
                        <a:pt x="1964" y="21548"/>
                        <a:pt x="112" y="2075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" name="フリーフォーム: 図形 148">
                  <a:extLst>
                    <a:ext uri="{FF2B5EF4-FFF2-40B4-BE49-F238E27FC236}">
                      <a16:creationId xmlns:a16="http://schemas.microsoft.com/office/drawing/2014/main" id="{F4C188C6-2B73-49AC-993A-638D6F984D98}"/>
                    </a:ext>
                  </a:extLst>
                </p:cNvPr>
                <p:cNvSpPr/>
                <p:nvPr/>
              </p:nvSpPr>
              <p:spPr>
                <a:xfrm>
                  <a:off x="3507954" y="4492613"/>
                  <a:ext cx="487400" cy="129380"/>
                </a:xfrm>
                <a:custGeom>
                  <a:avLst/>
                  <a:gdLst>
                    <a:gd name="connsiteX0" fmla="*/ 481434 w 487400"/>
                    <a:gd name="connsiteY0" fmla="*/ 12 h 129380"/>
                    <a:gd name="connsiteX1" fmla="*/ 438571 w 487400"/>
                    <a:gd name="connsiteY1" fmla="*/ 82562 h 129380"/>
                    <a:gd name="connsiteX2" fmla="*/ 305221 w 487400"/>
                    <a:gd name="connsiteY2" fmla="*/ 90500 h 129380"/>
                    <a:gd name="connsiteX3" fmla="*/ 108371 w 487400"/>
                    <a:gd name="connsiteY3" fmla="*/ 88912 h 129380"/>
                    <a:gd name="connsiteX4" fmla="*/ 106784 w 487400"/>
                    <a:gd name="connsiteY4" fmla="*/ 122250 h 129380"/>
                    <a:gd name="connsiteX5" fmla="*/ 73446 w 487400"/>
                    <a:gd name="connsiteY5" fmla="*/ 122250 h 129380"/>
                    <a:gd name="connsiteX6" fmla="*/ 421 w 487400"/>
                    <a:gd name="connsiteY6" fmla="*/ 46050 h 129380"/>
                    <a:gd name="connsiteX7" fmla="*/ 46459 w 487400"/>
                    <a:gd name="connsiteY7" fmla="*/ 115900 h 129380"/>
                    <a:gd name="connsiteX8" fmla="*/ 108371 w 487400"/>
                    <a:gd name="connsiteY8" fmla="*/ 127012 h 129380"/>
                    <a:gd name="connsiteX9" fmla="*/ 221084 w 487400"/>
                    <a:gd name="connsiteY9" fmla="*/ 85737 h 129380"/>
                    <a:gd name="connsiteX10" fmla="*/ 343321 w 487400"/>
                    <a:gd name="connsiteY10" fmla="*/ 84150 h 129380"/>
                    <a:gd name="connsiteX11" fmla="*/ 470321 w 487400"/>
                    <a:gd name="connsiteY11" fmla="*/ 88912 h 129380"/>
                    <a:gd name="connsiteX12" fmla="*/ 481434 w 487400"/>
                    <a:gd name="connsiteY12" fmla="*/ 12 h 129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87400" h="129380">
                      <a:moveTo>
                        <a:pt x="481434" y="12"/>
                      </a:moveTo>
                      <a:cubicBezTo>
                        <a:pt x="476143" y="-1046"/>
                        <a:pt x="467940" y="67481"/>
                        <a:pt x="438571" y="82562"/>
                      </a:cubicBezTo>
                      <a:cubicBezTo>
                        <a:pt x="409202" y="97643"/>
                        <a:pt x="305221" y="90500"/>
                        <a:pt x="305221" y="90500"/>
                      </a:cubicBezTo>
                      <a:cubicBezTo>
                        <a:pt x="250188" y="91558"/>
                        <a:pt x="141444" y="83620"/>
                        <a:pt x="108371" y="88912"/>
                      </a:cubicBezTo>
                      <a:cubicBezTo>
                        <a:pt x="75298" y="94204"/>
                        <a:pt x="112605" y="116694"/>
                        <a:pt x="106784" y="122250"/>
                      </a:cubicBezTo>
                      <a:cubicBezTo>
                        <a:pt x="100963" y="127806"/>
                        <a:pt x="91173" y="134950"/>
                        <a:pt x="73446" y="122250"/>
                      </a:cubicBezTo>
                      <a:cubicBezTo>
                        <a:pt x="55719" y="109550"/>
                        <a:pt x="4919" y="47108"/>
                        <a:pt x="421" y="46050"/>
                      </a:cubicBezTo>
                      <a:cubicBezTo>
                        <a:pt x="-4077" y="44992"/>
                        <a:pt x="28467" y="102406"/>
                        <a:pt x="46459" y="115900"/>
                      </a:cubicBezTo>
                      <a:cubicBezTo>
                        <a:pt x="64451" y="129394"/>
                        <a:pt x="79267" y="132039"/>
                        <a:pt x="108371" y="127012"/>
                      </a:cubicBezTo>
                      <a:cubicBezTo>
                        <a:pt x="137475" y="121985"/>
                        <a:pt x="181926" y="92881"/>
                        <a:pt x="221084" y="85737"/>
                      </a:cubicBezTo>
                      <a:cubicBezTo>
                        <a:pt x="260242" y="78593"/>
                        <a:pt x="301782" y="83621"/>
                        <a:pt x="343321" y="84150"/>
                      </a:cubicBezTo>
                      <a:cubicBezTo>
                        <a:pt x="384860" y="84679"/>
                        <a:pt x="444921" y="98966"/>
                        <a:pt x="470321" y="88912"/>
                      </a:cubicBezTo>
                      <a:cubicBezTo>
                        <a:pt x="495721" y="78858"/>
                        <a:pt x="486725" y="1070"/>
                        <a:pt x="481434" y="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" name="フリーフォーム: 図形 149">
                  <a:extLst>
                    <a:ext uri="{FF2B5EF4-FFF2-40B4-BE49-F238E27FC236}">
                      <a16:creationId xmlns:a16="http://schemas.microsoft.com/office/drawing/2014/main" id="{E9BDFA66-FB72-4015-84B3-49B9FED86D85}"/>
                    </a:ext>
                  </a:extLst>
                </p:cNvPr>
                <p:cNvSpPr/>
                <p:nvPr/>
              </p:nvSpPr>
              <p:spPr>
                <a:xfrm>
                  <a:off x="3519202" y="4498270"/>
                  <a:ext cx="463104" cy="64661"/>
                </a:xfrm>
                <a:custGeom>
                  <a:avLst/>
                  <a:gdLst>
                    <a:gd name="connsiteX0" fmla="*/ 5048 w 463104"/>
                    <a:gd name="connsiteY0" fmla="*/ 64205 h 64661"/>
                    <a:gd name="connsiteX1" fmla="*/ 222536 w 463104"/>
                    <a:gd name="connsiteY1" fmla="*/ 10230 h 64661"/>
                    <a:gd name="connsiteX2" fmla="*/ 338423 w 463104"/>
                    <a:gd name="connsiteY2" fmla="*/ 705 h 64661"/>
                    <a:gd name="connsiteX3" fmla="*/ 460661 w 463104"/>
                    <a:gd name="connsiteY3" fmla="*/ 705 h 64661"/>
                    <a:gd name="connsiteX4" fmla="*/ 408273 w 463104"/>
                    <a:gd name="connsiteY4" fmla="*/ 705 h 64661"/>
                    <a:gd name="connsiteX5" fmla="*/ 268573 w 463104"/>
                    <a:gd name="connsiteY5" fmla="*/ 8643 h 64661"/>
                    <a:gd name="connsiteX6" fmla="*/ 222536 w 463104"/>
                    <a:gd name="connsiteY6" fmla="*/ 14993 h 64661"/>
                    <a:gd name="connsiteX7" fmla="*/ 79661 w 463104"/>
                    <a:gd name="connsiteY7" fmla="*/ 35630 h 64661"/>
                    <a:gd name="connsiteX8" fmla="*/ 5048 w 463104"/>
                    <a:gd name="connsiteY8" fmla="*/ 64205 h 64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3104" h="64661">
                      <a:moveTo>
                        <a:pt x="5048" y="64205"/>
                      </a:moveTo>
                      <a:cubicBezTo>
                        <a:pt x="28860" y="59972"/>
                        <a:pt x="166974" y="20813"/>
                        <a:pt x="222536" y="10230"/>
                      </a:cubicBezTo>
                      <a:cubicBezTo>
                        <a:pt x="278099" y="-353"/>
                        <a:pt x="298736" y="2292"/>
                        <a:pt x="338423" y="705"/>
                      </a:cubicBezTo>
                      <a:cubicBezTo>
                        <a:pt x="378110" y="-882"/>
                        <a:pt x="460661" y="705"/>
                        <a:pt x="460661" y="705"/>
                      </a:cubicBezTo>
                      <a:cubicBezTo>
                        <a:pt x="472303" y="705"/>
                        <a:pt x="440288" y="-618"/>
                        <a:pt x="408273" y="705"/>
                      </a:cubicBezTo>
                      <a:cubicBezTo>
                        <a:pt x="376258" y="2028"/>
                        <a:pt x="299529" y="6262"/>
                        <a:pt x="268573" y="8643"/>
                      </a:cubicBezTo>
                      <a:cubicBezTo>
                        <a:pt x="237617" y="11024"/>
                        <a:pt x="222536" y="14993"/>
                        <a:pt x="222536" y="14993"/>
                      </a:cubicBezTo>
                      <a:cubicBezTo>
                        <a:pt x="191051" y="19491"/>
                        <a:pt x="111676" y="29280"/>
                        <a:pt x="79661" y="35630"/>
                      </a:cubicBezTo>
                      <a:cubicBezTo>
                        <a:pt x="47646" y="41980"/>
                        <a:pt x="-18764" y="68438"/>
                        <a:pt x="5048" y="6420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" name="フリーフォーム: 図形 150">
                  <a:extLst>
                    <a:ext uri="{FF2B5EF4-FFF2-40B4-BE49-F238E27FC236}">
                      <a16:creationId xmlns:a16="http://schemas.microsoft.com/office/drawing/2014/main" id="{04F5D6B2-5A79-4EF2-8202-BCA764DDE96E}"/>
                    </a:ext>
                  </a:extLst>
                </p:cNvPr>
                <p:cNvSpPr/>
                <p:nvPr/>
              </p:nvSpPr>
              <p:spPr>
                <a:xfrm>
                  <a:off x="3676481" y="4488622"/>
                  <a:ext cx="827794" cy="369131"/>
                </a:xfrm>
                <a:custGeom>
                  <a:avLst/>
                  <a:gdLst>
                    <a:gd name="connsiteX0" fmla="*/ 824082 w 827794"/>
                    <a:gd name="connsiteY0" fmla="*/ 828 h 369131"/>
                    <a:gd name="connsiteX1" fmla="*/ 706607 w 827794"/>
                    <a:gd name="connsiteY1" fmla="*/ 72266 h 369131"/>
                    <a:gd name="connsiteX2" fmla="*/ 343069 w 827794"/>
                    <a:gd name="connsiteY2" fmla="*/ 192916 h 369131"/>
                    <a:gd name="connsiteX3" fmla="*/ 176382 w 827794"/>
                    <a:gd name="connsiteY3" fmla="*/ 226253 h 369131"/>
                    <a:gd name="connsiteX4" fmla="*/ 68432 w 827794"/>
                    <a:gd name="connsiteY4" fmla="*/ 277053 h 369131"/>
                    <a:gd name="connsiteX5" fmla="*/ 169 w 827794"/>
                    <a:gd name="connsiteY5" fmla="*/ 369128 h 369131"/>
                    <a:gd name="connsiteX6" fmla="*/ 87482 w 827794"/>
                    <a:gd name="connsiteY6" fmla="*/ 273878 h 369131"/>
                    <a:gd name="connsiteX7" fmla="*/ 309732 w 827794"/>
                    <a:gd name="connsiteY7" fmla="*/ 202441 h 369131"/>
                    <a:gd name="connsiteX8" fmla="*/ 649457 w 827794"/>
                    <a:gd name="connsiteY8" fmla="*/ 100841 h 369131"/>
                    <a:gd name="connsiteX9" fmla="*/ 785982 w 827794"/>
                    <a:gd name="connsiteY9" fmla="*/ 37341 h 369131"/>
                    <a:gd name="connsiteX10" fmla="*/ 824082 w 827794"/>
                    <a:gd name="connsiteY10" fmla="*/ 828 h 369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7794" h="369131">
                      <a:moveTo>
                        <a:pt x="824082" y="828"/>
                      </a:moveTo>
                      <a:cubicBezTo>
                        <a:pt x="810853" y="6649"/>
                        <a:pt x="786776" y="40251"/>
                        <a:pt x="706607" y="72266"/>
                      </a:cubicBezTo>
                      <a:cubicBezTo>
                        <a:pt x="626438" y="104281"/>
                        <a:pt x="431440" y="167252"/>
                        <a:pt x="343069" y="192916"/>
                      </a:cubicBezTo>
                      <a:cubicBezTo>
                        <a:pt x="254698" y="218580"/>
                        <a:pt x="222155" y="212230"/>
                        <a:pt x="176382" y="226253"/>
                      </a:cubicBezTo>
                      <a:cubicBezTo>
                        <a:pt x="130609" y="240276"/>
                        <a:pt x="97801" y="253241"/>
                        <a:pt x="68432" y="277053"/>
                      </a:cubicBezTo>
                      <a:cubicBezTo>
                        <a:pt x="39063" y="300865"/>
                        <a:pt x="-3006" y="369657"/>
                        <a:pt x="169" y="369128"/>
                      </a:cubicBezTo>
                      <a:cubicBezTo>
                        <a:pt x="3344" y="368599"/>
                        <a:pt x="35888" y="301659"/>
                        <a:pt x="87482" y="273878"/>
                      </a:cubicBezTo>
                      <a:cubicBezTo>
                        <a:pt x="139076" y="246097"/>
                        <a:pt x="309732" y="202441"/>
                        <a:pt x="309732" y="202441"/>
                      </a:cubicBezTo>
                      <a:cubicBezTo>
                        <a:pt x="403395" y="173601"/>
                        <a:pt x="570082" y="128358"/>
                        <a:pt x="649457" y="100841"/>
                      </a:cubicBezTo>
                      <a:cubicBezTo>
                        <a:pt x="728832" y="73324"/>
                        <a:pt x="758994" y="53481"/>
                        <a:pt x="785982" y="37341"/>
                      </a:cubicBezTo>
                      <a:cubicBezTo>
                        <a:pt x="812969" y="21201"/>
                        <a:pt x="837311" y="-4993"/>
                        <a:pt x="824082" y="82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2" name="フリーフォーム: 図形 151">
                  <a:extLst>
                    <a:ext uri="{FF2B5EF4-FFF2-40B4-BE49-F238E27FC236}">
                      <a16:creationId xmlns:a16="http://schemas.microsoft.com/office/drawing/2014/main" id="{B9DD3895-B0A0-442A-BF9F-D31ED70CA687}"/>
                    </a:ext>
                  </a:extLst>
                </p:cNvPr>
                <p:cNvSpPr/>
                <p:nvPr/>
              </p:nvSpPr>
              <p:spPr>
                <a:xfrm>
                  <a:off x="3824579" y="4499517"/>
                  <a:ext cx="954089" cy="338063"/>
                </a:xfrm>
                <a:custGeom>
                  <a:avLst/>
                  <a:gdLst>
                    <a:gd name="connsiteX0" fmla="*/ 7646 w 954089"/>
                    <a:gd name="connsiteY0" fmla="*/ 307433 h 338063"/>
                    <a:gd name="connsiteX1" fmla="*/ 67971 w 954089"/>
                    <a:gd name="connsiteY1" fmla="*/ 334421 h 338063"/>
                    <a:gd name="connsiteX2" fmla="*/ 229896 w 954089"/>
                    <a:gd name="connsiteY2" fmla="*/ 293146 h 338063"/>
                    <a:gd name="connsiteX3" fmla="*/ 393409 w 954089"/>
                    <a:gd name="connsiteY3" fmla="*/ 302671 h 338063"/>
                    <a:gd name="connsiteX4" fmla="*/ 448971 w 954089"/>
                    <a:gd name="connsiteY4" fmla="*/ 334421 h 338063"/>
                    <a:gd name="connsiteX5" fmla="*/ 723609 w 954089"/>
                    <a:gd name="connsiteY5" fmla="*/ 207421 h 338063"/>
                    <a:gd name="connsiteX6" fmla="*/ 791871 w 954089"/>
                    <a:gd name="connsiteY6" fmla="*/ 221708 h 338063"/>
                    <a:gd name="connsiteX7" fmla="*/ 863309 w 954089"/>
                    <a:gd name="connsiteY7" fmla="*/ 226471 h 338063"/>
                    <a:gd name="connsiteX8" fmla="*/ 879184 w 954089"/>
                    <a:gd name="connsiteY8" fmla="*/ 129633 h 338063"/>
                    <a:gd name="connsiteX9" fmla="*/ 953796 w 954089"/>
                    <a:gd name="connsiteY9" fmla="*/ 1046 h 338063"/>
                    <a:gd name="connsiteX10" fmla="*/ 904584 w 954089"/>
                    <a:gd name="connsiteY10" fmla="*/ 74071 h 338063"/>
                    <a:gd name="connsiteX11" fmla="*/ 890296 w 954089"/>
                    <a:gd name="connsiteY11" fmla="*/ 167733 h 338063"/>
                    <a:gd name="connsiteX12" fmla="*/ 861721 w 954089"/>
                    <a:gd name="connsiteY12" fmla="*/ 229646 h 338063"/>
                    <a:gd name="connsiteX13" fmla="*/ 780759 w 954089"/>
                    <a:gd name="connsiteY13" fmla="*/ 235996 h 338063"/>
                    <a:gd name="connsiteX14" fmla="*/ 741071 w 954089"/>
                    <a:gd name="connsiteY14" fmla="*/ 216946 h 338063"/>
                    <a:gd name="connsiteX15" fmla="*/ 537871 w 954089"/>
                    <a:gd name="connsiteY15" fmla="*/ 261396 h 338063"/>
                    <a:gd name="connsiteX16" fmla="*/ 439446 w 954089"/>
                    <a:gd name="connsiteY16" fmla="*/ 326483 h 338063"/>
                    <a:gd name="connsiteX17" fmla="*/ 337846 w 954089"/>
                    <a:gd name="connsiteY17" fmla="*/ 324896 h 338063"/>
                    <a:gd name="connsiteX18" fmla="*/ 229896 w 954089"/>
                    <a:gd name="connsiteY18" fmla="*/ 310608 h 338063"/>
                    <a:gd name="connsiteX19" fmla="*/ 7646 w 954089"/>
                    <a:gd name="connsiteY19" fmla="*/ 307433 h 338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54089" h="338063">
                      <a:moveTo>
                        <a:pt x="7646" y="307433"/>
                      </a:moveTo>
                      <a:cubicBezTo>
                        <a:pt x="-19342" y="311402"/>
                        <a:pt x="30929" y="336802"/>
                        <a:pt x="67971" y="334421"/>
                      </a:cubicBezTo>
                      <a:cubicBezTo>
                        <a:pt x="105013" y="332040"/>
                        <a:pt x="175656" y="298438"/>
                        <a:pt x="229896" y="293146"/>
                      </a:cubicBezTo>
                      <a:cubicBezTo>
                        <a:pt x="284136" y="287854"/>
                        <a:pt x="356897" y="295792"/>
                        <a:pt x="393409" y="302671"/>
                      </a:cubicBezTo>
                      <a:cubicBezTo>
                        <a:pt x="429921" y="309550"/>
                        <a:pt x="393938" y="350296"/>
                        <a:pt x="448971" y="334421"/>
                      </a:cubicBezTo>
                      <a:cubicBezTo>
                        <a:pt x="504004" y="318546"/>
                        <a:pt x="666459" y="226206"/>
                        <a:pt x="723609" y="207421"/>
                      </a:cubicBezTo>
                      <a:cubicBezTo>
                        <a:pt x="780759" y="188636"/>
                        <a:pt x="768588" y="218533"/>
                        <a:pt x="791871" y="221708"/>
                      </a:cubicBezTo>
                      <a:cubicBezTo>
                        <a:pt x="815154" y="224883"/>
                        <a:pt x="848757" y="241817"/>
                        <a:pt x="863309" y="226471"/>
                      </a:cubicBezTo>
                      <a:cubicBezTo>
                        <a:pt x="877861" y="211125"/>
                        <a:pt x="864103" y="167204"/>
                        <a:pt x="879184" y="129633"/>
                      </a:cubicBezTo>
                      <a:cubicBezTo>
                        <a:pt x="894265" y="92062"/>
                        <a:pt x="949563" y="10306"/>
                        <a:pt x="953796" y="1046"/>
                      </a:cubicBezTo>
                      <a:cubicBezTo>
                        <a:pt x="958029" y="-8214"/>
                        <a:pt x="915167" y="46290"/>
                        <a:pt x="904584" y="74071"/>
                      </a:cubicBezTo>
                      <a:cubicBezTo>
                        <a:pt x="894001" y="101852"/>
                        <a:pt x="897440" y="141804"/>
                        <a:pt x="890296" y="167733"/>
                      </a:cubicBezTo>
                      <a:cubicBezTo>
                        <a:pt x="883152" y="193662"/>
                        <a:pt x="879977" y="218269"/>
                        <a:pt x="861721" y="229646"/>
                      </a:cubicBezTo>
                      <a:cubicBezTo>
                        <a:pt x="843465" y="241023"/>
                        <a:pt x="800867" y="238113"/>
                        <a:pt x="780759" y="235996"/>
                      </a:cubicBezTo>
                      <a:cubicBezTo>
                        <a:pt x="760651" y="233879"/>
                        <a:pt x="781552" y="212713"/>
                        <a:pt x="741071" y="216946"/>
                      </a:cubicBezTo>
                      <a:cubicBezTo>
                        <a:pt x="700590" y="221179"/>
                        <a:pt x="588142" y="243140"/>
                        <a:pt x="537871" y="261396"/>
                      </a:cubicBezTo>
                      <a:cubicBezTo>
                        <a:pt x="487600" y="279652"/>
                        <a:pt x="472784" y="315900"/>
                        <a:pt x="439446" y="326483"/>
                      </a:cubicBezTo>
                      <a:cubicBezTo>
                        <a:pt x="406109" y="337066"/>
                        <a:pt x="372771" y="327542"/>
                        <a:pt x="337846" y="324896"/>
                      </a:cubicBezTo>
                      <a:cubicBezTo>
                        <a:pt x="302921" y="322250"/>
                        <a:pt x="280696" y="310344"/>
                        <a:pt x="229896" y="310608"/>
                      </a:cubicBezTo>
                      <a:cubicBezTo>
                        <a:pt x="179096" y="310873"/>
                        <a:pt x="34634" y="303464"/>
                        <a:pt x="7646" y="30743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" name="フリーフォーム: 図形 152">
                  <a:extLst>
                    <a:ext uri="{FF2B5EF4-FFF2-40B4-BE49-F238E27FC236}">
                      <a16:creationId xmlns:a16="http://schemas.microsoft.com/office/drawing/2014/main" id="{2501CB63-B302-421E-8731-F731CB9D524A}"/>
                    </a:ext>
                  </a:extLst>
                </p:cNvPr>
                <p:cNvSpPr/>
                <p:nvPr/>
              </p:nvSpPr>
              <p:spPr>
                <a:xfrm>
                  <a:off x="3879848" y="4146343"/>
                  <a:ext cx="394022" cy="124275"/>
                </a:xfrm>
                <a:custGeom>
                  <a:avLst/>
                  <a:gdLst>
                    <a:gd name="connsiteX0" fmla="*/ 393702 w 394022"/>
                    <a:gd name="connsiteY0" fmla="*/ 124032 h 124275"/>
                    <a:gd name="connsiteX1" fmla="*/ 223840 w 394022"/>
                    <a:gd name="connsiteY1" fmla="*/ 85932 h 124275"/>
                    <a:gd name="connsiteX2" fmla="*/ 125415 w 394022"/>
                    <a:gd name="connsiteY2" fmla="*/ 35132 h 124275"/>
                    <a:gd name="connsiteX3" fmla="*/ 2 w 394022"/>
                    <a:gd name="connsiteY3" fmla="*/ 207 h 124275"/>
                    <a:gd name="connsiteX4" fmla="*/ 128590 w 394022"/>
                    <a:gd name="connsiteY4" fmla="*/ 51007 h 124275"/>
                    <a:gd name="connsiteX5" fmla="*/ 263527 w 394022"/>
                    <a:gd name="connsiteY5" fmla="*/ 100220 h 124275"/>
                    <a:gd name="connsiteX6" fmla="*/ 393702 w 394022"/>
                    <a:gd name="connsiteY6" fmla="*/ 124032 h 124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4022" h="124275">
                      <a:moveTo>
                        <a:pt x="393702" y="124032"/>
                      </a:moveTo>
                      <a:cubicBezTo>
                        <a:pt x="387088" y="121651"/>
                        <a:pt x="268554" y="100749"/>
                        <a:pt x="223840" y="85932"/>
                      </a:cubicBezTo>
                      <a:cubicBezTo>
                        <a:pt x="179126" y="71115"/>
                        <a:pt x="162721" y="49419"/>
                        <a:pt x="125415" y="35132"/>
                      </a:cubicBezTo>
                      <a:cubicBezTo>
                        <a:pt x="88109" y="20844"/>
                        <a:pt x="-527" y="-2439"/>
                        <a:pt x="2" y="207"/>
                      </a:cubicBezTo>
                      <a:cubicBezTo>
                        <a:pt x="531" y="2853"/>
                        <a:pt x="84669" y="34338"/>
                        <a:pt x="128590" y="51007"/>
                      </a:cubicBezTo>
                      <a:cubicBezTo>
                        <a:pt x="172511" y="67676"/>
                        <a:pt x="224369" y="89637"/>
                        <a:pt x="263527" y="100220"/>
                      </a:cubicBezTo>
                      <a:cubicBezTo>
                        <a:pt x="302685" y="110803"/>
                        <a:pt x="400316" y="126413"/>
                        <a:pt x="393702" y="12403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4" name="フリーフォーム: 図形 153">
                  <a:extLst>
                    <a:ext uri="{FF2B5EF4-FFF2-40B4-BE49-F238E27FC236}">
                      <a16:creationId xmlns:a16="http://schemas.microsoft.com/office/drawing/2014/main" id="{80DDFC96-EB61-4BCA-823E-3B7F335896F5}"/>
                    </a:ext>
                  </a:extLst>
                </p:cNvPr>
                <p:cNvSpPr/>
                <p:nvPr/>
              </p:nvSpPr>
              <p:spPr>
                <a:xfrm>
                  <a:off x="3857033" y="4177119"/>
                  <a:ext cx="276817" cy="94844"/>
                </a:xfrm>
                <a:custGeom>
                  <a:avLst/>
                  <a:gdLst>
                    <a:gd name="connsiteX0" fmla="*/ 276817 w 276817"/>
                    <a:gd name="connsiteY0" fmla="*/ 94844 h 94844"/>
                    <a:gd name="connsiteX1" fmla="*/ 62505 w 276817"/>
                    <a:gd name="connsiteY1" fmla="*/ 40869 h 94844"/>
                    <a:gd name="connsiteX2" fmla="*/ 592 w 276817"/>
                    <a:gd name="connsiteY2" fmla="*/ 5944 h 94844"/>
                    <a:gd name="connsiteX3" fmla="*/ 33930 w 276817"/>
                    <a:gd name="connsiteY3" fmla="*/ 2769 h 94844"/>
                    <a:gd name="connsiteX4" fmla="*/ 78380 w 276817"/>
                    <a:gd name="connsiteY4" fmla="*/ 34519 h 94844"/>
                    <a:gd name="connsiteX5" fmla="*/ 127592 w 276817"/>
                    <a:gd name="connsiteY5" fmla="*/ 53569 h 94844"/>
                    <a:gd name="connsiteX6" fmla="*/ 154580 w 276817"/>
                    <a:gd name="connsiteY6" fmla="*/ 59919 h 94844"/>
                    <a:gd name="connsiteX7" fmla="*/ 276817 w 276817"/>
                    <a:gd name="connsiteY7" fmla="*/ 94844 h 9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817" h="94844">
                      <a:moveTo>
                        <a:pt x="276817" y="94844"/>
                      </a:moveTo>
                      <a:cubicBezTo>
                        <a:pt x="192679" y="75265"/>
                        <a:pt x="108542" y="55686"/>
                        <a:pt x="62505" y="40869"/>
                      </a:cubicBezTo>
                      <a:cubicBezTo>
                        <a:pt x="16468" y="26052"/>
                        <a:pt x="5354" y="12294"/>
                        <a:pt x="592" y="5944"/>
                      </a:cubicBezTo>
                      <a:cubicBezTo>
                        <a:pt x="-4170" y="-406"/>
                        <a:pt x="20965" y="-1994"/>
                        <a:pt x="33930" y="2769"/>
                      </a:cubicBezTo>
                      <a:cubicBezTo>
                        <a:pt x="46895" y="7531"/>
                        <a:pt x="62770" y="26052"/>
                        <a:pt x="78380" y="34519"/>
                      </a:cubicBezTo>
                      <a:cubicBezTo>
                        <a:pt x="93990" y="42986"/>
                        <a:pt x="114892" y="49336"/>
                        <a:pt x="127592" y="53569"/>
                      </a:cubicBezTo>
                      <a:cubicBezTo>
                        <a:pt x="140292" y="57802"/>
                        <a:pt x="134736" y="54627"/>
                        <a:pt x="154580" y="59919"/>
                      </a:cubicBezTo>
                      <a:lnTo>
                        <a:pt x="276817" y="9484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" name="フリーフォーム: 図形 154">
                  <a:extLst>
                    <a:ext uri="{FF2B5EF4-FFF2-40B4-BE49-F238E27FC236}">
                      <a16:creationId xmlns:a16="http://schemas.microsoft.com/office/drawing/2014/main" id="{74436630-F51C-4736-A192-42BE96B9E35A}"/>
                    </a:ext>
                  </a:extLst>
                </p:cNvPr>
                <p:cNvSpPr/>
                <p:nvPr/>
              </p:nvSpPr>
              <p:spPr>
                <a:xfrm>
                  <a:off x="3509518" y="4165416"/>
                  <a:ext cx="364426" cy="97503"/>
                </a:xfrm>
                <a:custGeom>
                  <a:avLst/>
                  <a:gdLst>
                    <a:gd name="connsiteX0" fmla="*/ 360807 w 364426"/>
                    <a:gd name="connsiteY0" fmla="*/ 184 h 97503"/>
                    <a:gd name="connsiteX1" fmla="*/ 190945 w 364426"/>
                    <a:gd name="connsiteY1" fmla="*/ 57334 h 97503"/>
                    <a:gd name="connsiteX2" fmla="*/ 86170 w 364426"/>
                    <a:gd name="connsiteY2" fmla="*/ 79559 h 97503"/>
                    <a:gd name="connsiteX3" fmla="*/ 445 w 364426"/>
                    <a:gd name="connsiteY3" fmla="*/ 62097 h 97503"/>
                    <a:gd name="connsiteX4" fmla="*/ 57595 w 364426"/>
                    <a:gd name="connsiteY4" fmla="*/ 97022 h 97503"/>
                    <a:gd name="connsiteX5" fmla="*/ 165545 w 364426"/>
                    <a:gd name="connsiteY5" fmla="*/ 79559 h 97503"/>
                    <a:gd name="connsiteX6" fmla="*/ 297307 w 364426"/>
                    <a:gd name="connsiteY6" fmla="*/ 39872 h 97503"/>
                    <a:gd name="connsiteX7" fmla="*/ 360807 w 364426"/>
                    <a:gd name="connsiteY7" fmla="*/ 184 h 97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4426" h="97503">
                      <a:moveTo>
                        <a:pt x="360807" y="184"/>
                      </a:moveTo>
                      <a:cubicBezTo>
                        <a:pt x="343080" y="3094"/>
                        <a:pt x="236718" y="44105"/>
                        <a:pt x="190945" y="57334"/>
                      </a:cubicBezTo>
                      <a:cubicBezTo>
                        <a:pt x="145172" y="70563"/>
                        <a:pt x="117920" y="78765"/>
                        <a:pt x="86170" y="79559"/>
                      </a:cubicBezTo>
                      <a:cubicBezTo>
                        <a:pt x="54420" y="80353"/>
                        <a:pt x="5207" y="59187"/>
                        <a:pt x="445" y="62097"/>
                      </a:cubicBezTo>
                      <a:cubicBezTo>
                        <a:pt x="-4317" y="65007"/>
                        <a:pt x="30078" y="94112"/>
                        <a:pt x="57595" y="97022"/>
                      </a:cubicBezTo>
                      <a:cubicBezTo>
                        <a:pt x="85112" y="99932"/>
                        <a:pt x="125593" y="89084"/>
                        <a:pt x="165545" y="79559"/>
                      </a:cubicBezTo>
                      <a:cubicBezTo>
                        <a:pt x="205497" y="70034"/>
                        <a:pt x="267674" y="50191"/>
                        <a:pt x="297307" y="39872"/>
                      </a:cubicBezTo>
                      <a:cubicBezTo>
                        <a:pt x="326940" y="29553"/>
                        <a:pt x="378534" y="-2726"/>
                        <a:pt x="360807" y="18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6" name="フリーフォーム: 図形 155">
                  <a:extLst>
                    <a:ext uri="{FF2B5EF4-FFF2-40B4-BE49-F238E27FC236}">
                      <a16:creationId xmlns:a16="http://schemas.microsoft.com/office/drawing/2014/main" id="{23E08225-56A3-424D-AB89-E0EFFEB6F4F9}"/>
                    </a:ext>
                  </a:extLst>
                </p:cNvPr>
                <p:cNvSpPr/>
                <p:nvPr/>
              </p:nvSpPr>
              <p:spPr>
                <a:xfrm>
                  <a:off x="3425529" y="4289287"/>
                  <a:ext cx="150143" cy="54113"/>
                </a:xfrm>
                <a:custGeom>
                  <a:avLst/>
                  <a:gdLst>
                    <a:gd name="connsiteX0" fmla="*/ 149521 w 150143"/>
                    <a:gd name="connsiteY0" fmla="*/ 138 h 54113"/>
                    <a:gd name="connsiteX1" fmla="*/ 79671 w 150143"/>
                    <a:gd name="connsiteY1" fmla="*/ 39826 h 54113"/>
                    <a:gd name="connsiteX2" fmla="*/ 51096 w 150143"/>
                    <a:gd name="connsiteY2" fmla="*/ 54113 h 54113"/>
                    <a:gd name="connsiteX3" fmla="*/ 296 w 150143"/>
                    <a:gd name="connsiteY3" fmla="*/ 39826 h 54113"/>
                    <a:gd name="connsiteX4" fmla="*/ 35221 w 150143"/>
                    <a:gd name="connsiteY4" fmla="*/ 27126 h 54113"/>
                    <a:gd name="connsiteX5" fmla="*/ 149521 w 150143"/>
                    <a:gd name="connsiteY5" fmla="*/ 138 h 54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143" h="54113">
                      <a:moveTo>
                        <a:pt x="149521" y="138"/>
                      </a:moveTo>
                      <a:cubicBezTo>
                        <a:pt x="156929" y="2255"/>
                        <a:pt x="96075" y="30830"/>
                        <a:pt x="79671" y="39826"/>
                      </a:cubicBezTo>
                      <a:cubicBezTo>
                        <a:pt x="63267" y="48822"/>
                        <a:pt x="64325" y="54113"/>
                        <a:pt x="51096" y="54113"/>
                      </a:cubicBezTo>
                      <a:cubicBezTo>
                        <a:pt x="37867" y="54113"/>
                        <a:pt x="2942" y="44324"/>
                        <a:pt x="296" y="39826"/>
                      </a:cubicBezTo>
                      <a:cubicBezTo>
                        <a:pt x="-2350" y="35328"/>
                        <a:pt x="12996" y="33476"/>
                        <a:pt x="35221" y="27126"/>
                      </a:cubicBezTo>
                      <a:cubicBezTo>
                        <a:pt x="57446" y="20776"/>
                        <a:pt x="142113" y="-1979"/>
                        <a:pt x="149521" y="13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7" name="フリーフォーム: 図形 156">
                  <a:extLst>
                    <a:ext uri="{FF2B5EF4-FFF2-40B4-BE49-F238E27FC236}">
                      <a16:creationId xmlns:a16="http://schemas.microsoft.com/office/drawing/2014/main" id="{767B504D-31CB-4D86-B5B6-480733F02C9B}"/>
                    </a:ext>
                  </a:extLst>
                </p:cNvPr>
                <p:cNvSpPr/>
                <p:nvPr/>
              </p:nvSpPr>
              <p:spPr>
                <a:xfrm>
                  <a:off x="3419862" y="4343109"/>
                  <a:ext cx="64850" cy="149814"/>
                </a:xfrm>
                <a:custGeom>
                  <a:avLst/>
                  <a:gdLst>
                    <a:gd name="connsiteX0" fmla="*/ 64701 w 64850"/>
                    <a:gd name="connsiteY0" fmla="*/ 291 h 149814"/>
                    <a:gd name="connsiteX1" fmla="*/ 18663 w 64850"/>
                    <a:gd name="connsiteY1" fmla="*/ 63791 h 149814"/>
                    <a:gd name="connsiteX2" fmla="*/ 13901 w 64850"/>
                    <a:gd name="connsiteY2" fmla="*/ 149516 h 149814"/>
                    <a:gd name="connsiteX3" fmla="*/ 1201 w 64850"/>
                    <a:gd name="connsiteY3" fmla="*/ 89191 h 149814"/>
                    <a:gd name="connsiteX4" fmla="*/ 64701 w 64850"/>
                    <a:gd name="connsiteY4" fmla="*/ 291 h 14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850" h="149814">
                      <a:moveTo>
                        <a:pt x="64701" y="291"/>
                      </a:moveTo>
                      <a:cubicBezTo>
                        <a:pt x="67611" y="-3942"/>
                        <a:pt x="27130" y="38920"/>
                        <a:pt x="18663" y="63791"/>
                      </a:cubicBezTo>
                      <a:cubicBezTo>
                        <a:pt x="10196" y="88662"/>
                        <a:pt x="16811" y="145283"/>
                        <a:pt x="13901" y="149516"/>
                      </a:cubicBezTo>
                      <a:cubicBezTo>
                        <a:pt x="10991" y="153749"/>
                        <a:pt x="-4355" y="111945"/>
                        <a:pt x="1201" y="89191"/>
                      </a:cubicBezTo>
                      <a:cubicBezTo>
                        <a:pt x="6757" y="66437"/>
                        <a:pt x="61791" y="4524"/>
                        <a:pt x="64701" y="29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8" name="フリーフォーム: 図形 157">
                  <a:extLst>
                    <a:ext uri="{FF2B5EF4-FFF2-40B4-BE49-F238E27FC236}">
                      <a16:creationId xmlns:a16="http://schemas.microsoft.com/office/drawing/2014/main" id="{EA9ACFD7-162F-4754-B33F-89CA03478D07}"/>
                    </a:ext>
                  </a:extLst>
                </p:cNvPr>
                <p:cNvSpPr/>
                <p:nvPr/>
              </p:nvSpPr>
              <p:spPr>
                <a:xfrm>
                  <a:off x="3305465" y="4339968"/>
                  <a:ext cx="136045" cy="132730"/>
                </a:xfrm>
                <a:custGeom>
                  <a:avLst/>
                  <a:gdLst>
                    <a:gd name="connsiteX0" fmla="*/ 134648 w 136045"/>
                    <a:gd name="connsiteY0" fmla="*/ 257 h 132730"/>
                    <a:gd name="connsiteX1" fmla="*/ 45748 w 136045"/>
                    <a:gd name="connsiteY1" fmla="*/ 97095 h 132730"/>
                    <a:gd name="connsiteX2" fmla="*/ 1298 w 136045"/>
                    <a:gd name="connsiteY2" fmla="*/ 132020 h 132730"/>
                    <a:gd name="connsiteX3" fmla="*/ 93373 w 136045"/>
                    <a:gd name="connsiteY3" fmla="*/ 70107 h 132730"/>
                    <a:gd name="connsiteX4" fmla="*/ 134648 w 136045"/>
                    <a:gd name="connsiteY4" fmla="*/ 257 h 132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045" h="132730">
                      <a:moveTo>
                        <a:pt x="134648" y="257"/>
                      </a:moveTo>
                      <a:cubicBezTo>
                        <a:pt x="126710" y="4755"/>
                        <a:pt x="67973" y="75135"/>
                        <a:pt x="45748" y="97095"/>
                      </a:cubicBezTo>
                      <a:cubicBezTo>
                        <a:pt x="23523" y="119055"/>
                        <a:pt x="-6640" y="136518"/>
                        <a:pt x="1298" y="132020"/>
                      </a:cubicBezTo>
                      <a:cubicBezTo>
                        <a:pt x="9235" y="127522"/>
                        <a:pt x="71677" y="88893"/>
                        <a:pt x="93373" y="70107"/>
                      </a:cubicBezTo>
                      <a:cubicBezTo>
                        <a:pt x="115069" y="51322"/>
                        <a:pt x="142586" y="-4241"/>
                        <a:pt x="134648" y="2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9" name="フリーフォーム: 図形 158">
                  <a:extLst>
                    <a:ext uri="{FF2B5EF4-FFF2-40B4-BE49-F238E27FC236}">
                      <a16:creationId xmlns:a16="http://schemas.microsoft.com/office/drawing/2014/main" id="{3BD68BA4-E2C4-4C11-A7F4-928CD36F6148}"/>
                    </a:ext>
                  </a:extLst>
                </p:cNvPr>
                <p:cNvSpPr/>
                <p:nvPr/>
              </p:nvSpPr>
              <p:spPr>
                <a:xfrm>
                  <a:off x="4021138" y="4183063"/>
                  <a:ext cx="271561" cy="81923"/>
                </a:xfrm>
                <a:custGeom>
                  <a:avLst/>
                  <a:gdLst>
                    <a:gd name="connsiteX0" fmla="*/ 0 w 271561"/>
                    <a:gd name="connsiteY0" fmla="*/ 0 h 81923"/>
                    <a:gd name="connsiteX1" fmla="*/ 112712 w 271561"/>
                    <a:gd name="connsiteY1" fmla="*/ 14287 h 81923"/>
                    <a:gd name="connsiteX2" fmla="*/ 269875 w 271561"/>
                    <a:gd name="connsiteY2" fmla="*/ 80962 h 81923"/>
                    <a:gd name="connsiteX3" fmla="*/ 200025 w 271561"/>
                    <a:gd name="connsiteY3" fmla="*/ 55562 h 81923"/>
                    <a:gd name="connsiteX4" fmla="*/ 0 w 271561"/>
                    <a:gd name="connsiteY4" fmla="*/ 0 h 8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561" h="81923">
                      <a:moveTo>
                        <a:pt x="0" y="0"/>
                      </a:moveTo>
                      <a:cubicBezTo>
                        <a:pt x="33866" y="396"/>
                        <a:pt x="67733" y="793"/>
                        <a:pt x="112712" y="14287"/>
                      </a:cubicBezTo>
                      <a:cubicBezTo>
                        <a:pt x="157691" y="27781"/>
                        <a:pt x="255323" y="74083"/>
                        <a:pt x="269875" y="80962"/>
                      </a:cubicBezTo>
                      <a:cubicBezTo>
                        <a:pt x="284427" y="87841"/>
                        <a:pt x="200025" y="55562"/>
                        <a:pt x="200025" y="5556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0" name="フリーフォーム: 図形 159">
                  <a:extLst>
                    <a:ext uri="{FF2B5EF4-FFF2-40B4-BE49-F238E27FC236}">
                      <a16:creationId xmlns:a16="http://schemas.microsoft.com/office/drawing/2014/main" id="{2BF10FA6-2FF2-4099-909A-069EDCCC4D5A}"/>
                    </a:ext>
                  </a:extLst>
                </p:cNvPr>
                <p:cNvSpPr/>
                <p:nvPr/>
              </p:nvSpPr>
              <p:spPr>
                <a:xfrm>
                  <a:off x="4175533" y="4141205"/>
                  <a:ext cx="264761" cy="151511"/>
                </a:xfrm>
                <a:custGeom>
                  <a:avLst/>
                  <a:gdLst>
                    <a:gd name="connsiteX0" fmla="*/ 15467 w 264761"/>
                    <a:gd name="connsiteY0" fmla="*/ 583 h 151511"/>
                    <a:gd name="connsiteX1" fmla="*/ 98017 w 264761"/>
                    <a:gd name="connsiteY1" fmla="*/ 94245 h 151511"/>
                    <a:gd name="connsiteX2" fmla="*/ 210730 w 264761"/>
                    <a:gd name="connsiteY2" fmla="*/ 127583 h 151511"/>
                    <a:gd name="connsiteX3" fmla="*/ 264705 w 264761"/>
                    <a:gd name="connsiteY3" fmla="*/ 148220 h 151511"/>
                    <a:gd name="connsiteX4" fmla="*/ 220255 w 264761"/>
                    <a:gd name="connsiteY4" fmla="*/ 56145 h 151511"/>
                    <a:gd name="connsiteX5" fmla="*/ 182155 w 264761"/>
                    <a:gd name="connsiteY5" fmla="*/ 25983 h 151511"/>
                    <a:gd name="connsiteX6" fmla="*/ 237717 w 264761"/>
                    <a:gd name="connsiteY6" fmla="*/ 122820 h 151511"/>
                    <a:gd name="connsiteX7" fmla="*/ 163105 w 264761"/>
                    <a:gd name="connsiteY7" fmla="*/ 114883 h 151511"/>
                    <a:gd name="connsiteX8" fmla="*/ 78967 w 264761"/>
                    <a:gd name="connsiteY8" fmla="*/ 83133 h 151511"/>
                    <a:gd name="connsiteX9" fmla="*/ 4355 w 264761"/>
                    <a:gd name="connsiteY9" fmla="*/ 54558 h 151511"/>
                    <a:gd name="connsiteX10" fmla="*/ 15467 w 264761"/>
                    <a:gd name="connsiteY10" fmla="*/ 583 h 151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4761" h="151511">
                      <a:moveTo>
                        <a:pt x="15467" y="583"/>
                      </a:moveTo>
                      <a:cubicBezTo>
                        <a:pt x="31077" y="7197"/>
                        <a:pt x="65473" y="73078"/>
                        <a:pt x="98017" y="94245"/>
                      </a:cubicBezTo>
                      <a:cubicBezTo>
                        <a:pt x="130561" y="115412"/>
                        <a:pt x="182949" y="118587"/>
                        <a:pt x="210730" y="127583"/>
                      </a:cubicBezTo>
                      <a:cubicBezTo>
                        <a:pt x="238511" y="136579"/>
                        <a:pt x="263118" y="160126"/>
                        <a:pt x="264705" y="148220"/>
                      </a:cubicBezTo>
                      <a:cubicBezTo>
                        <a:pt x="266292" y="136314"/>
                        <a:pt x="234013" y="76518"/>
                        <a:pt x="220255" y="56145"/>
                      </a:cubicBezTo>
                      <a:cubicBezTo>
                        <a:pt x="206497" y="35772"/>
                        <a:pt x="179245" y="14870"/>
                        <a:pt x="182155" y="25983"/>
                      </a:cubicBezTo>
                      <a:cubicBezTo>
                        <a:pt x="185065" y="37096"/>
                        <a:pt x="240892" y="108003"/>
                        <a:pt x="237717" y="122820"/>
                      </a:cubicBezTo>
                      <a:cubicBezTo>
                        <a:pt x="234542" y="137637"/>
                        <a:pt x="189563" y="121497"/>
                        <a:pt x="163105" y="114883"/>
                      </a:cubicBezTo>
                      <a:cubicBezTo>
                        <a:pt x="136647" y="108269"/>
                        <a:pt x="78967" y="83133"/>
                        <a:pt x="78967" y="83133"/>
                      </a:cubicBezTo>
                      <a:cubicBezTo>
                        <a:pt x="52509" y="73079"/>
                        <a:pt x="12822" y="63554"/>
                        <a:pt x="4355" y="54558"/>
                      </a:cubicBezTo>
                      <a:cubicBezTo>
                        <a:pt x="-4112" y="45562"/>
                        <a:pt x="-143" y="-6031"/>
                        <a:pt x="15467" y="5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1" name="フリーフォーム: 図形 160">
                  <a:extLst>
                    <a:ext uri="{FF2B5EF4-FFF2-40B4-BE49-F238E27FC236}">
                      <a16:creationId xmlns:a16="http://schemas.microsoft.com/office/drawing/2014/main" id="{FCAA3C70-93CA-436D-A0AE-15913859DE46}"/>
                    </a:ext>
                  </a:extLst>
                </p:cNvPr>
                <p:cNvSpPr/>
                <p:nvPr/>
              </p:nvSpPr>
              <p:spPr>
                <a:xfrm>
                  <a:off x="4511675" y="4333875"/>
                  <a:ext cx="90488" cy="78053"/>
                </a:xfrm>
                <a:custGeom>
                  <a:avLst/>
                  <a:gdLst>
                    <a:gd name="connsiteX0" fmla="*/ 90488 w 90488"/>
                    <a:gd name="connsiteY0" fmla="*/ 0 h 78053"/>
                    <a:gd name="connsiteX1" fmla="*/ 0 w 90488"/>
                    <a:gd name="connsiteY1" fmla="*/ 77788 h 78053"/>
                    <a:gd name="connsiteX2" fmla="*/ 90488 w 90488"/>
                    <a:gd name="connsiteY2" fmla="*/ 0 h 7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488" h="78053">
                      <a:moveTo>
                        <a:pt x="90488" y="0"/>
                      </a:moveTo>
                      <a:cubicBezTo>
                        <a:pt x="90488" y="0"/>
                        <a:pt x="-265" y="72232"/>
                        <a:pt x="0" y="77788"/>
                      </a:cubicBezTo>
                      <a:cubicBezTo>
                        <a:pt x="264" y="83344"/>
                        <a:pt x="90488" y="0"/>
                        <a:pt x="9048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2" name="フリーフォーム: 図形 161">
                  <a:extLst>
                    <a:ext uri="{FF2B5EF4-FFF2-40B4-BE49-F238E27FC236}">
                      <a16:creationId xmlns:a16="http://schemas.microsoft.com/office/drawing/2014/main" id="{31C2F251-CDC8-4D6D-866B-10F0BEB94258}"/>
                    </a:ext>
                  </a:extLst>
                </p:cNvPr>
                <p:cNvSpPr/>
                <p:nvPr/>
              </p:nvSpPr>
              <p:spPr>
                <a:xfrm>
                  <a:off x="4435194" y="4225925"/>
                  <a:ext cx="222649" cy="70639"/>
                </a:xfrm>
                <a:custGeom>
                  <a:avLst/>
                  <a:gdLst>
                    <a:gd name="connsiteX0" fmla="*/ 281 w 222649"/>
                    <a:gd name="connsiteY0" fmla="*/ 53975 h 70639"/>
                    <a:gd name="connsiteX1" fmla="*/ 89181 w 222649"/>
                    <a:gd name="connsiteY1" fmla="*/ 55563 h 70639"/>
                    <a:gd name="connsiteX2" fmla="*/ 139981 w 222649"/>
                    <a:gd name="connsiteY2" fmla="*/ 34925 h 70639"/>
                    <a:gd name="connsiteX3" fmla="*/ 181256 w 222649"/>
                    <a:gd name="connsiteY3" fmla="*/ 61913 h 70639"/>
                    <a:gd name="connsiteX4" fmla="*/ 201894 w 222649"/>
                    <a:gd name="connsiteY4" fmla="*/ 68263 h 70639"/>
                    <a:gd name="connsiteX5" fmla="*/ 182844 w 222649"/>
                    <a:gd name="connsiteY5" fmla="*/ 25400 h 70639"/>
                    <a:gd name="connsiteX6" fmla="*/ 222531 w 222649"/>
                    <a:gd name="connsiteY6" fmla="*/ 0 h 70639"/>
                    <a:gd name="connsiteX7" fmla="*/ 195544 w 222649"/>
                    <a:gd name="connsiteY7" fmla="*/ 25400 h 70639"/>
                    <a:gd name="connsiteX8" fmla="*/ 209831 w 222649"/>
                    <a:gd name="connsiteY8" fmla="*/ 68263 h 70639"/>
                    <a:gd name="connsiteX9" fmla="*/ 120931 w 222649"/>
                    <a:gd name="connsiteY9" fmla="*/ 47625 h 70639"/>
                    <a:gd name="connsiteX10" fmla="*/ 281 w 222649"/>
                    <a:gd name="connsiteY10" fmla="*/ 53975 h 70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2649" h="70639">
                      <a:moveTo>
                        <a:pt x="281" y="53975"/>
                      </a:moveTo>
                      <a:cubicBezTo>
                        <a:pt x="-5011" y="55298"/>
                        <a:pt x="65898" y="58738"/>
                        <a:pt x="89181" y="55563"/>
                      </a:cubicBezTo>
                      <a:cubicBezTo>
                        <a:pt x="112464" y="52388"/>
                        <a:pt x="124635" y="33867"/>
                        <a:pt x="139981" y="34925"/>
                      </a:cubicBezTo>
                      <a:cubicBezTo>
                        <a:pt x="155327" y="35983"/>
                        <a:pt x="170937" y="56357"/>
                        <a:pt x="181256" y="61913"/>
                      </a:cubicBezTo>
                      <a:cubicBezTo>
                        <a:pt x="191575" y="67469"/>
                        <a:pt x="201629" y="74348"/>
                        <a:pt x="201894" y="68263"/>
                      </a:cubicBezTo>
                      <a:cubicBezTo>
                        <a:pt x="202159" y="62178"/>
                        <a:pt x="179405" y="36777"/>
                        <a:pt x="182844" y="25400"/>
                      </a:cubicBezTo>
                      <a:cubicBezTo>
                        <a:pt x="186283" y="14023"/>
                        <a:pt x="220414" y="0"/>
                        <a:pt x="222531" y="0"/>
                      </a:cubicBezTo>
                      <a:cubicBezTo>
                        <a:pt x="224648" y="0"/>
                        <a:pt x="197661" y="14023"/>
                        <a:pt x="195544" y="25400"/>
                      </a:cubicBezTo>
                      <a:cubicBezTo>
                        <a:pt x="193427" y="36777"/>
                        <a:pt x="222266" y="64559"/>
                        <a:pt x="209831" y="68263"/>
                      </a:cubicBezTo>
                      <a:cubicBezTo>
                        <a:pt x="197396" y="71967"/>
                        <a:pt x="152416" y="50271"/>
                        <a:pt x="120931" y="47625"/>
                      </a:cubicBezTo>
                      <a:cubicBezTo>
                        <a:pt x="89446" y="44979"/>
                        <a:pt x="5573" y="52652"/>
                        <a:pt x="281" y="5397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3" name="フリーフォーム: 図形 162">
                  <a:extLst>
                    <a:ext uri="{FF2B5EF4-FFF2-40B4-BE49-F238E27FC236}">
                      <a16:creationId xmlns:a16="http://schemas.microsoft.com/office/drawing/2014/main" id="{68816DF5-9F07-4B83-81FB-6C63B57BF510}"/>
                    </a:ext>
                  </a:extLst>
                </p:cNvPr>
                <p:cNvSpPr/>
                <p:nvPr/>
              </p:nvSpPr>
              <p:spPr>
                <a:xfrm>
                  <a:off x="4603732" y="4049533"/>
                  <a:ext cx="118637" cy="218946"/>
                </a:xfrm>
                <a:custGeom>
                  <a:avLst/>
                  <a:gdLst>
                    <a:gd name="connsiteX0" fmla="*/ 18 w 118637"/>
                    <a:gd name="connsiteY0" fmla="*/ 180 h 218946"/>
                    <a:gd name="connsiteX1" fmla="*/ 103206 w 118637"/>
                    <a:gd name="connsiteY1" fmla="*/ 131942 h 218946"/>
                    <a:gd name="connsiteX2" fmla="*/ 38118 w 118637"/>
                    <a:gd name="connsiteY2" fmla="*/ 217667 h 218946"/>
                    <a:gd name="connsiteX3" fmla="*/ 101618 w 118637"/>
                    <a:gd name="connsiteY3" fmla="*/ 177980 h 218946"/>
                    <a:gd name="connsiteX4" fmla="*/ 112731 w 118637"/>
                    <a:gd name="connsiteY4" fmla="*/ 104955 h 218946"/>
                    <a:gd name="connsiteX5" fmla="*/ 18 w 118637"/>
                    <a:gd name="connsiteY5" fmla="*/ 180 h 218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637" h="218946">
                      <a:moveTo>
                        <a:pt x="18" y="180"/>
                      </a:moveTo>
                      <a:cubicBezTo>
                        <a:pt x="-1569" y="4678"/>
                        <a:pt x="96856" y="95694"/>
                        <a:pt x="103206" y="131942"/>
                      </a:cubicBezTo>
                      <a:cubicBezTo>
                        <a:pt x="109556" y="168190"/>
                        <a:pt x="38383" y="209994"/>
                        <a:pt x="38118" y="217667"/>
                      </a:cubicBezTo>
                      <a:cubicBezTo>
                        <a:pt x="37853" y="225340"/>
                        <a:pt x="89183" y="196765"/>
                        <a:pt x="101618" y="177980"/>
                      </a:cubicBezTo>
                      <a:cubicBezTo>
                        <a:pt x="114053" y="159195"/>
                        <a:pt x="126225" y="133530"/>
                        <a:pt x="112731" y="104955"/>
                      </a:cubicBezTo>
                      <a:cubicBezTo>
                        <a:pt x="99237" y="76380"/>
                        <a:pt x="1605" y="-4318"/>
                        <a:pt x="18" y="18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4" name="フリーフォーム: 図形 163">
                  <a:extLst>
                    <a:ext uri="{FF2B5EF4-FFF2-40B4-BE49-F238E27FC236}">
                      <a16:creationId xmlns:a16="http://schemas.microsoft.com/office/drawing/2014/main" id="{40A84F92-DBF8-40CF-AF56-5A73561D168A}"/>
                    </a:ext>
                  </a:extLst>
                </p:cNvPr>
                <p:cNvSpPr/>
                <p:nvPr/>
              </p:nvSpPr>
              <p:spPr>
                <a:xfrm>
                  <a:off x="4754854" y="4178148"/>
                  <a:ext cx="88660" cy="366895"/>
                </a:xfrm>
                <a:custGeom>
                  <a:avLst/>
                  <a:gdLst>
                    <a:gd name="connsiteX0" fmla="*/ 88609 w 88660"/>
                    <a:gd name="connsiteY0" fmla="*/ 152 h 366895"/>
                    <a:gd name="connsiteX1" fmla="*/ 6059 w 88660"/>
                    <a:gd name="connsiteY1" fmla="*/ 108102 h 366895"/>
                    <a:gd name="connsiteX2" fmla="*/ 12409 w 88660"/>
                    <a:gd name="connsiteY2" fmla="*/ 282727 h 366895"/>
                    <a:gd name="connsiteX3" fmla="*/ 61621 w 88660"/>
                    <a:gd name="connsiteY3" fmla="*/ 366865 h 366895"/>
                    <a:gd name="connsiteX4" fmla="*/ 12409 w 88660"/>
                    <a:gd name="connsiteY4" fmla="*/ 274790 h 366895"/>
                    <a:gd name="connsiteX5" fmla="*/ 18759 w 88660"/>
                    <a:gd name="connsiteY5" fmla="*/ 89052 h 366895"/>
                    <a:gd name="connsiteX6" fmla="*/ 88609 w 88660"/>
                    <a:gd name="connsiteY6" fmla="*/ 152 h 366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8660" h="366895">
                      <a:moveTo>
                        <a:pt x="88609" y="152"/>
                      </a:moveTo>
                      <a:cubicBezTo>
                        <a:pt x="86492" y="3327"/>
                        <a:pt x="18759" y="61006"/>
                        <a:pt x="6059" y="108102"/>
                      </a:cubicBezTo>
                      <a:cubicBezTo>
                        <a:pt x="-6641" y="155198"/>
                        <a:pt x="3149" y="239600"/>
                        <a:pt x="12409" y="282727"/>
                      </a:cubicBezTo>
                      <a:cubicBezTo>
                        <a:pt x="21669" y="325854"/>
                        <a:pt x="61621" y="368188"/>
                        <a:pt x="61621" y="366865"/>
                      </a:cubicBezTo>
                      <a:cubicBezTo>
                        <a:pt x="61621" y="365542"/>
                        <a:pt x="19553" y="321092"/>
                        <a:pt x="12409" y="274790"/>
                      </a:cubicBezTo>
                      <a:cubicBezTo>
                        <a:pt x="5265" y="228488"/>
                        <a:pt x="10028" y="134296"/>
                        <a:pt x="18759" y="89052"/>
                      </a:cubicBezTo>
                      <a:cubicBezTo>
                        <a:pt x="27490" y="43808"/>
                        <a:pt x="90726" y="-3023"/>
                        <a:pt x="88609" y="15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" name="フリーフォーム: 図形 164">
                  <a:extLst>
                    <a:ext uri="{FF2B5EF4-FFF2-40B4-BE49-F238E27FC236}">
                      <a16:creationId xmlns:a16="http://schemas.microsoft.com/office/drawing/2014/main" id="{7DC6249F-CB30-4DDB-99E1-EDCAE6414B22}"/>
                    </a:ext>
                  </a:extLst>
                </p:cNvPr>
                <p:cNvSpPr/>
                <p:nvPr/>
              </p:nvSpPr>
              <p:spPr>
                <a:xfrm>
                  <a:off x="4640263" y="4434261"/>
                  <a:ext cx="54419" cy="185578"/>
                </a:xfrm>
                <a:custGeom>
                  <a:avLst/>
                  <a:gdLst>
                    <a:gd name="connsiteX0" fmla="*/ 34925 w 54419"/>
                    <a:gd name="connsiteY0" fmla="*/ 1214 h 185578"/>
                    <a:gd name="connsiteX1" fmla="*/ 42862 w 54419"/>
                    <a:gd name="connsiteY1" fmla="*/ 167902 h 185578"/>
                    <a:gd name="connsiteX2" fmla="*/ 52387 w 54419"/>
                    <a:gd name="connsiteY2" fmla="*/ 172664 h 185578"/>
                    <a:gd name="connsiteX3" fmla="*/ 0 w 54419"/>
                    <a:gd name="connsiteY3" fmla="*/ 96464 h 185578"/>
                    <a:gd name="connsiteX4" fmla="*/ 34925 w 54419"/>
                    <a:gd name="connsiteY4" fmla="*/ 1214 h 185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419" h="185578">
                      <a:moveTo>
                        <a:pt x="34925" y="1214"/>
                      </a:moveTo>
                      <a:cubicBezTo>
                        <a:pt x="42069" y="13120"/>
                        <a:pt x="39952" y="139327"/>
                        <a:pt x="42862" y="167902"/>
                      </a:cubicBezTo>
                      <a:cubicBezTo>
                        <a:pt x="45772" y="196477"/>
                        <a:pt x="59531" y="184570"/>
                        <a:pt x="52387" y="172664"/>
                      </a:cubicBezTo>
                      <a:cubicBezTo>
                        <a:pt x="45243" y="160758"/>
                        <a:pt x="0" y="124774"/>
                        <a:pt x="0" y="96464"/>
                      </a:cubicBezTo>
                      <a:cubicBezTo>
                        <a:pt x="0" y="68154"/>
                        <a:pt x="27781" y="-10692"/>
                        <a:pt x="34925" y="121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6" name="フリーフォーム: 図形 165">
                  <a:extLst>
                    <a:ext uri="{FF2B5EF4-FFF2-40B4-BE49-F238E27FC236}">
                      <a16:creationId xmlns:a16="http://schemas.microsoft.com/office/drawing/2014/main" id="{B2FB8256-4354-4AB1-9DAA-0AC8608E6907}"/>
                    </a:ext>
                  </a:extLst>
                </p:cNvPr>
                <p:cNvSpPr/>
                <p:nvPr/>
              </p:nvSpPr>
              <p:spPr>
                <a:xfrm>
                  <a:off x="4525912" y="4402347"/>
                  <a:ext cx="146143" cy="303048"/>
                </a:xfrm>
                <a:custGeom>
                  <a:avLst/>
                  <a:gdLst>
                    <a:gd name="connsiteX0" fmla="*/ 146101 w 146143"/>
                    <a:gd name="connsiteY0" fmla="*/ 1378 h 303048"/>
                    <a:gd name="connsiteX1" fmla="*/ 63551 w 146143"/>
                    <a:gd name="connsiteY1" fmla="*/ 107741 h 303048"/>
                    <a:gd name="connsiteX2" fmla="*/ 82601 w 146143"/>
                    <a:gd name="connsiteY2" fmla="*/ 199816 h 303048"/>
                    <a:gd name="connsiteX3" fmla="*/ 51 w 146143"/>
                    <a:gd name="connsiteY3" fmla="*/ 303003 h 303048"/>
                    <a:gd name="connsiteX4" fmla="*/ 69901 w 146143"/>
                    <a:gd name="connsiteY4" fmla="*/ 187116 h 303048"/>
                    <a:gd name="connsiteX5" fmla="*/ 50851 w 146143"/>
                    <a:gd name="connsiteY5" fmla="*/ 122028 h 303048"/>
                    <a:gd name="connsiteX6" fmla="*/ 74663 w 146143"/>
                    <a:gd name="connsiteY6" fmla="*/ 52178 h 303048"/>
                    <a:gd name="connsiteX7" fmla="*/ 146101 w 146143"/>
                    <a:gd name="connsiteY7" fmla="*/ 1378 h 30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6143" h="303048">
                      <a:moveTo>
                        <a:pt x="146101" y="1378"/>
                      </a:moveTo>
                      <a:cubicBezTo>
                        <a:pt x="144249" y="10638"/>
                        <a:pt x="74134" y="74668"/>
                        <a:pt x="63551" y="107741"/>
                      </a:cubicBezTo>
                      <a:cubicBezTo>
                        <a:pt x="52968" y="140814"/>
                        <a:pt x="93184" y="167272"/>
                        <a:pt x="82601" y="199816"/>
                      </a:cubicBezTo>
                      <a:cubicBezTo>
                        <a:pt x="72018" y="232360"/>
                        <a:pt x="2168" y="305120"/>
                        <a:pt x="51" y="303003"/>
                      </a:cubicBezTo>
                      <a:cubicBezTo>
                        <a:pt x="-2066" y="300886"/>
                        <a:pt x="61434" y="217279"/>
                        <a:pt x="69901" y="187116"/>
                      </a:cubicBezTo>
                      <a:cubicBezTo>
                        <a:pt x="78368" y="156954"/>
                        <a:pt x="50057" y="144518"/>
                        <a:pt x="50851" y="122028"/>
                      </a:cubicBezTo>
                      <a:cubicBezTo>
                        <a:pt x="51645" y="99538"/>
                        <a:pt x="61169" y="72551"/>
                        <a:pt x="74663" y="52178"/>
                      </a:cubicBezTo>
                      <a:cubicBezTo>
                        <a:pt x="88157" y="31805"/>
                        <a:pt x="147953" y="-7882"/>
                        <a:pt x="146101" y="137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7" name="フリーフォーム: 図形 166">
                  <a:extLst>
                    <a:ext uri="{FF2B5EF4-FFF2-40B4-BE49-F238E27FC236}">
                      <a16:creationId xmlns:a16="http://schemas.microsoft.com/office/drawing/2014/main" id="{CC4DD42C-E798-4E7B-BCA0-C852E8AA3BE5}"/>
                    </a:ext>
                  </a:extLst>
                </p:cNvPr>
                <p:cNvSpPr/>
                <p:nvPr/>
              </p:nvSpPr>
              <p:spPr>
                <a:xfrm>
                  <a:off x="4500488" y="4022411"/>
                  <a:ext cx="141239" cy="160846"/>
                </a:xfrm>
                <a:custGeom>
                  <a:avLst/>
                  <a:gdLst>
                    <a:gd name="connsiteX0" fmla="*/ 75 w 141239"/>
                    <a:gd name="connsiteY0" fmla="*/ 314 h 160846"/>
                    <a:gd name="connsiteX1" fmla="*/ 130250 w 141239"/>
                    <a:gd name="connsiteY1" fmla="*/ 57464 h 160846"/>
                    <a:gd name="connsiteX2" fmla="*/ 131837 w 141239"/>
                    <a:gd name="connsiteY2" fmla="*/ 160652 h 160846"/>
                    <a:gd name="connsiteX3" fmla="*/ 111200 w 141239"/>
                    <a:gd name="connsiteY3" fmla="*/ 81277 h 160846"/>
                    <a:gd name="connsiteX4" fmla="*/ 75 w 141239"/>
                    <a:gd name="connsiteY4" fmla="*/ 314 h 160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239" h="160846">
                      <a:moveTo>
                        <a:pt x="75" y="314"/>
                      </a:moveTo>
                      <a:cubicBezTo>
                        <a:pt x="3250" y="-3655"/>
                        <a:pt x="108290" y="30741"/>
                        <a:pt x="130250" y="57464"/>
                      </a:cubicBezTo>
                      <a:cubicBezTo>
                        <a:pt x="152210" y="84187"/>
                        <a:pt x="135012" y="156683"/>
                        <a:pt x="131837" y="160652"/>
                      </a:cubicBezTo>
                      <a:cubicBezTo>
                        <a:pt x="128662" y="164621"/>
                        <a:pt x="127869" y="106942"/>
                        <a:pt x="111200" y="81277"/>
                      </a:cubicBezTo>
                      <a:cubicBezTo>
                        <a:pt x="94531" y="55612"/>
                        <a:pt x="-3100" y="4283"/>
                        <a:pt x="75" y="31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8" name="フリーフォーム: 図形 167">
                  <a:extLst>
                    <a:ext uri="{FF2B5EF4-FFF2-40B4-BE49-F238E27FC236}">
                      <a16:creationId xmlns:a16="http://schemas.microsoft.com/office/drawing/2014/main" id="{6560AD69-BA5A-422B-8634-610C03097542}"/>
                    </a:ext>
                  </a:extLst>
                </p:cNvPr>
                <p:cNvSpPr/>
                <p:nvPr/>
              </p:nvSpPr>
              <p:spPr>
                <a:xfrm>
                  <a:off x="4444626" y="3821408"/>
                  <a:ext cx="131339" cy="311094"/>
                </a:xfrm>
                <a:custGeom>
                  <a:avLst/>
                  <a:gdLst>
                    <a:gd name="connsiteX0" fmla="*/ 25774 w 131339"/>
                    <a:gd name="connsiteY0" fmla="*/ 1292 h 311094"/>
                    <a:gd name="connsiteX1" fmla="*/ 30537 w 131339"/>
                    <a:gd name="connsiteY1" fmla="*/ 171155 h 311094"/>
                    <a:gd name="connsiteX2" fmla="*/ 106737 w 131339"/>
                    <a:gd name="connsiteY2" fmla="*/ 274342 h 311094"/>
                    <a:gd name="connsiteX3" fmla="*/ 127374 w 131339"/>
                    <a:gd name="connsiteY3" fmla="*/ 310855 h 311094"/>
                    <a:gd name="connsiteX4" fmla="*/ 36887 w 131339"/>
                    <a:gd name="connsiteY4" fmla="*/ 260055 h 311094"/>
                    <a:gd name="connsiteX5" fmla="*/ 374 w 131339"/>
                    <a:gd name="connsiteY5" fmla="*/ 237830 h 311094"/>
                    <a:gd name="connsiteX6" fmla="*/ 17837 w 131339"/>
                    <a:gd name="connsiteY6" fmla="*/ 99717 h 311094"/>
                    <a:gd name="connsiteX7" fmla="*/ 25774 w 131339"/>
                    <a:gd name="connsiteY7" fmla="*/ 1292 h 311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1339" h="311094">
                      <a:moveTo>
                        <a:pt x="25774" y="1292"/>
                      </a:moveTo>
                      <a:cubicBezTo>
                        <a:pt x="27891" y="13198"/>
                        <a:pt x="17043" y="125647"/>
                        <a:pt x="30537" y="171155"/>
                      </a:cubicBezTo>
                      <a:cubicBezTo>
                        <a:pt x="44031" y="216663"/>
                        <a:pt x="90598" y="251059"/>
                        <a:pt x="106737" y="274342"/>
                      </a:cubicBezTo>
                      <a:cubicBezTo>
                        <a:pt x="122876" y="297625"/>
                        <a:pt x="139016" y="313236"/>
                        <a:pt x="127374" y="310855"/>
                      </a:cubicBezTo>
                      <a:cubicBezTo>
                        <a:pt x="115732" y="308474"/>
                        <a:pt x="58054" y="272226"/>
                        <a:pt x="36887" y="260055"/>
                      </a:cubicBezTo>
                      <a:cubicBezTo>
                        <a:pt x="15720" y="247884"/>
                        <a:pt x="3549" y="264553"/>
                        <a:pt x="374" y="237830"/>
                      </a:cubicBezTo>
                      <a:cubicBezTo>
                        <a:pt x="-2801" y="211107"/>
                        <a:pt x="15191" y="136759"/>
                        <a:pt x="17837" y="99717"/>
                      </a:cubicBezTo>
                      <a:cubicBezTo>
                        <a:pt x="20483" y="62675"/>
                        <a:pt x="23657" y="-10614"/>
                        <a:pt x="25774" y="129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9" name="フリーフォーム: 図形 168">
                  <a:extLst>
                    <a:ext uri="{FF2B5EF4-FFF2-40B4-BE49-F238E27FC236}">
                      <a16:creationId xmlns:a16="http://schemas.microsoft.com/office/drawing/2014/main" id="{5695848A-08FA-408A-83F0-D3E0BE11A0F8}"/>
                    </a:ext>
                  </a:extLst>
                </p:cNvPr>
                <p:cNvSpPr/>
                <p:nvPr/>
              </p:nvSpPr>
              <p:spPr>
                <a:xfrm>
                  <a:off x="4094160" y="4019492"/>
                  <a:ext cx="413007" cy="98841"/>
                </a:xfrm>
                <a:custGeom>
                  <a:avLst/>
                  <a:gdLst>
                    <a:gd name="connsiteX0" fmla="*/ 412753 w 413007"/>
                    <a:gd name="connsiteY0" fmla="*/ 98483 h 98841"/>
                    <a:gd name="connsiteX1" fmla="*/ 314328 w 413007"/>
                    <a:gd name="connsiteY1" fmla="*/ 55621 h 98841"/>
                    <a:gd name="connsiteX2" fmla="*/ 215903 w 413007"/>
                    <a:gd name="connsiteY2" fmla="*/ 22283 h 98841"/>
                    <a:gd name="connsiteX3" fmla="*/ 165103 w 413007"/>
                    <a:gd name="connsiteY3" fmla="*/ 33396 h 98841"/>
                    <a:gd name="connsiteX4" fmla="*/ 3 w 413007"/>
                    <a:gd name="connsiteY4" fmla="*/ 58 h 98841"/>
                    <a:gd name="connsiteX5" fmla="*/ 169865 w 413007"/>
                    <a:gd name="connsiteY5" fmla="*/ 25458 h 98841"/>
                    <a:gd name="connsiteX6" fmla="*/ 284165 w 413007"/>
                    <a:gd name="connsiteY6" fmla="*/ 30221 h 98841"/>
                    <a:gd name="connsiteX7" fmla="*/ 412753 w 413007"/>
                    <a:gd name="connsiteY7" fmla="*/ 98483 h 98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3007" h="98841">
                      <a:moveTo>
                        <a:pt x="412753" y="98483"/>
                      </a:moveTo>
                      <a:cubicBezTo>
                        <a:pt x="417780" y="102716"/>
                        <a:pt x="347136" y="68321"/>
                        <a:pt x="314328" y="55621"/>
                      </a:cubicBezTo>
                      <a:cubicBezTo>
                        <a:pt x="281520" y="42921"/>
                        <a:pt x="240774" y="25987"/>
                        <a:pt x="215903" y="22283"/>
                      </a:cubicBezTo>
                      <a:cubicBezTo>
                        <a:pt x="191032" y="18579"/>
                        <a:pt x="201086" y="37100"/>
                        <a:pt x="165103" y="33396"/>
                      </a:cubicBezTo>
                      <a:cubicBezTo>
                        <a:pt x="129120" y="29692"/>
                        <a:pt x="-791" y="1381"/>
                        <a:pt x="3" y="58"/>
                      </a:cubicBezTo>
                      <a:cubicBezTo>
                        <a:pt x="797" y="-1265"/>
                        <a:pt x="122505" y="20431"/>
                        <a:pt x="169865" y="25458"/>
                      </a:cubicBezTo>
                      <a:cubicBezTo>
                        <a:pt x="217225" y="30485"/>
                        <a:pt x="247652" y="19902"/>
                        <a:pt x="284165" y="30221"/>
                      </a:cubicBezTo>
                      <a:cubicBezTo>
                        <a:pt x="320678" y="40540"/>
                        <a:pt x="407726" y="94250"/>
                        <a:pt x="412753" y="984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0" name="フリーフォーム: 図形 169">
                  <a:extLst>
                    <a:ext uri="{FF2B5EF4-FFF2-40B4-BE49-F238E27FC236}">
                      <a16:creationId xmlns:a16="http://schemas.microsoft.com/office/drawing/2014/main" id="{4F61B3CF-6FAC-4E1B-B8BC-109C9E5A1E6B}"/>
                    </a:ext>
                  </a:extLst>
                </p:cNvPr>
                <p:cNvSpPr/>
                <p:nvPr/>
              </p:nvSpPr>
              <p:spPr>
                <a:xfrm>
                  <a:off x="3796763" y="4020995"/>
                  <a:ext cx="319877" cy="31552"/>
                </a:xfrm>
                <a:custGeom>
                  <a:avLst/>
                  <a:gdLst>
                    <a:gd name="connsiteX0" fmla="*/ 319625 w 319877"/>
                    <a:gd name="connsiteY0" fmla="*/ 143 h 31552"/>
                    <a:gd name="connsiteX1" fmla="*/ 173575 w 319877"/>
                    <a:gd name="connsiteY1" fmla="*/ 16018 h 31552"/>
                    <a:gd name="connsiteX2" fmla="*/ 97375 w 319877"/>
                    <a:gd name="connsiteY2" fmla="*/ 6493 h 31552"/>
                    <a:gd name="connsiteX3" fmla="*/ 32287 w 319877"/>
                    <a:gd name="connsiteY3" fmla="*/ 9668 h 31552"/>
                    <a:gd name="connsiteX4" fmla="*/ 5300 w 319877"/>
                    <a:gd name="connsiteY4" fmla="*/ 30305 h 31552"/>
                    <a:gd name="connsiteX5" fmla="*/ 135475 w 319877"/>
                    <a:gd name="connsiteY5" fmla="*/ 27130 h 31552"/>
                    <a:gd name="connsiteX6" fmla="*/ 319625 w 319877"/>
                    <a:gd name="connsiteY6" fmla="*/ 143 h 31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877" h="31552">
                      <a:moveTo>
                        <a:pt x="319625" y="143"/>
                      </a:moveTo>
                      <a:cubicBezTo>
                        <a:pt x="325975" y="-1709"/>
                        <a:pt x="210617" y="14960"/>
                        <a:pt x="173575" y="16018"/>
                      </a:cubicBezTo>
                      <a:cubicBezTo>
                        <a:pt x="136533" y="17076"/>
                        <a:pt x="120923" y="7551"/>
                        <a:pt x="97375" y="6493"/>
                      </a:cubicBezTo>
                      <a:cubicBezTo>
                        <a:pt x="73827" y="5435"/>
                        <a:pt x="47633" y="5699"/>
                        <a:pt x="32287" y="9668"/>
                      </a:cubicBezTo>
                      <a:cubicBezTo>
                        <a:pt x="16941" y="13637"/>
                        <a:pt x="-11898" y="27395"/>
                        <a:pt x="5300" y="30305"/>
                      </a:cubicBezTo>
                      <a:cubicBezTo>
                        <a:pt x="22498" y="33215"/>
                        <a:pt x="87321" y="30569"/>
                        <a:pt x="135475" y="27130"/>
                      </a:cubicBezTo>
                      <a:cubicBezTo>
                        <a:pt x="183629" y="23691"/>
                        <a:pt x="313275" y="1995"/>
                        <a:pt x="319625" y="1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" name="フリーフォーム: 図形 170">
                  <a:extLst>
                    <a:ext uri="{FF2B5EF4-FFF2-40B4-BE49-F238E27FC236}">
                      <a16:creationId xmlns:a16="http://schemas.microsoft.com/office/drawing/2014/main" id="{24AC1348-4879-48FE-AB35-D59360F9549B}"/>
                    </a:ext>
                  </a:extLst>
                </p:cNvPr>
                <p:cNvSpPr/>
                <p:nvPr/>
              </p:nvSpPr>
              <p:spPr>
                <a:xfrm>
                  <a:off x="3662330" y="3976534"/>
                  <a:ext cx="169968" cy="83439"/>
                </a:xfrm>
                <a:custGeom>
                  <a:avLst/>
                  <a:gdLst>
                    <a:gd name="connsiteX0" fmla="*/ 33 w 169968"/>
                    <a:gd name="connsiteY0" fmla="*/ 154 h 83439"/>
                    <a:gd name="connsiteX1" fmla="*/ 101633 w 169968"/>
                    <a:gd name="connsiteY1" fmla="*/ 79529 h 83439"/>
                    <a:gd name="connsiteX2" fmla="*/ 169895 w 169968"/>
                    <a:gd name="connsiteY2" fmla="*/ 70004 h 83439"/>
                    <a:gd name="connsiteX3" fmla="*/ 112745 w 169968"/>
                    <a:gd name="connsiteY3" fmla="*/ 58891 h 83439"/>
                    <a:gd name="connsiteX4" fmla="*/ 33 w 169968"/>
                    <a:gd name="connsiteY4" fmla="*/ 154 h 83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968" h="83439">
                      <a:moveTo>
                        <a:pt x="33" y="154"/>
                      </a:moveTo>
                      <a:cubicBezTo>
                        <a:pt x="-1819" y="3594"/>
                        <a:pt x="73323" y="67887"/>
                        <a:pt x="101633" y="79529"/>
                      </a:cubicBezTo>
                      <a:cubicBezTo>
                        <a:pt x="129943" y="91171"/>
                        <a:pt x="168043" y="73444"/>
                        <a:pt x="169895" y="70004"/>
                      </a:cubicBezTo>
                      <a:cubicBezTo>
                        <a:pt x="171747" y="66564"/>
                        <a:pt x="138409" y="66035"/>
                        <a:pt x="112745" y="58891"/>
                      </a:cubicBezTo>
                      <a:cubicBezTo>
                        <a:pt x="87081" y="51747"/>
                        <a:pt x="1885" y="-3286"/>
                        <a:pt x="33" y="15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" name="フリーフォーム: 図形 171">
                  <a:extLst>
                    <a:ext uri="{FF2B5EF4-FFF2-40B4-BE49-F238E27FC236}">
                      <a16:creationId xmlns:a16="http://schemas.microsoft.com/office/drawing/2014/main" id="{104D2C78-DEF2-40E0-9302-3BF46407CEE4}"/>
                    </a:ext>
                  </a:extLst>
                </p:cNvPr>
                <p:cNvSpPr/>
                <p:nvPr/>
              </p:nvSpPr>
              <p:spPr>
                <a:xfrm>
                  <a:off x="3581388" y="3986212"/>
                  <a:ext cx="162548" cy="117554"/>
                </a:xfrm>
                <a:custGeom>
                  <a:avLst/>
                  <a:gdLst>
                    <a:gd name="connsiteX0" fmla="*/ 96850 w 162548"/>
                    <a:gd name="connsiteY0" fmla="*/ 1 h 117554"/>
                    <a:gd name="connsiteX1" fmla="*/ 104787 w 162548"/>
                    <a:gd name="connsiteY1" fmla="*/ 69851 h 117554"/>
                    <a:gd name="connsiteX2" fmla="*/ 161937 w 162548"/>
                    <a:gd name="connsiteY2" fmla="*/ 117476 h 117554"/>
                    <a:gd name="connsiteX3" fmla="*/ 63512 w 162548"/>
                    <a:gd name="connsiteY3" fmla="*/ 79376 h 117554"/>
                    <a:gd name="connsiteX4" fmla="*/ 12 w 162548"/>
                    <a:gd name="connsiteY4" fmla="*/ 15876 h 117554"/>
                    <a:gd name="connsiteX5" fmla="*/ 68275 w 162548"/>
                    <a:gd name="connsiteY5" fmla="*/ 69851 h 117554"/>
                    <a:gd name="connsiteX6" fmla="*/ 98437 w 162548"/>
                    <a:gd name="connsiteY6" fmla="*/ 71438 h 117554"/>
                    <a:gd name="connsiteX7" fmla="*/ 96850 w 162548"/>
                    <a:gd name="connsiteY7" fmla="*/ 1 h 11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2548" h="117554">
                      <a:moveTo>
                        <a:pt x="96850" y="1"/>
                      </a:moveTo>
                      <a:cubicBezTo>
                        <a:pt x="97908" y="-264"/>
                        <a:pt x="93939" y="50272"/>
                        <a:pt x="104787" y="69851"/>
                      </a:cubicBezTo>
                      <a:cubicBezTo>
                        <a:pt x="115635" y="89430"/>
                        <a:pt x="168816" y="115889"/>
                        <a:pt x="161937" y="117476"/>
                      </a:cubicBezTo>
                      <a:cubicBezTo>
                        <a:pt x="155058" y="119063"/>
                        <a:pt x="90499" y="96309"/>
                        <a:pt x="63512" y="79376"/>
                      </a:cubicBezTo>
                      <a:cubicBezTo>
                        <a:pt x="36524" y="62443"/>
                        <a:pt x="-782" y="17463"/>
                        <a:pt x="12" y="15876"/>
                      </a:cubicBezTo>
                      <a:cubicBezTo>
                        <a:pt x="806" y="14289"/>
                        <a:pt x="51871" y="60591"/>
                        <a:pt x="68275" y="69851"/>
                      </a:cubicBezTo>
                      <a:cubicBezTo>
                        <a:pt x="84679" y="79111"/>
                        <a:pt x="96056" y="79904"/>
                        <a:pt x="98437" y="71438"/>
                      </a:cubicBezTo>
                      <a:cubicBezTo>
                        <a:pt x="100818" y="62972"/>
                        <a:pt x="95792" y="266"/>
                        <a:pt x="96850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" name="フリーフォーム: 図形 172">
                  <a:extLst>
                    <a:ext uri="{FF2B5EF4-FFF2-40B4-BE49-F238E27FC236}">
                      <a16:creationId xmlns:a16="http://schemas.microsoft.com/office/drawing/2014/main" id="{6437D514-81BE-4E70-A778-6C1AD63A6BE1}"/>
                    </a:ext>
                  </a:extLst>
                </p:cNvPr>
                <p:cNvSpPr/>
                <p:nvPr/>
              </p:nvSpPr>
              <p:spPr>
                <a:xfrm>
                  <a:off x="3519247" y="4013776"/>
                  <a:ext cx="122071" cy="113879"/>
                </a:xfrm>
                <a:custGeom>
                  <a:avLst/>
                  <a:gdLst>
                    <a:gd name="connsiteX0" fmla="*/ 19291 w 122071"/>
                    <a:gd name="connsiteY0" fmla="*/ 1012 h 113879"/>
                    <a:gd name="connsiteX1" fmla="*/ 120891 w 122071"/>
                    <a:gd name="connsiteY1" fmla="*/ 110549 h 113879"/>
                    <a:gd name="connsiteX2" fmla="*/ 70091 w 122071"/>
                    <a:gd name="connsiteY2" fmla="*/ 83562 h 113879"/>
                    <a:gd name="connsiteX3" fmla="*/ 241 w 122071"/>
                    <a:gd name="connsiteY3" fmla="*/ 62924 h 113879"/>
                    <a:gd name="connsiteX4" fmla="*/ 46278 w 122071"/>
                    <a:gd name="connsiteY4" fmla="*/ 54987 h 113879"/>
                    <a:gd name="connsiteX5" fmla="*/ 19291 w 122071"/>
                    <a:gd name="connsiteY5" fmla="*/ 1012 h 113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2071" h="113879">
                      <a:moveTo>
                        <a:pt x="19291" y="1012"/>
                      </a:moveTo>
                      <a:cubicBezTo>
                        <a:pt x="31726" y="10272"/>
                        <a:pt x="112424" y="96791"/>
                        <a:pt x="120891" y="110549"/>
                      </a:cubicBezTo>
                      <a:cubicBezTo>
                        <a:pt x="129358" y="124307"/>
                        <a:pt x="90199" y="91499"/>
                        <a:pt x="70091" y="83562"/>
                      </a:cubicBezTo>
                      <a:cubicBezTo>
                        <a:pt x="49983" y="75625"/>
                        <a:pt x="4210" y="67686"/>
                        <a:pt x="241" y="62924"/>
                      </a:cubicBezTo>
                      <a:cubicBezTo>
                        <a:pt x="-3728" y="58162"/>
                        <a:pt x="42574" y="61072"/>
                        <a:pt x="46278" y="54987"/>
                      </a:cubicBezTo>
                      <a:cubicBezTo>
                        <a:pt x="49982" y="48902"/>
                        <a:pt x="6856" y="-8248"/>
                        <a:pt x="19291" y="10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" name="フリーフォーム: 図形 173">
                  <a:extLst>
                    <a:ext uri="{FF2B5EF4-FFF2-40B4-BE49-F238E27FC236}">
                      <a16:creationId xmlns:a16="http://schemas.microsoft.com/office/drawing/2014/main" id="{94F8624C-7E57-43A3-87E3-C95447A9E3A2}"/>
                    </a:ext>
                  </a:extLst>
                </p:cNvPr>
                <p:cNvSpPr/>
                <p:nvPr/>
              </p:nvSpPr>
              <p:spPr>
                <a:xfrm>
                  <a:off x="3458910" y="4094145"/>
                  <a:ext cx="143499" cy="60377"/>
                </a:xfrm>
                <a:custGeom>
                  <a:avLst/>
                  <a:gdLst>
                    <a:gd name="connsiteX0" fmla="*/ 253 w 143499"/>
                    <a:gd name="connsiteY0" fmla="*/ 18 h 60377"/>
                    <a:gd name="connsiteX1" fmla="*/ 130428 w 143499"/>
                    <a:gd name="connsiteY1" fmla="*/ 38118 h 60377"/>
                    <a:gd name="connsiteX2" fmla="*/ 135190 w 143499"/>
                    <a:gd name="connsiteY2" fmla="*/ 60343 h 60377"/>
                    <a:gd name="connsiteX3" fmla="*/ 97090 w 143499"/>
                    <a:gd name="connsiteY3" fmla="*/ 33355 h 60377"/>
                    <a:gd name="connsiteX4" fmla="*/ 253 w 143499"/>
                    <a:gd name="connsiteY4" fmla="*/ 18 h 60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499" h="60377">
                      <a:moveTo>
                        <a:pt x="253" y="18"/>
                      </a:moveTo>
                      <a:cubicBezTo>
                        <a:pt x="5809" y="812"/>
                        <a:pt x="107939" y="28064"/>
                        <a:pt x="130428" y="38118"/>
                      </a:cubicBezTo>
                      <a:cubicBezTo>
                        <a:pt x="152918" y="48172"/>
                        <a:pt x="140746" y="61137"/>
                        <a:pt x="135190" y="60343"/>
                      </a:cubicBezTo>
                      <a:cubicBezTo>
                        <a:pt x="129634" y="59549"/>
                        <a:pt x="111907" y="41822"/>
                        <a:pt x="97090" y="33355"/>
                      </a:cubicBezTo>
                      <a:cubicBezTo>
                        <a:pt x="82273" y="24888"/>
                        <a:pt x="-5303" y="-776"/>
                        <a:pt x="253" y="1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" name="フリーフォーム: 図形 174">
                  <a:extLst>
                    <a:ext uri="{FF2B5EF4-FFF2-40B4-BE49-F238E27FC236}">
                      <a16:creationId xmlns:a16="http://schemas.microsoft.com/office/drawing/2014/main" id="{3EAC6B4D-CE8D-4C53-BA16-B04C5C0AF0B8}"/>
                    </a:ext>
                  </a:extLst>
                </p:cNvPr>
                <p:cNvSpPr/>
                <p:nvPr/>
              </p:nvSpPr>
              <p:spPr>
                <a:xfrm>
                  <a:off x="3427756" y="4111616"/>
                  <a:ext cx="128513" cy="71455"/>
                </a:xfrm>
                <a:custGeom>
                  <a:avLst/>
                  <a:gdLst>
                    <a:gd name="connsiteX0" fmla="*/ 128244 w 128513"/>
                    <a:gd name="connsiteY0" fmla="*/ 71447 h 71455"/>
                    <a:gd name="connsiteX1" fmla="*/ 26644 w 128513"/>
                    <a:gd name="connsiteY1" fmla="*/ 34934 h 71455"/>
                    <a:gd name="connsiteX2" fmla="*/ 1244 w 128513"/>
                    <a:gd name="connsiteY2" fmla="*/ 9 h 71455"/>
                    <a:gd name="connsiteX3" fmla="*/ 55219 w 128513"/>
                    <a:gd name="connsiteY3" fmla="*/ 31759 h 71455"/>
                    <a:gd name="connsiteX4" fmla="*/ 128244 w 128513"/>
                    <a:gd name="connsiteY4" fmla="*/ 71447 h 71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513" h="71455">
                      <a:moveTo>
                        <a:pt x="128244" y="71447"/>
                      </a:moveTo>
                      <a:cubicBezTo>
                        <a:pt x="123481" y="71976"/>
                        <a:pt x="47811" y="46840"/>
                        <a:pt x="26644" y="34934"/>
                      </a:cubicBezTo>
                      <a:cubicBezTo>
                        <a:pt x="5477" y="23028"/>
                        <a:pt x="-3519" y="538"/>
                        <a:pt x="1244" y="9"/>
                      </a:cubicBezTo>
                      <a:cubicBezTo>
                        <a:pt x="6006" y="-520"/>
                        <a:pt x="37227" y="21440"/>
                        <a:pt x="55219" y="31759"/>
                      </a:cubicBezTo>
                      <a:cubicBezTo>
                        <a:pt x="73211" y="42078"/>
                        <a:pt x="133007" y="70918"/>
                        <a:pt x="128244" y="7144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" name="フリーフォーム: 図形 175">
                  <a:extLst>
                    <a:ext uri="{FF2B5EF4-FFF2-40B4-BE49-F238E27FC236}">
                      <a16:creationId xmlns:a16="http://schemas.microsoft.com/office/drawing/2014/main" id="{3B674727-9C70-4118-9438-18DCB1E055A0}"/>
                    </a:ext>
                  </a:extLst>
                </p:cNvPr>
                <p:cNvSpPr/>
                <p:nvPr/>
              </p:nvSpPr>
              <p:spPr>
                <a:xfrm>
                  <a:off x="3405188" y="4146550"/>
                  <a:ext cx="42872" cy="60891"/>
                </a:xfrm>
                <a:custGeom>
                  <a:avLst/>
                  <a:gdLst>
                    <a:gd name="connsiteX0" fmla="*/ 0 w 42872"/>
                    <a:gd name="connsiteY0" fmla="*/ 0 h 60891"/>
                    <a:gd name="connsiteX1" fmla="*/ 42862 w 42872"/>
                    <a:gd name="connsiteY1" fmla="*/ 60325 h 60891"/>
                    <a:gd name="connsiteX2" fmla="*/ 0 w 42872"/>
                    <a:gd name="connsiteY2" fmla="*/ 0 h 60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872" h="60891">
                      <a:moveTo>
                        <a:pt x="0" y="0"/>
                      </a:moveTo>
                      <a:cubicBezTo>
                        <a:pt x="0" y="0"/>
                        <a:pt x="42068" y="52917"/>
                        <a:pt x="42862" y="60325"/>
                      </a:cubicBezTo>
                      <a:cubicBezTo>
                        <a:pt x="43656" y="6773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" name="フリーフォーム: 図形 176">
                  <a:extLst>
                    <a:ext uri="{FF2B5EF4-FFF2-40B4-BE49-F238E27FC236}">
                      <a16:creationId xmlns:a16="http://schemas.microsoft.com/office/drawing/2014/main" id="{6D86158E-39D0-4EE7-95D7-6219E8F9C354}"/>
                    </a:ext>
                  </a:extLst>
                </p:cNvPr>
                <p:cNvSpPr/>
                <p:nvPr/>
              </p:nvSpPr>
              <p:spPr>
                <a:xfrm>
                  <a:off x="3236636" y="3365474"/>
                  <a:ext cx="227335" cy="955563"/>
                </a:xfrm>
                <a:custGeom>
                  <a:avLst/>
                  <a:gdLst>
                    <a:gd name="connsiteX0" fmla="*/ 160614 w 227335"/>
                    <a:gd name="connsiteY0" fmla="*/ 26 h 955563"/>
                    <a:gd name="connsiteX1" fmla="*/ 163789 w 227335"/>
                    <a:gd name="connsiteY1" fmla="*/ 214339 h 955563"/>
                    <a:gd name="connsiteX2" fmla="*/ 227289 w 227335"/>
                    <a:gd name="connsiteY2" fmla="*/ 352451 h 955563"/>
                    <a:gd name="connsiteX3" fmla="*/ 171727 w 227335"/>
                    <a:gd name="connsiteY3" fmla="*/ 441351 h 955563"/>
                    <a:gd name="connsiteX4" fmla="*/ 47902 w 227335"/>
                    <a:gd name="connsiteY4" fmla="*/ 769964 h 955563"/>
                    <a:gd name="connsiteX5" fmla="*/ 1864 w 227335"/>
                    <a:gd name="connsiteY5" fmla="*/ 904901 h 955563"/>
                    <a:gd name="connsiteX6" fmla="*/ 16152 w 227335"/>
                    <a:gd name="connsiteY6" fmla="*/ 950939 h 955563"/>
                    <a:gd name="connsiteX7" fmla="*/ 81239 w 227335"/>
                    <a:gd name="connsiteY7" fmla="*/ 803301 h 955563"/>
                    <a:gd name="connsiteX8" fmla="*/ 178077 w 227335"/>
                    <a:gd name="connsiteY8" fmla="*/ 417539 h 955563"/>
                    <a:gd name="connsiteX9" fmla="*/ 225702 w 227335"/>
                    <a:gd name="connsiteY9" fmla="*/ 306414 h 955563"/>
                    <a:gd name="connsiteX10" fmla="*/ 197127 w 227335"/>
                    <a:gd name="connsiteY10" fmla="*/ 228626 h 955563"/>
                    <a:gd name="connsiteX11" fmla="*/ 160614 w 227335"/>
                    <a:gd name="connsiteY11" fmla="*/ 26 h 955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7335" h="955563">
                      <a:moveTo>
                        <a:pt x="160614" y="26"/>
                      </a:moveTo>
                      <a:cubicBezTo>
                        <a:pt x="155058" y="-2355"/>
                        <a:pt x="152677" y="155602"/>
                        <a:pt x="163789" y="214339"/>
                      </a:cubicBezTo>
                      <a:cubicBezTo>
                        <a:pt x="174901" y="273076"/>
                        <a:pt x="225966" y="314616"/>
                        <a:pt x="227289" y="352451"/>
                      </a:cubicBezTo>
                      <a:cubicBezTo>
                        <a:pt x="228612" y="390286"/>
                        <a:pt x="201625" y="371766"/>
                        <a:pt x="171727" y="441351"/>
                      </a:cubicBezTo>
                      <a:cubicBezTo>
                        <a:pt x="141829" y="510936"/>
                        <a:pt x="76212" y="692706"/>
                        <a:pt x="47902" y="769964"/>
                      </a:cubicBezTo>
                      <a:cubicBezTo>
                        <a:pt x="19591" y="847222"/>
                        <a:pt x="7156" y="874739"/>
                        <a:pt x="1864" y="904901"/>
                      </a:cubicBezTo>
                      <a:cubicBezTo>
                        <a:pt x="-3428" y="935063"/>
                        <a:pt x="2923" y="967872"/>
                        <a:pt x="16152" y="950939"/>
                      </a:cubicBezTo>
                      <a:cubicBezTo>
                        <a:pt x="29381" y="934006"/>
                        <a:pt x="54251" y="892201"/>
                        <a:pt x="81239" y="803301"/>
                      </a:cubicBezTo>
                      <a:cubicBezTo>
                        <a:pt x="108226" y="714401"/>
                        <a:pt x="154000" y="500354"/>
                        <a:pt x="178077" y="417539"/>
                      </a:cubicBezTo>
                      <a:cubicBezTo>
                        <a:pt x="202154" y="334725"/>
                        <a:pt x="222527" y="337899"/>
                        <a:pt x="225702" y="306414"/>
                      </a:cubicBezTo>
                      <a:cubicBezTo>
                        <a:pt x="228877" y="274929"/>
                        <a:pt x="207710" y="275722"/>
                        <a:pt x="197127" y="228626"/>
                      </a:cubicBezTo>
                      <a:cubicBezTo>
                        <a:pt x="186544" y="181530"/>
                        <a:pt x="166170" y="2407"/>
                        <a:pt x="160614" y="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" name="フリーフォーム: 図形 177">
                  <a:extLst>
                    <a:ext uri="{FF2B5EF4-FFF2-40B4-BE49-F238E27FC236}">
                      <a16:creationId xmlns:a16="http://schemas.microsoft.com/office/drawing/2014/main" id="{8708667B-9ED3-4B05-BAEB-56B9B08441D0}"/>
                    </a:ext>
                  </a:extLst>
                </p:cNvPr>
                <p:cNvSpPr/>
                <p:nvPr/>
              </p:nvSpPr>
              <p:spPr>
                <a:xfrm>
                  <a:off x="3343433" y="3873017"/>
                  <a:ext cx="196860" cy="395978"/>
                </a:xfrm>
                <a:custGeom>
                  <a:avLst/>
                  <a:gdLst>
                    <a:gd name="connsiteX0" fmla="*/ 83980 w 196860"/>
                    <a:gd name="connsiteY0" fmla="*/ 395771 h 395978"/>
                    <a:gd name="connsiteX1" fmla="*/ 4605 w 196860"/>
                    <a:gd name="connsiteY1" fmla="*/ 324333 h 395978"/>
                    <a:gd name="connsiteX2" fmla="*/ 115730 w 196860"/>
                    <a:gd name="connsiteY2" fmla="*/ 149708 h 395978"/>
                    <a:gd name="connsiteX3" fmla="*/ 193517 w 196860"/>
                    <a:gd name="connsiteY3" fmla="*/ 3658 h 395978"/>
                    <a:gd name="connsiteX4" fmla="*/ 3017 w 196860"/>
                    <a:gd name="connsiteY4" fmla="*/ 305283 h 395978"/>
                    <a:gd name="connsiteX5" fmla="*/ 83980 w 196860"/>
                    <a:gd name="connsiteY5" fmla="*/ 395771 h 395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860" h="395978">
                      <a:moveTo>
                        <a:pt x="83980" y="395771"/>
                      </a:moveTo>
                      <a:cubicBezTo>
                        <a:pt x="84245" y="398946"/>
                        <a:pt x="-687" y="365343"/>
                        <a:pt x="4605" y="324333"/>
                      </a:cubicBezTo>
                      <a:cubicBezTo>
                        <a:pt x="9897" y="283323"/>
                        <a:pt x="84245" y="203154"/>
                        <a:pt x="115730" y="149708"/>
                      </a:cubicBezTo>
                      <a:cubicBezTo>
                        <a:pt x="147215" y="96262"/>
                        <a:pt x="212303" y="-22271"/>
                        <a:pt x="193517" y="3658"/>
                      </a:cubicBezTo>
                      <a:cubicBezTo>
                        <a:pt x="174732" y="29587"/>
                        <a:pt x="24713" y="241254"/>
                        <a:pt x="3017" y="305283"/>
                      </a:cubicBezTo>
                      <a:cubicBezTo>
                        <a:pt x="-18679" y="369312"/>
                        <a:pt x="83715" y="392596"/>
                        <a:pt x="83980" y="39577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" name="フリーフォーム: 図形 178">
                  <a:extLst>
                    <a:ext uri="{FF2B5EF4-FFF2-40B4-BE49-F238E27FC236}">
                      <a16:creationId xmlns:a16="http://schemas.microsoft.com/office/drawing/2014/main" id="{4273687A-EE46-4C1B-AD33-883ADC70798D}"/>
                    </a:ext>
                  </a:extLst>
                </p:cNvPr>
                <p:cNvSpPr/>
                <p:nvPr/>
              </p:nvSpPr>
              <p:spPr>
                <a:xfrm>
                  <a:off x="3238088" y="4317617"/>
                  <a:ext cx="30585" cy="142155"/>
                </a:xfrm>
                <a:custGeom>
                  <a:avLst/>
                  <a:gdLst>
                    <a:gd name="connsiteX0" fmla="*/ 6762 w 30585"/>
                    <a:gd name="connsiteY0" fmla="*/ 383 h 142155"/>
                    <a:gd name="connsiteX1" fmla="*/ 30575 w 30585"/>
                    <a:gd name="connsiteY1" fmla="*/ 138496 h 142155"/>
                    <a:gd name="connsiteX2" fmla="*/ 3587 w 30585"/>
                    <a:gd name="connsiteY2" fmla="*/ 97221 h 142155"/>
                    <a:gd name="connsiteX3" fmla="*/ 6762 w 30585"/>
                    <a:gd name="connsiteY3" fmla="*/ 383 h 142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585" h="142155">
                      <a:moveTo>
                        <a:pt x="6762" y="383"/>
                      </a:moveTo>
                      <a:cubicBezTo>
                        <a:pt x="11260" y="7262"/>
                        <a:pt x="31104" y="122356"/>
                        <a:pt x="30575" y="138496"/>
                      </a:cubicBezTo>
                      <a:cubicBezTo>
                        <a:pt x="30046" y="154636"/>
                        <a:pt x="11260" y="113096"/>
                        <a:pt x="3587" y="97221"/>
                      </a:cubicBezTo>
                      <a:cubicBezTo>
                        <a:pt x="-4086" y="81346"/>
                        <a:pt x="2264" y="-6496"/>
                        <a:pt x="6762" y="3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0" name="フリーフォーム: 図形 179">
                  <a:extLst>
                    <a:ext uri="{FF2B5EF4-FFF2-40B4-BE49-F238E27FC236}">
                      <a16:creationId xmlns:a16="http://schemas.microsoft.com/office/drawing/2014/main" id="{BE84065B-6FA5-4FD3-A555-DFC514E3DBB7}"/>
                    </a:ext>
                  </a:extLst>
                </p:cNvPr>
                <p:cNvSpPr/>
                <p:nvPr/>
              </p:nvSpPr>
              <p:spPr>
                <a:xfrm>
                  <a:off x="3317889" y="4246260"/>
                  <a:ext cx="57325" cy="81459"/>
                </a:xfrm>
                <a:custGeom>
                  <a:avLst/>
                  <a:gdLst>
                    <a:gd name="connsiteX0" fmla="*/ 1574 w 57325"/>
                    <a:gd name="connsiteY0" fmla="*/ 303 h 81459"/>
                    <a:gd name="connsiteX1" fmla="*/ 57136 w 57325"/>
                    <a:gd name="connsiteY1" fmla="*/ 79678 h 81459"/>
                    <a:gd name="connsiteX2" fmla="*/ 19036 w 57325"/>
                    <a:gd name="connsiteY2" fmla="*/ 52690 h 81459"/>
                    <a:gd name="connsiteX3" fmla="*/ 1574 w 57325"/>
                    <a:gd name="connsiteY3" fmla="*/ 303 h 8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325" h="81459">
                      <a:moveTo>
                        <a:pt x="1574" y="303"/>
                      </a:moveTo>
                      <a:cubicBezTo>
                        <a:pt x="7924" y="4801"/>
                        <a:pt x="54226" y="70947"/>
                        <a:pt x="57136" y="79678"/>
                      </a:cubicBezTo>
                      <a:cubicBezTo>
                        <a:pt x="60046" y="88409"/>
                        <a:pt x="28561" y="62744"/>
                        <a:pt x="19036" y="52690"/>
                      </a:cubicBezTo>
                      <a:cubicBezTo>
                        <a:pt x="9511" y="42636"/>
                        <a:pt x="-4776" y="-4195"/>
                        <a:pt x="1574" y="30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1" name="フリーフォーム: 図形 180">
                  <a:extLst>
                    <a:ext uri="{FF2B5EF4-FFF2-40B4-BE49-F238E27FC236}">
                      <a16:creationId xmlns:a16="http://schemas.microsoft.com/office/drawing/2014/main" id="{10D85DE6-E0E7-40BA-8411-17290D64BD0B}"/>
                    </a:ext>
                  </a:extLst>
                </p:cNvPr>
                <p:cNvSpPr/>
                <p:nvPr/>
              </p:nvSpPr>
              <p:spPr>
                <a:xfrm>
                  <a:off x="3267164" y="4294188"/>
                  <a:ext cx="62465" cy="165627"/>
                </a:xfrm>
                <a:custGeom>
                  <a:avLst/>
                  <a:gdLst>
                    <a:gd name="connsiteX0" fmla="*/ 44361 w 62465"/>
                    <a:gd name="connsiteY0" fmla="*/ 0 h 165627"/>
                    <a:gd name="connsiteX1" fmla="*/ 4674 w 62465"/>
                    <a:gd name="connsiteY1" fmla="*/ 80962 h 165627"/>
                    <a:gd name="connsiteX2" fmla="*/ 6261 w 62465"/>
                    <a:gd name="connsiteY2" fmla="*/ 111125 h 165627"/>
                    <a:gd name="connsiteX3" fmla="*/ 53886 w 62465"/>
                    <a:gd name="connsiteY3" fmla="*/ 130175 h 165627"/>
                    <a:gd name="connsiteX4" fmla="*/ 50711 w 62465"/>
                    <a:gd name="connsiteY4" fmla="*/ 165100 h 165627"/>
                    <a:gd name="connsiteX5" fmla="*/ 61824 w 62465"/>
                    <a:gd name="connsiteY5" fmla="*/ 149225 h 165627"/>
                    <a:gd name="connsiteX6" fmla="*/ 28486 w 62465"/>
                    <a:gd name="connsiteY6" fmla="*/ 122237 h 165627"/>
                    <a:gd name="connsiteX7" fmla="*/ 12611 w 62465"/>
                    <a:gd name="connsiteY7" fmla="*/ 82550 h 165627"/>
                    <a:gd name="connsiteX8" fmla="*/ 44361 w 62465"/>
                    <a:gd name="connsiteY8" fmla="*/ 0 h 165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65" h="165627">
                      <a:moveTo>
                        <a:pt x="44361" y="0"/>
                      </a:moveTo>
                      <a:cubicBezTo>
                        <a:pt x="43038" y="-265"/>
                        <a:pt x="11024" y="62441"/>
                        <a:pt x="4674" y="80962"/>
                      </a:cubicBezTo>
                      <a:cubicBezTo>
                        <a:pt x="-1676" y="99483"/>
                        <a:pt x="-1941" y="102923"/>
                        <a:pt x="6261" y="111125"/>
                      </a:cubicBezTo>
                      <a:cubicBezTo>
                        <a:pt x="14463" y="119327"/>
                        <a:pt x="46478" y="121179"/>
                        <a:pt x="53886" y="130175"/>
                      </a:cubicBezTo>
                      <a:cubicBezTo>
                        <a:pt x="61294" y="139171"/>
                        <a:pt x="49388" y="161925"/>
                        <a:pt x="50711" y="165100"/>
                      </a:cubicBezTo>
                      <a:cubicBezTo>
                        <a:pt x="52034" y="168275"/>
                        <a:pt x="65528" y="156369"/>
                        <a:pt x="61824" y="149225"/>
                      </a:cubicBezTo>
                      <a:cubicBezTo>
                        <a:pt x="58120" y="142081"/>
                        <a:pt x="36688" y="133350"/>
                        <a:pt x="28486" y="122237"/>
                      </a:cubicBezTo>
                      <a:cubicBezTo>
                        <a:pt x="20284" y="111125"/>
                        <a:pt x="13669" y="98425"/>
                        <a:pt x="12611" y="82550"/>
                      </a:cubicBezTo>
                      <a:cubicBezTo>
                        <a:pt x="11553" y="66675"/>
                        <a:pt x="45684" y="265"/>
                        <a:pt x="44361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2" name="フリーフォーム: 図形 181">
                  <a:extLst>
                    <a:ext uri="{FF2B5EF4-FFF2-40B4-BE49-F238E27FC236}">
                      <a16:creationId xmlns:a16="http://schemas.microsoft.com/office/drawing/2014/main" id="{859623DD-FE55-43D3-AD54-0A810EFEB73D}"/>
                    </a:ext>
                  </a:extLst>
                </p:cNvPr>
                <p:cNvSpPr/>
                <p:nvPr/>
              </p:nvSpPr>
              <p:spPr>
                <a:xfrm>
                  <a:off x="3524229" y="3589338"/>
                  <a:ext cx="125671" cy="332170"/>
                </a:xfrm>
                <a:custGeom>
                  <a:avLst/>
                  <a:gdLst>
                    <a:gd name="connsiteX0" fmla="*/ 80984 w 125671"/>
                    <a:gd name="connsiteY0" fmla="*/ 0 h 332170"/>
                    <a:gd name="connsiteX1" fmla="*/ 125434 w 125671"/>
                    <a:gd name="connsiteY1" fmla="*/ 82550 h 332170"/>
                    <a:gd name="connsiteX2" fmla="*/ 58759 w 125671"/>
                    <a:gd name="connsiteY2" fmla="*/ 228600 h 332170"/>
                    <a:gd name="connsiteX3" fmla="*/ 21 w 125671"/>
                    <a:gd name="connsiteY3" fmla="*/ 331787 h 332170"/>
                    <a:gd name="connsiteX4" fmla="*/ 65109 w 125671"/>
                    <a:gd name="connsiteY4" fmla="*/ 192087 h 332170"/>
                    <a:gd name="connsiteX5" fmla="*/ 74634 w 125671"/>
                    <a:gd name="connsiteY5" fmla="*/ 146050 h 332170"/>
                    <a:gd name="connsiteX6" fmla="*/ 74634 w 125671"/>
                    <a:gd name="connsiteY6" fmla="*/ 96837 h 332170"/>
                    <a:gd name="connsiteX7" fmla="*/ 80984 w 125671"/>
                    <a:gd name="connsiteY7" fmla="*/ 80962 h 332170"/>
                    <a:gd name="connsiteX8" fmla="*/ 80984 w 125671"/>
                    <a:gd name="connsiteY8" fmla="*/ 0 h 332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671" h="332170">
                      <a:moveTo>
                        <a:pt x="80984" y="0"/>
                      </a:moveTo>
                      <a:cubicBezTo>
                        <a:pt x="88392" y="265"/>
                        <a:pt x="129138" y="44450"/>
                        <a:pt x="125434" y="82550"/>
                      </a:cubicBezTo>
                      <a:cubicBezTo>
                        <a:pt x="121730" y="120650"/>
                        <a:pt x="79661" y="187061"/>
                        <a:pt x="58759" y="228600"/>
                      </a:cubicBezTo>
                      <a:cubicBezTo>
                        <a:pt x="37857" y="270139"/>
                        <a:pt x="-1037" y="337873"/>
                        <a:pt x="21" y="331787"/>
                      </a:cubicBezTo>
                      <a:cubicBezTo>
                        <a:pt x="1079" y="325702"/>
                        <a:pt x="52674" y="223043"/>
                        <a:pt x="65109" y="192087"/>
                      </a:cubicBezTo>
                      <a:cubicBezTo>
                        <a:pt x="77544" y="161131"/>
                        <a:pt x="73046" y="161925"/>
                        <a:pt x="74634" y="146050"/>
                      </a:cubicBezTo>
                      <a:cubicBezTo>
                        <a:pt x="76221" y="130175"/>
                        <a:pt x="73576" y="107685"/>
                        <a:pt x="74634" y="96837"/>
                      </a:cubicBezTo>
                      <a:cubicBezTo>
                        <a:pt x="75692" y="85989"/>
                        <a:pt x="76222" y="90751"/>
                        <a:pt x="80984" y="80962"/>
                      </a:cubicBezTo>
                      <a:cubicBezTo>
                        <a:pt x="85746" y="71173"/>
                        <a:pt x="73576" y="-265"/>
                        <a:pt x="80984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3" name="フリーフォーム: 図形 182">
                  <a:extLst>
                    <a:ext uri="{FF2B5EF4-FFF2-40B4-BE49-F238E27FC236}">
                      <a16:creationId xmlns:a16="http://schemas.microsoft.com/office/drawing/2014/main" id="{CBFB7DBF-67BB-4E72-BA9C-B9BAE4E8E7BE}"/>
                    </a:ext>
                  </a:extLst>
                </p:cNvPr>
                <p:cNvSpPr/>
                <p:nvPr/>
              </p:nvSpPr>
              <p:spPr>
                <a:xfrm>
                  <a:off x="3302087" y="3145823"/>
                  <a:ext cx="425396" cy="281529"/>
                </a:xfrm>
                <a:custGeom>
                  <a:avLst/>
                  <a:gdLst>
                    <a:gd name="connsiteX0" fmla="*/ 423776 w 425396"/>
                    <a:gd name="connsiteY0" fmla="*/ 602 h 281529"/>
                    <a:gd name="connsiteX1" fmla="*/ 133263 w 425396"/>
                    <a:gd name="connsiteY1" fmla="*/ 84740 h 281529"/>
                    <a:gd name="connsiteX2" fmla="*/ 15788 w 425396"/>
                    <a:gd name="connsiteY2" fmla="*/ 240315 h 281529"/>
                    <a:gd name="connsiteX3" fmla="*/ 6263 w 425396"/>
                    <a:gd name="connsiteY3" fmla="*/ 280002 h 281529"/>
                    <a:gd name="connsiteX4" fmla="*/ 63413 w 425396"/>
                    <a:gd name="connsiteY4" fmla="*/ 202215 h 281529"/>
                    <a:gd name="connsiteX5" fmla="*/ 104688 w 425396"/>
                    <a:gd name="connsiteY5" fmla="*/ 118077 h 281529"/>
                    <a:gd name="connsiteX6" fmla="*/ 245976 w 425396"/>
                    <a:gd name="connsiteY6" fmla="*/ 49815 h 281529"/>
                    <a:gd name="connsiteX7" fmla="*/ 423776 w 425396"/>
                    <a:gd name="connsiteY7" fmla="*/ 602 h 281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5396" h="281529">
                      <a:moveTo>
                        <a:pt x="423776" y="602"/>
                      </a:moveTo>
                      <a:cubicBezTo>
                        <a:pt x="404991" y="6423"/>
                        <a:pt x="201261" y="44788"/>
                        <a:pt x="133263" y="84740"/>
                      </a:cubicBezTo>
                      <a:cubicBezTo>
                        <a:pt x="65265" y="124692"/>
                        <a:pt x="36955" y="207771"/>
                        <a:pt x="15788" y="240315"/>
                      </a:cubicBezTo>
                      <a:cubicBezTo>
                        <a:pt x="-5379" y="272859"/>
                        <a:pt x="-1674" y="286352"/>
                        <a:pt x="6263" y="280002"/>
                      </a:cubicBezTo>
                      <a:cubicBezTo>
                        <a:pt x="14200" y="273652"/>
                        <a:pt x="47009" y="229202"/>
                        <a:pt x="63413" y="202215"/>
                      </a:cubicBezTo>
                      <a:cubicBezTo>
                        <a:pt x="79817" y="175228"/>
                        <a:pt x="74261" y="143477"/>
                        <a:pt x="104688" y="118077"/>
                      </a:cubicBezTo>
                      <a:cubicBezTo>
                        <a:pt x="135115" y="92677"/>
                        <a:pt x="199145" y="67013"/>
                        <a:pt x="245976" y="49815"/>
                      </a:cubicBezTo>
                      <a:cubicBezTo>
                        <a:pt x="292807" y="32617"/>
                        <a:pt x="442561" y="-5219"/>
                        <a:pt x="423776" y="60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4" name="フリーフォーム: 図形 183">
                  <a:extLst>
                    <a:ext uri="{FF2B5EF4-FFF2-40B4-BE49-F238E27FC236}">
                      <a16:creationId xmlns:a16="http://schemas.microsoft.com/office/drawing/2014/main" id="{52E20690-894F-41D6-AA91-12D78548DAA1}"/>
                    </a:ext>
                  </a:extLst>
                </p:cNvPr>
                <p:cNvSpPr/>
                <p:nvPr/>
              </p:nvSpPr>
              <p:spPr>
                <a:xfrm>
                  <a:off x="3577169" y="3174550"/>
                  <a:ext cx="153600" cy="359079"/>
                </a:xfrm>
                <a:custGeom>
                  <a:avLst/>
                  <a:gdLst>
                    <a:gd name="connsiteX0" fmla="*/ 85194 w 153600"/>
                    <a:gd name="connsiteY0" fmla="*/ 5213 h 359079"/>
                    <a:gd name="connsiteX1" fmla="*/ 4231 w 153600"/>
                    <a:gd name="connsiteY1" fmla="*/ 210000 h 359079"/>
                    <a:gd name="connsiteX2" fmla="*/ 153456 w 153600"/>
                    <a:gd name="connsiteY2" fmla="*/ 357638 h 359079"/>
                    <a:gd name="connsiteX3" fmla="*/ 31219 w 153600"/>
                    <a:gd name="connsiteY3" fmla="*/ 278263 h 359079"/>
                    <a:gd name="connsiteX4" fmla="*/ 2644 w 153600"/>
                    <a:gd name="connsiteY4" fmla="*/ 165550 h 359079"/>
                    <a:gd name="connsiteX5" fmla="*/ 8994 w 153600"/>
                    <a:gd name="connsiteY5" fmla="*/ 68713 h 359079"/>
                    <a:gd name="connsiteX6" fmla="*/ 85194 w 153600"/>
                    <a:gd name="connsiteY6" fmla="*/ 5213 h 359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600" h="359079">
                      <a:moveTo>
                        <a:pt x="85194" y="5213"/>
                      </a:moveTo>
                      <a:cubicBezTo>
                        <a:pt x="84400" y="28761"/>
                        <a:pt x="-7146" y="151263"/>
                        <a:pt x="4231" y="210000"/>
                      </a:cubicBezTo>
                      <a:cubicBezTo>
                        <a:pt x="15608" y="268737"/>
                        <a:pt x="148958" y="346261"/>
                        <a:pt x="153456" y="357638"/>
                      </a:cubicBezTo>
                      <a:cubicBezTo>
                        <a:pt x="157954" y="369015"/>
                        <a:pt x="56354" y="310278"/>
                        <a:pt x="31219" y="278263"/>
                      </a:cubicBezTo>
                      <a:cubicBezTo>
                        <a:pt x="6084" y="246248"/>
                        <a:pt x="6348" y="200475"/>
                        <a:pt x="2644" y="165550"/>
                      </a:cubicBezTo>
                      <a:cubicBezTo>
                        <a:pt x="-1060" y="130625"/>
                        <a:pt x="-2383" y="93319"/>
                        <a:pt x="8994" y="68713"/>
                      </a:cubicBezTo>
                      <a:cubicBezTo>
                        <a:pt x="20371" y="44107"/>
                        <a:pt x="85988" y="-18335"/>
                        <a:pt x="85194" y="52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5" name="フリーフォーム: 図形 184">
                  <a:extLst>
                    <a:ext uri="{FF2B5EF4-FFF2-40B4-BE49-F238E27FC236}">
                      <a16:creationId xmlns:a16="http://schemas.microsoft.com/office/drawing/2014/main" id="{B3900764-A7E4-4FDE-AB9E-5B89595496AD}"/>
                    </a:ext>
                  </a:extLst>
                </p:cNvPr>
                <p:cNvSpPr/>
                <p:nvPr/>
              </p:nvSpPr>
              <p:spPr>
                <a:xfrm>
                  <a:off x="3444495" y="3708182"/>
                  <a:ext cx="300463" cy="409605"/>
                </a:xfrm>
                <a:custGeom>
                  <a:avLst/>
                  <a:gdLst>
                    <a:gd name="connsiteX0" fmla="*/ 298830 w 300463"/>
                    <a:gd name="connsiteY0" fmla="*/ 4981 h 409605"/>
                    <a:gd name="connsiteX1" fmla="*/ 203580 w 300463"/>
                    <a:gd name="connsiteY1" fmla="*/ 216118 h 409605"/>
                    <a:gd name="connsiteX2" fmla="*/ 380 w 300463"/>
                    <a:gd name="connsiteY2" fmla="*/ 408206 h 409605"/>
                    <a:gd name="connsiteX3" fmla="*/ 155955 w 300463"/>
                    <a:gd name="connsiteY3" fmla="*/ 295493 h 409605"/>
                    <a:gd name="connsiteX4" fmla="*/ 270255 w 300463"/>
                    <a:gd name="connsiteY4" fmla="*/ 155793 h 409605"/>
                    <a:gd name="connsiteX5" fmla="*/ 263905 w 300463"/>
                    <a:gd name="connsiteY5" fmla="*/ 73243 h 409605"/>
                    <a:gd name="connsiteX6" fmla="*/ 298830 w 300463"/>
                    <a:gd name="connsiteY6" fmla="*/ 4981 h 409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0463" h="409605">
                      <a:moveTo>
                        <a:pt x="298830" y="4981"/>
                      </a:moveTo>
                      <a:cubicBezTo>
                        <a:pt x="288776" y="28793"/>
                        <a:pt x="253322" y="148914"/>
                        <a:pt x="203580" y="216118"/>
                      </a:cubicBezTo>
                      <a:cubicBezTo>
                        <a:pt x="153838" y="283322"/>
                        <a:pt x="8317" y="394977"/>
                        <a:pt x="380" y="408206"/>
                      </a:cubicBezTo>
                      <a:cubicBezTo>
                        <a:pt x="-7557" y="421435"/>
                        <a:pt x="110976" y="337562"/>
                        <a:pt x="155955" y="295493"/>
                      </a:cubicBezTo>
                      <a:cubicBezTo>
                        <a:pt x="200934" y="253424"/>
                        <a:pt x="252263" y="192835"/>
                        <a:pt x="270255" y="155793"/>
                      </a:cubicBezTo>
                      <a:cubicBezTo>
                        <a:pt x="288247" y="118751"/>
                        <a:pt x="258349" y="97320"/>
                        <a:pt x="263905" y="73243"/>
                      </a:cubicBezTo>
                      <a:cubicBezTo>
                        <a:pt x="269461" y="49166"/>
                        <a:pt x="308884" y="-18831"/>
                        <a:pt x="298830" y="49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6" name="フリーフォーム: 図形 185">
                  <a:extLst>
                    <a:ext uri="{FF2B5EF4-FFF2-40B4-BE49-F238E27FC236}">
                      <a16:creationId xmlns:a16="http://schemas.microsoft.com/office/drawing/2014/main" id="{169BBFF0-4CE0-470C-8A9B-2DF013B51BCB}"/>
                    </a:ext>
                  </a:extLst>
                </p:cNvPr>
                <p:cNvSpPr/>
                <p:nvPr/>
              </p:nvSpPr>
              <p:spPr>
                <a:xfrm>
                  <a:off x="3787233" y="3711371"/>
                  <a:ext cx="133030" cy="301888"/>
                </a:xfrm>
                <a:custGeom>
                  <a:avLst/>
                  <a:gdLst>
                    <a:gd name="connsiteX0" fmla="*/ 542 w 133030"/>
                    <a:gd name="connsiteY0" fmla="*/ 204 h 301888"/>
                    <a:gd name="connsiteX1" fmla="*/ 41817 w 133030"/>
                    <a:gd name="connsiteY1" fmla="*/ 98629 h 301888"/>
                    <a:gd name="connsiteX2" fmla="*/ 129130 w 133030"/>
                    <a:gd name="connsiteY2" fmla="*/ 192292 h 301888"/>
                    <a:gd name="connsiteX3" fmla="*/ 116430 w 133030"/>
                    <a:gd name="connsiteY3" fmla="*/ 282779 h 301888"/>
                    <a:gd name="connsiteX4" fmla="*/ 103730 w 133030"/>
                    <a:gd name="connsiteY4" fmla="*/ 295479 h 301888"/>
                    <a:gd name="connsiteX5" fmla="*/ 127542 w 133030"/>
                    <a:gd name="connsiteY5" fmla="*/ 203404 h 301888"/>
                    <a:gd name="connsiteX6" fmla="*/ 68805 w 133030"/>
                    <a:gd name="connsiteY6" fmla="*/ 125617 h 301888"/>
                    <a:gd name="connsiteX7" fmla="*/ 542 w 133030"/>
                    <a:gd name="connsiteY7" fmla="*/ 204 h 301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3030" h="301888">
                      <a:moveTo>
                        <a:pt x="542" y="204"/>
                      </a:moveTo>
                      <a:cubicBezTo>
                        <a:pt x="-3956" y="-4294"/>
                        <a:pt x="20386" y="66614"/>
                        <a:pt x="41817" y="98629"/>
                      </a:cubicBezTo>
                      <a:cubicBezTo>
                        <a:pt x="63248" y="130644"/>
                        <a:pt x="116695" y="161600"/>
                        <a:pt x="129130" y="192292"/>
                      </a:cubicBezTo>
                      <a:cubicBezTo>
                        <a:pt x="141566" y="222984"/>
                        <a:pt x="120663" y="265581"/>
                        <a:pt x="116430" y="282779"/>
                      </a:cubicBezTo>
                      <a:cubicBezTo>
                        <a:pt x="112197" y="299977"/>
                        <a:pt x="101878" y="308708"/>
                        <a:pt x="103730" y="295479"/>
                      </a:cubicBezTo>
                      <a:cubicBezTo>
                        <a:pt x="105582" y="282250"/>
                        <a:pt x="133363" y="231714"/>
                        <a:pt x="127542" y="203404"/>
                      </a:cubicBezTo>
                      <a:cubicBezTo>
                        <a:pt x="121721" y="175094"/>
                        <a:pt x="91030" y="157367"/>
                        <a:pt x="68805" y="125617"/>
                      </a:cubicBezTo>
                      <a:cubicBezTo>
                        <a:pt x="46580" y="93867"/>
                        <a:pt x="5040" y="4702"/>
                        <a:pt x="542" y="20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7" name="フリーフォーム: 図形 186">
                  <a:extLst>
                    <a:ext uri="{FF2B5EF4-FFF2-40B4-BE49-F238E27FC236}">
                      <a16:creationId xmlns:a16="http://schemas.microsoft.com/office/drawing/2014/main" id="{BBFABD2A-758F-429D-8B49-DA0247D90C1F}"/>
                    </a:ext>
                  </a:extLst>
                </p:cNvPr>
                <p:cNvSpPr/>
                <p:nvPr/>
              </p:nvSpPr>
              <p:spPr>
                <a:xfrm>
                  <a:off x="3868348" y="3561998"/>
                  <a:ext cx="127214" cy="482202"/>
                </a:xfrm>
                <a:custGeom>
                  <a:avLst/>
                  <a:gdLst>
                    <a:gd name="connsiteX0" fmla="*/ 98815 w 127214"/>
                    <a:gd name="connsiteY0" fmla="*/ 352 h 482202"/>
                    <a:gd name="connsiteX1" fmla="*/ 5152 w 127214"/>
                    <a:gd name="connsiteY1" fmla="*/ 35277 h 482202"/>
                    <a:gd name="connsiteX2" fmla="*/ 17852 w 127214"/>
                    <a:gd name="connsiteY2" fmla="*/ 189265 h 482202"/>
                    <a:gd name="connsiteX3" fmla="*/ 65477 w 127214"/>
                    <a:gd name="connsiteY3" fmla="*/ 249590 h 482202"/>
                    <a:gd name="connsiteX4" fmla="*/ 17852 w 127214"/>
                    <a:gd name="connsiteY4" fmla="*/ 271815 h 482202"/>
                    <a:gd name="connsiteX5" fmla="*/ 101990 w 127214"/>
                    <a:gd name="connsiteY5" fmla="*/ 271815 h 482202"/>
                    <a:gd name="connsiteX6" fmla="*/ 125802 w 127214"/>
                    <a:gd name="connsiteY6" fmla="*/ 367065 h 482202"/>
                    <a:gd name="connsiteX7" fmla="*/ 117865 w 127214"/>
                    <a:gd name="connsiteY7" fmla="*/ 435327 h 482202"/>
                    <a:gd name="connsiteX8" fmla="*/ 63890 w 127214"/>
                    <a:gd name="connsiteY8" fmla="*/ 481365 h 482202"/>
                    <a:gd name="connsiteX9" fmla="*/ 116277 w 127214"/>
                    <a:gd name="connsiteY9" fmla="*/ 459140 h 482202"/>
                    <a:gd name="connsiteX10" fmla="*/ 121040 w 127214"/>
                    <a:gd name="connsiteY10" fmla="*/ 387702 h 482202"/>
                    <a:gd name="connsiteX11" fmla="*/ 105165 w 127214"/>
                    <a:gd name="connsiteY11" fmla="*/ 324202 h 482202"/>
                    <a:gd name="connsiteX12" fmla="*/ 105165 w 127214"/>
                    <a:gd name="connsiteY12" fmla="*/ 268640 h 482202"/>
                    <a:gd name="connsiteX13" fmla="*/ 59127 w 127214"/>
                    <a:gd name="connsiteY13" fmla="*/ 217840 h 482202"/>
                    <a:gd name="connsiteX14" fmla="*/ 14677 w 127214"/>
                    <a:gd name="connsiteY14" fmla="*/ 103540 h 482202"/>
                    <a:gd name="connsiteX15" fmla="*/ 36902 w 127214"/>
                    <a:gd name="connsiteY15" fmla="*/ 22577 h 482202"/>
                    <a:gd name="connsiteX16" fmla="*/ 98815 w 127214"/>
                    <a:gd name="connsiteY16" fmla="*/ 352 h 482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214" h="482202">
                      <a:moveTo>
                        <a:pt x="98815" y="352"/>
                      </a:moveTo>
                      <a:cubicBezTo>
                        <a:pt x="93523" y="2469"/>
                        <a:pt x="18646" y="3792"/>
                        <a:pt x="5152" y="35277"/>
                      </a:cubicBezTo>
                      <a:cubicBezTo>
                        <a:pt x="-8342" y="66762"/>
                        <a:pt x="7798" y="153546"/>
                        <a:pt x="17852" y="189265"/>
                      </a:cubicBezTo>
                      <a:cubicBezTo>
                        <a:pt x="27906" y="224984"/>
                        <a:pt x="65477" y="235832"/>
                        <a:pt x="65477" y="249590"/>
                      </a:cubicBezTo>
                      <a:cubicBezTo>
                        <a:pt x="65477" y="263348"/>
                        <a:pt x="11766" y="268111"/>
                        <a:pt x="17852" y="271815"/>
                      </a:cubicBezTo>
                      <a:cubicBezTo>
                        <a:pt x="23937" y="275519"/>
                        <a:pt x="83998" y="255940"/>
                        <a:pt x="101990" y="271815"/>
                      </a:cubicBezTo>
                      <a:cubicBezTo>
                        <a:pt x="119982" y="287690"/>
                        <a:pt x="123156" y="339813"/>
                        <a:pt x="125802" y="367065"/>
                      </a:cubicBezTo>
                      <a:cubicBezTo>
                        <a:pt x="128448" y="394317"/>
                        <a:pt x="128184" y="416277"/>
                        <a:pt x="117865" y="435327"/>
                      </a:cubicBezTo>
                      <a:cubicBezTo>
                        <a:pt x="107546" y="454377"/>
                        <a:pt x="64155" y="477396"/>
                        <a:pt x="63890" y="481365"/>
                      </a:cubicBezTo>
                      <a:cubicBezTo>
                        <a:pt x="63625" y="485334"/>
                        <a:pt x="106752" y="474750"/>
                        <a:pt x="116277" y="459140"/>
                      </a:cubicBezTo>
                      <a:cubicBezTo>
                        <a:pt x="125802" y="443530"/>
                        <a:pt x="122892" y="410192"/>
                        <a:pt x="121040" y="387702"/>
                      </a:cubicBezTo>
                      <a:cubicBezTo>
                        <a:pt x="119188" y="365212"/>
                        <a:pt x="107811" y="344046"/>
                        <a:pt x="105165" y="324202"/>
                      </a:cubicBezTo>
                      <a:cubicBezTo>
                        <a:pt x="102519" y="304358"/>
                        <a:pt x="112838" y="286367"/>
                        <a:pt x="105165" y="268640"/>
                      </a:cubicBezTo>
                      <a:cubicBezTo>
                        <a:pt x="97492" y="250913"/>
                        <a:pt x="74208" y="245357"/>
                        <a:pt x="59127" y="217840"/>
                      </a:cubicBezTo>
                      <a:cubicBezTo>
                        <a:pt x="44046" y="190323"/>
                        <a:pt x="18381" y="136084"/>
                        <a:pt x="14677" y="103540"/>
                      </a:cubicBezTo>
                      <a:cubicBezTo>
                        <a:pt x="10973" y="70996"/>
                        <a:pt x="29758" y="39510"/>
                        <a:pt x="36902" y="22577"/>
                      </a:cubicBezTo>
                      <a:cubicBezTo>
                        <a:pt x="44046" y="5644"/>
                        <a:pt x="104107" y="-1765"/>
                        <a:pt x="98815" y="35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8" name="フリーフォーム: 図形 187">
                  <a:extLst>
                    <a:ext uri="{FF2B5EF4-FFF2-40B4-BE49-F238E27FC236}">
                      <a16:creationId xmlns:a16="http://schemas.microsoft.com/office/drawing/2014/main" id="{A246E9C3-7E51-4F51-90F9-CCCE832D017F}"/>
                    </a:ext>
                  </a:extLst>
                </p:cNvPr>
                <p:cNvSpPr/>
                <p:nvPr/>
              </p:nvSpPr>
              <p:spPr>
                <a:xfrm>
                  <a:off x="3785950" y="3503999"/>
                  <a:ext cx="174583" cy="93342"/>
                </a:xfrm>
                <a:custGeom>
                  <a:avLst/>
                  <a:gdLst>
                    <a:gd name="connsiteX0" fmla="*/ 173275 w 174583"/>
                    <a:gd name="connsiteY0" fmla="*/ 13901 h 93342"/>
                    <a:gd name="connsiteX1" fmla="*/ 22463 w 174583"/>
                    <a:gd name="connsiteY1" fmla="*/ 18664 h 93342"/>
                    <a:gd name="connsiteX2" fmla="*/ 3413 w 174583"/>
                    <a:gd name="connsiteY2" fmla="*/ 93276 h 93342"/>
                    <a:gd name="connsiteX3" fmla="*/ 49450 w 174583"/>
                    <a:gd name="connsiteY3" fmla="*/ 31364 h 93342"/>
                    <a:gd name="connsiteX4" fmla="*/ 93900 w 174583"/>
                    <a:gd name="connsiteY4" fmla="*/ 1201 h 93342"/>
                    <a:gd name="connsiteX5" fmla="*/ 173275 w 174583"/>
                    <a:gd name="connsiteY5" fmla="*/ 13901 h 9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583" h="93342">
                      <a:moveTo>
                        <a:pt x="173275" y="13901"/>
                      </a:moveTo>
                      <a:cubicBezTo>
                        <a:pt x="161369" y="16812"/>
                        <a:pt x="50773" y="5435"/>
                        <a:pt x="22463" y="18664"/>
                      </a:cubicBezTo>
                      <a:cubicBezTo>
                        <a:pt x="-5847" y="31893"/>
                        <a:pt x="-1085" y="91159"/>
                        <a:pt x="3413" y="93276"/>
                      </a:cubicBezTo>
                      <a:cubicBezTo>
                        <a:pt x="7911" y="95393"/>
                        <a:pt x="34369" y="46710"/>
                        <a:pt x="49450" y="31364"/>
                      </a:cubicBezTo>
                      <a:cubicBezTo>
                        <a:pt x="64531" y="16018"/>
                        <a:pt x="75379" y="6757"/>
                        <a:pt x="93900" y="1201"/>
                      </a:cubicBezTo>
                      <a:cubicBezTo>
                        <a:pt x="112421" y="-4355"/>
                        <a:pt x="185181" y="10990"/>
                        <a:pt x="173275" y="139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9" name="フリーフォーム: 図形 188">
                  <a:extLst>
                    <a:ext uri="{FF2B5EF4-FFF2-40B4-BE49-F238E27FC236}">
                      <a16:creationId xmlns:a16="http://schemas.microsoft.com/office/drawing/2014/main" id="{7A4D4ABF-EA51-4899-BD59-77AA7CA3008D}"/>
                    </a:ext>
                  </a:extLst>
                </p:cNvPr>
                <p:cNvSpPr/>
                <p:nvPr/>
              </p:nvSpPr>
              <p:spPr>
                <a:xfrm>
                  <a:off x="3761089" y="3118790"/>
                  <a:ext cx="98465" cy="377425"/>
                </a:xfrm>
                <a:custGeom>
                  <a:avLst/>
                  <a:gdLst>
                    <a:gd name="connsiteX0" fmla="*/ 98124 w 98465"/>
                    <a:gd name="connsiteY0" fmla="*/ 3823 h 377425"/>
                    <a:gd name="connsiteX1" fmla="*/ 1286 w 98465"/>
                    <a:gd name="connsiteY1" fmla="*/ 140348 h 377425"/>
                    <a:gd name="connsiteX2" fmla="*/ 44149 w 98465"/>
                    <a:gd name="connsiteY2" fmla="*/ 222898 h 377425"/>
                    <a:gd name="connsiteX3" fmla="*/ 67961 w 98465"/>
                    <a:gd name="connsiteY3" fmla="*/ 375298 h 377425"/>
                    <a:gd name="connsiteX4" fmla="*/ 58436 w 98465"/>
                    <a:gd name="connsiteY4" fmla="*/ 307035 h 377425"/>
                    <a:gd name="connsiteX5" fmla="*/ 34624 w 98465"/>
                    <a:gd name="connsiteY5" fmla="*/ 235598 h 377425"/>
                    <a:gd name="connsiteX6" fmla="*/ 34624 w 98465"/>
                    <a:gd name="connsiteY6" fmla="*/ 124473 h 377425"/>
                    <a:gd name="connsiteX7" fmla="*/ 34624 w 98465"/>
                    <a:gd name="connsiteY7" fmla="*/ 78435 h 377425"/>
                    <a:gd name="connsiteX8" fmla="*/ 34624 w 98465"/>
                    <a:gd name="connsiteY8" fmla="*/ 40335 h 377425"/>
                    <a:gd name="connsiteX9" fmla="*/ 98124 w 98465"/>
                    <a:gd name="connsiteY9" fmla="*/ 3823 h 377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465" h="377425">
                      <a:moveTo>
                        <a:pt x="98124" y="3823"/>
                      </a:moveTo>
                      <a:cubicBezTo>
                        <a:pt x="92568" y="20492"/>
                        <a:pt x="10282" y="103836"/>
                        <a:pt x="1286" y="140348"/>
                      </a:cubicBezTo>
                      <a:cubicBezTo>
                        <a:pt x="-7710" y="176860"/>
                        <a:pt x="33036" y="183740"/>
                        <a:pt x="44149" y="222898"/>
                      </a:cubicBezTo>
                      <a:cubicBezTo>
                        <a:pt x="55261" y="262056"/>
                        <a:pt x="65580" y="361275"/>
                        <a:pt x="67961" y="375298"/>
                      </a:cubicBezTo>
                      <a:cubicBezTo>
                        <a:pt x="70342" y="389321"/>
                        <a:pt x="63992" y="330318"/>
                        <a:pt x="58436" y="307035"/>
                      </a:cubicBezTo>
                      <a:cubicBezTo>
                        <a:pt x="52880" y="283752"/>
                        <a:pt x="38593" y="266025"/>
                        <a:pt x="34624" y="235598"/>
                      </a:cubicBezTo>
                      <a:cubicBezTo>
                        <a:pt x="30655" y="205171"/>
                        <a:pt x="34624" y="124473"/>
                        <a:pt x="34624" y="124473"/>
                      </a:cubicBezTo>
                      <a:lnTo>
                        <a:pt x="34624" y="78435"/>
                      </a:lnTo>
                      <a:cubicBezTo>
                        <a:pt x="34624" y="64412"/>
                        <a:pt x="29597" y="50918"/>
                        <a:pt x="34624" y="40335"/>
                      </a:cubicBezTo>
                      <a:cubicBezTo>
                        <a:pt x="39651" y="29752"/>
                        <a:pt x="103680" y="-12846"/>
                        <a:pt x="98124" y="382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0" name="フリーフォーム: 図形 189">
                  <a:extLst>
                    <a:ext uri="{FF2B5EF4-FFF2-40B4-BE49-F238E27FC236}">
                      <a16:creationId xmlns:a16="http://schemas.microsoft.com/office/drawing/2014/main" id="{0B65A715-1382-4F14-BAF4-2A14413BD0EA}"/>
                    </a:ext>
                  </a:extLst>
                </p:cNvPr>
                <p:cNvSpPr/>
                <p:nvPr/>
              </p:nvSpPr>
              <p:spPr>
                <a:xfrm>
                  <a:off x="3616198" y="3144837"/>
                  <a:ext cx="139871" cy="315678"/>
                </a:xfrm>
                <a:custGeom>
                  <a:avLst/>
                  <a:gdLst>
                    <a:gd name="connsiteX0" fmla="*/ 139827 w 139871"/>
                    <a:gd name="connsiteY0" fmla="*/ 1 h 315678"/>
                    <a:gd name="connsiteX1" fmla="*/ 87440 w 139871"/>
                    <a:gd name="connsiteY1" fmla="*/ 98426 h 315678"/>
                    <a:gd name="connsiteX2" fmla="*/ 96965 w 139871"/>
                    <a:gd name="connsiteY2" fmla="*/ 285751 h 315678"/>
                    <a:gd name="connsiteX3" fmla="*/ 96965 w 139871"/>
                    <a:gd name="connsiteY3" fmla="*/ 312738 h 315678"/>
                    <a:gd name="connsiteX4" fmla="*/ 66802 w 139871"/>
                    <a:gd name="connsiteY4" fmla="*/ 258763 h 315678"/>
                    <a:gd name="connsiteX5" fmla="*/ 50927 w 139871"/>
                    <a:gd name="connsiteY5" fmla="*/ 198438 h 315678"/>
                    <a:gd name="connsiteX6" fmla="*/ 25527 w 139871"/>
                    <a:gd name="connsiteY6" fmla="*/ 177801 h 315678"/>
                    <a:gd name="connsiteX7" fmla="*/ 127 w 139871"/>
                    <a:gd name="connsiteY7" fmla="*/ 131763 h 315678"/>
                    <a:gd name="connsiteX8" fmla="*/ 36640 w 139871"/>
                    <a:gd name="connsiteY8" fmla="*/ 187326 h 315678"/>
                    <a:gd name="connsiteX9" fmla="*/ 106490 w 139871"/>
                    <a:gd name="connsiteY9" fmla="*/ 227013 h 315678"/>
                    <a:gd name="connsiteX10" fmla="*/ 96965 w 139871"/>
                    <a:gd name="connsiteY10" fmla="*/ 100013 h 315678"/>
                    <a:gd name="connsiteX11" fmla="*/ 139827 w 139871"/>
                    <a:gd name="connsiteY11" fmla="*/ 1 h 315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9871" h="315678">
                      <a:moveTo>
                        <a:pt x="139827" y="1"/>
                      </a:moveTo>
                      <a:cubicBezTo>
                        <a:pt x="138240" y="-263"/>
                        <a:pt x="94584" y="50801"/>
                        <a:pt x="87440" y="98426"/>
                      </a:cubicBezTo>
                      <a:cubicBezTo>
                        <a:pt x="80296" y="146051"/>
                        <a:pt x="95378" y="250032"/>
                        <a:pt x="96965" y="285751"/>
                      </a:cubicBezTo>
                      <a:cubicBezTo>
                        <a:pt x="98552" y="321470"/>
                        <a:pt x="101992" y="317236"/>
                        <a:pt x="96965" y="312738"/>
                      </a:cubicBezTo>
                      <a:cubicBezTo>
                        <a:pt x="91938" y="308240"/>
                        <a:pt x="74475" y="277813"/>
                        <a:pt x="66802" y="258763"/>
                      </a:cubicBezTo>
                      <a:cubicBezTo>
                        <a:pt x="59129" y="239713"/>
                        <a:pt x="57806" y="211932"/>
                        <a:pt x="50927" y="198438"/>
                      </a:cubicBezTo>
                      <a:cubicBezTo>
                        <a:pt x="44048" y="184944"/>
                        <a:pt x="33994" y="188913"/>
                        <a:pt x="25527" y="177801"/>
                      </a:cubicBezTo>
                      <a:cubicBezTo>
                        <a:pt x="17060" y="166689"/>
                        <a:pt x="-1725" y="130176"/>
                        <a:pt x="127" y="131763"/>
                      </a:cubicBezTo>
                      <a:cubicBezTo>
                        <a:pt x="1979" y="133350"/>
                        <a:pt x="18913" y="171451"/>
                        <a:pt x="36640" y="187326"/>
                      </a:cubicBezTo>
                      <a:cubicBezTo>
                        <a:pt x="54367" y="203201"/>
                        <a:pt x="96436" y="241565"/>
                        <a:pt x="106490" y="227013"/>
                      </a:cubicBezTo>
                      <a:cubicBezTo>
                        <a:pt x="116544" y="212461"/>
                        <a:pt x="94319" y="136525"/>
                        <a:pt x="96965" y="100013"/>
                      </a:cubicBezTo>
                      <a:cubicBezTo>
                        <a:pt x="99611" y="63501"/>
                        <a:pt x="141414" y="265"/>
                        <a:pt x="139827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1" name="フリーフォーム: 図形 190">
                  <a:extLst>
                    <a:ext uri="{FF2B5EF4-FFF2-40B4-BE49-F238E27FC236}">
                      <a16:creationId xmlns:a16="http://schemas.microsoft.com/office/drawing/2014/main" id="{0905D45A-5CE8-4DB7-A194-0BCCDE724023}"/>
                    </a:ext>
                  </a:extLst>
                </p:cNvPr>
                <p:cNvSpPr/>
                <p:nvPr/>
              </p:nvSpPr>
              <p:spPr>
                <a:xfrm>
                  <a:off x="3095035" y="3425144"/>
                  <a:ext cx="231014" cy="2063747"/>
                </a:xfrm>
                <a:custGeom>
                  <a:avLst/>
                  <a:gdLst>
                    <a:gd name="connsiteX0" fmla="*/ 228132 w 231014"/>
                    <a:gd name="connsiteY0" fmla="*/ 8089 h 2063747"/>
                    <a:gd name="connsiteX1" fmla="*/ 164632 w 231014"/>
                    <a:gd name="connsiteY1" fmla="*/ 524556 h 2063747"/>
                    <a:gd name="connsiteX2" fmla="*/ 37632 w 231014"/>
                    <a:gd name="connsiteY2" fmla="*/ 854756 h 2063747"/>
                    <a:gd name="connsiteX3" fmla="*/ 3765 w 231014"/>
                    <a:gd name="connsiteY3" fmla="*/ 2031623 h 2063747"/>
                    <a:gd name="connsiteX4" fmla="*/ 7998 w 231014"/>
                    <a:gd name="connsiteY4" fmla="*/ 1676023 h 2063747"/>
                    <a:gd name="connsiteX5" fmla="*/ 7998 w 231014"/>
                    <a:gd name="connsiteY5" fmla="*/ 1087589 h 2063747"/>
                    <a:gd name="connsiteX6" fmla="*/ 118065 w 231014"/>
                    <a:gd name="connsiteY6" fmla="*/ 740456 h 2063747"/>
                    <a:gd name="connsiteX7" fmla="*/ 185798 w 231014"/>
                    <a:gd name="connsiteY7" fmla="*/ 452589 h 2063747"/>
                    <a:gd name="connsiteX8" fmla="*/ 215432 w 231014"/>
                    <a:gd name="connsiteY8" fmla="*/ 223989 h 2063747"/>
                    <a:gd name="connsiteX9" fmla="*/ 228132 w 231014"/>
                    <a:gd name="connsiteY9" fmla="*/ 8089 h 206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1014" h="2063747">
                      <a:moveTo>
                        <a:pt x="228132" y="8089"/>
                      </a:moveTo>
                      <a:cubicBezTo>
                        <a:pt x="219665" y="58183"/>
                        <a:pt x="196382" y="383445"/>
                        <a:pt x="164632" y="524556"/>
                      </a:cubicBezTo>
                      <a:cubicBezTo>
                        <a:pt x="132882" y="665667"/>
                        <a:pt x="64443" y="603578"/>
                        <a:pt x="37632" y="854756"/>
                      </a:cubicBezTo>
                      <a:cubicBezTo>
                        <a:pt x="10821" y="1105934"/>
                        <a:pt x="8704" y="1894745"/>
                        <a:pt x="3765" y="2031623"/>
                      </a:cubicBezTo>
                      <a:cubicBezTo>
                        <a:pt x="-1174" y="2168501"/>
                        <a:pt x="7293" y="1833362"/>
                        <a:pt x="7998" y="1676023"/>
                      </a:cubicBezTo>
                      <a:cubicBezTo>
                        <a:pt x="8703" y="1518684"/>
                        <a:pt x="-10347" y="1243517"/>
                        <a:pt x="7998" y="1087589"/>
                      </a:cubicBezTo>
                      <a:cubicBezTo>
                        <a:pt x="26342" y="931661"/>
                        <a:pt x="88432" y="846289"/>
                        <a:pt x="118065" y="740456"/>
                      </a:cubicBezTo>
                      <a:cubicBezTo>
                        <a:pt x="147698" y="634623"/>
                        <a:pt x="169570" y="538667"/>
                        <a:pt x="185798" y="452589"/>
                      </a:cubicBezTo>
                      <a:cubicBezTo>
                        <a:pt x="202026" y="366511"/>
                        <a:pt x="206260" y="293839"/>
                        <a:pt x="215432" y="223989"/>
                      </a:cubicBezTo>
                      <a:cubicBezTo>
                        <a:pt x="224604" y="154139"/>
                        <a:pt x="236599" y="-42005"/>
                        <a:pt x="228132" y="808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2" name="フリーフォーム: 図形 191">
                  <a:extLst>
                    <a:ext uri="{FF2B5EF4-FFF2-40B4-BE49-F238E27FC236}">
                      <a16:creationId xmlns:a16="http://schemas.microsoft.com/office/drawing/2014/main" id="{B0A57F49-8594-4342-B45E-BDF85F077F33}"/>
                    </a:ext>
                  </a:extLst>
                </p:cNvPr>
                <p:cNvSpPr/>
                <p:nvPr/>
              </p:nvSpPr>
              <p:spPr>
                <a:xfrm>
                  <a:off x="3083592" y="5012267"/>
                  <a:ext cx="231874" cy="1479638"/>
                </a:xfrm>
                <a:custGeom>
                  <a:avLst/>
                  <a:gdLst>
                    <a:gd name="connsiteX0" fmla="*/ 19441 w 231874"/>
                    <a:gd name="connsiteY0" fmla="*/ 0 h 1479638"/>
                    <a:gd name="connsiteX1" fmla="*/ 36375 w 231874"/>
                    <a:gd name="connsiteY1" fmla="*/ 524933 h 1479638"/>
                    <a:gd name="connsiteX2" fmla="*/ 129508 w 231874"/>
                    <a:gd name="connsiteY2" fmla="*/ 1079500 h 1479638"/>
                    <a:gd name="connsiteX3" fmla="*/ 193008 w 231874"/>
                    <a:gd name="connsiteY3" fmla="*/ 1329266 h 1479638"/>
                    <a:gd name="connsiteX4" fmla="*/ 231108 w 231874"/>
                    <a:gd name="connsiteY4" fmla="*/ 1477433 h 1479638"/>
                    <a:gd name="connsiteX5" fmla="*/ 159141 w 231874"/>
                    <a:gd name="connsiteY5" fmla="*/ 1219200 h 1479638"/>
                    <a:gd name="connsiteX6" fmla="*/ 10975 w 231874"/>
                    <a:gd name="connsiteY6" fmla="*/ 516466 h 1479638"/>
                    <a:gd name="connsiteX7" fmla="*/ 10975 w 231874"/>
                    <a:gd name="connsiteY7" fmla="*/ 143933 h 1479638"/>
                    <a:gd name="connsiteX8" fmla="*/ 19441 w 231874"/>
                    <a:gd name="connsiteY8" fmla="*/ 0 h 1479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1874" h="1479638">
                      <a:moveTo>
                        <a:pt x="19441" y="0"/>
                      </a:moveTo>
                      <a:cubicBezTo>
                        <a:pt x="18736" y="172508"/>
                        <a:pt x="18031" y="345016"/>
                        <a:pt x="36375" y="524933"/>
                      </a:cubicBezTo>
                      <a:cubicBezTo>
                        <a:pt x="54719" y="704850"/>
                        <a:pt x="103403" y="945445"/>
                        <a:pt x="129508" y="1079500"/>
                      </a:cubicBezTo>
                      <a:cubicBezTo>
                        <a:pt x="155613" y="1213555"/>
                        <a:pt x="176075" y="1262944"/>
                        <a:pt x="193008" y="1329266"/>
                      </a:cubicBezTo>
                      <a:cubicBezTo>
                        <a:pt x="209941" y="1395588"/>
                        <a:pt x="236752" y="1495777"/>
                        <a:pt x="231108" y="1477433"/>
                      </a:cubicBezTo>
                      <a:cubicBezTo>
                        <a:pt x="225464" y="1459089"/>
                        <a:pt x="195830" y="1379361"/>
                        <a:pt x="159141" y="1219200"/>
                      </a:cubicBezTo>
                      <a:cubicBezTo>
                        <a:pt x="122452" y="1059039"/>
                        <a:pt x="35669" y="695677"/>
                        <a:pt x="10975" y="516466"/>
                      </a:cubicBezTo>
                      <a:cubicBezTo>
                        <a:pt x="-13719" y="337255"/>
                        <a:pt x="10975" y="143933"/>
                        <a:pt x="10975" y="143933"/>
                      </a:cubicBezTo>
                      <a:lnTo>
                        <a:pt x="1944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3" name="フリーフォーム: 図形 192">
                  <a:extLst>
                    <a:ext uri="{FF2B5EF4-FFF2-40B4-BE49-F238E27FC236}">
                      <a16:creationId xmlns:a16="http://schemas.microsoft.com/office/drawing/2014/main" id="{2C118FE7-7327-4667-B4D7-8D2678A7A78E}"/>
                    </a:ext>
                  </a:extLst>
                </p:cNvPr>
                <p:cNvSpPr/>
                <p:nvPr/>
              </p:nvSpPr>
              <p:spPr>
                <a:xfrm>
                  <a:off x="3302000" y="6467836"/>
                  <a:ext cx="1136151" cy="946940"/>
                </a:xfrm>
                <a:custGeom>
                  <a:avLst/>
                  <a:gdLst>
                    <a:gd name="connsiteX0" fmla="*/ 0 w 1136151"/>
                    <a:gd name="connsiteY0" fmla="*/ 697 h 946940"/>
                    <a:gd name="connsiteX1" fmla="*/ 33867 w 1136151"/>
                    <a:gd name="connsiteY1" fmla="*/ 326664 h 946940"/>
                    <a:gd name="connsiteX2" fmla="*/ 38100 w 1136151"/>
                    <a:gd name="connsiteY2" fmla="*/ 580664 h 946940"/>
                    <a:gd name="connsiteX3" fmla="*/ 122767 w 1136151"/>
                    <a:gd name="connsiteY3" fmla="*/ 796564 h 946940"/>
                    <a:gd name="connsiteX4" fmla="*/ 258233 w 1136151"/>
                    <a:gd name="connsiteY4" fmla="*/ 876997 h 946940"/>
                    <a:gd name="connsiteX5" fmla="*/ 749300 w 1136151"/>
                    <a:gd name="connsiteY5" fmla="*/ 944731 h 946940"/>
                    <a:gd name="connsiteX6" fmla="*/ 1134533 w 1136151"/>
                    <a:gd name="connsiteY6" fmla="*/ 792331 h 946940"/>
                    <a:gd name="connsiteX7" fmla="*/ 601133 w 1136151"/>
                    <a:gd name="connsiteY7" fmla="*/ 932031 h 946940"/>
                    <a:gd name="connsiteX8" fmla="*/ 190500 w 1136151"/>
                    <a:gd name="connsiteY8" fmla="*/ 805031 h 946940"/>
                    <a:gd name="connsiteX9" fmla="*/ 59267 w 1136151"/>
                    <a:gd name="connsiteY9" fmla="*/ 610297 h 946940"/>
                    <a:gd name="connsiteX10" fmla="*/ 33867 w 1136151"/>
                    <a:gd name="connsiteY10" fmla="*/ 250464 h 946940"/>
                    <a:gd name="connsiteX11" fmla="*/ 0 w 1136151"/>
                    <a:gd name="connsiteY11" fmla="*/ 697 h 94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6151" h="946940">
                      <a:moveTo>
                        <a:pt x="0" y="697"/>
                      </a:moveTo>
                      <a:cubicBezTo>
                        <a:pt x="0" y="13397"/>
                        <a:pt x="27517" y="230003"/>
                        <a:pt x="33867" y="326664"/>
                      </a:cubicBezTo>
                      <a:cubicBezTo>
                        <a:pt x="40217" y="423325"/>
                        <a:pt x="23283" y="502347"/>
                        <a:pt x="38100" y="580664"/>
                      </a:cubicBezTo>
                      <a:cubicBezTo>
                        <a:pt x="52917" y="658981"/>
                        <a:pt x="86078" y="747175"/>
                        <a:pt x="122767" y="796564"/>
                      </a:cubicBezTo>
                      <a:cubicBezTo>
                        <a:pt x="159456" y="845953"/>
                        <a:pt x="153811" y="852303"/>
                        <a:pt x="258233" y="876997"/>
                      </a:cubicBezTo>
                      <a:cubicBezTo>
                        <a:pt x="362655" y="901692"/>
                        <a:pt x="603250" y="958842"/>
                        <a:pt x="749300" y="944731"/>
                      </a:cubicBezTo>
                      <a:cubicBezTo>
                        <a:pt x="895350" y="930620"/>
                        <a:pt x="1159228" y="794448"/>
                        <a:pt x="1134533" y="792331"/>
                      </a:cubicBezTo>
                      <a:cubicBezTo>
                        <a:pt x="1109839" y="790214"/>
                        <a:pt x="758472" y="929914"/>
                        <a:pt x="601133" y="932031"/>
                      </a:cubicBezTo>
                      <a:cubicBezTo>
                        <a:pt x="443794" y="934148"/>
                        <a:pt x="280811" y="858653"/>
                        <a:pt x="190500" y="805031"/>
                      </a:cubicBezTo>
                      <a:cubicBezTo>
                        <a:pt x="100189" y="751409"/>
                        <a:pt x="85372" y="702725"/>
                        <a:pt x="59267" y="610297"/>
                      </a:cubicBezTo>
                      <a:cubicBezTo>
                        <a:pt x="33162" y="517869"/>
                        <a:pt x="43745" y="349242"/>
                        <a:pt x="33867" y="250464"/>
                      </a:cubicBezTo>
                      <a:cubicBezTo>
                        <a:pt x="23989" y="151686"/>
                        <a:pt x="0" y="-12003"/>
                        <a:pt x="0" y="69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4" name="フリーフォーム: 図形 193">
                  <a:extLst>
                    <a:ext uri="{FF2B5EF4-FFF2-40B4-BE49-F238E27FC236}">
                      <a16:creationId xmlns:a16="http://schemas.microsoft.com/office/drawing/2014/main" id="{60DEB53A-39BE-4140-A4CE-BEE24CA8D4F0}"/>
                    </a:ext>
                  </a:extLst>
                </p:cNvPr>
                <p:cNvSpPr/>
                <p:nvPr/>
              </p:nvSpPr>
              <p:spPr>
                <a:xfrm>
                  <a:off x="3188270" y="4413928"/>
                  <a:ext cx="185727" cy="1322245"/>
                </a:xfrm>
                <a:custGeom>
                  <a:avLst/>
                  <a:gdLst>
                    <a:gd name="connsiteX0" fmla="*/ 50230 w 185727"/>
                    <a:gd name="connsiteY0" fmla="*/ 5672 h 1322245"/>
                    <a:gd name="connsiteX1" fmla="*/ 75630 w 185727"/>
                    <a:gd name="connsiteY1" fmla="*/ 221572 h 1322245"/>
                    <a:gd name="connsiteX2" fmla="*/ 29063 w 185727"/>
                    <a:gd name="connsiteY2" fmla="*/ 475572 h 1322245"/>
                    <a:gd name="connsiteX3" fmla="*/ 3663 w 185727"/>
                    <a:gd name="connsiteY3" fmla="*/ 721105 h 1322245"/>
                    <a:gd name="connsiteX4" fmla="*/ 109497 w 185727"/>
                    <a:gd name="connsiteY4" fmla="*/ 1000505 h 1322245"/>
                    <a:gd name="connsiteX5" fmla="*/ 185697 w 185727"/>
                    <a:gd name="connsiteY5" fmla="*/ 1322239 h 1322245"/>
                    <a:gd name="connsiteX6" fmla="*/ 101030 w 185727"/>
                    <a:gd name="connsiteY6" fmla="*/ 992039 h 1322245"/>
                    <a:gd name="connsiteX7" fmla="*/ 41763 w 185727"/>
                    <a:gd name="connsiteY7" fmla="*/ 742272 h 1322245"/>
                    <a:gd name="connsiteX8" fmla="*/ 37530 w 185727"/>
                    <a:gd name="connsiteY8" fmla="*/ 458639 h 1322245"/>
                    <a:gd name="connsiteX9" fmla="*/ 50230 w 185727"/>
                    <a:gd name="connsiteY9" fmla="*/ 5672 h 132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727" h="1322245">
                      <a:moveTo>
                        <a:pt x="50230" y="5672"/>
                      </a:moveTo>
                      <a:cubicBezTo>
                        <a:pt x="56580" y="-33839"/>
                        <a:pt x="79158" y="143255"/>
                        <a:pt x="75630" y="221572"/>
                      </a:cubicBezTo>
                      <a:cubicBezTo>
                        <a:pt x="72102" y="299889"/>
                        <a:pt x="41057" y="392317"/>
                        <a:pt x="29063" y="475572"/>
                      </a:cubicBezTo>
                      <a:cubicBezTo>
                        <a:pt x="17068" y="558828"/>
                        <a:pt x="-9743" y="633616"/>
                        <a:pt x="3663" y="721105"/>
                      </a:cubicBezTo>
                      <a:cubicBezTo>
                        <a:pt x="17069" y="808594"/>
                        <a:pt x="79158" y="900316"/>
                        <a:pt x="109497" y="1000505"/>
                      </a:cubicBezTo>
                      <a:cubicBezTo>
                        <a:pt x="139836" y="1100694"/>
                        <a:pt x="187108" y="1323650"/>
                        <a:pt x="185697" y="1322239"/>
                      </a:cubicBezTo>
                      <a:cubicBezTo>
                        <a:pt x="184286" y="1320828"/>
                        <a:pt x="125019" y="1088700"/>
                        <a:pt x="101030" y="992039"/>
                      </a:cubicBezTo>
                      <a:cubicBezTo>
                        <a:pt x="77041" y="895378"/>
                        <a:pt x="52346" y="831172"/>
                        <a:pt x="41763" y="742272"/>
                      </a:cubicBezTo>
                      <a:cubicBezTo>
                        <a:pt x="31180" y="653372"/>
                        <a:pt x="33297" y="575761"/>
                        <a:pt x="37530" y="458639"/>
                      </a:cubicBezTo>
                      <a:cubicBezTo>
                        <a:pt x="41763" y="341517"/>
                        <a:pt x="43880" y="45183"/>
                        <a:pt x="50230" y="567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5" name="フリーフォーム: 図形 194">
                  <a:extLst>
                    <a:ext uri="{FF2B5EF4-FFF2-40B4-BE49-F238E27FC236}">
                      <a16:creationId xmlns:a16="http://schemas.microsoft.com/office/drawing/2014/main" id="{B3F9C2EF-3D6C-4C5D-AF5C-007230167921}"/>
                    </a:ext>
                  </a:extLst>
                </p:cNvPr>
                <p:cNvSpPr/>
                <p:nvPr/>
              </p:nvSpPr>
              <p:spPr>
                <a:xfrm>
                  <a:off x="3336132" y="5617626"/>
                  <a:ext cx="89327" cy="1414038"/>
                </a:xfrm>
                <a:custGeom>
                  <a:avLst/>
                  <a:gdLst>
                    <a:gd name="connsiteX0" fmla="*/ 37835 w 89327"/>
                    <a:gd name="connsiteY0" fmla="*/ 7 h 1414038"/>
                    <a:gd name="connsiteX1" fmla="*/ 71701 w 89327"/>
                    <a:gd name="connsiteY1" fmla="*/ 317507 h 1414038"/>
                    <a:gd name="connsiteX2" fmla="*/ 3968 w 89327"/>
                    <a:gd name="connsiteY2" fmla="*/ 706974 h 1414038"/>
                    <a:gd name="connsiteX3" fmla="*/ 16668 w 89327"/>
                    <a:gd name="connsiteY3" fmla="*/ 944041 h 1414038"/>
                    <a:gd name="connsiteX4" fmla="*/ 88635 w 89327"/>
                    <a:gd name="connsiteY4" fmla="*/ 1413941 h 1414038"/>
                    <a:gd name="connsiteX5" fmla="*/ 50535 w 89327"/>
                    <a:gd name="connsiteY5" fmla="*/ 982141 h 1414038"/>
                    <a:gd name="connsiteX6" fmla="*/ 8201 w 89327"/>
                    <a:gd name="connsiteY6" fmla="*/ 618074 h 1414038"/>
                    <a:gd name="connsiteX7" fmla="*/ 63235 w 89327"/>
                    <a:gd name="connsiteY7" fmla="*/ 325974 h 1414038"/>
                    <a:gd name="connsiteX8" fmla="*/ 37835 w 89327"/>
                    <a:gd name="connsiteY8" fmla="*/ 7 h 1414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327" h="1414038">
                      <a:moveTo>
                        <a:pt x="37835" y="7"/>
                      </a:moveTo>
                      <a:cubicBezTo>
                        <a:pt x="39246" y="-1404"/>
                        <a:pt x="77345" y="199679"/>
                        <a:pt x="71701" y="317507"/>
                      </a:cubicBezTo>
                      <a:cubicBezTo>
                        <a:pt x="66057" y="435335"/>
                        <a:pt x="13140" y="602552"/>
                        <a:pt x="3968" y="706974"/>
                      </a:cubicBezTo>
                      <a:cubicBezTo>
                        <a:pt x="-5204" y="811396"/>
                        <a:pt x="2557" y="826213"/>
                        <a:pt x="16668" y="944041"/>
                      </a:cubicBezTo>
                      <a:cubicBezTo>
                        <a:pt x="30779" y="1061869"/>
                        <a:pt x="82991" y="1407591"/>
                        <a:pt x="88635" y="1413941"/>
                      </a:cubicBezTo>
                      <a:cubicBezTo>
                        <a:pt x="94279" y="1420291"/>
                        <a:pt x="63941" y="1114786"/>
                        <a:pt x="50535" y="982141"/>
                      </a:cubicBezTo>
                      <a:cubicBezTo>
                        <a:pt x="37129" y="849496"/>
                        <a:pt x="6084" y="727435"/>
                        <a:pt x="8201" y="618074"/>
                      </a:cubicBezTo>
                      <a:cubicBezTo>
                        <a:pt x="10318" y="508713"/>
                        <a:pt x="58296" y="424046"/>
                        <a:pt x="63235" y="325974"/>
                      </a:cubicBezTo>
                      <a:cubicBezTo>
                        <a:pt x="68174" y="227902"/>
                        <a:pt x="36424" y="1418"/>
                        <a:pt x="37835" y="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6" name="フリーフォーム: 図形 195">
                  <a:extLst>
                    <a:ext uri="{FF2B5EF4-FFF2-40B4-BE49-F238E27FC236}">
                      <a16:creationId xmlns:a16="http://schemas.microsoft.com/office/drawing/2014/main" id="{19CF7C4A-E08F-478A-B519-65A02C1E134B}"/>
                    </a:ext>
                  </a:extLst>
                </p:cNvPr>
                <p:cNvSpPr/>
                <p:nvPr/>
              </p:nvSpPr>
              <p:spPr>
                <a:xfrm>
                  <a:off x="3580802" y="6005112"/>
                  <a:ext cx="692630" cy="1344649"/>
                </a:xfrm>
                <a:custGeom>
                  <a:avLst/>
                  <a:gdLst>
                    <a:gd name="connsiteX0" fmla="*/ 55631 w 692630"/>
                    <a:gd name="connsiteY0" fmla="*/ 18921 h 1344649"/>
                    <a:gd name="connsiteX1" fmla="*/ 64098 w 692630"/>
                    <a:gd name="connsiteY1" fmla="*/ 645455 h 1344649"/>
                    <a:gd name="connsiteX2" fmla="*/ 279998 w 692630"/>
                    <a:gd name="connsiteY2" fmla="*/ 1064555 h 1344649"/>
                    <a:gd name="connsiteX3" fmla="*/ 690631 w 692630"/>
                    <a:gd name="connsiteY3" fmla="*/ 1339721 h 1344649"/>
                    <a:gd name="connsiteX4" fmla="*/ 419698 w 692630"/>
                    <a:gd name="connsiteY4" fmla="*/ 1200021 h 1344649"/>
                    <a:gd name="connsiteX5" fmla="*/ 38698 w 692630"/>
                    <a:gd name="connsiteY5" fmla="*/ 704721 h 1344649"/>
                    <a:gd name="connsiteX6" fmla="*/ 13298 w 692630"/>
                    <a:gd name="connsiteY6" fmla="*/ 209421 h 1344649"/>
                    <a:gd name="connsiteX7" fmla="*/ 55631 w 692630"/>
                    <a:gd name="connsiteY7" fmla="*/ 18921 h 1344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2630" h="1344649">
                      <a:moveTo>
                        <a:pt x="55631" y="18921"/>
                      </a:moveTo>
                      <a:cubicBezTo>
                        <a:pt x="64098" y="91593"/>
                        <a:pt x="26703" y="471183"/>
                        <a:pt x="64098" y="645455"/>
                      </a:cubicBezTo>
                      <a:cubicBezTo>
                        <a:pt x="101493" y="819727"/>
                        <a:pt x="175576" y="948844"/>
                        <a:pt x="279998" y="1064555"/>
                      </a:cubicBezTo>
                      <a:cubicBezTo>
                        <a:pt x="384420" y="1180266"/>
                        <a:pt x="667348" y="1317143"/>
                        <a:pt x="690631" y="1339721"/>
                      </a:cubicBezTo>
                      <a:cubicBezTo>
                        <a:pt x="713914" y="1362299"/>
                        <a:pt x="528354" y="1305854"/>
                        <a:pt x="419698" y="1200021"/>
                      </a:cubicBezTo>
                      <a:cubicBezTo>
                        <a:pt x="311043" y="1094188"/>
                        <a:pt x="106431" y="869821"/>
                        <a:pt x="38698" y="704721"/>
                      </a:cubicBezTo>
                      <a:cubicBezTo>
                        <a:pt x="-29035" y="539621"/>
                        <a:pt x="12593" y="320193"/>
                        <a:pt x="13298" y="209421"/>
                      </a:cubicBezTo>
                      <a:cubicBezTo>
                        <a:pt x="14003" y="98649"/>
                        <a:pt x="47164" y="-53751"/>
                        <a:pt x="55631" y="1892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7" name="フリーフォーム: 図形 196">
                  <a:extLst>
                    <a:ext uri="{FF2B5EF4-FFF2-40B4-BE49-F238E27FC236}">
                      <a16:creationId xmlns:a16="http://schemas.microsoft.com/office/drawing/2014/main" id="{BAA7205E-C1C5-495E-B02B-F7D91156B5F7}"/>
                    </a:ext>
                  </a:extLst>
                </p:cNvPr>
                <p:cNvSpPr/>
                <p:nvPr/>
              </p:nvSpPr>
              <p:spPr>
                <a:xfrm>
                  <a:off x="3492392" y="6058512"/>
                  <a:ext cx="632391" cy="1311314"/>
                </a:xfrm>
                <a:custGeom>
                  <a:avLst/>
                  <a:gdLst>
                    <a:gd name="connsiteX0" fmla="*/ 84775 w 632391"/>
                    <a:gd name="connsiteY0" fmla="*/ 3621 h 1311314"/>
                    <a:gd name="connsiteX1" fmla="*/ 108 w 632391"/>
                    <a:gd name="connsiteY1" fmla="*/ 452355 h 1311314"/>
                    <a:gd name="connsiteX2" fmla="*/ 105941 w 632391"/>
                    <a:gd name="connsiteY2" fmla="*/ 934955 h 1311314"/>
                    <a:gd name="connsiteX3" fmla="*/ 330308 w 632391"/>
                    <a:gd name="connsiteY3" fmla="*/ 1214355 h 1311314"/>
                    <a:gd name="connsiteX4" fmla="*/ 630875 w 632391"/>
                    <a:gd name="connsiteY4" fmla="*/ 1303255 h 1311314"/>
                    <a:gd name="connsiteX5" fmla="*/ 194841 w 632391"/>
                    <a:gd name="connsiteY5" fmla="*/ 1036555 h 1311314"/>
                    <a:gd name="connsiteX6" fmla="*/ 93241 w 632391"/>
                    <a:gd name="connsiteY6" fmla="*/ 803721 h 1311314"/>
                    <a:gd name="connsiteX7" fmla="*/ 25508 w 632391"/>
                    <a:gd name="connsiteY7" fmla="*/ 270321 h 1311314"/>
                    <a:gd name="connsiteX8" fmla="*/ 84775 w 632391"/>
                    <a:gd name="connsiteY8" fmla="*/ 3621 h 131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2391" h="1311314">
                      <a:moveTo>
                        <a:pt x="84775" y="3621"/>
                      </a:moveTo>
                      <a:cubicBezTo>
                        <a:pt x="80542" y="33960"/>
                        <a:pt x="-3420" y="297133"/>
                        <a:pt x="108" y="452355"/>
                      </a:cubicBezTo>
                      <a:cubicBezTo>
                        <a:pt x="3636" y="607577"/>
                        <a:pt x="50908" y="807955"/>
                        <a:pt x="105941" y="934955"/>
                      </a:cubicBezTo>
                      <a:cubicBezTo>
                        <a:pt x="160974" y="1061955"/>
                        <a:pt x="242819" y="1152972"/>
                        <a:pt x="330308" y="1214355"/>
                      </a:cubicBezTo>
                      <a:cubicBezTo>
                        <a:pt x="417797" y="1275738"/>
                        <a:pt x="653453" y="1332888"/>
                        <a:pt x="630875" y="1303255"/>
                      </a:cubicBezTo>
                      <a:cubicBezTo>
                        <a:pt x="608297" y="1273622"/>
                        <a:pt x="284447" y="1119811"/>
                        <a:pt x="194841" y="1036555"/>
                      </a:cubicBezTo>
                      <a:cubicBezTo>
                        <a:pt x="105235" y="953299"/>
                        <a:pt x="121463" y="931427"/>
                        <a:pt x="93241" y="803721"/>
                      </a:cubicBezTo>
                      <a:cubicBezTo>
                        <a:pt x="65019" y="676015"/>
                        <a:pt x="30447" y="400849"/>
                        <a:pt x="25508" y="270321"/>
                      </a:cubicBezTo>
                      <a:cubicBezTo>
                        <a:pt x="20569" y="139793"/>
                        <a:pt x="89008" y="-26718"/>
                        <a:pt x="84775" y="362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8" name="フリーフォーム: 図形 197">
                  <a:extLst>
                    <a:ext uri="{FF2B5EF4-FFF2-40B4-BE49-F238E27FC236}">
                      <a16:creationId xmlns:a16="http://schemas.microsoft.com/office/drawing/2014/main" id="{4442D0DF-40BF-4C3D-BECF-A5AD5AF29E62}"/>
                    </a:ext>
                  </a:extLst>
                </p:cNvPr>
                <p:cNvSpPr/>
                <p:nvPr/>
              </p:nvSpPr>
              <p:spPr>
                <a:xfrm>
                  <a:off x="3403730" y="4506516"/>
                  <a:ext cx="116443" cy="310020"/>
                </a:xfrm>
                <a:custGeom>
                  <a:avLst/>
                  <a:gdLst>
                    <a:gd name="connsiteX0" fmla="*/ 115758 w 116443"/>
                    <a:gd name="connsiteY0" fmla="*/ 397 h 310020"/>
                    <a:gd name="connsiteX1" fmla="*/ 68133 w 116443"/>
                    <a:gd name="connsiteY1" fmla="*/ 165497 h 310020"/>
                    <a:gd name="connsiteX2" fmla="*/ 9395 w 116443"/>
                    <a:gd name="connsiteY2" fmla="*/ 267097 h 310020"/>
                    <a:gd name="connsiteX3" fmla="*/ 6220 w 116443"/>
                    <a:gd name="connsiteY3" fmla="*/ 309959 h 310020"/>
                    <a:gd name="connsiteX4" fmla="*/ 69720 w 116443"/>
                    <a:gd name="connsiteY4" fmla="*/ 259159 h 310020"/>
                    <a:gd name="connsiteX5" fmla="*/ 22095 w 116443"/>
                    <a:gd name="connsiteY5" fmla="*/ 286147 h 310020"/>
                    <a:gd name="connsiteX6" fmla="*/ 25270 w 116443"/>
                    <a:gd name="connsiteY6" fmla="*/ 278209 h 310020"/>
                    <a:gd name="connsiteX7" fmla="*/ 31620 w 116443"/>
                    <a:gd name="connsiteY7" fmla="*/ 216297 h 310020"/>
                    <a:gd name="connsiteX8" fmla="*/ 115758 w 116443"/>
                    <a:gd name="connsiteY8" fmla="*/ 397 h 310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443" h="310020">
                      <a:moveTo>
                        <a:pt x="115758" y="397"/>
                      </a:moveTo>
                      <a:cubicBezTo>
                        <a:pt x="121844" y="-8070"/>
                        <a:pt x="85860" y="121047"/>
                        <a:pt x="68133" y="165497"/>
                      </a:cubicBezTo>
                      <a:cubicBezTo>
                        <a:pt x="50406" y="209947"/>
                        <a:pt x="19714" y="243020"/>
                        <a:pt x="9395" y="267097"/>
                      </a:cubicBezTo>
                      <a:cubicBezTo>
                        <a:pt x="-924" y="291174"/>
                        <a:pt x="-3834" y="311282"/>
                        <a:pt x="6220" y="309959"/>
                      </a:cubicBezTo>
                      <a:cubicBezTo>
                        <a:pt x="16274" y="308636"/>
                        <a:pt x="67074" y="263128"/>
                        <a:pt x="69720" y="259159"/>
                      </a:cubicBezTo>
                      <a:cubicBezTo>
                        <a:pt x="72366" y="255190"/>
                        <a:pt x="29503" y="282972"/>
                        <a:pt x="22095" y="286147"/>
                      </a:cubicBezTo>
                      <a:cubicBezTo>
                        <a:pt x="14687" y="289322"/>
                        <a:pt x="23683" y="289851"/>
                        <a:pt x="25270" y="278209"/>
                      </a:cubicBezTo>
                      <a:cubicBezTo>
                        <a:pt x="26857" y="266567"/>
                        <a:pt x="15216" y="258895"/>
                        <a:pt x="31620" y="216297"/>
                      </a:cubicBezTo>
                      <a:cubicBezTo>
                        <a:pt x="48024" y="173699"/>
                        <a:pt x="109672" y="8864"/>
                        <a:pt x="115758" y="39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9" name="フリーフォーム: 図形 198">
                  <a:extLst>
                    <a:ext uri="{FF2B5EF4-FFF2-40B4-BE49-F238E27FC236}">
                      <a16:creationId xmlns:a16="http://schemas.microsoft.com/office/drawing/2014/main" id="{56642DDE-8271-4888-88EE-AE42B25F8F31}"/>
                    </a:ext>
                  </a:extLst>
                </p:cNvPr>
                <p:cNvSpPr/>
                <p:nvPr/>
              </p:nvSpPr>
              <p:spPr>
                <a:xfrm>
                  <a:off x="3453029" y="4776788"/>
                  <a:ext cx="63503" cy="118926"/>
                </a:xfrm>
                <a:custGeom>
                  <a:avLst/>
                  <a:gdLst>
                    <a:gd name="connsiteX0" fmla="*/ 63284 w 63503"/>
                    <a:gd name="connsiteY0" fmla="*/ 0 h 118926"/>
                    <a:gd name="connsiteX1" fmla="*/ 1371 w 63503"/>
                    <a:gd name="connsiteY1" fmla="*/ 107950 h 118926"/>
                    <a:gd name="connsiteX2" fmla="*/ 22009 w 63503"/>
                    <a:gd name="connsiteY2" fmla="*/ 107950 h 118926"/>
                    <a:gd name="connsiteX3" fmla="*/ 63284 w 63503"/>
                    <a:gd name="connsiteY3" fmla="*/ 0 h 118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03" h="118926">
                      <a:moveTo>
                        <a:pt x="63284" y="0"/>
                      </a:moveTo>
                      <a:cubicBezTo>
                        <a:pt x="59844" y="0"/>
                        <a:pt x="8250" y="89958"/>
                        <a:pt x="1371" y="107950"/>
                      </a:cubicBezTo>
                      <a:cubicBezTo>
                        <a:pt x="-5508" y="125942"/>
                        <a:pt x="15394" y="118798"/>
                        <a:pt x="22009" y="107950"/>
                      </a:cubicBezTo>
                      <a:cubicBezTo>
                        <a:pt x="28624" y="97102"/>
                        <a:pt x="66724" y="0"/>
                        <a:pt x="63284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0" name="フリーフォーム: 図形 199">
                  <a:extLst>
                    <a:ext uri="{FF2B5EF4-FFF2-40B4-BE49-F238E27FC236}">
                      <a16:creationId xmlns:a16="http://schemas.microsoft.com/office/drawing/2014/main" id="{216C5AAD-8EB8-4AC6-A23B-2029F2AFB178}"/>
                    </a:ext>
                  </a:extLst>
                </p:cNvPr>
                <p:cNvSpPr/>
                <p:nvPr/>
              </p:nvSpPr>
              <p:spPr>
                <a:xfrm>
                  <a:off x="3515297" y="4897182"/>
                  <a:ext cx="205862" cy="214676"/>
                </a:xfrm>
                <a:custGeom>
                  <a:avLst/>
                  <a:gdLst>
                    <a:gd name="connsiteX0" fmla="*/ 8953 w 205862"/>
                    <a:gd name="connsiteY0" fmla="*/ 1843 h 214676"/>
                    <a:gd name="connsiteX1" fmla="*/ 53403 w 205862"/>
                    <a:gd name="connsiteY1" fmla="*/ 176468 h 214676"/>
                    <a:gd name="connsiteX2" fmla="*/ 205803 w 205862"/>
                    <a:gd name="connsiteY2" fmla="*/ 214568 h 214676"/>
                    <a:gd name="connsiteX3" fmla="*/ 70866 w 205862"/>
                    <a:gd name="connsiteY3" fmla="*/ 184406 h 214676"/>
                    <a:gd name="connsiteX4" fmla="*/ 7366 w 205862"/>
                    <a:gd name="connsiteY4" fmla="*/ 90743 h 214676"/>
                    <a:gd name="connsiteX5" fmla="*/ 8953 w 205862"/>
                    <a:gd name="connsiteY5" fmla="*/ 1843 h 214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862" h="214676">
                      <a:moveTo>
                        <a:pt x="8953" y="1843"/>
                      </a:moveTo>
                      <a:cubicBezTo>
                        <a:pt x="16626" y="16131"/>
                        <a:pt x="20595" y="141014"/>
                        <a:pt x="53403" y="176468"/>
                      </a:cubicBezTo>
                      <a:cubicBezTo>
                        <a:pt x="86211" y="211922"/>
                        <a:pt x="202893" y="213245"/>
                        <a:pt x="205803" y="214568"/>
                      </a:cubicBezTo>
                      <a:cubicBezTo>
                        <a:pt x="208713" y="215891"/>
                        <a:pt x="103939" y="205044"/>
                        <a:pt x="70866" y="184406"/>
                      </a:cubicBezTo>
                      <a:cubicBezTo>
                        <a:pt x="37793" y="163769"/>
                        <a:pt x="20595" y="121435"/>
                        <a:pt x="7366" y="90743"/>
                      </a:cubicBezTo>
                      <a:cubicBezTo>
                        <a:pt x="-5863" y="60051"/>
                        <a:pt x="1280" y="-12445"/>
                        <a:pt x="8953" y="18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1" name="フリーフォーム: 図形 200">
                  <a:extLst>
                    <a:ext uri="{FF2B5EF4-FFF2-40B4-BE49-F238E27FC236}">
                      <a16:creationId xmlns:a16="http://schemas.microsoft.com/office/drawing/2014/main" id="{D3378863-6C95-4816-8B3E-13F9830F2AD4}"/>
                    </a:ext>
                  </a:extLst>
                </p:cNvPr>
                <p:cNvSpPr/>
                <p:nvPr/>
              </p:nvSpPr>
              <p:spPr>
                <a:xfrm>
                  <a:off x="3553329" y="4900958"/>
                  <a:ext cx="440619" cy="284469"/>
                </a:xfrm>
                <a:custGeom>
                  <a:avLst/>
                  <a:gdLst>
                    <a:gd name="connsiteX0" fmla="*/ 439234 w 440619"/>
                    <a:gd name="connsiteY0" fmla="*/ 2830 h 284469"/>
                    <a:gd name="connsiteX1" fmla="*/ 175709 w 440619"/>
                    <a:gd name="connsiteY1" fmla="*/ 267942 h 284469"/>
                    <a:gd name="connsiteX2" fmla="*/ 56646 w 440619"/>
                    <a:gd name="connsiteY2" fmla="*/ 248892 h 284469"/>
                    <a:gd name="connsiteX3" fmla="*/ 4259 w 440619"/>
                    <a:gd name="connsiteY3" fmla="*/ 186980 h 284469"/>
                    <a:gd name="connsiteX4" fmla="*/ 163009 w 440619"/>
                    <a:gd name="connsiteY4" fmla="*/ 282230 h 284469"/>
                    <a:gd name="connsiteX5" fmla="*/ 275721 w 440619"/>
                    <a:gd name="connsiteY5" fmla="*/ 136180 h 284469"/>
                    <a:gd name="connsiteX6" fmla="*/ 439234 w 440619"/>
                    <a:gd name="connsiteY6" fmla="*/ 2830 h 284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0619" h="284469">
                      <a:moveTo>
                        <a:pt x="439234" y="2830"/>
                      </a:moveTo>
                      <a:cubicBezTo>
                        <a:pt x="422565" y="24790"/>
                        <a:pt x="239474" y="226932"/>
                        <a:pt x="175709" y="267942"/>
                      </a:cubicBezTo>
                      <a:cubicBezTo>
                        <a:pt x="111944" y="308952"/>
                        <a:pt x="85221" y="262386"/>
                        <a:pt x="56646" y="248892"/>
                      </a:cubicBezTo>
                      <a:cubicBezTo>
                        <a:pt x="28071" y="235398"/>
                        <a:pt x="-13468" y="181424"/>
                        <a:pt x="4259" y="186980"/>
                      </a:cubicBezTo>
                      <a:cubicBezTo>
                        <a:pt x="21986" y="192536"/>
                        <a:pt x="117766" y="290697"/>
                        <a:pt x="163009" y="282230"/>
                      </a:cubicBezTo>
                      <a:cubicBezTo>
                        <a:pt x="208252" y="273763"/>
                        <a:pt x="233917" y="179836"/>
                        <a:pt x="275721" y="136180"/>
                      </a:cubicBezTo>
                      <a:cubicBezTo>
                        <a:pt x="317525" y="92524"/>
                        <a:pt x="455903" y="-19130"/>
                        <a:pt x="439234" y="283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2" name="フリーフォーム: 図形 201">
                  <a:extLst>
                    <a:ext uri="{FF2B5EF4-FFF2-40B4-BE49-F238E27FC236}">
                      <a16:creationId xmlns:a16="http://schemas.microsoft.com/office/drawing/2014/main" id="{92D62A18-45F1-450E-BC4C-A3EBB33BA418}"/>
                    </a:ext>
                  </a:extLst>
                </p:cNvPr>
                <p:cNvSpPr/>
                <p:nvPr/>
              </p:nvSpPr>
              <p:spPr>
                <a:xfrm>
                  <a:off x="3579261" y="5198501"/>
                  <a:ext cx="232865" cy="848862"/>
                </a:xfrm>
                <a:custGeom>
                  <a:avLst/>
                  <a:gdLst>
                    <a:gd name="connsiteX0" fmla="*/ 22 w 232865"/>
                    <a:gd name="connsiteY0" fmla="*/ 32 h 848862"/>
                    <a:gd name="connsiteX1" fmla="*/ 179939 w 232865"/>
                    <a:gd name="connsiteY1" fmla="*/ 332349 h 848862"/>
                    <a:gd name="connsiteX2" fmla="*/ 203222 w 232865"/>
                    <a:gd name="connsiteY2" fmla="*/ 560949 h 848862"/>
                    <a:gd name="connsiteX3" fmla="*/ 188406 w 232865"/>
                    <a:gd name="connsiteY3" fmla="*/ 687949 h 848862"/>
                    <a:gd name="connsiteX4" fmla="*/ 232856 w 232865"/>
                    <a:gd name="connsiteY4" fmla="*/ 848816 h 848862"/>
                    <a:gd name="connsiteX5" fmla="*/ 184172 w 232865"/>
                    <a:gd name="connsiteY5" fmla="*/ 702766 h 848862"/>
                    <a:gd name="connsiteX6" fmla="*/ 179939 w 232865"/>
                    <a:gd name="connsiteY6" fmla="*/ 541899 h 848862"/>
                    <a:gd name="connsiteX7" fmla="*/ 192639 w 232865"/>
                    <a:gd name="connsiteY7" fmla="*/ 313299 h 848862"/>
                    <a:gd name="connsiteX8" fmla="*/ 22 w 232865"/>
                    <a:gd name="connsiteY8" fmla="*/ 32 h 848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2865" h="848862">
                      <a:moveTo>
                        <a:pt x="22" y="32"/>
                      </a:moveTo>
                      <a:cubicBezTo>
                        <a:pt x="-2095" y="3207"/>
                        <a:pt x="146072" y="238863"/>
                        <a:pt x="179939" y="332349"/>
                      </a:cubicBezTo>
                      <a:cubicBezTo>
                        <a:pt x="213806" y="425835"/>
                        <a:pt x="201811" y="501682"/>
                        <a:pt x="203222" y="560949"/>
                      </a:cubicBezTo>
                      <a:cubicBezTo>
                        <a:pt x="204633" y="620216"/>
                        <a:pt x="183467" y="639971"/>
                        <a:pt x="188406" y="687949"/>
                      </a:cubicBezTo>
                      <a:cubicBezTo>
                        <a:pt x="193345" y="735927"/>
                        <a:pt x="233562" y="846347"/>
                        <a:pt x="232856" y="848816"/>
                      </a:cubicBezTo>
                      <a:cubicBezTo>
                        <a:pt x="232150" y="851285"/>
                        <a:pt x="192992" y="753919"/>
                        <a:pt x="184172" y="702766"/>
                      </a:cubicBezTo>
                      <a:cubicBezTo>
                        <a:pt x="175353" y="651613"/>
                        <a:pt x="178528" y="606810"/>
                        <a:pt x="179939" y="541899"/>
                      </a:cubicBezTo>
                      <a:cubicBezTo>
                        <a:pt x="181350" y="476988"/>
                        <a:pt x="218392" y="402904"/>
                        <a:pt x="192639" y="313299"/>
                      </a:cubicBezTo>
                      <a:cubicBezTo>
                        <a:pt x="166886" y="223694"/>
                        <a:pt x="2139" y="-3143"/>
                        <a:pt x="22" y="3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3" name="フリーフォーム: 図形 202">
                  <a:extLst>
                    <a:ext uri="{FF2B5EF4-FFF2-40B4-BE49-F238E27FC236}">
                      <a16:creationId xmlns:a16="http://schemas.microsoft.com/office/drawing/2014/main" id="{D05EC836-C10E-4765-A494-17D0C88139E6}"/>
                    </a:ext>
                  </a:extLst>
                </p:cNvPr>
                <p:cNvSpPr/>
                <p:nvPr/>
              </p:nvSpPr>
              <p:spPr>
                <a:xfrm>
                  <a:off x="3811842" y="5073932"/>
                  <a:ext cx="197409" cy="1097657"/>
                </a:xfrm>
                <a:custGeom>
                  <a:avLst/>
                  <a:gdLst>
                    <a:gd name="connsiteX0" fmla="*/ 127275 w 197409"/>
                    <a:gd name="connsiteY0" fmla="*/ 6068 h 1097657"/>
                    <a:gd name="connsiteX1" fmla="*/ 190775 w 197409"/>
                    <a:gd name="connsiteY1" fmla="*/ 384951 h 1097657"/>
                    <a:gd name="connsiteX2" fmla="*/ 10858 w 197409"/>
                    <a:gd name="connsiteY2" fmla="*/ 1047468 h 1097657"/>
                    <a:gd name="connsiteX3" fmla="*/ 38375 w 197409"/>
                    <a:gd name="connsiteY3" fmla="*/ 977618 h 1097657"/>
                    <a:gd name="connsiteX4" fmla="*/ 188658 w 197409"/>
                    <a:gd name="connsiteY4" fmla="*/ 393418 h 1097657"/>
                    <a:gd name="connsiteX5" fmla="*/ 175958 w 197409"/>
                    <a:gd name="connsiteY5" fmla="*/ 166935 h 1097657"/>
                    <a:gd name="connsiteX6" fmla="*/ 127275 w 197409"/>
                    <a:gd name="connsiteY6" fmla="*/ 6068 h 1097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409" h="1097657">
                      <a:moveTo>
                        <a:pt x="127275" y="6068"/>
                      </a:moveTo>
                      <a:cubicBezTo>
                        <a:pt x="129745" y="42404"/>
                        <a:pt x="210178" y="211385"/>
                        <a:pt x="190775" y="384951"/>
                      </a:cubicBezTo>
                      <a:cubicBezTo>
                        <a:pt x="171372" y="558517"/>
                        <a:pt x="36258" y="948690"/>
                        <a:pt x="10858" y="1047468"/>
                      </a:cubicBezTo>
                      <a:cubicBezTo>
                        <a:pt x="-14542" y="1146246"/>
                        <a:pt x="8742" y="1086626"/>
                        <a:pt x="38375" y="977618"/>
                      </a:cubicBezTo>
                      <a:cubicBezTo>
                        <a:pt x="68008" y="868610"/>
                        <a:pt x="165728" y="528532"/>
                        <a:pt x="188658" y="393418"/>
                      </a:cubicBezTo>
                      <a:cubicBezTo>
                        <a:pt x="211588" y="258304"/>
                        <a:pt x="183013" y="227965"/>
                        <a:pt x="175958" y="166935"/>
                      </a:cubicBezTo>
                      <a:cubicBezTo>
                        <a:pt x="168903" y="105905"/>
                        <a:pt x="124805" y="-30268"/>
                        <a:pt x="127275" y="606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4" name="フリーフォーム: 図形 203">
                  <a:extLst>
                    <a:ext uri="{FF2B5EF4-FFF2-40B4-BE49-F238E27FC236}">
                      <a16:creationId xmlns:a16="http://schemas.microsoft.com/office/drawing/2014/main" id="{6A23DEF4-7CDE-4C08-86DE-A7CD51513769}"/>
                    </a:ext>
                  </a:extLst>
                </p:cNvPr>
                <p:cNvSpPr/>
                <p:nvPr/>
              </p:nvSpPr>
              <p:spPr>
                <a:xfrm>
                  <a:off x="4450535" y="4898754"/>
                  <a:ext cx="121544" cy="448497"/>
                </a:xfrm>
                <a:custGeom>
                  <a:avLst/>
                  <a:gdLst>
                    <a:gd name="connsiteX0" fmla="*/ 121465 w 121544"/>
                    <a:gd name="connsiteY0" fmla="*/ 271 h 448497"/>
                    <a:gd name="connsiteX1" fmla="*/ 51615 w 121544"/>
                    <a:gd name="connsiteY1" fmla="*/ 105046 h 448497"/>
                    <a:gd name="connsiteX2" fmla="*/ 7165 w 121544"/>
                    <a:gd name="connsiteY2" fmla="*/ 209821 h 448497"/>
                    <a:gd name="connsiteX3" fmla="*/ 2403 w 121544"/>
                    <a:gd name="connsiteY3" fmla="*/ 305071 h 448497"/>
                    <a:gd name="connsiteX4" fmla="*/ 30978 w 121544"/>
                    <a:gd name="connsiteY4" fmla="*/ 384446 h 448497"/>
                    <a:gd name="connsiteX5" fmla="*/ 94478 w 121544"/>
                    <a:gd name="connsiteY5" fmla="*/ 447946 h 448497"/>
                    <a:gd name="connsiteX6" fmla="*/ 37328 w 121544"/>
                    <a:gd name="connsiteY6" fmla="*/ 347934 h 448497"/>
                    <a:gd name="connsiteX7" fmla="*/ 13515 w 121544"/>
                    <a:gd name="connsiteY7" fmla="*/ 233634 h 448497"/>
                    <a:gd name="connsiteX8" fmla="*/ 64315 w 121544"/>
                    <a:gd name="connsiteY8" fmla="*/ 79646 h 448497"/>
                    <a:gd name="connsiteX9" fmla="*/ 121465 w 121544"/>
                    <a:gd name="connsiteY9" fmla="*/ 271 h 44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1544" h="448497">
                      <a:moveTo>
                        <a:pt x="121465" y="271"/>
                      </a:moveTo>
                      <a:cubicBezTo>
                        <a:pt x="119348" y="4504"/>
                        <a:pt x="70665" y="70121"/>
                        <a:pt x="51615" y="105046"/>
                      </a:cubicBezTo>
                      <a:cubicBezTo>
                        <a:pt x="32565" y="139971"/>
                        <a:pt x="15367" y="176483"/>
                        <a:pt x="7165" y="209821"/>
                      </a:cubicBezTo>
                      <a:cubicBezTo>
                        <a:pt x="-1037" y="243159"/>
                        <a:pt x="-1566" y="275967"/>
                        <a:pt x="2403" y="305071"/>
                      </a:cubicBezTo>
                      <a:cubicBezTo>
                        <a:pt x="6372" y="334175"/>
                        <a:pt x="15632" y="360634"/>
                        <a:pt x="30978" y="384446"/>
                      </a:cubicBezTo>
                      <a:cubicBezTo>
                        <a:pt x="46324" y="408258"/>
                        <a:pt x="93420" y="454031"/>
                        <a:pt x="94478" y="447946"/>
                      </a:cubicBezTo>
                      <a:cubicBezTo>
                        <a:pt x="95536" y="441861"/>
                        <a:pt x="50822" y="383653"/>
                        <a:pt x="37328" y="347934"/>
                      </a:cubicBezTo>
                      <a:cubicBezTo>
                        <a:pt x="23834" y="312215"/>
                        <a:pt x="9017" y="278349"/>
                        <a:pt x="13515" y="233634"/>
                      </a:cubicBezTo>
                      <a:cubicBezTo>
                        <a:pt x="18013" y="188919"/>
                        <a:pt x="45794" y="117217"/>
                        <a:pt x="64315" y="79646"/>
                      </a:cubicBezTo>
                      <a:cubicBezTo>
                        <a:pt x="82836" y="42075"/>
                        <a:pt x="123582" y="-3962"/>
                        <a:pt x="121465" y="27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5" name="フリーフォーム: 図形 204">
                  <a:extLst>
                    <a:ext uri="{FF2B5EF4-FFF2-40B4-BE49-F238E27FC236}">
                      <a16:creationId xmlns:a16="http://schemas.microsoft.com/office/drawing/2014/main" id="{69403304-4F61-4B1C-9941-E760AC5D5ADE}"/>
                    </a:ext>
                  </a:extLst>
                </p:cNvPr>
                <p:cNvSpPr/>
                <p:nvPr/>
              </p:nvSpPr>
              <p:spPr>
                <a:xfrm>
                  <a:off x="4517903" y="4813297"/>
                  <a:ext cx="314450" cy="506165"/>
                </a:xfrm>
                <a:custGeom>
                  <a:avLst/>
                  <a:gdLst>
                    <a:gd name="connsiteX0" fmla="*/ 314447 w 314450"/>
                    <a:gd name="connsiteY0" fmla="*/ 3 h 506165"/>
                    <a:gd name="connsiteX1" fmla="*/ 233485 w 314450"/>
                    <a:gd name="connsiteY1" fmla="*/ 82553 h 506165"/>
                    <a:gd name="connsiteX2" fmla="*/ 217610 w 314450"/>
                    <a:gd name="connsiteY2" fmla="*/ 142878 h 506165"/>
                    <a:gd name="connsiteX3" fmla="*/ 125535 w 314450"/>
                    <a:gd name="connsiteY3" fmla="*/ 192091 h 506165"/>
                    <a:gd name="connsiteX4" fmla="*/ 20760 w 314450"/>
                    <a:gd name="connsiteY4" fmla="*/ 334966 h 506165"/>
                    <a:gd name="connsiteX5" fmla="*/ 122 w 314450"/>
                    <a:gd name="connsiteY5" fmla="*/ 395291 h 506165"/>
                    <a:gd name="connsiteX6" fmla="*/ 23935 w 314450"/>
                    <a:gd name="connsiteY6" fmla="*/ 492128 h 506165"/>
                    <a:gd name="connsiteX7" fmla="*/ 15997 w 314450"/>
                    <a:gd name="connsiteY7" fmla="*/ 490541 h 506165"/>
                    <a:gd name="connsiteX8" fmla="*/ 28697 w 314450"/>
                    <a:gd name="connsiteY8" fmla="*/ 350841 h 506165"/>
                    <a:gd name="connsiteX9" fmla="*/ 46160 w 314450"/>
                    <a:gd name="connsiteY9" fmla="*/ 307978 h 506165"/>
                    <a:gd name="connsiteX10" fmla="*/ 176335 w 314450"/>
                    <a:gd name="connsiteY10" fmla="*/ 166691 h 506165"/>
                    <a:gd name="connsiteX11" fmla="*/ 216022 w 314450"/>
                    <a:gd name="connsiteY11" fmla="*/ 146053 h 506165"/>
                    <a:gd name="connsiteX12" fmla="*/ 236660 w 314450"/>
                    <a:gd name="connsiteY12" fmla="*/ 79378 h 506165"/>
                    <a:gd name="connsiteX13" fmla="*/ 314447 w 314450"/>
                    <a:gd name="connsiteY13" fmla="*/ 3 h 506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4450" h="506165">
                      <a:moveTo>
                        <a:pt x="314447" y="3"/>
                      </a:moveTo>
                      <a:cubicBezTo>
                        <a:pt x="313918" y="532"/>
                        <a:pt x="249624" y="58741"/>
                        <a:pt x="233485" y="82553"/>
                      </a:cubicBezTo>
                      <a:cubicBezTo>
                        <a:pt x="217346" y="106365"/>
                        <a:pt x="235602" y="124622"/>
                        <a:pt x="217610" y="142878"/>
                      </a:cubicBezTo>
                      <a:cubicBezTo>
                        <a:pt x="199618" y="161134"/>
                        <a:pt x="158343" y="160076"/>
                        <a:pt x="125535" y="192091"/>
                      </a:cubicBezTo>
                      <a:cubicBezTo>
                        <a:pt x="92727" y="224106"/>
                        <a:pt x="41662" y="301099"/>
                        <a:pt x="20760" y="334966"/>
                      </a:cubicBezTo>
                      <a:cubicBezTo>
                        <a:pt x="-142" y="368833"/>
                        <a:pt x="-407" y="369097"/>
                        <a:pt x="122" y="395291"/>
                      </a:cubicBezTo>
                      <a:cubicBezTo>
                        <a:pt x="651" y="421485"/>
                        <a:pt x="21289" y="476253"/>
                        <a:pt x="23935" y="492128"/>
                      </a:cubicBezTo>
                      <a:cubicBezTo>
                        <a:pt x="26581" y="508003"/>
                        <a:pt x="15203" y="514089"/>
                        <a:pt x="15997" y="490541"/>
                      </a:cubicBezTo>
                      <a:cubicBezTo>
                        <a:pt x="16791" y="466993"/>
                        <a:pt x="23670" y="381268"/>
                        <a:pt x="28697" y="350841"/>
                      </a:cubicBezTo>
                      <a:cubicBezTo>
                        <a:pt x="33724" y="320414"/>
                        <a:pt x="21554" y="338670"/>
                        <a:pt x="46160" y="307978"/>
                      </a:cubicBezTo>
                      <a:cubicBezTo>
                        <a:pt x="70766" y="277286"/>
                        <a:pt x="148025" y="193678"/>
                        <a:pt x="176335" y="166691"/>
                      </a:cubicBezTo>
                      <a:cubicBezTo>
                        <a:pt x="204645" y="139704"/>
                        <a:pt x="205968" y="160605"/>
                        <a:pt x="216022" y="146053"/>
                      </a:cubicBezTo>
                      <a:cubicBezTo>
                        <a:pt x="226076" y="131501"/>
                        <a:pt x="222637" y="102397"/>
                        <a:pt x="236660" y="79378"/>
                      </a:cubicBezTo>
                      <a:cubicBezTo>
                        <a:pt x="250683" y="56359"/>
                        <a:pt x="314976" y="-526"/>
                        <a:pt x="314447" y="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6" name="フリーフォーム: 図形 205">
                  <a:extLst>
                    <a:ext uri="{FF2B5EF4-FFF2-40B4-BE49-F238E27FC236}">
                      <a16:creationId xmlns:a16="http://schemas.microsoft.com/office/drawing/2014/main" id="{5819FDFB-7D2C-4B6E-868E-42315B0B57B0}"/>
                    </a:ext>
                  </a:extLst>
                </p:cNvPr>
                <p:cNvSpPr/>
                <p:nvPr/>
              </p:nvSpPr>
              <p:spPr>
                <a:xfrm>
                  <a:off x="4606604" y="5084197"/>
                  <a:ext cx="189489" cy="207474"/>
                </a:xfrm>
                <a:custGeom>
                  <a:avLst/>
                  <a:gdLst>
                    <a:gd name="connsiteX0" fmla="*/ 189234 w 189489"/>
                    <a:gd name="connsiteY0" fmla="*/ 56128 h 207474"/>
                    <a:gd name="connsiteX1" fmla="*/ 133671 w 189489"/>
                    <a:gd name="connsiteY1" fmla="*/ 566 h 207474"/>
                    <a:gd name="connsiteX2" fmla="*/ 27309 w 189489"/>
                    <a:gd name="connsiteY2" fmla="*/ 97403 h 207474"/>
                    <a:gd name="connsiteX3" fmla="*/ 321 w 189489"/>
                    <a:gd name="connsiteY3" fmla="*/ 151378 h 207474"/>
                    <a:gd name="connsiteX4" fmla="*/ 14609 w 189489"/>
                    <a:gd name="connsiteY4" fmla="*/ 191066 h 207474"/>
                    <a:gd name="connsiteX5" fmla="*/ 46359 w 189489"/>
                    <a:gd name="connsiteY5" fmla="*/ 206941 h 207474"/>
                    <a:gd name="connsiteX6" fmla="*/ 24134 w 189489"/>
                    <a:gd name="connsiteY6" fmla="*/ 173603 h 207474"/>
                    <a:gd name="connsiteX7" fmla="*/ 16196 w 189489"/>
                    <a:gd name="connsiteY7" fmla="*/ 143441 h 207474"/>
                    <a:gd name="connsiteX8" fmla="*/ 41596 w 189489"/>
                    <a:gd name="connsiteY8" fmla="*/ 89466 h 207474"/>
                    <a:gd name="connsiteX9" fmla="*/ 113034 w 189489"/>
                    <a:gd name="connsiteY9" fmla="*/ 27553 h 207474"/>
                    <a:gd name="connsiteX10" fmla="*/ 189234 w 189489"/>
                    <a:gd name="connsiteY10" fmla="*/ 56128 h 207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9489" h="207474">
                      <a:moveTo>
                        <a:pt x="189234" y="56128"/>
                      </a:moveTo>
                      <a:cubicBezTo>
                        <a:pt x="192673" y="51630"/>
                        <a:pt x="160658" y="-6313"/>
                        <a:pt x="133671" y="566"/>
                      </a:cubicBezTo>
                      <a:cubicBezTo>
                        <a:pt x="106684" y="7445"/>
                        <a:pt x="49534" y="72268"/>
                        <a:pt x="27309" y="97403"/>
                      </a:cubicBezTo>
                      <a:cubicBezTo>
                        <a:pt x="5084" y="122538"/>
                        <a:pt x="2438" y="135768"/>
                        <a:pt x="321" y="151378"/>
                      </a:cubicBezTo>
                      <a:cubicBezTo>
                        <a:pt x="-1796" y="166988"/>
                        <a:pt x="6936" y="181806"/>
                        <a:pt x="14609" y="191066"/>
                      </a:cubicBezTo>
                      <a:cubicBezTo>
                        <a:pt x="22282" y="200326"/>
                        <a:pt x="44772" y="209851"/>
                        <a:pt x="46359" y="206941"/>
                      </a:cubicBezTo>
                      <a:cubicBezTo>
                        <a:pt x="47946" y="204031"/>
                        <a:pt x="29161" y="184186"/>
                        <a:pt x="24134" y="173603"/>
                      </a:cubicBezTo>
                      <a:cubicBezTo>
                        <a:pt x="19107" y="163020"/>
                        <a:pt x="13286" y="157464"/>
                        <a:pt x="16196" y="143441"/>
                      </a:cubicBezTo>
                      <a:cubicBezTo>
                        <a:pt x="19106" y="129418"/>
                        <a:pt x="25456" y="108781"/>
                        <a:pt x="41596" y="89466"/>
                      </a:cubicBezTo>
                      <a:cubicBezTo>
                        <a:pt x="57736" y="70151"/>
                        <a:pt x="92661" y="40253"/>
                        <a:pt x="113034" y="27553"/>
                      </a:cubicBezTo>
                      <a:cubicBezTo>
                        <a:pt x="133407" y="14853"/>
                        <a:pt x="185795" y="60626"/>
                        <a:pt x="189234" y="5612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7" name="フリーフォーム: 図形 206">
                  <a:extLst>
                    <a:ext uri="{FF2B5EF4-FFF2-40B4-BE49-F238E27FC236}">
                      <a16:creationId xmlns:a16="http://schemas.microsoft.com/office/drawing/2014/main" id="{F71F5A46-E79B-48DD-9089-CB75A2CB5DE3}"/>
                    </a:ext>
                  </a:extLst>
                </p:cNvPr>
                <p:cNvSpPr/>
                <p:nvPr/>
              </p:nvSpPr>
              <p:spPr>
                <a:xfrm>
                  <a:off x="4691943" y="5156197"/>
                  <a:ext cx="97580" cy="122248"/>
                </a:xfrm>
                <a:custGeom>
                  <a:avLst/>
                  <a:gdLst>
                    <a:gd name="connsiteX0" fmla="*/ 97545 w 97580"/>
                    <a:gd name="connsiteY0" fmla="*/ 3 h 122248"/>
                    <a:gd name="connsiteX1" fmla="*/ 13407 w 97580"/>
                    <a:gd name="connsiteY1" fmla="*/ 74616 h 122248"/>
                    <a:gd name="connsiteX2" fmla="*/ 8645 w 97580"/>
                    <a:gd name="connsiteY2" fmla="*/ 122241 h 122248"/>
                    <a:gd name="connsiteX3" fmla="*/ 2295 w 97580"/>
                    <a:gd name="connsiteY3" fmla="*/ 77791 h 122248"/>
                    <a:gd name="connsiteX4" fmla="*/ 97545 w 97580"/>
                    <a:gd name="connsiteY4" fmla="*/ 3 h 122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580" h="122248">
                      <a:moveTo>
                        <a:pt x="97545" y="3"/>
                      </a:moveTo>
                      <a:cubicBezTo>
                        <a:pt x="99397" y="-526"/>
                        <a:pt x="28224" y="54243"/>
                        <a:pt x="13407" y="74616"/>
                      </a:cubicBezTo>
                      <a:cubicBezTo>
                        <a:pt x="-1410" y="94989"/>
                        <a:pt x="10497" y="121712"/>
                        <a:pt x="8645" y="122241"/>
                      </a:cubicBezTo>
                      <a:cubicBezTo>
                        <a:pt x="6793" y="122770"/>
                        <a:pt x="-4849" y="95518"/>
                        <a:pt x="2295" y="77791"/>
                      </a:cubicBezTo>
                      <a:cubicBezTo>
                        <a:pt x="9439" y="60064"/>
                        <a:pt x="95693" y="532"/>
                        <a:pt x="97545" y="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8" name="フリーフォーム: 図形 207">
                  <a:extLst>
                    <a:ext uri="{FF2B5EF4-FFF2-40B4-BE49-F238E27FC236}">
                      <a16:creationId xmlns:a16="http://schemas.microsoft.com/office/drawing/2014/main" id="{45AF5A03-88FD-40E7-B6FD-1DE0FF6192D0}"/>
                    </a:ext>
                  </a:extLst>
                </p:cNvPr>
                <p:cNvSpPr/>
                <p:nvPr/>
              </p:nvSpPr>
              <p:spPr>
                <a:xfrm>
                  <a:off x="4480817" y="5292387"/>
                  <a:ext cx="430922" cy="294187"/>
                </a:xfrm>
                <a:custGeom>
                  <a:avLst/>
                  <a:gdLst>
                    <a:gd name="connsiteX0" fmla="*/ 2283 w 430922"/>
                    <a:gd name="connsiteY0" fmla="*/ 338 h 294187"/>
                    <a:gd name="connsiteX1" fmla="*/ 16571 w 430922"/>
                    <a:gd name="connsiteY1" fmla="*/ 94001 h 294187"/>
                    <a:gd name="connsiteX2" fmla="*/ 165796 w 430922"/>
                    <a:gd name="connsiteY2" fmla="*/ 179726 h 294187"/>
                    <a:gd name="connsiteX3" fmla="*/ 215008 w 430922"/>
                    <a:gd name="connsiteY3" fmla="*/ 214651 h 294187"/>
                    <a:gd name="connsiteX4" fmla="*/ 302321 w 430922"/>
                    <a:gd name="connsiteY4" fmla="*/ 278151 h 294187"/>
                    <a:gd name="connsiteX5" fmla="*/ 430908 w 430922"/>
                    <a:gd name="connsiteY5" fmla="*/ 294026 h 294187"/>
                    <a:gd name="connsiteX6" fmla="*/ 310258 w 430922"/>
                    <a:gd name="connsiteY6" fmla="*/ 281326 h 294187"/>
                    <a:gd name="connsiteX7" fmla="*/ 226121 w 430922"/>
                    <a:gd name="connsiteY7" fmla="*/ 214651 h 294187"/>
                    <a:gd name="connsiteX8" fmla="*/ 108646 w 430922"/>
                    <a:gd name="connsiteY8" fmla="*/ 160676 h 294187"/>
                    <a:gd name="connsiteX9" fmla="*/ 29271 w 430922"/>
                    <a:gd name="connsiteY9" fmla="*/ 109876 h 294187"/>
                    <a:gd name="connsiteX10" fmla="*/ 3871 w 430922"/>
                    <a:gd name="connsiteY10" fmla="*/ 63838 h 294187"/>
                    <a:gd name="connsiteX11" fmla="*/ 2283 w 430922"/>
                    <a:gd name="connsiteY11" fmla="*/ 338 h 294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30922" h="294187">
                      <a:moveTo>
                        <a:pt x="2283" y="338"/>
                      </a:moveTo>
                      <a:cubicBezTo>
                        <a:pt x="4400" y="5365"/>
                        <a:pt x="-10681" y="64103"/>
                        <a:pt x="16571" y="94001"/>
                      </a:cubicBezTo>
                      <a:cubicBezTo>
                        <a:pt x="43823" y="123899"/>
                        <a:pt x="132723" y="159618"/>
                        <a:pt x="165796" y="179726"/>
                      </a:cubicBezTo>
                      <a:cubicBezTo>
                        <a:pt x="198869" y="199834"/>
                        <a:pt x="192254" y="198247"/>
                        <a:pt x="215008" y="214651"/>
                      </a:cubicBezTo>
                      <a:cubicBezTo>
                        <a:pt x="237762" y="231055"/>
                        <a:pt x="266338" y="264922"/>
                        <a:pt x="302321" y="278151"/>
                      </a:cubicBezTo>
                      <a:cubicBezTo>
                        <a:pt x="338304" y="291380"/>
                        <a:pt x="429585" y="293497"/>
                        <a:pt x="430908" y="294026"/>
                      </a:cubicBezTo>
                      <a:cubicBezTo>
                        <a:pt x="432231" y="294555"/>
                        <a:pt x="344389" y="294555"/>
                        <a:pt x="310258" y="281326"/>
                      </a:cubicBezTo>
                      <a:cubicBezTo>
                        <a:pt x="276127" y="268097"/>
                        <a:pt x="259723" y="234759"/>
                        <a:pt x="226121" y="214651"/>
                      </a:cubicBezTo>
                      <a:cubicBezTo>
                        <a:pt x="192519" y="194543"/>
                        <a:pt x="141454" y="178138"/>
                        <a:pt x="108646" y="160676"/>
                      </a:cubicBezTo>
                      <a:cubicBezTo>
                        <a:pt x="75838" y="143214"/>
                        <a:pt x="46734" y="126016"/>
                        <a:pt x="29271" y="109876"/>
                      </a:cubicBezTo>
                      <a:cubicBezTo>
                        <a:pt x="11809" y="93736"/>
                        <a:pt x="8898" y="79978"/>
                        <a:pt x="3871" y="63838"/>
                      </a:cubicBezTo>
                      <a:cubicBezTo>
                        <a:pt x="-1156" y="47698"/>
                        <a:pt x="166" y="-4689"/>
                        <a:pt x="2283" y="33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9" name="フリーフォーム: 図形 208">
                  <a:extLst>
                    <a:ext uri="{FF2B5EF4-FFF2-40B4-BE49-F238E27FC236}">
                      <a16:creationId xmlns:a16="http://schemas.microsoft.com/office/drawing/2014/main" id="{C78F3A79-C182-4BC8-AEF3-AAFE7B3C018A}"/>
                    </a:ext>
                  </a:extLst>
                </p:cNvPr>
                <p:cNvSpPr/>
                <p:nvPr/>
              </p:nvSpPr>
              <p:spPr>
                <a:xfrm>
                  <a:off x="4237962" y="4913306"/>
                  <a:ext cx="281652" cy="381048"/>
                </a:xfrm>
                <a:custGeom>
                  <a:avLst/>
                  <a:gdLst>
                    <a:gd name="connsiteX0" fmla="*/ 281651 w 281652"/>
                    <a:gd name="connsiteY0" fmla="*/ 7 h 381048"/>
                    <a:gd name="connsiteX1" fmla="*/ 78451 w 281652"/>
                    <a:gd name="connsiteY1" fmla="*/ 169869 h 381048"/>
                    <a:gd name="connsiteX2" fmla="*/ 3838 w 281652"/>
                    <a:gd name="connsiteY2" fmla="*/ 371482 h 381048"/>
                    <a:gd name="connsiteX3" fmla="*/ 22888 w 281652"/>
                    <a:gd name="connsiteY3" fmla="*/ 350844 h 381048"/>
                    <a:gd name="connsiteX4" fmla="*/ 126076 w 281652"/>
                    <a:gd name="connsiteY4" fmla="*/ 371482 h 381048"/>
                    <a:gd name="connsiteX5" fmla="*/ 238788 w 281652"/>
                    <a:gd name="connsiteY5" fmla="*/ 352432 h 381048"/>
                    <a:gd name="connsiteX6" fmla="*/ 210213 w 281652"/>
                    <a:gd name="connsiteY6" fmla="*/ 365132 h 381048"/>
                    <a:gd name="connsiteX7" fmla="*/ 83213 w 281652"/>
                    <a:gd name="connsiteY7" fmla="*/ 374657 h 381048"/>
                    <a:gd name="connsiteX8" fmla="*/ 38763 w 281652"/>
                    <a:gd name="connsiteY8" fmla="*/ 374657 h 381048"/>
                    <a:gd name="connsiteX9" fmla="*/ 40351 w 281652"/>
                    <a:gd name="connsiteY9" fmla="*/ 357194 h 381048"/>
                    <a:gd name="connsiteX10" fmla="*/ 26063 w 281652"/>
                    <a:gd name="connsiteY10" fmla="*/ 342907 h 381048"/>
                    <a:gd name="connsiteX11" fmla="*/ 81626 w 281652"/>
                    <a:gd name="connsiteY11" fmla="*/ 176219 h 381048"/>
                    <a:gd name="connsiteX12" fmla="*/ 281651 w 281652"/>
                    <a:gd name="connsiteY12" fmla="*/ 7 h 381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652" h="381048">
                      <a:moveTo>
                        <a:pt x="281651" y="7"/>
                      </a:moveTo>
                      <a:cubicBezTo>
                        <a:pt x="281122" y="-1051"/>
                        <a:pt x="124753" y="107957"/>
                        <a:pt x="78451" y="169869"/>
                      </a:cubicBezTo>
                      <a:cubicBezTo>
                        <a:pt x="32149" y="231781"/>
                        <a:pt x="13098" y="341320"/>
                        <a:pt x="3838" y="371482"/>
                      </a:cubicBezTo>
                      <a:cubicBezTo>
                        <a:pt x="-5422" y="401644"/>
                        <a:pt x="2515" y="350844"/>
                        <a:pt x="22888" y="350844"/>
                      </a:cubicBezTo>
                      <a:cubicBezTo>
                        <a:pt x="43261" y="350844"/>
                        <a:pt x="90093" y="371217"/>
                        <a:pt x="126076" y="371482"/>
                      </a:cubicBezTo>
                      <a:cubicBezTo>
                        <a:pt x="162059" y="371747"/>
                        <a:pt x="224765" y="353490"/>
                        <a:pt x="238788" y="352432"/>
                      </a:cubicBezTo>
                      <a:cubicBezTo>
                        <a:pt x="252811" y="351374"/>
                        <a:pt x="236142" y="361428"/>
                        <a:pt x="210213" y="365132"/>
                      </a:cubicBezTo>
                      <a:cubicBezTo>
                        <a:pt x="184284" y="368836"/>
                        <a:pt x="111788" y="373070"/>
                        <a:pt x="83213" y="374657"/>
                      </a:cubicBezTo>
                      <a:cubicBezTo>
                        <a:pt x="54638" y="376245"/>
                        <a:pt x="45907" y="377568"/>
                        <a:pt x="38763" y="374657"/>
                      </a:cubicBezTo>
                      <a:cubicBezTo>
                        <a:pt x="31619" y="371746"/>
                        <a:pt x="42468" y="362486"/>
                        <a:pt x="40351" y="357194"/>
                      </a:cubicBezTo>
                      <a:cubicBezTo>
                        <a:pt x="38234" y="351902"/>
                        <a:pt x="19184" y="373069"/>
                        <a:pt x="26063" y="342907"/>
                      </a:cubicBezTo>
                      <a:cubicBezTo>
                        <a:pt x="32942" y="312745"/>
                        <a:pt x="39293" y="231517"/>
                        <a:pt x="81626" y="176219"/>
                      </a:cubicBezTo>
                      <a:cubicBezTo>
                        <a:pt x="123959" y="120921"/>
                        <a:pt x="282180" y="1065"/>
                        <a:pt x="281651" y="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0" name="フリーフォーム: 図形 209">
                  <a:extLst>
                    <a:ext uri="{FF2B5EF4-FFF2-40B4-BE49-F238E27FC236}">
                      <a16:creationId xmlns:a16="http://schemas.microsoft.com/office/drawing/2014/main" id="{3B111443-8715-44ED-BE1E-75576AE97381}"/>
                    </a:ext>
                  </a:extLst>
                </p:cNvPr>
                <p:cNvSpPr/>
                <p:nvPr/>
              </p:nvSpPr>
              <p:spPr>
                <a:xfrm>
                  <a:off x="4153432" y="5576838"/>
                  <a:ext cx="755182" cy="533723"/>
                </a:xfrm>
                <a:custGeom>
                  <a:avLst/>
                  <a:gdLst>
                    <a:gd name="connsiteX0" fmla="*/ 755118 w 755182"/>
                    <a:gd name="connsiteY0" fmla="*/ 55612 h 533723"/>
                    <a:gd name="connsiteX1" fmla="*/ 621768 w 755182"/>
                    <a:gd name="connsiteY1" fmla="*/ 17512 h 533723"/>
                    <a:gd name="connsiteX2" fmla="*/ 518581 w 755182"/>
                    <a:gd name="connsiteY2" fmla="*/ 20687 h 533723"/>
                    <a:gd name="connsiteX3" fmla="*/ 269343 w 755182"/>
                    <a:gd name="connsiteY3" fmla="*/ 192137 h 533723"/>
                    <a:gd name="connsiteX4" fmla="*/ 166156 w 755182"/>
                    <a:gd name="connsiteY4" fmla="*/ 317550 h 533723"/>
                    <a:gd name="connsiteX5" fmla="*/ 94718 w 755182"/>
                    <a:gd name="connsiteY5" fmla="*/ 381050 h 533723"/>
                    <a:gd name="connsiteX6" fmla="*/ 8993 w 755182"/>
                    <a:gd name="connsiteY6" fmla="*/ 431850 h 533723"/>
                    <a:gd name="connsiteX7" fmla="*/ 5818 w 755182"/>
                    <a:gd name="connsiteY7" fmla="*/ 442962 h 533723"/>
                    <a:gd name="connsiteX8" fmla="*/ 37568 w 755182"/>
                    <a:gd name="connsiteY8" fmla="*/ 531862 h 533723"/>
                    <a:gd name="connsiteX9" fmla="*/ 31218 w 755182"/>
                    <a:gd name="connsiteY9" fmla="*/ 498525 h 533723"/>
                    <a:gd name="connsiteX10" fmla="*/ 20106 w 755182"/>
                    <a:gd name="connsiteY10" fmla="*/ 441375 h 533723"/>
                    <a:gd name="connsiteX11" fmla="*/ 131231 w 755182"/>
                    <a:gd name="connsiteY11" fmla="*/ 363587 h 533723"/>
                    <a:gd name="connsiteX12" fmla="*/ 310618 w 755182"/>
                    <a:gd name="connsiteY12" fmla="*/ 160387 h 533723"/>
                    <a:gd name="connsiteX13" fmla="*/ 453493 w 755182"/>
                    <a:gd name="connsiteY13" fmla="*/ 41325 h 533723"/>
                    <a:gd name="connsiteX14" fmla="*/ 604306 w 755182"/>
                    <a:gd name="connsiteY14" fmla="*/ 50 h 533723"/>
                    <a:gd name="connsiteX15" fmla="*/ 755118 w 755182"/>
                    <a:gd name="connsiteY15" fmla="*/ 55612 h 53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55182" h="533723">
                      <a:moveTo>
                        <a:pt x="755118" y="55612"/>
                      </a:moveTo>
                      <a:cubicBezTo>
                        <a:pt x="758028" y="58522"/>
                        <a:pt x="661191" y="23333"/>
                        <a:pt x="621768" y="17512"/>
                      </a:cubicBezTo>
                      <a:cubicBezTo>
                        <a:pt x="582345" y="11691"/>
                        <a:pt x="577318" y="-8417"/>
                        <a:pt x="518581" y="20687"/>
                      </a:cubicBezTo>
                      <a:cubicBezTo>
                        <a:pt x="459844" y="49791"/>
                        <a:pt x="328080" y="142660"/>
                        <a:pt x="269343" y="192137"/>
                      </a:cubicBezTo>
                      <a:cubicBezTo>
                        <a:pt x="210606" y="241614"/>
                        <a:pt x="195260" y="286065"/>
                        <a:pt x="166156" y="317550"/>
                      </a:cubicBezTo>
                      <a:cubicBezTo>
                        <a:pt x="137052" y="349035"/>
                        <a:pt x="120912" y="362000"/>
                        <a:pt x="94718" y="381050"/>
                      </a:cubicBezTo>
                      <a:cubicBezTo>
                        <a:pt x="68524" y="400100"/>
                        <a:pt x="23810" y="421531"/>
                        <a:pt x="8993" y="431850"/>
                      </a:cubicBezTo>
                      <a:cubicBezTo>
                        <a:pt x="-5824" y="442169"/>
                        <a:pt x="1055" y="426293"/>
                        <a:pt x="5818" y="442962"/>
                      </a:cubicBezTo>
                      <a:cubicBezTo>
                        <a:pt x="10580" y="459631"/>
                        <a:pt x="33335" y="522602"/>
                        <a:pt x="37568" y="531862"/>
                      </a:cubicBezTo>
                      <a:cubicBezTo>
                        <a:pt x="41801" y="541122"/>
                        <a:pt x="34128" y="513606"/>
                        <a:pt x="31218" y="498525"/>
                      </a:cubicBezTo>
                      <a:cubicBezTo>
                        <a:pt x="28308" y="483444"/>
                        <a:pt x="3437" y="463865"/>
                        <a:pt x="20106" y="441375"/>
                      </a:cubicBezTo>
                      <a:cubicBezTo>
                        <a:pt x="36775" y="418885"/>
                        <a:pt x="82812" y="410418"/>
                        <a:pt x="131231" y="363587"/>
                      </a:cubicBezTo>
                      <a:cubicBezTo>
                        <a:pt x="179650" y="316756"/>
                        <a:pt x="256908" y="214097"/>
                        <a:pt x="310618" y="160387"/>
                      </a:cubicBezTo>
                      <a:cubicBezTo>
                        <a:pt x="364328" y="106677"/>
                        <a:pt x="404545" y="68048"/>
                        <a:pt x="453493" y="41325"/>
                      </a:cubicBezTo>
                      <a:cubicBezTo>
                        <a:pt x="502441" y="14602"/>
                        <a:pt x="559327" y="-1008"/>
                        <a:pt x="604306" y="50"/>
                      </a:cubicBezTo>
                      <a:cubicBezTo>
                        <a:pt x="649285" y="1108"/>
                        <a:pt x="752208" y="52702"/>
                        <a:pt x="755118" y="556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1" name="フリーフォーム: 図形 210">
                  <a:extLst>
                    <a:ext uri="{FF2B5EF4-FFF2-40B4-BE49-F238E27FC236}">
                      <a16:creationId xmlns:a16="http://schemas.microsoft.com/office/drawing/2014/main" id="{720EE104-840C-4B18-B737-BC39D6AB6A9B}"/>
                    </a:ext>
                  </a:extLst>
                </p:cNvPr>
                <p:cNvSpPr/>
                <p:nvPr/>
              </p:nvSpPr>
              <p:spPr>
                <a:xfrm>
                  <a:off x="4178299" y="5776583"/>
                  <a:ext cx="744755" cy="328092"/>
                </a:xfrm>
                <a:custGeom>
                  <a:avLst/>
                  <a:gdLst>
                    <a:gd name="connsiteX0" fmla="*/ 744539 w 744755"/>
                    <a:gd name="connsiteY0" fmla="*/ 16205 h 328092"/>
                    <a:gd name="connsiteX1" fmla="*/ 620714 w 744755"/>
                    <a:gd name="connsiteY1" fmla="*/ 330 h 328092"/>
                    <a:gd name="connsiteX2" fmla="*/ 474664 w 744755"/>
                    <a:gd name="connsiteY2" fmla="*/ 8267 h 328092"/>
                    <a:gd name="connsiteX3" fmla="*/ 400051 w 744755"/>
                    <a:gd name="connsiteY3" fmla="*/ 40017 h 328092"/>
                    <a:gd name="connsiteX4" fmla="*/ 265114 w 744755"/>
                    <a:gd name="connsiteY4" fmla="*/ 133680 h 328092"/>
                    <a:gd name="connsiteX5" fmla="*/ 153989 w 744755"/>
                    <a:gd name="connsiteY5" fmla="*/ 243217 h 328092"/>
                    <a:gd name="connsiteX6" fmla="*/ 71439 w 744755"/>
                    <a:gd name="connsiteY6" fmla="*/ 317830 h 328092"/>
                    <a:gd name="connsiteX7" fmla="*/ 1 w 744755"/>
                    <a:gd name="connsiteY7" fmla="*/ 327355 h 328092"/>
                    <a:gd name="connsiteX8" fmla="*/ 69851 w 744755"/>
                    <a:gd name="connsiteY8" fmla="*/ 321005 h 328092"/>
                    <a:gd name="connsiteX9" fmla="*/ 117476 w 744755"/>
                    <a:gd name="connsiteY9" fmla="*/ 270205 h 328092"/>
                    <a:gd name="connsiteX10" fmla="*/ 300039 w 744755"/>
                    <a:gd name="connsiteY10" fmla="*/ 105105 h 328092"/>
                    <a:gd name="connsiteX11" fmla="*/ 442914 w 744755"/>
                    <a:gd name="connsiteY11" fmla="*/ 22555 h 328092"/>
                    <a:gd name="connsiteX12" fmla="*/ 590551 w 744755"/>
                    <a:gd name="connsiteY12" fmla="*/ 9855 h 328092"/>
                    <a:gd name="connsiteX13" fmla="*/ 744539 w 744755"/>
                    <a:gd name="connsiteY13" fmla="*/ 16205 h 32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44755" h="328092">
                      <a:moveTo>
                        <a:pt x="744539" y="16205"/>
                      </a:moveTo>
                      <a:cubicBezTo>
                        <a:pt x="749566" y="14618"/>
                        <a:pt x="665693" y="1653"/>
                        <a:pt x="620714" y="330"/>
                      </a:cubicBezTo>
                      <a:cubicBezTo>
                        <a:pt x="575735" y="-993"/>
                        <a:pt x="511441" y="1653"/>
                        <a:pt x="474664" y="8267"/>
                      </a:cubicBezTo>
                      <a:cubicBezTo>
                        <a:pt x="437887" y="14881"/>
                        <a:pt x="434976" y="19115"/>
                        <a:pt x="400051" y="40017"/>
                      </a:cubicBezTo>
                      <a:cubicBezTo>
                        <a:pt x="365126" y="60919"/>
                        <a:pt x="306124" y="99813"/>
                        <a:pt x="265114" y="133680"/>
                      </a:cubicBezTo>
                      <a:cubicBezTo>
                        <a:pt x="224104" y="167547"/>
                        <a:pt x="186268" y="212525"/>
                        <a:pt x="153989" y="243217"/>
                      </a:cubicBezTo>
                      <a:cubicBezTo>
                        <a:pt x="121710" y="273909"/>
                        <a:pt x="97104" y="303807"/>
                        <a:pt x="71439" y="317830"/>
                      </a:cubicBezTo>
                      <a:cubicBezTo>
                        <a:pt x="45774" y="331853"/>
                        <a:pt x="266" y="326826"/>
                        <a:pt x="1" y="327355"/>
                      </a:cubicBezTo>
                      <a:cubicBezTo>
                        <a:pt x="-264" y="327884"/>
                        <a:pt x="50272" y="330530"/>
                        <a:pt x="69851" y="321005"/>
                      </a:cubicBezTo>
                      <a:cubicBezTo>
                        <a:pt x="89430" y="311480"/>
                        <a:pt x="79111" y="306188"/>
                        <a:pt x="117476" y="270205"/>
                      </a:cubicBezTo>
                      <a:cubicBezTo>
                        <a:pt x="155841" y="234222"/>
                        <a:pt x="245799" y="146380"/>
                        <a:pt x="300039" y="105105"/>
                      </a:cubicBezTo>
                      <a:cubicBezTo>
                        <a:pt x="354279" y="63830"/>
                        <a:pt x="394495" y="38430"/>
                        <a:pt x="442914" y="22555"/>
                      </a:cubicBezTo>
                      <a:cubicBezTo>
                        <a:pt x="491333" y="6680"/>
                        <a:pt x="544514" y="9326"/>
                        <a:pt x="590551" y="9855"/>
                      </a:cubicBezTo>
                      <a:cubicBezTo>
                        <a:pt x="636588" y="10384"/>
                        <a:pt x="739512" y="17792"/>
                        <a:pt x="744539" y="1620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2" name="フリーフォーム: 図形 211">
                  <a:extLst>
                    <a:ext uri="{FF2B5EF4-FFF2-40B4-BE49-F238E27FC236}">
                      <a16:creationId xmlns:a16="http://schemas.microsoft.com/office/drawing/2014/main" id="{023F7C0C-D93A-483E-B7B4-FBF2722542D2}"/>
                    </a:ext>
                  </a:extLst>
                </p:cNvPr>
                <p:cNvSpPr/>
                <p:nvPr/>
              </p:nvSpPr>
              <p:spPr>
                <a:xfrm>
                  <a:off x="4315866" y="5912523"/>
                  <a:ext cx="623038" cy="218487"/>
                </a:xfrm>
                <a:custGeom>
                  <a:avLst/>
                  <a:gdLst>
                    <a:gd name="connsiteX0" fmla="*/ 622847 w 623038"/>
                    <a:gd name="connsiteY0" fmla="*/ 13615 h 218487"/>
                    <a:gd name="connsiteX1" fmla="*/ 456159 w 623038"/>
                    <a:gd name="connsiteY1" fmla="*/ 2502 h 218487"/>
                    <a:gd name="connsiteX2" fmla="*/ 179934 w 623038"/>
                    <a:gd name="connsiteY2" fmla="*/ 66002 h 218487"/>
                    <a:gd name="connsiteX3" fmla="*/ 49759 w 623038"/>
                    <a:gd name="connsiteY3" fmla="*/ 148552 h 218487"/>
                    <a:gd name="connsiteX4" fmla="*/ 547 w 623038"/>
                    <a:gd name="connsiteY4" fmla="*/ 218402 h 218487"/>
                    <a:gd name="connsiteX5" fmla="*/ 76747 w 623038"/>
                    <a:gd name="connsiteY5" fmla="*/ 161252 h 218487"/>
                    <a:gd name="connsiteX6" fmla="*/ 175172 w 623038"/>
                    <a:gd name="connsiteY6" fmla="*/ 89815 h 218487"/>
                    <a:gd name="connsiteX7" fmla="*/ 321222 w 623038"/>
                    <a:gd name="connsiteY7" fmla="*/ 45365 h 218487"/>
                    <a:gd name="connsiteX8" fmla="*/ 486322 w 623038"/>
                    <a:gd name="connsiteY8" fmla="*/ 21552 h 218487"/>
                    <a:gd name="connsiteX9" fmla="*/ 622847 w 623038"/>
                    <a:gd name="connsiteY9" fmla="*/ 13615 h 218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3038" h="218487">
                      <a:moveTo>
                        <a:pt x="622847" y="13615"/>
                      </a:moveTo>
                      <a:cubicBezTo>
                        <a:pt x="617820" y="10440"/>
                        <a:pt x="529978" y="-6229"/>
                        <a:pt x="456159" y="2502"/>
                      </a:cubicBezTo>
                      <a:cubicBezTo>
                        <a:pt x="382340" y="11233"/>
                        <a:pt x="247667" y="41660"/>
                        <a:pt x="179934" y="66002"/>
                      </a:cubicBezTo>
                      <a:cubicBezTo>
                        <a:pt x="112201" y="90344"/>
                        <a:pt x="79657" y="123152"/>
                        <a:pt x="49759" y="148552"/>
                      </a:cubicBezTo>
                      <a:cubicBezTo>
                        <a:pt x="19861" y="173952"/>
                        <a:pt x="-3951" y="216285"/>
                        <a:pt x="547" y="218402"/>
                      </a:cubicBezTo>
                      <a:cubicBezTo>
                        <a:pt x="5045" y="220519"/>
                        <a:pt x="47643" y="182683"/>
                        <a:pt x="76747" y="161252"/>
                      </a:cubicBezTo>
                      <a:cubicBezTo>
                        <a:pt x="105851" y="139821"/>
                        <a:pt x="134426" y="109130"/>
                        <a:pt x="175172" y="89815"/>
                      </a:cubicBezTo>
                      <a:cubicBezTo>
                        <a:pt x="215918" y="70501"/>
                        <a:pt x="269364" y="56742"/>
                        <a:pt x="321222" y="45365"/>
                      </a:cubicBezTo>
                      <a:cubicBezTo>
                        <a:pt x="373080" y="33988"/>
                        <a:pt x="440020" y="25256"/>
                        <a:pt x="486322" y="21552"/>
                      </a:cubicBezTo>
                      <a:cubicBezTo>
                        <a:pt x="532624" y="17848"/>
                        <a:pt x="627874" y="16790"/>
                        <a:pt x="622847" y="1361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3" name="フリーフォーム: 図形 212">
                  <a:extLst>
                    <a:ext uri="{FF2B5EF4-FFF2-40B4-BE49-F238E27FC236}">
                      <a16:creationId xmlns:a16="http://schemas.microsoft.com/office/drawing/2014/main" id="{E317C51A-CAC5-4923-9FD0-4548E10D40ED}"/>
                    </a:ext>
                  </a:extLst>
                </p:cNvPr>
                <p:cNvSpPr/>
                <p:nvPr/>
              </p:nvSpPr>
              <p:spPr>
                <a:xfrm>
                  <a:off x="4144575" y="6080766"/>
                  <a:ext cx="242275" cy="476286"/>
                </a:xfrm>
                <a:custGeom>
                  <a:avLst/>
                  <a:gdLst>
                    <a:gd name="connsiteX0" fmla="*/ 221050 w 242275"/>
                    <a:gd name="connsiteY0" fmla="*/ 2534 h 476286"/>
                    <a:gd name="connsiteX1" fmla="*/ 238513 w 242275"/>
                    <a:gd name="connsiteY1" fmla="*/ 170809 h 476286"/>
                    <a:gd name="connsiteX2" fmla="*/ 135325 w 242275"/>
                    <a:gd name="connsiteY2" fmla="*/ 250184 h 476286"/>
                    <a:gd name="connsiteX3" fmla="*/ 21025 w 242275"/>
                    <a:gd name="connsiteY3" fmla="*/ 285109 h 476286"/>
                    <a:gd name="connsiteX4" fmla="*/ 388 w 242275"/>
                    <a:gd name="connsiteY4" fmla="*/ 316859 h 476286"/>
                    <a:gd name="connsiteX5" fmla="*/ 9913 w 242275"/>
                    <a:gd name="connsiteY5" fmla="*/ 383534 h 476286"/>
                    <a:gd name="connsiteX6" fmla="*/ 38488 w 242275"/>
                    <a:gd name="connsiteY6" fmla="*/ 423222 h 476286"/>
                    <a:gd name="connsiteX7" fmla="*/ 197238 w 242275"/>
                    <a:gd name="connsiteY7" fmla="*/ 472434 h 476286"/>
                    <a:gd name="connsiteX8" fmla="*/ 92463 w 242275"/>
                    <a:gd name="connsiteY8" fmla="*/ 466084 h 476286"/>
                    <a:gd name="connsiteX9" fmla="*/ 27375 w 242275"/>
                    <a:gd name="connsiteY9" fmla="*/ 410522 h 476286"/>
                    <a:gd name="connsiteX10" fmla="*/ 9913 w 242275"/>
                    <a:gd name="connsiteY10" fmla="*/ 323209 h 476286"/>
                    <a:gd name="connsiteX11" fmla="*/ 114688 w 242275"/>
                    <a:gd name="connsiteY11" fmla="*/ 272409 h 476286"/>
                    <a:gd name="connsiteX12" fmla="*/ 206763 w 242275"/>
                    <a:gd name="connsiteY12" fmla="*/ 213672 h 476286"/>
                    <a:gd name="connsiteX13" fmla="*/ 240100 w 242275"/>
                    <a:gd name="connsiteY13" fmla="*/ 154934 h 476286"/>
                    <a:gd name="connsiteX14" fmla="*/ 233750 w 242275"/>
                    <a:gd name="connsiteY14" fmla="*/ 73972 h 476286"/>
                    <a:gd name="connsiteX15" fmla="*/ 221050 w 242275"/>
                    <a:gd name="connsiteY15" fmla="*/ 2534 h 47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2275" h="476286">
                      <a:moveTo>
                        <a:pt x="221050" y="2534"/>
                      </a:moveTo>
                      <a:cubicBezTo>
                        <a:pt x="221844" y="18673"/>
                        <a:pt x="252801" y="129534"/>
                        <a:pt x="238513" y="170809"/>
                      </a:cubicBezTo>
                      <a:cubicBezTo>
                        <a:pt x="224226" y="212084"/>
                        <a:pt x="171573" y="231134"/>
                        <a:pt x="135325" y="250184"/>
                      </a:cubicBezTo>
                      <a:cubicBezTo>
                        <a:pt x="99077" y="269234"/>
                        <a:pt x="43514" y="273997"/>
                        <a:pt x="21025" y="285109"/>
                      </a:cubicBezTo>
                      <a:cubicBezTo>
                        <a:pt x="-1465" y="296222"/>
                        <a:pt x="2240" y="300455"/>
                        <a:pt x="388" y="316859"/>
                      </a:cubicBezTo>
                      <a:cubicBezTo>
                        <a:pt x="-1464" y="333263"/>
                        <a:pt x="3563" y="365807"/>
                        <a:pt x="9913" y="383534"/>
                      </a:cubicBezTo>
                      <a:cubicBezTo>
                        <a:pt x="16263" y="401261"/>
                        <a:pt x="7267" y="408405"/>
                        <a:pt x="38488" y="423222"/>
                      </a:cubicBezTo>
                      <a:cubicBezTo>
                        <a:pt x="69709" y="438039"/>
                        <a:pt x="188242" y="465290"/>
                        <a:pt x="197238" y="472434"/>
                      </a:cubicBezTo>
                      <a:cubicBezTo>
                        <a:pt x="206234" y="479578"/>
                        <a:pt x="120773" y="476403"/>
                        <a:pt x="92463" y="466084"/>
                      </a:cubicBezTo>
                      <a:cubicBezTo>
                        <a:pt x="64153" y="455765"/>
                        <a:pt x="41133" y="434334"/>
                        <a:pt x="27375" y="410522"/>
                      </a:cubicBezTo>
                      <a:cubicBezTo>
                        <a:pt x="13617" y="386710"/>
                        <a:pt x="-4639" y="346228"/>
                        <a:pt x="9913" y="323209"/>
                      </a:cubicBezTo>
                      <a:cubicBezTo>
                        <a:pt x="24465" y="300190"/>
                        <a:pt x="81880" y="290665"/>
                        <a:pt x="114688" y="272409"/>
                      </a:cubicBezTo>
                      <a:cubicBezTo>
                        <a:pt x="147496" y="254153"/>
                        <a:pt x="185861" y="233251"/>
                        <a:pt x="206763" y="213672"/>
                      </a:cubicBezTo>
                      <a:cubicBezTo>
                        <a:pt x="227665" y="194093"/>
                        <a:pt x="235602" y="178217"/>
                        <a:pt x="240100" y="154934"/>
                      </a:cubicBezTo>
                      <a:cubicBezTo>
                        <a:pt x="244598" y="131651"/>
                        <a:pt x="235602" y="96197"/>
                        <a:pt x="233750" y="73972"/>
                      </a:cubicBezTo>
                      <a:cubicBezTo>
                        <a:pt x="231898" y="51747"/>
                        <a:pt x="220256" y="-13605"/>
                        <a:pt x="221050" y="253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4" name="フリーフォーム: 図形 213">
                  <a:extLst>
                    <a:ext uri="{FF2B5EF4-FFF2-40B4-BE49-F238E27FC236}">
                      <a16:creationId xmlns:a16="http://schemas.microsoft.com/office/drawing/2014/main" id="{C6D9E944-ABFC-40F0-A0BD-DDEA57593EF8}"/>
                    </a:ext>
                  </a:extLst>
                </p:cNvPr>
                <p:cNvSpPr/>
                <p:nvPr/>
              </p:nvSpPr>
              <p:spPr>
                <a:xfrm>
                  <a:off x="4258687" y="6221364"/>
                  <a:ext cx="642605" cy="305278"/>
                </a:xfrm>
                <a:custGeom>
                  <a:avLst/>
                  <a:gdLst>
                    <a:gd name="connsiteX0" fmla="*/ 640338 w 642605"/>
                    <a:gd name="connsiteY0" fmla="*/ 49 h 305278"/>
                    <a:gd name="connsiteX1" fmla="*/ 419676 w 642605"/>
                    <a:gd name="connsiteY1" fmla="*/ 41324 h 305278"/>
                    <a:gd name="connsiteX2" fmla="*/ 237113 w 642605"/>
                    <a:gd name="connsiteY2" fmla="*/ 200074 h 305278"/>
                    <a:gd name="connsiteX3" fmla="*/ 108526 w 642605"/>
                    <a:gd name="connsiteY3" fmla="*/ 263574 h 305278"/>
                    <a:gd name="connsiteX4" fmla="*/ 2163 w 642605"/>
                    <a:gd name="connsiteY4" fmla="*/ 304849 h 305278"/>
                    <a:gd name="connsiteX5" fmla="*/ 208538 w 642605"/>
                    <a:gd name="connsiteY5" fmla="*/ 238174 h 305278"/>
                    <a:gd name="connsiteX6" fmla="*/ 360938 w 642605"/>
                    <a:gd name="connsiteY6" fmla="*/ 131811 h 305278"/>
                    <a:gd name="connsiteX7" fmla="*/ 526038 w 642605"/>
                    <a:gd name="connsiteY7" fmla="*/ 34974 h 305278"/>
                    <a:gd name="connsiteX8" fmla="*/ 640338 w 642605"/>
                    <a:gd name="connsiteY8" fmla="*/ 49 h 305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2605" h="305278">
                      <a:moveTo>
                        <a:pt x="640338" y="49"/>
                      </a:moveTo>
                      <a:cubicBezTo>
                        <a:pt x="622611" y="1107"/>
                        <a:pt x="486880" y="7987"/>
                        <a:pt x="419676" y="41324"/>
                      </a:cubicBezTo>
                      <a:cubicBezTo>
                        <a:pt x="352472" y="74661"/>
                        <a:pt x="288971" y="163032"/>
                        <a:pt x="237113" y="200074"/>
                      </a:cubicBezTo>
                      <a:cubicBezTo>
                        <a:pt x="185255" y="237116"/>
                        <a:pt x="147684" y="246112"/>
                        <a:pt x="108526" y="263574"/>
                      </a:cubicBezTo>
                      <a:cubicBezTo>
                        <a:pt x="69368" y="281036"/>
                        <a:pt x="-14506" y="309082"/>
                        <a:pt x="2163" y="304849"/>
                      </a:cubicBezTo>
                      <a:cubicBezTo>
                        <a:pt x="18832" y="300616"/>
                        <a:pt x="148742" y="267014"/>
                        <a:pt x="208538" y="238174"/>
                      </a:cubicBezTo>
                      <a:cubicBezTo>
                        <a:pt x="268334" y="209334"/>
                        <a:pt x="308021" y="165678"/>
                        <a:pt x="360938" y="131811"/>
                      </a:cubicBezTo>
                      <a:cubicBezTo>
                        <a:pt x="413855" y="97944"/>
                        <a:pt x="484763" y="55082"/>
                        <a:pt x="526038" y="34974"/>
                      </a:cubicBezTo>
                      <a:cubicBezTo>
                        <a:pt x="567313" y="14866"/>
                        <a:pt x="658065" y="-1009"/>
                        <a:pt x="640338" y="4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5" name="フリーフォーム: 図形 214">
                  <a:extLst>
                    <a:ext uri="{FF2B5EF4-FFF2-40B4-BE49-F238E27FC236}">
                      <a16:creationId xmlns:a16="http://schemas.microsoft.com/office/drawing/2014/main" id="{655A2ACC-E399-4E1C-8E49-6218FC093AF7}"/>
                    </a:ext>
                  </a:extLst>
                </p:cNvPr>
                <p:cNvSpPr/>
                <p:nvPr/>
              </p:nvSpPr>
              <p:spPr>
                <a:xfrm>
                  <a:off x="4528851" y="6354605"/>
                  <a:ext cx="438988" cy="492433"/>
                </a:xfrm>
                <a:custGeom>
                  <a:avLst/>
                  <a:gdLst>
                    <a:gd name="connsiteX0" fmla="*/ 435262 w 438988"/>
                    <a:gd name="connsiteY0" fmla="*/ 3333 h 492433"/>
                    <a:gd name="connsiteX1" fmla="*/ 65374 w 438988"/>
                    <a:gd name="connsiteY1" fmla="*/ 133508 h 492433"/>
                    <a:gd name="connsiteX2" fmla="*/ 287 w 438988"/>
                    <a:gd name="connsiteY2" fmla="*/ 268445 h 492433"/>
                    <a:gd name="connsiteX3" fmla="*/ 41562 w 438988"/>
                    <a:gd name="connsiteY3" fmla="*/ 481170 h 492433"/>
                    <a:gd name="connsiteX4" fmla="*/ 41562 w 438988"/>
                    <a:gd name="connsiteY4" fmla="*/ 443070 h 492433"/>
                    <a:gd name="connsiteX5" fmla="*/ 39974 w 438988"/>
                    <a:gd name="connsiteY5" fmla="*/ 273208 h 492433"/>
                    <a:gd name="connsiteX6" fmla="*/ 55849 w 438988"/>
                    <a:gd name="connsiteY6" fmla="*/ 162083 h 492433"/>
                    <a:gd name="connsiteX7" fmla="*/ 246349 w 438988"/>
                    <a:gd name="connsiteY7" fmla="*/ 49370 h 492433"/>
                    <a:gd name="connsiteX8" fmla="*/ 435262 w 438988"/>
                    <a:gd name="connsiteY8" fmla="*/ 3333 h 492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8988" h="492433">
                      <a:moveTo>
                        <a:pt x="435262" y="3333"/>
                      </a:moveTo>
                      <a:cubicBezTo>
                        <a:pt x="405100" y="17356"/>
                        <a:pt x="137870" y="89323"/>
                        <a:pt x="65374" y="133508"/>
                      </a:cubicBezTo>
                      <a:cubicBezTo>
                        <a:pt x="-7122" y="177693"/>
                        <a:pt x="4256" y="210501"/>
                        <a:pt x="287" y="268445"/>
                      </a:cubicBezTo>
                      <a:cubicBezTo>
                        <a:pt x="-3682" y="326389"/>
                        <a:pt x="34683" y="452066"/>
                        <a:pt x="41562" y="481170"/>
                      </a:cubicBezTo>
                      <a:cubicBezTo>
                        <a:pt x="48441" y="510274"/>
                        <a:pt x="41827" y="477730"/>
                        <a:pt x="41562" y="443070"/>
                      </a:cubicBezTo>
                      <a:cubicBezTo>
                        <a:pt x="41297" y="408410"/>
                        <a:pt x="37593" y="320039"/>
                        <a:pt x="39974" y="273208"/>
                      </a:cubicBezTo>
                      <a:cubicBezTo>
                        <a:pt x="42355" y="226377"/>
                        <a:pt x="21453" y="199389"/>
                        <a:pt x="55849" y="162083"/>
                      </a:cubicBezTo>
                      <a:cubicBezTo>
                        <a:pt x="90245" y="124777"/>
                        <a:pt x="188405" y="76358"/>
                        <a:pt x="246349" y="49370"/>
                      </a:cubicBezTo>
                      <a:cubicBezTo>
                        <a:pt x="304293" y="22383"/>
                        <a:pt x="465424" y="-10690"/>
                        <a:pt x="435262" y="333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6" name="フリーフォーム: 図形 215">
                  <a:extLst>
                    <a:ext uri="{FF2B5EF4-FFF2-40B4-BE49-F238E27FC236}">
                      <a16:creationId xmlns:a16="http://schemas.microsoft.com/office/drawing/2014/main" id="{02C250F4-E127-49EE-9F19-BACE4B112A12}"/>
                    </a:ext>
                  </a:extLst>
                </p:cNvPr>
                <p:cNvSpPr/>
                <p:nvPr/>
              </p:nvSpPr>
              <p:spPr>
                <a:xfrm>
                  <a:off x="3832080" y="6200339"/>
                  <a:ext cx="518475" cy="604303"/>
                </a:xfrm>
                <a:custGeom>
                  <a:avLst/>
                  <a:gdLst>
                    <a:gd name="connsiteX0" fmla="*/ 517670 w 518475"/>
                    <a:gd name="connsiteY0" fmla="*/ 346511 h 604303"/>
                    <a:gd name="connsiteX1" fmla="*/ 457345 w 518475"/>
                    <a:gd name="connsiteY1" fmla="*/ 559236 h 604303"/>
                    <a:gd name="connsiteX2" fmla="*/ 260495 w 518475"/>
                    <a:gd name="connsiteY2" fmla="*/ 578286 h 604303"/>
                    <a:gd name="connsiteX3" fmla="*/ 108095 w 518475"/>
                    <a:gd name="connsiteY3" fmla="*/ 260786 h 604303"/>
                    <a:gd name="connsiteX4" fmla="*/ 145 w 518475"/>
                    <a:gd name="connsiteY4" fmla="*/ 436 h 604303"/>
                    <a:gd name="connsiteX5" fmla="*/ 85870 w 518475"/>
                    <a:gd name="connsiteY5" fmla="*/ 203636 h 604303"/>
                    <a:gd name="connsiteX6" fmla="*/ 127145 w 518475"/>
                    <a:gd name="connsiteY6" fmla="*/ 384611 h 604303"/>
                    <a:gd name="connsiteX7" fmla="*/ 336695 w 518475"/>
                    <a:gd name="connsiteY7" fmla="*/ 587811 h 604303"/>
                    <a:gd name="connsiteX8" fmla="*/ 479570 w 518475"/>
                    <a:gd name="connsiteY8" fmla="*/ 562411 h 604303"/>
                    <a:gd name="connsiteX9" fmla="*/ 517670 w 518475"/>
                    <a:gd name="connsiteY9" fmla="*/ 346511 h 60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8475" h="604303">
                      <a:moveTo>
                        <a:pt x="517670" y="346511"/>
                      </a:moveTo>
                      <a:cubicBezTo>
                        <a:pt x="513966" y="345982"/>
                        <a:pt x="500207" y="520607"/>
                        <a:pt x="457345" y="559236"/>
                      </a:cubicBezTo>
                      <a:cubicBezTo>
                        <a:pt x="414482" y="597865"/>
                        <a:pt x="318703" y="628028"/>
                        <a:pt x="260495" y="578286"/>
                      </a:cubicBezTo>
                      <a:cubicBezTo>
                        <a:pt x="202287" y="528544"/>
                        <a:pt x="151487" y="357094"/>
                        <a:pt x="108095" y="260786"/>
                      </a:cubicBezTo>
                      <a:cubicBezTo>
                        <a:pt x="64703" y="164478"/>
                        <a:pt x="3849" y="9961"/>
                        <a:pt x="145" y="436"/>
                      </a:cubicBezTo>
                      <a:cubicBezTo>
                        <a:pt x="-3559" y="-9089"/>
                        <a:pt x="64703" y="139607"/>
                        <a:pt x="85870" y="203636"/>
                      </a:cubicBezTo>
                      <a:cubicBezTo>
                        <a:pt x="107037" y="267665"/>
                        <a:pt x="85341" y="320582"/>
                        <a:pt x="127145" y="384611"/>
                      </a:cubicBezTo>
                      <a:cubicBezTo>
                        <a:pt x="168949" y="448640"/>
                        <a:pt x="277958" y="558178"/>
                        <a:pt x="336695" y="587811"/>
                      </a:cubicBezTo>
                      <a:cubicBezTo>
                        <a:pt x="395432" y="617444"/>
                        <a:pt x="446233" y="596278"/>
                        <a:pt x="479570" y="562411"/>
                      </a:cubicBezTo>
                      <a:cubicBezTo>
                        <a:pt x="512907" y="528544"/>
                        <a:pt x="521374" y="347040"/>
                        <a:pt x="517670" y="3465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7" name="フリーフォーム: 図形 216">
                  <a:extLst>
                    <a:ext uri="{FF2B5EF4-FFF2-40B4-BE49-F238E27FC236}">
                      <a16:creationId xmlns:a16="http://schemas.microsoft.com/office/drawing/2014/main" id="{2BFDE693-EC82-4FEB-8358-9341ECE481D2}"/>
                    </a:ext>
                  </a:extLst>
                </p:cNvPr>
                <p:cNvSpPr/>
                <p:nvPr/>
              </p:nvSpPr>
              <p:spPr>
                <a:xfrm>
                  <a:off x="4121546" y="3500208"/>
                  <a:ext cx="159318" cy="262781"/>
                </a:xfrm>
                <a:custGeom>
                  <a:avLst/>
                  <a:gdLst>
                    <a:gd name="connsiteX0" fmla="*/ 63104 w 159318"/>
                    <a:gd name="connsiteY0" fmla="*/ 1817 h 262781"/>
                    <a:gd name="connsiteX1" fmla="*/ 31354 w 159318"/>
                    <a:gd name="connsiteY1" fmla="*/ 109767 h 262781"/>
                    <a:gd name="connsiteX2" fmla="*/ 107554 w 159318"/>
                    <a:gd name="connsiteY2" fmla="*/ 227242 h 262781"/>
                    <a:gd name="connsiteX3" fmla="*/ 158354 w 159318"/>
                    <a:gd name="connsiteY3" fmla="*/ 262167 h 262781"/>
                    <a:gd name="connsiteX4" fmla="*/ 63104 w 159318"/>
                    <a:gd name="connsiteY4" fmla="*/ 205017 h 262781"/>
                    <a:gd name="connsiteX5" fmla="*/ 15479 w 159318"/>
                    <a:gd name="connsiteY5" fmla="*/ 144692 h 262781"/>
                    <a:gd name="connsiteX6" fmla="*/ 2779 w 159318"/>
                    <a:gd name="connsiteY6" fmla="*/ 49442 h 262781"/>
                    <a:gd name="connsiteX7" fmla="*/ 63104 w 159318"/>
                    <a:gd name="connsiteY7" fmla="*/ 1817 h 262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9318" h="262781">
                      <a:moveTo>
                        <a:pt x="63104" y="1817"/>
                      </a:moveTo>
                      <a:cubicBezTo>
                        <a:pt x="67867" y="11871"/>
                        <a:pt x="23946" y="72196"/>
                        <a:pt x="31354" y="109767"/>
                      </a:cubicBezTo>
                      <a:cubicBezTo>
                        <a:pt x="38762" y="147338"/>
                        <a:pt x="86387" y="201842"/>
                        <a:pt x="107554" y="227242"/>
                      </a:cubicBezTo>
                      <a:cubicBezTo>
                        <a:pt x="128721" y="252642"/>
                        <a:pt x="165762" y="265871"/>
                        <a:pt x="158354" y="262167"/>
                      </a:cubicBezTo>
                      <a:cubicBezTo>
                        <a:pt x="150946" y="258463"/>
                        <a:pt x="86916" y="224596"/>
                        <a:pt x="63104" y="205017"/>
                      </a:cubicBezTo>
                      <a:cubicBezTo>
                        <a:pt x="39292" y="185438"/>
                        <a:pt x="25533" y="170621"/>
                        <a:pt x="15479" y="144692"/>
                      </a:cubicBezTo>
                      <a:cubicBezTo>
                        <a:pt x="5425" y="118763"/>
                        <a:pt x="-5159" y="73255"/>
                        <a:pt x="2779" y="49442"/>
                      </a:cubicBezTo>
                      <a:cubicBezTo>
                        <a:pt x="10716" y="25630"/>
                        <a:pt x="58341" y="-8237"/>
                        <a:pt x="63104" y="181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8" name="フリーフォーム: 図形 217">
                  <a:extLst>
                    <a:ext uri="{FF2B5EF4-FFF2-40B4-BE49-F238E27FC236}">
                      <a16:creationId xmlns:a16="http://schemas.microsoft.com/office/drawing/2014/main" id="{58F8FF3D-DE39-4A87-9E0F-FFEA06B0C115}"/>
                    </a:ext>
                  </a:extLst>
                </p:cNvPr>
                <p:cNvSpPr/>
                <p:nvPr/>
              </p:nvSpPr>
              <p:spPr>
                <a:xfrm>
                  <a:off x="4034887" y="3475669"/>
                  <a:ext cx="214154" cy="314985"/>
                </a:xfrm>
                <a:custGeom>
                  <a:avLst/>
                  <a:gdLst>
                    <a:gd name="connsiteX0" fmla="*/ 48163 w 214154"/>
                    <a:gd name="connsiteY0" fmla="*/ 956 h 314985"/>
                    <a:gd name="connsiteX1" fmla="*/ 538 w 214154"/>
                    <a:gd name="connsiteY1" fmla="*/ 143831 h 314985"/>
                    <a:gd name="connsiteX2" fmla="*/ 86263 w 214154"/>
                    <a:gd name="connsiteY2" fmla="*/ 261306 h 314985"/>
                    <a:gd name="connsiteX3" fmla="*/ 152938 w 214154"/>
                    <a:gd name="connsiteY3" fmla="*/ 312106 h 314985"/>
                    <a:gd name="connsiteX4" fmla="*/ 213263 w 214154"/>
                    <a:gd name="connsiteY4" fmla="*/ 302581 h 314985"/>
                    <a:gd name="connsiteX5" fmla="*/ 105313 w 214154"/>
                    <a:gd name="connsiteY5" fmla="*/ 251781 h 314985"/>
                    <a:gd name="connsiteX6" fmla="*/ 48163 w 214154"/>
                    <a:gd name="connsiteY6" fmla="*/ 172406 h 314985"/>
                    <a:gd name="connsiteX7" fmla="*/ 13238 w 214154"/>
                    <a:gd name="connsiteY7" fmla="*/ 86681 h 314985"/>
                    <a:gd name="connsiteX8" fmla="*/ 48163 w 214154"/>
                    <a:gd name="connsiteY8" fmla="*/ 956 h 314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154" h="314985">
                      <a:moveTo>
                        <a:pt x="48163" y="956"/>
                      </a:moveTo>
                      <a:cubicBezTo>
                        <a:pt x="46046" y="10481"/>
                        <a:pt x="-5812" y="100439"/>
                        <a:pt x="538" y="143831"/>
                      </a:cubicBezTo>
                      <a:cubicBezTo>
                        <a:pt x="6888" y="187223"/>
                        <a:pt x="60863" y="233260"/>
                        <a:pt x="86263" y="261306"/>
                      </a:cubicBezTo>
                      <a:cubicBezTo>
                        <a:pt x="111663" y="289352"/>
                        <a:pt x="131772" y="305227"/>
                        <a:pt x="152938" y="312106"/>
                      </a:cubicBezTo>
                      <a:cubicBezTo>
                        <a:pt x="174104" y="318985"/>
                        <a:pt x="221200" y="312635"/>
                        <a:pt x="213263" y="302581"/>
                      </a:cubicBezTo>
                      <a:cubicBezTo>
                        <a:pt x="205326" y="292527"/>
                        <a:pt x="132830" y="273477"/>
                        <a:pt x="105313" y="251781"/>
                      </a:cubicBezTo>
                      <a:cubicBezTo>
                        <a:pt x="77796" y="230085"/>
                        <a:pt x="63509" y="199923"/>
                        <a:pt x="48163" y="172406"/>
                      </a:cubicBezTo>
                      <a:cubicBezTo>
                        <a:pt x="32817" y="144889"/>
                        <a:pt x="11651" y="117902"/>
                        <a:pt x="13238" y="86681"/>
                      </a:cubicBezTo>
                      <a:cubicBezTo>
                        <a:pt x="14825" y="55460"/>
                        <a:pt x="50280" y="-8569"/>
                        <a:pt x="48163" y="95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9" name="フリーフォーム: 図形 218">
                  <a:extLst>
                    <a:ext uri="{FF2B5EF4-FFF2-40B4-BE49-F238E27FC236}">
                      <a16:creationId xmlns:a16="http://schemas.microsoft.com/office/drawing/2014/main" id="{C60719E7-5F59-4798-B62B-26833F2CACC8}"/>
                    </a:ext>
                  </a:extLst>
                </p:cNvPr>
                <p:cNvSpPr/>
                <p:nvPr/>
              </p:nvSpPr>
              <p:spPr>
                <a:xfrm>
                  <a:off x="4159243" y="3783782"/>
                  <a:ext cx="200710" cy="327855"/>
                </a:xfrm>
                <a:custGeom>
                  <a:avLst/>
                  <a:gdLst>
                    <a:gd name="connsiteX0" fmla="*/ 7 w 200710"/>
                    <a:gd name="connsiteY0" fmla="*/ 818 h 327855"/>
                    <a:gd name="connsiteX1" fmla="*/ 34932 w 200710"/>
                    <a:gd name="connsiteY1" fmla="*/ 153218 h 327855"/>
                    <a:gd name="connsiteX2" fmla="*/ 104782 w 200710"/>
                    <a:gd name="connsiteY2" fmla="*/ 232593 h 327855"/>
                    <a:gd name="connsiteX3" fmla="*/ 200032 w 200710"/>
                    <a:gd name="connsiteY3" fmla="*/ 327843 h 327855"/>
                    <a:gd name="connsiteX4" fmla="*/ 142882 w 200710"/>
                    <a:gd name="connsiteY4" fmla="*/ 226243 h 327855"/>
                    <a:gd name="connsiteX5" fmla="*/ 57157 w 200710"/>
                    <a:gd name="connsiteY5" fmla="*/ 172268 h 327855"/>
                    <a:gd name="connsiteX6" fmla="*/ 31757 w 200710"/>
                    <a:gd name="connsiteY6" fmla="*/ 96068 h 327855"/>
                    <a:gd name="connsiteX7" fmla="*/ 7 w 200710"/>
                    <a:gd name="connsiteY7" fmla="*/ 818 h 327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710" h="327855">
                      <a:moveTo>
                        <a:pt x="7" y="818"/>
                      </a:moveTo>
                      <a:cubicBezTo>
                        <a:pt x="536" y="10343"/>
                        <a:pt x="17470" y="114589"/>
                        <a:pt x="34932" y="153218"/>
                      </a:cubicBezTo>
                      <a:cubicBezTo>
                        <a:pt x="52394" y="191847"/>
                        <a:pt x="77265" y="203489"/>
                        <a:pt x="104782" y="232593"/>
                      </a:cubicBezTo>
                      <a:cubicBezTo>
                        <a:pt x="132299" y="261697"/>
                        <a:pt x="193682" y="328901"/>
                        <a:pt x="200032" y="327843"/>
                      </a:cubicBezTo>
                      <a:cubicBezTo>
                        <a:pt x="206382" y="326785"/>
                        <a:pt x="166694" y="252172"/>
                        <a:pt x="142882" y="226243"/>
                      </a:cubicBezTo>
                      <a:cubicBezTo>
                        <a:pt x="119070" y="200314"/>
                        <a:pt x="75678" y="193964"/>
                        <a:pt x="57157" y="172268"/>
                      </a:cubicBezTo>
                      <a:cubicBezTo>
                        <a:pt x="38636" y="150572"/>
                        <a:pt x="35990" y="124643"/>
                        <a:pt x="31757" y="96068"/>
                      </a:cubicBezTo>
                      <a:cubicBezTo>
                        <a:pt x="27524" y="67493"/>
                        <a:pt x="-522" y="-8707"/>
                        <a:pt x="7" y="81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0" name="フリーフォーム: 図形 219">
                  <a:extLst>
                    <a:ext uri="{FF2B5EF4-FFF2-40B4-BE49-F238E27FC236}">
                      <a16:creationId xmlns:a16="http://schemas.microsoft.com/office/drawing/2014/main" id="{34694EDD-AD5C-40FB-8762-34AC0B170464}"/>
                    </a:ext>
                  </a:extLst>
                </p:cNvPr>
                <p:cNvSpPr/>
                <p:nvPr/>
              </p:nvSpPr>
              <p:spPr>
                <a:xfrm>
                  <a:off x="4259166" y="3787708"/>
                  <a:ext cx="36895" cy="209917"/>
                </a:xfrm>
                <a:custGeom>
                  <a:avLst/>
                  <a:gdLst>
                    <a:gd name="connsiteX0" fmla="*/ 4859 w 36895"/>
                    <a:gd name="connsiteY0" fmla="*/ 67 h 209917"/>
                    <a:gd name="connsiteX1" fmla="*/ 17559 w 36895"/>
                    <a:gd name="connsiteY1" fmla="*/ 155642 h 209917"/>
                    <a:gd name="connsiteX2" fmla="*/ 36609 w 36895"/>
                    <a:gd name="connsiteY2" fmla="*/ 209617 h 209917"/>
                    <a:gd name="connsiteX3" fmla="*/ 1684 w 36895"/>
                    <a:gd name="connsiteY3" fmla="*/ 136592 h 209917"/>
                    <a:gd name="connsiteX4" fmla="*/ 4859 w 36895"/>
                    <a:gd name="connsiteY4" fmla="*/ 67 h 209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95" h="209917">
                      <a:moveTo>
                        <a:pt x="4859" y="67"/>
                      </a:moveTo>
                      <a:cubicBezTo>
                        <a:pt x="7505" y="3242"/>
                        <a:pt x="12267" y="120717"/>
                        <a:pt x="17559" y="155642"/>
                      </a:cubicBezTo>
                      <a:cubicBezTo>
                        <a:pt x="22851" y="190567"/>
                        <a:pt x="39255" y="212792"/>
                        <a:pt x="36609" y="209617"/>
                      </a:cubicBezTo>
                      <a:cubicBezTo>
                        <a:pt x="33963" y="206442"/>
                        <a:pt x="5917" y="166225"/>
                        <a:pt x="1684" y="136592"/>
                      </a:cubicBezTo>
                      <a:cubicBezTo>
                        <a:pt x="-2549" y="106959"/>
                        <a:pt x="2213" y="-3108"/>
                        <a:pt x="4859" y="6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1" name="フリーフォーム: 図形 220">
                  <a:extLst>
                    <a:ext uri="{FF2B5EF4-FFF2-40B4-BE49-F238E27FC236}">
                      <a16:creationId xmlns:a16="http://schemas.microsoft.com/office/drawing/2014/main" id="{902D5A31-968D-4E77-BAA3-6B62D2629C50}"/>
                    </a:ext>
                  </a:extLst>
                </p:cNvPr>
                <p:cNvSpPr/>
                <p:nvPr/>
              </p:nvSpPr>
              <p:spPr>
                <a:xfrm>
                  <a:off x="4216150" y="3419092"/>
                  <a:ext cx="355857" cy="622949"/>
                </a:xfrm>
                <a:custGeom>
                  <a:avLst/>
                  <a:gdLst>
                    <a:gd name="connsiteX0" fmla="*/ 250 w 355857"/>
                    <a:gd name="connsiteY0" fmla="*/ 383 h 622949"/>
                    <a:gd name="connsiteX1" fmla="*/ 105025 w 355857"/>
                    <a:gd name="connsiteY1" fmla="*/ 238508 h 622949"/>
                    <a:gd name="connsiteX2" fmla="*/ 203450 w 355857"/>
                    <a:gd name="connsiteY2" fmla="*/ 336933 h 622949"/>
                    <a:gd name="connsiteX3" fmla="*/ 216150 w 355857"/>
                    <a:gd name="connsiteY3" fmla="*/ 435358 h 622949"/>
                    <a:gd name="connsiteX4" fmla="*/ 212975 w 355857"/>
                    <a:gd name="connsiteY4" fmla="*/ 514733 h 622949"/>
                    <a:gd name="connsiteX5" fmla="*/ 355850 w 355857"/>
                    <a:gd name="connsiteY5" fmla="*/ 622683 h 622949"/>
                    <a:gd name="connsiteX6" fmla="*/ 219325 w 355857"/>
                    <a:gd name="connsiteY6" fmla="*/ 540133 h 622949"/>
                    <a:gd name="connsiteX7" fmla="*/ 184400 w 355857"/>
                    <a:gd name="connsiteY7" fmla="*/ 384558 h 622949"/>
                    <a:gd name="connsiteX8" fmla="*/ 111375 w 355857"/>
                    <a:gd name="connsiteY8" fmla="*/ 257558 h 622949"/>
                    <a:gd name="connsiteX9" fmla="*/ 76450 w 355857"/>
                    <a:gd name="connsiteY9" fmla="*/ 184533 h 622949"/>
                    <a:gd name="connsiteX10" fmla="*/ 250 w 355857"/>
                    <a:gd name="connsiteY10" fmla="*/ 383 h 622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5857" h="622949">
                      <a:moveTo>
                        <a:pt x="250" y="383"/>
                      </a:moveTo>
                      <a:cubicBezTo>
                        <a:pt x="5012" y="9379"/>
                        <a:pt x="71158" y="182416"/>
                        <a:pt x="105025" y="238508"/>
                      </a:cubicBezTo>
                      <a:cubicBezTo>
                        <a:pt x="138892" y="294600"/>
                        <a:pt x="184929" y="304125"/>
                        <a:pt x="203450" y="336933"/>
                      </a:cubicBezTo>
                      <a:cubicBezTo>
                        <a:pt x="221971" y="369741"/>
                        <a:pt x="214563" y="405725"/>
                        <a:pt x="216150" y="435358"/>
                      </a:cubicBezTo>
                      <a:cubicBezTo>
                        <a:pt x="217737" y="464991"/>
                        <a:pt x="189692" y="483512"/>
                        <a:pt x="212975" y="514733"/>
                      </a:cubicBezTo>
                      <a:cubicBezTo>
                        <a:pt x="236258" y="545954"/>
                        <a:pt x="354792" y="618450"/>
                        <a:pt x="355850" y="622683"/>
                      </a:cubicBezTo>
                      <a:cubicBezTo>
                        <a:pt x="356908" y="626916"/>
                        <a:pt x="247900" y="579821"/>
                        <a:pt x="219325" y="540133"/>
                      </a:cubicBezTo>
                      <a:cubicBezTo>
                        <a:pt x="190750" y="500446"/>
                        <a:pt x="202392" y="431654"/>
                        <a:pt x="184400" y="384558"/>
                      </a:cubicBezTo>
                      <a:cubicBezTo>
                        <a:pt x="166408" y="337462"/>
                        <a:pt x="129367" y="290895"/>
                        <a:pt x="111375" y="257558"/>
                      </a:cubicBezTo>
                      <a:cubicBezTo>
                        <a:pt x="93383" y="224221"/>
                        <a:pt x="92854" y="225808"/>
                        <a:pt x="76450" y="184533"/>
                      </a:cubicBezTo>
                      <a:cubicBezTo>
                        <a:pt x="60046" y="143258"/>
                        <a:pt x="-4512" y="-8613"/>
                        <a:pt x="250" y="3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2" name="フリーフォーム: 図形 221">
                  <a:extLst>
                    <a:ext uri="{FF2B5EF4-FFF2-40B4-BE49-F238E27FC236}">
                      <a16:creationId xmlns:a16="http://schemas.microsoft.com/office/drawing/2014/main" id="{2E9C94C2-B97B-4AA4-9AA2-564D69670B76}"/>
                    </a:ext>
                  </a:extLst>
                </p:cNvPr>
                <p:cNvSpPr/>
                <p:nvPr/>
              </p:nvSpPr>
              <p:spPr>
                <a:xfrm>
                  <a:off x="4267190" y="3451099"/>
                  <a:ext cx="252977" cy="532879"/>
                </a:xfrm>
                <a:custGeom>
                  <a:avLst/>
                  <a:gdLst>
                    <a:gd name="connsiteX0" fmla="*/ 10 w 252977"/>
                    <a:gd name="connsiteY0" fmla="*/ 126 h 532879"/>
                    <a:gd name="connsiteX1" fmla="*/ 114310 w 252977"/>
                    <a:gd name="connsiteY1" fmla="*/ 196976 h 532879"/>
                    <a:gd name="connsiteX2" fmla="*/ 234960 w 252977"/>
                    <a:gd name="connsiteY2" fmla="*/ 317626 h 532879"/>
                    <a:gd name="connsiteX3" fmla="*/ 250835 w 252977"/>
                    <a:gd name="connsiteY3" fmla="*/ 466851 h 532879"/>
                    <a:gd name="connsiteX4" fmla="*/ 219085 w 252977"/>
                    <a:gd name="connsiteY4" fmla="*/ 530351 h 532879"/>
                    <a:gd name="connsiteX5" fmla="*/ 222260 w 252977"/>
                    <a:gd name="connsiteY5" fmla="*/ 387476 h 532879"/>
                    <a:gd name="connsiteX6" fmla="*/ 206385 w 252977"/>
                    <a:gd name="connsiteY6" fmla="*/ 276351 h 532879"/>
                    <a:gd name="connsiteX7" fmla="*/ 120660 w 252977"/>
                    <a:gd name="connsiteY7" fmla="*/ 168401 h 532879"/>
                    <a:gd name="connsiteX8" fmla="*/ 10 w 252977"/>
                    <a:gd name="connsiteY8" fmla="*/ 126 h 532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2977" h="532879">
                      <a:moveTo>
                        <a:pt x="10" y="126"/>
                      </a:moveTo>
                      <a:cubicBezTo>
                        <a:pt x="-1048" y="4888"/>
                        <a:pt x="75152" y="144059"/>
                        <a:pt x="114310" y="196976"/>
                      </a:cubicBezTo>
                      <a:cubicBezTo>
                        <a:pt x="153468" y="249893"/>
                        <a:pt x="212206" y="272647"/>
                        <a:pt x="234960" y="317626"/>
                      </a:cubicBezTo>
                      <a:cubicBezTo>
                        <a:pt x="257714" y="362605"/>
                        <a:pt x="253481" y="431397"/>
                        <a:pt x="250835" y="466851"/>
                      </a:cubicBezTo>
                      <a:cubicBezTo>
                        <a:pt x="248189" y="502305"/>
                        <a:pt x="223847" y="543580"/>
                        <a:pt x="219085" y="530351"/>
                      </a:cubicBezTo>
                      <a:cubicBezTo>
                        <a:pt x="214323" y="517122"/>
                        <a:pt x="224377" y="429809"/>
                        <a:pt x="222260" y="387476"/>
                      </a:cubicBezTo>
                      <a:cubicBezTo>
                        <a:pt x="220143" y="345143"/>
                        <a:pt x="223318" y="312864"/>
                        <a:pt x="206385" y="276351"/>
                      </a:cubicBezTo>
                      <a:cubicBezTo>
                        <a:pt x="189452" y="239839"/>
                        <a:pt x="155585" y="210734"/>
                        <a:pt x="120660" y="168401"/>
                      </a:cubicBezTo>
                      <a:cubicBezTo>
                        <a:pt x="85735" y="126068"/>
                        <a:pt x="1068" y="-4636"/>
                        <a:pt x="10" y="1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3" name="フリーフォーム: 図形 222">
                  <a:extLst>
                    <a:ext uri="{FF2B5EF4-FFF2-40B4-BE49-F238E27FC236}">
                      <a16:creationId xmlns:a16="http://schemas.microsoft.com/office/drawing/2014/main" id="{21629E04-3510-4131-9884-2359A484FBCF}"/>
                    </a:ext>
                  </a:extLst>
                </p:cNvPr>
                <p:cNvSpPr/>
                <p:nvPr/>
              </p:nvSpPr>
              <p:spPr>
                <a:xfrm>
                  <a:off x="4486135" y="3512285"/>
                  <a:ext cx="329202" cy="623762"/>
                </a:xfrm>
                <a:custGeom>
                  <a:avLst/>
                  <a:gdLst>
                    <a:gd name="connsiteX0" fmla="*/ 140 w 329202"/>
                    <a:gd name="connsiteY0" fmla="*/ 2440 h 623762"/>
                    <a:gd name="connsiteX1" fmla="*/ 225565 w 329202"/>
                    <a:gd name="connsiteY1" fmla="*/ 104040 h 623762"/>
                    <a:gd name="connsiteX2" fmla="*/ 327165 w 329202"/>
                    <a:gd name="connsiteY2" fmla="*/ 345340 h 623762"/>
                    <a:gd name="connsiteX3" fmla="*/ 292240 w 329202"/>
                    <a:gd name="connsiteY3" fmla="*/ 440590 h 623762"/>
                    <a:gd name="connsiteX4" fmla="*/ 276365 w 329202"/>
                    <a:gd name="connsiteY4" fmla="*/ 443765 h 623762"/>
                    <a:gd name="connsiteX5" fmla="*/ 276365 w 329202"/>
                    <a:gd name="connsiteY5" fmla="*/ 542190 h 623762"/>
                    <a:gd name="connsiteX6" fmla="*/ 241440 w 329202"/>
                    <a:gd name="connsiteY6" fmla="*/ 456465 h 623762"/>
                    <a:gd name="connsiteX7" fmla="*/ 203340 w 329202"/>
                    <a:gd name="connsiteY7" fmla="*/ 431065 h 623762"/>
                    <a:gd name="connsiteX8" fmla="*/ 228740 w 329202"/>
                    <a:gd name="connsiteY8" fmla="*/ 573940 h 623762"/>
                    <a:gd name="connsiteX9" fmla="*/ 219215 w 329202"/>
                    <a:gd name="connsiteY9" fmla="*/ 621565 h 623762"/>
                    <a:gd name="connsiteX10" fmla="*/ 203340 w 329202"/>
                    <a:gd name="connsiteY10" fmla="*/ 513615 h 623762"/>
                    <a:gd name="connsiteX11" fmla="*/ 190640 w 329202"/>
                    <a:gd name="connsiteY11" fmla="*/ 434240 h 623762"/>
                    <a:gd name="connsiteX12" fmla="*/ 270015 w 329202"/>
                    <a:gd name="connsiteY12" fmla="*/ 500915 h 623762"/>
                    <a:gd name="connsiteX13" fmla="*/ 285890 w 329202"/>
                    <a:gd name="connsiteY13" fmla="*/ 392965 h 623762"/>
                    <a:gd name="connsiteX14" fmla="*/ 304940 w 329202"/>
                    <a:gd name="connsiteY14" fmla="*/ 370740 h 623762"/>
                    <a:gd name="connsiteX15" fmla="*/ 260490 w 329202"/>
                    <a:gd name="connsiteY15" fmla="*/ 196115 h 623762"/>
                    <a:gd name="connsiteX16" fmla="*/ 140 w 329202"/>
                    <a:gd name="connsiteY16" fmla="*/ 2440 h 623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9202" h="623762">
                      <a:moveTo>
                        <a:pt x="140" y="2440"/>
                      </a:moveTo>
                      <a:cubicBezTo>
                        <a:pt x="-5681" y="-12906"/>
                        <a:pt x="171061" y="46890"/>
                        <a:pt x="225565" y="104040"/>
                      </a:cubicBezTo>
                      <a:cubicBezTo>
                        <a:pt x="280069" y="161190"/>
                        <a:pt x="316053" y="289248"/>
                        <a:pt x="327165" y="345340"/>
                      </a:cubicBezTo>
                      <a:cubicBezTo>
                        <a:pt x="338277" y="401432"/>
                        <a:pt x="300707" y="424186"/>
                        <a:pt x="292240" y="440590"/>
                      </a:cubicBezTo>
                      <a:cubicBezTo>
                        <a:pt x="283773" y="456994"/>
                        <a:pt x="279011" y="426832"/>
                        <a:pt x="276365" y="443765"/>
                      </a:cubicBezTo>
                      <a:cubicBezTo>
                        <a:pt x="273719" y="460698"/>
                        <a:pt x="282186" y="540073"/>
                        <a:pt x="276365" y="542190"/>
                      </a:cubicBezTo>
                      <a:cubicBezTo>
                        <a:pt x="270544" y="544307"/>
                        <a:pt x="253611" y="474986"/>
                        <a:pt x="241440" y="456465"/>
                      </a:cubicBezTo>
                      <a:cubicBezTo>
                        <a:pt x="229269" y="437944"/>
                        <a:pt x="205457" y="411486"/>
                        <a:pt x="203340" y="431065"/>
                      </a:cubicBezTo>
                      <a:cubicBezTo>
                        <a:pt x="201223" y="450644"/>
                        <a:pt x="226094" y="542190"/>
                        <a:pt x="228740" y="573940"/>
                      </a:cubicBezTo>
                      <a:cubicBezTo>
                        <a:pt x="231386" y="605690"/>
                        <a:pt x="223448" y="631619"/>
                        <a:pt x="219215" y="621565"/>
                      </a:cubicBezTo>
                      <a:cubicBezTo>
                        <a:pt x="214982" y="611511"/>
                        <a:pt x="208102" y="544836"/>
                        <a:pt x="203340" y="513615"/>
                      </a:cubicBezTo>
                      <a:cubicBezTo>
                        <a:pt x="198578" y="482394"/>
                        <a:pt x="179528" y="436357"/>
                        <a:pt x="190640" y="434240"/>
                      </a:cubicBezTo>
                      <a:cubicBezTo>
                        <a:pt x="201752" y="432123"/>
                        <a:pt x="254140" y="507794"/>
                        <a:pt x="270015" y="500915"/>
                      </a:cubicBezTo>
                      <a:cubicBezTo>
                        <a:pt x="285890" y="494036"/>
                        <a:pt x="280069" y="414661"/>
                        <a:pt x="285890" y="392965"/>
                      </a:cubicBezTo>
                      <a:cubicBezTo>
                        <a:pt x="291711" y="371269"/>
                        <a:pt x="309173" y="403548"/>
                        <a:pt x="304940" y="370740"/>
                      </a:cubicBezTo>
                      <a:cubicBezTo>
                        <a:pt x="300707" y="337932"/>
                        <a:pt x="311290" y="259086"/>
                        <a:pt x="260490" y="196115"/>
                      </a:cubicBezTo>
                      <a:cubicBezTo>
                        <a:pt x="209690" y="133144"/>
                        <a:pt x="5961" y="17786"/>
                        <a:pt x="140" y="24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4" name="フリーフォーム: 図形 223">
                  <a:extLst>
                    <a:ext uri="{FF2B5EF4-FFF2-40B4-BE49-F238E27FC236}">
                      <a16:creationId xmlns:a16="http://schemas.microsoft.com/office/drawing/2014/main" id="{7EC533DD-EA01-4EF6-96B2-DCC02F8D2EF4}"/>
                    </a:ext>
                  </a:extLst>
                </p:cNvPr>
                <p:cNvSpPr/>
                <p:nvPr/>
              </p:nvSpPr>
              <p:spPr>
                <a:xfrm>
                  <a:off x="4504328" y="3075715"/>
                  <a:ext cx="166536" cy="411511"/>
                </a:xfrm>
                <a:custGeom>
                  <a:avLst/>
                  <a:gdLst>
                    <a:gd name="connsiteX0" fmla="*/ 997 w 166536"/>
                    <a:gd name="connsiteY0" fmla="*/ 860 h 411511"/>
                    <a:gd name="connsiteX1" fmla="*/ 127997 w 166536"/>
                    <a:gd name="connsiteY1" fmla="*/ 175485 h 411511"/>
                    <a:gd name="connsiteX2" fmla="*/ 127997 w 166536"/>
                    <a:gd name="connsiteY2" fmla="*/ 277085 h 411511"/>
                    <a:gd name="connsiteX3" fmla="*/ 162922 w 166536"/>
                    <a:gd name="connsiteY3" fmla="*/ 404085 h 411511"/>
                    <a:gd name="connsiteX4" fmla="*/ 162922 w 166536"/>
                    <a:gd name="connsiteY4" fmla="*/ 385035 h 411511"/>
                    <a:gd name="connsiteX5" fmla="*/ 140697 w 166536"/>
                    <a:gd name="connsiteY5" fmla="*/ 289785 h 411511"/>
                    <a:gd name="connsiteX6" fmla="*/ 115297 w 166536"/>
                    <a:gd name="connsiteY6" fmla="*/ 191360 h 411511"/>
                    <a:gd name="connsiteX7" fmla="*/ 70847 w 166536"/>
                    <a:gd name="connsiteY7" fmla="*/ 111985 h 411511"/>
                    <a:gd name="connsiteX8" fmla="*/ 997 w 166536"/>
                    <a:gd name="connsiteY8" fmla="*/ 860 h 411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536" h="411511">
                      <a:moveTo>
                        <a:pt x="997" y="860"/>
                      </a:moveTo>
                      <a:cubicBezTo>
                        <a:pt x="10522" y="11443"/>
                        <a:pt x="106830" y="129448"/>
                        <a:pt x="127997" y="175485"/>
                      </a:cubicBezTo>
                      <a:cubicBezTo>
                        <a:pt x="149164" y="221522"/>
                        <a:pt x="122176" y="238985"/>
                        <a:pt x="127997" y="277085"/>
                      </a:cubicBezTo>
                      <a:cubicBezTo>
                        <a:pt x="133818" y="315185"/>
                        <a:pt x="157101" y="386093"/>
                        <a:pt x="162922" y="404085"/>
                      </a:cubicBezTo>
                      <a:cubicBezTo>
                        <a:pt x="168743" y="422077"/>
                        <a:pt x="166626" y="404085"/>
                        <a:pt x="162922" y="385035"/>
                      </a:cubicBezTo>
                      <a:cubicBezTo>
                        <a:pt x="159218" y="365985"/>
                        <a:pt x="148634" y="322064"/>
                        <a:pt x="140697" y="289785"/>
                      </a:cubicBezTo>
                      <a:cubicBezTo>
                        <a:pt x="132760" y="257506"/>
                        <a:pt x="126939" y="220993"/>
                        <a:pt x="115297" y="191360"/>
                      </a:cubicBezTo>
                      <a:cubicBezTo>
                        <a:pt x="103655" y="161727"/>
                        <a:pt x="88839" y="143735"/>
                        <a:pt x="70847" y="111985"/>
                      </a:cubicBezTo>
                      <a:cubicBezTo>
                        <a:pt x="52855" y="80235"/>
                        <a:pt x="-8528" y="-9723"/>
                        <a:pt x="997" y="86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5" name="フリーフォーム: 図形 224">
                  <a:extLst>
                    <a:ext uri="{FF2B5EF4-FFF2-40B4-BE49-F238E27FC236}">
                      <a16:creationId xmlns:a16="http://schemas.microsoft.com/office/drawing/2014/main" id="{C84666C6-653B-4685-B092-372DBB693A9E}"/>
                    </a:ext>
                  </a:extLst>
                </p:cNvPr>
                <p:cNvSpPr/>
                <p:nvPr/>
              </p:nvSpPr>
              <p:spPr>
                <a:xfrm>
                  <a:off x="4320895" y="3050135"/>
                  <a:ext cx="283178" cy="448716"/>
                </a:xfrm>
                <a:custGeom>
                  <a:avLst/>
                  <a:gdLst>
                    <a:gd name="connsiteX0" fmla="*/ 280 w 283178"/>
                    <a:gd name="connsiteY0" fmla="*/ 1040 h 448716"/>
                    <a:gd name="connsiteX1" fmla="*/ 209830 w 283178"/>
                    <a:gd name="connsiteY1" fmla="*/ 166140 h 448716"/>
                    <a:gd name="connsiteX2" fmla="*/ 225705 w 283178"/>
                    <a:gd name="connsiteY2" fmla="*/ 293140 h 448716"/>
                    <a:gd name="connsiteX3" fmla="*/ 282855 w 283178"/>
                    <a:gd name="connsiteY3" fmla="*/ 448715 h 448716"/>
                    <a:gd name="connsiteX4" fmla="*/ 247930 w 283178"/>
                    <a:gd name="connsiteY4" fmla="*/ 296315 h 448716"/>
                    <a:gd name="connsiteX5" fmla="*/ 225705 w 283178"/>
                    <a:gd name="connsiteY5" fmla="*/ 182015 h 448716"/>
                    <a:gd name="connsiteX6" fmla="*/ 165380 w 283178"/>
                    <a:gd name="connsiteY6" fmla="*/ 99465 h 448716"/>
                    <a:gd name="connsiteX7" fmla="*/ 280 w 283178"/>
                    <a:gd name="connsiteY7" fmla="*/ 1040 h 448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3178" h="448716">
                      <a:moveTo>
                        <a:pt x="280" y="1040"/>
                      </a:moveTo>
                      <a:cubicBezTo>
                        <a:pt x="7688" y="12153"/>
                        <a:pt x="172259" y="117457"/>
                        <a:pt x="209830" y="166140"/>
                      </a:cubicBezTo>
                      <a:cubicBezTo>
                        <a:pt x="247401" y="214823"/>
                        <a:pt x="213534" y="246044"/>
                        <a:pt x="225705" y="293140"/>
                      </a:cubicBezTo>
                      <a:cubicBezTo>
                        <a:pt x="237876" y="340236"/>
                        <a:pt x="279151" y="448186"/>
                        <a:pt x="282855" y="448715"/>
                      </a:cubicBezTo>
                      <a:cubicBezTo>
                        <a:pt x="286559" y="449244"/>
                        <a:pt x="257455" y="340765"/>
                        <a:pt x="247930" y="296315"/>
                      </a:cubicBezTo>
                      <a:cubicBezTo>
                        <a:pt x="238405" y="251865"/>
                        <a:pt x="239463" y="214823"/>
                        <a:pt x="225705" y="182015"/>
                      </a:cubicBezTo>
                      <a:cubicBezTo>
                        <a:pt x="211947" y="149207"/>
                        <a:pt x="196601" y="128040"/>
                        <a:pt x="165380" y="99465"/>
                      </a:cubicBezTo>
                      <a:cubicBezTo>
                        <a:pt x="134159" y="70890"/>
                        <a:pt x="-7128" y="-10073"/>
                        <a:pt x="280" y="10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6" name="フリーフォーム: 図形 225">
                  <a:extLst>
                    <a:ext uri="{FF2B5EF4-FFF2-40B4-BE49-F238E27FC236}">
                      <a16:creationId xmlns:a16="http://schemas.microsoft.com/office/drawing/2014/main" id="{EA2ED6C4-9607-47BC-B60A-FCDEE06BA455}"/>
                    </a:ext>
                  </a:extLst>
                </p:cNvPr>
                <p:cNvSpPr/>
                <p:nvPr/>
              </p:nvSpPr>
              <p:spPr>
                <a:xfrm>
                  <a:off x="4454436" y="3482374"/>
                  <a:ext cx="432114" cy="717456"/>
                </a:xfrm>
                <a:custGeom>
                  <a:avLst/>
                  <a:gdLst>
                    <a:gd name="connsiteX0" fmla="*/ 89 w 432114"/>
                    <a:gd name="connsiteY0" fmla="*/ 10126 h 717456"/>
                    <a:gd name="connsiteX1" fmla="*/ 247739 w 432114"/>
                    <a:gd name="connsiteY1" fmla="*/ 22826 h 717456"/>
                    <a:gd name="connsiteX2" fmla="*/ 390614 w 432114"/>
                    <a:gd name="connsiteY2" fmla="*/ 257776 h 717456"/>
                    <a:gd name="connsiteX3" fmla="*/ 431889 w 432114"/>
                    <a:gd name="connsiteY3" fmla="*/ 467326 h 717456"/>
                    <a:gd name="connsiteX4" fmla="*/ 377914 w 432114"/>
                    <a:gd name="connsiteY4" fmla="*/ 616551 h 717456"/>
                    <a:gd name="connsiteX5" fmla="*/ 311239 w 432114"/>
                    <a:gd name="connsiteY5" fmla="*/ 714976 h 717456"/>
                    <a:gd name="connsiteX6" fmla="*/ 374739 w 432114"/>
                    <a:gd name="connsiteY6" fmla="*/ 689576 h 717456"/>
                    <a:gd name="connsiteX7" fmla="*/ 289014 w 432114"/>
                    <a:gd name="connsiteY7" fmla="*/ 708626 h 717456"/>
                    <a:gd name="connsiteX8" fmla="*/ 396964 w 432114"/>
                    <a:gd name="connsiteY8" fmla="*/ 610201 h 717456"/>
                    <a:gd name="connsiteX9" fmla="*/ 374739 w 432114"/>
                    <a:gd name="connsiteY9" fmla="*/ 289526 h 717456"/>
                    <a:gd name="connsiteX10" fmla="*/ 330289 w 432114"/>
                    <a:gd name="connsiteY10" fmla="*/ 99026 h 717456"/>
                    <a:gd name="connsiteX11" fmla="*/ 276314 w 432114"/>
                    <a:gd name="connsiteY11" fmla="*/ 32351 h 717456"/>
                    <a:gd name="connsiteX12" fmla="*/ 89 w 432114"/>
                    <a:gd name="connsiteY12" fmla="*/ 10126 h 717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32114" h="717456">
                      <a:moveTo>
                        <a:pt x="89" y="10126"/>
                      </a:moveTo>
                      <a:cubicBezTo>
                        <a:pt x="-4673" y="8539"/>
                        <a:pt x="182652" y="-18449"/>
                        <a:pt x="247739" y="22826"/>
                      </a:cubicBezTo>
                      <a:cubicBezTo>
                        <a:pt x="312827" y="64101"/>
                        <a:pt x="359922" y="183693"/>
                        <a:pt x="390614" y="257776"/>
                      </a:cubicBezTo>
                      <a:cubicBezTo>
                        <a:pt x="421306" y="331859"/>
                        <a:pt x="434006" y="407530"/>
                        <a:pt x="431889" y="467326"/>
                      </a:cubicBezTo>
                      <a:cubicBezTo>
                        <a:pt x="429772" y="527122"/>
                        <a:pt x="398022" y="575276"/>
                        <a:pt x="377914" y="616551"/>
                      </a:cubicBezTo>
                      <a:cubicBezTo>
                        <a:pt x="357806" y="657826"/>
                        <a:pt x="311768" y="702805"/>
                        <a:pt x="311239" y="714976"/>
                      </a:cubicBezTo>
                      <a:cubicBezTo>
                        <a:pt x="310710" y="727147"/>
                        <a:pt x="378443" y="690634"/>
                        <a:pt x="374739" y="689576"/>
                      </a:cubicBezTo>
                      <a:cubicBezTo>
                        <a:pt x="371035" y="688518"/>
                        <a:pt x="285310" y="721855"/>
                        <a:pt x="289014" y="708626"/>
                      </a:cubicBezTo>
                      <a:cubicBezTo>
                        <a:pt x="292718" y="695397"/>
                        <a:pt x="382677" y="680051"/>
                        <a:pt x="396964" y="610201"/>
                      </a:cubicBezTo>
                      <a:cubicBezTo>
                        <a:pt x="411251" y="540351"/>
                        <a:pt x="385851" y="374722"/>
                        <a:pt x="374739" y="289526"/>
                      </a:cubicBezTo>
                      <a:cubicBezTo>
                        <a:pt x="363627" y="204330"/>
                        <a:pt x="346693" y="141889"/>
                        <a:pt x="330289" y="99026"/>
                      </a:cubicBezTo>
                      <a:cubicBezTo>
                        <a:pt x="313885" y="56164"/>
                        <a:pt x="332935" y="49813"/>
                        <a:pt x="276314" y="32351"/>
                      </a:cubicBezTo>
                      <a:cubicBezTo>
                        <a:pt x="219693" y="14889"/>
                        <a:pt x="4851" y="11713"/>
                        <a:pt x="89" y="101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7" name="フリーフォーム: 図形 226">
                  <a:extLst>
                    <a:ext uri="{FF2B5EF4-FFF2-40B4-BE49-F238E27FC236}">
                      <a16:creationId xmlns:a16="http://schemas.microsoft.com/office/drawing/2014/main" id="{F34C130E-FE23-46BB-B9F2-C4F5F45EAECD}"/>
                    </a:ext>
                  </a:extLst>
                </p:cNvPr>
                <p:cNvSpPr/>
                <p:nvPr/>
              </p:nvSpPr>
              <p:spPr>
                <a:xfrm>
                  <a:off x="4165984" y="3058462"/>
                  <a:ext cx="232101" cy="413087"/>
                </a:xfrm>
                <a:custGeom>
                  <a:avLst/>
                  <a:gdLst>
                    <a:gd name="connsiteX0" fmla="*/ 5966 w 232101"/>
                    <a:gd name="connsiteY0" fmla="*/ 11763 h 413087"/>
                    <a:gd name="connsiteX1" fmla="*/ 148841 w 232101"/>
                    <a:gd name="connsiteY1" fmla="*/ 322913 h 413087"/>
                    <a:gd name="connsiteX2" fmla="*/ 231391 w 232101"/>
                    <a:gd name="connsiteY2" fmla="*/ 411813 h 413087"/>
                    <a:gd name="connsiteX3" fmla="*/ 183766 w 232101"/>
                    <a:gd name="connsiteY3" fmla="*/ 364188 h 413087"/>
                    <a:gd name="connsiteX4" fmla="*/ 98041 w 232101"/>
                    <a:gd name="connsiteY4" fmla="*/ 214963 h 413087"/>
                    <a:gd name="connsiteX5" fmla="*/ 34541 w 232101"/>
                    <a:gd name="connsiteY5" fmla="*/ 78438 h 413087"/>
                    <a:gd name="connsiteX6" fmla="*/ 5966 w 232101"/>
                    <a:gd name="connsiteY6" fmla="*/ 11763 h 413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2101" h="413087">
                      <a:moveTo>
                        <a:pt x="5966" y="11763"/>
                      </a:moveTo>
                      <a:cubicBezTo>
                        <a:pt x="25016" y="52509"/>
                        <a:pt x="111270" y="256238"/>
                        <a:pt x="148841" y="322913"/>
                      </a:cubicBezTo>
                      <a:cubicBezTo>
                        <a:pt x="186412" y="389588"/>
                        <a:pt x="225570" y="404934"/>
                        <a:pt x="231391" y="411813"/>
                      </a:cubicBezTo>
                      <a:cubicBezTo>
                        <a:pt x="237212" y="418692"/>
                        <a:pt x="205991" y="396996"/>
                        <a:pt x="183766" y="364188"/>
                      </a:cubicBezTo>
                      <a:cubicBezTo>
                        <a:pt x="161541" y="331380"/>
                        <a:pt x="122912" y="262588"/>
                        <a:pt x="98041" y="214963"/>
                      </a:cubicBezTo>
                      <a:cubicBezTo>
                        <a:pt x="73170" y="167338"/>
                        <a:pt x="50945" y="110188"/>
                        <a:pt x="34541" y="78438"/>
                      </a:cubicBezTo>
                      <a:cubicBezTo>
                        <a:pt x="18137" y="46688"/>
                        <a:pt x="-13084" y="-28983"/>
                        <a:pt x="5966" y="117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8" name="フリーフォーム: 図形 227">
                  <a:extLst>
                    <a:ext uri="{FF2B5EF4-FFF2-40B4-BE49-F238E27FC236}">
                      <a16:creationId xmlns:a16="http://schemas.microsoft.com/office/drawing/2014/main" id="{AD6B29F5-FD8D-4187-842A-32470367A5E7}"/>
                    </a:ext>
                  </a:extLst>
                </p:cNvPr>
                <p:cNvSpPr/>
                <p:nvPr/>
              </p:nvSpPr>
              <p:spPr>
                <a:xfrm>
                  <a:off x="3964148" y="3044268"/>
                  <a:ext cx="145529" cy="426034"/>
                </a:xfrm>
                <a:custGeom>
                  <a:avLst/>
                  <a:gdLst>
                    <a:gd name="connsiteX0" fmla="*/ 64927 w 145529"/>
                    <a:gd name="connsiteY0" fmla="*/ 557 h 426034"/>
                    <a:gd name="connsiteX1" fmla="*/ 1427 w 145529"/>
                    <a:gd name="connsiteY1" fmla="*/ 232332 h 426034"/>
                    <a:gd name="connsiteX2" fmla="*/ 131602 w 145529"/>
                    <a:gd name="connsiteY2" fmla="*/ 365682 h 426034"/>
                    <a:gd name="connsiteX3" fmla="*/ 141127 w 145529"/>
                    <a:gd name="connsiteY3" fmla="*/ 426007 h 426034"/>
                    <a:gd name="connsiteX4" fmla="*/ 125252 w 145529"/>
                    <a:gd name="connsiteY4" fmla="*/ 359332 h 426034"/>
                    <a:gd name="connsiteX5" fmla="*/ 118902 w 145529"/>
                    <a:gd name="connsiteY5" fmla="*/ 337107 h 426034"/>
                    <a:gd name="connsiteX6" fmla="*/ 1427 w 145529"/>
                    <a:gd name="connsiteY6" fmla="*/ 172007 h 426034"/>
                    <a:gd name="connsiteX7" fmla="*/ 64927 w 145529"/>
                    <a:gd name="connsiteY7" fmla="*/ 557 h 42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5529" h="426034">
                      <a:moveTo>
                        <a:pt x="64927" y="557"/>
                      </a:moveTo>
                      <a:cubicBezTo>
                        <a:pt x="64927" y="10611"/>
                        <a:pt x="-9685" y="171478"/>
                        <a:pt x="1427" y="232332"/>
                      </a:cubicBezTo>
                      <a:cubicBezTo>
                        <a:pt x="12539" y="293186"/>
                        <a:pt x="108319" y="333403"/>
                        <a:pt x="131602" y="365682"/>
                      </a:cubicBezTo>
                      <a:cubicBezTo>
                        <a:pt x="154885" y="397961"/>
                        <a:pt x="142185" y="427065"/>
                        <a:pt x="141127" y="426007"/>
                      </a:cubicBezTo>
                      <a:cubicBezTo>
                        <a:pt x="140069" y="424949"/>
                        <a:pt x="128956" y="374149"/>
                        <a:pt x="125252" y="359332"/>
                      </a:cubicBezTo>
                      <a:cubicBezTo>
                        <a:pt x="121548" y="344515"/>
                        <a:pt x="139539" y="368328"/>
                        <a:pt x="118902" y="337107"/>
                      </a:cubicBezTo>
                      <a:cubicBezTo>
                        <a:pt x="98265" y="305886"/>
                        <a:pt x="14127" y="224924"/>
                        <a:pt x="1427" y="172007"/>
                      </a:cubicBezTo>
                      <a:cubicBezTo>
                        <a:pt x="-11273" y="119090"/>
                        <a:pt x="64927" y="-9497"/>
                        <a:pt x="64927" y="5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9" name="フリーフォーム: 図形 228">
                  <a:extLst>
                    <a:ext uri="{FF2B5EF4-FFF2-40B4-BE49-F238E27FC236}">
                      <a16:creationId xmlns:a16="http://schemas.microsoft.com/office/drawing/2014/main" id="{ED2D3B4D-DA35-412B-B8A1-51C1FC2AAFC0}"/>
                    </a:ext>
                  </a:extLst>
                </p:cNvPr>
                <p:cNvSpPr/>
                <p:nvPr/>
              </p:nvSpPr>
              <p:spPr>
                <a:xfrm>
                  <a:off x="4417292" y="3502508"/>
                  <a:ext cx="160506" cy="196955"/>
                </a:xfrm>
                <a:custGeom>
                  <a:avLst/>
                  <a:gdLst>
                    <a:gd name="connsiteX0" fmla="*/ 2308 w 160506"/>
                    <a:gd name="connsiteY0" fmla="*/ 5867 h 196955"/>
                    <a:gd name="connsiteX1" fmla="*/ 145183 w 160506"/>
                    <a:gd name="connsiteY1" fmla="*/ 164617 h 196955"/>
                    <a:gd name="connsiteX2" fmla="*/ 154708 w 160506"/>
                    <a:gd name="connsiteY2" fmla="*/ 196367 h 196955"/>
                    <a:gd name="connsiteX3" fmla="*/ 129308 w 160506"/>
                    <a:gd name="connsiteY3" fmla="*/ 151917 h 196955"/>
                    <a:gd name="connsiteX4" fmla="*/ 122958 w 160506"/>
                    <a:gd name="connsiteY4" fmla="*/ 126517 h 196955"/>
                    <a:gd name="connsiteX5" fmla="*/ 107083 w 160506"/>
                    <a:gd name="connsiteY5" fmla="*/ 101117 h 196955"/>
                    <a:gd name="connsiteX6" fmla="*/ 59458 w 160506"/>
                    <a:gd name="connsiteY6" fmla="*/ 40792 h 196955"/>
                    <a:gd name="connsiteX7" fmla="*/ 2308 w 160506"/>
                    <a:gd name="connsiteY7" fmla="*/ 5867 h 19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0506" h="196955">
                      <a:moveTo>
                        <a:pt x="2308" y="5867"/>
                      </a:moveTo>
                      <a:cubicBezTo>
                        <a:pt x="16595" y="26504"/>
                        <a:pt x="119783" y="132867"/>
                        <a:pt x="145183" y="164617"/>
                      </a:cubicBezTo>
                      <a:cubicBezTo>
                        <a:pt x="170583" y="196367"/>
                        <a:pt x="157354" y="198484"/>
                        <a:pt x="154708" y="196367"/>
                      </a:cubicBezTo>
                      <a:cubicBezTo>
                        <a:pt x="152062" y="194250"/>
                        <a:pt x="134600" y="163559"/>
                        <a:pt x="129308" y="151917"/>
                      </a:cubicBezTo>
                      <a:cubicBezTo>
                        <a:pt x="124016" y="140275"/>
                        <a:pt x="126662" y="134984"/>
                        <a:pt x="122958" y="126517"/>
                      </a:cubicBezTo>
                      <a:cubicBezTo>
                        <a:pt x="119254" y="118050"/>
                        <a:pt x="117666" y="115405"/>
                        <a:pt x="107083" y="101117"/>
                      </a:cubicBezTo>
                      <a:cubicBezTo>
                        <a:pt x="96500" y="86830"/>
                        <a:pt x="74804" y="57196"/>
                        <a:pt x="59458" y="40792"/>
                      </a:cubicBezTo>
                      <a:cubicBezTo>
                        <a:pt x="44112" y="24388"/>
                        <a:pt x="-11979" y="-14770"/>
                        <a:pt x="2308" y="586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0" name="フリーフォーム: 図形 229">
                  <a:extLst>
                    <a:ext uri="{FF2B5EF4-FFF2-40B4-BE49-F238E27FC236}">
                      <a16:creationId xmlns:a16="http://schemas.microsoft.com/office/drawing/2014/main" id="{5E735001-5DF3-4370-B2FB-210CD2ED0B5D}"/>
                    </a:ext>
                  </a:extLst>
                </p:cNvPr>
                <p:cNvSpPr/>
                <p:nvPr/>
              </p:nvSpPr>
              <p:spPr>
                <a:xfrm>
                  <a:off x="2695458" y="5502915"/>
                  <a:ext cx="105449" cy="732167"/>
                </a:xfrm>
                <a:custGeom>
                  <a:avLst/>
                  <a:gdLst>
                    <a:gd name="connsiteX0" fmla="*/ 38217 w 105449"/>
                    <a:gd name="connsiteY0" fmla="*/ 7298 h 732167"/>
                    <a:gd name="connsiteX1" fmla="*/ 6467 w 105449"/>
                    <a:gd name="connsiteY1" fmla="*/ 285110 h 732167"/>
                    <a:gd name="connsiteX2" fmla="*/ 9642 w 105449"/>
                    <a:gd name="connsiteY2" fmla="*/ 466085 h 732167"/>
                    <a:gd name="connsiteX3" fmla="*/ 104892 w 105449"/>
                    <a:gd name="connsiteY3" fmla="*/ 729610 h 732167"/>
                    <a:gd name="connsiteX4" fmla="*/ 47742 w 105449"/>
                    <a:gd name="connsiteY4" fmla="*/ 591498 h 732167"/>
                    <a:gd name="connsiteX5" fmla="*/ 22342 w 105449"/>
                    <a:gd name="connsiteY5" fmla="*/ 451798 h 732167"/>
                    <a:gd name="connsiteX6" fmla="*/ 14405 w 105449"/>
                    <a:gd name="connsiteY6" fmla="*/ 135885 h 732167"/>
                    <a:gd name="connsiteX7" fmla="*/ 9642 w 105449"/>
                    <a:gd name="connsiteY7" fmla="*/ 83498 h 732167"/>
                    <a:gd name="connsiteX8" fmla="*/ 38217 w 105449"/>
                    <a:gd name="connsiteY8" fmla="*/ 7298 h 732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49" h="732167">
                      <a:moveTo>
                        <a:pt x="38217" y="7298"/>
                      </a:moveTo>
                      <a:cubicBezTo>
                        <a:pt x="37688" y="40900"/>
                        <a:pt x="11230" y="208645"/>
                        <a:pt x="6467" y="285110"/>
                      </a:cubicBezTo>
                      <a:cubicBezTo>
                        <a:pt x="1704" y="361575"/>
                        <a:pt x="-6762" y="392002"/>
                        <a:pt x="9642" y="466085"/>
                      </a:cubicBezTo>
                      <a:cubicBezTo>
                        <a:pt x="26046" y="540168"/>
                        <a:pt x="98542" y="708708"/>
                        <a:pt x="104892" y="729610"/>
                      </a:cubicBezTo>
                      <a:cubicBezTo>
                        <a:pt x="111242" y="750512"/>
                        <a:pt x="61500" y="637800"/>
                        <a:pt x="47742" y="591498"/>
                      </a:cubicBezTo>
                      <a:cubicBezTo>
                        <a:pt x="33984" y="545196"/>
                        <a:pt x="27898" y="527733"/>
                        <a:pt x="22342" y="451798"/>
                      </a:cubicBezTo>
                      <a:cubicBezTo>
                        <a:pt x="16786" y="375863"/>
                        <a:pt x="16522" y="197268"/>
                        <a:pt x="14405" y="135885"/>
                      </a:cubicBezTo>
                      <a:cubicBezTo>
                        <a:pt x="12288" y="74502"/>
                        <a:pt x="7525" y="100960"/>
                        <a:pt x="9642" y="83498"/>
                      </a:cubicBezTo>
                      <a:cubicBezTo>
                        <a:pt x="11759" y="66036"/>
                        <a:pt x="38746" y="-26304"/>
                        <a:pt x="38217" y="72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1" name="フリーフォーム: 図形 230">
                  <a:extLst>
                    <a:ext uri="{FF2B5EF4-FFF2-40B4-BE49-F238E27FC236}">
                      <a16:creationId xmlns:a16="http://schemas.microsoft.com/office/drawing/2014/main" id="{7041C711-5296-4B5A-B663-A7D91D1DF3C0}"/>
                    </a:ext>
                  </a:extLst>
                </p:cNvPr>
                <p:cNvSpPr/>
                <p:nvPr/>
              </p:nvSpPr>
              <p:spPr>
                <a:xfrm>
                  <a:off x="2782870" y="6160780"/>
                  <a:ext cx="262326" cy="168733"/>
                </a:xfrm>
                <a:custGeom>
                  <a:avLst/>
                  <a:gdLst>
                    <a:gd name="connsiteX0" fmla="*/ 18 w 262326"/>
                    <a:gd name="connsiteY0" fmla="*/ 308 h 168733"/>
                    <a:gd name="connsiteX1" fmla="*/ 104793 w 262326"/>
                    <a:gd name="connsiteY1" fmla="*/ 146358 h 168733"/>
                    <a:gd name="connsiteX2" fmla="*/ 141305 w 262326"/>
                    <a:gd name="connsiteY2" fmla="*/ 165408 h 168733"/>
                    <a:gd name="connsiteX3" fmla="*/ 261955 w 262326"/>
                    <a:gd name="connsiteY3" fmla="*/ 117783 h 168733"/>
                    <a:gd name="connsiteX4" fmla="*/ 176230 w 262326"/>
                    <a:gd name="connsiteY4" fmla="*/ 147945 h 168733"/>
                    <a:gd name="connsiteX5" fmla="*/ 96855 w 262326"/>
                    <a:gd name="connsiteY5" fmla="*/ 108258 h 168733"/>
                    <a:gd name="connsiteX6" fmla="*/ 18 w 262326"/>
                    <a:gd name="connsiteY6" fmla="*/ 308 h 168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2326" h="168733">
                      <a:moveTo>
                        <a:pt x="18" y="308"/>
                      </a:moveTo>
                      <a:cubicBezTo>
                        <a:pt x="1341" y="6658"/>
                        <a:pt x="81245" y="118841"/>
                        <a:pt x="104793" y="146358"/>
                      </a:cubicBezTo>
                      <a:cubicBezTo>
                        <a:pt x="128341" y="173875"/>
                        <a:pt x="115111" y="170170"/>
                        <a:pt x="141305" y="165408"/>
                      </a:cubicBezTo>
                      <a:cubicBezTo>
                        <a:pt x="167499" y="160646"/>
                        <a:pt x="256134" y="120694"/>
                        <a:pt x="261955" y="117783"/>
                      </a:cubicBezTo>
                      <a:cubicBezTo>
                        <a:pt x="267776" y="114873"/>
                        <a:pt x="203747" y="149532"/>
                        <a:pt x="176230" y="147945"/>
                      </a:cubicBezTo>
                      <a:cubicBezTo>
                        <a:pt x="148713" y="146358"/>
                        <a:pt x="124901" y="129160"/>
                        <a:pt x="96855" y="108258"/>
                      </a:cubicBezTo>
                      <a:cubicBezTo>
                        <a:pt x="68809" y="87356"/>
                        <a:pt x="-1305" y="-6042"/>
                        <a:pt x="18" y="30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2" name="フリーフォーム: 図形 231">
                  <a:extLst>
                    <a:ext uri="{FF2B5EF4-FFF2-40B4-BE49-F238E27FC236}">
                      <a16:creationId xmlns:a16="http://schemas.microsoft.com/office/drawing/2014/main" id="{FCC9C946-A3E5-45CD-9118-2D8B45992BF6}"/>
                    </a:ext>
                  </a:extLst>
                </p:cNvPr>
                <p:cNvSpPr/>
                <p:nvPr/>
              </p:nvSpPr>
              <p:spPr>
                <a:xfrm>
                  <a:off x="2614897" y="5375321"/>
                  <a:ext cx="144178" cy="766053"/>
                </a:xfrm>
                <a:custGeom>
                  <a:avLst/>
                  <a:gdLst>
                    <a:gd name="connsiteX0" fmla="*/ 144178 w 144178"/>
                    <a:gd name="connsiteY0" fmla="*/ 147592 h 766053"/>
                    <a:gd name="connsiteX1" fmla="*/ 55278 w 144178"/>
                    <a:gd name="connsiteY1" fmla="*/ 23767 h 766053"/>
                    <a:gd name="connsiteX2" fmla="*/ 2891 w 144178"/>
                    <a:gd name="connsiteY2" fmla="*/ 169817 h 766053"/>
                    <a:gd name="connsiteX3" fmla="*/ 9241 w 144178"/>
                    <a:gd name="connsiteY3" fmla="*/ 433342 h 766053"/>
                    <a:gd name="connsiteX4" fmla="*/ 29878 w 144178"/>
                    <a:gd name="connsiteY4" fmla="*/ 723854 h 766053"/>
                    <a:gd name="connsiteX5" fmla="*/ 50516 w 144178"/>
                    <a:gd name="connsiteY5" fmla="*/ 752429 h 766053"/>
                    <a:gd name="connsiteX6" fmla="*/ 25116 w 144178"/>
                    <a:gd name="connsiteY6" fmla="*/ 607967 h 766053"/>
                    <a:gd name="connsiteX7" fmla="*/ 9241 w 144178"/>
                    <a:gd name="connsiteY7" fmla="*/ 212679 h 766053"/>
                    <a:gd name="connsiteX8" fmla="*/ 55278 w 144178"/>
                    <a:gd name="connsiteY8" fmla="*/ 25354 h 766053"/>
                    <a:gd name="connsiteX9" fmla="*/ 56866 w 144178"/>
                    <a:gd name="connsiteY9" fmla="*/ 12654 h 766053"/>
                    <a:gd name="connsiteX10" fmla="*/ 144178 w 144178"/>
                    <a:gd name="connsiteY10" fmla="*/ 147592 h 766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4178" h="766053">
                      <a:moveTo>
                        <a:pt x="144178" y="147592"/>
                      </a:moveTo>
                      <a:cubicBezTo>
                        <a:pt x="143913" y="149444"/>
                        <a:pt x="78826" y="20063"/>
                        <a:pt x="55278" y="23767"/>
                      </a:cubicBezTo>
                      <a:cubicBezTo>
                        <a:pt x="31730" y="27471"/>
                        <a:pt x="10564" y="101555"/>
                        <a:pt x="2891" y="169817"/>
                      </a:cubicBezTo>
                      <a:cubicBezTo>
                        <a:pt x="-4782" y="238079"/>
                        <a:pt x="4743" y="341003"/>
                        <a:pt x="9241" y="433342"/>
                      </a:cubicBezTo>
                      <a:cubicBezTo>
                        <a:pt x="13739" y="525681"/>
                        <a:pt x="22999" y="670673"/>
                        <a:pt x="29878" y="723854"/>
                      </a:cubicBezTo>
                      <a:cubicBezTo>
                        <a:pt x="36757" y="777035"/>
                        <a:pt x="51310" y="771744"/>
                        <a:pt x="50516" y="752429"/>
                      </a:cubicBezTo>
                      <a:cubicBezTo>
                        <a:pt x="49722" y="733115"/>
                        <a:pt x="31995" y="697925"/>
                        <a:pt x="25116" y="607967"/>
                      </a:cubicBezTo>
                      <a:cubicBezTo>
                        <a:pt x="18237" y="518009"/>
                        <a:pt x="4214" y="309781"/>
                        <a:pt x="9241" y="212679"/>
                      </a:cubicBezTo>
                      <a:cubicBezTo>
                        <a:pt x="14268" y="115577"/>
                        <a:pt x="47341" y="58691"/>
                        <a:pt x="55278" y="25354"/>
                      </a:cubicBezTo>
                      <a:cubicBezTo>
                        <a:pt x="63215" y="-7983"/>
                        <a:pt x="45754" y="-4279"/>
                        <a:pt x="56866" y="12654"/>
                      </a:cubicBezTo>
                      <a:cubicBezTo>
                        <a:pt x="67978" y="29587"/>
                        <a:pt x="144443" y="145740"/>
                        <a:pt x="144178" y="14759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3" name="フリーフォーム: 図形 232">
                  <a:extLst>
                    <a:ext uri="{FF2B5EF4-FFF2-40B4-BE49-F238E27FC236}">
                      <a16:creationId xmlns:a16="http://schemas.microsoft.com/office/drawing/2014/main" id="{8B5EF692-CB64-432B-B2B9-7E7F4BB69F06}"/>
                    </a:ext>
                  </a:extLst>
                </p:cNvPr>
                <p:cNvSpPr/>
                <p:nvPr/>
              </p:nvSpPr>
              <p:spPr>
                <a:xfrm>
                  <a:off x="2654153" y="6135622"/>
                  <a:ext cx="627706" cy="537734"/>
                </a:xfrm>
                <a:custGeom>
                  <a:avLst/>
                  <a:gdLst>
                    <a:gd name="connsiteX0" fmla="*/ 147 w 627706"/>
                    <a:gd name="connsiteY0" fmla="*/ 66 h 537734"/>
                    <a:gd name="connsiteX1" fmla="*/ 103335 w 627706"/>
                    <a:gd name="connsiteY1" fmla="*/ 144528 h 537734"/>
                    <a:gd name="connsiteX2" fmla="*/ 208110 w 627706"/>
                    <a:gd name="connsiteY2" fmla="*/ 235016 h 537734"/>
                    <a:gd name="connsiteX3" fmla="*/ 271610 w 627706"/>
                    <a:gd name="connsiteY3" fmla="*/ 446153 h 537734"/>
                    <a:gd name="connsiteX4" fmla="*/ 304947 w 627706"/>
                    <a:gd name="connsiteY4" fmla="*/ 492191 h 537734"/>
                    <a:gd name="connsiteX5" fmla="*/ 422422 w 627706"/>
                    <a:gd name="connsiteY5" fmla="*/ 508066 h 537734"/>
                    <a:gd name="connsiteX6" fmla="*/ 627210 w 627706"/>
                    <a:gd name="connsiteY6" fmla="*/ 501716 h 537734"/>
                    <a:gd name="connsiteX7" fmla="*/ 358922 w 627706"/>
                    <a:gd name="connsiteY7" fmla="*/ 530291 h 537734"/>
                    <a:gd name="connsiteX8" fmla="*/ 223985 w 627706"/>
                    <a:gd name="connsiteY8" fmla="*/ 344553 h 537734"/>
                    <a:gd name="connsiteX9" fmla="*/ 173185 w 627706"/>
                    <a:gd name="connsiteY9" fmla="*/ 220728 h 537734"/>
                    <a:gd name="connsiteX10" fmla="*/ 82697 w 627706"/>
                    <a:gd name="connsiteY10" fmla="*/ 127066 h 537734"/>
                    <a:gd name="connsiteX11" fmla="*/ 147 w 627706"/>
                    <a:gd name="connsiteY11" fmla="*/ 66 h 537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7706" h="537734">
                      <a:moveTo>
                        <a:pt x="147" y="66"/>
                      </a:moveTo>
                      <a:cubicBezTo>
                        <a:pt x="3587" y="2976"/>
                        <a:pt x="68674" y="105370"/>
                        <a:pt x="103335" y="144528"/>
                      </a:cubicBezTo>
                      <a:cubicBezTo>
                        <a:pt x="137996" y="183686"/>
                        <a:pt x="180064" y="184745"/>
                        <a:pt x="208110" y="235016"/>
                      </a:cubicBezTo>
                      <a:cubicBezTo>
                        <a:pt x="236156" y="285287"/>
                        <a:pt x="255470" y="403290"/>
                        <a:pt x="271610" y="446153"/>
                      </a:cubicBezTo>
                      <a:cubicBezTo>
                        <a:pt x="287750" y="489016"/>
                        <a:pt x="279812" y="481872"/>
                        <a:pt x="304947" y="492191"/>
                      </a:cubicBezTo>
                      <a:cubicBezTo>
                        <a:pt x="330082" y="502510"/>
                        <a:pt x="368712" y="506479"/>
                        <a:pt x="422422" y="508066"/>
                      </a:cubicBezTo>
                      <a:cubicBezTo>
                        <a:pt x="476132" y="509653"/>
                        <a:pt x="637793" y="498012"/>
                        <a:pt x="627210" y="501716"/>
                      </a:cubicBezTo>
                      <a:cubicBezTo>
                        <a:pt x="616627" y="505420"/>
                        <a:pt x="426126" y="556485"/>
                        <a:pt x="358922" y="530291"/>
                      </a:cubicBezTo>
                      <a:cubicBezTo>
                        <a:pt x="291718" y="504097"/>
                        <a:pt x="254941" y="396147"/>
                        <a:pt x="223985" y="344553"/>
                      </a:cubicBezTo>
                      <a:cubicBezTo>
                        <a:pt x="193029" y="292959"/>
                        <a:pt x="196733" y="256976"/>
                        <a:pt x="173185" y="220728"/>
                      </a:cubicBezTo>
                      <a:cubicBezTo>
                        <a:pt x="149637" y="184480"/>
                        <a:pt x="111008" y="163843"/>
                        <a:pt x="82697" y="127066"/>
                      </a:cubicBezTo>
                      <a:cubicBezTo>
                        <a:pt x="54387" y="90289"/>
                        <a:pt x="-3293" y="-2844"/>
                        <a:pt x="147" y="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4" name="フリーフォーム: 図形 233">
                  <a:extLst>
                    <a:ext uri="{FF2B5EF4-FFF2-40B4-BE49-F238E27FC236}">
                      <a16:creationId xmlns:a16="http://schemas.microsoft.com/office/drawing/2014/main" id="{A9D3B5B0-0A64-4793-9854-7A91D1BCAEB0}"/>
                    </a:ext>
                  </a:extLst>
                </p:cNvPr>
                <p:cNvSpPr/>
                <p:nvPr/>
              </p:nvSpPr>
              <p:spPr>
                <a:xfrm>
                  <a:off x="2735122" y="5493780"/>
                  <a:ext cx="182869" cy="122725"/>
                </a:xfrm>
                <a:custGeom>
                  <a:avLst/>
                  <a:gdLst>
                    <a:gd name="connsiteX0" fmla="*/ 8078 w 182869"/>
                    <a:gd name="connsiteY0" fmla="*/ 558 h 122725"/>
                    <a:gd name="connsiteX1" fmla="*/ 181116 w 182869"/>
                    <a:gd name="connsiteY1" fmla="*/ 121208 h 122725"/>
                    <a:gd name="connsiteX2" fmla="*/ 93803 w 182869"/>
                    <a:gd name="connsiteY2" fmla="*/ 68820 h 122725"/>
                    <a:gd name="connsiteX3" fmla="*/ 33478 w 182869"/>
                    <a:gd name="connsiteY3" fmla="*/ 75170 h 122725"/>
                    <a:gd name="connsiteX4" fmla="*/ 8078 w 182869"/>
                    <a:gd name="connsiteY4" fmla="*/ 558 h 122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69" h="122725">
                      <a:moveTo>
                        <a:pt x="8078" y="558"/>
                      </a:moveTo>
                      <a:cubicBezTo>
                        <a:pt x="32684" y="8231"/>
                        <a:pt x="166828" y="109831"/>
                        <a:pt x="181116" y="121208"/>
                      </a:cubicBezTo>
                      <a:cubicBezTo>
                        <a:pt x="195404" y="132585"/>
                        <a:pt x="118409" y="76493"/>
                        <a:pt x="93803" y="68820"/>
                      </a:cubicBezTo>
                      <a:cubicBezTo>
                        <a:pt x="69197" y="61147"/>
                        <a:pt x="45120" y="83637"/>
                        <a:pt x="33478" y="75170"/>
                      </a:cubicBezTo>
                      <a:cubicBezTo>
                        <a:pt x="21836" y="66703"/>
                        <a:pt x="-16528" y="-7115"/>
                        <a:pt x="8078" y="55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5" name="フリーフォーム: 図形 234">
                  <a:extLst>
                    <a:ext uri="{FF2B5EF4-FFF2-40B4-BE49-F238E27FC236}">
                      <a16:creationId xmlns:a16="http://schemas.microsoft.com/office/drawing/2014/main" id="{468F1E3B-EA87-4B93-97B3-05C160F43145}"/>
                    </a:ext>
                  </a:extLst>
                </p:cNvPr>
                <p:cNvSpPr/>
                <p:nvPr/>
              </p:nvSpPr>
              <p:spPr>
                <a:xfrm>
                  <a:off x="2743190" y="5575298"/>
                  <a:ext cx="263351" cy="299825"/>
                </a:xfrm>
                <a:custGeom>
                  <a:avLst/>
                  <a:gdLst>
                    <a:gd name="connsiteX0" fmla="*/ 10 w 263351"/>
                    <a:gd name="connsiteY0" fmla="*/ 2 h 299825"/>
                    <a:gd name="connsiteX1" fmla="*/ 168285 w 263351"/>
                    <a:gd name="connsiteY1" fmla="*/ 217490 h 299825"/>
                    <a:gd name="connsiteX2" fmla="*/ 250835 w 263351"/>
                    <a:gd name="connsiteY2" fmla="*/ 288927 h 299825"/>
                    <a:gd name="connsiteX3" fmla="*/ 257185 w 263351"/>
                    <a:gd name="connsiteY3" fmla="*/ 296865 h 299825"/>
                    <a:gd name="connsiteX4" fmla="*/ 193685 w 263351"/>
                    <a:gd name="connsiteY4" fmla="*/ 261940 h 299825"/>
                    <a:gd name="connsiteX5" fmla="*/ 176223 w 263351"/>
                    <a:gd name="connsiteY5" fmla="*/ 222252 h 299825"/>
                    <a:gd name="connsiteX6" fmla="*/ 10 w 263351"/>
                    <a:gd name="connsiteY6" fmla="*/ 2 h 29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3351" h="299825">
                      <a:moveTo>
                        <a:pt x="10" y="2"/>
                      </a:moveTo>
                      <a:cubicBezTo>
                        <a:pt x="-1313" y="-792"/>
                        <a:pt x="126481" y="169336"/>
                        <a:pt x="168285" y="217490"/>
                      </a:cubicBezTo>
                      <a:cubicBezTo>
                        <a:pt x="210089" y="265644"/>
                        <a:pt x="236018" y="275698"/>
                        <a:pt x="250835" y="288927"/>
                      </a:cubicBezTo>
                      <a:cubicBezTo>
                        <a:pt x="265652" y="302156"/>
                        <a:pt x="266710" y="301363"/>
                        <a:pt x="257185" y="296865"/>
                      </a:cubicBezTo>
                      <a:cubicBezTo>
                        <a:pt x="247660" y="292367"/>
                        <a:pt x="207179" y="274375"/>
                        <a:pt x="193685" y="261940"/>
                      </a:cubicBezTo>
                      <a:cubicBezTo>
                        <a:pt x="180191" y="249505"/>
                        <a:pt x="205063" y="265379"/>
                        <a:pt x="176223" y="222252"/>
                      </a:cubicBezTo>
                      <a:cubicBezTo>
                        <a:pt x="147384" y="179125"/>
                        <a:pt x="1333" y="796"/>
                        <a:pt x="10" y="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6" name="フリーフォーム: 図形 235">
                  <a:extLst>
                    <a:ext uri="{FF2B5EF4-FFF2-40B4-BE49-F238E27FC236}">
                      <a16:creationId xmlns:a16="http://schemas.microsoft.com/office/drawing/2014/main" id="{BA0437E5-AAC2-4C15-9FA3-8211949088FE}"/>
                    </a:ext>
                  </a:extLst>
                </p:cNvPr>
                <p:cNvSpPr/>
                <p:nvPr/>
              </p:nvSpPr>
              <p:spPr>
                <a:xfrm>
                  <a:off x="2927281" y="5813293"/>
                  <a:ext cx="88969" cy="157595"/>
                </a:xfrm>
                <a:custGeom>
                  <a:avLst/>
                  <a:gdLst>
                    <a:gd name="connsiteX0" fmla="*/ 88969 w 88969"/>
                    <a:gd name="connsiteY0" fmla="*/ 157295 h 157595"/>
                    <a:gd name="connsiteX1" fmla="*/ 14357 w 88969"/>
                    <a:gd name="connsiteY1" fmla="*/ 87445 h 157595"/>
                    <a:gd name="connsiteX2" fmla="*/ 69 w 88969"/>
                    <a:gd name="connsiteY2" fmla="*/ 132 h 157595"/>
                    <a:gd name="connsiteX3" fmla="*/ 15944 w 88969"/>
                    <a:gd name="connsiteY3" fmla="*/ 108082 h 157595"/>
                    <a:gd name="connsiteX4" fmla="*/ 88969 w 88969"/>
                    <a:gd name="connsiteY4" fmla="*/ 157295 h 157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969" h="157595">
                      <a:moveTo>
                        <a:pt x="88969" y="157295"/>
                      </a:moveTo>
                      <a:cubicBezTo>
                        <a:pt x="88705" y="153856"/>
                        <a:pt x="29174" y="113639"/>
                        <a:pt x="14357" y="87445"/>
                      </a:cubicBezTo>
                      <a:cubicBezTo>
                        <a:pt x="-460" y="61251"/>
                        <a:pt x="-195" y="-3307"/>
                        <a:pt x="69" y="132"/>
                      </a:cubicBezTo>
                      <a:cubicBezTo>
                        <a:pt x="333" y="3571"/>
                        <a:pt x="-725" y="82153"/>
                        <a:pt x="15944" y="108082"/>
                      </a:cubicBezTo>
                      <a:cubicBezTo>
                        <a:pt x="32613" y="134011"/>
                        <a:pt x="89233" y="160734"/>
                        <a:pt x="88969" y="15729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7" name="フリーフォーム: 図形 236">
                  <a:extLst>
                    <a:ext uri="{FF2B5EF4-FFF2-40B4-BE49-F238E27FC236}">
                      <a16:creationId xmlns:a16="http://schemas.microsoft.com/office/drawing/2014/main" id="{EAF0E5A5-8422-4FC6-B9A4-462160D5B215}"/>
                    </a:ext>
                  </a:extLst>
                </p:cNvPr>
                <p:cNvSpPr/>
                <p:nvPr/>
              </p:nvSpPr>
              <p:spPr>
                <a:xfrm>
                  <a:off x="2927183" y="5967015"/>
                  <a:ext cx="187564" cy="203601"/>
                </a:xfrm>
                <a:custGeom>
                  <a:avLst/>
                  <a:gdLst>
                    <a:gd name="connsiteX0" fmla="*/ 81130 w 187564"/>
                    <a:gd name="connsiteY0" fmla="*/ 13098 h 203601"/>
                    <a:gd name="connsiteX1" fmla="*/ 17630 w 187564"/>
                    <a:gd name="connsiteY1" fmla="*/ 3573 h 203601"/>
                    <a:gd name="connsiteX2" fmla="*/ 28742 w 187564"/>
                    <a:gd name="connsiteY2" fmla="*/ 67073 h 203601"/>
                    <a:gd name="connsiteX3" fmla="*/ 62080 w 187564"/>
                    <a:gd name="connsiteY3" fmla="*/ 122635 h 203601"/>
                    <a:gd name="connsiteX4" fmla="*/ 187492 w 187564"/>
                    <a:gd name="connsiteY4" fmla="*/ 203598 h 203601"/>
                    <a:gd name="connsiteX5" fmla="*/ 43030 w 187564"/>
                    <a:gd name="connsiteY5" fmla="*/ 125810 h 203601"/>
                    <a:gd name="connsiteX6" fmla="*/ 167 w 187564"/>
                    <a:gd name="connsiteY6" fmla="*/ 55960 h 203601"/>
                    <a:gd name="connsiteX7" fmla="*/ 81130 w 187564"/>
                    <a:gd name="connsiteY7" fmla="*/ 13098 h 203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564" h="203601">
                      <a:moveTo>
                        <a:pt x="81130" y="13098"/>
                      </a:moveTo>
                      <a:cubicBezTo>
                        <a:pt x="84040" y="4367"/>
                        <a:pt x="26361" y="-5423"/>
                        <a:pt x="17630" y="3573"/>
                      </a:cubicBezTo>
                      <a:cubicBezTo>
                        <a:pt x="8899" y="12569"/>
                        <a:pt x="21334" y="47229"/>
                        <a:pt x="28742" y="67073"/>
                      </a:cubicBezTo>
                      <a:cubicBezTo>
                        <a:pt x="36150" y="86917"/>
                        <a:pt x="35622" y="99881"/>
                        <a:pt x="62080" y="122635"/>
                      </a:cubicBezTo>
                      <a:cubicBezTo>
                        <a:pt x="88538" y="145389"/>
                        <a:pt x="190667" y="203069"/>
                        <a:pt x="187492" y="203598"/>
                      </a:cubicBezTo>
                      <a:cubicBezTo>
                        <a:pt x="184317" y="204127"/>
                        <a:pt x="74251" y="150416"/>
                        <a:pt x="43030" y="125810"/>
                      </a:cubicBezTo>
                      <a:cubicBezTo>
                        <a:pt x="11809" y="101204"/>
                        <a:pt x="-1685" y="78714"/>
                        <a:pt x="167" y="55960"/>
                      </a:cubicBezTo>
                      <a:cubicBezTo>
                        <a:pt x="2019" y="33206"/>
                        <a:pt x="78220" y="21829"/>
                        <a:pt x="81130" y="130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8" name="フリーフォーム: 図形 237">
                  <a:extLst>
                    <a:ext uri="{FF2B5EF4-FFF2-40B4-BE49-F238E27FC236}">
                      <a16:creationId xmlns:a16="http://schemas.microsoft.com/office/drawing/2014/main" id="{6F3DFCEE-A6ED-4BA6-8E1C-90E580FA1233}"/>
                    </a:ext>
                  </a:extLst>
                </p:cNvPr>
                <p:cNvSpPr/>
                <p:nvPr/>
              </p:nvSpPr>
              <p:spPr>
                <a:xfrm>
                  <a:off x="2821756" y="5792778"/>
                  <a:ext cx="284887" cy="418767"/>
                </a:xfrm>
                <a:custGeom>
                  <a:avLst/>
                  <a:gdLst>
                    <a:gd name="connsiteX0" fmla="*/ 70669 w 284887"/>
                    <a:gd name="connsiteY0" fmla="*/ 10 h 418767"/>
                    <a:gd name="connsiteX1" fmla="*/ 3994 w 284887"/>
                    <a:gd name="connsiteY1" fmla="*/ 117485 h 418767"/>
                    <a:gd name="connsiteX2" fmla="*/ 13519 w 284887"/>
                    <a:gd name="connsiteY2" fmla="*/ 212735 h 418767"/>
                    <a:gd name="connsiteX3" fmla="*/ 62732 w 284887"/>
                    <a:gd name="connsiteY3" fmla="*/ 303222 h 418767"/>
                    <a:gd name="connsiteX4" fmla="*/ 175444 w 284887"/>
                    <a:gd name="connsiteY4" fmla="*/ 360372 h 418767"/>
                    <a:gd name="connsiteX5" fmla="*/ 277044 w 284887"/>
                    <a:gd name="connsiteY5" fmla="*/ 415935 h 418767"/>
                    <a:gd name="connsiteX6" fmla="*/ 256407 w 284887"/>
                    <a:gd name="connsiteY6" fmla="*/ 398472 h 418767"/>
                    <a:gd name="connsiteX7" fmla="*/ 84957 w 284887"/>
                    <a:gd name="connsiteY7" fmla="*/ 295285 h 418767"/>
                    <a:gd name="connsiteX8" fmla="*/ 34157 w 284887"/>
                    <a:gd name="connsiteY8" fmla="*/ 219085 h 418767"/>
                    <a:gd name="connsiteX9" fmla="*/ 27807 w 284887"/>
                    <a:gd name="connsiteY9" fmla="*/ 111135 h 418767"/>
                    <a:gd name="connsiteX10" fmla="*/ 70669 w 284887"/>
                    <a:gd name="connsiteY10" fmla="*/ 10 h 418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4887" h="418767">
                      <a:moveTo>
                        <a:pt x="70669" y="10"/>
                      </a:moveTo>
                      <a:cubicBezTo>
                        <a:pt x="66700" y="1068"/>
                        <a:pt x="13519" y="82031"/>
                        <a:pt x="3994" y="117485"/>
                      </a:cubicBezTo>
                      <a:cubicBezTo>
                        <a:pt x="-5531" y="152939"/>
                        <a:pt x="3729" y="181779"/>
                        <a:pt x="13519" y="212735"/>
                      </a:cubicBezTo>
                      <a:cubicBezTo>
                        <a:pt x="23309" y="243691"/>
                        <a:pt x="35745" y="278616"/>
                        <a:pt x="62732" y="303222"/>
                      </a:cubicBezTo>
                      <a:cubicBezTo>
                        <a:pt x="89719" y="327828"/>
                        <a:pt x="139725" y="341587"/>
                        <a:pt x="175444" y="360372"/>
                      </a:cubicBezTo>
                      <a:cubicBezTo>
                        <a:pt x="211163" y="379157"/>
                        <a:pt x="263550" y="409585"/>
                        <a:pt x="277044" y="415935"/>
                      </a:cubicBezTo>
                      <a:cubicBezTo>
                        <a:pt x="290538" y="422285"/>
                        <a:pt x="288421" y="418580"/>
                        <a:pt x="256407" y="398472"/>
                      </a:cubicBezTo>
                      <a:cubicBezTo>
                        <a:pt x="224393" y="378364"/>
                        <a:pt x="121999" y="325183"/>
                        <a:pt x="84957" y="295285"/>
                      </a:cubicBezTo>
                      <a:cubicBezTo>
                        <a:pt x="47915" y="265387"/>
                        <a:pt x="43682" y="249777"/>
                        <a:pt x="34157" y="219085"/>
                      </a:cubicBezTo>
                      <a:cubicBezTo>
                        <a:pt x="24632" y="188393"/>
                        <a:pt x="21722" y="144737"/>
                        <a:pt x="27807" y="111135"/>
                      </a:cubicBezTo>
                      <a:cubicBezTo>
                        <a:pt x="33892" y="77533"/>
                        <a:pt x="74638" y="-1048"/>
                        <a:pt x="70669" y="1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9" name="フリーフォーム: 図形 238">
                  <a:extLst>
                    <a:ext uri="{FF2B5EF4-FFF2-40B4-BE49-F238E27FC236}">
                      <a16:creationId xmlns:a16="http://schemas.microsoft.com/office/drawing/2014/main" id="{DE67E5CE-CC4E-43FB-A847-C35F3BCF1CBB}"/>
                    </a:ext>
                  </a:extLst>
                </p:cNvPr>
                <p:cNvSpPr/>
                <p:nvPr/>
              </p:nvSpPr>
              <p:spPr>
                <a:xfrm>
                  <a:off x="2966317" y="6270073"/>
                  <a:ext cx="283296" cy="359871"/>
                </a:xfrm>
                <a:custGeom>
                  <a:avLst/>
                  <a:gdLst>
                    <a:gd name="connsiteX0" fmla="*/ 67396 w 283296"/>
                    <a:gd name="connsiteY0" fmla="*/ 552 h 359871"/>
                    <a:gd name="connsiteX1" fmla="*/ 105496 w 283296"/>
                    <a:gd name="connsiteY1" fmla="*/ 35477 h 359871"/>
                    <a:gd name="connsiteX2" fmla="*/ 721 w 283296"/>
                    <a:gd name="connsiteY2" fmla="*/ 75165 h 359871"/>
                    <a:gd name="connsiteX3" fmla="*/ 97558 w 283296"/>
                    <a:gd name="connsiteY3" fmla="*/ 92627 h 359871"/>
                    <a:gd name="connsiteX4" fmla="*/ 134071 w 283296"/>
                    <a:gd name="connsiteY4" fmla="*/ 178352 h 359871"/>
                    <a:gd name="connsiteX5" fmla="*/ 137246 w 283296"/>
                    <a:gd name="connsiteY5" fmla="*/ 230740 h 359871"/>
                    <a:gd name="connsiteX6" fmla="*/ 34058 w 283296"/>
                    <a:gd name="connsiteY6" fmla="*/ 229152 h 359871"/>
                    <a:gd name="connsiteX7" fmla="*/ 721 w 283296"/>
                    <a:gd name="connsiteY7" fmla="*/ 206927 h 359871"/>
                    <a:gd name="connsiteX8" fmla="*/ 59458 w 283296"/>
                    <a:gd name="connsiteY8" fmla="*/ 349802 h 359871"/>
                    <a:gd name="connsiteX9" fmla="*/ 165821 w 283296"/>
                    <a:gd name="connsiteY9" fmla="*/ 348215 h 359871"/>
                    <a:gd name="connsiteX10" fmla="*/ 283296 w 283296"/>
                    <a:gd name="connsiteY10" fmla="*/ 349802 h 359871"/>
                    <a:gd name="connsiteX11" fmla="*/ 283296 w 283296"/>
                    <a:gd name="connsiteY11" fmla="*/ 349802 h 359871"/>
                    <a:gd name="connsiteX12" fmla="*/ 135658 w 283296"/>
                    <a:gd name="connsiteY12" fmla="*/ 352977 h 359871"/>
                    <a:gd name="connsiteX13" fmla="*/ 61046 w 283296"/>
                    <a:gd name="connsiteY13" fmla="*/ 335515 h 359871"/>
                    <a:gd name="connsiteX14" fmla="*/ 19771 w 283296"/>
                    <a:gd name="connsiteY14" fmla="*/ 191052 h 359871"/>
                    <a:gd name="connsiteX15" fmla="*/ 75333 w 283296"/>
                    <a:gd name="connsiteY15" fmla="*/ 219627 h 359871"/>
                    <a:gd name="connsiteX16" fmla="*/ 156296 w 283296"/>
                    <a:gd name="connsiteY16" fmla="*/ 222802 h 359871"/>
                    <a:gd name="connsiteX17" fmla="*/ 140421 w 283296"/>
                    <a:gd name="connsiteY17" fmla="*/ 137077 h 359871"/>
                    <a:gd name="connsiteX18" fmla="*/ 27708 w 283296"/>
                    <a:gd name="connsiteY18" fmla="*/ 64052 h 359871"/>
                    <a:gd name="connsiteX19" fmla="*/ 67396 w 283296"/>
                    <a:gd name="connsiteY19" fmla="*/ 552 h 35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83296" h="359871">
                      <a:moveTo>
                        <a:pt x="67396" y="552"/>
                      </a:moveTo>
                      <a:cubicBezTo>
                        <a:pt x="80361" y="-4211"/>
                        <a:pt x="116608" y="23042"/>
                        <a:pt x="105496" y="35477"/>
                      </a:cubicBezTo>
                      <a:cubicBezTo>
                        <a:pt x="94384" y="47912"/>
                        <a:pt x="2044" y="65640"/>
                        <a:pt x="721" y="75165"/>
                      </a:cubicBezTo>
                      <a:cubicBezTo>
                        <a:pt x="-602" y="84690"/>
                        <a:pt x="75333" y="75429"/>
                        <a:pt x="97558" y="92627"/>
                      </a:cubicBezTo>
                      <a:cubicBezTo>
                        <a:pt x="119783" y="109825"/>
                        <a:pt x="127456" y="155333"/>
                        <a:pt x="134071" y="178352"/>
                      </a:cubicBezTo>
                      <a:cubicBezTo>
                        <a:pt x="140686" y="201371"/>
                        <a:pt x="153915" y="222273"/>
                        <a:pt x="137246" y="230740"/>
                      </a:cubicBezTo>
                      <a:cubicBezTo>
                        <a:pt x="120577" y="239207"/>
                        <a:pt x="56812" y="233121"/>
                        <a:pt x="34058" y="229152"/>
                      </a:cubicBezTo>
                      <a:cubicBezTo>
                        <a:pt x="11304" y="225183"/>
                        <a:pt x="-3512" y="186819"/>
                        <a:pt x="721" y="206927"/>
                      </a:cubicBezTo>
                      <a:cubicBezTo>
                        <a:pt x="4954" y="227035"/>
                        <a:pt x="31941" y="326254"/>
                        <a:pt x="59458" y="349802"/>
                      </a:cubicBezTo>
                      <a:cubicBezTo>
                        <a:pt x="86975" y="373350"/>
                        <a:pt x="165821" y="348215"/>
                        <a:pt x="165821" y="348215"/>
                      </a:cubicBezTo>
                      <a:cubicBezTo>
                        <a:pt x="203127" y="348215"/>
                        <a:pt x="283296" y="349802"/>
                        <a:pt x="283296" y="349802"/>
                      </a:cubicBezTo>
                      <a:lnTo>
                        <a:pt x="283296" y="349802"/>
                      </a:lnTo>
                      <a:cubicBezTo>
                        <a:pt x="258690" y="350331"/>
                        <a:pt x="172700" y="355358"/>
                        <a:pt x="135658" y="352977"/>
                      </a:cubicBezTo>
                      <a:cubicBezTo>
                        <a:pt x="98616" y="350596"/>
                        <a:pt x="80360" y="362502"/>
                        <a:pt x="61046" y="335515"/>
                      </a:cubicBezTo>
                      <a:cubicBezTo>
                        <a:pt x="41732" y="308528"/>
                        <a:pt x="17390" y="210367"/>
                        <a:pt x="19771" y="191052"/>
                      </a:cubicBezTo>
                      <a:cubicBezTo>
                        <a:pt x="22152" y="171737"/>
                        <a:pt x="52579" y="214335"/>
                        <a:pt x="75333" y="219627"/>
                      </a:cubicBezTo>
                      <a:cubicBezTo>
                        <a:pt x="98087" y="224919"/>
                        <a:pt x="145448" y="236560"/>
                        <a:pt x="156296" y="222802"/>
                      </a:cubicBezTo>
                      <a:cubicBezTo>
                        <a:pt x="167144" y="209044"/>
                        <a:pt x="161852" y="163535"/>
                        <a:pt x="140421" y="137077"/>
                      </a:cubicBezTo>
                      <a:cubicBezTo>
                        <a:pt x="118990" y="110619"/>
                        <a:pt x="35646" y="83631"/>
                        <a:pt x="27708" y="64052"/>
                      </a:cubicBezTo>
                      <a:cubicBezTo>
                        <a:pt x="19770" y="44473"/>
                        <a:pt x="54431" y="5315"/>
                        <a:pt x="67396" y="55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0" name="フリーフォーム: 図形 239">
                  <a:extLst>
                    <a:ext uri="{FF2B5EF4-FFF2-40B4-BE49-F238E27FC236}">
                      <a16:creationId xmlns:a16="http://schemas.microsoft.com/office/drawing/2014/main" id="{0D5C1C1E-B9C9-4C20-AFFB-FDF89039AEAA}"/>
                    </a:ext>
                  </a:extLst>
                </p:cNvPr>
                <p:cNvSpPr/>
                <p:nvPr/>
              </p:nvSpPr>
              <p:spPr>
                <a:xfrm>
                  <a:off x="3106736" y="6230772"/>
                  <a:ext cx="151720" cy="382781"/>
                </a:xfrm>
                <a:custGeom>
                  <a:avLst/>
                  <a:gdLst>
                    <a:gd name="connsiteX0" fmla="*/ 2 w 151720"/>
                    <a:gd name="connsiteY0" fmla="*/ 166 h 382781"/>
                    <a:gd name="connsiteX1" fmla="*/ 117477 w 151720"/>
                    <a:gd name="connsiteY1" fmla="*/ 136691 h 382781"/>
                    <a:gd name="connsiteX2" fmla="*/ 149227 w 151720"/>
                    <a:gd name="connsiteY2" fmla="*/ 257341 h 382781"/>
                    <a:gd name="connsiteX3" fmla="*/ 144464 w 151720"/>
                    <a:gd name="connsiteY3" fmla="*/ 312903 h 382781"/>
                    <a:gd name="connsiteX4" fmla="*/ 103189 w 151720"/>
                    <a:gd name="connsiteY4" fmla="*/ 382753 h 382781"/>
                    <a:gd name="connsiteX5" fmla="*/ 149227 w 151720"/>
                    <a:gd name="connsiteY5" fmla="*/ 319253 h 382781"/>
                    <a:gd name="connsiteX6" fmla="*/ 120652 w 151720"/>
                    <a:gd name="connsiteY6" fmla="*/ 165266 h 382781"/>
                    <a:gd name="connsiteX7" fmla="*/ 2 w 151720"/>
                    <a:gd name="connsiteY7" fmla="*/ 166 h 382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720" h="382781">
                      <a:moveTo>
                        <a:pt x="2" y="166"/>
                      </a:moveTo>
                      <a:cubicBezTo>
                        <a:pt x="-527" y="-4597"/>
                        <a:pt x="92606" y="93829"/>
                        <a:pt x="117477" y="136691"/>
                      </a:cubicBezTo>
                      <a:cubicBezTo>
                        <a:pt x="142348" y="179554"/>
                        <a:pt x="144729" y="227972"/>
                        <a:pt x="149227" y="257341"/>
                      </a:cubicBezTo>
                      <a:cubicBezTo>
                        <a:pt x="153725" y="286710"/>
                        <a:pt x="152137" y="292001"/>
                        <a:pt x="144464" y="312903"/>
                      </a:cubicBezTo>
                      <a:cubicBezTo>
                        <a:pt x="136791" y="333805"/>
                        <a:pt x="102395" y="381695"/>
                        <a:pt x="103189" y="382753"/>
                      </a:cubicBezTo>
                      <a:cubicBezTo>
                        <a:pt x="103983" y="383811"/>
                        <a:pt x="146317" y="355501"/>
                        <a:pt x="149227" y="319253"/>
                      </a:cubicBezTo>
                      <a:cubicBezTo>
                        <a:pt x="152137" y="283005"/>
                        <a:pt x="142348" y="217918"/>
                        <a:pt x="120652" y="165266"/>
                      </a:cubicBezTo>
                      <a:cubicBezTo>
                        <a:pt x="98956" y="112614"/>
                        <a:pt x="531" y="4929"/>
                        <a:pt x="2" y="1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1" name="フリーフォーム: 図形 240">
                  <a:extLst>
                    <a:ext uri="{FF2B5EF4-FFF2-40B4-BE49-F238E27FC236}">
                      <a16:creationId xmlns:a16="http://schemas.microsoft.com/office/drawing/2014/main" id="{AD574EDC-B257-4F38-880B-128FBD618B81}"/>
                    </a:ext>
                  </a:extLst>
                </p:cNvPr>
                <p:cNvSpPr/>
                <p:nvPr/>
              </p:nvSpPr>
              <p:spPr>
                <a:xfrm>
                  <a:off x="3054158" y="6237271"/>
                  <a:ext cx="54755" cy="103280"/>
                </a:xfrm>
                <a:custGeom>
                  <a:avLst/>
                  <a:gdLst>
                    <a:gd name="connsiteX0" fmla="*/ 54167 w 54755"/>
                    <a:gd name="connsiteY0" fmla="*/ 17 h 103280"/>
                    <a:gd name="connsiteX1" fmla="*/ 27180 w 54755"/>
                    <a:gd name="connsiteY1" fmla="*/ 88917 h 103280"/>
                    <a:gd name="connsiteX2" fmla="*/ 192 w 54755"/>
                    <a:gd name="connsiteY2" fmla="*/ 96854 h 103280"/>
                    <a:gd name="connsiteX3" fmla="*/ 54167 w 54755"/>
                    <a:gd name="connsiteY3" fmla="*/ 17 h 103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55" h="103280">
                      <a:moveTo>
                        <a:pt x="54167" y="17"/>
                      </a:moveTo>
                      <a:cubicBezTo>
                        <a:pt x="58665" y="-1306"/>
                        <a:pt x="36176" y="72777"/>
                        <a:pt x="27180" y="88917"/>
                      </a:cubicBezTo>
                      <a:cubicBezTo>
                        <a:pt x="18184" y="105057"/>
                        <a:pt x="-2189" y="107437"/>
                        <a:pt x="192" y="96854"/>
                      </a:cubicBezTo>
                      <a:cubicBezTo>
                        <a:pt x="2573" y="86271"/>
                        <a:pt x="49669" y="1340"/>
                        <a:pt x="54167" y="1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2" name="フリーフォーム: 図形 241">
                  <a:extLst>
                    <a:ext uri="{FF2B5EF4-FFF2-40B4-BE49-F238E27FC236}">
                      <a16:creationId xmlns:a16="http://schemas.microsoft.com/office/drawing/2014/main" id="{DEDD26CB-ED87-4D36-811C-6AC360EC06FA}"/>
                    </a:ext>
                  </a:extLst>
                </p:cNvPr>
                <p:cNvSpPr/>
                <p:nvPr/>
              </p:nvSpPr>
              <p:spPr>
                <a:xfrm>
                  <a:off x="3579970" y="3053070"/>
                  <a:ext cx="1298970" cy="126554"/>
                </a:xfrm>
                <a:custGeom>
                  <a:avLst/>
                  <a:gdLst>
                    <a:gd name="connsiteX0" fmla="*/ 9897 w 1298970"/>
                    <a:gd name="connsiteY0" fmla="*/ 126163 h 126554"/>
                    <a:gd name="connsiteX1" fmla="*/ 73397 w 1298970"/>
                    <a:gd name="connsiteY1" fmla="*/ 96530 h 126554"/>
                    <a:gd name="connsiteX2" fmla="*/ 623730 w 1298970"/>
                    <a:gd name="connsiteY2" fmla="*/ 7630 h 126554"/>
                    <a:gd name="connsiteX3" fmla="*/ 1051297 w 1298970"/>
                    <a:gd name="connsiteY3" fmla="*/ 7630 h 126554"/>
                    <a:gd name="connsiteX4" fmla="*/ 1241797 w 1298970"/>
                    <a:gd name="connsiteY4" fmla="*/ 33030 h 126554"/>
                    <a:gd name="connsiteX5" fmla="*/ 1292597 w 1298970"/>
                    <a:gd name="connsiteY5" fmla="*/ 104997 h 126554"/>
                    <a:gd name="connsiteX6" fmla="*/ 1224863 w 1298970"/>
                    <a:gd name="connsiteY6" fmla="*/ 41497 h 126554"/>
                    <a:gd name="connsiteX7" fmla="*/ 640663 w 1298970"/>
                    <a:gd name="connsiteY7" fmla="*/ 16097 h 126554"/>
                    <a:gd name="connsiteX8" fmla="*/ 111497 w 1298970"/>
                    <a:gd name="connsiteY8" fmla="*/ 79597 h 126554"/>
                    <a:gd name="connsiteX9" fmla="*/ 9897 w 1298970"/>
                    <a:gd name="connsiteY9" fmla="*/ 126163 h 126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8970" h="126554">
                      <a:moveTo>
                        <a:pt x="9897" y="126163"/>
                      </a:moveTo>
                      <a:cubicBezTo>
                        <a:pt x="3547" y="128985"/>
                        <a:pt x="-28908" y="116285"/>
                        <a:pt x="73397" y="96530"/>
                      </a:cubicBezTo>
                      <a:cubicBezTo>
                        <a:pt x="175702" y="76775"/>
                        <a:pt x="460747" y="22447"/>
                        <a:pt x="623730" y="7630"/>
                      </a:cubicBezTo>
                      <a:cubicBezTo>
                        <a:pt x="786713" y="-7187"/>
                        <a:pt x="948286" y="3397"/>
                        <a:pt x="1051297" y="7630"/>
                      </a:cubicBezTo>
                      <a:cubicBezTo>
                        <a:pt x="1154308" y="11863"/>
                        <a:pt x="1201580" y="16802"/>
                        <a:pt x="1241797" y="33030"/>
                      </a:cubicBezTo>
                      <a:cubicBezTo>
                        <a:pt x="1282014" y="49258"/>
                        <a:pt x="1295419" y="103586"/>
                        <a:pt x="1292597" y="104997"/>
                      </a:cubicBezTo>
                      <a:cubicBezTo>
                        <a:pt x="1289775" y="106408"/>
                        <a:pt x="1333518" y="56314"/>
                        <a:pt x="1224863" y="41497"/>
                      </a:cubicBezTo>
                      <a:cubicBezTo>
                        <a:pt x="1116208" y="26680"/>
                        <a:pt x="826224" y="9747"/>
                        <a:pt x="640663" y="16097"/>
                      </a:cubicBezTo>
                      <a:cubicBezTo>
                        <a:pt x="455102" y="22447"/>
                        <a:pt x="215919" y="62664"/>
                        <a:pt x="111497" y="79597"/>
                      </a:cubicBezTo>
                      <a:cubicBezTo>
                        <a:pt x="7075" y="96530"/>
                        <a:pt x="16247" y="123341"/>
                        <a:pt x="9897" y="1261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" name="フリーフォーム: 図形 242">
                  <a:extLst>
                    <a:ext uri="{FF2B5EF4-FFF2-40B4-BE49-F238E27FC236}">
                      <a16:creationId xmlns:a16="http://schemas.microsoft.com/office/drawing/2014/main" id="{262649C3-4EA5-49B6-AFDC-48C2AA4E2190}"/>
                    </a:ext>
                  </a:extLst>
                </p:cNvPr>
                <p:cNvSpPr/>
                <p:nvPr/>
              </p:nvSpPr>
              <p:spPr>
                <a:xfrm>
                  <a:off x="3989810" y="1845726"/>
                  <a:ext cx="622421" cy="251499"/>
                </a:xfrm>
                <a:custGeom>
                  <a:avLst/>
                  <a:gdLst>
                    <a:gd name="connsiteX0" fmla="*/ 622407 w 622421"/>
                    <a:gd name="connsiteY0" fmla="*/ 7 h 251499"/>
                    <a:gd name="connsiteX1" fmla="*/ 537740 w 622421"/>
                    <a:gd name="connsiteY1" fmla="*/ 135474 h 251499"/>
                    <a:gd name="connsiteX2" fmla="*/ 353590 w 622421"/>
                    <a:gd name="connsiteY2" fmla="*/ 247657 h 251499"/>
                    <a:gd name="connsiteX3" fmla="*/ 450957 w 622421"/>
                    <a:gd name="connsiteY3" fmla="*/ 167224 h 251499"/>
                    <a:gd name="connsiteX4" fmla="*/ 461540 w 622421"/>
                    <a:gd name="connsiteY4" fmla="*/ 97374 h 251499"/>
                    <a:gd name="connsiteX5" fmla="*/ 336657 w 622421"/>
                    <a:gd name="connsiteY5" fmla="*/ 124891 h 251499"/>
                    <a:gd name="connsiteX6" fmla="*/ 262573 w 622421"/>
                    <a:gd name="connsiteY6" fmla="*/ 230724 h 251499"/>
                    <a:gd name="connsiteX7" fmla="*/ 230823 w 622421"/>
                    <a:gd name="connsiteY7" fmla="*/ 245541 h 251499"/>
                    <a:gd name="connsiteX8" fmla="*/ 107 w 622421"/>
                    <a:gd name="connsiteY8" fmla="*/ 158757 h 251499"/>
                    <a:gd name="connsiteX9" fmla="*/ 262573 w 622421"/>
                    <a:gd name="connsiteY9" fmla="*/ 241307 h 251499"/>
                    <a:gd name="connsiteX10" fmla="*/ 332423 w 622421"/>
                    <a:gd name="connsiteY10" fmla="*/ 150291 h 251499"/>
                    <a:gd name="connsiteX11" fmla="*/ 408623 w 622421"/>
                    <a:gd name="connsiteY11" fmla="*/ 122774 h 251499"/>
                    <a:gd name="connsiteX12" fmla="*/ 461540 w 622421"/>
                    <a:gd name="connsiteY12" fmla="*/ 122774 h 251499"/>
                    <a:gd name="connsiteX13" fmla="*/ 482707 w 622421"/>
                    <a:gd name="connsiteY13" fmla="*/ 169341 h 251499"/>
                    <a:gd name="connsiteX14" fmla="*/ 544090 w 622421"/>
                    <a:gd name="connsiteY14" fmla="*/ 129124 h 251499"/>
                    <a:gd name="connsiteX15" fmla="*/ 622407 w 622421"/>
                    <a:gd name="connsiteY15" fmla="*/ 7 h 251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2421" h="251499">
                      <a:moveTo>
                        <a:pt x="622407" y="7"/>
                      </a:moveTo>
                      <a:cubicBezTo>
                        <a:pt x="621349" y="1065"/>
                        <a:pt x="582543" y="94199"/>
                        <a:pt x="537740" y="135474"/>
                      </a:cubicBezTo>
                      <a:cubicBezTo>
                        <a:pt x="492937" y="176749"/>
                        <a:pt x="368054" y="242365"/>
                        <a:pt x="353590" y="247657"/>
                      </a:cubicBezTo>
                      <a:cubicBezTo>
                        <a:pt x="339126" y="252949"/>
                        <a:pt x="432965" y="192271"/>
                        <a:pt x="450957" y="167224"/>
                      </a:cubicBezTo>
                      <a:cubicBezTo>
                        <a:pt x="468949" y="142177"/>
                        <a:pt x="480590" y="104430"/>
                        <a:pt x="461540" y="97374"/>
                      </a:cubicBezTo>
                      <a:cubicBezTo>
                        <a:pt x="442490" y="90319"/>
                        <a:pt x="369818" y="102666"/>
                        <a:pt x="336657" y="124891"/>
                      </a:cubicBezTo>
                      <a:cubicBezTo>
                        <a:pt x="303496" y="147116"/>
                        <a:pt x="280212" y="210616"/>
                        <a:pt x="262573" y="230724"/>
                      </a:cubicBezTo>
                      <a:cubicBezTo>
                        <a:pt x="244934" y="250832"/>
                        <a:pt x="274567" y="257535"/>
                        <a:pt x="230823" y="245541"/>
                      </a:cubicBezTo>
                      <a:cubicBezTo>
                        <a:pt x="187079" y="233547"/>
                        <a:pt x="-5185" y="159463"/>
                        <a:pt x="107" y="158757"/>
                      </a:cubicBezTo>
                      <a:cubicBezTo>
                        <a:pt x="5399" y="158051"/>
                        <a:pt x="207187" y="242718"/>
                        <a:pt x="262573" y="241307"/>
                      </a:cubicBezTo>
                      <a:cubicBezTo>
                        <a:pt x="317959" y="239896"/>
                        <a:pt x="308081" y="170046"/>
                        <a:pt x="332423" y="150291"/>
                      </a:cubicBezTo>
                      <a:cubicBezTo>
                        <a:pt x="356765" y="130536"/>
                        <a:pt x="387104" y="127360"/>
                        <a:pt x="408623" y="122774"/>
                      </a:cubicBezTo>
                      <a:cubicBezTo>
                        <a:pt x="430142" y="118188"/>
                        <a:pt x="449193" y="115013"/>
                        <a:pt x="461540" y="122774"/>
                      </a:cubicBezTo>
                      <a:cubicBezTo>
                        <a:pt x="473887" y="130535"/>
                        <a:pt x="468949" y="168283"/>
                        <a:pt x="482707" y="169341"/>
                      </a:cubicBezTo>
                      <a:cubicBezTo>
                        <a:pt x="496465" y="170399"/>
                        <a:pt x="520101" y="154877"/>
                        <a:pt x="544090" y="129124"/>
                      </a:cubicBezTo>
                      <a:cubicBezTo>
                        <a:pt x="568079" y="103371"/>
                        <a:pt x="623465" y="-1051"/>
                        <a:pt x="622407" y="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4" name="フリーフォーム: 図形 243">
                  <a:extLst>
                    <a:ext uri="{FF2B5EF4-FFF2-40B4-BE49-F238E27FC236}">
                      <a16:creationId xmlns:a16="http://schemas.microsoft.com/office/drawing/2014/main" id="{2FB5856E-240B-41BF-A4B8-C133AB702867}"/>
                    </a:ext>
                  </a:extLst>
                </p:cNvPr>
                <p:cNvSpPr/>
                <p:nvPr/>
              </p:nvSpPr>
              <p:spPr>
                <a:xfrm>
                  <a:off x="2919053" y="1962087"/>
                  <a:ext cx="1127357" cy="650029"/>
                </a:xfrm>
                <a:custGeom>
                  <a:avLst/>
                  <a:gdLst>
                    <a:gd name="connsiteX0" fmla="*/ 1100497 w 1127357"/>
                    <a:gd name="connsiteY0" fmla="*/ 224430 h 650029"/>
                    <a:gd name="connsiteX1" fmla="*/ 1123780 w 1127357"/>
                    <a:gd name="connsiteY1" fmla="*/ 88963 h 650029"/>
                    <a:gd name="connsiteX2" fmla="*/ 1022180 w 1127357"/>
                    <a:gd name="connsiteY2" fmla="*/ 63 h 650029"/>
                    <a:gd name="connsiteX3" fmla="*/ 1104730 w 1127357"/>
                    <a:gd name="connsiteY3" fmla="*/ 76263 h 650029"/>
                    <a:gd name="connsiteX4" fmla="*/ 1079330 w 1127357"/>
                    <a:gd name="connsiteY4" fmla="*/ 163046 h 650029"/>
                    <a:gd name="connsiteX5" fmla="*/ 1017947 w 1127357"/>
                    <a:gd name="connsiteY5" fmla="*/ 80496 h 650029"/>
                    <a:gd name="connsiteX6" fmla="*/ 965030 w 1127357"/>
                    <a:gd name="connsiteY6" fmla="*/ 42396 h 650029"/>
                    <a:gd name="connsiteX7" fmla="*/ 905764 w 1127357"/>
                    <a:gd name="connsiteY7" fmla="*/ 72030 h 650029"/>
                    <a:gd name="connsiteX8" fmla="*/ 711030 w 1127357"/>
                    <a:gd name="connsiteY8" fmla="*/ 414930 h 650029"/>
                    <a:gd name="connsiteX9" fmla="*/ 719497 w 1127357"/>
                    <a:gd name="connsiteY9" fmla="*/ 370480 h 650029"/>
                    <a:gd name="connsiteX10" fmla="*/ 778764 w 1127357"/>
                    <a:gd name="connsiteY10" fmla="*/ 188446 h 650029"/>
                    <a:gd name="connsiteX11" fmla="*/ 641180 w 1127357"/>
                    <a:gd name="connsiteY11" fmla="*/ 275230 h 650029"/>
                    <a:gd name="connsiteX12" fmla="*/ 795697 w 1127357"/>
                    <a:gd name="connsiteY12" fmla="*/ 175746 h 650029"/>
                    <a:gd name="connsiteX13" fmla="*/ 605197 w 1127357"/>
                    <a:gd name="connsiteY13" fmla="*/ 268880 h 650029"/>
                    <a:gd name="connsiteX14" fmla="*/ 476080 w 1127357"/>
                    <a:gd name="connsiteY14" fmla="*/ 389530 h 650029"/>
                    <a:gd name="connsiteX15" fmla="*/ 418930 w 1127357"/>
                    <a:gd name="connsiteY15" fmla="*/ 567330 h 650029"/>
                    <a:gd name="connsiteX16" fmla="*/ 421047 w 1127357"/>
                    <a:gd name="connsiteY16" fmla="*/ 400113 h 650029"/>
                    <a:gd name="connsiteX17" fmla="*/ 476080 w 1127357"/>
                    <a:gd name="connsiteY17" fmla="*/ 328146 h 650029"/>
                    <a:gd name="connsiteX18" fmla="*/ 425280 w 1127357"/>
                    <a:gd name="connsiteY18" fmla="*/ 359896 h 650029"/>
                    <a:gd name="connsiteX19" fmla="*/ 300397 w 1127357"/>
                    <a:gd name="connsiteY19" fmla="*/ 455146 h 650029"/>
                    <a:gd name="connsiteX20" fmla="*/ 219964 w 1127357"/>
                    <a:gd name="connsiteY20" fmla="*/ 605430 h 650029"/>
                    <a:gd name="connsiteX21" fmla="*/ 241130 w 1127357"/>
                    <a:gd name="connsiteY21" fmla="*/ 649880 h 650029"/>
                    <a:gd name="connsiteX22" fmla="*/ 205147 w 1127357"/>
                    <a:gd name="connsiteY22" fmla="*/ 594846 h 650029"/>
                    <a:gd name="connsiteX23" fmla="*/ 16764 w 1127357"/>
                    <a:gd name="connsiteY23" fmla="*/ 440330 h 650029"/>
                    <a:gd name="connsiteX24" fmla="*/ 23114 w 1127357"/>
                    <a:gd name="connsiteY24" fmla="*/ 442446 h 650029"/>
                    <a:gd name="connsiteX25" fmla="*/ 139530 w 1127357"/>
                    <a:gd name="connsiteY25" fmla="*/ 554630 h 650029"/>
                    <a:gd name="connsiteX26" fmla="*/ 211497 w 1127357"/>
                    <a:gd name="connsiteY26" fmla="*/ 590613 h 650029"/>
                    <a:gd name="connsiteX27" fmla="*/ 298280 w 1127357"/>
                    <a:gd name="connsiteY27" fmla="*/ 486896 h 650029"/>
                    <a:gd name="connsiteX28" fmla="*/ 427397 w 1127357"/>
                    <a:gd name="connsiteY28" fmla="*/ 368363 h 650029"/>
                    <a:gd name="connsiteX29" fmla="*/ 437980 w 1127357"/>
                    <a:gd name="connsiteY29" fmla="*/ 425513 h 650029"/>
                    <a:gd name="connsiteX30" fmla="*/ 410464 w 1127357"/>
                    <a:gd name="connsiteY30" fmla="*/ 489013 h 650029"/>
                    <a:gd name="connsiteX31" fmla="*/ 437980 w 1127357"/>
                    <a:gd name="connsiteY31" fmla="*/ 531346 h 650029"/>
                    <a:gd name="connsiteX32" fmla="*/ 537464 w 1127357"/>
                    <a:gd name="connsiteY32" fmla="*/ 334496 h 650029"/>
                    <a:gd name="connsiteX33" fmla="*/ 727964 w 1127357"/>
                    <a:gd name="connsiteY33" fmla="*/ 218080 h 650029"/>
                    <a:gd name="connsiteX34" fmla="*/ 818980 w 1127357"/>
                    <a:gd name="connsiteY34" fmla="*/ 199030 h 650029"/>
                    <a:gd name="connsiteX35" fmla="*/ 759714 w 1127357"/>
                    <a:gd name="connsiteY35" fmla="*/ 270996 h 650029"/>
                    <a:gd name="connsiteX36" fmla="*/ 711030 w 1127357"/>
                    <a:gd name="connsiteY36" fmla="*/ 419163 h 650029"/>
                    <a:gd name="connsiteX37" fmla="*/ 831680 w 1127357"/>
                    <a:gd name="connsiteY37" fmla="*/ 241363 h 650029"/>
                    <a:gd name="connsiteX38" fmla="*/ 861314 w 1127357"/>
                    <a:gd name="connsiteY38" fmla="*/ 127063 h 650029"/>
                    <a:gd name="connsiteX39" fmla="*/ 979847 w 1127357"/>
                    <a:gd name="connsiteY39" fmla="*/ 50863 h 650029"/>
                    <a:gd name="connsiteX40" fmla="*/ 1062397 w 1127357"/>
                    <a:gd name="connsiteY40" fmla="*/ 150346 h 650029"/>
                    <a:gd name="connsiteX41" fmla="*/ 1100497 w 1127357"/>
                    <a:gd name="connsiteY41" fmla="*/ 224430 h 650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127357" h="650029">
                      <a:moveTo>
                        <a:pt x="1100497" y="224430"/>
                      </a:moveTo>
                      <a:cubicBezTo>
                        <a:pt x="1110727" y="214200"/>
                        <a:pt x="1136833" y="126358"/>
                        <a:pt x="1123780" y="88963"/>
                      </a:cubicBezTo>
                      <a:cubicBezTo>
                        <a:pt x="1110727" y="51568"/>
                        <a:pt x="1025355" y="2180"/>
                        <a:pt x="1022180" y="63"/>
                      </a:cubicBezTo>
                      <a:cubicBezTo>
                        <a:pt x="1019005" y="-2054"/>
                        <a:pt x="1095205" y="49099"/>
                        <a:pt x="1104730" y="76263"/>
                      </a:cubicBezTo>
                      <a:cubicBezTo>
                        <a:pt x="1114255" y="103427"/>
                        <a:pt x="1093794" y="162341"/>
                        <a:pt x="1079330" y="163046"/>
                      </a:cubicBezTo>
                      <a:cubicBezTo>
                        <a:pt x="1064866" y="163751"/>
                        <a:pt x="1036997" y="100604"/>
                        <a:pt x="1017947" y="80496"/>
                      </a:cubicBezTo>
                      <a:cubicBezTo>
                        <a:pt x="998897" y="60388"/>
                        <a:pt x="983727" y="43807"/>
                        <a:pt x="965030" y="42396"/>
                      </a:cubicBezTo>
                      <a:cubicBezTo>
                        <a:pt x="946333" y="40985"/>
                        <a:pt x="948097" y="9941"/>
                        <a:pt x="905764" y="72030"/>
                      </a:cubicBezTo>
                      <a:cubicBezTo>
                        <a:pt x="863431" y="134119"/>
                        <a:pt x="742074" y="365188"/>
                        <a:pt x="711030" y="414930"/>
                      </a:cubicBezTo>
                      <a:cubicBezTo>
                        <a:pt x="679985" y="464672"/>
                        <a:pt x="708208" y="408227"/>
                        <a:pt x="719497" y="370480"/>
                      </a:cubicBezTo>
                      <a:cubicBezTo>
                        <a:pt x="730786" y="332733"/>
                        <a:pt x="791817" y="204321"/>
                        <a:pt x="778764" y="188446"/>
                      </a:cubicBezTo>
                      <a:cubicBezTo>
                        <a:pt x="765711" y="172571"/>
                        <a:pt x="638358" y="277347"/>
                        <a:pt x="641180" y="275230"/>
                      </a:cubicBezTo>
                      <a:cubicBezTo>
                        <a:pt x="644002" y="273113"/>
                        <a:pt x="801694" y="176804"/>
                        <a:pt x="795697" y="175746"/>
                      </a:cubicBezTo>
                      <a:cubicBezTo>
                        <a:pt x="789700" y="174688"/>
                        <a:pt x="658466" y="233249"/>
                        <a:pt x="605197" y="268880"/>
                      </a:cubicBezTo>
                      <a:cubicBezTo>
                        <a:pt x="551928" y="304511"/>
                        <a:pt x="507124" y="339788"/>
                        <a:pt x="476080" y="389530"/>
                      </a:cubicBezTo>
                      <a:cubicBezTo>
                        <a:pt x="445035" y="439272"/>
                        <a:pt x="428102" y="565566"/>
                        <a:pt x="418930" y="567330"/>
                      </a:cubicBezTo>
                      <a:cubicBezTo>
                        <a:pt x="409758" y="569094"/>
                        <a:pt x="411522" y="439977"/>
                        <a:pt x="421047" y="400113"/>
                      </a:cubicBezTo>
                      <a:cubicBezTo>
                        <a:pt x="430572" y="360249"/>
                        <a:pt x="475375" y="334849"/>
                        <a:pt x="476080" y="328146"/>
                      </a:cubicBezTo>
                      <a:cubicBezTo>
                        <a:pt x="476785" y="321443"/>
                        <a:pt x="454560" y="338729"/>
                        <a:pt x="425280" y="359896"/>
                      </a:cubicBezTo>
                      <a:cubicBezTo>
                        <a:pt x="396000" y="381063"/>
                        <a:pt x="334616" y="414224"/>
                        <a:pt x="300397" y="455146"/>
                      </a:cubicBezTo>
                      <a:cubicBezTo>
                        <a:pt x="266178" y="496068"/>
                        <a:pt x="229842" y="572974"/>
                        <a:pt x="219964" y="605430"/>
                      </a:cubicBezTo>
                      <a:cubicBezTo>
                        <a:pt x="210086" y="637886"/>
                        <a:pt x="243600" y="651644"/>
                        <a:pt x="241130" y="649880"/>
                      </a:cubicBezTo>
                      <a:cubicBezTo>
                        <a:pt x="238660" y="648116"/>
                        <a:pt x="242541" y="629771"/>
                        <a:pt x="205147" y="594846"/>
                      </a:cubicBezTo>
                      <a:cubicBezTo>
                        <a:pt x="167753" y="559921"/>
                        <a:pt x="16764" y="440330"/>
                        <a:pt x="16764" y="440330"/>
                      </a:cubicBezTo>
                      <a:cubicBezTo>
                        <a:pt x="-13575" y="414930"/>
                        <a:pt x="2653" y="423396"/>
                        <a:pt x="23114" y="442446"/>
                      </a:cubicBezTo>
                      <a:cubicBezTo>
                        <a:pt x="43575" y="461496"/>
                        <a:pt x="108133" y="529936"/>
                        <a:pt x="139530" y="554630"/>
                      </a:cubicBezTo>
                      <a:cubicBezTo>
                        <a:pt x="170927" y="579324"/>
                        <a:pt x="185039" y="601902"/>
                        <a:pt x="211497" y="590613"/>
                      </a:cubicBezTo>
                      <a:cubicBezTo>
                        <a:pt x="237955" y="579324"/>
                        <a:pt x="262297" y="523938"/>
                        <a:pt x="298280" y="486896"/>
                      </a:cubicBezTo>
                      <a:cubicBezTo>
                        <a:pt x="334263" y="449854"/>
                        <a:pt x="404114" y="378593"/>
                        <a:pt x="427397" y="368363"/>
                      </a:cubicBezTo>
                      <a:cubicBezTo>
                        <a:pt x="450680" y="358133"/>
                        <a:pt x="440802" y="405405"/>
                        <a:pt x="437980" y="425513"/>
                      </a:cubicBezTo>
                      <a:cubicBezTo>
                        <a:pt x="435158" y="445621"/>
                        <a:pt x="410464" y="471374"/>
                        <a:pt x="410464" y="489013"/>
                      </a:cubicBezTo>
                      <a:cubicBezTo>
                        <a:pt x="410464" y="506652"/>
                        <a:pt x="416813" y="557099"/>
                        <a:pt x="437980" y="531346"/>
                      </a:cubicBezTo>
                      <a:cubicBezTo>
                        <a:pt x="459147" y="505593"/>
                        <a:pt x="489133" y="386707"/>
                        <a:pt x="537464" y="334496"/>
                      </a:cubicBezTo>
                      <a:cubicBezTo>
                        <a:pt x="585795" y="282285"/>
                        <a:pt x="681045" y="240658"/>
                        <a:pt x="727964" y="218080"/>
                      </a:cubicBezTo>
                      <a:cubicBezTo>
                        <a:pt x="774883" y="195502"/>
                        <a:pt x="813688" y="190211"/>
                        <a:pt x="818980" y="199030"/>
                      </a:cubicBezTo>
                      <a:cubicBezTo>
                        <a:pt x="824272" y="207849"/>
                        <a:pt x="777706" y="234307"/>
                        <a:pt x="759714" y="270996"/>
                      </a:cubicBezTo>
                      <a:cubicBezTo>
                        <a:pt x="741722" y="307685"/>
                        <a:pt x="699036" y="424102"/>
                        <a:pt x="711030" y="419163"/>
                      </a:cubicBezTo>
                      <a:cubicBezTo>
                        <a:pt x="723024" y="414224"/>
                        <a:pt x="806633" y="290046"/>
                        <a:pt x="831680" y="241363"/>
                      </a:cubicBezTo>
                      <a:cubicBezTo>
                        <a:pt x="856727" y="192680"/>
                        <a:pt x="836620" y="158813"/>
                        <a:pt x="861314" y="127063"/>
                      </a:cubicBezTo>
                      <a:cubicBezTo>
                        <a:pt x="886008" y="95313"/>
                        <a:pt x="946333" y="46983"/>
                        <a:pt x="979847" y="50863"/>
                      </a:cubicBezTo>
                      <a:cubicBezTo>
                        <a:pt x="1013361" y="54743"/>
                        <a:pt x="1041230" y="121066"/>
                        <a:pt x="1062397" y="150346"/>
                      </a:cubicBezTo>
                      <a:cubicBezTo>
                        <a:pt x="1083564" y="179626"/>
                        <a:pt x="1090267" y="234660"/>
                        <a:pt x="1100497" y="22443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5" name="フリーフォーム: 図形 244">
                  <a:extLst>
                    <a:ext uri="{FF2B5EF4-FFF2-40B4-BE49-F238E27FC236}">
                      <a16:creationId xmlns:a16="http://schemas.microsoft.com/office/drawing/2014/main" id="{638524EB-067C-48F7-AE38-E94ABEF90310}"/>
                    </a:ext>
                  </a:extLst>
                </p:cNvPr>
                <p:cNvSpPr/>
                <p:nvPr/>
              </p:nvSpPr>
              <p:spPr>
                <a:xfrm>
                  <a:off x="2512864" y="2446629"/>
                  <a:ext cx="411791" cy="1007194"/>
                </a:xfrm>
                <a:custGeom>
                  <a:avLst/>
                  <a:gdLst>
                    <a:gd name="connsiteX0" fmla="*/ 399669 w 411791"/>
                    <a:gd name="connsiteY0" fmla="*/ 238 h 1007194"/>
                    <a:gd name="connsiteX1" fmla="*/ 391203 w 411791"/>
                    <a:gd name="connsiteY1" fmla="*/ 226721 h 1007194"/>
                    <a:gd name="connsiteX2" fmla="*/ 295953 w 411791"/>
                    <a:gd name="connsiteY2" fmla="*/ 347371 h 1007194"/>
                    <a:gd name="connsiteX3" fmla="*/ 346753 w 411791"/>
                    <a:gd name="connsiteY3" fmla="*/ 516704 h 1007194"/>
                    <a:gd name="connsiteX4" fmla="*/ 293836 w 411791"/>
                    <a:gd name="connsiteY4" fmla="*/ 406638 h 1007194"/>
                    <a:gd name="connsiteX5" fmla="*/ 274786 w 411791"/>
                    <a:gd name="connsiteY5" fmla="*/ 374888 h 1007194"/>
                    <a:gd name="connsiteX6" fmla="*/ 171069 w 411791"/>
                    <a:gd name="connsiteY6" fmla="*/ 427804 h 1007194"/>
                    <a:gd name="connsiteX7" fmla="*/ 156253 w 411791"/>
                    <a:gd name="connsiteY7" fmla="*/ 550571 h 1007194"/>
                    <a:gd name="connsiteX8" fmla="*/ 116036 w 411791"/>
                    <a:gd name="connsiteY8" fmla="*/ 592904 h 1007194"/>
                    <a:gd name="connsiteX9" fmla="*/ 56769 w 411791"/>
                    <a:gd name="connsiteY9" fmla="*/ 654288 h 1007194"/>
                    <a:gd name="connsiteX10" fmla="*/ 204936 w 411791"/>
                    <a:gd name="connsiteY10" fmla="*/ 878654 h 1007194"/>
                    <a:gd name="connsiteX11" fmla="*/ 27136 w 411791"/>
                    <a:gd name="connsiteY11" fmla="*/ 688154 h 1007194"/>
                    <a:gd name="connsiteX12" fmla="*/ 27136 w 411791"/>
                    <a:gd name="connsiteY12" fmla="*/ 641588 h 1007194"/>
                    <a:gd name="connsiteX13" fmla="*/ 14436 w 411791"/>
                    <a:gd name="connsiteY13" fmla="*/ 743188 h 1007194"/>
                    <a:gd name="connsiteX14" fmla="*/ 29253 w 411791"/>
                    <a:gd name="connsiteY14" fmla="*/ 997188 h 1007194"/>
                    <a:gd name="connsiteX15" fmla="*/ 29253 w 411791"/>
                    <a:gd name="connsiteY15" fmla="*/ 937921 h 1007194"/>
                    <a:gd name="connsiteX16" fmla="*/ 8086 w 411791"/>
                    <a:gd name="connsiteY16" fmla="*/ 768588 h 1007194"/>
                    <a:gd name="connsiteX17" fmla="*/ 1736 w 411791"/>
                    <a:gd name="connsiteY17" fmla="*/ 688154 h 1007194"/>
                    <a:gd name="connsiteX18" fmla="*/ 37719 w 411791"/>
                    <a:gd name="connsiteY18" fmla="*/ 686038 h 1007194"/>
                    <a:gd name="connsiteX19" fmla="*/ 67353 w 411791"/>
                    <a:gd name="connsiteY19" fmla="*/ 755888 h 1007194"/>
                    <a:gd name="connsiteX20" fmla="*/ 101219 w 411791"/>
                    <a:gd name="connsiteY20" fmla="*/ 772821 h 1007194"/>
                    <a:gd name="connsiteX21" fmla="*/ 99103 w 411791"/>
                    <a:gd name="connsiteY21" fmla="*/ 709321 h 1007194"/>
                    <a:gd name="connsiteX22" fmla="*/ 132969 w 411791"/>
                    <a:gd name="connsiteY22" fmla="*/ 567504 h 1007194"/>
                    <a:gd name="connsiteX23" fmla="*/ 221869 w 411791"/>
                    <a:gd name="connsiteY23" fmla="*/ 415104 h 1007194"/>
                    <a:gd name="connsiteX24" fmla="*/ 289603 w 411791"/>
                    <a:gd name="connsiteY24" fmla="*/ 347371 h 1007194"/>
                    <a:gd name="connsiteX25" fmla="*/ 403903 w 411791"/>
                    <a:gd name="connsiteY25" fmla="*/ 186504 h 1007194"/>
                    <a:gd name="connsiteX26" fmla="*/ 399669 w 411791"/>
                    <a:gd name="connsiteY26" fmla="*/ 238 h 1007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1791" h="1007194">
                      <a:moveTo>
                        <a:pt x="399669" y="238"/>
                      </a:moveTo>
                      <a:cubicBezTo>
                        <a:pt x="397552" y="6941"/>
                        <a:pt x="408489" y="168866"/>
                        <a:pt x="391203" y="226721"/>
                      </a:cubicBezTo>
                      <a:cubicBezTo>
                        <a:pt x="373917" y="284577"/>
                        <a:pt x="303361" y="299041"/>
                        <a:pt x="295953" y="347371"/>
                      </a:cubicBezTo>
                      <a:cubicBezTo>
                        <a:pt x="288545" y="395701"/>
                        <a:pt x="347106" y="506826"/>
                        <a:pt x="346753" y="516704"/>
                      </a:cubicBezTo>
                      <a:cubicBezTo>
                        <a:pt x="346400" y="526582"/>
                        <a:pt x="305830" y="430274"/>
                        <a:pt x="293836" y="406638"/>
                      </a:cubicBezTo>
                      <a:cubicBezTo>
                        <a:pt x="281842" y="383002"/>
                        <a:pt x="295247" y="371360"/>
                        <a:pt x="274786" y="374888"/>
                      </a:cubicBezTo>
                      <a:cubicBezTo>
                        <a:pt x="254325" y="378416"/>
                        <a:pt x="190824" y="398524"/>
                        <a:pt x="171069" y="427804"/>
                      </a:cubicBezTo>
                      <a:cubicBezTo>
                        <a:pt x="151314" y="457084"/>
                        <a:pt x="165425" y="523054"/>
                        <a:pt x="156253" y="550571"/>
                      </a:cubicBezTo>
                      <a:cubicBezTo>
                        <a:pt x="147081" y="578088"/>
                        <a:pt x="116036" y="592904"/>
                        <a:pt x="116036" y="592904"/>
                      </a:cubicBezTo>
                      <a:cubicBezTo>
                        <a:pt x="99455" y="610190"/>
                        <a:pt x="41952" y="606663"/>
                        <a:pt x="56769" y="654288"/>
                      </a:cubicBezTo>
                      <a:cubicBezTo>
                        <a:pt x="71586" y="701913"/>
                        <a:pt x="209875" y="873010"/>
                        <a:pt x="204936" y="878654"/>
                      </a:cubicBezTo>
                      <a:cubicBezTo>
                        <a:pt x="199997" y="884298"/>
                        <a:pt x="56769" y="727665"/>
                        <a:pt x="27136" y="688154"/>
                      </a:cubicBezTo>
                      <a:cubicBezTo>
                        <a:pt x="-2497" y="648643"/>
                        <a:pt x="29253" y="632416"/>
                        <a:pt x="27136" y="641588"/>
                      </a:cubicBezTo>
                      <a:cubicBezTo>
                        <a:pt x="25019" y="650760"/>
                        <a:pt x="14083" y="683921"/>
                        <a:pt x="14436" y="743188"/>
                      </a:cubicBezTo>
                      <a:cubicBezTo>
                        <a:pt x="14789" y="802455"/>
                        <a:pt x="26784" y="964733"/>
                        <a:pt x="29253" y="997188"/>
                      </a:cubicBezTo>
                      <a:cubicBezTo>
                        <a:pt x="31722" y="1029643"/>
                        <a:pt x="32781" y="976021"/>
                        <a:pt x="29253" y="937921"/>
                      </a:cubicBezTo>
                      <a:cubicBezTo>
                        <a:pt x="25725" y="899821"/>
                        <a:pt x="12672" y="810216"/>
                        <a:pt x="8086" y="768588"/>
                      </a:cubicBezTo>
                      <a:cubicBezTo>
                        <a:pt x="3500" y="726960"/>
                        <a:pt x="-3203" y="701912"/>
                        <a:pt x="1736" y="688154"/>
                      </a:cubicBezTo>
                      <a:cubicBezTo>
                        <a:pt x="6675" y="674396"/>
                        <a:pt x="26783" y="674749"/>
                        <a:pt x="37719" y="686038"/>
                      </a:cubicBezTo>
                      <a:cubicBezTo>
                        <a:pt x="48655" y="697327"/>
                        <a:pt x="56770" y="741424"/>
                        <a:pt x="67353" y="755888"/>
                      </a:cubicBezTo>
                      <a:cubicBezTo>
                        <a:pt x="77936" y="770352"/>
                        <a:pt x="95927" y="780582"/>
                        <a:pt x="101219" y="772821"/>
                      </a:cubicBezTo>
                      <a:cubicBezTo>
                        <a:pt x="106511" y="765060"/>
                        <a:pt x="93811" y="743540"/>
                        <a:pt x="99103" y="709321"/>
                      </a:cubicBezTo>
                      <a:cubicBezTo>
                        <a:pt x="104395" y="675102"/>
                        <a:pt x="112508" y="616540"/>
                        <a:pt x="132969" y="567504"/>
                      </a:cubicBezTo>
                      <a:cubicBezTo>
                        <a:pt x="153430" y="518468"/>
                        <a:pt x="195763" y="451793"/>
                        <a:pt x="221869" y="415104"/>
                      </a:cubicBezTo>
                      <a:cubicBezTo>
                        <a:pt x="247975" y="378415"/>
                        <a:pt x="259264" y="385471"/>
                        <a:pt x="289603" y="347371"/>
                      </a:cubicBezTo>
                      <a:cubicBezTo>
                        <a:pt x="319942" y="309271"/>
                        <a:pt x="384853" y="242949"/>
                        <a:pt x="403903" y="186504"/>
                      </a:cubicBezTo>
                      <a:cubicBezTo>
                        <a:pt x="422953" y="130060"/>
                        <a:pt x="401786" y="-6465"/>
                        <a:pt x="399669" y="23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6" name="フリーフォーム: 図形 245">
                  <a:extLst>
                    <a:ext uri="{FF2B5EF4-FFF2-40B4-BE49-F238E27FC236}">
                      <a16:creationId xmlns:a16="http://schemas.microsoft.com/office/drawing/2014/main" id="{9D7DF872-3F6B-4D22-B549-198483CEC108}"/>
                    </a:ext>
                  </a:extLst>
                </p:cNvPr>
                <p:cNvSpPr/>
                <p:nvPr/>
              </p:nvSpPr>
              <p:spPr>
                <a:xfrm>
                  <a:off x="2450885" y="3239953"/>
                  <a:ext cx="302367" cy="929237"/>
                </a:xfrm>
                <a:custGeom>
                  <a:avLst/>
                  <a:gdLst>
                    <a:gd name="connsiteX0" fmla="*/ 158965 w 302367"/>
                    <a:gd name="connsiteY0" fmla="*/ 306522 h 929237"/>
                    <a:gd name="connsiteX1" fmla="*/ 66890 w 302367"/>
                    <a:gd name="connsiteY1" fmla="*/ 8072 h 929237"/>
                    <a:gd name="connsiteX2" fmla="*/ 6565 w 302367"/>
                    <a:gd name="connsiteY2" fmla="*/ 93797 h 929237"/>
                    <a:gd name="connsiteX3" fmla="*/ 3390 w 302367"/>
                    <a:gd name="connsiteY3" fmla="*/ 189047 h 929237"/>
                    <a:gd name="connsiteX4" fmla="*/ 22440 w 302367"/>
                    <a:gd name="connsiteY4" fmla="*/ 322397 h 929237"/>
                    <a:gd name="connsiteX5" fmla="*/ 22440 w 302367"/>
                    <a:gd name="connsiteY5" fmla="*/ 503372 h 929237"/>
                    <a:gd name="connsiteX6" fmla="*/ 155790 w 302367"/>
                    <a:gd name="connsiteY6" fmla="*/ 712922 h 929237"/>
                    <a:gd name="connsiteX7" fmla="*/ 301840 w 302367"/>
                    <a:gd name="connsiteY7" fmla="*/ 928822 h 929237"/>
                    <a:gd name="connsiteX8" fmla="*/ 101815 w 302367"/>
                    <a:gd name="connsiteY8" fmla="*/ 763722 h 929237"/>
                    <a:gd name="connsiteX9" fmla="*/ 76415 w 302367"/>
                    <a:gd name="connsiteY9" fmla="*/ 627197 h 929237"/>
                    <a:gd name="connsiteX10" fmla="*/ 98640 w 302367"/>
                    <a:gd name="connsiteY10" fmla="*/ 506547 h 929237"/>
                    <a:gd name="connsiteX11" fmla="*/ 31965 w 302367"/>
                    <a:gd name="connsiteY11" fmla="*/ 382722 h 929237"/>
                    <a:gd name="connsiteX12" fmla="*/ 47840 w 302367"/>
                    <a:gd name="connsiteY12" fmla="*/ 312872 h 929237"/>
                    <a:gd name="connsiteX13" fmla="*/ 60540 w 302367"/>
                    <a:gd name="connsiteY13" fmla="*/ 87447 h 929237"/>
                    <a:gd name="connsiteX14" fmla="*/ 133565 w 302367"/>
                    <a:gd name="connsiteY14" fmla="*/ 211272 h 929237"/>
                    <a:gd name="connsiteX15" fmla="*/ 158965 w 302367"/>
                    <a:gd name="connsiteY15" fmla="*/ 306522 h 929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02367" h="929237">
                      <a:moveTo>
                        <a:pt x="158965" y="306522"/>
                      </a:moveTo>
                      <a:cubicBezTo>
                        <a:pt x="147852" y="272655"/>
                        <a:pt x="92290" y="43526"/>
                        <a:pt x="66890" y="8072"/>
                      </a:cubicBezTo>
                      <a:cubicBezTo>
                        <a:pt x="41490" y="-27382"/>
                        <a:pt x="17148" y="63634"/>
                        <a:pt x="6565" y="93797"/>
                      </a:cubicBezTo>
                      <a:cubicBezTo>
                        <a:pt x="-4018" y="123959"/>
                        <a:pt x="744" y="150947"/>
                        <a:pt x="3390" y="189047"/>
                      </a:cubicBezTo>
                      <a:cubicBezTo>
                        <a:pt x="6036" y="227147"/>
                        <a:pt x="19265" y="270010"/>
                        <a:pt x="22440" y="322397"/>
                      </a:cubicBezTo>
                      <a:cubicBezTo>
                        <a:pt x="25615" y="374784"/>
                        <a:pt x="215" y="438285"/>
                        <a:pt x="22440" y="503372"/>
                      </a:cubicBezTo>
                      <a:cubicBezTo>
                        <a:pt x="44665" y="568459"/>
                        <a:pt x="109223" y="642014"/>
                        <a:pt x="155790" y="712922"/>
                      </a:cubicBezTo>
                      <a:cubicBezTo>
                        <a:pt x="202357" y="783830"/>
                        <a:pt x="310836" y="920355"/>
                        <a:pt x="301840" y="928822"/>
                      </a:cubicBezTo>
                      <a:cubicBezTo>
                        <a:pt x="292844" y="937289"/>
                        <a:pt x="139386" y="813993"/>
                        <a:pt x="101815" y="763722"/>
                      </a:cubicBezTo>
                      <a:cubicBezTo>
                        <a:pt x="64244" y="713451"/>
                        <a:pt x="76944" y="670059"/>
                        <a:pt x="76415" y="627197"/>
                      </a:cubicBezTo>
                      <a:cubicBezTo>
                        <a:pt x="75886" y="584335"/>
                        <a:pt x="106048" y="547293"/>
                        <a:pt x="98640" y="506547"/>
                      </a:cubicBezTo>
                      <a:cubicBezTo>
                        <a:pt x="91232" y="465801"/>
                        <a:pt x="40432" y="415001"/>
                        <a:pt x="31965" y="382722"/>
                      </a:cubicBezTo>
                      <a:cubicBezTo>
                        <a:pt x="23498" y="350443"/>
                        <a:pt x="43077" y="362085"/>
                        <a:pt x="47840" y="312872"/>
                      </a:cubicBezTo>
                      <a:cubicBezTo>
                        <a:pt x="52602" y="263659"/>
                        <a:pt x="46253" y="104380"/>
                        <a:pt x="60540" y="87447"/>
                      </a:cubicBezTo>
                      <a:cubicBezTo>
                        <a:pt x="74827" y="70514"/>
                        <a:pt x="118748" y="179522"/>
                        <a:pt x="133565" y="211272"/>
                      </a:cubicBezTo>
                      <a:cubicBezTo>
                        <a:pt x="148382" y="243022"/>
                        <a:pt x="170078" y="340389"/>
                        <a:pt x="158965" y="30652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7" name="フリーフォーム: 図形 246">
                  <a:extLst>
                    <a:ext uri="{FF2B5EF4-FFF2-40B4-BE49-F238E27FC236}">
                      <a16:creationId xmlns:a16="http://schemas.microsoft.com/office/drawing/2014/main" id="{15B13C34-C6BD-4091-8340-163E9646E4E8}"/>
                    </a:ext>
                  </a:extLst>
                </p:cNvPr>
                <p:cNvSpPr/>
                <p:nvPr/>
              </p:nvSpPr>
              <p:spPr>
                <a:xfrm>
                  <a:off x="2416410" y="3867026"/>
                  <a:ext cx="244738" cy="785637"/>
                </a:xfrm>
                <a:custGeom>
                  <a:avLst/>
                  <a:gdLst>
                    <a:gd name="connsiteX0" fmla="*/ 12465 w 244738"/>
                    <a:gd name="connsiteY0" fmla="*/ 124 h 785637"/>
                    <a:gd name="connsiteX1" fmla="*/ 148990 w 244738"/>
                    <a:gd name="connsiteY1" fmla="*/ 114424 h 785637"/>
                    <a:gd name="connsiteX2" fmla="*/ 34690 w 244738"/>
                    <a:gd name="connsiteY2" fmla="*/ 82674 h 785637"/>
                    <a:gd name="connsiteX3" fmla="*/ 82315 w 244738"/>
                    <a:gd name="connsiteY3" fmla="*/ 203324 h 785637"/>
                    <a:gd name="connsiteX4" fmla="*/ 225190 w 244738"/>
                    <a:gd name="connsiteY4" fmla="*/ 403349 h 785637"/>
                    <a:gd name="connsiteX5" fmla="*/ 28340 w 244738"/>
                    <a:gd name="connsiteY5" fmla="*/ 101724 h 785637"/>
                    <a:gd name="connsiteX6" fmla="*/ 28340 w 244738"/>
                    <a:gd name="connsiteY6" fmla="*/ 263649 h 785637"/>
                    <a:gd name="connsiteX7" fmla="*/ 101365 w 244738"/>
                    <a:gd name="connsiteY7" fmla="*/ 377949 h 785637"/>
                    <a:gd name="connsiteX8" fmla="*/ 37865 w 244738"/>
                    <a:gd name="connsiteY8" fmla="*/ 269999 h 785637"/>
                    <a:gd name="connsiteX9" fmla="*/ 50565 w 244738"/>
                    <a:gd name="connsiteY9" fmla="*/ 304924 h 785637"/>
                    <a:gd name="connsiteX10" fmla="*/ 50565 w 244738"/>
                    <a:gd name="connsiteY10" fmla="*/ 358899 h 785637"/>
                    <a:gd name="connsiteX11" fmla="*/ 82315 w 244738"/>
                    <a:gd name="connsiteY11" fmla="*/ 533524 h 785637"/>
                    <a:gd name="connsiteX12" fmla="*/ 244240 w 244738"/>
                    <a:gd name="connsiteY12" fmla="*/ 679574 h 785637"/>
                    <a:gd name="connsiteX13" fmla="*/ 129940 w 244738"/>
                    <a:gd name="connsiteY13" fmla="*/ 612899 h 785637"/>
                    <a:gd name="connsiteX14" fmla="*/ 44215 w 244738"/>
                    <a:gd name="connsiteY14" fmla="*/ 533524 h 785637"/>
                    <a:gd name="connsiteX15" fmla="*/ 9290 w 244738"/>
                    <a:gd name="connsiteY15" fmla="*/ 447799 h 785637"/>
                    <a:gd name="connsiteX16" fmla="*/ 6115 w 244738"/>
                    <a:gd name="connsiteY16" fmla="*/ 514474 h 785637"/>
                    <a:gd name="connsiteX17" fmla="*/ 15640 w 244738"/>
                    <a:gd name="connsiteY17" fmla="*/ 625599 h 785637"/>
                    <a:gd name="connsiteX18" fmla="*/ 180740 w 244738"/>
                    <a:gd name="connsiteY18" fmla="*/ 784349 h 785637"/>
                    <a:gd name="connsiteX19" fmla="*/ 79140 w 244738"/>
                    <a:gd name="connsiteY19" fmla="*/ 689099 h 785637"/>
                    <a:gd name="connsiteX20" fmla="*/ 50565 w 244738"/>
                    <a:gd name="connsiteY20" fmla="*/ 489074 h 785637"/>
                    <a:gd name="connsiteX21" fmla="*/ 155340 w 244738"/>
                    <a:gd name="connsiteY21" fmla="*/ 609724 h 785637"/>
                    <a:gd name="connsiteX22" fmla="*/ 85490 w 244738"/>
                    <a:gd name="connsiteY22" fmla="*/ 438274 h 785637"/>
                    <a:gd name="connsiteX23" fmla="*/ 44215 w 244738"/>
                    <a:gd name="connsiteY23" fmla="*/ 139824 h 785637"/>
                    <a:gd name="connsiteX24" fmla="*/ 12465 w 244738"/>
                    <a:gd name="connsiteY24" fmla="*/ 124 h 785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44738" h="785637">
                      <a:moveTo>
                        <a:pt x="12465" y="124"/>
                      </a:moveTo>
                      <a:cubicBezTo>
                        <a:pt x="29927" y="-4109"/>
                        <a:pt x="145286" y="100666"/>
                        <a:pt x="148990" y="114424"/>
                      </a:cubicBezTo>
                      <a:cubicBezTo>
                        <a:pt x="152694" y="128182"/>
                        <a:pt x="45802" y="67858"/>
                        <a:pt x="34690" y="82674"/>
                      </a:cubicBezTo>
                      <a:cubicBezTo>
                        <a:pt x="23578" y="97490"/>
                        <a:pt x="50565" y="149878"/>
                        <a:pt x="82315" y="203324"/>
                      </a:cubicBezTo>
                      <a:cubicBezTo>
                        <a:pt x="114065" y="256770"/>
                        <a:pt x="234186" y="420282"/>
                        <a:pt x="225190" y="403349"/>
                      </a:cubicBezTo>
                      <a:cubicBezTo>
                        <a:pt x="216194" y="386416"/>
                        <a:pt x="61148" y="125007"/>
                        <a:pt x="28340" y="101724"/>
                      </a:cubicBezTo>
                      <a:cubicBezTo>
                        <a:pt x="-4468" y="78441"/>
                        <a:pt x="16169" y="217611"/>
                        <a:pt x="28340" y="263649"/>
                      </a:cubicBezTo>
                      <a:cubicBezTo>
                        <a:pt x="40511" y="309687"/>
                        <a:pt x="99777" y="376891"/>
                        <a:pt x="101365" y="377949"/>
                      </a:cubicBezTo>
                      <a:cubicBezTo>
                        <a:pt x="102953" y="379007"/>
                        <a:pt x="46332" y="282170"/>
                        <a:pt x="37865" y="269999"/>
                      </a:cubicBezTo>
                      <a:cubicBezTo>
                        <a:pt x="29398" y="257828"/>
                        <a:pt x="48448" y="290107"/>
                        <a:pt x="50565" y="304924"/>
                      </a:cubicBezTo>
                      <a:cubicBezTo>
                        <a:pt x="52682" y="319741"/>
                        <a:pt x="45273" y="320799"/>
                        <a:pt x="50565" y="358899"/>
                      </a:cubicBezTo>
                      <a:cubicBezTo>
                        <a:pt x="55857" y="396999"/>
                        <a:pt x="50036" y="480078"/>
                        <a:pt x="82315" y="533524"/>
                      </a:cubicBezTo>
                      <a:cubicBezTo>
                        <a:pt x="114594" y="586970"/>
                        <a:pt x="236303" y="666345"/>
                        <a:pt x="244240" y="679574"/>
                      </a:cubicBezTo>
                      <a:cubicBezTo>
                        <a:pt x="252177" y="692803"/>
                        <a:pt x="163278" y="637241"/>
                        <a:pt x="129940" y="612899"/>
                      </a:cubicBezTo>
                      <a:cubicBezTo>
                        <a:pt x="96602" y="588557"/>
                        <a:pt x="64323" y="561041"/>
                        <a:pt x="44215" y="533524"/>
                      </a:cubicBezTo>
                      <a:cubicBezTo>
                        <a:pt x="24107" y="506007"/>
                        <a:pt x="15640" y="450974"/>
                        <a:pt x="9290" y="447799"/>
                      </a:cubicBezTo>
                      <a:cubicBezTo>
                        <a:pt x="2940" y="444624"/>
                        <a:pt x="5057" y="484841"/>
                        <a:pt x="6115" y="514474"/>
                      </a:cubicBezTo>
                      <a:cubicBezTo>
                        <a:pt x="7173" y="544107"/>
                        <a:pt x="-13464" y="580620"/>
                        <a:pt x="15640" y="625599"/>
                      </a:cubicBezTo>
                      <a:cubicBezTo>
                        <a:pt x="44744" y="670578"/>
                        <a:pt x="170157" y="773766"/>
                        <a:pt x="180740" y="784349"/>
                      </a:cubicBezTo>
                      <a:cubicBezTo>
                        <a:pt x="191323" y="794932"/>
                        <a:pt x="100836" y="738311"/>
                        <a:pt x="79140" y="689099"/>
                      </a:cubicBezTo>
                      <a:cubicBezTo>
                        <a:pt x="57444" y="639887"/>
                        <a:pt x="37865" y="502303"/>
                        <a:pt x="50565" y="489074"/>
                      </a:cubicBezTo>
                      <a:cubicBezTo>
                        <a:pt x="63265" y="475845"/>
                        <a:pt x="149519" y="618191"/>
                        <a:pt x="155340" y="609724"/>
                      </a:cubicBezTo>
                      <a:cubicBezTo>
                        <a:pt x="161161" y="601257"/>
                        <a:pt x="104011" y="516591"/>
                        <a:pt x="85490" y="438274"/>
                      </a:cubicBezTo>
                      <a:cubicBezTo>
                        <a:pt x="66969" y="359957"/>
                        <a:pt x="52682" y="209674"/>
                        <a:pt x="44215" y="139824"/>
                      </a:cubicBezTo>
                      <a:cubicBezTo>
                        <a:pt x="35748" y="69974"/>
                        <a:pt x="-4997" y="4357"/>
                        <a:pt x="12465" y="12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8" name="フリーフォーム: 図形 247">
                  <a:extLst>
                    <a:ext uri="{FF2B5EF4-FFF2-40B4-BE49-F238E27FC236}">
                      <a16:creationId xmlns:a16="http://schemas.microsoft.com/office/drawing/2014/main" id="{D07A6149-475B-4221-ADB3-971FD80CB639}"/>
                    </a:ext>
                  </a:extLst>
                </p:cNvPr>
                <p:cNvSpPr/>
                <p:nvPr/>
              </p:nvSpPr>
              <p:spPr>
                <a:xfrm>
                  <a:off x="2476226" y="4534365"/>
                  <a:ext cx="126219" cy="351010"/>
                </a:xfrm>
                <a:custGeom>
                  <a:avLst/>
                  <a:gdLst>
                    <a:gd name="connsiteX0" fmla="*/ 2814 w 126219"/>
                    <a:gd name="connsiteY0" fmla="*/ 12235 h 351010"/>
                    <a:gd name="connsiteX1" fmla="*/ 124734 w 126219"/>
                    <a:gd name="connsiteY1" fmla="*/ 205275 h 351010"/>
                    <a:gd name="connsiteX2" fmla="*/ 68854 w 126219"/>
                    <a:gd name="connsiteY2" fmla="*/ 347515 h 351010"/>
                    <a:gd name="connsiteX3" fmla="*/ 43454 w 126219"/>
                    <a:gd name="connsiteY3" fmla="*/ 57955 h 351010"/>
                    <a:gd name="connsiteX4" fmla="*/ 2814 w 126219"/>
                    <a:gd name="connsiteY4" fmla="*/ 12235 h 351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219" h="351010">
                      <a:moveTo>
                        <a:pt x="2814" y="12235"/>
                      </a:moveTo>
                      <a:cubicBezTo>
                        <a:pt x="16361" y="36788"/>
                        <a:pt x="113727" y="149395"/>
                        <a:pt x="124734" y="205275"/>
                      </a:cubicBezTo>
                      <a:cubicBezTo>
                        <a:pt x="135741" y="261155"/>
                        <a:pt x="82401" y="372068"/>
                        <a:pt x="68854" y="347515"/>
                      </a:cubicBezTo>
                      <a:cubicBezTo>
                        <a:pt x="55307" y="322962"/>
                        <a:pt x="58694" y="117222"/>
                        <a:pt x="43454" y="57955"/>
                      </a:cubicBezTo>
                      <a:cubicBezTo>
                        <a:pt x="28214" y="-1312"/>
                        <a:pt x="-10733" y="-12318"/>
                        <a:pt x="2814" y="1223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9" name="フリーフォーム: 図形 248">
                  <a:extLst>
                    <a:ext uri="{FF2B5EF4-FFF2-40B4-BE49-F238E27FC236}">
                      <a16:creationId xmlns:a16="http://schemas.microsoft.com/office/drawing/2014/main" id="{6A6A5091-4844-4A54-B43D-7CC042C5B12A}"/>
                    </a:ext>
                  </a:extLst>
                </p:cNvPr>
                <p:cNvSpPr/>
                <p:nvPr/>
              </p:nvSpPr>
              <p:spPr>
                <a:xfrm>
                  <a:off x="2277821" y="4890689"/>
                  <a:ext cx="450203" cy="1042788"/>
                </a:xfrm>
                <a:custGeom>
                  <a:avLst/>
                  <a:gdLst>
                    <a:gd name="connsiteX0" fmla="*/ 191059 w 450203"/>
                    <a:gd name="connsiteY0" fmla="*/ 1351 h 1042788"/>
                    <a:gd name="connsiteX1" fmla="*/ 282499 w 450203"/>
                    <a:gd name="connsiteY1" fmla="*/ 153751 h 1042788"/>
                    <a:gd name="connsiteX2" fmla="*/ 252019 w 450203"/>
                    <a:gd name="connsiteY2" fmla="*/ 133431 h 1042788"/>
                    <a:gd name="connsiteX3" fmla="*/ 119939 w 450203"/>
                    <a:gd name="connsiteY3" fmla="*/ 36911 h 1042788"/>
                    <a:gd name="connsiteX4" fmla="*/ 312979 w 450203"/>
                    <a:gd name="connsiteY4" fmla="*/ 250271 h 1042788"/>
                    <a:gd name="connsiteX5" fmla="*/ 135179 w 450203"/>
                    <a:gd name="connsiteY5" fmla="*/ 199471 h 1042788"/>
                    <a:gd name="connsiteX6" fmla="*/ 450139 w 450203"/>
                    <a:gd name="connsiteY6" fmla="*/ 428071 h 1042788"/>
                    <a:gd name="connsiteX7" fmla="*/ 104699 w 450203"/>
                    <a:gd name="connsiteY7" fmla="*/ 290911 h 1042788"/>
                    <a:gd name="connsiteX8" fmla="*/ 196139 w 450203"/>
                    <a:gd name="connsiteY8" fmla="*/ 433151 h 1042788"/>
                    <a:gd name="connsiteX9" fmla="*/ 282499 w 450203"/>
                    <a:gd name="connsiteY9" fmla="*/ 610951 h 1042788"/>
                    <a:gd name="connsiteX10" fmla="*/ 130099 w 450203"/>
                    <a:gd name="connsiteY10" fmla="*/ 519511 h 1042788"/>
                    <a:gd name="connsiteX11" fmla="*/ 119939 w 450203"/>
                    <a:gd name="connsiteY11" fmla="*/ 707471 h 1042788"/>
                    <a:gd name="connsiteX12" fmla="*/ 3099 w 450203"/>
                    <a:gd name="connsiteY12" fmla="*/ 641431 h 1042788"/>
                    <a:gd name="connsiteX13" fmla="*/ 262179 w 450203"/>
                    <a:gd name="connsiteY13" fmla="*/ 966551 h 1042788"/>
                    <a:gd name="connsiteX14" fmla="*/ 53899 w 450203"/>
                    <a:gd name="connsiteY14" fmla="*/ 951311 h 1042788"/>
                    <a:gd name="connsiteX15" fmla="*/ 175819 w 450203"/>
                    <a:gd name="connsiteY15" fmla="*/ 1042751 h 1042788"/>
                    <a:gd name="connsiteX16" fmla="*/ 175819 w 450203"/>
                    <a:gd name="connsiteY16" fmla="*/ 961471 h 1042788"/>
                    <a:gd name="connsiteX17" fmla="*/ 216459 w 450203"/>
                    <a:gd name="connsiteY17" fmla="*/ 885271 h 1042788"/>
                    <a:gd name="connsiteX18" fmla="*/ 119939 w 450203"/>
                    <a:gd name="connsiteY18" fmla="*/ 676991 h 1042788"/>
                    <a:gd name="connsiteX19" fmla="*/ 267259 w 450203"/>
                    <a:gd name="connsiteY19" fmla="*/ 666831 h 1042788"/>
                    <a:gd name="connsiteX20" fmla="*/ 231699 w 450203"/>
                    <a:gd name="connsiteY20" fmla="*/ 270591 h 1042788"/>
                    <a:gd name="connsiteX21" fmla="*/ 318059 w 450203"/>
                    <a:gd name="connsiteY21" fmla="*/ 255351 h 1042788"/>
                    <a:gd name="connsiteX22" fmla="*/ 191059 w 450203"/>
                    <a:gd name="connsiteY22" fmla="*/ 1351 h 1042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50203" h="1042788">
                      <a:moveTo>
                        <a:pt x="191059" y="1351"/>
                      </a:moveTo>
                      <a:cubicBezTo>
                        <a:pt x="185132" y="-15582"/>
                        <a:pt x="272339" y="131738"/>
                        <a:pt x="282499" y="153751"/>
                      </a:cubicBezTo>
                      <a:cubicBezTo>
                        <a:pt x="292659" y="175764"/>
                        <a:pt x="279112" y="152904"/>
                        <a:pt x="252019" y="133431"/>
                      </a:cubicBezTo>
                      <a:cubicBezTo>
                        <a:pt x="224926" y="113958"/>
                        <a:pt x="109779" y="17438"/>
                        <a:pt x="119939" y="36911"/>
                      </a:cubicBezTo>
                      <a:cubicBezTo>
                        <a:pt x="130099" y="56384"/>
                        <a:pt x="310439" y="223178"/>
                        <a:pt x="312979" y="250271"/>
                      </a:cubicBezTo>
                      <a:cubicBezTo>
                        <a:pt x="315519" y="277364"/>
                        <a:pt x="112319" y="169838"/>
                        <a:pt x="135179" y="199471"/>
                      </a:cubicBezTo>
                      <a:cubicBezTo>
                        <a:pt x="158039" y="229104"/>
                        <a:pt x="455219" y="412831"/>
                        <a:pt x="450139" y="428071"/>
                      </a:cubicBezTo>
                      <a:cubicBezTo>
                        <a:pt x="445059" y="443311"/>
                        <a:pt x="147032" y="290064"/>
                        <a:pt x="104699" y="290911"/>
                      </a:cubicBezTo>
                      <a:cubicBezTo>
                        <a:pt x="62366" y="291758"/>
                        <a:pt x="166506" y="379811"/>
                        <a:pt x="196139" y="433151"/>
                      </a:cubicBezTo>
                      <a:cubicBezTo>
                        <a:pt x="225772" y="486491"/>
                        <a:pt x="293506" y="596558"/>
                        <a:pt x="282499" y="610951"/>
                      </a:cubicBezTo>
                      <a:cubicBezTo>
                        <a:pt x="271492" y="625344"/>
                        <a:pt x="157192" y="503424"/>
                        <a:pt x="130099" y="519511"/>
                      </a:cubicBezTo>
                      <a:cubicBezTo>
                        <a:pt x="103006" y="535598"/>
                        <a:pt x="141106" y="687151"/>
                        <a:pt x="119939" y="707471"/>
                      </a:cubicBezTo>
                      <a:cubicBezTo>
                        <a:pt x="98772" y="727791"/>
                        <a:pt x="-20608" y="598251"/>
                        <a:pt x="3099" y="641431"/>
                      </a:cubicBezTo>
                      <a:cubicBezTo>
                        <a:pt x="26806" y="684611"/>
                        <a:pt x="253712" y="914904"/>
                        <a:pt x="262179" y="966551"/>
                      </a:cubicBezTo>
                      <a:cubicBezTo>
                        <a:pt x="270646" y="1018198"/>
                        <a:pt x="68292" y="938611"/>
                        <a:pt x="53899" y="951311"/>
                      </a:cubicBezTo>
                      <a:cubicBezTo>
                        <a:pt x="39506" y="964011"/>
                        <a:pt x="155499" y="1041058"/>
                        <a:pt x="175819" y="1042751"/>
                      </a:cubicBezTo>
                      <a:cubicBezTo>
                        <a:pt x="196139" y="1044444"/>
                        <a:pt x="169046" y="987718"/>
                        <a:pt x="175819" y="961471"/>
                      </a:cubicBezTo>
                      <a:cubicBezTo>
                        <a:pt x="182592" y="935224"/>
                        <a:pt x="225772" y="932684"/>
                        <a:pt x="216459" y="885271"/>
                      </a:cubicBezTo>
                      <a:cubicBezTo>
                        <a:pt x="207146" y="837858"/>
                        <a:pt x="111472" y="713398"/>
                        <a:pt x="119939" y="676991"/>
                      </a:cubicBezTo>
                      <a:cubicBezTo>
                        <a:pt x="128406" y="640584"/>
                        <a:pt x="248632" y="734564"/>
                        <a:pt x="267259" y="666831"/>
                      </a:cubicBezTo>
                      <a:cubicBezTo>
                        <a:pt x="285886" y="599098"/>
                        <a:pt x="223232" y="339171"/>
                        <a:pt x="231699" y="270591"/>
                      </a:cubicBezTo>
                      <a:cubicBezTo>
                        <a:pt x="240166" y="202011"/>
                        <a:pt x="323139" y="298531"/>
                        <a:pt x="318059" y="255351"/>
                      </a:cubicBezTo>
                      <a:cubicBezTo>
                        <a:pt x="312979" y="212171"/>
                        <a:pt x="196986" y="18284"/>
                        <a:pt x="191059" y="135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0" name="フリーフォーム: 図形 249">
                  <a:extLst>
                    <a:ext uri="{FF2B5EF4-FFF2-40B4-BE49-F238E27FC236}">
                      <a16:creationId xmlns:a16="http://schemas.microsoft.com/office/drawing/2014/main" id="{B49684BA-9203-46A0-A2DD-45A171D940CE}"/>
                    </a:ext>
                  </a:extLst>
                </p:cNvPr>
                <p:cNvSpPr/>
                <p:nvPr/>
              </p:nvSpPr>
              <p:spPr>
                <a:xfrm>
                  <a:off x="2346940" y="5927911"/>
                  <a:ext cx="313899" cy="112700"/>
                </a:xfrm>
                <a:custGeom>
                  <a:avLst/>
                  <a:gdLst>
                    <a:gd name="connsiteX0" fmla="*/ 259100 w 313899"/>
                    <a:gd name="connsiteY0" fmla="*/ 41089 h 112700"/>
                    <a:gd name="connsiteX1" fmla="*/ 147340 w 313899"/>
                    <a:gd name="connsiteY1" fmla="*/ 112209 h 112700"/>
                    <a:gd name="connsiteX2" fmla="*/ 20 w 313899"/>
                    <a:gd name="connsiteY2" fmla="*/ 449 h 112700"/>
                    <a:gd name="connsiteX3" fmla="*/ 157500 w 313899"/>
                    <a:gd name="connsiteY3" fmla="*/ 71569 h 112700"/>
                    <a:gd name="connsiteX4" fmla="*/ 309900 w 313899"/>
                    <a:gd name="connsiteY4" fmla="*/ 36009 h 112700"/>
                    <a:gd name="connsiteX5" fmla="*/ 259100 w 313899"/>
                    <a:gd name="connsiteY5" fmla="*/ 41089 h 11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3899" h="112700">
                      <a:moveTo>
                        <a:pt x="259100" y="41089"/>
                      </a:moveTo>
                      <a:cubicBezTo>
                        <a:pt x="232007" y="53789"/>
                        <a:pt x="190520" y="118982"/>
                        <a:pt x="147340" y="112209"/>
                      </a:cubicBezTo>
                      <a:cubicBezTo>
                        <a:pt x="104160" y="105436"/>
                        <a:pt x="-1673" y="7222"/>
                        <a:pt x="20" y="449"/>
                      </a:cubicBezTo>
                      <a:cubicBezTo>
                        <a:pt x="1713" y="-6324"/>
                        <a:pt x="105853" y="65642"/>
                        <a:pt x="157500" y="71569"/>
                      </a:cubicBezTo>
                      <a:cubicBezTo>
                        <a:pt x="209147" y="77496"/>
                        <a:pt x="292967" y="38549"/>
                        <a:pt x="309900" y="36009"/>
                      </a:cubicBezTo>
                      <a:cubicBezTo>
                        <a:pt x="326833" y="33469"/>
                        <a:pt x="286193" y="28389"/>
                        <a:pt x="259100" y="4108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1" name="フリーフォーム: 図形 250">
                  <a:extLst>
                    <a:ext uri="{FF2B5EF4-FFF2-40B4-BE49-F238E27FC236}">
                      <a16:creationId xmlns:a16="http://schemas.microsoft.com/office/drawing/2014/main" id="{F28A415C-4DC8-4A11-A24A-59D915659075}"/>
                    </a:ext>
                  </a:extLst>
                </p:cNvPr>
                <p:cNvSpPr/>
                <p:nvPr/>
              </p:nvSpPr>
              <p:spPr>
                <a:xfrm>
                  <a:off x="2301195" y="6054329"/>
                  <a:ext cx="419528" cy="363401"/>
                </a:xfrm>
                <a:custGeom>
                  <a:avLst/>
                  <a:gdLst>
                    <a:gd name="connsiteX0" fmla="*/ 299765 w 419528"/>
                    <a:gd name="connsiteY0" fmla="*/ 1031 h 363401"/>
                    <a:gd name="connsiteX1" fmla="*/ 188005 w 419528"/>
                    <a:gd name="connsiteY1" fmla="*/ 138191 h 363401"/>
                    <a:gd name="connsiteX2" fmla="*/ 198165 w 419528"/>
                    <a:gd name="connsiteY2" fmla="*/ 249951 h 363401"/>
                    <a:gd name="connsiteX3" fmla="*/ 299765 w 419528"/>
                    <a:gd name="connsiteY3" fmla="*/ 163591 h 363401"/>
                    <a:gd name="connsiteX4" fmla="*/ 203245 w 419528"/>
                    <a:gd name="connsiteY4" fmla="*/ 305831 h 363401"/>
                    <a:gd name="connsiteX5" fmla="*/ 45 w 419528"/>
                    <a:gd name="connsiteY5" fmla="*/ 331231 h 363401"/>
                    <a:gd name="connsiteX6" fmla="*/ 182925 w 419528"/>
                    <a:gd name="connsiteY6" fmla="*/ 341391 h 363401"/>
                    <a:gd name="connsiteX7" fmla="*/ 345485 w 419528"/>
                    <a:gd name="connsiteY7" fmla="*/ 346471 h 363401"/>
                    <a:gd name="connsiteX8" fmla="*/ 416605 w 419528"/>
                    <a:gd name="connsiteY8" fmla="*/ 280431 h 363401"/>
                    <a:gd name="connsiteX9" fmla="*/ 254045 w 419528"/>
                    <a:gd name="connsiteY9" fmla="*/ 361711 h 363401"/>
                    <a:gd name="connsiteX10" fmla="*/ 30525 w 419528"/>
                    <a:gd name="connsiteY10" fmla="*/ 331231 h 363401"/>
                    <a:gd name="connsiteX11" fmla="*/ 233725 w 419528"/>
                    <a:gd name="connsiteY11" fmla="*/ 280431 h 363401"/>
                    <a:gd name="connsiteX12" fmla="*/ 299765 w 419528"/>
                    <a:gd name="connsiteY12" fmla="*/ 163591 h 363401"/>
                    <a:gd name="connsiteX13" fmla="*/ 213405 w 419528"/>
                    <a:gd name="connsiteY13" fmla="*/ 188991 h 363401"/>
                    <a:gd name="connsiteX14" fmla="*/ 198165 w 419528"/>
                    <a:gd name="connsiteY14" fmla="*/ 82311 h 363401"/>
                    <a:gd name="connsiteX15" fmla="*/ 299765 w 419528"/>
                    <a:gd name="connsiteY15" fmla="*/ 1031 h 363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19528" h="363401">
                      <a:moveTo>
                        <a:pt x="299765" y="1031"/>
                      </a:moveTo>
                      <a:cubicBezTo>
                        <a:pt x="298072" y="10344"/>
                        <a:pt x="204938" y="96704"/>
                        <a:pt x="188005" y="138191"/>
                      </a:cubicBezTo>
                      <a:cubicBezTo>
                        <a:pt x="171072" y="179678"/>
                        <a:pt x="179538" y="245718"/>
                        <a:pt x="198165" y="249951"/>
                      </a:cubicBezTo>
                      <a:cubicBezTo>
                        <a:pt x="216792" y="254184"/>
                        <a:pt x="298918" y="154278"/>
                        <a:pt x="299765" y="163591"/>
                      </a:cubicBezTo>
                      <a:cubicBezTo>
                        <a:pt x="300612" y="172904"/>
                        <a:pt x="253198" y="277891"/>
                        <a:pt x="203245" y="305831"/>
                      </a:cubicBezTo>
                      <a:cubicBezTo>
                        <a:pt x="153292" y="333771"/>
                        <a:pt x="3432" y="325304"/>
                        <a:pt x="45" y="331231"/>
                      </a:cubicBezTo>
                      <a:cubicBezTo>
                        <a:pt x="-3342" y="337158"/>
                        <a:pt x="182925" y="341391"/>
                        <a:pt x="182925" y="341391"/>
                      </a:cubicBezTo>
                      <a:cubicBezTo>
                        <a:pt x="240498" y="343931"/>
                        <a:pt x="306538" y="356631"/>
                        <a:pt x="345485" y="346471"/>
                      </a:cubicBezTo>
                      <a:cubicBezTo>
                        <a:pt x="384432" y="336311"/>
                        <a:pt x="431845" y="277891"/>
                        <a:pt x="416605" y="280431"/>
                      </a:cubicBezTo>
                      <a:cubicBezTo>
                        <a:pt x="401365" y="282971"/>
                        <a:pt x="318392" y="353244"/>
                        <a:pt x="254045" y="361711"/>
                      </a:cubicBezTo>
                      <a:cubicBezTo>
                        <a:pt x="189698" y="370178"/>
                        <a:pt x="33912" y="344778"/>
                        <a:pt x="30525" y="331231"/>
                      </a:cubicBezTo>
                      <a:cubicBezTo>
                        <a:pt x="27138" y="317684"/>
                        <a:pt x="188852" y="308371"/>
                        <a:pt x="233725" y="280431"/>
                      </a:cubicBezTo>
                      <a:cubicBezTo>
                        <a:pt x="278598" y="252491"/>
                        <a:pt x="303152" y="178831"/>
                        <a:pt x="299765" y="163591"/>
                      </a:cubicBezTo>
                      <a:cubicBezTo>
                        <a:pt x="296378" y="148351"/>
                        <a:pt x="230338" y="202538"/>
                        <a:pt x="213405" y="188991"/>
                      </a:cubicBezTo>
                      <a:cubicBezTo>
                        <a:pt x="196472" y="175444"/>
                        <a:pt x="182925" y="117024"/>
                        <a:pt x="198165" y="82311"/>
                      </a:cubicBezTo>
                      <a:cubicBezTo>
                        <a:pt x="213405" y="47598"/>
                        <a:pt x="301458" y="-8282"/>
                        <a:pt x="299765" y="103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2" name="フリーフォーム: 図形 251">
                  <a:extLst>
                    <a:ext uri="{FF2B5EF4-FFF2-40B4-BE49-F238E27FC236}">
                      <a16:creationId xmlns:a16="http://schemas.microsoft.com/office/drawing/2014/main" id="{FD525183-A47C-44EA-9602-48B08366C7FA}"/>
                    </a:ext>
                  </a:extLst>
                </p:cNvPr>
                <p:cNvSpPr/>
                <p:nvPr/>
              </p:nvSpPr>
              <p:spPr>
                <a:xfrm>
                  <a:off x="2377234" y="6390553"/>
                  <a:ext cx="218683" cy="518827"/>
                </a:xfrm>
                <a:custGeom>
                  <a:avLst/>
                  <a:gdLst>
                    <a:gd name="connsiteX0" fmla="*/ 218646 w 218683"/>
                    <a:gd name="connsiteY0" fmla="*/ 87 h 518827"/>
                    <a:gd name="connsiteX1" fmla="*/ 152606 w 218683"/>
                    <a:gd name="connsiteY1" fmla="*/ 203287 h 518827"/>
                    <a:gd name="connsiteX2" fmla="*/ 208486 w 218683"/>
                    <a:gd name="connsiteY2" fmla="*/ 345527 h 518827"/>
                    <a:gd name="connsiteX3" fmla="*/ 152606 w 218683"/>
                    <a:gd name="connsiteY3" fmla="*/ 442047 h 518827"/>
                    <a:gd name="connsiteX4" fmla="*/ 206 w 218683"/>
                    <a:gd name="connsiteY4" fmla="*/ 518247 h 518827"/>
                    <a:gd name="connsiteX5" fmla="*/ 188166 w 218683"/>
                    <a:gd name="connsiteY5" fmla="*/ 401407 h 518827"/>
                    <a:gd name="connsiteX6" fmla="*/ 162766 w 218683"/>
                    <a:gd name="connsiteY6" fmla="*/ 228687 h 518827"/>
                    <a:gd name="connsiteX7" fmla="*/ 218646 w 218683"/>
                    <a:gd name="connsiteY7" fmla="*/ 87 h 518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8683" h="518827">
                      <a:moveTo>
                        <a:pt x="218646" y="87"/>
                      </a:moveTo>
                      <a:cubicBezTo>
                        <a:pt x="216953" y="-4146"/>
                        <a:pt x="154299" y="145714"/>
                        <a:pt x="152606" y="203287"/>
                      </a:cubicBezTo>
                      <a:cubicBezTo>
                        <a:pt x="150913" y="260860"/>
                        <a:pt x="208486" y="305734"/>
                        <a:pt x="208486" y="345527"/>
                      </a:cubicBezTo>
                      <a:cubicBezTo>
                        <a:pt x="208486" y="385320"/>
                        <a:pt x="187319" y="413260"/>
                        <a:pt x="152606" y="442047"/>
                      </a:cubicBezTo>
                      <a:cubicBezTo>
                        <a:pt x="117893" y="470834"/>
                        <a:pt x="-5721" y="525020"/>
                        <a:pt x="206" y="518247"/>
                      </a:cubicBezTo>
                      <a:cubicBezTo>
                        <a:pt x="6133" y="511474"/>
                        <a:pt x="161073" y="449667"/>
                        <a:pt x="188166" y="401407"/>
                      </a:cubicBezTo>
                      <a:cubicBezTo>
                        <a:pt x="215259" y="353147"/>
                        <a:pt x="161919" y="290494"/>
                        <a:pt x="162766" y="228687"/>
                      </a:cubicBezTo>
                      <a:cubicBezTo>
                        <a:pt x="163613" y="166880"/>
                        <a:pt x="220339" y="4320"/>
                        <a:pt x="218646" y="8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3" name="フリーフォーム: 図形 252">
                  <a:extLst>
                    <a:ext uri="{FF2B5EF4-FFF2-40B4-BE49-F238E27FC236}">
                      <a16:creationId xmlns:a16="http://schemas.microsoft.com/office/drawing/2014/main" id="{D08471E1-482F-4F6C-AD33-37978A849D64}"/>
                    </a:ext>
                  </a:extLst>
                </p:cNvPr>
                <p:cNvSpPr/>
                <p:nvPr/>
              </p:nvSpPr>
              <p:spPr>
                <a:xfrm>
                  <a:off x="2661216" y="6492136"/>
                  <a:ext cx="102476" cy="845775"/>
                </a:xfrm>
                <a:custGeom>
                  <a:avLst/>
                  <a:gdLst>
                    <a:gd name="connsiteX0" fmla="*/ 102304 w 102476"/>
                    <a:gd name="connsiteY0" fmla="*/ 104 h 845775"/>
                    <a:gd name="connsiteX1" fmla="*/ 21024 w 102476"/>
                    <a:gd name="connsiteY1" fmla="*/ 462384 h 845775"/>
                    <a:gd name="connsiteX2" fmla="*/ 15944 w 102476"/>
                    <a:gd name="connsiteY2" fmla="*/ 843384 h 845775"/>
                    <a:gd name="connsiteX3" fmla="*/ 704 w 102476"/>
                    <a:gd name="connsiteY3" fmla="*/ 614784 h 845775"/>
                    <a:gd name="connsiteX4" fmla="*/ 41344 w 102476"/>
                    <a:gd name="connsiteY4" fmla="*/ 421744 h 845775"/>
                    <a:gd name="connsiteX5" fmla="*/ 102304 w 102476"/>
                    <a:gd name="connsiteY5" fmla="*/ 104 h 84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476" h="845775">
                      <a:moveTo>
                        <a:pt x="102304" y="104"/>
                      </a:moveTo>
                      <a:cubicBezTo>
                        <a:pt x="98917" y="6877"/>
                        <a:pt x="35417" y="321837"/>
                        <a:pt x="21024" y="462384"/>
                      </a:cubicBezTo>
                      <a:cubicBezTo>
                        <a:pt x="6631" y="602931"/>
                        <a:pt x="19331" y="817984"/>
                        <a:pt x="15944" y="843384"/>
                      </a:cubicBezTo>
                      <a:cubicBezTo>
                        <a:pt x="12557" y="868784"/>
                        <a:pt x="-3529" y="685057"/>
                        <a:pt x="704" y="614784"/>
                      </a:cubicBezTo>
                      <a:cubicBezTo>
                        <a:pt x="4937" y="544511"/>
                        <a:pt x="24411" y="525037"/>
                        <a:pt x="41344" y="421744"/>
                      </a:cubicBezTo>
                      <a:cubicBezTo>
                        <a:pt x="58277" y="318451"/>
                        <a:pt x="105691" y="-6669"/>
                        <a:pt x="102304" y="10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4" name="フリーフォーム: 図形 253">
                  <a:extLst>
                    <a:ext uri="{FF2B5EF4-FFF2-40B4-BE49-F238E27FC236}">
                      <a16:creationId xmlns:a16="http://schemas.microsoft.com/office/drawing/2014/main" id="{C07EC8CB-AC06-4251-AB00-301F6C723C50}"/>
                    </a:ext>
                  </a:extLst>
                </p:cNvPr>
                <p:cNvSpPr/>
                <p:nvPr/>
              </p:nvSpPr>
              <p:spPr>
                <a:xfrm>
                  <a:off x="2499339" y="6903720"/>
                  <a:ext cx="135688" cy="238760"/>
                </a:xfrm>
                <a:custGeom>
                  <a:avLst/>
                  <a:gdLst>
                    <a:gd name="connsiteX0" fmla="*/ 21 w 135688"/>
                    <a:gd name="connsiteY0" fmla="*/ 0 h 238760"/>
                    <a:gd name="connsiteX1" fmla="*/ 116861 w 135688"/>
                    <a:gd name="connsiteY1" fmla="*/ 127000 h 238760"/>
                    <a:gd name="connsiteX2" fmla="*/ 127021 w 135688"/>
                    <a:gd name="connsiteY2" fmla="*/ 238760 h 238760"/>
                    <a:gd name="connsiteX3" fmla="*/ 127021 w 135688"/>
                    <a:gd name="connsiteY3" fmla="*/ 127000 h 238760"/>
                    <a:gd name="connsiteX4" fmla="*/ 21 w 135688"/>
                    <a:gd name="connsiteY4" fmla="*/ 0 h 238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688" h="238760">
                      <a:moveTo>
                        <a:pt x="21" y="0"/>
                      </a:moveTo>
                      <a:cubicBezTo>
                        <a:pt x="-1672" y="0"/>
                        <a:pt x="95694" y="87207"/>
                        <a:pt x="116861" y="127000"/>
                      </a:cubicBezTo>
                      <a:cubicBezTo>
                        <a:pt x="138028" y="166793"/>
                        <a:pt x="125328" y="238760"/>
                        <a:pt x="127021" y="238760"/>
                      </a:cubicBezTo>
                      <a:cubicBezTo>
                        <a:pt x="128714" y="238760"/>
                        <a:pt x="145648" y="165100"/>
                        <a:pt x="127021" y="127000"/>
                      </a:cubicBezTo>
                      <a:cubicBezTo>
                        <a:pt x="108394" y="88900"/>
                        <a:pt x="1714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5" name="フリーフォーム: 図形 254">
                  <a:extLst>
                    <a:ext uri="{FF2B5EF4-FFF2-40B4-BE49-F238E27FC236}">
                      <a16:creationId xmlns:a16="http://schemas.microsoft.com/office/drawing/2014/main" id="{A25B6F24-1050-4D5B-BA01-925635998043}"/>
                    </a:ext>
                  </a:extLst>
                </p:cNvPr>
                <p:cNvSpPr/>
                <p:nvPr/>
              </p:nvSpPr>
              <p:spPr>
                <a:xfrm>
                  <a:off x="2673937" y="7220410"/>
                  <a:ext cx="118078" cy="1385658"/>
                </a:xfrm>
                <a:custGeom>
                  <a:avLst/>
                  <a:gdLst>
                    <a:gd name="connsiteX0" fmla="*/ 1530 w 118078"/>
                    <a:gd name="connsiteY0" fmla="*/ 1657 h 1385658"/>
                    <a:gd name="connsiteX1" fmla="*/ 52330 w 118078"/>
                    <a:gd name="connsiteY1" fmla="*/ 755190 h 1385658"/>
                    <a:gd name="connsiteX2" fmla="*/ 86196 w 118078"/>
                    <a:gd name="connsiteY2" fmla="*/ 1381723 h 1385658"/>
                    <a:gd name="connsiteX3" fmla="*/ 115830 w 118078"/>
                    <a:gd name="connsiteY3" fmla="*/ 971090 h 1385658"/>
                    <a:gd name="connsiteX4" fmla="*/ 1530 w 118078"/>
                    <a:gd name="connsiteY4" fmla="*/ 1657 h 1385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078" h="1385658">
                      <a:moveTo>
                        <a:pt x="1530" y="1657"/>
                      </a:moveTo>
                      <a:cubicBezTo>
                        <a:pt x="-9053" y="-34326"/>
                        <a:pt x="38219" y="525179"/>
                        <a:pt x="52330" y="755190"/>
                      </a:cubicBezTo>
                      <a:cubicBezTo>
                        <a:pt x="66441" y="985201"/>
                        <a:pt x="75613" y="1345740"/>
                        <a:pt x="86196" y="1381723"/>
                      </a:cubicBezTo>
                      <a:cubicBezTo>
                        <a:pt x="96779" y="1417706"/>
                        <a:pt x="126413" y="1201101"/>
                        <a:pt x="115830" y="971090"/>
                      </a:cubicBezTo>
                      <a:cubicBezTo>
                        <a:pt x="105247" y="741079"/>
                        <a:pt x="12113" y="37640"/>
                        <a:pt x="1530" y="16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6" name="フリーフォーム: 図形 255">
                  <a:extLst>
                    <a:ext uri="{FF2B5EF4-FFF2-40B4-BE49-F238E27FC236}">
                      <a16:creationId xmlns:a16="http://schemas.microsoft.com/office/drawing/2014/main" id="{9EEC246E-0851-4E4A-BAAF-0A0BB394A05A}"/>
                    </a:ext>
                  </a:extLst>
                </p:cNvPr>
                <p:cNvSpPr/>
                <p:nvPr/>
              </p:nvSpPr>
              <p:spPr>
                <a:xfrm>
                  <a:off x="2783581" y="6527314"/>
                  <a:ext cx="424021" cy="1796530"/>
                </a:xfrm>
                <a:custGeom>
                  <a:avLst/>
                  <a:gdLst>
                    <a:gd name="connsiteX0" fmla="*/ 23119 w 424021"/>
                    <a:gd name="connsiteY0" fmla="*/ 4719 h 1796530"/>
                    <a:gd name="connsiteX1" fmla="*/ 18886 w 424021"/>
                    <a:gd name="connsiteY1" fmla="*/ 250253 h 1796530"/>
                    <a:gd name="connsiteX2" fmla="*/ 188219 w 424021"/>
                    <a:gd name="connsiteY2" fmla="*/ 580453 h 1796530"/>
                    <a:gd name="connsiteX3" fmla="*/ 399886 w 424021"/>
                    <a:gd name="connsiteY3" fmla="*/ 724386 h 1796530"/>
                    <a:gd name="connsiteX4" fmla="*/ 399886 w 424021"/>
                    <a:gd name="connsiteY4" fmla="*/ 842919 h 1796530"/>
                    <a:gd name="connsiteX5" fmla="*/ 226319 w 424021"/>
                    <a:gd name="connsiteY5" fmla="*/ 1185819 h 1796530"/>
                    <a:gd name="connsiteX6" fmla="*/ 154352 w 424021"/>
                    <a:gd name="connsiteY6" fmla="*/ 1795419 h 1796530"/>
                    <a:gd name="connsiteX7" fmla="*/ 298286 w 424021"/>
                    <a:gd name="connsiteY7" fmla="*/ 1325519 h 1796530"/>
                    <a:gd name="connsiteX8" fmla="*/ 353319 w 424021"/>
                    <a:gd name="connsiteY8" fmla="*/ 927586 h 1796530"/>
                    <a:gd name="connsiteX9" fmla="*/ 344852 w 424021"/>
                    <a:gd name="connsiteY9" fmla="*/ 686286 h 1796530"/>
                    <a:gd name="connsiteX10" fmla="*/ 188219 w 424021"/>
                    <a:gd name="connsiteY10" fmla="*/ 470386 h 1796530"/>
                    <a:gd name="connsiteX11" fmla="*/ 23119 w 424021"/>
                    <a:gd name="connsiteY11" fmla="*/ 4719 h 179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4021" h="1796530">
                      <a:moveTo>
                        <a:pt x="23119" y="4719"/>
                      </a:moveTo>
                      <a:cubicBezTo>
                        <a:pt x="-5103" y="-31970"/>
                        <a:pt x="-8631" y="154297"/>
                        <a:pt x="18886" y="250253"/>
                      </a:cubicBezTo>
                      <a:cubicBezTo>
                        <a:pt x="46403" y="346209"/>
                        <a:pt x="124719" y="501431"/>
                        <a:pt x="188219" y="580453"/>
                      </a:cubicBezTo>
                      <a:cubicBezTo>
                        <a:pt x="251719" y="659475"/>
                        <a:pt x="364608" y="680642"/>
                        <a:pt x="399886" y="724386"/>
                      </a:cubicBezTo>
                      <a:cubicBezTo>
                        <a:pt x="435164" y="768130"/>
                        <a:pt x="428814" y="766013"/>
                        <a:pt x="399886" y="842919"/>
                      </a:cubicBezTo>
                      <a:cubicBezTo>
                        <a:pt x="370958" y="919825"/>
                        <a:pt x="267241" y="1027069"/>
                        <a:pt x="226319" y="1185819"/>
                      </a:cubicBezTo>
                      <a:cubicBezTo>
                        <a:pt x="185397" y="1344569"/>
                        <a:pt x="142358" y="1772136"/>
                        <a:pt x="154352" y="1795419"/>
                      </a:cubicBezTo>
                      <a:cubicBezTo>
                        <a:pt x="166346" y="1818702"/>
                        <a:pt x="265125" y="1470158"/>
                        <a:pt x="298286" y="1325519"/>
                      </a:cubicBezTo>
                      <a:cubicBezTo>
                        <a:pt x="331447" y="1180880"/>
                        <a:pt x="345558" y="1034125"/>
                        <a:pt x="353319" y="927586"/>
                      </a:cubicBezTo>
                      <a:cubicBezTo>
                        <a:pt x="361080" y="821047"/>
                        <a:pt x="372369" y="762486"/>
                        <a:pt x="344852" y="686286"/>
                      </a:cubicBezTo>
                      <a:cubicBezTo>
                        <a:pt x="317335" y="610086"/>
                        <a:pt x="243958" y="583981"/>
                        <a:pt x="188219" y="470386"/>
                      </a:cubicBezTo>
                      <a:cubicBezTo>
                        <a:pt x="132480" y="356792"/>
                        <a:pt x="51341" y="41408"/>
                        <a:pt x="23119" y="471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7" name="フリーフォーム: 図形 256">
                  <a:extLst>
                    <a:ext uri="{FF2B5EF4-FFF2-40B4-BE49-F238E27FC236}">
                      <a16:creationId xmlns:a16="http://schemas.microsoft.com/office/drawing/2014/main" id="{0BACF334-A386-4BE7-9CB0-2565F7BA391A}"/>
                    </a:ext>
                  </a:extLst>
                </p:cNvPr>
                <p:cNvSpPr/>
                <p:nvPr/>
              </p:nvSpPr>
              <p:spPr>
                <a:xfrm>
                  <a:off x="2717749" y="8299985"/>
                  <a:ext cx="304909" cy="1843094"/>
                </a:xfrm>
                <a:custGeom>
                  <a:avLst/>
                  <a:gdLst>
                    <a:gd name="connsiteX0" fmla="*/ 220184 w 304909"/>
                    <a:gd name="connsiteY0" fmla="*/ 1582 h 1843094"/>
                    <a:gd name="connsiteX1" fmla="*/ 237118 w 304909"/>
                    <a:gd name="connsiteY1" fmla="*/ 551915 h 1843094"/>
                    <a:gd name="connsiteX2" fmla="*/ 304851 w 304909"/>
                    <a:gd name="connsiteY2" fmla="*/ 1051448 h 1843094"/>
                    <a:gd name="connsiteX3" fmla="*/ 224418 w 304909"/>
                    <a:gd name="connsiteY3" fmla="*/ 1436682 h 1843094"/>
                    <a:gd name="connsiteX4" fmla="*/ 51 w 304909"/>
                    <a:gd name="connsiteY4" fmla="*/ 1843082 h 1843094"/>
                    <a:gd name="connsiteX5" fmla="*/ 245584 w 304909"/>
                    <a:gd name="connsiteY5" fmla="*/ 1423982 h 1843094"/>
                    <a:gd name="connsiteX6" fmla="*/ 228651 w 304909"/>
                    <a:gd name="connsiteY6" fmla="*/ 420682 h 1843094"/>
                    <a:gd name="connsiteX7" fmla="*/ 220184 w 304909"/>
                    <a:gd name="connsiteY7" fmla="*/ 1582 h 184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4909" h="1843094">
                      <a:moveTo>
                        <a:pt x="220184" y="1582"/>
                      </a:moveTo>
                      <a:cubicBezTo>
                        <a:pt x="221595" y="23454"/>
                        <a:pt x="223007" y="376937"/>
                        <a:pt x="237118" y="551915"/>
                      </a:cubicBezTo>
                      <a:cubicBezTo>
                        <a:pt x="251229" y="726893"/>
                        <a:pt x="306968" y="903987"/>
                        <a:pt x="304851" y="1051448"/>
                      </a:cubicBezTo>
                      <a:cubicBezTo>
                        <a:pt x="302734" y="1198909"/>
                        <a:pt x="275218" y="1304743"/>
                        <a:pt x="224418" y="1436682"/>
                      </a:cubicBezTo>
                      <a:cubicBezTo>
                        <a:pt x="173618" y="1568621"/>
                        <a:pt x="-3477" y="1845199"/>
                        <a:pt x="51" y="1843082"/>
                      </a:cubicBezTo>
                      <a:cubicBezTo>
                        <a:pt x="3579" y="1840965"/>
                        <a:pt x="207484" y="1661049"/>
                        <a:pt x="245584" y="1423982"/>
                      </a:cubicBezTo>
                      <a:cubicBezTo>
                        <a:pt x="283684" y="1186915"/>
                        <a:pt x="232884" y="653515"/>
                        <a:pt x="228651" y="420682"/>
                      </a:cubicBezTo>
                      <a:cubicBezTo>
                        <a:pt x="224418" y="187849"/>
                        <a:pt x="218773" y="-20290"/>
                        <a:pt x="220184" y="158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8" name="フリーフォーム: 図形 257">
                  <a:extLst>
                    <a:ext uri="{FF2B5EF4-FFF2-40B4-BE49-F238E27FC236}">
                      <a16:creationId xmlns:a16="http://schemas.microsoft.com/office/drawing/2014/main" id="{95D73A48-5F5A-41B4-80A5-0ABF48A0D239}"/>
                    </a:ext>
                  </a:extLst>
                </p:cNvPr>
                <p:cNvSpPr/>
                <p:nvPr/>
              </p:nvSpPr>
              <p:spPr>
                <a:xfrm>
                  <a:off x="2759285" y="8465118"/>
                  <a:ext cx="111728" cy="1504159"/>
                </a:xfrm>
                <a:custGeom>
                  <a:avLst/>
                  <a:gdLst>
                    <a:gd name="connsiteX0" fmla="*/ 43182 w 111728"/>
                    <a:gd name="connsiteY0" fmla="*/ 31182 h 1504159"/>
                    <a:gd name="connsiteX1" fmla="*/ 13548 w 111728"/>
                    <a:gd name="connsiteY1" fmla="*/ 628082 h 1504159"/>
                    <a:gd name="connsiteX2" fmla="*/ 110915 w 111728"/>
                    <a:gd name="connsiteY2" fmla="*/ 1153015 h 1504159"/>
                    <a:gd name="connsiteX3" fmla="*/ 60115 w 111728"/>
                    <a:gd name="connsiteY3" fmla="*/ 1491682 h 1504159"/>
                    <a:gd name="connsiteX4" fmla="*/ 60115 w 111728"/>
                    <a:gd name="connsiteY4" fmla="*/ 712749 h 1504159"/>
                    <a:gd name="connsiteX5" fmla="*/ 848 w 111728"/>
                    <a:gd name="connsiteY5" fmla="*/ 149715 h 1504159"/>
                    <a:gd name="connsiteX6" fmla="*/ 43182 w 111728"/>
                    <a:gd name="connsiteY6" fmla="*/ 31182 h 1504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728" h="1504159">
                      <a:moveTo>
                        <a:pt x="43182" y="31182"/>
                      </a:moveTo>
                      <a:cubicBezTo>
                        <a:pt x="45299" y="110910"/>
                        <a:pt x="2259" y="441110"/>
                        <a:pt x="13548" y="628082"/>
                      </a:cubicBezTo>
                      <a:cubicBezTo>
                        <a:pt x="24837" y="815054"/>
                        <a:pt x="103154" y="1009082"/>
                        <a:pt x="110915" y="1153015"/>
                      </a:cubicBezTo>
                      <a:cubicBezTo>
                        <a:pt x="118676" y="1296948"/>
                        <a:pt x="68582" y="1565060"/>
                        <a:pt x="60115" y="1491682"/>
                      </a:cubicBezTo>
                      <a:cubicBezTo>
                        <a:pt x="51648" y="1418304"/>
                        <a:pt x="69993" y="936410"/>
                        <a:pt x="60115" y="712749"/>
                      </a:cubicBezTo>
                      <a:cubicBezTo>
                        <a:pt x="50237" y="489088"/>
                        <a:pt x="8609" y="262604"/>
                        <a:pt x="848" y="149715"/>
                      </a:cubicBezTo>
                      <a:cubicBezTo>
                        <a:pt x="-6913" y="36826"/>
                        <a:pt x="41065" y="-48546"/>
                        <a:pt x="43182" y="3118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9" name="フリーフォーム: 図形 258">
                  <a:extLst>
                    <a:ext uri="{FF2B5EF4-FFF2-40B4-BE49-F238E27FC236}">
                      <a16:creationId xmlns:a16="http://schemas.microsoft.com/office/drawing/2014/main" id="{36F94E3B-6291-40AA-98F6-44FE45BF85D4}"/>
                    </a:ext>
                  </a:extLst>
                </p:cNvPr>
                <p:cNvSpPr/>
                <p:nvPr/>
              </p:nvSpPr>
              <p:spPr>
                <a:xfrm>
                  <a:off x="3822649" y="5465226"/>
                  <a:ext cx="293393" cy="982529"/>
                </a:xfrm>
                <a:custGeom>
                  <a:avLst/>
                  <a:gdLst>
                    <a:gd name="connsiteX0" fmla="*/ 51 w 293393"/>
                    <a:gd name="connsiteY0" fmla="*/ 7 h 982529"/>
                    <a:gd name="connsiteX1" fmla="*/ 232884 w 293393"/>
                    <a:gd name="connsiteY1" fmla="*/ 296341 h 982529"/>
                    <a:gd name="connsiteX2" fmla="*/ 262518 w 293393"/>
                    <a:gd name="connsiteY2" fmla="*/ 529174 h 982529"/>
                    <a:gd name="connsiteX3" fmla="*/ 258284 w 293393"/>
                    <a:gd name="connsiteY3" fmla="*/ 821274 h 982529"/>
                    <a:gd name="connsiteX4" fmla="*/ 292151 w 293393"/>
                    <a:gd name="connsiteY4" fmla="*/ 982141 h 982529"/>
                    <a:gd name="connsiteX5" fmla="*/ 207484 w 293393"/>
                    <a:gd name="connsiteY5" fmla="*/ 855141 h 982529"/>
                    <a:gd name="connsiteX6" fmla="*/ 241351 w 293393"/>
                    <a:gd name="connsiteY6" fmla="*/ 524941 h 982529"/>
                    <a:gd name="connsiteX7" fmla="*/ 211718 w 293393"/>
                    <a:gd name="connsiteY7" fmla="*/ 304807 h 982529"/>
                    <a:gd name="connsiteX8" fmla="*/ 51 w 293393"/>
                    <a:gd name="connsiteY8" fmla="*/ 7 h 982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3393" h="982529">
                      <a:moveTo>
                        <a:pt x="51" y="7"/>
                      </a:moveTo>
                      <a:cubicBezTo>
                        <a:pt x="3579" y="-1404"/>
                        <a:pt x="189139" y="208146"/>
                        <a:pt x="232884" y="296341"/>
                      </a:cubicBezTo>
                      <a:cubicBezTo>
                        <a:pt x="276629" y="384536"/>
                        <a:pt x="258285" y="441685"/>
                        <a:pt x="262518" y="529174"/>
                      </a:cubicBezTo>
                      <a:cubicBezTo>
                        <a:pt x="266751" y="616663"/>
                        <a:pt x="253345" y="745780"/>
                        <a:pt x="258284" y="821274"/>
                      </a:cubicBezTo>
                      <a:cubicBezTo>
                        <a:pt x="263223" y="896768"/>
                        <a:pt x="300618" y="976497"/>
                        <a:pt x="292151" y="982141"/>
                      </a:cubicBezTo>
                      <a:cubicBezTo>
                        <a:pt x="283684" y="987785"/>
                        <a:pt x="215951" y="931341"/>
                        <a:pt x="207484" y="855141"/>
                      </a:cubicBezTo>
                      <a:cubicBezTo>
                        <a:pt x="199017" y="778941"/>
                        <a:pt x="240645" y="616663"/>
                        <a:pt x="241351" y="524941"/>
                      </a:cubicBezTo>
                      <a:cubicBezTo>
                        <a:pt x="242057" y="433219"/>
                        <a:pt x="249112" y="387357"/>
                        <a:pt x="211718" y="304807"/>
                      </a:cubicBezTo>
                      <a:cubicBezTo>
                        <a:pt x="174324" y="222257"/>
                        <a:pt x="-3477" y="1418"/>
                        <a:pt x="51" y="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0" name="フリーフォーム: 図形 259">
                  <a:extLst>
                    <a:ext uri="{FF2B5EF4-FFF2-40B4-BE49-F238E27FC236}">
                      <a16:creationId xmlns:a16="http://schemas.microsoft.com/office/drawing/2014/main" id="{3DF53B6E-CB88-405B-879D-9E287D0BCA1C}"/>
                    </a:ext>
                  </a:extLst>
                </p:cNvPr>
                <p:cNvSpPr/>
                <p:nvPr/>
              </p:nvSpPr>
              <p:spPr>
                <a:xfrm>
                  <a:off x="3945467" y="6036503"/>
                  <a:ext cx="38192" cy="349729"/>
                </a:xfrm>
                <a:custGeom>
                  <a:avLst/>
                  <a:gdLst>
                    <a:gd name="connsiteX0" fmla="*/ 0 w 38192"/>
                    <a:gd name="connsiteY0" fmla="*/ 4464 h 349729"/>
                    <a:gd name="connsiteX1" fmla="*/ 29633 w 38192"/>
                    <a:gd name="connsiteY1" fmla="*/ 317730 h 349729"/>
                    <a:gd name="connsiteX2" fmla="*/ 38100 w 38192"/>
                    <a:gd name="connsiteY2" fmla="*/ 338897 h 349729"/>
                    <a:gd name="connsiteX3" fmla="*/ 33866 w 38192"/>
                    <a:gd name="connsiteY3" fmla="*/ 313497 h 349729"/>
                    <a:gd name="connsiteX4" fmla="*/ 29633 w 38192"/>
                    <a:gd name="connsiteY4" fmla="*/ 144164 h 349729"/>
                    <a:gd name="connsiteX5" fmla="*/ 0 w 38192"/>
                    <a:gd name="connsiteY5" fmla="*/ 4464 h 349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192" h="349729">
                      <a:moveTo>
                        <a:pt x="0" y="4464"/>
                      </a:moveTo>
                      <a:cubicBezTo>
                        <a:pt x="0" y="33392"/>
                        <a:pt x="23283" y="261991"/>
                        <a:pt x="29633" y="317730"/>
                      </a:cubicBezTo>
                      <a:cubicBezTo>
                        <a:pt x="35983" y="373469"/>
                        <a:pt x="37395" y="339602"/>
                        <a:pt x="38100" y="338897"/>
                      </a:cubicBezTo>
                      <a:cubicBezTo>
                        <a:pt x="38805" y="338192"/>
                        <a:pt x="35277" y="345952"/>
                        <a:pt x="33866" y="313497"/>
                      </a:cubicBezTo>
                      <a:cubicBezTo>
                        <a:pt x="32455" y="281042"/>
                        <a:pt x="35983" y="193553"/>
                        <a:pt x="29633" y="144164"/>
                      </a:cubicBezTo>
                      <a:cubicBezTo>
                        <a:pt x="23283" y="94775"/>
                        <a:pt x="0" y="-24464"/>
                        <a:pt x="0" y="446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1" name="フリーフォーム: 図形 260">
                  <a:extLst>
                    <a:ext uri="{FF2B5EF4-FFF2-40B4-BE49-F238E27FC236}">
                      <a16:creationId xmlns:a16="http://schemas.microsoft.com/office/drawing/2014/main" id="{27546CFE-C936-4D05-AAFF-BDE771D7943A}"/>
                    </a:ext>
                  </a:extLst>
                </p:cNvPr>
                <p:cNvSpPr/>
                <p:nvPr/>
              </p:nvSpPr>
              <p:spPr>
                <a:xfrm>
                  <a:off x="-76697" y="8179825"/>
                  <a:ext cx="2893622" cy="1370587"/>
                </a:xfrm>
                <a:custGeom>
                  <a:avLst/>
                  <a:gdLst>
                    <a:gd name="connsiteX0" fmla="*/ 2819897 w 2893622"/>
                    <a:gd name="connsiteY0" fmla="*/ 32842 h 1370587"/>
                    <a:gd name="connsiteX1" fmla="*/ 2769097 w 2893622"/>
                    <a:gd name="connsiteY1" fmla="*/ 32842 h 1370587"/>
                    <a:gd name="connsiteX2" fmla="*/ 2201830 w 2893622"/>
                    <a:gd name="connsiteY2" fmla="*/ 278375 h 1370587"/>
                    <a:gd name="connsiteX3" fmla="*/ 1160430 w 2893622"/>
                    <a:gd name="connsiteY3" fmla="*/ 718642 h 1370587"/>
                    <a:gd name="connsiteX4" fmla="*/ 322230 w 2893622"/>
                    <a:gd name="connsiteY4" fmla="*/ 1141975 h 1370587"/>
                    <a:gd name="connsiteX5" fmla="*/ 497 w 2893622"/>
                    <a:gd name="connsiteY5" fmla="*/ 1370575 h 1370587"/>
                    <a:gd name="connsiteX6" fmla="*/ 381497 w 2893622"/>
                    <a:gd name="connsiteY6" fmla="*/ 1133508 h 1370587"/>
                    <a:gd name="connsiteX7" fmla="*/ 1058830 w 2893622"/>
                    <a:gd name="connsiteY7" fmla="*/ 735575 h 1370587"/>
                    <a:gd name="connsiteX8" fmla="*/ 1913964 w 2893622"/>
                    <a:gd name="connsiteY8" fmla="*/ 312242 h 1370587"/>
                    <a:gd name="connsiteX9" fmla="*/ 2819897 w 2893622"/>
                    <a:gd name="connsiteY9" fmla="*/ 32842 h 1370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93622" h="1370587">
                      <a:moveTo>
                        <a:pt x="2819897" y="32842"/>
                      </a:moveTo>
                      <a:cubicBezTo>
                        <a:pt x="2962419" y="-13725"/>
                        <a:pt x="2872108" y="-8080"/>
                        <a:pt x="2769097" y="32842"/>
                      </a:cubicBezTo>
                      <a:cubicBezTo>
                        <a:pt x="2666086" y="73764"/>
                        <a:pt x="2201830" y="278375"/>
                        <a:pt x="2201830" y="278375"/>
                      </a:cubicBezTo>
                      <a:cubicBezTo>
                        <a:pt x="1933719" y="392675"/>
                        <a:pt x="1473697" y="574709"/>
                        <a:pt x="1160430" y="718642"/>
                      </a:cubicBezTo>
                      <a:cubicBezTo>
                        <a:pt x="847163" y="862575"/>
                        <a:pt x="515552" y="1033320"/>
                        <a:pt x="322230" y="1141975"/>
                      </a:cubicBezTo>
                      <a:cubicBezTo>
                        <a:pt x="128908" y="1250630"/>
                        <a:pt x="-9381" y="1371986"/>
                        <a:pt x="497" y="1370575"/>
                      </a:cubicBezTo>
                      <a:cubicBezTo>
                        <a:pt x="10375" y="1369164"/>
                        <a:pt x="205108" y="1239341"/>
                        <a:pt x="381497" y="1133508"/>
                      </a:cubicBezTo>
                      <a:cubicBezTo>
                        <a:pt x="557886" y="1027675"/>
                        <a:pt x="803419" y="872453"/>
                        <a:pt x="1058830" y="735575"/>
                      </a:cubicBezTo>
                      <a:cubicBezTo>
                        <a:pt x="1314241" y="598697"/>
                        <a:pt x="1624686" y="427953"/>
                        <a:pt x="1913964" y="312242"/>
                      </a:cubicBezTo>
                      <a:cubicBezTo>
                        <a:pt x="2203242" y="196531"/>
                        <a:pt x="2677375" y="79409"/>
                        <a:pt x="2819897" y="3284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63" name="フリーフォーム: 図形 262">
                <a:extLst>
                  <a:ext uri="{FF2B5EF4-FFF2-40B4-BE49-F238E27FC236}">
                    <a16:creationId xmlns:a16="http://schemas.microsoft.com/office/drawing/2014/main" id="{E76E1C01-73DC-42D7-BDF4-CCD41D287C36}"/>
                  </a:ext>
                </a:extLst>
              </p:cNvPr>
              <p:cNvSpPr/>
              <p:nvPr/>
            </p:nvSpPr>
            <p:spPr>
              <a:xfrm>
                <a:off x="3349369" y="3195834"/>
                <a:ext cx="273847" cy="914557"/>
              </a:xfrm>
              <a:custGeom>
                <a:avLst/>
                <a:gdLst>
                  <a:gd name="connsiteX0" fmla="*/ 268544 w 273847"/>
                  <a:gd name="connsiteY0" fmla="*/ 7741 h 914557"/>
                  <a:gd name="connsiteX1" fmla="*/ 208219 w 273847"/>
                  <a:gd name="connsiteY1" fmla="*/ 241104 h 914557"/>
                  <a:gd name="connsiteX2" fmla="*/ 252669 w 273847"/>
                  <a:gd name="connsiteY2" fmla="*/ 369691 h 914557"/>
                  <a:gd name="connsiteX3" fmla="*/ 236794 w 273847"/>
                  <a:gd name="connsiteY3" fmla="*/ 588766 h 914557"/>
                  <a:gd name="connsiteX4" fmla="*/ 84394 w 273847"/>
                  <a:gd name="connsiteY4" fmla="*/ 831654 h 914557"/>
                  <a:gd name="connsiteX5" fmla="*/ 256 w 273847"/>
                  <a:gd name="connsiteY5" fmla="*/ 896741 h 914557"/>
                  <a:gd name="connsiteX6" fmla="*/ 109794 w 273847"/>
                  <a:gd name="connsiteY6" fmla="*/ 536379 h 914557"/>
                  <a:gd name="connsiteX7" fmla="*/ 55819 w 273847"/>
                  <a:gd name="connsiteY7" fmla="*/ 231579 h 914557"/>
                  <a:gd name="connsiteX8" fmla="*/ 41531 w 273847"/>
                  <a:gd name="connsiteY8" fmla="*/ 133154 h 914557"/>
                  <a:gd name="connsiteX9" fmla="*/ 46294 w 273847"/>
                  <a:gd name="connsiteY9" fmla="*/ 64891 h 914557"/>
                  <a:gd name="connsiteX10" fmla="*/ 268544 w 273847"/>
                  <a:gd name="connsiteY10" fmla="*/ 7741 h 91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847" h="914557">
                    <a:moveTo>
                      <a:pt x="268544" y="7741"/>
                    </a:moveTo>
                    <a:cubicBezTo>
                      <a:pt x="295532" y="37110"/>
                      <a:pt x="210865" y="180779"/>
                      <a:pt x="208219" y="241104"/>
                    </a:cubicBezTo>
                    <a:cubicBezTo>
                      <a:pt x="205573" y="301429"/>
                      <a:pt x="247906" y="311747"/>
                      <a:pt x="252669" y="369691"/>
                    </a:cubicBezTo>
                    <a:cubicBezTo>
                      <a:pt x="257431" y="427635"/>
                      <a:pt x="264840" y="511772"/>
                      <a:pt x="236794" y="588766"/>
                    </a:cubicBezTo>
                    <a:cubicBezTo>
                      <a:pt x="208748" y="665760"/>
                      <a:pt x="123817" y="780325"/>
                      <a:pt x="84394" y="831654"/>
                    </a:cubicBezTo>
                    <a:cubicBezTo>
                      <a:pt x="44971" y="882983"/>
                      <a:pt x="-3977" y="945954"/>
                      <a:pt x="256" y="896741"/>
                    </a:cubicBezTo>
                    <a:cubicBezTo>
                      <a:pt x="4489" y="847529"/>
                      <a:pt x="100533" y="647239"/>
                      <a:pt x="109794" y="536379"/>
                    </a:cubicBezTo>
                    <a:cubicBezTo>
                      <a:pt x="119054" y="425519"/>
                      <a:pt x="67196" y="298783"/>
                      <a:pt x="55819" y="231579"/>
                    </a:cubicBezTo>
                    <a:cubicBezTo>
                      <a:pt x="44442" y="164375"/>
                      <a:pt x="43118" y="160935"/>
                      <a:pt x="41531" y="133154"/>
                    </a:cubicBezTo>
                    <a:cubicBezTo>
                      <a:pt x="39944" y="105373"/>
                      <a:pt x="10575" y="89497"/>
                      <a:pt x="46294" y="64891"/>
                    </a:cubicBezTo>
                    <a:cubicBezTo>
                      <a:pt x="82013" y="40285"/>
                      <a:pt x="241556" y="-21628"/>
                      <a:pt x="268544" y="77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4" name="フリーフォーム: 図形 263">
                <a:extLst>
                  <a:ext uri="{FF2B5EF4-FFF2-40B4-BE49-F238E27FC236}">
                    <a16:creationId xmlns:a16="http://schemas.microsoft.com/office/drawing/2014/main" id="{FF5581D0-197B-4F44-AA86-30362D3106B5}"/>
                  </a:ext>
                </a:extLst>
              </p:cNvPr>
              <p:cNvSpPr/>
              <p:nvPr/>
            </p:nvSpPr>
            <p:spPr>
              <a:xfrm>
                <a:off x="3259626" y="3773893"/>
                <a:ext cx="195250" cy="620781"/>
              </a:xfrm>
              <a:custGeom>
                <a:avLst/>
                <a:gdLst>
                  <a:gd name="connsiteX0" fmla="*/ 143974 w 195250"/>
                  <a:gd name="connsiteY0" fmla="*/ 287990 h 620781"/>
                  <a:gd name="connsiteX1" fmla="*/ 67774 w 195250"/>
                  <a:gd name="connsiteY1" fmla="*/ 450974 h 620781"/>
                  <a:gd name="connsiteX2" fmla="*/ 31791 w 195250"/>
                  <a:gd name="connsiteY2" fmla="*/ 556807 h 620781"/>
                  <a:gd name="connsiteX3" fmla="*/ 19091 w 195250"/>
                  <a:gd name="connsiteY3" fmla="*/ 620307 h 620781"/>
                  <a:gd name="connsiteX4" fmla="*/ 4274 w 195250"/>
                  <a:gd name="connsiteY4" fmla="*/ 582207 h 620781"/>
                  <a:gd name="connsiteX5" fmla="*/ 6391 w 195250"/>
                  <a:gd name="connsiteY5" fmla="*/ 516590 h 620781"/>
                  <a:gd name="connsiteX6" fmla="*/ 74124 w 195250"/>
                  <a:gd name="connsiteY6" fmla="*/ 345140 h 620781"/>
                  <a:gd name="connsiteX7" fmla="*/ 112224 w 195250"/>
                  <a:gd name="connsiteY7" fmla="*/ 239307 h 620781"/>
                  <a:gd name="connsiteX8" fmla="*/ 194774 w 195250"/>
                  <a:gd name="connsiteY8" fmla="*/ 124 h 620781"/>
                  <a:gd name="connsiteX9" fmla="*/ 143974 w 195250"/>
                  <a:gd name="connsiteY9" fmla="*/ 287990 h 62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5250" h="620781">
                    <a:moveTo>
                      <a:pt x="143974" y="287990"/>
                    </a:moveTo>
                    <a:cubicBezTo>
                      <a:pt x="122807" y="363132"/>
                      <a:pt x="86471" y="406171"/>
                      <a:pt x="67774" y="450974"/>
                    </a:cubicBezTo>
                    <a:cubicBezTo>
                      <a:pt x="49077" y="495777"/>
                      <a:pt x="39905" y="528585"/>
                      <a:pt x="31791" y="556807"/>
                    </a:cubicBezTo>
                    <a:cubicBezTo>
                      <a:pt x="23677" y="585029"/>
                      <a:pt x="23677" y="616074"/>
                      <a:pt x="19091" y="620307"/>
                    </a:cubicBezTo>
                    <a:cubicBezTo>
                      <a:pt x="14505" y="624540"/>
                      <a:pt x="6391" y="599493"/>
                      <a:pt x="4274" y="582207"/>
                    </a:cubicBezTo>
                    <a:cubicBezTo>
                      <a:pt x="2157" y="564921"/>
                      <a:pt x="-5251" y="556101"/>
                      <a:pt x="6391" y="516590"/>
                    </a:cubicBezTo>
                    <a:cubicBezTo>
                      <a:pt x="18033" y="477079"/>
                      <a:pt x="56485" y="391354"/>
                      <a:pt x="74124" y="345140"/>
                    </a:cubicBezTo>
                    <a:cubicBezTo>
                      <a:pt x="91763" y="298926"/>
                      <a:pt x="92116" y="296810"/>
                      <a:pt x="112224" y="239307"/>
                    </a:cubicBezTo>
                    <a:cubicBezTo>
                      <a:pt x="132332" y="181804"/>
                      <a:pt x="189835" y="-5520"/>
                      <a:pt x="194774" y="124"/>
                    </a:cubicBezTo>
                    <a:cubicBezTo>
                      <a:pt x="199713" y="5768"/>
                      <a:pt x="165141" y="212848"/>
                      <a:pt x="143974" y="2879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フリーフォーム: 図形 264">
                <a:extLst>
                  <a:ext uri="{FF2B5EF4-FFF2-40B4-BE49-F238E27FC236}">
                    <a16:creationId xmlns:a16="http://schemas.microsoft.com/office/drawing/2014/main" id="{6838AD11-1ED1-4BD5-98B1-5AF081DB785F}"/>
                  </a:ext>
                </a:extLst>
              </p:cNvPr>
              <p:cNvSpPr/>
              <p:nvPr/>
            </p:nvSpPr>
            <p:spPr>
              <a:xfrm>
                <a:off x="3225271" y="4404756"/>
                <a:ext cx="269460" cy="786131"/>
              </a:xfrm>
              <a:custGeom>
                <a:avLst/>
                <a:gdLst>
                  <a:gd name="connsiteX0" fmla="*/ 70379 w 269460"/>
                  <a:gd name="connsiteY0" fmla="*/ 23311 h 786131"/>
                  <a:gd name="connsiteX1" fmla="*/ 127529 w 269460"/>
                  <a:gd name="connsiteY1" fmla="*/ 55061 h 786131"/>
                  <a:gd name="connsiteX2" fmla="*/ 188912 w 269460"/>
                  <a:gd name="connsiteY2" fmla="*/ 27 h 786131"/>
                  <a:gd name="connsiteX3" fmla="*/ 210079 w 269460"/>
                  <a:gd name="connsiteY3" fmla="*/ 63527 h 786131"/>
                  <a:gd name="connsiteX4" fmla="*/ 265112 w 269460"/>
                  <a:gd name="connsiteY4" fmla="*/ 80461 h 786131"/>
                  <a:gd name="connsiteX5" fmla="*/ 258762 w 269460"/>
                  <a:gd name="connsiteY5" fmla="*/ 139727 h 786131"/>
                  <a:gd name="connsiteX6" fmla="*/ 201612 w 269460"/>
                  <a:gd name="connsiteY6" fmla="*/ 292127 h 786131"/>
                  <a:gd name="connsiteX7" fmla="*/ 186796 w 269460"/>
                  <a:gd name="connsiteY7" fmla="*/ 355627 h 786131"/>
                  <a:gd name="connsiteX8" fmla="*/ 182562 w 269460"/>
                  <a:gd name="connsiteY8" fmla="*/ 393727 h 786131"/>
                  <a:gd name="connsiteX9" fmla="*/ 165629 w 269460"/>
                  <a:gd name="connsiteY9" fmla="*/ 440294 h 786131"/>
                  <a:gd name="connsiteX10" fmla="*/ 23812 w 269460"/>
                  <a:gd name="connsiteY10" fmla="*/ 785311 h 786131"/>
                  <a:gd name="connsiteX11" fmla="*/ 529 w 269460"/>
                  <a:gd name="connsiteY11" fmla="*/ 524961 h 786131"/>
                  <a:gd name="connsiteX12" fmla="*/ 28046 w 269460"/>
                  <a:gd name="connsiteY12" fmla="*/ 165127 h 786131"/>
                  <a:gd name="connsiteX13" fmla="*/ 70379 w 269460"/>
                  <a:gd name="connsiteY13" fmla="*/ 23311 h 78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9460" h="786131">
                    <a:moveTo>
                      <a:pt x="70379" y="23311"/>
                    </a:moveTo>
                    <a:cubicBezTo>
                      <a:pt x="86960" y="4967"/>
                      <a:pt x="107774" y="58942"/>
                      <a:pt x="127529" y="55061"/>
                    </a:cubicBezTo>
                    <a:cubicBezTo>
                      <a:pt x="147284" y="51180"/>
                      <a:pt x="175154" y="-1384"/>
                      <a:pt x="188912" y="27"/>
                    </a:cubicBezTo>
                    <a:cubicBezTo>
                      <a:pt x="202670" y="1438"/>
                      <a:pt x="197379" y="50121"/>
                      <a:pt x="210079" y="63527"/>
                    </a:cubicBezTo>
                    <a:cubicBezTo>
                      <a:pt x="222779" y="76933"/>
                      <a:pt x="256998" y="67761"/>
                      <a:pt x="265112" y="80461"/>
                    </a:cubicBezTo>
                    <a:cubicBezTo>
                      <a:pt x="273226" y="93161"/>
                      <a:pt x="269345" y="104449"/>
                      <a:pt x="258762" y="139727"/>
                    </a:cubicBezTo>
                    <a:cubicBezTo>
                      <a:pt x="248179" y="175005"/>
                      <a:pt x="213606" y="256144"/>
                      <a:pt x="201612" y="292127"/>
                    </a:cubicBezTo>
                    <a:cubicBezTo>
                      <a:pt x="189618" y="328110"/>
                      <a:pt x="189971" y="338694"/>
                      <a:pt x="186796" y="355627"/>
                    </a:cubicBezTo>
                    <a:cubicBezTo>
                      <a:pt x="183621" y="372560"/>
                      <a:pt x="186090" y="379616"/>
                      <a:pt x="182562" y="393727"/>
                    </a:cubicBezTo>
                    <a:cubicBezTo>
                      <a:pt x="179034" y="407838"/>
                      <a:pt x="192087" y="375030"/>
                      <a:pt x="165629" y="440294"/>
                    </a:cubicBezTo>
                    <a:cubicBezTo>
                      <a:pt x="139171" y="505558"/>
                      <a:pt x="51329" y="771200"/>
                      <a:pt x="23812" y="785311"/>
                    </a:cubicBezTo>
                    <a:cubicBezTo>
                      <a:pt x="-3705" y="799422"/>
                      <a:pt x="-177" y="628325"/>
                      <a:pt x="529" y="524961"/>
                    </a:cubicBezTo>
                    <a:cubicBezTo>
                      <a:pt x="1235" y="421597"/>
                      <a:pt x="24518" y="249088"/>
                      <a:pt x="28046" y="165127"/>
                    </a:cubicBezTo>
                    <a:cubicBezTo>
                      <a:pt x="31574" y="81166"/>
                      <a:pt x="53798" y="41655"/>
                      <a:pt x="70379" y="233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フリーフォーム: 図形 265">
                <a:extLst>
                  <a:ext uri="{FF2B5EF4-FFF2-40B4-BE49-F238E27FC236}">
                    <a16:creationId xmlns:a16="http://schemas.microsoft.com/office/drawing/2014/main" id="{C4E3A19B-F7AE-4825-BB01-9C5C2E294DD1}"/>
                  </a:ext>
                </a:extLst>
              </p:cNvPr>
              <p:cNvSpPr/>
              <p:nvPr/>
            </p:nvSpPr>
            <p:spPr>
              <a:xfrm>
                <a:off x="3212836" y="4798381"/>
                <a:ext cx="550629" cy="1026475"/>
              </a:xfrm>
              <a:custGeom>
                <a:avLst/>
                <a:gdLst>
                  <a:gd name="connsiteX0" fmla="*/ 207697 w 550629"/>
                  <a:gd name="connsiteY0" fmla="*/ 29736 h 1026475"/>
                  <a:gd name="connsiteX1" fmla="*/ 298714 w 550629"/>
                  <a:gd name="connsiteY1" fmla="*/ 393802 h 1026475"/>
                  <a:gd name="connsiteX2" fmla="*/ 455347 w 550629"/>
                  <a:gd name="connsiteY2" fmla="*/ 647802 h 1026475"/>
                  <a:gd name="connsiteX3" fmla="*/ 419364 w 550629"/>
                  <a:gd name="connsiteY3" fmla="*/ 815019 h 1026475"/>
                  <a:gd name="connsiteX4" fmla="*/ 550597 w 550629"/>
                  <a:gd name="connsiteY4" fmla="*/ 1022452 h 1026475"/>
                  <a:gd name="connsiteX5" fmla="*/ 429947 w 550629"/>
                  <a:gd name="connsiteY5" fmla="*/ 937786 h 1026475"/>
                  <a:gd name="connsiteX6" fmla="*/ 233097 w 550629"/>
                  <a:gd name="connsiteY6" fmla="*/ 764219 h 1026475"/>
                  <a:gd name="connsiteX7" fmla="*/ 25664 w 550629"/>
                  <a:gd name="connsiteY7" fmla="*/ 366286 h 1026475"/>
                  <a:gd name="connsiteX8" fmla="*/ 17197 w 550629"/>
                  <a:gd name="connsiteY8" fmla="*/ 201186 h 1026475"/>
                  <a:gd name="connsiteX9" fmla="*/ 4497 w 550629"/>
                  <a:gd name="connsiteY9" fmla="*/ 78419 h 1026475"/>
                  <a:gd name="connsiteX10" fmla="*/ 101864 w 550629"/>
                  <a:gd name="connsiteY10" fmla="*/ 27619 h 1026475"/>
                  <a:gd name="connsiteX11" fmla="*/ 207697 w 550629"/>
                  <a:gd name="connsiteY11" fmla="*/ 29736 h 102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0629" h="1026475">
                    <a:moveTo>
                      <a:pt x="207697" y="29736"/>
                    </a:moveTo>
                    <a:cubicBezTo>
                      <a:pt x="240505" y="90767"/>
                      <a:pt x="257439" y="290791"/>
                      <a:pt x="298714" y="393802"/>
                    </a:cubicBezTo>
                    <a:cubicBezTo>
                      <a:pt x="339989" y="496813"/>
                      <a:pt x="435239" y="577599"/>
                      <a:pt x="455347" y="647802"/>
                    </a:cubicBezTo>
                    <a:cubicBezTo>
                      <a:pt x="475455" y="718005"/>
                      <a:pt x="403489" y="752577"/>
                      <a:pt x="419364" y="815019"/>
                    </a:cubicBezTo>
                    <a:cubicBezTo>
                      <a:pt x="435239" y="877461"/>
                      <a:pt x="548833" y="1001991"/>
                      <a:pt x="550597" y="1022452"/>
                    </a:cubicBezTo>
                    <a:cubicBezTo>
                      <a:pt x="552361" y="1042913"/>
                      <a:pt x="482864" y="980825"/>
                      <a:pt x="429947" y="937786"/>
                    </a:cubicBezTo>
                    <a:cubicBezTo>
                      <a:pt x="377030" y="894747"/>
                      <a:pt x="300477" y="859469"/>
                      <a:pt x="233097" y="764219"/>
                    </a:cubicBezTo>
                    <a:cubicBezTo>
                      <a:pt x="165717" y="668969"/>
                      <a:pt x="61647" y="460125"/>
                      <a:pt x="25664" y="366286"/>
                    </a:cubicBezTo>
                    <a:cubicBezTo>
                      <a:pt x="-10319" y="272447"/>
                      <a:pt x="20725" y="249164"/>
                      <a:pt x="17197" y="201186"/>
                    </a:cubicBezTo>
                    <a:cubicBezTo>
                      <a:pt x="13669" y="153208"/>
                      <a:pt x="-9614" y="107347"/>
                      <a:pt x="4497" y="78419"/>
                    </a:cubicBezTo>
                    <a:cubicBezTo>
                      <a:pt x="18608" y="49491"/>
                      <a:pt x="70820" y="36086"/>
                      <a:pt x="101864" y="27619"/>
                    </a:cubicBezTo>
                    <a:cubicBezTo>
                      <a:pt x="132908" y="19152"/>
                      <a:pt x="174889" y="-31295"/>
                      <a:pt x="207697" y="297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フリーフォーム: 図形 266">
                <a:extLst>
                  <a:ext uri="{FF2B5EF4-FFF2-40B4-BE49-F238E27FC236}">
                    <a16:creationId xmlns:a16="http://schemas.microsoft.com/office/drawing/2014/main" id="{75B78BFD-66D3-4FFF-A4B8-CDCCDBFF1862}"/>
                  </a:ext>
                </a:extLst>
              </p:cNvPr>
              <p:cNvSpPr/>
              <p:nvPr/>
            </p:nvSpPr>
            <p:spPr>
              <a:xfrm>
                <a:off x="3218214" y="5114264"/>
                <a:ext cx="362183" cy="1071050"/>
              </a:xfrm>
              <a:custGeom>
                <a:avLst/>
                <a:gdLst>
                  <a:gd name="connsiteX0" fmla="*/ 7586 w 362183"/>
                  <a:gd name="connsiteY0" fmla="*/ 5953 h 1071050"/>
                  <a:gd name="connsiteX1" fmla="*/ 179036 w 362183"/>
                  <a:gd name="connsiteY1" fmla="*/ 342503 h 1071050"/>
                  <a:gd name="connsiteX2" fmla="*/ 350486 w 362183"/>
                  <a:gd name="connsiteY2" fmla="*/ 632486 h 1071050"/>
                  <a:gd name="connsiteX3" fmla="*/ 337786 w 362183"/>
                  <a:gd name="connsiteY3" fmla="*/ 789119 h 1071050"/>
                  <a:gd name="connsiteX4" fmla="*/ 263703 w 362183"/>
                  <a:gd name="connsiteY4" fmla="*/ 1070636 h 1071050"/>
                  <a:gd name="connsiteX5" fmla="*/ 229836 w 362183"/>
                  <a:gd name="connsiteY5" fmla="*/ 839919 h 1071050"/>
                  <a:gd name="connsiteX6" fmla="*/ 132469 w 362183"/>
                  <a:gd name="connsiteY6" fmla="*/ 372136 h 1071050"/>
                  <a:gd name="connsiteX7" fmla="*/ 39336 w 362183"/>
                  <a:gd name="connsiteY7" fmla="*/ 143536 h 1071050"/>
                  <a:gd name="connsiteX8" fmla="*/ 7586 w 362183"/>
                  <a:gd name="connsiteY8" fmla="*/ 5953 h 107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183" h="1071050">
                    <a:moveTo>
                      <a:pt x="7586" y="5953"/>
                    </a:moveTo>
                    <a:cubicBezTo>
                      <a:pt x="30869" y="39114"/>
                      <a:pt x="121886" y="238081"/>
                      <a:pt x="179036" y="342503"/>
                    </a:cubicBezTo>
                    <a:cubicBezTo>
                      <a:pt x="236186" y="446925"/>
                      <a:pt x="324028" y="558050"/>
                      <a:pt x="350486" y="632486"/>
                    </a:cubicBezTo>
                    <a:cubicBezTo>
                      <a:pt x="376944" y="706922"/>
                      <a:pt x="352250" y="716094"/>
                      <a:pt x="337786" y="789119"/>
                    </a:cubicBezTo>
                    <a:cubicBezTo>
                      <a:pt x="323322" y="862144"/>
                      <a:pt x="281695" y="1062169"/>
                      <a:pt x="263703" y="1070636"/>
                    </a:cubicBezTo>
                    <a:cubicBezTo>
                      <a:pt x="245711" y="1079103"/>
                      <a:pt x="251708" y="956336"/>
                      <a:pt x="229836" y="839919"/>
                    </a:cubicBezTo>
                    <a:cubicBezTo>
                      <a:pt x="207964" y="723502"/>
                      <a:pt x="164219" y="488200"/>
                      <a:pt x="132469" y="372136"/>
                    </a:cubicBezTo>
                    <a:cubicBezTo>
                      <a:pt x="100719" y="256072"/>
                      <a:pt x="58386" y="200686"/>
                      <a:pt x="39336" y="143536"/>
                    </a:cubicBezTo>
                    <a:cubicBezTo>
                      <a:pt x="20286" y="86386"/>
                      <a:pt x="-15697" y="-27208"/>
                      <a:pt x="7586" y="59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フリーフォーム: 図形 267">
                <a:extLst>
                  <a:ext uri="{FF2B5EF4-FFF2-40B4-BE49-F238E27FC236}">
                    <a16:creationId xmlns:a16="http://schemas.microsoft.com/office/drawing/2014/main" id="{C5DF8091-9328-4A5D-BFC9-0E68167E3423}"/>
                  </a:ext>
                </a:extLst>
              </p:cNvPr>
              <p:cNvSpPr/>
              <p:nvPr/>
            </p:nvSpPr>
            <p:spPr>
              <a:xfrm>
                <a:off x="3396239" y="5881844"/>
                <a:ext cx="542840" cy="1461340"/>
              </a:xfrm>
              <a:custGeom>
                <a:avLst/>
                <a:gdLst>
                  <a:gd name="connsiteX0" fmla="*/ 193628 w 542840"/>
                  <a:gd name="connsiteY0" fmla="*/ 27889 h 1461340"/>
                  <a:gd name="connsiteX1" fmla="*/ 87794 w 542840"/>
                  <a:gd name="connsiteY1" fmla="*/ 476623 h 1461340"/>
                  <a:gd name="connsiteX2" fmla="*/ 130128 w 542840"/>
                  <a:gd name="connsiteY2" fmla="*/ 874556 h 1461340"/>
                  <a:gd name="connsiteX3" fmla="*/ 189394 w 542840"/>
                  <a:gd name="connsiteY3" fmla="*/ 1124323 h 1461340"/>
                  <a:gd name="connsiteX4" fmla="*/ 540761 w 542840"/>
                  <a:gd name="connsiteY4" fmla="*/ 1446056 h 1461340"/>
                  <a:gd name="connsiteX5" fmla="*/ 320628 w 542840"/>
                  <a:gd name="connsiteY5" fmla="*/ 1361389 h 1461340"/>
                  <a:gd name="connsiteX6" fmla="*/ 24294 w 542840"/>
                  <a:gd name="connsiteY6" fmla="*/ 942289 h 1461340"/>
                  <a:gd name="connsiteX7" fmla="*/ 20061 w 542840"/>
                  <a:gd name="connsiteY7" fmla="*/ 307289 h 1461340"/>
                  <a:gd name="connsiteX8" fmla="*/ 45461 w 542840"/>
                  <a:gd name="connsiteY8" fmla="*/ 137956 h 1461340"/>
                  <a:gd name="connsiteX9" fmla="*/ 100494 w 542840"/>
                  <a:gd name="connsiteY9" fmla="*/ 57523 h 1461340"/>
                  <a:gd name="connsiteX10" fmla="*/ 193628 w 542840"/>
                  <a:gd name="connsiteY10" fmla="*/ 27889 h 146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2840" h="1461340">
                    <a:moveTo>
                      <a:pt x="193628" y="27889"/>
                    </a:moveTo>
                    <a:cubicBezTo>
                      <a:pt x="191511" y="97739"/>
                      <a:pt x="98377" y="335512"/>
                      <a:pt x="87794" y="476623"/>
                    </a:cubicBezTo>
                    <a:cubicBezTo>
                      <a:pt x="77211" y="617734"/>
                      <a:pt x="113195" y="766606"/>
                      <a:pt x="130128" y="874556"/>
                    </a:cubicBezTo>
                    <a:cubicBezTo>
                      <a:pt x="147061" y="982506"/>
                      <a:pt x="120955" y="1029073"/>
                      <a:pt x="189394" y="1124323"/>
                    </a:cubicBezTo>
                    <a:cubicBezTo>
                      <a:pt x="257833" y="1219573"/>
                      <a:pt x="518889" y="1406545"/>
                      <a:pt x="540761" y="1446056"/>
                    </a:cubicBezTo>
                    <a:cubicBezTo>
                      <a:pt x="562633" y="1485567"/>
                      <a:pt x="406706" y="1445350"/>
                      <a:pt x="320628" y="1361389"/>
                    </a:cubicBezTo>
                    <a:cubicBezTo>
                      <a:pt x="234550" y="1277428"/>
                      <a:pt x="74388" y="1117972"/>
                      <a:pt x="24294" y="942289"/>
                    </a:cubicBezTo>
                    <a:cubicBezTo>
                      <a:pt x="-25801" y="766606"/>
                      <a:pt x="16533" y="441344"/>
                      <a:pt x="20061" y="307289"/>
                    </a:cubicBezTo>
                    <a:cubicBezTo>
                      <a:pt x="23589" y="173234"/>
                      <a:pt x="32056" y="179583"/>
                      <a:pt x="45461" y="137956"/>
                    </a:cubicBezTo>
                    <a:cubicBezTo>
                      <a:pt x="58866" y="96329"/>
                      <a:pt x="69450" y="75867"/>
                      <a:pt x="100494" y="57523"/>
                    </a:cubicBezTo>
                    <a:cubicBezTo>
                      <a:pt x="131538" y="39179"/>
                      <a:pt x="195745" y="-41961"/>
                      <a:pt x="193628" y="278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フリーフォーム: 図形 268">
                <a:extLst>
                  <a:ext uri="{FF2B5EF4-FFF2-40B4-BE49-F238E27FC236}">
                    <a16:creationId xmlns:a16="http://schemas.microsoft.com/office/drawing/2014/main" id="{1C7747AB-0130-4B8E-8120-7983C92E811C}"/>
                  </a:ext>
                </a:extLst>
              </p:cNvPr>
              <p:cNvSpPr/>
              <p:nvPr/>
            </p:nvSpPr>
            <p:spPr>
              <a:xfrm>
                <a:off x="3306129" y="6833451"/>
                <a:ext cx="565011" cy="550036"/>
              </a:xfrm>
              <a:custGeom>
                <a:avLst/>
                <a:gdLst>
                  <a:gd name="connsiteX0" fmla="*/ 122871 w 565011"/>
                  <a:gd name="connsiteY0" fmla="*/ 3382 h 550036"/>
                  <a:gd name="connsiteX1" fmla="*/ 347238 w 565011"/>
                  <a:gd name="connsiteY1" fmla="*/ 346282 h 550036"/>
                  <a:gd name="connsiteX2" fmla="*/ 563138 w 565011"/>
                  <a:gd name="connsiteY2" fmla="*/ 549482 h 550036"/>
                  <a:gd name="connsiteX3" fmla="*/ 220238 w 565011"/>
                  <a:gd name="connsiteY3" fmla="*/ 397082 h 550036"/>
                  <a:gd name="connsiteX4" fmla="*/ 104 w 565011"/>
                  <a:gd name="connsiteY4" fmla="*/ 126149 h 550036"/>
                  <a:gd name="connsiteX5" fmla="*/ 190604 w 565011"/>
                  <a:gd name="connsiteY5" fmla="*/ 168482 h 550036"/>
                  <a:gd name="connsiteX6" fmla="*/ 122871 w 565011"/>
                  <a:gd name="connsiteY6" fmla="*/ 3382 h 55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5011" h="550036">
                    <a:moveTo>
                      <a:pt x="122871" y="3382"/>
                    </a:moveTo>
                    <a:cubicBezTo>
                      <a:pt x="148977" y="33015"/>
                      <a:pt x="273860" y="255265"/>
                      <a:pt x="347238" y="346282"/>
                    </a:cubicBezTo>
                    <a:cubicBezTo>
                      <a:pt x="420616" y="437299"/>
                      <a:pt x="584305" y="541015"/>
                      <a:pt x="563138" y="549482"/>
                    </a:cubicBezTo>
                    <a:cubicBezTo>
                      <a:pt x="541971" y="557949"/>
                      <a:pt x="314077" y="467637"/>
                      <a:pt x="220238" y="397082"/>
                    </a:cubicBezTo>
                    <a:cubicBezTo>
                      <a:pt x="126399" y="326527"/>
                      <a:pt x="5043" y="164249"/>
                      <a:pt x="104" y="126149"/>
                    </a:cubicBezTo>
                    <a:cubicBezTo>
                      <a:pt x="-4835" y="88049"/>
                      <a:pt x="167321" y="188943"/>
                      <a:pt x="190604" y="168482"/>
                    </a:cubicBezTo>
                    <a:cubicBezTo>
                      <a:pt x="213887" y="148021"/>
                      <a:pt x="96765" y="-26251"/>
                      <a:pt x="122871" y="33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フリーフォーム: 図形 269">
                <a:extLst>
                  <a:ext uri="{FF2B5EF4-FFF2-40B4-BE49-F238E27FC236}">
                    <a16:creationId xmlns:a16="http://schemas.microsoft.com/office/drawing/2014/main" id="{9B478363-81DF-4302-A5B0-077D9045AA96}"/>
                  </a:ext>
                </a:extLst>
              </p:cNvPr>
              <p:cNvSpPr/>
              <p:nvPr/>
            </p:nvSpPr>
            <p:spPr>
              <a:xfrm>
                <a:off x="3584777" y="5727208"/>
                <a:ext cx="751181" cy="1246826"/>
              </a:xfrm>
              <a:custGeom>
                <a:avLst/>
                <a:gdLst>
                  <a:gd name="connsiteX0" fmla="*/ 856 w 751181"/>
                  <a:gd name="connsiteY0" fmla="*/ 492 h 1246826"/>
                  <a:gd name="connsiteX1" fmla="*/ 153256 w 751181"/>
                  <a:gd name="connsiteY1" fmla="*/ 224859 h 1246826"/>
                  <a:gd name="connsiteX2" fmla="*/ 233690 w 751181"/>
                  <a:gd name="connsiteY2" fmla="*/ 584692 h 1246826"/>
                  <a:gd name="connsiteX3" fmla="*/ 407256 w 751181"/>
                  <a:gd name="connsiteY3" fmla="*/ 986859 h 1246826"/>
                  <a:gd name="connsiteX4" fmla="*/ 745923 w 751181"/>
                  <a:gd name="connsiteY4" fmla="*/ 1092692 h 1246826"/>
                  <a:gd name="connsiteX5" fmla="*/ 593523 w 751181"/>
                  <a:gd name="connsiteY5" fmla="*/ 1139259 h 1246826"/>
                  <a:gd name="connsiteX6" fmla="*/ 326823 w 751181"/>
                  <a:gd name="connsiteY6" fmla="*/ 1240859 h 1246826"/>
                  <a:gd name="connsiteX7" fmla="*/ 144790 w 751181"/>
                  <a:gd name="connsiteY7" fmla="*/ 944525 h 1246826"/>
                  <a:gd name="connsiteX8" fmla="*/ 93990 w 751181"/>
                  <a:gd name="connsiteY8" fmla="*/ 190992 h 1246826"/>
                  <a:gd name="connsiteX9" fmla="*/ 856 w 751181"/>
                  <a:gd name="connsiteY9" fmla="*/ 492 h 124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1181" h="1246826">
                    <a:moveTo>
                      <a:pt x="856" y="492"/>
                    </a:moveTo>
                    <a:cubicBezTo>
                      <a:pt x="10734" y="6137"/>
                      <a:pt x="114450" y="127492"/>
                      <a:pt x="153256" y="224859"/>
                    </a:cubicBezTo>
                    <a:cubicBezTo>
                      <a:pt x="192062" y="322226"/>
                      <a:pt x="191357" y="457692"/>
                      <a:pt x="233690" y="584692"/>
                    </a:cubicBezTo>
                    <a:cubicBezTo>
                      <a:pt x="276023" y="711692"/>
                      <a:pt x="321884" y="902193"/>
                      <a:pt x="407256" y="986859"/>
                    </a:cubicBezTo>
                    <a:cubicBezTo>
                      <a:pt x="492628" y="1071525"/>
                      <a:pt x="714879" y="1067292"/>
                      <a:pt x="745923" y="1092692"/>
                    </a:cubicBezTo>
                    <a:cubicBezTo>
                      <a:pt x="776967" y="1118092"/>
                      <a:pt x="663373" y="1114565"/>
                      <a:pt x="593523" y="1139259"/>
                    </a:cubicBezTo>
                    <a:cubicBezTo>
                      <a:pt x="523673" y="1163953"/>
                      <a:pt x="401612" y="1273315"/>
                      <a:pt x="326823" y="1240859"/>
                    </a:cubicBezTo>
                    <a:cubicBezTo>
                      <a:pt x="252034" y="1208403"/>
                      <a:pt x="183596" y="1119503"/>
                      <a:pt x="144790" y="944525"/>
                    </a:cubicBezTo>
                    <a:cubicBezTo>
                      <a:pt x="105985" y="769547"/>
                      <a:pt x="118684" y="345509"/>
                      <a:pt x="93990" y="190992"/>
                    </a:cubicBezTo>
                    <a:cubicBezTo>
                      <a:pt x="69296" y="36475"/>
                      <a:pt x="-9022" y="-5153"/>
                      <a:pt x="856" y="4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フリーフォーム: 図形 270">
                <a:extLst>
                  <a:ext uri="{FF2B5EF4-FFF2-40B4-BE49-F238E27FC236}">
                    <a16:creationId xmlns:a16="http://schemas.microsoft.com/office/drawing/2014/main" id="{A38DA0EC-5DD8-4BC1-A1A6-0497E7E4177F}"/>
                  </a:ext>
                </a:extLst>
              </p:cNvPr>
              <p:cNvSpPr/>
              <p:nvPr/>
            </p:nvSpPr>
            <p:spPr>
              <a:xfrm>
                <a:off x="3871431" y="6687058"/>
                <a:ext cx="1644242" cy="680806"/>
              </a:xfrm>
              <a:custGeom>
                <a:avLst/>
                <a:gdLst>
                  <a:gd name="connsiteX0" fmla="*/ 543936 w 1644242"/>
                  <a:gd name="connsiteY0" fmla="*/ 598509 h 680806"/>
                  <a:gd name="connsiteX1" fmla="*/ 912236 w 1644242"/>
                  <a:gd name="connsiteY1" fmla="*/ 670475 h 680806"/>
                  <a:gd name="connsiteX2" fmla="*/ 1246669 w 1644242"/>
                  <a:gd name="connsiteY2" fmla="*/ 666242 h 680806"/>
                  <a:gd name="connsiteX3" fmla="*/ 1530302 w 1644242"/>
                  <a:gd name="connsiteY3" fmla="*/ 539242 h 680806"/>
                  <a:gd name="connsiteX4" fmla="*/ 1551469 w 1644242"/>
                  <a:gd name="connsiteY4" fmla="*/ 408009 h 680806"/>
                  <a:gd name="connsiteX5" fmla="*/ 1640369 w 1644242"/>
                  <a:gd name="connsiteY5" fmla="*/ 221742 h 680806"/>
                  <a:gd name="connsiteX6" fmla="*/ 1407536 w 1644242"/>
                  <a:gd name="connsiteY6" fmla="*/ 336042 h 680806"/>
                  <a:gd name="connsiteX7" fmla="*/ 1360969 w 1644242"/>
                  <a:gd name="connsiteY7" fmla="*/ 209042 h 680806"/>
                  <a:gd name="connsiteX8" fmla="*/ 1233969 w 1644242"/>
                  <a:gd name="connsiteY8" fmla="*/ 18542 h 680806"/>
                  <a:gd name="connsiteX9" fmla="*/ 1128136 w 1644242"/>
                  <a:gd name="connsiteY9" fmla="*/ 73575 h 680806"/>
                  <a:gd name="connsiteX10" fmla="*/ 1102736 w 1644242"/>
                  <a:gd name="connsiteY10" fmla="*/ 1609 h 680806"/>
                  <a:gd name="connsiteX11" fmla="*/ 996902 w 1644242"/>
                  <a:gd name="connsiteY11" fmla="*/ 158242 h 680806"/>
                  <a:gd name="connsiteX12" fmla="*/ 827569 w 1644242"/>
                  <a:gd name="connsiteY12" fmla="*/ 170942 h 680806"/>
                  <a:gd name="connsiteX13" fmla="*/ 717502 w 1644242"/>
                  <a:gd name="connsiteY13" fmla="*/ 170942 h 680806"/>
                  <a:gd name="connsiteX14" fmla="*/ 687869 w 1644242"/>
                  <a:gd name="connsiteY14" fmla="*/ 154009 h 680806"/>
                  <a:gd name="connsiteX15" fmla="*/ 607436 w 1644242"/>
                  <a:gd name="connsiteY15" fmla="*/ 141309 h 680806"/>
                  <a:gd name="connsiteX16" fmla="*/ 518536 w 1644242"/>
                  <a:gd name="connsiteY16" fmla="*/ 175175 h 680806"/>
                  <a:gd name="connsiteX17" fmla="*/ 35936 w 1644242"/>
                  <a:gd name="connsiteY17" fmla="*/ 225975 h 680806"/>
                  <a:gd name="connsiteX18" fmla="*/ 65569 w 1644242"/>
                  <a:gd name="connsiteY18" fmla="*/ 416475 h 680806"/>
                  <a:gd name="connsiteX19" fmla="*/ 306869 w 1644242"/>
                  <a:gd name="connsiteY19" fmla="*/ 458809 h 680806"/>
                  <a:gd name="connsiteX20" fmla="*/ 543936 w 1644242"/>
                  <a:gd name="connsiteY20" fmla="*/ 598509 h 680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44242" h="680806">
                    <a:moveTo>
                      <a:pt x="543936" y="598509"/>
                    </a:moveTo>
                    <a:cubicBezTo>
                      <a:pt x="644831" y="633787"/>
                      <a:pt x="795114" y="659186"/>
                      <a:pt x="912236" y="670475"/>
                    </a:cubicBezTo>
                    <a:cubicBezTo>
                      <a:pt x="1029358" y="681764"/>
                      <a:pt x="1143658" y="688114"/>
                      <a:pt x="1246669" y="666242"/>
                    </a:cubicBezTo>
                    <a:cubicBezTo>
                      <a:pt x="1349680" y="644370"/>
                      <a:pt x="1479502" y="582281"/>
                      <a:pt x="1530302" y="539242"/>
                    </a:cubicBezTo>
                    <a:cubicBezTo>
                      <a:pt x="1581102" y="496203"/>
                      <a:pt x="1533125" y="460926"/>
                      <a:pt x="1551469" y="408009"/>
                    </a:cubicBezTo>
                    <a:cubicBezTo>
                      <a:pt x="1569813" y="355092"/>
                      <a:pt x="1664358" y="233736"/>
                      <a:pt x="1640369" y="221742"/>
                    </a:cubicBezTo>
                    <a:cubicBezTo>
                      <a:pt x="1616380" y="209747"/>
                      <a:pt x="1454103" y="338159"/>
                      <a:pt x="1407536" y="336042"/>
                    </a:cubicBezTo>
                    <a:cubicBezTo>
                      <a:pt x="1360969" y="333925"/>
                      <a:pt x="1389897" y="261959"/>
                      <a:pt x="1360969" y="209042"/>
                    </a:cubicBezTo>
                    <a:cubicBezTo>
                      <a:pt x="1332041" y="156125"/>
                      <a:pt x="1272775" y="41120"/>
                      <a:pt x="1233969" y="18542"/>
                    </a:cubicBezTo>
                    <a:cubicBezTo>
                      <a:pt x="1195164" y="-4036"/>
                      <a:pt x="1150008" y="76397"/>
                      <a:pt x="1128136" y="73575"/>
                    </a:cubicBezTo>
                    <a:cubicBezTo>
                      <a:pt x="1106264" y="70753"/>
                      <a:pt x="1124608" y="-12502"/>
                      <a:pt x="1102736" y="1609"/>
                    </a:cubicBezTo>
                    <a:cubicBezTo>
                      <a:pt x="1080864" y="15720"/>
                      <a:pt x="1042763" y="130020"/>
                      <a:pt x="996902" y="158242"/>
                    </a:cubicBezTo>
                    <a:cubicBezTo>
                      <a:pt x="951041" y="186464"/>
                      <a:pt x="874136" y="168825"/>
                      <a:pt x="827569" y="170942"/>
                    </a:cubicBezTo>
                    <a:cubicBezTo>
                      <a:pt x="781002" y="173059"/>
                      <a:pt x="740785" y="173764"/>
                      <a:pt x="717502" y="170942"/>
                    </a:cubicBezTo>
                    <a:cubicBezTo>
                      <a:pt x="694219" y="168120"/>
                      <a:pt x="706213" y="158948"/>
                      <a:pt x="687869" y="154009"/>
                    </a:cubicBezTo>
                    <a:cubicBezTo>
                      <a:pt x="669525" y="149070"/>
                      <a:pt x="635658" y="137781"/>
                      <a:pt x="607436" y="141309"/>
                    </a:cubicBezTo>
                    <a:cubicBezTo>
                      <a:pt x="579214" y="144837"/>
                      <a:pt x="613786" y="161064"/>
                      <a:pt x="518536" y="175175"/>
                    </a:cubicBezTo>
                    <a:cubicBezTo>
                      <a:pt x="423286" y="189286"/>
                      <a:pt x="111430" y="185758"/>
                      <a:pt x="35936" y="225975"/>
                    </a:cubicBezTo>
                    <a:cubicBezTo>
                      <a:pt x="-39558" y="266192"/>
                      <a:pt x="20413" y="377669"/>
                      <a:pt x="65569" y="416475"/>
                    </a:cubicBezTo>
                    <a:cubicBezTo>
                      <a:pt x="110725" y="455281"/>
                      <a:pt x="225730" y="431998"/>
                      <a:pt x="306869" y="458809"/>
                    </a:cubicBezTo>
                    <a:cubicBezTo>
                      <a:pt x="388008" y="485620"/>
                      <a:pt x="443041" y="563231"/>
                      <a:pt x="543936" y="5985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フリーフォーム: 図形 271">
                <a:extLst>
                  <a:ext uri="{FF2B5EF4-FFF2-40B4-BE49-F238E27FC236}">
                    <a16:creationId xmlns:a16="http://schemas.microsoft.com/office/drawing/2014/main" id="{B01617D6-22BA-416C-8688-61B4F9A94A2A}"/>
                  </a:ext>
                </a:extLst>
              </p:cNvPr>
              <p:cNvSpPr/>
              <p:nvPr/>
            </p:nvSpPr>
            <p:spPr>
              <a:xfrm>
                <a:off x="4155811" y="6296901"/>
                <a:ext cx="791802" cy="576603"/>
              </a:xfrm>
              <a:custGeom>
                <a:avLst/>
                <a:gdLst>
                  <a:gd name="connsiteX0" fmla="*/ 784489 w 791802"/>
                  <a:gd name="connsiteY0" fmla="*/ 61566 h 576603"/>
                  <a:gd name="connsiteX1" fmla="*/ 407722 w 791802"/>
                  <a:gd name="connsiteY1" fmla="*/ 190682 h 576603"/>
                  <a:gd name="connsiteX2" fmla="*/ 333639 w 791802"/>
                  <a:gd name="connsiteY2" fmla="*/ 472199 h 576603"/>
                  <a:gd name="connsiteX3" fmla="*/ 5556 w 791802"/>
                  <a:gd name="connsiteY3" fmla="*/ 575916 h 576603"/>
                  <a:gd name="connsiteX4" fmla="*/ 134672 w 791802"/>
                  <a:gd name="connsiteY4" fmla="*/ 503949 h 576603"/>
                  <a:gd name="connsiteX5" fmla="*/ 232039 w 791802"/>
                  <a:gd name="connsiteY5" fmla="*/ 264766 h 576603"/>
                  <a:gd name="connsiteX6" fmla="*/ 397139 w 791802"/>
                  <a:gd name="connsiteY6" fmla="*/ 141999 h 576603"/>
                  <a:gd name="connsiteX7" fmla="*/ 636322 w 791802"/>
                  <a:gd name="connsiteY7" fmla="*/ 4416 h 576603"/>
                  <a:gd name="connsiteX8" fmla="*/ 784489 w 791802"/>
                  <a:gd name="connsiteY8" fmla="*/ 61566 h 57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1802" h="576603">
                    <a:moveTo>
                      <a:pt x="784489" y="61566"/>
                    </a:moveTo>
                    <a:cubicBezTo>
                      <a:pt x="746389" y="92610"/>
                      <a:pt x="482864" y="122243"/>
                      <a:pt x="407722" y="190682"/>
                    </a:cubicBezTo>
                    <a:cubicBezTo>
                      <a:pt x="332580" y="259121"/>
                      <a:pt x="400667" y="407993"/>
                      <a:pt x="333639" y="472199"/>
                    </a:cubicBezTo>
                    <a:cubicBezTo>
                      <a:pt x="266611" y="536405"/>
                      <a:pt x="38717" y="570624"/>
                      <a:pt x="5556" y="575916"/>
                    </a:cubicBezTo>
                    <a:cubicBezTo>
                      <a:pt x="-27605" y="581208"/>
                      <a:pt x="96925" y="555807"/>
                      <a:pt x="134672" y="503949"/>
                    </a:cubicBezTo>
                    <a:cubicBezTo>
                      <a:pt x="172419" y="452091"/>
                      <a:pt x="188295" y="325091"/>
                      <a:pt x="232039" y="264766"/>
                    </a:cubicBezTo>
                    <a:cubicBezTo>
                      <a:pt x="275783" y="204441"/>
                      <a:pt x="329758" y="185391"/>
                      <a:pt x="397139" y="141999"/>
                    </a:cubicBezTo>
                    <a:cubicBezTo>
                      <a:pt x="464519" y="98607"/>
                      <a:pt x="570000" y="23113"/>
                      <a:pt x="636322" y="4416"/>
                    </a:cubicBezTo>
                    <a:cubicBezTo>
                      <a:pt x="702644" y="-14281"/>
                      <a:pt x="822589" y="30522"/>
                      <a:pt x="784489" y="6156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フリーフォーム: 図形 272">
                <a:extLst>
                  <a:ext uri="{FF2B5EF4-FFF2-40B4-BE49-F238E27FC236}">
                    <a16:creationId xmlns:a16="http://schemas.microsoft.com/office/drawing/2014/main" id="{122A4372-96EA-41C5-9A71-6A8771678599}"/>
                  </a:ext>
                </a:extLst>
              </p:cNvPr>
              <p:cNvSpPr/>
              <p:nvPr/>
            </p:nvSpPr>
            <p:spPr>
              <a:xfrm>
                <a:off x="4161468" y="5976087"/>
                <a:ext cx="1444136" cy="519999"/>
              </a:xfrm>
              <a:custGeom>
                <a:avLst/>
                <a:gdLst>
                  <a:gd name="connsiteX0" fmla="*/ 234849 w 1444136"/>
                  <a:gd name="connsiteY0" fmla="*/ 119913 h 519999"/>
                  <a:gd name="connsiteX1" fmla="*/ 359732 w 1444136"/>
                  <a:gd name="connsiteY1" fmla="*/ 153780 h 519999"/>
                  <a:gd name="connsiteX2" fmla="*/ 321632 w 1444136"/>
                  <a:gd name="connsiteY2" fmla="*/ 280780 h 519999"/>
                  <a:gd name="connsiteX3" fmla="*/ 133249 w 1444136"/>
                  <a:gd name="connsiteY3" fmla="*/ 395080 h 519999"/>
                  <a:gd name="connsiteX4" fmla="*/ 18949 w 1444136"/>
                  <a:gd name="connsiteY4" fmla="*/ 439530 h 519999"/>
                  <a:gd name="connsiteX5" fmla="*/ 8365 w 1444136"/>
                  <a:gd name="connsiteY5" fmla="*/ 435296 h 519999"/>
                  <a:gd name="connsiteX6" fmla="*/ 103615 w 1444136"/>
                  <a:gd name="connsiteY6" fmla="*/ 515730 h 519999"/>
                  <a:gd name="connsiteX7" fmla="*/ 505782 w 1444136"/>
                  <a:gd name="connsiteY7" fmla="*/ 285013 h 519999"/>
                  <a:gd name="connsiteX8" fmla="*/ 852915 w 1444136"/>
                  <a:gd name="connsiteY8" fmla="*/ 217280 h 519999"/>
                  <a:gd name="connsiteX9" fmla="*/ 994732 w 1444136"/>
                  <a:gd name="connsiteY9" fmla="*/ 280780 h 519999"/>
                  <a:gd name="connsiteX10" fmla="*/ 1176765 w 1444136"/>
                  <a:gd name="connsiteY10" fmla="*/ 403546 h 519999"/>
                  <a:gd name="connsiteX11" fmla="*/ 1439232 w 1444136"/>
                  <a:gd name="connsiteY11" fmla="*/ 492446 h 519999"/>
                  <a:gd name="connsiteX12" fmla="*/ 1341865 w 1444136"/>
                  <a:gd name="connsiteY12" fmla="*/ 445880 h 519999"/>
                  <a:gd name="connsiteX13" fmla="*/ 1265665 w 1444136"/>
                  <a:gd name="connsiteY13" fmla="*/ 210930 h 519999"/>
                  <a:gd name="connsiteX14" fmla="*/ 1238149 w 1444136"/>
                  <a:gd name="connsiteY14" fmla="*/ 79696 h 519999"/>
                  <a:gd name="connsiteX15" fmla="*/ 939699 w 1444136"/>
                  <a:gd name="connsiteY15" fmla="*/ 24663 h 519999"/>
                  <a:gd name="connsiteX16" fmla="*/ 512132 w 1444136"/>
                  <a:gd name="connsiteY16" fmla="*/ 3496 h 519999"/>
                  <a:gd name="connsiteX17" fmla="*/ 234849 w 1444136"/>
                  <a:gd name="connsiteY17" fmla="*/ 119913 h 51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44136" h="519999">
                    <a:moveTo>
                      <a:pt x="234849" y="119913"/>
                    </a:moveTo>
                    <a:cubicBezTo>
                      <a:pt x="209449" y="144960"/>
                      <a:pt x="345268" y="126969"/>
                      <a:pt x="359732" y="153780"/>
                    </a:cubicBezTo>
                    <a:cubicBezTo>
                      <a:pt x="374196" y="180591"/>
                      <a:pt x="359379" y="240563"/>
                      <a:pt x="321632" y="280780"/>
                    </a:cubicBezTo>
                    <a:cubicBezTo>
                      <a:pt x="283885" y="320997"/>
                      <a:pt x="183696" y="368622"/>
                      <a:pt x="133249" y="395080"/>
                    </a:cubicBezTo>
                    <a:cubicBezTo>
                      <a:pt x="82802" y="421538"/>
                      <a:pt x="39763" y="432827"/>
                      <a:pt x="18949" y="439530"/>
                    </a:cubicBezTo>
                    <a:cubicBezTo>
                      <a:pt x="-1865" y="446233"/>
                      <a:pt x="-5746" y="422596"/>
                      <a:pt x="8365" y="435296"/>
                    </a:cubicBezTo>
                    <a:cubicBezTo>
                      <a:pt x="22476" y="447996"/>
                      <a:pt x="20712" y="540777"/>
                      <a:pt x="103615" y="515730"/>
                    </a:cubicBezTo>
                    <a:cubicBezTo>
                      <a:pt x="186518" y="490683"/>
                      <a:pt x="380899" y="334755"/>
                      <a:pt x="505782" y="285013"/>
                    </a:cubicBezTo>
                    <a:cubicBezTo>
                      <a:pt x="630665" y="235271"/>
                      <a:pt x="771423" y="217986"/>
                      <a:pt x="852915" y="217280"/>
                    </a:cubicBezTo>
                    <a:cubicBezTo>
                      <a:pt x="934407" y="216575"/>
                      <a:pt x="940757" y="249736"/>
                      <a:pt x="994732" y="280780"/>
                    </a:cubicBezTo>
                    <a:cubicBezTo>
                      <a:pt x="1048707" y="311824"/>
                      <a:pt x="1102682" y="368268"/>
                      <a:pt x="1176765" y="403546"/>
                    </a:cubicBezTo>
                    <a:cubicBezTo>
                      <a:pt x="1250848" y="438824"/>
                      <a:pt x="1411715" y="485390"/>
                      <a:pt x="1439232" y="492446"/>
                    </a:cubicBezTo>
                    <a:cubicBezTo>
                      <a:pt x="1466749" y="499502"/>
                      <a:pt x="1370793" y="492799"/>
                      <a:pt x="1341865" y="445880"/>
                    </a:cubicBezTo>
                    <a:cubicBezTo>
                      <a:pt x="1312937" y="398961"/>
                      <a:pt x="1282951" y="271961"/>
                      <a:pt x="1265665" y="210930"/>
                    </a:cubicBezTo>
                    <a:cubicBezTo>
                      <a:pt x="1248379" y="149899"/>
                      <a:pt x="1292477" y="110740"/>
                      <a:pt x="1238149" y="79696"/>
                    </a:cubicBezTo>
                    <a:cubicBezTo>
                      <a:pt x="1183821" y="48652"/>
                      <a:pt x="1060702" y="37363"/>
                      <a:pt x="939699" y="24663"/>
                    </a:cubicBezTo>
                    <a:cubicBezTo>
                      <a:pt x="818696" y="11963"/>
                      <a:pt x="626432" y="-8146"/>
                      <a:pt x="512132" y="3496"/>
                    </a:cubicBezTo>
                    <a:cubicBezTo>
                      <a:pt x="397832" y="15138"/>
                      <a:pt x="260249" y="94866"/>
                      <a:pt x="234849" y="119913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B1EEB924-3427-4731-A505-D69E76EC8D41}"/>
                  </a:ext>
                </a:extLst>
              </p:cNvPr>
              <p:cNvSpPr/>
              <p:nvPr/>
            </p:nvSpPr>
            <p:spPr>
              <a:xfrm>
                <a:off x="4174693" y="5595114"/>
                <a:ext cx="1478096" cy="518961"/>
              </a:xfrm>
              <a:custGeom>
                <a:avLst/>
                <a:gdLst>
                  <a:gd name="connsiteX0" fmla="*/ 39590 w 1478096"/>
                  <a:gd name="connsiteY0" fmla="*/ 507236 h 518961"/>
                  <a:gd name="connsiteX1" fmla="*/ 289357 w 1478096"/>
                  <a:gd name="connsiteY1" fmla="*/ 282869 h 518961"/>
                  <a:gd name="connsiteX2" fmla="*/ 526424 w 1478096"/>
                  <a:gd name="connsiteY2" fmla="*/ 162219 h 518961"/>
                  <a:gd name="connsiteX3" fmla="*/ 748674 w 1478096"/>
                  <a:gd name="connsiteY3" fmla="*/ 170686 h 518961"/>
                  <a:gd name="connsiteX4" fmla="*/ 920124 w 1478096"/>
                  <a:gd name="connsiteY4" fmla="*/ 164336 h 518961"/>
                  <a:gd name="connsiteX5" fmla="*/ 1074640 w 1478096"/>
                  <a:gd name="connsiteY5" fmla="*/ 200319 h 518961"/>
                  <a:gd name="connsiteX6" fmla="*/ 1159307 w 1478096"/>
                  <a:gd name="connsiteY6" fmla="*/ 263819 h 518961"/>
                  <a:gd name="connsiteX7" fmla="*/ 1309590 w 1478096"/>
                  <a:gd name="connsiteY7" fmla="*/ 384469 h 518961"/>
                  <a:gd name="connsiteX8" fmla="*/ 1442940 w 1478096"/>
                  <a:gd name="connsiteY8" fmla="*/ 515703 h 518961"/>
                  <a:gd name="connsiteX9" fmla="*/ 1464107 w 1478096"/>
                  <a:gd name="connsiteY9" fmla="*/ 473369 h 518961"/>
                  <a:gd name="connsiteX10" fmla="*/ 1476807 w 1478096"/>
                  <a:gd name="connsiteY10" fmla="*/ 409869 h 518961"/>
                  <a:gd name="connsiteX11" fmla="*/ 1432357 w 1478096"/>
                  <a:gd name="connsiteY11" fmla="*/ 420453 h 518961"/>
                  <a:gd name="connsiteX12" fmla="*/ 1269374 w 1478096"/>
                  <a:gd name="connsiteY12" fmla="*/ 221486 h 518961"/>
                  <a:gd name="connsiteX13" fmla="*/ 1059824 w 1478096"/>
                  <a:gd name="connsiteY13" fmla="*/ 54269 h 518961"/>
                  <a:gd name="connsiteX14" fmla="*/ 894724 w 1478096"/>
                  <a:gd name="connsiteY14" fmla="*/ 7703 h 518961"/>
                  <a:gd name="connsiteX15" fmla="*/ 674590 w 1478096"/>
                  <a:gd name="connsiteY15" fmla="*/ 26753 h 518961"/>
                  <a:gd name="connsiteX16" fmla="*/ 490440 w 1478096"/>
                  <a:gd name="connsiteY16" fmla="*/ 3469 h 518961"/>
                  <a:gd name="connsiteX17" fmla="*/ 318990 w 1478096"/>
                  <a:gd name="connsiteY17" fmla="*/ 115653 h 518961"/>
                  <a:gd name="connsiteX18" fmla="*/ 147540 w 1478096"/>
                  <a:gd name="connsiteY18" fmla="*/ 295569 h 518961"/>
                  <a:gd name="connsiteX19" fmla="*/ 45940 w 1478096"/>
                  <a:gd name="connsiteY19" fmla="*/ 392936 h 518961"/>
                  <a:gd name="connsiteX20" fmla="*/ 3607 w 1478096"/>
                  <a:gd name="connsiteY20" fmla="*/ 445853 h 518961"/>
                  <a:gd name="connsiteX21" fmla="*/ 39590 w 1478096"/>
                  <a:gd name="connsiteY21" fmla="*/ 507236 h 51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8096" h="518961">
                    <a:moveTo>
                      <a:pt x="39590" y="507236"/>
                    </a:moveTo>
                    <a:cubicBezTo>
                      <a:pt x="87215" y="480072"/>
                      <a:pt x="208218" y="340372"/>
                      <a:pt x="289357" y="282869"/>
                    </a:cubicBezTo>
                    <a:cubicBezTo>
                      <a:pt x="370496" y="225366"/>
                      <a:pt x="449871" y="180916"/>
                      <a:pt x="526424" y="162219"/>
                    </a:cubicBezTo>
                    <a:cubicBezTo>
                      <a:pt x="602977" y="143522"/>
                      <a:pt x="683057" y="170333"/>
                      <a:pt x="748674" y="170686"/>
                    </a:cubicBezTo>
                    <a:cubicBezTo>
                      <a:pt x="814291" y="171039"/>
                      <a:pt x="865796" y="159397"/>
                      <a:pt x="920124" y="164336"/>
                    </a:cubicBezTo>
                    <a:cubicBezTo>
                      <a:pt x="974452" y="169275"/>
                      <a:pt x="1034776" y="183738"/>
                      <a:pt x="1074640" y="200319"/>
                    </a:cubicBezTo>
                    <a:cubicBezTo>
                      <a:pt x="1114504" y="216899"/>
                      <a:pt x="1159307" y="263819"/>
                      <a:pt x="1159307" y="263819"/>
                    </a:cubicBezTo>
                    <a:cubicBezTo>
                      <a:pt x="1198465" y="294511"/>
                      <a:pt x="1262318" y="342488"/>
                      <a:pt x="1309590" y="384469"/>
                    </a:cubicBezTo>
                    <a:cubicBezTo>
                      <a:pt x="1356862" y="426450"/>
                      <a:pt x="1417187" y="500886"/>
                      <a:pt x="1442940" y="515703"/>
                    </a:cubicBezTo>
                    <a:cubicBezTo>
                      <a:pt x="1468693" y="530520"/>
                      <a:pt x="1458462" y="491008"/>
                      <a:pt x="1464107" y="473369"/>
                    </a:cubicBezTo>
                    <a:cubicBezTo>
                      <a:pt x="1469752" y="455730"/>
                      <a:pt x="1482099" y="418688"/>
                      <a:pt x="1476807" y="409869"/>
                    </a:cubicBezTo>
                    <a:cubicBezTo>
                      <a:pt x="1471515" y="401050"/>
                      <a:pt x="1466929" y="451850"/>
                      <a:pt x="1432357" y="420453"/>
                    </a:cubicBezTo>
                    <a:cubicBezTo>
                      <a:pt x="1397785" y="389056"/>
                      <a:pt x="1331463" y="282517"/>
                      <a:pt x="1269374" y="221486"/>
                    </a:cubicBezTo>
                    <a:cubicBezTo>
                      <a:pt x="1207285" y="160455"/>
                      <a:pt x="1122266" y="89899"/>
                      <a:pt x="1059824" y="54269"/>
                    </a:cubicBezTo>
                    <a:cubicBezTo>
                      <a:pt x="997382" y="18638"/>
                      <a:pt x="958930" y="12289"/>
                      <a:pt x="894724" y="7703"/>
                    </a:cubicBezTo>
                    <a:cubicBezTo>
                      <a:pt x="830518" y="3117"/>
                      <a:pt x="741971" y="27459"/>
                      <a:pt x="674590" y="26753"/>
                    </a:cubicBezTo>
                    <a:cubicBezTo>
                      <a:pt x="607209" y="26047"/>
                      <a:pt x="549707" y="-11348"/>
                      <a:pt x="490440" y="3469"/>
                    </a:cubicBezTo>
                    <a:cubicBezTo>
                      <a:pt x="431173" y="18286"/>
                      <a:pt x="376140" y="66970"/>
                      <a:pt x="318990" y="115653"/>
                    </a:cubicBezTo>
                    <a:cubicBezTo>
                      <a:pt x="261840" y="164336"/>
                      <a:pt x="193048" y="249355"/>
                      <a:pt x="147540" y="295569"/>
                    </a:cubicBezTo>
                    <a:cubicBezTo>
                      <a:pt x="102032" y="341783"/>
                      <a:pt x="69929" y="367889"/>
                      <a:pt x="45940" y="392936"/>
                    </a:cubicBezTo>
                    <a:cubicBezTo>
                      <a:pt x="21951" y="417983"/>
                      <a:pt x="8899" y="429273"/>
                      <a:pt x="3607" y="445853"/>
                    </a:cubicBezTo>
                    <a:cubicBezTo>
                      <a:pt x="-1685" y="462433"/>
                      <a:pt x="-8035" y="534400"/>
                      <a:pt x="39590" y="507236"/>
                    </a:cubicBezTo>
                    <a:close/>
                  </a:path>
                </a:pathLst>
              </a:custGeom>
              <a:solidFill>
                <a:srgbClr val="FF0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フリーフォーム: 図形 274">
                <a:extLst>
                  <a:ext uri="{FF2B5EF4-FFF2-40B4-BE49-F238E27FC236}">
                    <a16:creationId xmlns:a16="http://schemas.microsoft.com/office/drawing/2014/main" id="{AB5CB8A9-F1DF-48E2-943E-410A95997200}"/>
                  </a:ext>
                </a:extLst>
              </p:cNvPr>
              <p:cNvSpPr/>
              <p:nvPr/>
            </p:nvSpPr>
            <p:spPr>
              <a:xfrm>
                <a:off x="4480046" y="4857583"/>
                <a:ext cx="568326" cy="650738"/>
              </a:xfrm>
              <a:custGeom>
                <a:avLst/>
                <a:gdLst>
                  <a:gd name="connsiteX0" fmla="*/ 326904 w 568326"/>
                  <a:gd name="connsiteY0" fmla="*/ 167 h 650738"/>
                  <a:gd name="connsiteX1" fmla="*/ 468721 w 568326"/>
                  <a:gd name="connsiteY1" fmla="*/ 163150 h 650738"/>
                  <a:gd name="connsiteX2" fmla="*/ 472954 w 568326"/>
                  <a:gd name="connsiteY2" fmla="*/ 283800 h 650738"/>
                  <a:gd name="connsiteX3" fmla="*/ 568204 w 568326"/>
                  <a:gd name="connsiteY3" fmla="*/ 188550 h 650738"/>
                  <a:gd name="connsiteX4" fmla="*/ 494121 w 568326"/>
                  <a:gd name="connsiteY4" fmla="*/ 336717 h 650738"/>
                  <a:gd name="connsiteX5" fmla="*/ 544921 w 568326"/>
                  <a:gd name="connsiteY5" fmla="*/ 467950 h 650738"/>
                  <a:gd name="connsiteX6" fmla="*/ 566087 w 568326"/>
                  <a:gd name="connsiteY6" fmla="*/ 556850 h 650738"/>
                  <a:gd name="connsiteX7" fmla="*/ 555504 w 568326"/>
                  <a:gd name="connsiteY7" fmla="*/ 594950 h 650738"/>
                  <a:gd name="connsiteX8" fmla="*/ 466604 w 568326"/>
                  <a:gd name="connsiteY8" fmla="*/ 506050 h 650738"/>
                  <a:gd name="connsiteX9" fmla="*/ 384054 w 568326"/>
                  <a:gd name="connsiteY9" fmla="*/ 584367 h 650738"/>
                  <a:gd name="connsiteX10" fmla="*/ 365004 w 568326"/>
                  <a:gd name="connsiteY10" fmla="*/ 628817 h 650738"/>
                  <a:gd name="connsiteX11" fmla="*/ 337487 w 568326"/>
                  <a:gd name="connsiteY11" fmla="*/ 649984 h 650738"/>
                  <a:gd name="connsiteX12" fmla="*/ 273987 w 568326"/>
                  <a:gd name="connsiteY12" fmla="*/ 603417 h 650738"/>
                  <a:gd name="connsiteX13" fmla="*/ 221071 w 568326"/>
                  <a:gd name="connsiteY13" fmla="*/ 618234 h 650738"/>
                  <a:gd name="connsiteX14" fmla="*/ 32687 w 568326"/>
                  <a:gd name="connsiteY14" fmla="*/ 529334 h 650738"/>
                  <a:gd name="connsiteX15" fmla="*/ 13637 w 568326"/>
                  <a:gd name="connsiteY15" fmla="*/ 497584 h 650738"/>
                  <a:gd name="connsiteX16" fmla="*/ 176621 w 568326"/>
                  <a:gd name="connsiteY16" fmla="*/ 453134 h 650738"/>
                  <a:gd name="connsiteX17" fmla="*/ 259171 w 568326"/>
                  <a:gd name="connsiteY17" fmla="*/ 389634 h 650738"/>
                  <a:gd name="connsiteX18" fmla="*/ 371354 w 568326"/>
                  <a:gd name="connsiteY18" fmla="*/ 321900 h 650738"/>
                  <a:gd name="connsiteX19" fmla="*/ 367121 w 568326"/>
                  <a:gd name="connsiteY19" fmla="*/ 218184 h 650738"/>
                  <a:gd name="connsiteX20" fmla="*/ 303621 w 568326"/>
                  <a:gd name="connsiteY20" fmla="*/ 133517 h 650738"/>
                  <a:gd name="connsiteX21" fmla="*/ 326904 w 568326"/>
                  <a:gd name="connsiteY21" fmla="*/ 167 h 65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8326" h="650738">
                    <a:moveTo>
                      <a:pt x="326904" y="167"/>
                    </a:moveTo>
                    <a:cubicBezTo>
                      <a:pt x="354421" y="5106"/>
                      <a:pt x="444379" y="115878"/>
                      <a:pt x="468721" y="163150"/>
                    </a:cubicBezTo>
                    <a:cubicBezTo>
                      <a:pt x="493063" y="210422"/>
                      <a:pt x="456374" y="279567"/>
                      <a:pt x="472954" y="283800"/>
                    </a:cubicBezTo>
                    <a:cubicBezTo>
                      <a:pt x="489535" y="288033"/>
                      <a:pt x="564676" y="179731"/>
                      <a:pt x="568204" y="188550"/>
                    </a:cubicBezTo>
                    <a:cubicBezTo>
                      <a:pt x="571732" y="197370"/>
                      <a:pt x="498002" y="290150"/>
                      <a:pt x="494121" y="336717"/>
                    </a:cubicBezTo>
                    <a:cubicBezTo>
                      <a:pt x="490241" y="383284"/>
                      <a:pt x="532927" y="431261"/>
                      <a:pt x="544921" y="467950"/>
                    </a:cubicBezTo>
                    <a:cubicBezTo>
                      <a:pt x="556915" y="504639"/>
                      <a:pt x="564323" y="535683"/>
                      <a:pt x="566087" y="556850"/>
                    </a:cubicBezTo>
                    <a:cubicBezTo>
                      <a:pt x="567851" y="578017"/>
                      <a:pt x="572085" y="603417"/>
                      <a:pt x="555504" y="594950"/>
                    </a:cubicBezTo>
                    <a:cubicBezTo>
                      <a:pt x="538924" y="586483"/>
                      <a:pt x="495179" y="507814"/>
                      <a:pt x="466604" y="506050"/>
                    </a:cubicBezTo>
                    <a:cubicBezTo>
                      <a:pt x="438029" y="504286"/>
                      <a:pt x="400987" y="563906"/>
                      <a:pt x="384054" y="584367"/>
                    </a:cubicBezTo>
                    <a:cubicBezTo>
                      <a:pt x="367121" y="604828"/>
                      <a:pt x="372765" y="617881"/>
                      <a:pt x="365004" y="628817"/>
                    </a:cubicBezTo>
                    <a:cubicBezTo>
                      <a:pt x="357243" y="639753"/>
                      <a:pt x="352656" y="654217"/>
                      <a:pt x="337487" y="649984"/>
                    </a:cubicBezTo>
                    <a:cubicBezTo>
                      <a:pt x="322318" y="645751"/>
                      <a:pt x="293390" y="608709"/>
                      <a:pt x="273987" y="603417"/>
                    </a:cubicBezTo>
                    <a:cubicBezTo>
                      <a:pt x="254584" y="598125"/>
                      <a:pt x="261288" y="630581"/>
                      <a:pt x="221071" y="618234"/>
                    </a:cubicBezTo>
                    <a:cubicBezTo>
                      <a:pt x="180854" y="605887"/>
                      <a:pt x="67259" y="549442"/>
                      <a:pt x="32687" y="529334"/>
                    </a:cubicBezTo>
                    <a:cubicBezTo>
                      <a:pt x="-1885" y="509226"/>
                      <a:pt x="-10352" y="510284"/>
                      <a:pt x="13637" y="497584"/>
                    </a:cubicBezTo>
                    <a:cubicBezTo>
                      <a:pt x="37626" y="484884"/>
                      <a:pt x="135699" y="471126"/>
                      <a:pt x="176621" y="453134"/>
                    </a:cubicBezTo>
                    <a:cubicBezTo>
                      <a:pt x="217543" y="435142"/>
                      <a:pt x="226716" y="411506"/>
                      <a:pt x="259171" y="389634"/>
                    </a:cubicBezTo>
                    <a:cubicBezTo>
                      <a:pt x="291626" y="367762"/>
                      <a:pt x="353362" y="350475"/>
                      <a:pt x="371354" y="321900"/>
                    </a:cubicBezTo>
                    <a:cubicBezTo>
                      <a:pt x="389346" y="293325"/>
                      <a:pt x="378410" y="249581"/>
                      <a:pt x="367121" y="218184"/>
                    </a:cubicBezTo>
                    <a:cubicBezTo>
                      <a:pt x="355832" y="186787"/>
                      <a:pt x="313852" y="165973"/>
                      <a:pt x="303621" y="133517"/>
                    </a:cubicBezTo>
                    <a:cubicBezTo>
                      <a:pt x="293390" y="101061"/>
                      <a:pt x="299387" y="-4772"/>
                      <a:pt x="326904" y="167"/>
                    </a:cubicBezTo>
                    <a:close/>
                  </a:path>
                </a:pathLst>
              </a:custGeom>
              <a:solidFill>
                <a:srgbClr val="FF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フリーフォーム: 図形 275">
                <a:extLst>
                  <a:ext uri="{FF2B5EF4-FFF2-40B4-BE49-F238E27FC236}">
                    <a16:creationId xmlns:a16="http://schemas.microsoft.com/office/drawing/2014/main" id="{4EA960F3-385E-456F-8053-D96C00D9FB84}"/>
                  </a:ext>
                </a:extLst>
              </p:cNvPr>
              <p:cNvSpPr/>
              <p:nvPr/>
            </p:nvSpPr>
            <p:spPr>
              <a:xfrm>
                <a:off x="4273833" y="4937783"/>
                <a:ext cx="264241" cy="349259"/>
              </a:xfrm>
              <a:custGeom>
                <a:avLst/>
                <a:gdLst>
                  <a:gd name="connsiteX0" fmla="*/ 263242 w 264241"/>
                  <a:gd name="connsiteY0" fmla="*/ 2517 h 349259"/>
                  <a:gd name="connsiteX1" fmla="*/ 169580 w 264241"/>
                  <a:gd name="connsiteY1" fmla="*/ 224767 h 349259"/>
                  <a:gd name="connsiteX2" fmla="*/ 167992 w 264241"/>
                  <a:gd name="connsiteY2" fmla="*/ 339067 h 349259"/>
                  <a:gd name="connsiteX3" fmla="*/ 121955 w 264241"/>
                  <a:gd name="connsiteY3" fmla="*/ 308905 h 349259"/>
                  <a:gd name="connsiteX4" fmla="*/ 14005 w 264241"/>
                  <a:gd name="connsiteY4" fmla="*/ 348592 h 349259"/>
                  <a:gd name="connsiteX5" fmla="*/ 10830 w 264241"/>
                  <a:gd name="connsiteY5" fmla="*/ 269217 h 349259"/>
                  <a:gd name="connsiteX6" fmla="*/ 101317 w 264241"/>
                  <a:gd name="connsiteY6" fmla="*/ 113642 h 349259"/>
                  <a:gd name="connsiteX7" fmla="*/ 263242 w 264241"/>
                  <a:gd name="connsiteY7" fmla="*/ 2517 h 34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241" h="349259">
                    <a:moveTo>
                      <a:pt x="263242" y="2517"/>
                    </a:moveTo>
                    <a:cubicBezTo>
                      <a:pt x="274619" y="21038"/>
                      <a:pt x="185455" y="168675"/>
                      <a:pt x="169580" y="224767"/>
                    </a:cubicBezTo>
                    <a:cubicBezTo>
                      <a:pt x="153705" y="280859"/>
                      <a:pt x="175929" y="325044"/>
                      <a:pt x="167992" y="339067"/>
                    </a:cubicBezTo>
                    <a:cubicBezTo>
                      <a:pt x="160055" y="353090"/>
                      <a:pt x="147619" y="307318"/>
                      <a:pt x="121955" y="308905"/>
                    </a:cubicBezTo>
                    <a:cubicBezTo>
                      <a:pt x="96290" y="310493"/>
                      <a:pt x="32526" y="355207"/>
                      <a:pt x="14005" y="348592"/>
                    </a:cubicBezTo>
                    <a:cubicBezTo>
                      <a:pt x="-4516" y="341977"/>
                      <a:pt x="-3722" y="308375"/>
                      <a:pt x="10830" y="269217"/>
                    </a:cubicBezTo>
                    <a:cubicBezTo>
                      <a:pt x="25382" y="230059"/>
                      <a:pt x="60836" y="154917"/>
                      <a:pt x="101317" y="113642"/>
                    </a:cubicBezTo>
                    <a:cubicBezTo>
                      <a:pt x="141798" y="72367"/>
                      <a:pt x="251865" y="-16004"/>
                      <a:pt x="263242" y="2517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リーフォーム: 図形 276">
                <a:extLst>
                  <a:ext uri="{FF2B5EF4-FFF2-40B4-BE49-F238E27FC236}">
                    <a16:creationId xmlns:a16="http://schemas.microsoft.com/office/drawing/2014/main" id="{C62C32D6-8551-4E63-BBA7-FCD7DBE0502B}"/>
                  </a:ext>
                </a:extLst>
              </p:cNvPr>
              <p:cNvSpPr/>
              <p:nvPr/>
            </p:nvSpPr>
            <p:spPr>
              <a:xfrm>
                <a:off x="5270230" y="4870536"/>
                <a:ext cx="220025" cy="422400"/>
              </a:xfrm>
              <a:custGeom>
                <a:avLst/>
                <a:gdLst>
                  <a:gd name="connsiteX0" fmla="*/ 270 w 220025"/>
                  <a:gd name="connsiteY0" fmla="*/ 4677 h 422400"/>
                  <a:gd name="connsiteX1" fmla="*/ 119333 w 220025"/>
                  <a:gd name="connsiteY1" fmla="*/ 104689 h 422400"/>
                  <a:gd name="connsiteX2" fmla="*/ 211408 w 220025"/>
                  <a:gd name="connsiteY2" fmla="*/ 409489 h 422400"/>
                  <a:gd name="connsiteX3" fmla="*/ 211408 w 220025"/>
                  <a:gd name="connsiteY3" fmla="*/ 363452 h 422400"/>
                  <a:gd name="connsiteX4" fmla="*/ 170133 w 220025"/>
                  <a:gd name="connsiteY4" fmla="*/ 341227 h 422400"/>
                  <a:gd name="connsiteX5" fmla="*/ 125683 w 220025"/>
                  <a:gd name="connsiteY5" fmla="*/ 330114 h 422400"/>
                  <a:gd name="connsiteX6" fmla="*/ 154258 w 220025"/>
                  <a:gd name="connsiteY6" fmla="*/ 231689 h 422400"/>
                  <a:gd name="connsiteX7" fmla="*/ 270 w 220025"/>
                  <a:gd name="connsiteY7" fmla="*/ 4677 h 42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0025" h="422400">
                    <a:moveTo>
                      <a:pt x="270" y="4677"/>
                    </a:moveTo>
                    <a:cubicBezTo>
                      <a:pt x="-5551" y="-16490"/>
                      <a:pt x="84143" y="37220"/>
                      <a:pt x="119333" y="104689"/>
                    </a:cubicBezTo>
                    <a:cubicBezTo>
                      <a:pt x="154523" y="172158"/>
                      <a:pt x="196062" y="366362"/>
                      <a:pt x="211408" y="409489"/>
                    </a:cubicBezTo>
                    <a:cubicBezTo>
                      <a:pt x="226754" y="452616"/>
                      <a:pt x="218287" y="374829"/>
                      <a:pt x="211408" y="363452"/>
                    </a:cubicBezTo>
                    <a:cubicBezTo>
                      <a:pt x="204529" y="352075"/>
                      <a:pt x="184421" y="346783"/>
                      <a:pt x="170133" y="341227"/>
                    </a:cubicBezTo>
                    <a:cubicBezTo>
                      <a:pt x="155845" y="335671"/>
                      <a:pt x="128329" y="348370"/>
                      <a:pt x="125683" y="330114"/>
                    </a:cubicBezTo>
                    <a:cubicBezTo>
                      <a:pt x="123037" y="311858"/>
                      <a:pt x="171191" y="284606"/>
                      <a:pt x="154258" y="231689"/>
                    </a:cubicBezTo>
                    <a:cubicBezTo>
                      <a:pt x="137325" y="178772"/>
                      <a:pt x="6091" y="25844"/>
                      <a:pt x="270" y="4677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フリーフォーム: 図形 277">
                <a:extLst>
                  <a:ext uri="{FF2B5EF4-FFF2-40B4-BE49-F238E27FC236}">
                    <a16:creationId xmlns:a16="http://schemas.microsoft.com/office/drawing/2014/main" id="{B20FD242-D194-4A6F-A551-86887FB8E90B}"/>
                  </a:ext>
                </a:extLst>
              </p:cNvPr>
              <p:cNvSpPr/>
              <p:nvPr/>
            </p:nvSpPr>
            <p:spPr>
              <a:xfrm>
                <a:off x="3606418" y="5048731"/>
                <a:ext cx="394527" cy="1005174"/>
              </a:xfrm>
              <a:custGeom>
                <a:avLst/>
                <a:gdLst>
                  <a:gd name="connsiteX0" fmla="*/ 382 w 394527"/>
                  <a:gd name="connsiteY0" fmla="*/ 141336 h 1005174"/>
                  <a:gd name="connsiteX1" fmla="*/ 118915 w 394527"/>
                  <a:gd name="connsiteY1" fmla="*/ 289502 h 1005174"/>
                  <a:gd name="connsiteX2" fmla="*/ 199349 w 394527"/>
                  <a:gd name="connsiteY2" fmla="*/ 607002 h 1005174"/>
                  <a:gd name="connsiteX3" fmla="*/ 178182 w 394527"/>
                  <a:gd name="connsiteY3" fmla="*/ 822902 h 1005174"/>
                  <a:gd name="connsiteX4" fmla="*/ 207815 w 394527"/>
                  <a:gd name="connsiteY4" fmla="*/ 1004936 h 1005174"/>
                  <a:gd name="connsiteX5" fmla="*/ 292482 w 394527"/>
                  <a:gd name="connsiteY5" fmla="*/ 784802 h 1005174"/>
                  <a:gd name="connsiteX6" fmla="*/ 394082 w 394527"/>
                  <a:gd name="connsiteY6" fmla="*/ 319136 h 1005174"/>
                  <a:gd name="connsiteX7" fmla="*/ 326349 w 394527"/>
                  <a:gd name="connsiteY7" fmla="*/ 10102 h 1005174"/>
                  <a:gd name="connsiteX8" fmla="*/ 250149 w 394527"/>
                  <a:gd name="connsiteY8" fmla="*/ 82069 h 1005174"/>
                  <a:gd name="connsiteX9" fmla="*/ 161249 w 394527"/>
                  <a:gd name="connsiteY9" fmla="*/ 154036 h 1005174"/>
                  <a:gd name="connsiteX10" fmla="*/ 382 w 394527"/>
                  <a:gd name="connsiteY10" fmla="*/ 141336 h 100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4527" h="1005174">
                    <a:moveTo>
                      <a:pt x="382" y="141336"/>
                    </a:moveTo>
                    <a:cubicBezTo>
                      <a:pt x="-6674" y="163914"/>
                      <a:pt x="85754" y="211891"/>
                      <a:pt x="118915" y="289502"/>
                    </a:cubicBezTo>
                    <a:cubicBezTo>
                      <a:pt x="152076" y="367113"/>
                      <a:pt x="189471" y="518102"/>
                      <a:pt x="199349" y="607002"/>
                    </a:cubicBezTo>
                    <a:cubicBezTo>
                      <a:pt x="209227" y="695902"/>
                      <a:pt x="176771" y="756580"/>
                      <a:pt x="178182" y="822902"/>
                    </a:cubicBezTo>
                    <a:cubicBezTo>
                      <a:pt x="179593" y="889224"/>
                      <a:pt x="188765" y="1011286"/>
                      <a:pt x="207815" y="1004936"/>
                    </a:cubicBezTo>
                    <a:cubicBezTo>
                      <a:pt x="226865" y="998586"/>
                      <a:pt x="261438" y="899102"/>
                      <a:pt x="292482" y="784802"/>
                    </a:cubicBezTo>
                    <a:cubicBezTo>
                      <a:pt x="323527" y="670502"/>
                      <a:pt x="388438" y="448253"/>
                      <a:pt x="394082" y="319136"/>
                    </a:cubicBezTo>
                    <a:cubicBezTo>
                      <a:pt x="399726" y="190019"/>
                      <a:pt x="350338" y="49613"/>
                      <a:pt x="326349" y="10102"/>
                    </a:cubicBezTo>
                    <a:cubicBezTo>
                      <a:pt x="302360" y="-29409"/>
                      <a:pt x="277666" y="58080"/>
                      <a:pt x="250149" y="82069"/>
                    </a:cubicBezTo>
                    <a:cubicBezTo>
                      <a:pt x="222632" y="106058"/>
                      <a:pt x="196527" y="144158"/>
                      <a:pt x="161249" y="154036"/>
                    </a:cubicBezTo>
                    <a:cubicBezTo>
                      <a:pt x="125971" y="163914"/>
                      <a:pt x="7438" y="118758"/>
                      <a:pt x="382" y="14133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フリーフォーム: 図形 278">
                <a:extLst>
                  <a:ext uri="{FF2B5EF4-FFF2-40B4-BE49-F238E27FC236}">
                    <a16:creationId xmlns:a16="http://schemas.microsoft.com/office/drawing/2014/main" id="{5F78A87A-1047-49CF-90F6-6F499EC8F7FB}"/>
                  </a:ext>
                </a:extLst>
              </p:cNvPr>
              <p:cNvSpPr/>
              <p:nvPr/>
            </p:nvSpPr>
            <p:spPr>
              <a:xfrm>
                <a:off x="3959221" y="3768724"/>
                <a:ext cx="881454" cy="969331"/>
              </a:xfrm>
              <a:custGeom>
                <a:avLst/>
                <a:gdLst>
                  <a:gd name="connsiteX0" fmla="*/ 866779 w 881454"/>
                  <a:gd name="connsiteY0" fmla="*/ 1 h 969331"/>
                  <a:gd name="connsiteX1" fmla="*/ 879479 w 881454"/>
                  <a:gd name="connsiteY1" fmla="*/ 241301 h 969331"/>
                  <a:gd name="connsiteX2" fmla="*/ 838204 w 881454"/>
                  <a:gd name="connsiteY2" fmla="*/ 358776 h 969331"/>
                  <a:gd name="connsiteX3" fmla="*/ 784229 w 881454"/>
                  <a:gd name="connsiteY3" fmla="*/ 447676 h 969331"/>
                  <a:gd name="connsiteX4" fmla="*/ 796929 w 881454"/>
                  <a:gd name="connsiteY4" fmla="*/ 450851 h 969331"/>
                  <a:gd name="connsiteX5" fmla="*/ 781054 w 881454"/>
                  <a:gd name="connsiteY5" fmla="*/ 561976 h 969331"/>
                  <a:gd name="connsiteX6" fmla="*/ 781054 w 881454"/>
                  <a:gd name="connsiteY6" fmla="*/ 638176 h 969331"/>
                  <a:gd name="connsiteX7" fmla="*/ 641354 w 881454"/>
                  <a:gd name="connsiteY7" fmla="*/ 682626 h 969331"/>
                  <a:gd name="connsiteX8" fmla="*/ 593729 w 881454"/>
                  <a:gd name="connsiteY8" fmla="*/ 806451 h 969331"/>
                  <a:gd name="connsiteX9" fmla="*/ 428629 w 881454"/>
                  <a:gd name="connsiteY9" fmla="*/ 914401 h 969331"/>
                  <a:gd name="connsiteX10" fmla="*/ 298454 w 881454"/>
                  <a:gd name="connsiteY10" fmla="*/ 968376 h 969331"/>
                  <a:gd name="connsiteX11" fmla="*/ 4 w 881454"/>
                  <a:gd name="connsiteY11" fmla="*/ 946151 h 969331"/>
                  <a:gd name="connsiteX12" fmla="*/ 292104 w 881454"/>
                  <a:gd name="connsiteY12" fmla="*/ 911226 h 969331"/>
                  <a:gd name="connsiteX13" fmla="*/ 574679 w 881454"/>
                  <a:gd name="connsiteY13" fmla="*/ 720726 h 969331"/>
                  <a:gd name="connsiteX14" fmla="*/ 571504 w 881454"/>
                  <a:gd name="connsiteY14" fmla="*/ 641351 h 969331"/>
                  <a:gd name="connsiteX15" fmla="*/ 565154 w 881454"/>
                  <a:gd name="connsiteY15" fmla="*/ 577851 h 969331"/>
                  <a:gd name="connsiteX16" fmla="*/ 663579 w 881454"/>
                  <a:gd name="connsiteY16" fmla="*/ 517526 h 969331"/>
                  <a:gd name="connsiteX17" fmla="*/ 755654 w 881454"/>
                  <a:gd name="connsiteY17" fmla="*/ 447676 h 969331"/>
                  <a:gd name="connsiteX18" fmla="*/ 774704 w 881454"/>
                  <a:gd name="connsiteY18" fmla="*/ 339726 h 969331"/>
                  <a:gd name="connsiteX19" fmla="*/ 796929 w 881454"/>
                  <a:gd name="connsiteY19" fmla="*/ 238126 h 969331"/>
                  <a:gd name="connsiteX20" fmla="*/ 866779 w 881454"/>
                  <a:gd name="connsiteY20" fmla="*/ 1 h 96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81454" h="969331">
                    <a:moveTo>
                      <a:pt x="866779" y="1"/>
                    </a:moveTo>
                    <a:cubicBezTo>
                      <a:pt x="880537" y="530"/>
                      <a:pt x="884242" y="181505"/>
                      <a:pt x="879479" y="241301"/>
                    </a:cubicBezTo>
                    <a:cubicBezTo>
                      <a:pt x="874716" y="301097"/>
                      <a:pt x="854079" y="324380"/>
                      <a:pt x="838204" y="358776"/>
                    </a:cubicBezTo>
                    <a:cubicBezTo>
                      <a:pt x="822329" y="393172"/>
                      <a:pt x="791108" y="432330"/>
                      <a:pt x="784229" y="447676"/>
                    </a:cubicBezTo>
                    <a:cubicBezTo>
                      <a:pt x="777350" y="463022"/>
                      <a:pt x="797458" y="431801"/>
                      <a:pt x="796929" y="450851"/>
                    </a:cubicBezTo>
                    <a:cubicBezTo>
                      <a:pt x="796400" y="469901"/>
                      <a:pt x="783700" y="530755"/>
                      <a:pt x="781054" y="561976"/>
                    </a:cubicBezTo>
                    <a:cubicBezTo>
                      <a:pt x="778408" y="593197"/>
                      <a:pt x="804337" y="618068"/>
                      <a:pt x="781054" y="638176"/>
                    </a:cubicBezTo>
                    <a:cubicBezTo>
                      <a:pt x="757771" y="658284"/>
                      <a:pt x="672575" y="654580"/>
                      <a:pt x="641354" y="682626"/>
                    </a:cubicBezTo>
                    <a:cubicBezTo>
                      <a:pt x="610133" y="710672"/>
                      <a:pt x="629183" y="767822"/>
                      <a:pt x="593729" y="806451"/>
                    </a:cubicBezTo>
                    <a:cubicBezTo>
                      <a:pt x="558275" y="845080"/>
                      <a:pt x="477841" y="887414"/>
                      <a:pt x="428629" y="914401"/>
                    </a:cubicBezTo>
                    <a:cubicBezTo>
                      <a:pt x="379417" y="941388"/>
                      <a:pt x="369891" y="963084"/>
                      <a:pt x="298454" y="968376"/>
                    </a:cubicBezTo>
                    <a:cubicBezTo>
                      <a:pt x="227017" y="973668"/>
                      <a:pt x="1062" y="955676"/>
                      <a:pt x="4" y="946151"/>
                    </a:cubicBezTo>
                    <a:cubicBezTo>
                      <a:pt x="-1054" y="936626"/>
                      <a:pt x="196325" y="948797"/>
                      <a:pt x="292104" y="911226"/>
                    </a:cubicBezTo>
                    <a:cubicBezTo>
                      <a:pt x="387883" y="873655"/>
                      <a:pt x="528112" y="765705"/>
                      <a:pt x="574679" y="720726"/>
                    </a:cubicBezTo>
                    <a:cubicBezTo>
                      <a:pt x="621246" y="675747"/>
                      <a:pt x="573092" y="665164"/>
                      <a:pt x="571504" y="641351"/>
                    </a:cubicBezTo>
                    <a:cubicBezTo>
                      <a:pt x="569916" y="617538"/>
                      <a:pt x="549808" y="598488"/>
                      <a:pt x="565154" y="577851"/>
                    </a:cubicBezTo>
                    <a:cubicBezTo>
                      <a:pt x="580500" y="557214"/>
                      <a:pt x="631829" y="539222"/>
                      <a:pt x="663579" y="517526"/>
                    </a:cubicBezTo>
                    <a:cubicBezTo>
                      <a:pt x="695329" y="495830"/>
                      <a:pt x="737133" y="477309"/>
                      <a:pt x="755654" y="447676"/>
                    </a:cubicBezTo>
                    <a:cubicBezTo>
                      <a:pt x="774175" y="418043"/>
                      <a:pt x="767825" y="374651"/>
                      <a:pt x="774704" y="339726"/>
                    </a:cubicBezTo>
                    <a:cubicBezTo>
                      <a:pt x="781583" y="304801"/>
                      <a:pt x="786346" y="297393"/>
                      <a:pt x="796929" y="238126"/>
                    </a:cubicBezTo>
                    <a:cubicBezTo>
                      <a:pt x="807512" y="178859"/>
                      <a:pt x="853021" y="-528"/>
                      <a:pt x="866779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フリーフォーム: 図形 279">
                <a:extLst>
                  <a:ext uri="{FF2B5EF4-FFF2-40B4-BE49-F238E27FC236}">
                    <a16:creationId xmlns:a16="http://schemas.microsoft.com/office/drawing/2014/main" id="{3FBDD7AE-B5CF-4245-848F-66D3939FC02A}"/>
                  </a:ext>
                </a:extLst>
              </p:cNvPr>
              <p:cNvSpPr/>
              <p:nvPr/>
            </p:nvSpPr>
            <p:spPr>
              <a:xfrm>
                <a:off x="3464737" y="3367231"/>
                <a:ext cx="501659" cy="666061"/>
              </a:xfrm>
              <a:custGeom>
                <a:avLst/>
                <a:gdLst>
                  <a:gd name="connsiteX0" fmla="*/ 211913 w 501659"/>
                  <a:gd name="connsiteY0" fmla="*/ 85052 h 666061"/>
                  <a:gd name="connsiteX1" fmla="*/ 266946 w 501659"/>
                  <a:gd name="connsiteY1" fmla="*/ 239569 h 666061"/>
                  <a:gd name="connsiteX2" fmla="*/ 277530 w 501659"/>
                  <a:gd name="connsiteY2" fmla="*/ 233219 h 666061"/>
                  <a:gd name="connsiteX3" fmla="*/ 429930 w 501659"/>
                  <a:gd name="connsiteY3" fmla="*/ 157019 h 666061"/>
                  <a:gd name="connsiteX4" fmla="*/ 393946 w 501659"/>
                  <a:gd name="connsiteY4" fmla="*/ 248036 h 666061"/>
                  <a:gd name="connsiteX5" fmla="*/ 425696 w 501659"/>
                  <a:gd name="connsiteY5" fmla="*/ 385619 h 666061"/>
                  <a:gd name="connsiteX6" fmla="*/ 495546 w 501659"/>
                  <a:gd name="connsiteY6" fmla="*/ 495686 h 666061"/>
                  <a:gd name="connsiteX7" fmla="*/ 487080 w 501659"/>
                  <a:gd name="connsiteY7" fmla="*/ 565536 h 666061"/>
                  <a:gd name="connsiteX8" fmla="*/ 398180 w 501659"/>
                  <a:gd name="connsiteY8" fmla="*/ 400436 h 666061"/>
                  <a:gd name="connsiteX9" fmla="*/ 321980 w 501659"/>
                  <a:gd name="connsiteY9" fmla="*/ 305186 h 666061"/>
                  <a:gd name="connsiteX10" fmla="*/ 243663 w 501659"/>
                  <a:gd name="connsiteY10" fmla="*/ 387736 h 666061"/>
                  <a:gd name="connsiteX11" fmla="*/ 139946 w 501659"/>
                  <a:gd name="connsiteY11" fmla="*/ 550719 h 666061"/>
                  <a:gd name="connsiteX12" fmla="*/ 246 w 501659"/>
                  <a:gd name="connsiteY12" fmla="*/ 662902 h 666061"/>
                  <a:gd name="connsiteX13" fmla="*/ 175930 w 501659"/>
                  <a:gd name="connsiteY13" fmla="*/ 425836 h 666061"/>
                  <a:gd name="connsiteX14" fmla="*/ 169580 w 501659"/>
                  <a:gd name="connsiteY14" fmla="*/ 205702 h 666061"/>
                  <a:gd name="connsiteX15" fmla="*/ 129363 w 501659"/>
                  <a:gd name="connsiteY15" fmla="*/ 108336 h 666061"/>
                  <a:gd name="connsiteX16" fmla="*/ 182280 w 501659"/>
                  <a:gd name="connsiteY16" fmla="*/ 386 h 666061"/>
                  <a:gd name="connsiteX17" fmla="*/ 211913 w 501659"/>
                  <a:gd name="connsiteY17" fmla="*/ 85052 h 666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1659" h="666061">
                    <a:moveTo>
                      <a:pt x="211913" y="85052"/>
                    </a:moveTo>
                    <a:cubicBezTo>
                      <a:pt x="226024" y="124916"/>
                      <a:pt x="256010" y="214875"/>
                      <a:pt x="266946" y="239569"/>
                    </a:cubicBezTo>
                    <a:cubicBezTo>
                      <a:pt x="277882" y="264263"/>
                      <a:pt x="277530" y="233219"/>
                      <a:pt x="277530" y="233219"/>
                    </a:cubicBezTo>
                    <a:cubicBezTo>
                      <a:pt x="304694" y="219461"/>
                      <a:pt x="410527" y="154550"/>
                      <a:pt x="429930" y="157019"/>
                    </a:cubicBezTo>
                    <a:cubicBezTo>
                      <a:pt x="449333" y="159488"/>
                      <a:pt x="394652" y="209936"/>
                      <a:pt x="393946" y="248036"/>
                    </a:cubicBezTo>
                    <a:cubicBezTo>
                      <a:pt x="393240" y="286136"/>
                      <a:pt x="408763" y="344344"/>
                      <a:pt x="425696" y="385619"/>
                    </a:cubicBezTo>
                    <a:cubicBezTo>
                      <a:pt x="442629" y="426894"/>
                      <a:pt x="485315" y="465700"/>
                      <a:pt x="495546" y="495686"/>
                    </a:cubicBezTo>
                    <a:cubicBezTo>
                      <a:pt x="505777" y="525672"/>
                      <a:pt x="503308" y="581411"/>
                      <a:pt x="487080" y="565536"/>
                    </a:cubicBezTo>
                    <a:cubicBezTo>
                      <a:pt x="470852" y="549661"/>
                      <a:pt x="425697" y="443828"/>
                      <a:pt x="398180" y="400436"/>
                    </a:cubicBezTo>
                    <a:cubicBezTo>
                      <a:pt x="370663" y="357044"/>
                      <a:pt x="347733" y="307303"/>
                      <a:pt x="321980" y="305186"/>
                    </a:cubicBezTo>
                    <a:cubicBezTo>
                      <a:pt x="296227" y="303069"/>
                      <a:pt x="274002" y="346814"/>
                      <a:pt x="243663" y="387736"/>
                    </a:cubicBezTo>
                    <a:cubicBezTo>
                      <a:pt x="213324" y="428658"/>
                      <a:pt x="180515" y="504858"/>
                      <a:pt x="139946" y="550719"/>
                    </a:cubicBezTo>
                    <a:cubicBezTo>
                      <a:pt x="99377" y="596580"/>
                      <a:pt x="-5751" y="683716"/>
                      <a:pt x="246" y="662902"/>
                    </a:cubicBezTo>
                    <a:cubicBezTo>
                      <a:pt x="6243" y="642088"/>
                      <a:pt x="147708" y="502036"/>
                      <a:pt x="175930" y="425836"/>
                    </a:cubicBezTo>
                    <a:cubicBezTo>
                      <a:pt x="204152" y="349636"/>
                      <a:pt x="177341" y="258618"/>
                      <a:pt x="169580" y="205702"/>
                    </a:cubicBezTo>
                    <a:cubicBezTo>
                      <a:pt x="161819" y="152786"/>
                      <a:pt x="127246" y="142555"/>
                      <a:pt x="129363" y="108336"/>
                    </a:cubicBezTo>
                    <a:cubicBezTo>
                      <a:pt x="131480" y="74117"/>
                      <a:pt x="169580" y="5678"/>
                      <a:pt x="182280" y="386"/>
                    </a:cubicBezTo>
                    <a:cubicBezTo>
                      <a:pt x="194980" y="-4906"/>
                      <a:pt x="197802" y="45188"/>
                      <a:pt x="211913" y="85052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フリーフォーム: 図形 280">
                <a:extLst>
                  <a:ext uri="{FF2B5EF4-FFF2-40B4-BE49-F238E27FC236}">
                    <a16:creationId xmlns:a16="http://schemas.microsoft.com/office/drawing/2014/main" id="{ECB72493-817B-43AC-BD42-0D52DEAE91BC}"/>
                  </a:ext>
                </a:extLst>
              </p:cNvPr>
              <p:cNvSpPr/>
              <p:nvPr/>
            </p:nvSpPr>
            <p:spPr>
              <a:xfrm>
                <a:off x="4056264" y="3499207"/>
                <a:ext cx="169710" cy="270707"/>
              </a:xfrm>
              <a:custGeom>
                <a:avLst/>
                <a:gdLst>
                  <a:gd name="connsiteX0" fmla="*/ 82349 w 169710"/>
                  <a:gd name="connsiteY0" fmla="*/ 4406 h 270707"/>
                  <a:gd name="connsiteX1" fmla="*/ 90286 w 169710"/>
                  <a:gd name="connsiteY1" fmla="*/ 152043 h 270707"/>
                  <a:gd name="connsiteX2" fmla="*/ 169661 w 169710"/>
                  <a:gd name="connsiteY2" fmla="*/ 269518 h 270707"/>
                  <a:gd name="connsiteX3" fmla="*/ 77586 w 169710"/>
                  <a:gd name="connsiteY3" fmla="*/ 207606 h 270707"/>
                  <a:gd name="connsiteX4" fmla="*/ 4561 w 169710"/>
                  <a:gd name="connsiteY4" fmla="*/ 125056 h 270707"/>
                  <a:gd name="connsiteX5" fmla="*/ 14086 w 169710"/>
                  <a:gd name="connsiteY5" fmla="*/ 47268 h 270707"/>
                  <a:gd name="connsiteX6" fmla="*/ 82349 w 169710"/>
                  <a:gd name="connsiteY6" fmla="*/ 4406 h 27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710" h="270707">
                    <a:moveTo>
                      <a:pt x="82349" y="4406"/>
                    </a:moveTo>
                    <a:cubicBezTo>
                      <a:pt x="95049" y="21869"/>
                      <a:pt x="75734" y="107858"/>
                      <a:pt x="90286" y="152043"/>
                    </a:cubicBezTo>
                    <a:cubicBezTo>
                      <a:pt x="104838" y="196228"/>
                      <a:pt x="171778" y="260258"/>
                      <a:pt x="169661" y="269518"/>
                    </a:cubicBezTo>
                    <a:cubicBezTo>
                      <a:pt x="167544" y="278778"/>
                      <a:pt x="105103" y="231683"/>
                      <a:pt x="77586" y="207606"/>
                    </a:cubicBezTo>
                    <a:cubicBezTo>
                      <a:pt x="50069" y="183529"/>
                      <a:pt x="15144" y="151779"/>
                      <a:pt x="4561" y="125056"/>
                    </a:cubicBezTo>
                    <a:cubicBezTo>
                      <a:pt x="-6022" y="98333"/>
                      <a:pt x="3767" y="68964"/>
                      <a:pt x="14086" y="47268"/>
                    </a:cubicBezTo>
                    <a:cubicBezTo>
                      <a:pt x="24405" y="25572"/>
                      <a:pt x="69649" y="-13057"/>
                      <a:pt x="82349" y="440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フリーフォーム: 図形 281">
                <a:extLst>
                  <a:ext uri="{FF2B5EF4-FFF2-40B4-BE49-F238E27FC236}">
                    <a16:creationId xmlns:a16="http://schemas.microsoft.com/office/drawing/2014/main" id="{0D374609-6A2A-4F83-9299-1B4AA88EC1C8}"/>
                  </a:ext>
                </a:extLst>
              </p:cNvPr>
              <p:cNvSpPr/>
              <p:nvPr/>
            </p:nvSpPr>
            <p:spPr>
              <a:xfrm>
                <a:off x="4181228" y="3812494"/>
                <a:ext cx="81697" cy="143804"/>
              </a:xfrm>
              <a:custGeom>
                <a:avLst/>
                <a:gdLst>
                  <a:gd name="connsiteX0" fmla="*/ 74860 w 81697"/>
                  <a:gd name="connsiteY0" fmla="*/ 2269 h 143804"/>
                  <a:gd name="connsiteX1" fmla="*/ 78035 w 81697"/>
                  <a:gd name="connsiteY1" fmla="*/ 130856 h 143804"/>
                  <a:gd name="connsiteX2" fmla="*/ 70097 w 81697"/>
                  <a:gd name="connsiteY2" fmla="*/ 137206 h 143804"/>
                  <a:gd name="connsiteX3" fmla="*/ 22472 w 81697"/>
                  <a:gd name="connsiteY3" fmla="*/ 111806 h 143804"/>
                  <a:gd name="connsiteX4" fmla="*/ 1835 w 81697"/>
                  <a:gd name="connsiteY4" fmla="*/ 53069 h 143804"/>
                  <a:gd name="connsiteX5" fmla="*/ 74860 w 81697"/>
                  <a:gd name="connsiteY5" fmla="*/ 2269 h 14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97" h="143804">
                    <a:moveTo>
                      <a:pt x="74860" y="2269"/>
                    </a:moveTo>
                    <a:cubicBezTo>
                      <a:pt x="87560" y="15233"/>
                      <a:pt x="78829" y="108367"/>
                      <a:pt x="78035" y="130856"/>
                    </a:cubicBezTo>
                    <a:cubicBezTo>
                      <a:pt x="77241" y="153345"/>
                      <a:pt x="79357" y="140381"/>
                      <a:pt x="70097" y="137206"/>
                    </a:cubicBezTo>
                    <a:cubicBezTo>
                      <a:pt x="60837" y="134031"/>
                      <a:pt x="33849" y="125829"/>
                      <a:pt x="22472" y="111806"/>
                    </a:cubicBezTo>
                    <a:cubicBezTo>
                      <a:pt x="11095" y="97783"/>
                      <a:pt x="-5573" y="70796"/>
                      <a:pt x="1835" y="53069"/>
                    </a:cubicBezTo>
                    <a:cubicBezTo>
                      <a:pt x="9243" y="35342"/>
                      <a:pt x="62160" y="-10695"/>
                      <a:pt x="74860" y="2269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フリーフォーム: 図形 282">
                <a:extLst>
                  <a:ext uri="{FF2B5EF4-FFF2-40B4-BE49-F238E27FC236}">
                    <a16:creationId xmlns:a16="http://schemas.microsoft.com/office/drawing/2014/main" id="{42CDB333-976A-4476-A792-3B6B3A99EB4D}"/>
                  </a:ext>
                </a:extLst>
              </p:cNvPr>
              <p:cNvSpPr/>
              <p:nvPr/>
            </p:nvSpPr>
            <p:spPr>
              <a:xfrm>
                <a:off x="4268204" y="3473446"/>
                <a:ext cx="210143" cy="478048"/>
              </a:xfrm>
              <a:custGeom>
                <a:avLst/>
                <a:gdLst>
                  <a:gd name="connsiteX0" fmla="*/ 584 w 210143"/>
                  <a:gd name="connsiteY0" fmla="*/ 4 h 478048"/>
                  <a:gd name="connsiteX1" fmla="*/ 170446 w 210143"/>
                  <a:gd name="connsiteY1" fmla="*/ 233367 h 478048"/>
                  <a:gd name="connsiteX2" fmla="*/ 210134 w 210143"/>
                  <a:gd name="connsiteY2" fmla="*/ 371479 h 478048"/>
                  <a:gd name="connsiteX3" fmla="*/ 168859 w 210143"/>
                  <a:gd name="connsiteY3" fmla="*/ 477842 h 478048"/>
                  <a:gd name="connsiteX4" fmla="*/ 173621 w 210143"/>
                  <a:gd name="connsiteY4" fmla="*/ 344492 h 478048"/>
                  <a:gd name="connsiteX5" fmla="*/ 116471 w 210143"/>
                  <a:gd name="connsiteY5" fmla="*/ 227017 h 478048"/>
                  <a:gd name="connsiteX6" fmla="*/ 584 w 210143"/>
                  <a:gd name="connsiteY6" fmla="*/ 4 h 478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143" h="478048">
                    <a:moveTo>
                      <a:pt x="584" y="4"/>
                    </a:moveTo>
                    <a:cubicBezTo>
                      <a:pt x="9580" y="1062"/>
                      <a:pt x="135521" y="171455"/>
                      <a:pt x="170446" y="233367"/>
                    </a:cubicBezTo>
                    <a:cubicBezTo>
                      <a:pt x="205371" y="295280"/>
                      <a:pt x="210398" y="330733"/>
                      <a:pt x="210134" y="371479"/>
                    </a:cubicBezTo>
                    <a:cubicBezTo>
                      <a:pt x="209870" y="412225"/>
                      <a:pt x="174944" y="482340"/>
                      <a:pt x="168859" y="477842"/>
                    </a:cubicBezTo>
                    <a:cubicBezTo>
                      <a:pt x="162774" y="473344"/>
                      <a:pt x="182352" y="386296"/>
                      <a:pt x="173621" y="344492"/>
                    </a:cubicBezTo>
                    <a:cubicBezTo>
                      <a:pt x="164890" y="302688"/>
                      <a:pt x="143988" y="280992"/>
                      <a:pt x="116471" y="227017"/>
                    </a:cubicBezTo>
                    <a:cubicBezTo>
                      <a:pt x="88954" y="173042"/>
                      <a:pt x="-8412" y="-1054"/>
                      <a:pt x="584" y="4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フリーフォーム: 図形 283">
                <a:extLst>
                  <a:ext uri="{FF2B5EF4-FFF2-40B4-BE49-F238E27FC236}">
                    <a16:creationId xmlns:a16="http://schemas.microsoft.com/office/drawing/2014/main" id="{294157B1-42FB-45E1-B2DB-EF14BFCA5D13}"/>
                  </a:ext>
                </a:extLst>
              </p:cNvPr>
              <p:cNvSpPr/>
              <p:nvPr/>
            </p:nvSpPr>
            <p:spPr>
              <a:xfrm>
                <a:off x="4487463" y="3211274"/>
                <a:ext cx="338593" cy="558324"/>
              </a:xfrm>
              <a:custGeom>
                <a:avLst/>
                <a:gdLst>
                  <a:gd name="connsiteX0" fmla="*/ 86125 w 338593"/>
                  <a:gd name="connsiteY0" fmla="*/ 1826 h 558324"/>
                  <a:gd name="connsiteX1" fmla="*/ 138512 w 338593"/>
                  <a:gd name="connsiteY1" fmla="*/ 192326 h 558324"/>
                  <a:gd name="connsiteX2" fmla="*/ 249637 w 338593"/>
                  <a:gd name="connsiteY2" fmla="*/ 371714 h 558324"/>
                  <a:gd name="connsiteX3" fmla="*/ 335362 w 338593"/>
                  <a:gd name="connsiteY3" fmla="*/ 497126 h 558324"/>
                  <a:gd name="connsiteX4" fmla="*/ 311550 w 338593"/>
                  <a:gd name="connsiteY4" fmla="*/ 555864 h 558324"/>
                  <a:gd name="connsiteX5" fmla="*/ 227412 w 338593"/>
                  <a:gd name="connsiteY5" fmla="*/ 419339 h 558324"/>
                  <a:gd name="connsiteX6" fmla="*/ 167087 w 338593"/>
                  <a:gd name="connsiteY6" fmla="*/ 352664 h 558324"/>
                  <a:gd name="connsiteX7" fmla="*/ 400 w 338593"/>
                  <a:gd name="connsiteY7" fmla="*/ 285989 h 558324"/>
                  <a:gd name="connsiteX8" fmla="*/ 121050 w 338593"/>
                  <a:gd name="connsiteY8" fmla="*/ 290751 h 558324"/>
                  <a:gd name="connsiteX9" fmla="*/ 141687 w 338593"/>
                  <a:gd name="connsiteY9" fmla="*/ 278051 h 558324"/>
                  <a:gd name="connsiteX10" fmla="*/ 128987 w 338593"/>
                  <a:gd name="connsiteY10" fmla="*/ 228839 h 558324"/>
                  <a:gd name="connsiteX11" fmla="*/ 89300 w 338593"/>
                  <a:gd name="connsiteY11" fmla="*/ 101839 h 558324"/>
                  <a:gd name="connsiteX12" fmla="*/ 86125 w 338593"/>
                  <a:gd name="connsiteY12" fmla="*/ 1826 h 55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8593" h="558324">
                    <a:moveTo>
                      <a:pt x="86125" y="1826"/>
                    </a:moveTo>
                    <a:cubicBezTo>
                      <a:pt x="94327" y="16907"/>
                      <a:pt x="111260" y="130678"/>
                      <a:pt x="138512" y="192326"/>
                    </a:cubicBezTo>
                    <a:cubicBezTo>
                      <a:pt x="165764" y="253974"/>
                      <a:pt x="216829" y="320914"/>
                      <a:pt x="249637" y="371714"/>
                    </a:cubicBezTo>
                    <a:cubicBezTo>
                      <a:pt x="282445" y="422514"/>
                      <a:pt x="325043" y="466434"/>
                      <a:pt x="335362" y="497126"/>
                    </a:cubicBezTo>
                    <a:cubicBezTo>
                      <a:pt x="345681" y="527818"/>
                      <a:pt x="329542" y="568828"/>
                      <a:pt x="311550" y="555864"/>
                    </a:cubicBezTo>
                    <a:cubicBezTo>
                      <a:pt x="293558" y="542900"/>
                      <a:pt x="251489" y="453206"/>
                      <a:pt x="227412" y="419339"/>
                    </a:cubicBezTo>
                    <a:cubicBezTo>
                      <a:pt x="203335" y="385472"/>
                      <a:pt x="204922" y="374889"/>
                      <a:pt x="167087" y="352664"/>
                    </a:cubicBezTo>
                    <a:cubicBezTo>
                      <a:pt x="129252" y="330439"/>
                      <a:pt x="8073" y="296308"/>
                      <a:pt x="400" y="285989"/>
                    </a:cubicBezTo>
                    <a:cubicBezTo>
                      <a:pt x="-7273" y="275670"/>
                      <a:pt x="97502" y="292074"/>
                      <a:pt x="121050" y="290751"/>
                    </a:cubicBezTo>
                    <a:cubicBezTo>
                      <a:pt x="144598" y="289428"/>
                      <a:pt x="140364" y="288370"/>
                      <a:pt x="141687" y="278051"/>
                    </a:cubicBezTo>
                    <a:cubicBezTo>
                      <a:pt x="143010" y="267732"/>
                      <a:pt x="137718" y="258208"/>
                      <a:pt x="128987" y="228839"/>
                    </a:cubicBezTo>
                    <a:cubicBezTo>
                      <a:pt x="120256" y="199470"/>
                      <a:pt x="95121" y="134647"/>
                      <a:pt x="89300" y="101839"/>
                    </a:cubicBezTo>
                    <a:cubicBezTo>
                      <a:pt x="83479" y="69031"/>
                      <a:pt x="77923" y="-13255"/>
                      <a:pt x="86125" y="182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フリーフォーム: 図形 284">
                <a:extLst>
                  <a:ext uri="{FF2B5EF4-FFF2-40B4-BE49-F238E27FC236}">
                    <a16:creationId xmlns:a16="http://schemas.microsoft.com/office/drawing/2014/main" id="{89C4A7E9-95C3-44AD-994B-E04A6F417D0B}"/>
                  </a:ext>
                </a:extLst>
              </p:cNvPr>
              <p:cNvSpPr/>
              <p:nvPr/>
            </p:nvSpPr>
            <p:spPr>
              <a:xfrm>
                <a:off x="4386766" y="1806808"/>
                <a:ext cx="911847" cy="240633"/>
              </a:xfrm>
              <a:custGeom>
                <a:avLst/>
                <a:gdLst>
                  <a:gd name="connsiteX0" fmla="*/ 911674 w 911847"/>
                  <a:gd name="connsiteY0" fmla="*/ 148992 h 240633"/>
                  <a:gd name="connsiteX1" fmla="*/ 718634 w 911847"/>
                  <a:gd name="connsiteY1" fmla="*/ 103272 h 240633"/>
                  <a:gd name="connsiteX2" fmla="*/ 601794 w 911847"/>
                  <a:gd name="connsiteY2" fmla="*/ 47392 h 240633"/>
                  <a:gd name="connsiteX3" fmla="*/ 474794 w 911847"/>
                  <a:gd name="connsiteY3" fmla="*/ 6752 h 240633"/>
                  <a:gd name="connsiteX4" fmla="*/ 789754 w 911847"/>
                  <a:gd name="connsiteY4" fmla="*/ 194712 h 240633"/>
                  <a:gd name="connsiteX5" fmla="*/ 830394 w 911847"/>
                  <a:gd name="connsiteY5" fmla="*/ 240432 h 240633"/>
                  <a:gd name="connsiteX6" fmla="*/ 804994 w 911847"/>
                  <a:gd name="connsiteY6" fmla="*/ 184552 h 240633"/>
                  <a:gd name="connsiteX7" fmla="*/ 556074 w 911847"/>
                  <a:gd name="connsiteY7" fmla="*/ 72792 h 240633"/>
                  <a:gd name="connsiteX8" fmla="*/ 413834 w 911847"/>
                  <a:gd name="connsiteY8" fmla="*/ 57552 h 240633"/>
                  <a:gd name="connsiteX9" fmla="*/ 449394 w 911847"/>
                  <a:gd name="connsiteY9" fmla="*/ 77872 h 240633"/>
                  <a:gd name="connsiteX10" fmla="*/ 347794 w 911847"/>
                  <a:gd name="connsiteY10" fmla="*/ 27072 h 240633"/>
                  <a:gd name="connsiteX11" fmla="*/ 251274 w 911847"/>
                  <a:gd name="connsiteY11" fmla="*/ 16912 h 240633"/>
                  <a:gd name="connsiteX12" fmla="*/ 241114 w 911847"/>
                  <a:gd name="connsiteY12" fmla="*/ 37232 h 240633"/>
                  <a:gd name="connsiteX13" fmla="*/ 2354 w 911847"/>
                  <a:gd name="connsiteY13" fmla="*/ 169312 h 240633"/>
                  <a:gd name="connsiteX14" fmla="*/ 124274 w 911847"/>
                  <a:gd name="connsiteY14" fmla="*/ 133752 h 240633"/>
                  <a:gd name="connsiteX15" fmla="*/ 210634 w 911847"/>
                  <a:gd name="connsiteY15" fmla="*/ 52472 h 240633"/>
                  <a:gd name="connsiteX16" fmla="*/ 444314 w 911847"/>
                  <a:gd name="connsiteY16" fmla="*/ 62632 h 240633"/>
                  <a:gd name="connsiteX17" fmla="*/ 561154 w 911847"/>
                  <a:gd name="connsiteY17" fmla="*/ 77872 h 240633"/>
                  <a:gd name="connsiteX18" fmla="*/ 683074 w 911847"/>
                  <a:gd name="connsiteY18" fmla="*/ 128672 h 240633"/>
                  <a:gd name="connsiteX19" fmla="*/ 911674 w 911847"/>
                  <a:gd name="connsiteY19" fmla="*/ 148992 h 24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1847" h="240633">
                    <a:moveTo>
                      <a:pt x="911674" y="148992"/>
                    </a:moveTo>
                    <a:cubicBezTo>
                      <a:pt x="917601" y="144759"/>
                      <a:pt x="770281" y="120205"/>
                      <a:pt x="718634" y="103272"/>
                    </a:cubicBezTo>
                    <a:cubicBezTo>
                      <a:pt x="666987" y="86339"/>
                      <a:pt x="642434" y="63479"/>
                      <a:pt x="601794" y="47392"/>
                    </a:cubicBezTo>
                    <a:cubicBezTo>
                      <a:pt x="561154" y="31305"/>
                      <a:pt x="443467" y="-17801"/>
                      <a:pt x="474794" y="6752"/>
                    </a:cubicBezTo>
                    <a:cubicBezTo>
                      <a:pt x="506121" y="31305"/>
                      <a:pt x="730487" y="155765"/>
                      <a:pt x="789754" y="194712"/>
                    </a:cubicBezTo>
                    <a:cubicBezTo>
                      <a:pt x="849021" y="233659"/>
                      <a:pt x="827854" y="242125"/>
                      <a:pt x="830394" y="240432"/>
                    </a:cubicBezTo>
                    <a:cubicBezTo>
                      <a:pt x="832934" y="238739"/>
                      <a:pt x="850714" y="212492"/>
                      <a:pt x="804994" y="184552"/>
                    </a:cubicBezTo>
                    <a:cubicBezTo>
                      <a:pt x="759274" y="156612"/>
                      <a:pt x="621267" y="93959"/>
                      <a:pt x="556074" y="72792"/>
                    </a:cubicBezTo>
                    <a:cubicBezTo>
                      <a:pt x="490881" y="51625"/>
                      <a:pt x="431614" y="56705"/>
                      <a:pt x="413834" y="57552"/>
                    </a:cubicBezTo>
                    <a:cubicBezTo>
                      <a:pt x="396054" y="58399"/>
                      <a:pt x="460401" y="82952"/>
                      <a:pt x="449394" y="77872"/>
                    </a:cubicBezTo>
                    <a:cubicBezTo>
                      <a:pt x="438387" y="72792"/>
                      <a:pt x="380814" y="37232"/>
                      <a:pt x="347794" y="27072"/>
                    </a:cubicBezTo>
                    <a:cubicBezTo>
                      <a:pt x="314774" y="16912"/>
                      <a:pt x="251274" y="16912"/>
                      <a:pt x="251274" y="16912"/>
                    </a:cubicBezTo>
                    <a:cubicBezTo>
                      <a:pt x="233494" y="18605"/>
                      <a:pt x="282601" y="11832"/>
                      <a:pt x="241114" y="37232"/>
                    </a:cubicBezTo>
                    <a:cubicBezTo>
                      <a:pt x="199627" y="62632"/>
                      <a:pt x="21827" y="153225"/>
                      <a:pt x="2354" y="169312"/>
                    </a:cubicBezTo>
                    <a:cubicBezTo>
                      <a:pt x="-17119" y="185399"/>
                      <a:pt x="89561" y="153225"/>
                      <a:pt x="124274" y="133752"/>
                    </a:cubicBezTo>
                    <a:cubicBezTo>
                      <a:pt x="158987" y="114279"/>
                      <a:pt x="157294" y="64325"/>
                      <a:pt x="210634" y="52472"/>
                    </a:cubicBezTo>
                    <a:cubicBezTo>
                      <a:pt x="263974" y="40619"/>
                      <a:pt x="385894" y="58399"/>
                      <a:pt x="444314" y="62632"/>
                    </a:cubicBezTo>
                    <a:cubicBezTo>
                      <a:pt x="502734" y="66865"/>
                      <a:pt x="521361" y="66865"/>
                      <a:pt x="561154" y="77872"/>
                    </a:cubicBezTo>
                    <a:cubicBezTo>
                      <a:pt x="600947" y="88879"/>
                      <a:pt x="620421" y="114279"/>
                      <a:pt x="683074" y="128672"/>
                    </a:cubicBezTo>
                    <a:cubicBezTo>
                      <a:pt x="745727" y="143065"/>
                      <a:pt x="905747" y="153225"/>
                      <a:pt x="911674" y="1489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フリーフォーム: 図形 285">
                <a:extLst>
                  <a:ext uri="{FF2B5EF4-FFF2-40B4-BE49-F238E27FC236}">
                    <a16:creationId xmlns:a16="http://schemas.microsoft.com/office/drawing/2014/main" id="{BFDF1B46-339E-4AFE-B6CB-B64A2E6C0E1C}"/>
                  </a:ext>
                </a:extLst>
              </p:cNvPr>
              <p:cNvSpPr/>
              <p:nvPr/>
            </p:nvSpPr>
            <p:spPr>
              <a:xfrm>
                <a:off x="2732739" y="3796180"/>
                <a:ext cx="470120" cy="2422614"/>
              </a:xfrm>
              <a:custGeom>
                <a:avLst/>
                <a:gdLst>
                  <a:gd name="connsiteX0" fmla="*/ 467661 w 470120"/>
                  <a:gd name="connsiteY0" fmla="*/ 105260 h 2422614"/>
                  <a:gd name="connsiteX1" fmla="*/ 310181 w 470120"/>
                  <a:gd name="connsiteY1" fmla="*/ 344020 h 2422614"/>
                  <a:gd name="connsiteX2" fmla="*/ 350821 w 470120"/>
                  <a:gd name="connsiteY2" fmla="*/ 333860 h 2422614"/>
                  <a:gd name="connsiteX3" fmla="*/ 305101 w 470120"/>
                  <a:gd name="connsiteY3" fmla="*/ 516740 h 2422614"/>
                  <a:gd name="connsiteX4" fmla="*/ 264461 w 470120"/>
                  <a:gd name="connsiteY4" fmla="*/ 669140 h 2422614"/>
                  <a:gd name="connsiteX5" fmla="*/ 147621 w 470120"/>
                  <a:gd name="connsiteY5" fmla="*/ 709780 h 2422614"/>
                  <a:gd name="connsiteX6" fmla="*/ 264461 w 470120"/>
                  <a:gd name="connsiteY6" fmla="*/ 775820 h 2422614"/>
                  <a:gd name="connsiteX7" fmla="*/ 301 w 470120"/>
                  <a:gd name="connsiteY7" fmla="*/ 806300 h 2422614"/>
                  <a:gd name="connsiteX8" fmla="*/ 325421 w 470120"/>
                  <a:gd name="connsiteY8" fmla="*/ 867260 h 2422614"/>
                  <a:gd name="connsiteX9" fmla="*/ 208581 w 470120"/>
                  <a:gd name="connsiteY9" fmla="*/ 923140 h 2422614"/>
                  <a:gd name="connsiteX10" fmla="*/ 25701 w 470120"/>
                  <a:gd name="connsiteY10" fmla="*/ 1055220 h 2422614"/>
                  <a:gd name="connsiteX11" fmla="*/ 15541 w 470120"/>
                  <a:gd name="connsiteY11" fmla="*/ 1060300 h 2422614"/>
                  <a:gd name="connsiteX12" fmla="*/ 330501 w 470120"/>
                  <a:gd name="connsiteY12" fmla="*/ 973940 h 2422614"/>
                  <a:gd name="connsiteX13" fmla="*/ 289861 w 470120"/>
                  <a:gd name="connsiteY13" fmla="*/ 1100940 h 2422614"/>
                  <a:gd name="connsiteX14" fmla="*/ 310181 w 470120"/>
                  <a:gd name="connsiteY14" fmla="*/ 1212700 h 2422614"/>
                  <a:gd name="connsiteX15" fmla="*/ 315261 w 470120"/>
                  <a:gd name="connsiteY15" fmla="*/ 1410820 h 2422614"/>
                  <a:gd name="connsiteX16" fmla="*/ 244141 w 470120"/>
                  <a:gd name="connsiteY16" fmla="*/ 1431140 h 2422614"/>
                  <a:gd name="connsiteX17" fmla="*/ 305101 w 470120"/>
                  <a:gd name="connsiteY17" fmla="*/ 1431140 h 2422614"/>
                  <a:gd name="connsiteX18" fmla="*/ 310181 w 470120"/>
                  <a:gd name="connsiteY18" fmla="*/ 1629260 h 2422614"/>
                  <a:gd name="connsiteX19" fmla="*/ 294941 w 470120"/>
                  <a:gd name="connsiteY19" fmla="*/ 1629260 h 2422614"/>
                  <a:gd name="connsiteX20" fmla="*/ 249221 w 470120"/>
                  <a:gd name="connsiteY20" fmla="*/ 1710540 h 2422614"/>
                  <a:gd name="connsiteX21" fmla="*/ 350821 w 470120"/>
                  <a:gd name="connsiteY21" fmla="*/ 1776580 h 2422614"/>
                  <a:gd name="connsiteX22" fmla="*/ 350821 w 470120"/>
                  <a:gd name="connsiteY22" fmla="*/ 1898500 h 2422614"/>
                  <a:gd name="connsiteX23" fmla="*/ 350821 w 470120"/>
                  <a:gd name="connsiteY23" fmla="*/ 1923900 h 2422614"/>
                  <a:gd name="connsiteX24" fmla="*/ 401621 w 470120"/>
                  <a:gd name="connsiteY24" fmla="*/ 1989940 h 2422614"/>
                  <a:gd name="connsiteX25" fmla="*/ 447341 w 470120"/>
                  <a:gd name="connsiteY25" fmla="*/ 2116940 h 2422614"/>
                  <a:gd name="connsiteX26" fmla="*/ 437181 w 470120"/>
                  <a:gd name="connsiteY26" fmla="*/ 2172820 h 2422614"/>
                  <a:gd name="connsiteX27" fmla="*/ 406701 w 470120"/>
                  <a:gd name="connsiteY27" fmla="*/ 2289660 h 2422614"/>
                  <a:gd name="connsiteX28" fmla="*/ 467661 w 470120"/>
                  <a:gd name="connsiteY28" fmla="*/ 105260 h 242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0120" h="2422614">
                    <a:moveTo>
                      <a:pt x="467661" y="105260"/>
                    </a:moveTo>
                    <a:cubicBezTo>
                      <a:pt x="451574" y="-219013"/>
                      <a:pt x="329654" y="305920"/>
                      <a:pt x="310181" y="344020"/>
                    </a:cubicBezTo>
                    <a:cubicBezTo>
                      <a:pt x="290708" y="382120"/>
                      <a:pt x="351668" y="305073"/>
                      <a:pt x="350821" y="333860"/>
                    </a:cubicBezTo>
                    <a:cubicBezTo>
                      <a:pt x="349974" y="362647"/>
                      <a:pt x="319494" y="460860"/>
                      <a:pt x="305101" y="516740"/>
                    </a:cubicBezTo>
                    <a:cubicBezTo>
                      <a:pt x="290708" y="572620"/>
                      <a:pt x="290708" y="636967"/>
                      <a:pt x="264461" y="669140"/>
                    </a:cubicBezTo>
                    <a:cubicBezTo>
                      <a:pt x="238214" y="701313"/>
                      <a:pt x="147621" y="692000"/>
                      <a:pt x="147621" y="709780"/>
                    </a:cubicBezTo>
                    <a:cubicBezTo>
                      <a:pt x="147621" y="727560"/>
                      <a:pt x="289014" y="759733"/>
                      <a:pt x="264461" y="775820"/>
                    </a:cubicBezTo>
                    <a:cubicBezTo>
                      <a:pt x="239908" y="791907"/>
                      <a:pt x="-9859" y="791060"/>
                      <a:pt x="301" y="806300"/>
                    </a:cubicBezTo>
                    <a:cubicBezTo>
                      <a:pt x="10461" y="821540"/>
                      <a:pt x="290708" y="847787"/>
                      <a:pt x="325421" y="867260"/>
                    </a:cubicBezTo>
                    <a:cubicBezTo>
                      <a:pt x="360134" y="886733"/>
                      <a:pt x="258534" y="891813"/>
                      <a:pt x="208581" y="923140"/>
                    </a:cubicBezTo>
                    <a:cubicBezTo>
                      <a:pt x="158628" y="954467"/>
                      <a:pt x="25701" y="1055220"/>
                      <a:pt x="25701" y="1055220"/>
                    </a:cubicBezTo>
                    <a:cubicBezTo>
                      <a:pt x="-6472" y="1078080"/>
                      <a:pt x="15541" y="1060300"/>
                      <a:pt x="15541" y="1060300"/>
                    </a:cubicBezTo>
                    <a:cubicBezTo>
                      <a:pt x="66341" y="1046753"/>
                      <a:pt x="284781" y="967167"/>
                      <a:pt x="330501" y="973940"/>
                    </a:cubicBezTo>
                    <a:cubicBezTo>
                      <a:pt x="376221" y="980713"/>
                      <a:pt x="293248" y="1061147"/>
                      <a:pt x="289861" y="1100940"/>
                    </a:cubicBezTo>
                    <a:cubicBezTo>
                      <a:pt x="286474" y="1140733"/>
                      <a:pt x="305948" y="1161053"/>
                      <a:pt x="310181" y="1212700"/>
                    </a:cubicBezTo>
                    <a:cubicBezTo>
                      <a:pt x="314414" y="1264347"/>
                      <a:pt x="326268" y="1374414"/>
                      <a:pt x="315261" y="1410820"/>
                    </a:cubicBezTo>
                    <a:cubicBezTo>
                      <a:pt x="304254" y="1447226"/>
                      <a:pt x="245834" y="1427753"/>
                      <a:pt x="244141" y="1431140"/>
                    </a:cubicBezTo>
                    <a:cubicBezTo>
                      <a:pt x="242448" y="1434527"/>
                      <a:pt x="294094" y="1398120"/>
                      <a:pt x="305101" y="1431140"/>
                    </a:cubicBezTo>
                    <a:cubicBezTo>
                      <a:pt x="316108" y="1464160"/>
                      <a:pt x="310181" y="1629260"/>
                      <a:pt x="310181" y="1629260"/>
                    </a:cubicBezTo>
                    <a:cubicBezTo>
                      <a:pt x="308488" y="1662280"/>
                      <a:pt x="305101" y="1615713"/>
                      <a:pt x="294941" y="1629260"/>
                    </a:cubicBezTo>
                    <a:cubicBezTo>
                      <a:pt x="284781" y="1642807"/>
                      <a:pt x="239908" y="1685987"/>
                      <a:pt x="249221" y="1710540"/>
                    </a:cubicBezTo>
                    <a:cubicBezTo>
                      <a:pt x="258534" y="1735093"/>
                      <a:pt x="333888" y="1745253"/>
                      <a:pt x="350821" y="1776580"/>
                    </a:cubicBezTo>
                    <a:cubicBezTo>
                      <a:pt x="367754" y="1807907"/>
                      <a:pt x="350821" y="1898500"/>
                      <a:pt x="350821" y="1898500"/>
                    </a:cubicBezTo>
                    <a:cubicBezTo>
                      <a:pt x="350821" y="1923053"/>
                      <a:pt x="342354" y="1908660"/>
                      <a:pt x="350821" y="1923900"/>
                    </a:cubicBezTo>
                    <a:cubicBezTo>
                      <a:pt x="359288" y="1939140"/>
                      <a:pt x="385534" y="1957767"/>
                      <a:pt x="401621" y="1989940"/>
                    </a:cubicBezTo>
                    <a:cubicBezTo>
                      <a:pt x="417708" y="2022113"/>
                      <a:pt x="441414" y="2086460"/>
                      <a:pt x="447341" y="2116940"/>
                    </a:cubicBezTo>
                    <a:cubicBezTo>
                      <a:pt x="453268" y="2147420"/>
                      <a:pt x="443954" y="2144033"/>
                      <a:pt x="437181" y="2172820"/>
                    </a:cubicBezTo>
                    <a:cubicBezTo>
                      <a:pt x="430408" y="2201607"/>
                      <a:pt x="397388" y="2635100"/>
                      <a:pt x="406701" y="2289660"/>
                    </a:cubicBezTo>
                    <a:cubicBezTo>
                      <a:pt x="416014" y="1944220"/>
                      <a:pt x="483748" y="429533"/>
                      <a:pt x="467661" y="1052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フリーフォーム: 図形 286">
                <a:extLst>
                  <a:ext uri="{FF2B5EF4-FFF2-40B4-BE49-F238E27FC236}">
                    <a16:creationId xmlns:a16="http://schemas.microsoft.com/office/drawing/2014/main" id="{36C52A45-1E39-4451-A8D7-740BD1CB9A1B}"/>
                  </a:ext>
                </a:extLst>
              </p:cNvPr>
              <p:cNvSpPr/>
              <p:nvPr/>
            </p:nvSpPr>
            <p:spPr>
              <a:xfrm>
                <a:off x="3593335" y="2662237"/>
                <a:ext cx="174425" cy="458419"/>
              </a:xfrm>
              <a:custGeom>
                <a:avLst/>
                <a:gdLst>
                  <a:gd name="connsiteX0" fmla="*/ 174332 w 174425"/>
                  <a:gd name="connsiteY0" fmla="*/ 457730 h 458419"/>
                  <a:gd name="connsiteX1" fmla="*/ 51565 w 174425"/>
                  <a:gd name="connsiteY1" fmla="*/ 216430 h 458419"/>
                  <a:gd name="connsiteX2" fmla="*/ 765 w 174425"/>
                  <a:gd name="connsiteY2" fmla="*/ 530 h 458419"/>
                  <a:gd name="connsiteX3" fmla="*/ 30398 w 174425"/>
                  <a:gd name="connsiteY3" fmla="*/ 279930 h 458419"/>
                  <a:gd name="connsiteX4" fmla="*/ 174332 w 174425"/>
                  <a:gd name="connsiteY4" fmla="*/ 457730 h 45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25" h="458419">
                    <a:moveTo>
                      <a:pt x="174332" y="457730"/>
                    </a:moveTo>
                    <a:cubicBezTo>
                      <a:pt x="177860" y="447147"/>
                      <a:pt x="80493" y="292630"/>
                      <a:pt x="51565" y="216430"/>
                    </a:cubicBezTo>
                    <a:cubicBezTo>
                      <a:pt x="22637" y="140230"/>
                      <a:pt x="4293" y="-10053"/>
                      <a:pt x="765" y="530"/>
                    </a:cubicBezTo>
                    <a:cubicBezTo>
                      <a:pt x="-2763" y="11113"/>
                      <a:pt x="5704" y="205141"/>
                      <a:pt x="30398" y="279930"/>
                    </a:cubicBezTo>
                    <a:cubicBezTo>
                      <a:pt x="55092" y="354719"/>
                      <a:pt x="170804" y="468313"/>
                      <a:pt x="174332" y="4577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フリーフォーム: 図形 287">
                <a:extLst>
                  <a:ext uri="{FF2B5EF4-FFF2-40B4-BE49-F238E27FC236}">
                    <a16:creationId xmlns:a16="http://schemas.microsoft.com/office/drawing/2014/main" id="{760422F8-0BB6-48F7-ABCE-AC17723477D6}"/>
                  </a:ext>
                </a:extLst>
              </p:cNvPr>
              <p:cNvSpPr/>
              <p:nvPr/>
            </p:nvSpPr>
            <p:spPr>
              <a:xfrm>
                <a:off x="3396512" y="2806658"/>
                <a:ext cx="187496" cy="344191"/>
              </a:xfrm>
              <a:custGeom>
                <a:avLst/>
                <a:gdLst>
                  <a:gd name="connsiteX0" fmla="*/ 184888 w 187496"/>
                  <a:gd name="connsiteY0" fmla="*/ 338709 h 344191"/>
                  <a:gd name="connsiteX1" fmla="*/ 138321 w 187496"/>
                  <a:gd name="connsiteY1" fmla="*/ 304842 h 344191"/>
                  <a:gd name="connsiteX2" fmla="*/ 24021 w 187496"/>
                  <a:gd name="connsiteY2" fmla="*/ 186309 h 344191"/>
                  <a:gd name="connsiteX3" fmla="*/ 2855 w 187496"/>
                  <a:gd name="connsiteY3" fmla="*/ 42 h 344191"/>
                  <a:gd name="connsiteX4" fmla="*/ 66355 w 187496"/>
                  <a:gd name="connsiteY4" fmla="*/ 203242 h 344191"/>
                  <a:gd name="connsiteX5" fmla="*/ 184888 w 187496"/>
                  <a:gd name="connsiteY5" fmla="*/ 338709 h 344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496" h="344191">
                    <a:moveTo>
                      <a:pt x="184888" y="338709"/>
                    </a:moveTo>
                    <a:cubicBezTo>
                      <a:pt x="196882" y="355642"/>
                      <a:pt x="165132" y="330242"/>
                      <a:pt x="138321" y="304842"/>
                    </a:cubicBezTo>
                    <a:cubicBezTo>
                      <a:pt x="111510" y="279442"/>
                      <a:pt x="46599" y="237109"/>
                      <a:pt x="24021" y="186309"/>
                    </a:cubicBezTo>
                    <a:cubicBezTo>
                      <a:pt x="1443" y="135509"/>
                      <a:pt x="-4201" y="-2780"/>
                      <a:pt x="2855" y="42"/>
                    </a:cubicBezTo>
                    <a:cubicBezTo>
                      <a:pt x="9911" y="2864"/>
                      <a:pt x="31783" y="146797"/>
                      <a:pt x="66355" y="203242"/>
                    </a:cubicBezTo>
                    <a:cubicBezTo>
                      <a:pt x="100927" y="259686"/>
                      <a:pt x="172894" y="321776"/>
                      <a:pt x="184888" y="3387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フリーフォーム: 図形 288">
                <a:extLst>
                  <a:ext uri="{FF2B5EF4-FFF2-40B4-BE49-F238E27FC236}">
                    <a16:creationId xmlns:a16="http://schemas.microsoft.com/office/drawing/2014/main" id="{6930BF87-27B7-4556-9404-A6C1FA7B386F}"/>
                  </a:ext>
                </a:extLst>
              </p:cNvPr>
              <p:cNvSpPr/>
              <p:nvPr/>
            </p:nvSpPr>
            <p:spPr>
              <a:xfrm>
                <a:off x="3254995" y="2915570"/>
                <a:ext cx="250329" cy="255562"/>
              </a:xfrm>
              <a:custGeom>
                <a:avLst/>
                <a:gdLst>
                  <a:gd name="connsiteX0" fmla="*/ 250205 w 250329"/>
                  <a:gd name="connsiteY0" fmla="*/ 255197 h 255562"/>
                  <a:gd name="connsiteX1" fmla="*/ 174005 w 250329"/>
                  <a:gd name="connsiteY1" fmla="*/ 212863 h 255562"/>
                  <a:gd name="connsiteX2" fmla="*/ 51238 w 250329"/>
                  <a:gd name="connsiteY2" fmla="*/ 115497 h 255562"/>
                  <a:gd name="connsiteX3" fmla="*/ 4672 w 250329"/>
                  <a:gd name="connsiteY3" fmla="*/ 1197 h 255562"/>
                  <a:gd name="connsiteX4" fmla="*/ 157072 w 250329"/>
                  <a:gd name="connsiteY4" fmla="*/ 191697 h 255562"/>
                  <a:gd name="connsiteX5" fmla="*/ 250205 w 250329"/>
                  <a:gd name="connsiteY5" fmla="*/ 255197 h 255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329" h="255562">
                    <a:moveTo>
                      <a:pt x="250205" y="255197"/>
                    </a:moveTo>
                    <a:cubicBezTo>
                      <a:pt x="253027" y="258725"/>
                      <a:pt x="207166" y="236146"/>
                      <a:pt x="174005" y="212863"/>
                    </a:cubicBezTo>
                    <a:cubicBezTo>
                      <a:pt x="140844" y="189580"/>
                      <a:pt x="79460" y="150775"/>
                      <a:pt x="51238" y="115497"/>
                    </a:cubicBezTo>
                    <a:cubicBezTo>
                      <a:pt x="23016" y="80219"/>
                      <a:pt x="-12967" y="-11503"/>
                      <a:pt x="4672" y="1197"/>
                    </a:cubicBezTo>
                    <a:cubicBezTo>
                      <a:pt x="22311" y="13897"/>
                      <a:pt x="114033" y="150069"/>
                      <a:pt x="157072" y="191697"/>
                    </a:cubicBezTo>
                    <a:cubicBezTo>
                      <a:pt x="200111" y="233325"/>
                      <a:pt x="247383" y="251669"/>
                      <a:pt x="250205" y="2551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フリーフォーム: 図形 289">
                <a:extLst>
                  <a:ext uri="{FF2B5EF4-FFF2-40B4-BE49-F238E27FC236}">
                    <a16:creationId xmlns:a16="http://schemas.microsoft.com/office/drawing/2014/main" id="{A86B749B-5AC4-43F2-A7A9-D02A8BDDC2CC}"/>
                  </a:ext>
                </a:extLst>
              </p:cNvPr>
              <p:cNvSpPr/>
              <p:nvPr/>
            </p:nvSpPr>
            <p:spPr>
              <a:xfrm>
                <a:off x="3170138" y="3026635"/>
                <a:ext cx="276146" cy="203509"/>
              </a:xfrm>
              <a:custGeom>
                <a:avLst/>
                <a:gdLst>
                  <a:gd name="connsiteX0" fmla="*/ 275795 w 276146"/>
                  <a:gd name="connsiteY0" fmla="*/ 199165 h 203509"/>
                  <a:gd name="connsiteX1" fmla="*/ 136095 w 276146"/>
                  <a:gd name="connsiteY1" fmla="*/ 144132 h 203509"/>
                  <a:gd name="connsiteX2" fmla="*/ 629 w 276146"/>
                  <a:gd name="connsiteY2" fmla="*/ 198 h 203509"/>
                  <a:gd name="connsiteX3" fmla="*/ 93762 w 276146"/>
                  <a:gd name="connsiteY3" fmla="*/ 177998 h 203509"/>
                  <a:gd name="connsiteX4" fmla="*/ 275795 w 276146"/>
                  <a:gd name="connsiteY4" fmla="*/ 199165 h 203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146" h="203509">
                    <a:moveTo>
                      <a:pt x="275795" y="199165"/>
                    </a:moveTo>
                    <a:cubicBezTo>
                      <a:pt x="282850" y="193521"/>
                      <a:pt x="181956" y="177293"/>
                      <a:pt x="136095" y="144132"/>
                    </a:cubicBezTo>
                    <a:cubicBezTo>
                      <a:pt x="90234" y="110971"/>
                      <a:pt x="7684" y="-5446"/>
                      <a:pt x="629" y="198"/>
                    </a:cubicBezTo>
                    <a:cubicBezTo>
                      <a:pt x="-6426" y="5842"/>
                      <a:pt x="47195" y="145542"/>
                      <a:pt x="93762" y="177998"/>
                    </a:cubicBezTo>
                    <a:cubicBezTo>
                      <a:pt x="140329" y="210454"/>
                      <a:pt x="268740" y="204809"/>
                      <a:pt x="275795" y="1991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フリーフォーム: 図形 290">
                <a:extLst>
                  <a:ext uri="{FF2B5EF4-FFF2-40B4-BE49-F238E27FC236}">
                    <a16:creationId xmlns:a16="http://schemas.microsoft.com/office/drawing/2014/main" id="{6286E427-8BA2-4DFA-AB9C-5533DA736313}"/>
                  </a:ext>
                </a:extLst>
              </p:cNvPr>
              <p:cNvSpPr/>
              <p:nvPr/>
            </p:nvSpPr>
            <p:spPr>
              <a:xfrm>
                <a:off x="3142794" y="3225257"/>
                <a:ext cx="203354" cy="144290"/>
              </a:xfrm>
              <a:custGeom>
                <a:avLst/>
                <a:gdLst>
                  <a:gd name="connsiteX0" fmla="*/ 201539 w 203354"/>
                  <a:gd name="connsiteY0" fmla="*/ 93676 h 144290"/>
                  <a:gd name="connsiteX1" fmla="*/ 2573 w 203354"/>
                  <a:gd name="connsiteY1" fmla="*/ 543 h 144290"/>
                  <a:gd name="connsiteX2" fmla="*/ 95706 w 203354"/>
                  <a:gd name="connsiteY2" fmla="*/ 140243 h 144290"/>
                  <a:gd name="connsiteX3" fmla="*/ 201539 w 203354"/>
                  <a:gd name="connsiteY3" fmla="*/ 93676 h 14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354" h="144290">
                    <a:moveTo>
                      <a:pt x="201539" y="93676"/>
                    </a:moveTo>
                    <a:cubicBezTo>
                      <a:pt x="186017" y="70393"/>
                      <a:pt x="20212" y="-7218"/>
                      <a:pt x="2573" y="543"/>
                    </a:cubicBezTo>
                    <a:cubicBezTo>
                      <a:pt x="-15066" y="8304"/>
                      <a:pt x="62545" y="123310"/>
                      <a:pt x="95706" y="140243"/>
                    </a:cubicBezTo>
                    <a:cubicBezTo>
                      <a:pt x="128867" y="157176"/>
                      <a:pt x="217061" y="116959"/>
                      <a:pt x="201539" y="936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フリーフォーム: 図形 291">
                <a:extLst>
                  <a:ext uri="{FF2B5EF4-FFF2-40B4-BE49-F238E27FC236}">
                    <a16:creationId xmlns:a16="http://schemas.microsoft.com/office/drawing/2014/main" id="{E73DD949-9804-42E4-A824-57A7E0D614A7}"/>
                  </a:ext>
                </a:extLst>
              </p:cNvPr>
              <p:cNvSpPr/>
              <p:nvPr/>
            </p:nvSpPr>
            <p:spPr>
              <a:xfrm>
                <a:off x="3041293" y="3450167"/>
                <a:ext cx="292563" cy="53300"/>
              </a:xfrm>
              <a:custGeom>
                <a:avLst/>
                <a:gdLst>
                  <a:gd name="connsiteX0" fmla="*/ 290340 w 292563"/>
                  <a:gd name="connsiteY0" fmla="*/ 0 h 53300"/>
                  <a:gd name="connsiteX1" fmla="*/ 95607 w 292563"/>
                  <a:gd name="connsiteY1" fmla="*/ 50800 h 53300"/>
                  <a:gd name="connsiteX2" fmla="*/ 2474 w 292563"/>
                  <a:gd name="connsiteY2" fmla="*/ 38100 h 53300"/>
                  <a:gd name="connsiteX3" fmla="*/ 188740 w 292563"/>
                  <a:gd name="connsiteY3" fmla="*/ 50800 h 53300"/>
                  <a:gd name="connsiteX4" fmla="*/ 290340 w 292563"/>
                  <a:gd name="connsiteY4" fmla="*/ 0 h 5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563" h="53300">
                    <a:moveTo>
                      <a:pt x="290340" y="0"/>
                    </a:moveTo>
                    <a:cubicBezTo>
                      <a:pt x="274818" y="0"/>
                      <a:pt x="143584" y="44450"/>
                      <a:pt x="95607" y="50800"/>
                    </a:cubicBezTo>
                    <a:cubicBezTo>
                      <a:pt x="47630" y="57150"/>
                      <a:pt x="-13048" y="38100"/>
                      <a:pt x="2474" y="38100"/>
                    </a:cubicBezTo>
                    <a:cubicBezTo>
                      <a:pt x="17996" y="38100"/>
                      <a:pt x="140762" y="60678"/>
                      <a:pt x="188740" y="50800"/>
                    </a:cubicBezTo>
                    <a:cubicBezTo>
                      <a:pt x="236718" y="40922"/>
                      <a:pt x="305862" y="0"/>
                      <a:pt x="29034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フリーフォーム: 図形 292">
                <a:extLst>
                  <a:ext uri="{FF2B5EF4-FFF2-40B4-BE49-F238E27FC236}">
                    <a16:creationId xmlns:a16="http://schemas.microsoft.com/office/drawing/2014/main" id="{18DE34BF-757C-493F-832A-C6D481225420}"/>
                  </a:ext>
                </a:extLst>
              </p:cNvPr>
              <p:cNvSpPr/>
              <p:nvPr/>
            </p:nvSpPr>
            <p:spPr>
              <a:xfrm>
                <a:off x="2658765" y="3438612"/>
                <a:ext cx="636671" cy="322538"/>
              </a:xfrm>
              <a:custGeom>
                <a:avLst/>
                <a:gdLst>
                  <a:gd name="connsiteX0" fmla="*/ 630535 w 636671"/>
                  <a:gd name="connsiteY0" fmla="*/ 244388 h 322538"/>
                  <a:gd name="connsiteX1" fmla="*/ 338435 w 636671"/>
                  <a:gd name="connsiteY1" fmla="*/ 320588 h 322538"/>
                  <a:gd name="connsiteX2" fmla="*/ 105602 w 636671"/>
                  <a:gd name="connsiteY2" fmla="*/ 147021 h 322538"/>
                  <a:gd name="connsiteX3" fmla="*/ 4002 w 636671"/>
                  <a:gd name="connsiteY3" fmla="*/ 3088 h 322538"/>
                  <a:gd name="connsiteX4" fmla="*/ 232602 w 636671"/>
                  <a:gd name="connsiteY4" fmla="*/ 286721 h 322538"/>
                  <a:gd name="connsiteX5" fmla="*/ 512002 w 636671"/>
                  <a:gd name="connsiteY5" fmla="*/ 307888 h 322538"/>
                  <a:gd name="connsiteX6" fmla="*/ 630535 w 636671"/>
                  <a:gd name="connsiteY6" fmla="*/ 244388 h 32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6671" h="322538">
                    <a:moveTo>
                      <a:pt x="630535" y="244388"/>
                    </a:moveTo>
                    <a:cubicBezTo>
                      <a:pt x="601607" y="246505"/>
                      <a:pt x="425924" y="336816"/>
                      <a:pt x="338435" y="320588"/>
                    </a:cubicBezTo>
                    <a:cubicBezTo>
                      <a:pt x="250946" y="304360"/>
                      <a:pt x="161341" y="199938"/>
                      <a:pt x="105602" y="147021"/>
                    </a:cubicBezTo>
                    <a:cubicBezTo>
                      <a:pt x="49863" y="94104"/>
                      <a:pt x="-17165" y="-20195"/>
                      <a:pt x="4002" y="3088"/>
                    </a:cubicBezTo>
                    <a:cubicBezTo>
                      <a:pt x="25169" y="26371"/>
                      <a:pt x="147935" y="235921"/>
                      <a:pt x="232602" y="286721"/>
                    </a:cubicBezTo>
                    <a:cubicBezTo>
                      <a:pt x="317269" y="337521"/>
                      <a:pt x="443563" y="314944"/>
                      <a:pt x="512002" y="307888"/>
                    </a:cubicBezTo>
                    <a:cubicBezTo>
                      <a:pt x="580441" y="300833"/>
                      <a:pt x="659463" y="242271"/>
                      <a:pt x="630535" y="2443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フリーフォーム: 図形 293">
                <a:extLst>
                  <a:ext uri="{FF2B5EF4-FFF2-40B4-BE49-F238E27FC236}">
                    <a16:creationId xmlns:a16="http://schemas.microsoft.com/office/drawing/2014/main" id="{0EA34466-00BD-4F6F-84D1-2A0E1414D9E0}"/>
                  </a:ext>
                </a:extLst>
              </p:cNvPr>
              <p:cNvSpPr/>
              <p:nvPr/>
            </p:nvSpPr>
            <p:spPr>
              <a:xfrm>
                <a:off x="2652728" y="3482296"/>
                <a:ext cx="257491" cy="294351"/>
              </a:xfrm>
              <a:custGeom>
                <a:avLst/>
                <a:gdLst>
                  <a:gd name="connsiteX0" fmla="*/ 1572 w 257491"/>
                  <a:gd name="connsiteY0" fmla="*/ 679 h 294351"/>
                  <a:gd name="connsiteX1" fmla="*/ 173022 w 257491"/>
                  <a:gd name="connsiteY1" fmla="*/ 245154 h 294351"/>
                  <a:gd name="connsiteX2" fmla="*/ 255572 w 257491"/>
                  <a:gd name="connsiteY2" fmla="*/ 289604 h 294351"/>
                  <a:gd name="connsiteX3" fmla="*/ 96822 w 257491"/>
                  <a:gd name="connsiteY3" fmla="*/ 175304 h 294351"/>
                  <a:gd name="connsiteX4" fmla="*/ 1572 w 257491"/>
                  <a:gd name="connsiteY4" fmla="*/ 679 h 294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491" h="294351">
                    <a:moveTo>
                      <a:pt x="1572" y="679"/>
                    </a:moveTo>
                    <a:cubicBezTo>
                      <a:pt x="14272" y="12321"/>
                      <a:pt x="130689" y="197000"/>
                      <a:pt x="173022" y="245154"/>
                    </a:cubicBezTo>
                    <a:cubicBezTo>
                      <a:pt x="215355" y="293308"/>
                      <a:pt x="268272" y="301246"/>
                      <a:pt x="255572" y="289604"/>
                    </a:cubicBezTo>
                    <a:cubicBezTo>
                      <a:pt x="242872" y="277962"/>
                      <a:pt x="137568" y="220283"/>
                      <a:pt x="96822" y="175304"/>
                    </a:cubicBezTo>
                    <a:cubicBezTo>
                      <a:pt x="56076" y="130325"/>
                      <a:pt x="-11128" y="-10963"/>
                      <a:pt x="1572" y="6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フリーフォーム: 図形 294">
                <a:extLst>
                  <a:ext uri="{FF2B5EF4-FFF2-40B4-BE49-F238E27FC236}">
                    <a16:creationId xmlns:a16="http://schemas.microsoft.com/office/drawing/2014/main" id="{2FA98AC1-D8F8-4B74-BB7D-F40C1B762524}"/>
                  </a:ext>
                </a:extLst>
              </p:cNvPr>
              <p:cNvSpPr/>
              <p:nvPr/>
            </p:nvSpPr>
            <p:spPr>
              <a:xfrm>
                <a:off x="2641044" y="3817797"/>
                <a:ext cx="312156" cy="181130"/>
              </a:xfrm>
              <a:custGeom>
                <a:avLst/>
                <a:gdLst>
                  <a:gd name="connsiteX0" fmla="*/ 556 w 312156"/>
                  <a:gd name="connsiteY0" fmla="*/ 1728 h 181130"/>
                  <a:gd name="connsiteX1" fmla="*/ 168831 w 312156"/>
                  <a:gd name="connsiteY1" fmla="*/ 147778 h 181130"/>
                  <a:gd name="connsiteX2" fmla="*/ 311706 w 312156"/>
                  <a:gd name="connsiteY2" fmla="*/ 176353 h 181130"/>
                  <a:gd name="connsiteX3" fmla="*/ 121206 w 312156"/>
                  <a:gd name="connsiteY3" fmla="*/ 74753 h 181130"/>
                  <a:gd name="connsiteX4" fmla="*/ 556 w 312156"/>
                  <a:gd name="connsiteY4" fmla="*/ 1728 h 181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156" h="181130">
                    <a:moveTo>
                      <a:pt x="556" y="1728"/>
                    </a:moveTo>
                    <a:cubicBezTo>
                      <a:pt x="8493" y="13899"/>
                      <a:pt x="116973" y="118674"/>
                      <a:pt x="168831" y="147778"/>
                    </a:cubicBezTo>
                    <a:cubicBezTo>
                      <a:pt x="220689" y="176882"/>
                      <a:pt x="319643" y="188524"/>
                      <a:pt x="311706" y="176353"/>
                    </a:cubicBezTo>
                    <a:cubicBezTo>
                      <a:pt x="303769" y="164182"/>
                      <a:pt x="170948" y="104916"/>
                      <a:pt x="121206" y="74753"/>
                    </a:cubicBezTo>
                    <a:cubicBezTo>
                      <a:pt x="71464" y="44591"/>
                      <a:pt x="-7381" y="-10443"/>
                      <a:pt x="556" y="17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フリーフォーム: 図形 295">
                <a:extLst>
                  <a:ext uri="{FF2B5EF4-FFF2-40B4-BE49-F238E27FC236}">
                    <a16:creationId xmlns:a16="http://schemas.microsoft.com/office/drawing/2014/main" id="{9AD1A3AD-92C2-4314-BFE9-FF9DCE6F4628}"/>
                  </a:ext>
                </a:extLst>
              </p:cNvPr>
              <p:cNvSpPr/>
              <p:nvPr/>
            </p:nvSpPr>
            <p:spPr>
              <a:xfrm>
                <a:off x="2588205" y="4371972"/>
                <a:ext cx="381240" cy="73355"/>
              </a:xfrm>
              <a:custGeom>
                <a:avLst/>
                <a:gdLst>
                  <a:gd name="connsiteX0" fmla="*/ 2595 w 381240"/>
                  <a:gd name="connsiteY0" fmla="*/ 3 h 73355"/>
                  <a:gd name="connsiteX1" fmla="*/ 272470 w 381240"/>
                  <a:gd name="connsiteY1" fmla="*/ 73028 h 73355"/>
                  <a:gd name="connsiteX2" fmla="*/ 377245 w 381240"/>
                  <a:gd name="connsiteY2" fmla="*/ 28578 h 73355"/>
                  <a:gd name="connsiteX3" fmla="*/ 148645 w 381240"/>
                  <a:gd name="connsiteY3" fmla="*/ 69853 h 73355"/>
                  <a:gd name="connsiteX4" fmla="*/ 2595 w 381240"/>
                  <a:gd name="connsiteY4" fmla="*/ 3 h 73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40" h="73355">
                    <a:moveTo>
                      <a:pt x="2595" y="3"/>
                    </a:moveTo>
                    <a:cubicBezTo>
                      <a:pt x="23232" y="532"/>
                      <a:pt x="210028" y="68266"/>
                      <a:pt x="272470" y="73028"/>
                    </a:cubicBezTo>
                    <a:cubicBezTo>
                      <a:pt x="334912" y="77790"/>
                      <a:pt x="397882" y="29107"/>
                      <a:pt x="377245" y="28578"/>
                    </a:cubicBezTo>
                    <a:cubicBezTo>
                      <a:pt x="356608" y="28049"/>
                      <a:pt x="207912" y="71970"/>
                      <a:pt x="148645" y="69853"/>
                    </a:cubicBezTo>
                    <a:cubicBezTo>
                      <a:pt x="89378" y="67736"/>
                      <a:pt x="-18042" y="-526"/>
                      <a:pt x="2595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フリーフォーム: 図形 296">
                <a:extLst>
                  <a:ext uri="{FF2B5EF4-FFF2-40B4-BE49-F238E27FC236}">
                    <a16:creationId xmlns:a16="http://schemas.microsoft.com/office/drawing/2014/main" id="{FFE44542-B21A-4611-9AFB-B750470681B2}"/>
                  </a:ext>
                </a:extLst>
              </p:cNvPr>
              <p:cNvSpPr/>
              <p:nvPr/>
            </p:nvSpPr>
            <p:spPr>
              <a:xfrm>
                <a:off x="2603500" y="4603750"/>
                <a:ext cx="184150" cy="254000"/>
              </a:xfrm>
              <a:custGeom>
                <a:avLst/>
                <a:gdLst>
                  <a:gd name="connsiteX0" fmla="*/ 0 w 184150"/>
                  <a:gd name="connsiteY0" fmla="*/ 0 h 254000"/>
                  <a:gd name="connsiteX1" fmla="*/ 184150 w 184150"/>
                  <a:gd name="connsiteY1" fmla="*/ 25400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150" h="254000">
                    <a:moveTo>
                      <a:pt x="0" y="0"/>
                    </a:moveTo>
                    <a:lnTo>
                      <a:pt x="184150" y="254000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フリーフォーム: 図形 297">
                <a:extLst>
                  <a:ext uri="{FF2B5EF4-FFF2-40B4-BE49-F238E27FC236}">
                    <a16:creationId xmlns:a16="http://schemas.microsoft.com/office/drawing/2014/main" id="{1EC18B29-125C-469F-BF63-B732EAE80C12}"/>
                  </a:ext>
                </a:extLst>
              </p:cNvPr>
              <p:cNvSpPr/>
              <p:nvPr/>
            </p:nvSpPr>
            <p:spPr>
              <a:xfrm>
                <a:off x="2603290" y="4634462"/>
                <a:ext cx="189945" cy="183114"/>
              </a:xfrm>
              <a:custGeom>
                <a:avLst/>
                <a:gdLst>
                  <a:gd name="connsiteX0" fmla="*/ 210 w 189945"/>
                  <a:gd name="connsiteY0" fmla="*/ 1038 h 183114"/>
                  <a:gd name="connsiteX1" fmla="*/ 73235 w 189945"/>
                  <a:gd name="connsiteY1" fmla="*/ 48663 h 183114"/>
                  <a:gd name="connsiteX2" fmla="*/ 184360 w 189945"/>
                  <a:gd name="connsiteY2" fmla="*/ 156613 h 183114"/>
                  <a:gd name="connsiteX3" fmla="*/ 165310 w 189945"/>
                  <a:gd name="connsiteY3" fmla="*/ 178838 h 183114"/>
                  <a:gd name="connsiteX4" fmla="*/ 95460 w 189945"/>
                  <a:gd name="connsiteY4" fmla="*/ 89938 h 183114"/>
                  <a:gd name="connsiteX5" fmla="*/ 210 w 189945"/>
                  <a:gd name="connsiteY5" fmla="*/ 1038 h 18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945" h="183114">
                    <a:moveTo>
                      <a:pt x="210" y="1038"/>
                    </a:moveTo>
                    <a:cubicBezTo>
                      <a:pt x="-3494" y="-5841"/>
                      <a:pt x="42543" y="22734"/>
                      <a:pt x="73235" y="48663"/>
                    </a:cubicBezTo>
                    <a:cubicBezTo>
                      <a:pt x="103927" y="74592"/>
                      <a:pt x="169014" y="134917"/>
                      <a:pt x="184360" y="156613"/>
                    </a:cubicBezTo>
                    <a:cubicBezTo>
                      <a:pt x="199706" y="178309"/>
                      <a:pt x="180126" y="189950"/>
                      <a:pt x="165310" y="178838"/>
                    </a:cubicBezTo>
                    <a:cubicBezTo>
                      <a:pt x="150494" y="167726"/>
                      <a:pt x="119272" y="116925"/>
                      <a:pt x="95460" y="89938"/>
                    </a:cubicBezTo>
                    <a:cubicBezTo>
                      <a:pt x="71648" y="62951"/>
                      <a:pt x="3914" y="7917"/>
                      <a:pt x="210" y="10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フリーフォーム: 図形 298">
                <a:extLst>
                  <a:ext uri="{FF2B5EF4-FFF2-40B4-BE49-F238E27FC236}">
                    <a16:creationId xmlns:a16="http://schemas.microsoft.com/office/drawing/2014/main" id="{E9A81A5C-EED8-44FB-BCAA-2E9820F9D5CA}"/>
                  </a:ext>
                </a:extLst>
              </p:cNvPr>
              <p:cNvSpPr/>
              <p:nvPr/>
            </p:nvSpPr>
            <p:spPr>
              <a:xfrm>
                <a:off x="2610773" y="4852189"/>
                <a:ext cx="330742" cy="189954"/>
              </a:xfrm>
              <a:custGeom>
                <a:avLst/>
                <a:gdLst>
                  <a:gd name="connsiteX0" fmla="*/ 8602 w 330742"/>
                  <a:gd name="connsiteY0" fmla="*/ 2386 h 189954"/>
                  <a:gd name="connsiteX1" fmla="*/ 24477 w 330742"/>
                  <a:gd name="connsiteY1" fmla="*/ 53186 h 189954"/>
                  <a:gd name="connsiteX2" fmla="*/ 192752 w 330742"/>
                  <a:gd name="connsiteY2" fmla="*/ 157961 h 189954"/>
                  <a:gd name="connsiteX3" fmla="*/ 329277 w 330742"/>
                  <a:gd name="connsiteY3" fmla="*/ 148436 h 189954"/>
                  <a:gd name="connsiteX4" fmla="*/ 249902 w 330742"/>
                  <a:gd name="connsiteY4" fmla="*/ 189711 h 189954"/>
                  <a:gd name="connsiteX5" fmla="*/ 24477 w 330742"/>
                  <a:gd name="connsiteY5" fmla="*/ 126211 h 189954"/>
                  <a:gd name="connsiteX6" fmla="*/ 8602 w 330742"/>
                  <a:gd name="connsiteY6" fmla="*/ 2386 h 18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742" h="189954">
                    <a:moveTo>
                      <a:pt x="8602" y="2386"/>
                    </a:moveTo>
                    <a:cubicBezTo>
                      <a:pt x="8602" y="-9785"/>
                      <a:pt x="-6215" y="27257"/>
                      <a:pt x="24477" y="53186"/>
                    </a:cubicBezTo>
                    <a:cubicBezTo>
                      <a:pt x="55169" y="79115"/>
                      <a:pt x="141952" y="142086"/>
                      <a:pt x="192752" y="157961"/>
                    </a:cubicBezTo>
                    <a:cubicBezTo>
                      <a:pt x="243552" y="173836"/>
                      <a:pt x="319752" y="143144"/>
                      <a:pt x="329277" y="148436"/>
                    </a:cubicBezTo>
                    <a:cubicBezTo>
                      <a:pt x="338802" y="153728"/>
                      <a:pt x="300702" y="193415"/>
                      <a:pt x="249902" y="189711"/>
                    </a:cubicBezTo>
                    <a:cubicBezTo>
                      <a:pt x="199102" y="186007"/>
                      <a:pt x="67869" y="153728"/>
                      <a:pt x="24477" y="126211"/>
                    </a:cubicBezTo>
                    <a:cubicBezTo>
                      <a:pt x="-18915" y="98694"/>
                      <a:pt x="8602" y="14557"/>
                      <a:pt x="8602" y="23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フリーフォーム: 図形 299">
                <a:extLst>
                  <a:ext uri="{FF2B5EF4-FFF2-40B4-BE49-F238E27FC236}">
                    <a16:creationId xmlns:a16="http://schemas.microsoft.com/office/drawing/2014/main" id="{5BFBBF10-B42C-4D3E-B552-5A758A119D4B}"/>
                  </a:ext>
                </a:extLst>
              </p:cNvPr>
              <p:cNvSpPr/>
              <p:nvPr/>
            </p:nvSpPr>
            <p:spPr>
              <a:xfrm>
                <a:off x="2651907" y="5114346"/>
                <a:ext cx="376011" cy="119963"/>
              </a:xfrm>
              <a:custGeom>
                <a:avLst/>
                <a:gdLst>
                  <a:gd name="connsiteX0" fmla="*/ 5568 w 376011"/>
                  <a:gd name="connsiteY0" fmla="*/ 579 h 119963"/>
                  <a:gd name="connsiteX1" fmla="*/ 199243 w 376011"/>
                  <a:gd name="connsiteY1" fmla="*/ 51379 h 119963"/>
                  <a:gd name="connsiteX2" fmla="*/ 373868 w 376011"/>
                  <a:gd name="connsiteY2" fmla="*/ 6929 h 119963"/>
                  <a:gd name="connsiteX3" fmla="*/ 281793 w 376011"/>
                  <a:gd name="connsiteY3" fmla="*/ 114879 h 119963"/>
                  <a:gd name="connsiteX4" fmla="*/ 69068 w 376011"/>
                  <a:gd name="connsiteY4" fmla="*/ 92654 h 119963"/>
                  <a:gd name="connsiteX5" fmla="*/ 5568 w 376011"/>
                  <a:gd name="connsiteY5" fmla="*/ 579 h 11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011" h="119963">
                    <a:moveTo>
                      <a:pt x="5568" y="579"/>
                    </a:moveTo>
                    <a:cubicBezTo>
                      <a:pt x="27264" y="-6300"/>
                      <a:pt x="137860" y="50321"/>
                      <a:pt x="199243" y="51379"/>
                    </a:cubicBezTo>
                    <a:cubicBezTo>
                      <a:pt x="260626" y="52437"/>
                      <a:pt x="360110" y="-3654"/>
                      <a:pt x="373868" y="6929"/>
                    </a:cubicBezTo>
                    <a:cubicBezTo>
                      <a:pt x="387626" y="17512"/>
                      <a:pt x="332593" y="100592"/>
                      <a:pt x="281793" y="114879"/>
                    </a:cubicBezTo>
                    <a:cubicBezTo>
                      <a:pt x="230993" y="129166"/>
                      <a:pt x="108226" y="110646"/>
                      <a:pt x="69068" y="92654"/>
                    </a:cubicBezTo>
                    <a:cubicBezTo>
                      <a:pt x="29910" y="74662"/>
                      <a:pt x="-16128" y="7458"/>
                      <a:pt x="5568" y="5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フリーフォーム: 図形 300">
                <a:extLst>
                  <a:ext uri="{FF2B5EF4-FFF2-40B4-BE49-F238E27FC236}">
                    <a16:creationId xmlns:a16="http://schemas.microsoft.com/office/drawing/2014/main" id="{B94AA11D-B7CE-4E85-B7C3-71015E9568E2}"/>
                  </a:ext>
                </a:extLst>
              </p:cNvPr>
              <p:cNvSpPr/>
              <p:nvPr/>
            </p:nvSpPr>
            <p:spPr>
              <a:xfrm>
                <a:off x="4704033" y="2311379"/>
                <a:ext cx="259983" cy="793263"/>
              </a:xfrm>
              <a:custGeom>
                <a:avLst/>
                <a:gdLst>
                  <a:gd name="connsiteX0" fmla="*/ 101647 w 259983"/>
                  <a:gd name="connsiteY0" fmla="*/ 21 h 793263"/>
                  <a:gd name="connsiteX1" fmla="*/ 20367 w 259983"/>
                  <a:gd name="connsiteY1" fmla="*/ 350541 h 793263"/>
                  <a:gd name="connsiteX2" fmla="*/ 259127 w 259983"/>
                  <a:gd name="connsiteY2" fmla="*/ 777261 h 793263"/>
                  <a:gd name="connsiteX3" fmla="*/ 96567 w 259983"/>
                  <a:gd name="connsiteY3" fmla="*/ 670581 h 793263"/>
                  <a:gd name="connsiteX4" fmla="*/ 47 w 259983"/>
                  <a:gd name="connsiteY4" fmla="*/ 365781 h 793263"/>
                  <a:gd name="connsiteX5" fmla="*/ 101647 w 259983"/>
                  <a:gd name="connsiteY5" fmla="*/ 21 h 79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983" h="793263">
                    <a:moveTo>
                      <a:pt x="101647" y="21"/>
                    </a:moveTo>
                    <a:cubicBezTo>
                      <a:pt x="105034" y="-2519"/>
                      <a:pt x="-5880" y="221001"/>
                      <a:pt x="20367" y="350541"/>
                    </a:cubicBezTo>
                    <a:cubicBezTo>
                      <a:pt x="46614" y="480081"/>
                      <a:pt x="246427" y="723921"/>
                      <a:pt x="259127" y="777261"/>
                    </a:cubicBezTo>
                    <a:cubicBezTo>
                      <a:pt x="271827" y="830601"/>
                      <a:pt x="139747" y="739161"/>
                      <a:pt x="96567" y="670581"/>
                    </a:cubicBezTo>
                    <a:cubicBezTo>
                      <a:pt x="53387" y="602001"/>
                      <a:pt x="2587" y="478388"/>
                      <a:pt x="47" y="365781"/>
                    </a:cubicBezTo>
                    <a:cubicBezTo>
                      <a:pt x="-2493" y="253174"/>
                      <a:pt x="98260" y="2561"/>
                      <a:pt x="101647" y="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フリーフォーム: 図形 301">
                <a:extLst>
                  <a:ext uri="{FF2B5EF4-FFF2-40B4-BE49-F238E27FC236}">
                    <a16:creationId xmlns:a16="http://schemas.microsoft.com/office/drawing/2014/main" id="{4673C3C1-1C41-4E69-B535-96A062BAD79D}"/>
                  </a:ext>
                </a:extLst>
              </p:cNvPr>
              <p:cNvSpPr/>
              <p:nvPr/>
            </p:nvSpPr>
            <p:spPr>
              <a:xfrm>
                <a:off x="4629007" y="2830818"/>
                <a:ext cx="136083" cy="244269"/>
              </a:xfrm>
              <a:custGeom>
                <a:avLst/>
                <a:gdLst>
                  <a:gd name="connsiteX0" fmla="*/ 136033 w 136083"/>
                  <a:gd name="connsiteY0" fmla="*/ 242582 h 244269"/>
                  <a:gd name="connsiteX1" fmla="*/ 24273 w 136083"/>
                  <a:gd name="connsiteY1" fmla="*/ 3822 h 244269"/>
                  <a:gd name="connsiteX2" fmla="*/ 9033 w 136083"/>
                  <a:gd name="connsiteY2" fmla="*/ 105422 h 244269"/>
                  <a:gd name="connsiteX3" fmla="*/ 136033 w 136083"/>
                  <a:gd name="connsiteY3" fmla="*/ 242582 h 24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83" h="244269">
                    <a:moveTo>
                      <a:pt x="136033" y="242582"/>
                    </a:moveTo>
                    <a:cubicBezTo>
                      <a:pt x="138573" y="225649"/>
                      <a:pt x="45440" y="26682"/>
                      <a:pt x="24273" y="3822"/>
                    </a:cubicBezTo>
                    <a:cubicBezTo>
                      <a:pt x="3106" y="-19038"/>
                      <a:pt x="-9594" y="66475"/>
                      <a:pt x="9033" y="105422"/>
                    </a:cubicBezTo>
                    <a:cubicBezTo>
                      <a:pt x="27660" y="144369"/>
                      <a:pt x="133493" y="259515"/>
                      <a:pt x="136033" y="2425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フリーフォーム: 図形 302">
                <a:extLst>
                  <a:ext uri="{FF2B5EF4-FFF2-40B4-BE49-F238E27FC236}">
                    <a16:creationId xmlns:a16="http://schemas.microsoft.com/office/drawing/2014/main" id="{81381439-002A-4419-93F9-6FBC1F6E689C}"/>
                  </a:ext>
                </a:extLst>
              </p:cNvPr>
              <p:cNvSpPr/>
              <p:nvPr/>
            </p:nvSpPr>
            <p:spPr>
              <a:xfrm>
                <a:off x="4428559" y="2431893"/>
                <a:ext cx="272901" cy="641423"/>
              </a:xfrm>
              <a:custGeom>
                <a:avLst/>
                <a:gdLst>
                  <a:gd name="connsiteX0" fmla="*/ 260281 w 272901"/>
                  <a:gd name="connsiteY0" fmla="*/ 616107 h 641423"/>
                  <a:gd name="connsiteX1" fmla="*/ 214561 w 272901"/>
                  <a:gd name="connsiteY1" fmla="*/ 595787 h 641423"/>
                  <a:gd name="connsiteX2" fmla="*/ 57081 w 272901"/>
                  <a:gd name="connsiteY2" fmla="*/ 402747 h 641423"/>
                  <a:gd name="connsiteX3" fmla="*/ 16441 w 272901"/>
                  <a:gd name="connsiteY3" fmla="*/ 189387 h 641423"/>
                  <a:gd name="connsiteX4" fmla="*/ 138361 w 272901"/>
                  <a:gd name="connsiteY4" fmla="*/ 1427 h 641423"/>
                  <a:gd name="connsiteX5" fmla="*/ 1201 w 272901"/>
                  <a:gd name="connsiteY5" fmla="*/ 290987 h 641423"/>
                  <a:gd name="connsiteX6" fmla="*/ 260281 w 272901"/>
                  <a:gd name="connsiteY6" fmla="*/ 616107 h 64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901" h="641423">
                    <a:moveTo>
                      <a:pt x="260281" y="616107"/>
                    </a:moveTo>
                    <a:cubicBezTo>
                      <a:pt x="295841" y="666907"/>
                      <a:pt x="248428" y="631347"/>
                      <a:pt x="214561" y="595787"/>
                    </a:cubicBezTo>
                    <a:cubicBezTo>
                      <a:pt x="180694" y="560227"/>
                      <a:pt x="90101" y="470480"/>
                      <a:pt x="57081" y="402747"/>
                    </a:cubicBezTo>
                    <a:cubicBezTo>
                      <a:pt x="24061" y="335014"/>
                      <a:pt x="2894" y="256274"/>
                      <a:pt x="16441" y="189387"/>
                    </a:cubicBezTo>
                    <a:cubicBezTo>
                      <a:pt x="29988" y="122500"/>
                      <a:pt x="140901" y="-15506"/>
                      <a:pt x="138361" y="1427"/>
                    </a:cubicBezTo>
                    <a:cubicBezTo>
                      <a:pt x="135821" y="18360"/>
                      <a:pt x="-14886" y="187694"/>
                      <a:pt x="1201" y="290987"/>
                    </a:cubicBezTo>
                    <a:cubicBezTo>
                      <a:pt x="17288" y="394280"/>
                      <a:pt x="224721" y="565307"/>
                      <a:pt x="260281" y="6161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左中かっこ 303">
                <a:extLst>
                  <a:ext uri="{FF2B5EF4-FFF2-40B4-BE49-F238E27FC236}">
                    <a16:creationId xmlns:a16="http://schemas.microsoft.com/office/drawing/2014/main" id="{14EB6C7D-0773-42BE-BB7C-66A89161CF88}"/>
                  </a:ext>
                </a:extLst>
              </p:cNvPr>
              <p:cNvSpPr/>
              <p:nvPr/>
            </p:nvSpPr>
            <p:spPr>
              <a:xfrm>
                <a:off x="4447096" y="2950920"/>
                <a:ext cx="45719" cy="45719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フリーフォーム: 図形 304">
                <a:extLst>
                  <a:ext uri="{FF2B5EF4-FFF2-40B4-BE49-F238E27FC236}">
                    <a16:creationId xmlns:a16="http://schemas.microsoft.com/office/drawing/2014/main" id="{ACB92AB4-5A1A-409B-A4CE-51D4EEAB66E9}"/>
                  </a:ext>
                </a:extLst>
              </p:cNvPr>
              <p:cNvSpPr/>
              <p:nvPr/>
            </p:nvSpPr>
            <p:spPr>
              <a:xfrm>
                <a:off x="4208592" y="2569629"/>
                <a:ext cx="369610" cy="495664"/>
              </a:xfrm>
              <a:custGeom>
                <a:avLst/>
                <a:gdLst>
                  <a:gd name="connsiteX0" fmla="*/ 368488 w 369610"/>
                  <a:gd name="connsiteY0" fmla="*/ 493611 h 495664"/>
                  <a:gd name="connsiteX1" fmla="*/ 114488 w 369610"/>
                  <a:gd name="connsiteY1" fmla="*/ 310731 h 495664"/>
                  <a:gd name="connsiteX2" fmla="*/ 2728 w 369610"/>
                  <a:gd name="connsiteY2" fmla="*/ 851 h 495664"/>
                  <a:gd name="connsiteX3" fmla="*/ 48448 w 369610"/>
                  <a:gd name="connsiteY3" fmla="*/ 224371 h 495664"/>
                  <a:gd name="connsiteX4" fmla="*/ 200848 w 369610"/>
                  <a:gd name="connsiteY4" fmla="*/ 397091 h 495664"/>
                  <a:gd name="connsiteX5" fmla="*/ 368488 w 369610"/>
                  <a:gd name="connsiteY5" fmla="*/ 493611 h 495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610" h="495664">
                    <a:moveTo>
                      <a:pt x="368488" y="493611"/>
                    </a:moveTo>
                    <a:cubicBezTo>
                      <a:pt x="354095" y="479218"/>
                      <a:pt x="175448" y="392858"/>
                      <a:pt x="114488" y="310731"/>
                    </a:cubicBezTo>
                    <a:cubicBezTo>
                      <a:pt x="53528" y="228604"/>
                      <a:pt x="13735" y="15244"/>
                      <a:pt x="2728" y="851"/>
                    </a:cubicBezTo>
                    <a:cubicBezTo>
                      <a:pt x="-8279" y="-13542"/>
                      <a:pt x="15428" y="158331"/>
                      <a:pt x="48448" y="224371"/>
                    </a:cubicBezTo>
                    <a:cubicBezTo>
                      <a:pt x="81468" y="290411"/>
                      <a:pt x="146661" y="350524"/>
                      <a:pt x="200848" y="397091"/>
                    </a:cubicBezTo>
                    <a:cubicBezTo>
                      <a:pt x="255035" y="443658"/>
                      <a:pt x="382881" y="508004"/>
                      <a:pt x="368488" y="4936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フリーフォーム: 図形 305">
                <a:extLst>
                  <a:ext uri="{FF2B5EF4-FFF2-40B4-BE49-F238E27FC236}">
                    <a16:creationId xmlns:a16="http://schemas.microsoft.com/office/drawing/2014/main" id="{20C56D26-F524-4C4F-BF5A-51AED5B34286}"/>
                  </a:ext>
                </a:extLst>
              </p:cNvPr>
              <p:cNvSpPr/>
              <p:nvPr/>
            </p:nvSpPr>
            <p:spPr>
              <a:xfrm>
                <a:off x="3833364" y="2605718"/>
                <a:ext cx="536932" cy="397273"/>
              </a:xfrm>
              <a:custGeom>
                <a:avLst/>
                <a:gdLst>
                  <a:gd name="connsiteX0" fmla="*/ 17276 w 536932"/>
                  <a:gd name="connsiteY0" fmla="*/ 322 h 397273"/>
                  <a:gd name="connsiteX1" fmla="*/ 322076 w 536932"/>
                  <a:gd name="connsiteY1" fmla="*/ 340682 h 397273"/>
                  <a:gd name="connsiteX2" fmla="*/ 535436 w 536932"/>
                  <a:gd name="connsiteY2" fmla="*/ 396562 h 397273"/>
                  <a:gd name="connsiteX3" fmla="*/ 215396 w 536932"/>
                  <a:gd name="connsiteY3" fmla="*/ 366082 h 397273"/>
                  <a:gd name="connsiteX4" fmla="*/ 57916 w 536932"/>
                  <a:gd name="connsiteY4" fmla="*/ 279722 h 397273"/>
                  <a:gd name="connsiteX5" fmla="*/ 17276 w 536932"/>
                  <a:gd name="connsiteY5" fmla="*/ 322 h 397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6932" h="397273">
                    <a:moveTo>
                      <a:pt x="17276" y="322"/>
                    </a:moveTo>
                    <a:cubicBezTo>
                      <a:pt x="61303" y="10482"/>
                      <a:pt x="235716" y="274642"/>
                      <a:pt x="322076" y="340682"/>
                    </a:cubicBezTo>
                    <a:cubicBezTo>
                      <a:pt x="408436" y="406722"/>
                      <a:pt x="553216" y="392329"/>
                      <a:pt x="535436" y="396562"/>
                    </a:cubicBezTo>
                    <a:cubicBezTo>
                      <a:pt x="517656" y="400795"/>
                      <a:pt x="294983" y="385555"/>
                      <a:pt x="215396" y="366082"/>
                    </a:cubicBezTo>
                    <a:cubicBezTo>
                      <a:pt x="135809" y="346609"/>
                      <a:pt x="92629" y="336449"/>
                      <a:pt x="57916" y="279722"/>
                    </a:cubicBezTo>
                    <a:cubicBezTo>
                      <a:pt x="23203" y="222995"/>
                      <a:pt x="-26751" y="-9838"/>
                      <a:pt x="17276" y="3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フリーフォーム: 図形 306">
                <a:extLst>
                  <a:ext uri="{FF2B5EF4-FFF2-40B4-BE49-F238E27FC236}">
                    <a16:creationId xmlns:a16="http://schemas.microsoft.com/office/drawing/2014/main" id="{6E4EFAFA-9D17-4698-B2B4-CD8B5C6F7D33}"/>
                  </a:ext>
                </a:extLst>
              </p:cNvPr>
              <p:cNvSpPr/>
              <p:nvPr/>
            </p:nvSpPr>
            <p:spPr>
              <a:xfrm>
                <a:off x="3574253" y="2576465"/>
                <a:ext cx="504220" cy="508414"/>
              </a:xfrm>
              <a:custGeom>
                <a:avLst/>
                <a:gdLst>
                  <a:gd name="connsiteX0" fmla="*/ 494827 w 504220"/>
                  <a:gd name="connsiteY0" fmla="*/ 502015 h 508414"/>
                  <a:gd name="connsiteX1" fmla="*/ 398307 w 504220"/>
                  <a:gd name="connsiteY1" fmla="*/ 466455 h 508414"/>
                  <a:gd name="connsiteX2" fmla="*/ 184947 w 504220"/>
                  <a:gd name="connsiteY2" fmla="*/ 222615 h 508414"/>
                  <a:gd name="connsiteX3" fmla="*/ 98587 w 504220"/>
                  <a:gd name="connsiteY3" fmla="*/ 54975 h 508414"/>
                  <a:gd name="connsiteX4" fmla="*/ 2067 w 504220"/>
                  <a:gd name="connsiteY4" fmla="*/ 14335 h 508414"/>
                  <a:gd name="connsiteX5" fmla="*/ 195107 w 504220"/>
                  <a:gd name="connsiteY5" fmla="*/ 278495 h 508414"/>
                  <a:gd name="connsiteX6" fmla="*/ 174787 w 504220"/>
                  <a:gd name="connsiteY6" fmla="*/ 395335 h 508414"/>
                  <a:gd name="connsiteX7" fmla="*/ 494827 w 504220"/>
                  <a:gd name="connsiteY7" fmla="*/ 502015 h 508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220" h="508414">
                    <a:moveTo>
                      <a:pt x="494827" y="502015"/>
                    </a:moveTo>
                    <a:cubicBezTo>
                      <a:pt x="532080" y="513868"/>
                      <a:pt x="449954" y="513022"/>
                      <a:pt x="398307" y="466455"/>
                    </a:cubicBezTo>
                    <a:cubicBezTo>
                      <a:pt x="346660" y="419888"/>
                      <a:pt x="234900" y="291195"/>
                      <a:pt x="184947" y="222615"/>
                    </a:cubicBezTo>
                    <a:cubicBezTo>
                      <a:pt x="134994" y="154035"/>
                      <a:pt x="129067" y="89688"/>
                      <a:pt x="98587" y="54975"/>
                    </a:cubicBezTo>
                    <a:cubicBezTo>
                      <a:pt x="68107" y="20262"/>
                      <a:pt x="-14020" y="-22918"/>
                      <a:pt x="2067" y="14335"/>
                    </a:cubicBezTo>
                    <a:cubicBezTo>
                      <a:pt x="18154" y="51588"/>
                      <a:pt x="166320" y="214995"/>
                      <a:pt x="195107" y="278495"/>
                    </a:cubicBezTo>
                    <a:cubicBezTo>
                      <a:pt x="223894" y="341995"/>
                      <a:pt x="123987" y="362315"/>
                      <a:pt x="174787" y="395335"/>
                    </a:cubicBezTo>
                    <a:cubicBezTo>
                      <a:pt x="225587" y="428355"/>
                      <a:pt x="457574" y="490162"/>
                      <a:pt x="494827" y="5020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フリーフォーム: 図形 307">
                <a:extLst>
                  <a:ext uri="{FF2B5EF4-FFF2-40B4-BE49-F238E27FC236}">
                    <a16:creationId xmlns:a16="http://schemas.microsoft.com/office/drawing/2014/main" id="{83A5C5AC-E87C-4E9A-93E5-7470CFB6AB5F}"/>
                  </a:ext>
                </a:extLst>
              </p:cNvPr>
              <p:cNvSpPr/>
              <p:nvPr/>
            </p:nvSpPr>
            <p:spPr>
              <a:xfrm>
                <a:off x="4302158" y="1859230"/>
                <a:ext cx="315592" cy="640841"/>
              </a:xfrm>
              <a:custGeom>
                <a:avLst/>
                <a:gdLst>
                  <a:gd name="connsiteX0" fmla="*/ 310482 w 315592"/>
                  <a:gd name="connsiteY0" fmla="*/ 50 h 640841"/>
                  <a:gd name="connsiteX1" fmla="*/ 264762 w 315592"/>
                  <a:gd name="connsiteY1" fmla="*/ 254050 h 640841"/>
                  <a:gd name="connsiteX2" fmla="*/ 81882 w 315592"/>
                  <a:gd name="connsiteY2" fmla="*/ 467410 h 640841"/>
                  <a:gd name="connsiteX3" fmla="*/ 602 w 315592"/>
                  <a:gd name="connsiteY3" fmla="*/ 640130 h 640841"/>
                  <a:gd name="connsiteX4" fmla="*/ 51402 w 315592"/>
                  <a:gd name="connsiteY4" fmla="*/ 401370 h 640841"/>
                  <a:gd name="connsiteX5" fmla="*/ 168242 w 315592"/>
                  <a:gd name="connsiteY5" fmla="*/ 233730 h 640841"/>
                  <a:gd name="connsiteX6" fmla="*/ 310482 w 315592"/>
                  <a:gd name="connsiteY6" fmla="*/ 50 h 640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592" h="640841">
                    <a:moveTo>
                      <a:pt x="310482" y="50"/>
                    </a:moveTo>
                    <a:cubicBezTo>
                      <a:pt x="326568" y="3437"/>
                      <a:pt x="302862" y="176157"/>
                      <a:pt x="264762" y="254050"/>
                    </a:cubicBezTo>
                    <a:cubicBezTo>
                      <a:pt x="226662" y="331943"/>
                      <a:pt x="125909" y="403063"/>
                      <a:pt x="81882" y="467410"/>
                    </a:cubicBezTo>
                    <a:cubicBezTo>
                      <a:pt x="37855" y="531757"/>
                      <a:pt x="5682" y="651137"/>
                      <a:pt x="602" y="640130"/>
                    </a:cubicBezTo>
                    <a:cubicBezTo>
                      <a:pt x="-4478" y="629123"/>
                      <a:pt x="23462" y="469103"/>
                      <a:pt x="51402" y="401370"/>
                    </a:cubicBezTo>
                    <a:cubicBezTo>
                      <a:pt x="79342" y="333637"/>
                      <a:pt x="127602" y="301463"/>
                      <a:pt x="168242" y="233730"/>
                    </a:cubicBezTo>
                    <a:cubicBezTo>
                      <a:pt x="208882" y="165997"/>
                      <a:pt x="294396" y="-3337"/>
                      <a:pt x="310482" y="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フリーフォーム: 図形 308">
                <a:extLst>
                  <a:ext uri="{FF2B5EF4-FFF2-40B4-BE49-F238E27FC236}">
                    <a16:creationId xmlns:a16="http://schemas.microsoft.com/office/drawing/2014/main" id="{0CBB7475-8BC1-49AD-9B2C-A3FCB759D5CE}"/>
                  </a:ext>
                </a:extLst>
              </p:cNvPr>
              <p:cNvSpPr/>
              <p:nvPr/>
            </p:nvSpPr>
            <p:spPr>
              <a:xfrm>
                <a:off x="3997496" y="2190243"/>
                <a:ext cx="244408" cy="558792"/>
              </a:xfrm>
              <a:custGeom>
                <a:avLst/>
                <a:gdLst>
                  <a:gd name="connsiteX0" fmla="*/ 239224 w 244408"/>
                  <a:gd name="connsiteY0" fmla="*/ 4317 h 558792"/>
                  <a:gd name="connsiteX1" fmla="*/ 5544 w 244408"/>
                  <a:gd name="connsiteY1" fmla="*/ 324357 h 558792"/>
                  <a:gd name="connsiteX2" fmla="*/ 71584 w 244408"/>
                  <a:gd name="connsiteY2" fmla="*/ 558037 h 558792"/>
                  <a:gd name="connsiteX3" fmla="*/ 51264 w 244408"/>
                  <a:gd name="connsiteY3" fmla="*/ 390397 h 558792"/>
                  <a:gd name="connsiteX4" fmla="*/ 157944 w 244408"/>
                  <a:gd name="connsiteY4" fmla="*/ 156717 h 558792"/>
                  <a:gd name="connsiteX5" fmla="*/ 239224 w 244408"/>
                  <a:gd name="connsiteY5" fmla="*/ 4317 h 55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408" h="558792">
                    <a:moveTo>
                      <a:pt x="239224" y="4317"/>
                    </a:moveTo>
                    <a:cubicBezTo>
                      <a:pt x="213824" y="32257"/>
                      <a:pt x="33484" y="232070"/>
                      <a:pt x="5544" y="324357"/>
                    </a:cubicBezTo>
                    <a:cubicBezTo>
                      <a:pt x="-22396" y="416644"/>
                      <a:pt x="63964" y="547030"/>
                      <a:pt x="71584" y="558037"/>
                    </a:cubicBezTo>
                    <a:cubicBezTo>
                      <a:pt x="79204" y="569044"/>
                      <a:pt x="36871" y="457284"/>
                      <a:pt x="51264" y="390397"/>
                    </a:cubicBezTo>
                    <a:cubicBezTo>
                      <a:pt x="65657" y="323510"/>
                      <a:pt x="125771" y="222757"/>
                      <a:pt x="157944" y="156717"/>
                    </a:cubicBezTo>
                    <a:cubicBezTo>
                      <a:pt x="190117" y="90677"/>
                      <a:pt x="264624" y="-23623"/>
                      <a:pt x="239224" y="43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フリーフォーム: 図形 309">
                <a:extLst>
                  <a:ext uri="{FF2B5EF4-FFF2-40B4-BE49-F238E27FC236}">
                    <a16:creationId xmlns:a16="http://schemas.microsoft.com/office/drawing/2014/main" id="{B4911419-41C0-438F-B335-7AC2180EEFA3}"/>
                  </a:ext>
                </a:extLst>
              </p:cNvPr>
              <p:cNvSpPr/>
              <p:nvPr/>
            </p:nvSpPr>
            <p:spPr>
              <a:xfrm>
                <a:off x="2951664" y="2804506"/>
                <a:ext cx="213523" cy="583858"/>
              </a:xfrm>
              <a:custGeom>
                <a:avLst/>
                <a:gdLst>
                  <a:gd name="connsiteX0" fmla="*/ 9976 w 213523"/>
                  <a:gd name="connsiteY0" fmla="*/ 4734 h 583858"/>
                  <a:gd name="connsiteX1" fmla="*/ 50616 w 213523"/>
                  <a:gd name="connsiteY1" fmla="*/ 355254 h 583858"/>
                  <a:gd name="connsiteX2" fmla="*/ 213176 w 213523"/>
                  <a:gd name="connsiteY2" fmla="*/ 583854 h 583858"/>
                  <a:gd name="connsiteX3" fmla="*/ 91256 w 213523"/>
                  <a:gd name="connsiteY3" fmla="*/ 350174 h 583858"/>
                  <a:gd name="connsiteX4" fmla="*/ 4896 w 213523"/>
                  <a:gd name="connsiteY4" fmla="*/ 167294 h 583858"/>
                  <a:gd name="connsiteX5" fmla="*/ 9976 w 213523"/>
                  <a:gd name="connsiteY5" fmla="*/ 4734 h 583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523" h="583858">
                    <a:moveTo>
                      <a:pt x="9976" y="4734"/>
                    </a:moveTo>
                    <a:cubicBezTo>
                      <a:pt x="17596" y="36061"/>
                      <a:pt x="16749" y="258734"/>
                      <a:pt x="50616" y="355254"/>
                    </a:cubicBezTo>
                    <a:cubicBezTo>
                      <a:pt x="84483" y="451774"/>
                      <a:pt x="206403" y="584701"/>
                      <a:pt x="213176" y="583854"/>
                    </a:cubicBezTo>
                    <a:cubicBezTo>
                      <a:pt x="219949" y="583007"/>
                      <a:pt x="125969" y="419601"/>
                      <a:pt x="91256" y="350174"/>
                    </a:cubicBezTo>
                    <a:cubicBezTo>
                      <a:pt x="56543" y="280747"/>
                      <a:pt x="15056" y="229101"/>
                      <a:pt x="4896" y="167294"/>
                    </a:cubicBezTo>
                    <a:cubicBezTo>
                      <a:pt x="-5264" y="105487"/>
                      <a:pt x="2356" y="-26593"/>
                      <a:pt x="9976" y="47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フリーフォーム: 図形 310">
                <a:extLst>
                  <a:ext uri="{FF2B5EF4-FFF2-40B4-BE49-F238E27FC236}">
                    <a16:creationId xmlns:a16="http://schemas.microsoft.com/office/drawing/2014/main" id="{8E95F054-A65A-437A-BB62-092947073DFA}"/>
                  </a:ext>
                </a:extLst>
              </p:cNvPr>
              <p:cNvSpPr/>
              <p:nvPr/>
            </p:nvSpPr>
            <p:spPr>
              <a:xfrm>
                <a:off x="3577679" y="2259973"/>
                <a:ext cx="95235" cy="210125"/>
              </a:xfrm>
              <a:custGeom>
                <a:avLst/>
                <a:gdLst>
                  <a:gd name="connsiteX0" fmla="*/ 18961 w 95235"/>
                  <a:gd name="connsiteY0" fmla="*/ 627 h 210125"/>
                  <a:gd name="connsiteX1" fmla="*/ 95161 w 95235"/>
                  <a:gd name="connsiteY1" fmla="*/ 203827 h 210125"/>
                  <a:gd name="connsiteX2" fmla="*/ 3721 w 95235"/>
                  <a:gd name="connsiteY2" fmla="*/ 142867 h 210125"/>
                  <a:gd name="connsiteX3" fmla="*/ 18961 w 95235"/>
                  <a:gd name="connsiteY3" fmla="*/ 627 h 21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35" h="210125">
                    <a:moveTo>
                      <a:pt x="18961" y="627"/>
                    </a:moveTo>
                    <a:cubicBezTo>
                      <a:pt x="34201" y="10787"/>
                      <a:pt x="97701" y="180120"/>
                      <a:pt x="95161" y="203827"/>
                    </a:cubicBezTo>
                    <a:cubicBezTo>
                      <a:pt x="92621" y="227534"/>
                      <a:pt x="13034" y="179274"/>
                      <a:pt x="3721" y="142867"/>
                    </a:cubicBezTo>
                    <a:cubicBezTo>
                      <a:pt x="-5592" y="106460"/>
                      <a:pt x="3721" y="-9533"/>
                      <a:pt x="18961" y="6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フリーフォーム: 図形 311">
                <a:extLst>
                  <a:ext uri="{FF2B5EF4-FFF2-40B4-BE49-F238E27FC236}">
                    <a16:creationId xmlns:a16="http://schemas.microsoft.com/office/drawing/2014/main" id="{293C4F56-3B95-4F7F-8708-90F728ACA65B}"/>
                  </a:ext>
                </a:extLst>
              </p:cNvPr>
              <p:cNvSpPr/>
              <p:nvPr/>
            </p:nvSpPr>
            <p:spPr>
              <a:xfrm>
                <a:off x="4871596" y="2196939"/>
                <a:ext cx="168573" cy="861558"/>
              </a:xfrm>
              <a:custGeom>
                <a:avLst/>
                <a:gdLst>
                  <a:gd name="connsiteX0" fmla="*/ 124 w 168573"/>
                  <a:gd name="connsiteY0" fmla="*/ 7781 h 861558"/>
                  <a:gd name="connsiteX1" fmla="*/ 152524 w 168573"/>
                  <a:gd name="connsiteY1" fmla="*/ 480221 h 861558"/>
                  <a:gd name="connsiteX2" fmla="*/ 96644 w 168573"/>
                  <a:gd name="connsiteY2" fmla="*/ 861221 h 861558"/>
                  <a:gd name="connsiteX3" fmla="*/ 167764 w 168573"/>
                  <a:gd name="connsiteY3" fmla="*/ 541181 h 861558"/>
                  <a:gd name="connsiteX4" fmla="*/ 127124 w 168573"/>
                  <a:gd name="connsiteY4" fmla="*/ 210981 h 861558"/>
                  <a:gd name="connsiteX5" fmla="*/ 124 w 168573"/>
                  <a:gd name="connsiteY5" fmla="*/ 7781 h 861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573" h="861558">
                    <a:moveTo>
                      <a:pt x="124" y="7781"/>
                    </a:moveTo>
                    <a:cubicBezTo>
                      <a:pt x="4357" y="52654"/>
                      <a:pt x="136437" y="337981"/>
                      <a:pt x="152524" y="480221"/>
                    </a:cubicBezTo>
                    <a:cubicBezTo>
                      <a:pt x="168611" y="622461"/>
                      <a:pt x="94104" y="851061"/>
                      <a:pt x="96644" y="861221"/>
                    </a:cubicBezTo>
                    <a:cubicBezTo>
                      <a:pt x="99184" y="871381"/>
                      <a:pt x="162684" y="649554"/>
                      <a:pt x="167764" y="541181"/>
                    </a:cubicBezTo>
                    <a:cubicBezTo>
                      <a:pt x="172844" y="432808"/>
                      <a:pt x="153371" y="299034"/>
                      <a:pt x="127124" y="210981"/>
                    </a:cubicBezTo>
                    <a:cubicBezTo>
                      <a:pt x="100877" y="122928"/>
                      <a:pt x="-4109" y="-37092"/>
                      <a:pt x="124" y="77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楕円 313">
                <a:extLst>
                  <a:ext uri="{FF2B5EF4-FFF2-40B4-BE49-F238E27FC236}">
                    <a16:creationId xmlns:a16="http://schemas.microsoft.com/office/drawing/2014/main" id="{0580BD6B-3C29-4521-B158-EDAABA8CBCA7}"/>
                  </a:ext>
                </a:extLst>
              </p:cNvPr>
              <p:cNvSpPr/>
              <p:nvPr/>
            </p:nvSpPr>
            <p:spPr>
              <a:xfrm>
                <a:off x="3995361" y="4399528"/>
                <a:ext cx="63227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楕円 314">
                <a:extLst>
                  <a:ext uri="{FF2B5EF4-FFF2-40B4-BE49-F238E27FC236}">
                    <a16:creationId xmlns:a16="http://schemas.microsoft.com/office/drawing/2014/main" id="{0ACA3D2D-5784-425D-9493-2B8320E10805}"/>
                  </a:ext>
                </a:extLst>
              </p:cNvPr>
              <p:cNvSpPr/>
              <p:nvPr/>
            </p:nvSpPr>
            <p:spPr>
              <a:xfrm>
                <a:off x="5795569" y="4410836"/>
                <a:ext cx="63227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: 図形 315">
                <a:extLst>
                  <a:ext uri="{FF2B5EF4-FFF2-40B4-BE49-F238E27FC236}">
                    <a16:creationId xmlns:a16="http://schemas.microsoft.com/office/drawing/2014/main" id="{0AA8AD63-7166-4912-8385-49684A6AD5D0}"/>
                  </a:ext>
                </a:extLst>
              </p:cNvPr>
              <p:cNvSpPr/>
              <p:nvPr/>
            </p:nvSpPr>
            <p:spPr>
              <a:xfrm>
                <a:off x="3564576" y="7329104"/>
                <a:ext cx="2780620" cy="3246361"/>
              </a:xfrm>
              <a:custGeom>
                <a:avLst/>
                <a:gdLst>
                  <a:gd name="connsiteX0" fmla="*/ 6397 w 2780620"/>
                  <a:gd name="connsiteY0" fmla="*/ 53473 h 3246361"/>
                  <a:gd name="connsiteX1" fmla="*/ 776418 w 2780620"/>
                  <a:gd name="connsiteY1" fmla="*/ 101599 h 3246361"/>
                  <a:gd name="connsiteX2" fmla="*/ 978548 w 2780620"/>
                  <a:gd name="connsiteY2" fmla="*/ 14972 h 3246361"/>
                  <a:gd name="connsiteX3" fmla="*/ 1604190 w 2780620"/>
                  <a:gd name="connsiteY3" fmla="*/ 14972 h 3246361"/>
                  <a:gd name="connsiteX4" fmla="*/ 1844822 w 2780620"/>
                  <a:gd name="connsiteY4" fmla="*/ 14972 h 3246361"/>
                  <a:gd name="connsiteX5" fmla="*/ 2354961 w 2780620"/>
                  <a:gd name="connsiteY5" fmla="*/ 217102 h 3246361"/>
                  <a:gd name="connsiteX6" fmla="*/ 2547466 w 2780620"/>
                  <a:gd name="connsiteY6" fmla="*/ 255603 h 3246361"/>
                  <a:gd name="connsiteX7" fmla="*/ 2778472 w 2780620"/>
                  <a:gd name="connsiteY7" fmla="*/ 120850 h 3246361"/>
                  <a:gd name="connsiteX8" fmla="*/ 2403087 w 2780620"/>
                  <a:gd name="connsiteY8" fmla="*/ 938997 h 3246361"/>
                  <a:gd name="connsiteX9" fmla="*/ 1892948 w 2780620"/>
                  <a:gd name="connsiteY9" fmla="*/ 1728269 h 3246361"/>
                  <a:gd name="connsiteX10" fmla="*/ 1623441 w 2780620"/>
                  <a:gd name="connsiteY10" fmla="*/ 1940024 h 3246361"/>
                  <a:gd name="connsiteX11" fmla="*/ 2277959 w 2780620"/>
                  <a:gd name="connsiteY11" fmla="*/ 544361 h 3246361"/>
                  <a:gd name="connsiteX12" fmla="*/ 2306835 w 2780620"/>
                  <a:gd name="connsiteY12" fmla="*/ 284479 h 3246361"/>
                  <a:gd name="connsiteX13" fmla="*/ 1796696 w 2780620"/>
                  <a:gd name="connsiteY13" fmla="*/ 582862 h 3246361"/>
                  <a:gd name="connsiteX14" fmla="*/ 1171053 w 2780620"/>
                  <a:gd name="connsiteY14" fmla="*/ 515485 h 3246361"/>
                  <a:gd name="connsiteX15" fmla="*/ 766792 w 2780620"/>
                  <a:gd name="connsiteY15" fmla="*/ 717616 h 3246361"/>
                  <a:gd name="connsiteX16" fmla="*/ 728291 w 2780620"/>
                  <a:gd name="connsiteY16" fmla="*/ 1044875 h 3246361"/>
                  <a:gd name="connsiteX17" fmla="*/ 997799 w 2780620"/>
                  <a:gd name="connsiteY17" fmla="*/ 1805271 h 3246361"/>
                  <a:gd name="connsiteX18" fmla="*/ 1219180 w 2780620"/>
                  <a:gd name="connsiteY18" fmla="*/ 2353911 h 3246361"/>
                  <a:gd name="connsiteX19" fmla="*/ 1248056 w 2780620"/>
                  <a:gd name="connsiteY19" fmla="*/ 3229810 h 3246361"/>
                  <a:gd name="connsiteX20" fmla="*/ 1411685 w 2780620"/>
                  <a:gd name="connsiteY20" fmla="*/ 2806298 h 3246361"/>
                  <a:gd name="connsiteX21" fmla="*/ 660915 w 2780620"/>
                  <a:gd name="connsiteY21" fmla="*/ 1372134 h 3246361"/>
                  <a:gd name="connsiteX22" fmla="*/ 420283 w 2780620"/>
                  <a:gd name="connsiteY22" fmla="*/ 640614 h 3246361"/>
                  <a:gd name="connsiteX23" fmla="*/ 6397 w 2780620"/>
                  <a:gd name="connsiteY23" fmla="*/ 53473 h 3246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0620" h="3246361">
                    <a:moveTo>
                      <a:pt x="6397" y="53473"/>
                    </a:moveTo>
                    <a:cubicBezTo>
                      <a:pt x="65753" y="-36363"/>
                      <a:pt x="614393" y="108016"/>
                      <a:pt x="776418" y="101599"/>
                    </a:cubicBezTo>
                    <a:cubicBezTo>
                      <a:pt x="938443" y="95182"/>
                      <a:pt x="840586" y="29410"/>
                      <a:pt x="978548" y="14972"/>
                    </a:cubicBezTo>
                    <a:cubicBezTo>
                      <a:pt x="1116510" y="534"/>
                      <a:pt x="1604190" y="14972"/>
                      <a:pt x="1604190" y="14972"/>
                    </a:cubicBezTo>
                    <a:cubicBezTo>
                      <a:pt x="1748569" y="14972"/>
                      <a:pt x="1719694" y="-18716"/>
                      <a:pt x="1844822" y="14972"/>
                    </a:cubicBezTo>
                    <a:cubicBezTo>
                      <a:pt x="1969950" y="48660"/>
                      <a:pt x="2237854" y="176997"/>
                      <a:pt x="2354961" y="217102"/>
                    </a:cubicBezTo>
                    <a:cubicBezTo>
                      <a:pt x="2472068" y="257207"/>
                      <a:pt x="2476881" y="271645"/>
                      <a:pt x="2547466" y="255603"/>
                    </a:cubicBezTo>
                    <a:cubicBezTo>
                      <a:pt x="2618051" y="239561"/>
                      <a:pt x="2802535" y="6951"/>
                      <a:pt x="2778472" y="120850"/>
                    </a:cubicBezTo>
                    <a:cubicBezTo>
                      <a:pt x="2754409" y="234749"/>
                      <a:pt x="2550674" y="671094"/>
                      <a:pt x="2403087" y="938997"/>
                    </a:cubicBezTo>
                    <a:cubicBezTo>
                      <a:pt x="2255500" y="1206900"/>
                      <a:pt x="2022889" y="1561431"/>
                      <a:pt x="1892948" y="1728269"/>
                    </a:cubicBezTo>
                    <a:cubicBezTo>
                      <a:pt x="1763007" y="1895107"/>
                      <a:pt x="1559273" y="2137342"/>
                      <a:pt x="1623441" y="1940024"/>
                    </a:cubicBezTo>
                    <a:cubicBezTo>
                      <a:pt x="1687609" y="1742706"/>
                      <a:pt x="2164060" y="820285"/>
                      <a:pt x="2277959" y="544361"/>
                    </a:cubicBezTo>
                    <a:cubicBezTo>
                      <a:pt x="2391858" y="268437"/>
                      <a:pt x="2387045" y="278062"/>
                      <a:pt x="2306835" y="284479"/>
                    </a:cubicBezTo>
                    <a:cubicBezTo>
                      <a:pt x="2226625" y="290896"/>
                      <a:pt x="1985993" y="544361"/>
                      <a:pt x="1796696" y="582862"/>
                    </a:cubicBezTo>
                    <a:cubicBezTo>
                      <a:pt x="1607399" y="621363"/>
                      <a:pt x="1342704" y="493026"/>
                      <a:pt x="1171053" y="515485"/>
                    </a:cubicBezTo>
                    <a:cubicBezTo>
                      <a:pt x="999402" y="537944"/>
                      <a:pt x="840586" y="629384"/>
                      <a:pt x="766792" y="717616"/>
                    </a:cubicBezTo>
                    <a:cubicBezTo>
                      <a:pt x="692998" y="805848"/>
                      <a:pt x="689790" y="863599"/>
                      <a:pt x="728291" y="1044875"/>
                    </a:cubicBezTo>
                    <a:cubicBezTo>
                      <a:pt x="766792" y="1226151"/>
                      <a:pt x="915984" y="1587098"/>
                      <a:pt x="997799" y="1805271"/>
                    </a:cubicBezTo>
                    <a:cubicBezTo>
                      <a:pt x="1079614" y="2023444"/>
                      <a:pt x="1177471" y="2116488"/>
                      <a:pt x="1219180" y="2353911"/>
                    </a:cubicBezTo>
                    <a:cubicBezTo>
                      <a:pt x="1260890" y="2591334"/>
                      <a:pt x="1215972" y="3154412"/>
                      <a:pt x="1248056" y="3229810"/>
                    </a:cubicBezTo>
                    <a:cubicBezTo>
                      <a:pt x="1280140" y="3305208"/>
                      <a:pt x="1509542" y="3115911"/>
                      <a:pt x="1411685" y="2806298"/>
                    </a:cubicBezTo>
                    <a:cubicBezTo>
                      <a:pt x="1313828" y="2496685"/>
                      <a:pt x="826149" y="1733081"/>
                      <a:pt x="660915" y="1372134"/>
                    </a:cubicBezTo>
                    <a:cubicBezTo>
                      <a:pt x="495681" y="1011187"/>
                      <a:pt x="522952" y="860391"/>
                      <a:pt x="420283" y="640614"/>
                    </a:cubicBezTo>
                    <a:cubicBezTo>
                      <a:pt x="317614" y="420837"/>
                      <a:pt x="-52959" y="143309"/>
                      <a:pt x="6397" y="53473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: 図形 316">
                <a:extLst>
                  <a:ext uri="{FF2B5EF4-FFF2-40B4-BE49-F238E27FC236}">
                    <a16:creationId xmlns:a16="http://schemas.microsoft.com/office/drawing/2014/main" id="{FE148027-9E3D-4BA7-B7D5-EF97AF5A6712}"/>
                  </a:ext>
                </a:extLst>
              </p:cNvPr>
              <p:cNvSpPr/>
              <p:nvPr/>
            </p:nvSpPr>
            <p:spPr>
              <a:xfrm>
                <a:off x="2606221" y="6663445"/>
                <a:ext cx="1002142" cy="3721676"/>
              </a:xfrm>
              <a:custGeom>
                <a:avLst/>
                <a:gdLst>
                  <a:gd name="connsiteX0" fmla="*/ 323246 w 1002142"/>
                  <a:gd name="connsiteY0" fmla="*/ 16755 h 3721676"/>
                  <a:gd name="connsiteX1" fmla="*/ 670379 w 1002142"/>
                  <a:gd name="connsiteY1" fmla="*/ 59088 h 3721676"/>
                  <a:gd name="connsiteX2" fmla="*/ 712712 w 1002142"/>
                  <a:gd name="connsiteY2" fmla="*/ 406222 h 3721676"/>
                  <a:gd name="connsiteX3" fmla="*/ 822779 w 1002142"/>
                  <a:gd name="connsiteY3" fmla="*/ 694088 h 3721676"/>
                  <a:gd name="connsiteX4" fmla="*/ 1000579 w 1002142"/>
                  <a:gd name="connsiteY4" fmla="*/ 973488 h 3721676"/>
                  <a:gd name="connsiteX5" fmla="*/ 712712 w 1002142"/>
                  <a:gd name="connsiteY5" fmla="*/ 1396822 h 3721676"/>
                  <a:gd name="connsiteX6" fmla="*/ 543379 w 1002142"/>
                  <a:gd name="connsiteY6" fmla="*/ 2404355 h 3721676"/>
                  <a:gd name="connsiteX7" fmla="*/ 704246 w 1002142"/>
                  <a:gd name="connsiteY7" fmla="*/ 2861555 h 3721676"/>
                  <a:gd name="connsiteX8" fmla="*/ 492579 w 1002142"/>
                  <a:gd name="connsiteY8" fmla="*/ 3394955 h 3721676"/>
                  <a:gd name="connsiteX9" fmla="*/ 1512 w 1002142"/>
                  <a:gd name="connsiteY9" fmla="*/ 3716688 h 3721676"/>
                  <a:gd name="connsiteX10" fmla="*/ 340179 w 1002142"/>
                  <a:gd name="connsiteY10" fmla="*/ 3149422 h 3721676"/>
                  <a:gd name="connsiteX11" fmla="*/ 374046 w 1002142"/>
                  <a:gd name="connsiteY11" fmla="*/ 2040288 h 3721676"/>
                  <a:gd name="connsiteX12" fmla="*/ 517979 w 1002142"/>
                  <a:gd name="connsiteY12" fmla="*/ 1193622 h 3721676"/>
                  <a:gd name="connsiteX13" fmla="*/ 611112 w 1002142"/>
                  <a:gd name="connsiteY13" fmla="*/ 668688 h 3721676"/>
                  <a:gd name="connsiteX14" fmla="*/ 568779 w 1002142"/>
                  <a:gd name="connsiteY14" fmla="*/ 473955 h 3721676"/>
                  <a:gd name="connsiteX15" fmla="*/ 399446 w 1002142"/>
                  <a:gd name="connsiteY15" fmla="*/ 236888 h 3721676"/>
                  <a:gd name="connsiteX16" fmla="*/ 323246 w 1002142"/>
                  <a:gd name="connsiteY16" fmla="*/ 16755 h 3721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02142" h="3721676">
                    <a:moveTo>
                      <a:pt x="323246" y="16755"/>
                    </a:moveTo>
                    <a:cubicBezTo>
                      <a:pt x="368402" y="-12878"/>
                      <a:pt x="605468" y="-5823"/>
                      <a:pt x="670379" y="59088"/>
                    </a:cubicBezTo>
                    <a:cubicBezTo>
                      <a:pt x="735290" y="123999"/>
                      <a:pt x="687312" y="300389"/>
                      <a:pt x="712712" y="406222"/>
                    </a:cubicBezTo>
                    <a:cubicBezTo>
                      <a:pt x="738112" y="512055"/>
                      <a:pt x="774801" y="599544"/>
                      <a:pt x="822779" y="694088"/>
                    </a:cubicBezTo>
                    <a:cubicBezTo>
                      <a:pt x="870757" y="788632"/>
                      <a:pt x="1018923" y="856366"/>
                      <a:pt x="1000579" y="973488"/>
                    </a:cubicBezTo>
                    <a:cubicBezTo>
                      <a:pt x="982235" y="1090610"/>
                      <a:pt x="788912" y="1158344"/>
                      <a:pt x="712712" y="1396822"/>
                    </a:cubicBezTo>
                    <a:cubicBezTo>
                      <a:pt x="636512" y="1635300"/>
                      <a:pt x="544790" y="2160233"/>
                      <a:pt x="543379" y="2404355"/>
                    </a:cubicBezTo>
                    <a:cubicBezTo>
                      <a:pt x="541968" y="2648477"/>
                      <a:pt x="712713" y="2696455"/>
                      <a:pt x="704246" y="2861555"/>
                    </a:cubicBezTo>
                    <a:cubicBezTo>
                      <a:pt x="695779" y="3026655"/>
                      <a:pt x="609701" y="3252433"/>
                      <a:pt x="492579" y="3394955"/>
                    </a:cubicBezTo>
                    <a:cubicBezTo>
                      <a:pt x="375457" y="3537477"/>
                      <a:pt x="26912" y="3757610"/>
                      <a:pt x="1512" y="3716688"/>
                    </a:cubicBezTo>
                    <a:cubicBezTo>
                      <a:pt x="-23888" y="3675766"/>
                      <a:pt x="278090" y="3428822"/>
                      <a:pt x="340179" y="3149422"/>
                    </a:cubicBezTo>
                    <a:cubicBezTo>
                      <a:pt x="402268" y="2870022"/>
                      <a:pt x="344413" y="2366255"/>
                      <a:pt x="374046" y="2040288"/>
                    </a:cubicBezTo>
                    <a:cubicBezTo>
                      <a:pt x="403679" y="1714321"/>
                      <a:pt x="478468" y="1422222"/>
                      <a:pt x="517979" y="1193622"/>
                    </a:cubicBezTo>
                    <a:cubicBezTo>
                      <a:pt x="557490" y="965022"/>
                      <a:pt x="602645" y="788632"/>
                      <a:pt x="611112" y="668688"/>
                    </a:cubicBezTo>
                    <a:cubicBezTo>
                      <a:pt x="619579" y="548744"/>
                      <a:pt x="604057" y="545922"/>
                      <a:pt x="568779" y="473955"/>
                    </a:cubicBezTo>
                    <a:cubicBezTo>
                      <a:pt x="533501" y="401988"/>
                      <a:pt x="440368" y="317321"/>
                      <a:pt x="399446" y="236888"/>
                    </a:cubicBezTo>
                    <a:cubicBezTo>
                      <a:pt x="358524" y="156455"/>
                      <a:pt x="278090" y="46388"/>
                      <a:pt x="323246" y="167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: 図形 317">
                <a:extLst>
                  <a:ext uri="{FF2B5EF4-FFF2-40B4-BE49-F238E27FC236}">
                    <a16:creationId xmlns:a16="http://schemas.microsoft.com/office/drawing/2014/main" id="{4E72D41E-C1AD-477C-B4AE-C6D54CC17447}"/>
                  </a:ext>
                </a:extLst>
              </p:cNvPr>
              <p:cNvSpPr/>
              <p:nvPr/>
            </p:nvSpPr>
            <p:spPr>
              <a:xfrm>
                <a:off x="3694954" y="9382788"/>
                <a:ext cx="521184" cy="988575"/>
              </a:xfrm>
              <a:custGeom>
                <a:avLst/>
                <a:gdLst>
                  <a:gd name="connsiteX0" fmla="*/ 38846 w 521184"/>
                  <a:gd name="connsiteY0" fmla="*/ 49079 h 988575"/>
                  <a:gd name="connsiteX1" fmla="*/ 38846 w 521184"/>
                  <a:gd name="connsiteY1" fmla="*/ 125279 h 988575"/>
                  <a:gd name="connsiteX2" fmla="*/ 487579 w 521184"/>
                  <a:gd name="connsiteY2" fmla="*/ 853412 h 988575"/>
                  <a:gd name="connsiteX3" fmla="*/ 453713 w 521184"/>
                  <a:gd name="connsiteY3" fmla="*/ 971945 h 988575"/>
                  <a:gd name="connsiteX4" fmla="*/ 174313 w 521184"/>
                  <a:gd name="connsiteY4" fmla="*/ 641745 h 988575"/>
                  <a:gd name="connsiteX5" fmla="*/ 38846 w 521184"/>
                  <a:gd name="connsiteY5" fmla="*/ 49079 h 98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184" h="988575">
                    <a:moveTo>
                      <a:pt x="38846" y="49079"/>
                    </a:moveTo>
                    <a:cubicBezTo>
                      <a:pt x="16268" y="-36999"/>
                      <a:pt x="-35943" y="-8776"/>
                      <a:pt x="38846" y="125279"/>
                    </a:cubicBezTo>
                    <a:cubicBezTo>
                      <a:pt x="113635" y="259334"/>
                      <a:pt x="418435" y="712301"/>
                      <a:pt x="487579" y="853412"/>
                    </a:cubicBezTo>
                    <a:cubicBezTo>
                      <a:pt x="556724" y="994523"/>
                      <a:pt x="505924" y="1007223"/>
                      <a:pt x="453713" y="971945"/>
                    </a:cubicBezTo>
                    <a:cubicBezTo>
                      <a:pt x="401502" y="936667"/>
                      <a:pt x="249102" y="798378"/>
                      <a:pt x="174313" y="641745"/>
                    </a:cubicBezTo>
                    <a:cubicBezTo>
                      <a:pt x="99524" y="485112"/>
                      <a:pt x="61424" y="135157"/>
                      <a:pt x="38846" y="490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: 図形 318">
                <a:extLst>
                  <a:ext uri="{FF2B5EF4-FFF2-40B4-BE49-F238E27FC236}">
                    <a16:creationId xmlns:a16="http://schemas.microsoft.com/office/drawing/2014/main" id="{E4C12126-FB76-4F5D-8A4F-D0A0B57ABCDC}"/>
                  </a:ext>
                </a:extLst>
              </p:cNvPr>
              <p:cNvSpPr/>
              <p:nvPr/>
            </p:nvSpPr>
            <p:spPr>
              <a:xfrm>
                <a:off x="3038639" y="9610917"/>
                <a:ext cx="641908" cy="768050"/>
              </a:xfrm>
              <a:custGeom>
                <a:avLst/>
                <a:gdLst>
                  <a:gd name="connsiteX0" fmla="*/ 484172 w 646940"/>
                  <a:gd name="connsiteY0" fmla="*/ 2298 h 665833"/>
                  <a:gd name="connsiteX1" fmla="*/ 450306 w 646940"/>
                  <a:gd name="connsiteY1" fmla="*/ 417164 h 665833"/>
                  <a:gd name="connsiteX2" fmla="*/ 1572 w 646940"/>
                  <a:gd name="connsiteY2" fmla="*/ 594964 h 665833"/>
                  <a:gd name="connsiteX3" fmla="*/ 628106 w 646940"/>
                  <a:gd name="connsiteY3" fmla="*/ 620364 h 665833"/>
                  <a:gd name="connsiteX4" fmla="*/ 484172 w 646940"/>
                  <a:gd name="connsiteY4" fmla="*/ 2298 h 66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6940" h="665833">
                    <a:moveTo>
                      <a:pt x="484172" y="2298"/>
                    </a:moveTo>
                    <a:cubicBezTo>
                      <a:pt x="454539" y="-31569"/>
                      <a:pt x="530739" y="318386"/>
                      <a:pt x="450306" y="417164"/>
                    </a:cubicBezTo>
                    <a:cubicBezTo>
                      <a:pt x="369873" y="515942"/>
                      <a:pt x="-28061" y="561097"/>
                      <a:pt x="1572" y="594964"/>
                    </a:cubicBezTo>
                    <a:cubicBezTo>
                      <a:pt x="31205" y="628831"/>
                      <a:pt x="549084" y="720553"/>
                      <a:pt x="628106" y="620364"/>
                    </a:cubicBezTo>
                    <a:cubicBezTo>
                      <a:pt x="707128" y="520175"/>
                      <a:pt x="513805" y="36165"/>
                      <a:pt x="484172" y="22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: 図形 319">
                <a:extLst>
                  <a:ext uri="{FF2B5EF4-FFF2-40B4-BE49-F238E27FC236}">
                    <a16:creationId xmlns:a16="http://schemas.microsoft.com/office/drawing/2014/main" id="{B3D0DF69-6195-45A6-A933-0A888D0278A4}"/>
                  </a:ext>
                </a:extLst>
              </p:cNvPr>
              <p:cNvSpPr/>
              <p:nvPr/>
            </p:nvSpPr>
            <p:spPr>
              <a:xfrm>
                <a:off x="571052" y="8584603"/>
                <a:ext cx="2242732" cy="1871339"/>
              </a:xfrm>
              <a:custGeom>
                <a:avLst/>
                <a:gdLst>
                  <a:gd name="connsiteX0" fmla="*/ 2121348 w 2242732"/>
                  <a:gd name="connsiteY0" fmla="*/ 597 h 1871339"/>
                  <a:gd name="connsiteX1" fmla="*/ 2019748 w 2242732"/>
                  <a:gd name="connsiteY1" fmla="*/ 787997 h 1871339"/>
                  <a:gd name="connsiteX2" fmla="*/ 1952015 w 2242732"/>
                  <a:gd name="connsiteY2" fmla="*/ 1118197 h 1871339"/>
                  <a:gd name="connsiteX3" fmla="*/ 1681081 w 2242732"/>
                  <a:gd name="connsiteY3" fmla="*/ 1533064 h 1871339"/>
                  <a:gd name="connsiteX4" fmla="*/ 2206015 w 2242732"/>
                  <a:gd name="connsiteY4" fmla="*/ 1075864 h 1871339"/>
                  <a:gd name="connsiteX5" fmla="*/ 2180615 w 2242732"/>
                  <a:gd name="connsiteY5" fmla="*/ 1304464 h 1871339"/>
                  <a:gd name="connsiteX6" fmla="*/ 2036681 w 2242732"/>
                  <a:gd name="connsiteY6" fmla="*/ 1592330 h 1871339"/>
                  <a:gd name="connsiteX7" fmla="*/ 1003748 w 2242732"/>
                  <a:gd name="connsiteY7" fmla="*/ 1837864 h 1871339"/>
                  <a:gd name="connsiteX8" fmla="*/ 495748 w 2242732"/>
                  <a:gd name="connsiteY8" fmla="*/ 1846330 h 1871339"/>
                  <a:gd name="connsiteX9" fmla="*/ 4681 w 2242732"/>
                  <a:gd name="connsiteY9" fmla="*/ 1863264 h 1871339"/>
                  <a:gd name="connsiteX10" fmla="*/ 258681 w 2242732"/>
                  <a:gd name="connsiteY10" fmla="*/ 1702397 h 1871339"/>
                  <a:gd name="connsiteX11" fmla="*/ 436481 w 2242732"/>
                  <a:gd name="connsiteY11" fmla="*/ 1626197 h 1871339"/>
                  <a:gd name="connsiteX12" fmla="*/ 1232348 w 2242732"/>
                  <a:gd name="connsiteY12" fmla="*/ 923464 h 1871339"/>
                  <a:gd name="connsiteX13" fmla="*/ 2121348 w 2242732"/>
                  <a:gd name="connsiteY13" fmla="*/ 597 h 187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2732" h="1871339">
                    <a:moveTo>
                      <a:pt x="2121348" y="597"/>
                    </a:moveTo>
                    <a:cubicBezTo>
                      <a:pt x="2252581" y="-21981"/>
                      <a:pt x="2047970" y="601730"/>
                      <a:pt x="2019748" y="787997"/>
                    </a:cubicBezTo>
                    <a:cubicBezTo>
                      <a:pt x="1991526" y="974264"/>
                      <a:pt x="2008459" y="994019"/>
                      <a:pt x="1952015" y="1118197"/>
                    </a:cubicBezTo>
                    <a:cubicBezTo>
                      <a:pt x="1895570" y="1242375"/>
                      <a:pt x="1638748" y="1540119"/>
                      <a:pt x="1681081" y="1533064"/>
                    </a:cubicBezTo>
                    <a:cubicBezTo>
                      <a:pt x="1723414" y="1526009"/>
                      <a:pt x="2122759" y="1113964"/>
                      <a:pt x="2206015" y="1075864"/>
                    </a:cubicBezTo>
                    <a:cubicBezTo>
                      <a:pt x="2289271" y="1037764"/>
                      <a:pt x="2208837" y="1218386"/>
                      <a:pt x="2180615" y="1304464"/>
                    </a:cubicBezTo>
                    <a:cubicBezTo>
                      <a:pt x="2152393" y="1390542"/>
                      <a:pt x="2232826" y="1503430"/>
                      <a:pt x="2036681" y="1592330"/>
                    </a:cubicBezTo>
                    <a:cubicBezTo>
                      <a:pt x="1840536" y="1681230"/>
                      <a:pt x="1260570" y="1795531"/>
                      <a:pt x="1003748" y="1837864"/>
                    </a:cubicBezTo>
                    <a:cubicBezTo>
                      <a:pt x="746926" y="1880197"/>
                      <a:pt x="662259" y="1842097"/>
                      <a:pt x="495748" y="1846330"/>
                    </a:cubicBezTo>
                    <a:cubicBezTo>
                      <a:pt x="329237" y="1850563"/>
                      <a:pt x="44192" y="1887253"/>
                      <a:pt x="4681" y="1863264"/>
                    </a:cubicBezTo>
                    <a:cubicBezTo>
                      <a:pt x="-34830" y="1839275"/>
                      <a:pt x="186714" y="1741908"/>
                      <a:pt x="258681" y="1702397"/>
                    </a:cubicBezTo>
                    <a:cubicBezTo>
                      <a:pt x="330648" y="1662886"/>
                      <a:pt x="274203" y="1756019"/>
                      <a:pt x="436481" y="1626197"/>
                    </a:cubicBezTo>
                    <a:cubicBezTo>
                      <a:pt x="598759" y="1496375"/>
                      <a:pt x="955770" y="1198631"/>
                      <a:pt x="1232348" y="923464"/>
                    </a:cubicBezTo>
                    <a:cubicBezTo>
                      <a:pt x="1508926" y="648297"/>
                      <a:pt x="1990115" y="23175"/>
                      <a:pt x="2121348" y="5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フリーフォーム: 図形 321">
                <a:extLst>
                  <a:ext uri="{FF2B5EF4-FFF2-40B4-BE49-F238E27FC236}">
                    <a16:creationId xmlns:a16="http://schemas.microsoft.com/office/drawing/2014/main" id="{6A678BF3-C079-4404-BE00-B24663862E52}"/>
                  </a:ext>
                </a:extLst>
              </p:cNvPr>
              <p:cNvSpPr/>
              <p:nvPr/>
            </p:nvSpPr>
            <p:spPr>
              <a:xfrm>
                <a:off x="-34380" y="8410626"/>
                <a:ext cx="2812646" cy="2120555"/>
              </a:xfrm>
              <a:custGeom>
                <a:avLst/>
                <a:gdLst>
                  <a:gd name="connsiteX0" fmla="*/ 2688680 w 2812646"/>
                  <a:gd name="connsiteY0" fmla="*/ 123774 h 2120555"/>
                  <a:gd name="connsiteX1" fmla="*/ 2002880 w 2812646"/>
                  <a:gd name="connsiteY1" fmla="*/ 784174 h 2120555"/>
                  <a:gd name="connsiteX2" fmla="*/ 1278980 w 2812646"/>
                  <a:gd name="connsiteY2" fmla="*/ 1406474 h 2120555"/>
                  <a:gd name="connsiteX3" fmla="*/ 809080 w 2812646"/>
                  <a:gd name="connsiteY3" fmla="*/ 1850974 h 2120555"/>
                  <a:gd name="connsiteX4" fmla="*/ 148680 w 2812646"/>
                  <a:gd name="connsiteY4" fmla="*/ 2117674 h 2120555"/>
                  <a:gd name="connsiteX5" fmla="*/ 47080 w 2812646"/>
                  <a:gd name="connsiteY5" fmla="*/ 1685874 h 2120555"/>
                  <a:gd name="connsiteX6" fmla="*/ 758280 w 2812646"/>
                  <a:gd name="connsiteY6" fmla="*/ 898474 h 2120555"/>
                  <a:gd name="connsiteX7" fmla="*/ 1418680 w 2812646"/>
                  <a:gd name="connsiteY7" fmla="*/ 898474 h 2120555"/>
                  <a:gd name="connsiteX8" fmla="*/ 2688680 w 2812646"/>
                  <a:gd name="connsiteY8" fmla="*/ 72974 h 2120555"/>
                  <a:gd name="connsiteX9" fmla="*/ 2688680 w 2812646"/>
                  <a:gd name="connsiteY9" fmla="*/ 123774 h 2120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12646" h="2120555">
                    <a:moveTo>
                      <a:pt x="2688680" y="123774"/>
                    </a:moveTo>
                    <a:cubicBezTo>
                      <a:pt x="2574380" y="242307"/>
                      <a:pt x="2237830" y="570391"/>
                      <a:pt x="2002880" y="784174"/>
                    </a:cubicBezTo>
                    <a:cubicBezTo>
                      <a:pt x="1767930" y="997957"/>
                      <a:pt x="1477947" y="1228674"/>
                      <a:pt x="1278980" y="1406474"/>
                    </a:cubicBezTo>
                    <a:cubicBezTo>
                      <a:pt x="1080013" y="1584274"/>
                      <a:pt x="997463" y="1732441"/>
                      <a:pt x="809080" y="1850974"/>
                    </a:cubicBezTo>
                    <a:cubicBezTo>
                      <a:pt x="620697" y="1969507"/>
                      <a:pt x="275680" y="2145191"/>
                      <a:pt x="148680" y="2117674"/>
                    </a:cubicBezTo>
                    <a:cubicBezTo>
                      <a:pt x="21680" y="2090157"/>
                      <a:pt x="-54520" y="1889074"/>
                      <a:pt x="47080" y="1685874"/>
                    </a:cubicBezTo>
                    <a:cubicBezTo>
                      <a:pt x="148680" y="1482674"/>
                      <a:pt x="529680" y="1029707"/>
                      <a:pt x="758280" y="898474"/>
                    </a:cubicBezTo>
                    <a:cubicBezTo>
                      <a:pt x="986880" y="767241"/>
                      <a:pt x="1096947" y="1036057"/>
                      <a:pt x="1418680" y="898474"/>
                    </a:cubicBezTo>
                    <a:cubicBezTo>
                      <a:pt x="1740413" y="760891"/>
                      <a:pt x="2479130" y="204207"/>
                      <a:pt x="2688680" y="72974"/>
                    </a:cubicBezTo>
                    <a:cubicBezTo>
                      <a:pt x="2898230" y="-58259"/>
                      <a:pt x="2802980" y="5241"/>
                      <a:pt x="2688680" y="123774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: 図形 322">
                <a:extLst>
                  <a:ext uri="{FF2B5EF4-FFF2-40B4-BE49-F238E27FC236}">
                    <a16:creationId xmlns:a16="http://schemas.microsoft.com/office/drawing/2014/main" id="{EC18E0FF-4279-4E16-8F7A-B292197DA0CB}"/>
                  </a:ext>
                </a:extLst>
              </p:cNvPr>
              <p:cNvSpPr/>
              <p:nvPr/>
            </p:nvSpPr>
            <p:spPr>
              <a:xfrm>
                <a:off x="200941" y="10426700"/>
                <a:ext cx="4920334" cy="1427137"/>
              </a:xfrm>
              <a:custGeom>
                <a:avLst/>
                <a:gdLst>
                  <a:gd name="connsiteX0" fmla="*/ 243559 w 4920334"/>
                  <a:gd name="connsiteY0" fmla="*/ 203200 h 1427137"/>
                  <a:gd name="connsiteX1" fmla="*/ 383259 w 4920334"/>
                  <a:gd name="connsiteY1" fmla="*/ 203200 h 1427137"/>
                  <a:gd name="connsiteX2" fmla="*/ 2923259 w 4920334"/>
                  <a:gd name="connsiteY2" fmla="*/ 139700 h 1427137"/>
                  <a:gd name="connsiteX3" fmla="*/ 4548859 w 4920334"/>
                  <a:gd name="connsiteY3" fmla="*/ 317500 h 1427137"/>
                  <a:gd name="connsiteX4" fmla="*/ 4777459 w 4920334"/>
                  <a:gd name="connsiteY4" fmla="*/ 584200 h 1427137"/>
                  <a:gd name="connsiteX5" fmla="*/ 4904459 w 4920334"/>
                  <a:gd name="connsiteY5" fmla="*/ 1422400 h 1427137"/>
                  <a:gd name="connsiteX6" fmla="*/ 4904459 w 4920334"/>
                  <a:gd name="connsiteY6" fmla="*/ 901700 h 1427137"/>
                  <a:gd name="connsiteX7" fmla="*/ 4777459 w 4920334"/>
                  <a:gd name="connsiteY7" fmla="*/ 406400 h 1427137"/>
                  <a:gd name="connsiteX8" fmla="*/ 4104359 w 4920334"/>
                  <a:gd name="connsiteY8" fmla="*/ 0 h 1427137"/>
                  <a:gd name="connsiteX9" fmla="*/ 243559 w 4920334"/>
                  <a:gd name="connsiteY9" fmla="*/ 203200 h 142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20334" h="1427137">
                    <a:moveTo>
                      <a:pt x="243559" y="203200"/>
                    </a:moveTo>
                    <a:cubicBezTo>
                      <a:pt x="-376624" y="237067"/>
                      <a:pt x="383259" y="203200"/>
                      <a:pt x="383259" y="203200"/>
                    </a:cubicBezTo>
                    <a:cubicBezTo>
                      <a:pt x="829876" y="192617"/>
                      <a:pt x="2228992" y="120650"/>
                      <a:pt x="2923259" y="139700"/>
                    </a:cubicBezTo>
                    <a:cubicBezTo>
                      <a:pt x="3617526" y="158750"/>
                      <a:pt x="4239826" y="243417"/>
                      <a:pt x="4548859" y="317500"/>
                    </a:cubicBezTo>
                    <a:cubicBezTo>
                      <a:pt x="4857892" y="391583"/>
                      <a:pt x="4718192" y="400050"/>
                      <a:pt x="4777459" y="584200"/>
                    </a:cubicBezTo>
                    <a:cubicBezTo>
                      <a:pt x="4836726" y="768350"/>
                      <a:pt x="4883292" y="1369483"/>
                      <a:pt x="4904459" y="1422400"/>
                    </a:cubicBezTo>
                    <a:cubicBezTo>
                      <a:pt x="4925626" y="1475317"/>
                      <a:pt x="4925626" y="1071033"/>
                      <a:pt x="4904459" y="901700"/>
                    </a:cubicBezTo>
                    <a:cubicBezTo>
                      <a:pt x="4883292" y="732367"/>
                      <a:pt x="4910809" y="556683"/>
                      <a:pt x="4777459" y="406400"/>
                    </a:cubicBezTo>
                    <a:cubicBezTo>
                      <a:pt x="4644109" y="256117"/>
                      <a:pt x="4860009" y="33867"/>
                      <a:pt x="4104359" y="0"/>
                    </a:cubicBezTo>
                    <a:lnTo>
                      <a:pt x="243559" y="2032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: 図形 323">
                <a:extLst>
                  <a:ext uri="{FF2B5EF4-FFF2-40B4-BE49-F238E27FC236}">
                    <a16:creationId xmlns:a16="http://schemas.microsoft.com/office/drawing/2014/main" id="{3790AEA6-6C01-4B89-93A8-95D632E668ED}"/>
                  </a:ext>
                </a:extLst>
              </p:cNvPr>
              <p:cNvSpPr/>
              <p:nvPr/>
            </p:nvSpPr>
            <p:spPr>
              <a:xfrm>
                <a:off x="5108969" y="10357972"/>
                <a:ext cx="4311300" cy="866942"/>
              </a:xfrm>
              <a:custGeom>
                <a:avLst/>
                <a:gdLst>
                  <a:gd name="connsiteX0" fmla="*/ 9131 w 4311300"/>
                  <a:gd name="connsiteY0" fmla="*/ 856128 h 866942"/>
                  <a:gd name="connsiteX1" fmla="*/ 148831 w 4311300"/>
                  <a:gd name="connsiteY1" fmla="*/ 640228 h 866942"/>
                  <a:gd name="connsiteX2" fmla="*/ 948931 w 4311300"/>
                  <a:gd name="connsiteY2" fmla="*/ 157628 h 866942"/>
                  <a:gd name="connsiteX3" fmla="*/ 1761731 w 4311300"/>
                  <a:gd name="connsiteY3" fmla="*/ 5228 h 866942"/>
                  <a:gd name="connsiteX4" fmla="*/ 3336531 w 4311300"/>
                  <a:gd name="connsiteY4" fmla="*/ 81428 h 866942"/>
                  <a:gd name="connsiteX5" fmla="*/ 4301731 w 4311300"/>
                  <a:gd name="connsiteY5" fmla="*/ 106828 h 866942"/>
                  <a:gd name="connsiteX6" fmla="*/ 2765031 w 4311300"/>
                  <a:gd name="connsiteY6" fmla="*/ 43328 h 866942"/>
                  <a:gd name="connsiteX7" fmla="*/ 1139431 w 4311300"/>
                  <a:gd name="connsiteY7" fmla="*/ 17928 h 866942"/>
                  <a:gd name="connsiteX8" fmla="*/ 275831 w 4311300"/>
                  <a:gd name="connsiteY8" fmla="*/ 322728 h 866942"/>
                  <a:gd name="connsiteX9" fmla="*/ 9131 w 4311300"/>
                  <a:gd name="connsiteY9" fmla="*/ 856128 h 86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11300" h="866942">
                    <a:moveTo>
                      <a:pt x="9131" y="856128"/>
                    </a:moveTo>
                    <a:cubicBezTo>
                      <a:pt x="-12036" y="909045"/>
                      <a:pt x="-7802" y="756645"/>
                      <a:pt x="148831" y="640228"/>
                    </a:cubicBezTo>
                    <a:cubicBezTo>
                      <a:pt x="305464" y="523811"/>
                      <a:pt x="680114" y="263461"/>
                      <a:pt x="948931" y="157628"/>
                    </a:cubicBezTo>
                    <a:cubicBezTo>
                      <a:pt x="1217748" y="51795"/>
                      <a:pt x="1363798" y="17928"/>
                      <a:pt x="1761731" y="5228"/>
                    </a:cubicBezTo>
                    <a:cubicBezTo>
                      <a:pt x="2159664" y="-7472"/>
                      <a:pt x="2913198" y="64495"/>
                      <a:pt x="3336531" y="81428"/>
                    </a:cubicBezTo>
                    <a:cubicBezTo>
                      <a:pt x="3759864" y="98361"/>
                      <a:pt x="4396981" y="113178"/>
                      <a:pt x="4301731" y="106828"/>
                    </a:cubicBezTo>
                    <a:cubicBezTo>
                      <a:pt x="4206481" y="100478"/>
                      <a:pt x="3292081" y="58145"/>
                      <a:pt x="2765031" y="43328"/>
                    </a:cubicBezTo>
                    <a:cubicBezTo>
                      <a:pt x="2237981" y="28511"/>
                      <a:pt x="1554298" y="-28639"/>
                      <a:pt x="1139431" y="17928"/>
                    </a:cubicBezTo>
                    <a:cubicBezTo>
                      <a:pt x="724564" y="64495"/>
                      <a:pt x="466331" y="189378"/>
                      <a:pt x="275831" y="322728"/>
                    </a:cubicBezTo>
                    <a:cubicBezTo>
                      <a:pt x="85331" y="456078"/>
                      <a:pt x="30298" y="803211"/>
                      <a:pt x="9131" y="8561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リーフォーム: 図形 324">
                <a:extLst>
                  <a:ext uri="{FF2B5EF4-FFF2-40B4-BE49-F238E27FC236}">
                    <a16:creationId xmlns:a16="http://schemas.microsoft.com/office/drawing/2014/main" id="{201C56ED-B61B-4359-8588-4AF1D77C7480}"/>
                  </a:ext>
                </a:extLst>
              </p:cNvPr>
              <p:cNvSpPr/>
              <p:nvPr/>
            </p:nvSpPr>
            <p:spPr>
              <a:xfrm>
                <a:off x="4379728" y="10653953"/>
                <a:ext cx="664893" cy="1236234"/>
              </a:xfrm>
              <a:custGeom>
                <a:avLst/>
                <a:gdLst>
                  <a:gd name="connsiteX0" fmla="*/ 1772 w 664893"/>
                  <a:gd name="connsiteY0" fmla="*/ 1347 h 1236234"/>
                  <a:gd name="connsiteX1" fmla="*/ 535172 w 664893"/>
                  <a:gd name="connsiteY1" fmla="*/ 369647 h 1236234"/>
                  <a:gd name="connsiteX2" fmla="*/ 598672 w 664893"/>
                  <a:gd name="connsiteY2" fmla="*/ 941147 h 1236234"/>
                  <a:gd name="connsiteX3" fmla="*/ 649472 w 664893"/>
                  <a:gd name="connsiteY3" fmla="*/ 1169747 h 1236234"/>
                  <a:gd name="connsiteX4" fmla="*/ 306572 w 664893"/>
                  <a:gd name="connsiteY4" fmla="*/ 1220547 h 1236234"/>
                  <a:gd name="connsiteX5" fmla="*/ 243072 w 664893"/>
                  <a:gd name="connsiteY5" fmla="*/ 928447 h 1236234"/>
                  <a:gd name="connsiteX6" fmla="*/ 357372 w 664893"/>
                  <a:gd name="connsiteY6" fmla="*/ 496647 h 1236234"/>
                  <a:gd name="connsiteX7" fmla="*/ 1772 w 664893"/>
                  <a:gd name="connsiteY7" fmla="*/ 1347 h 123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893" h="1236234">
                    <a:moveTo>
                      <a:pt x="1772" y="1347"/>
                    </a:moveTo>
                    <a:cubicBezTo>
                      <a:pt x="31405" y="-19820"/>
                      <a:pt x="435689" y="213014"/>
                      <a:pt x="535172" y="369647"/>
                    </a:cubicBezTo>
                    <a:cubicBezTo>
                      <a:pt x="634655" y="526280"/>
                      <a:pt x="579622" y="807797"/>
                      <a:pt x="598672" y="941147"/>
                    </a:cubicBezTo>
                    <a:cubicBezTo>
                      <a:pt x="617722" y="1074497"/>
                      <a:pt x="698155" y="1123180"/>
                      <a:pt x="649472" y="1169747"/>
                    </a:cubicBezTo>
                    <a:cubicBezTo>
                      <a:pt x="600789" y="1216314"/>
                      <a:pt x="374305" y="1260764"/>
                      <a:pt x="306572" y="1220547"/>
                    </a:cubicBezTo>
                    <a:cubicBezTo>
                      <a:pt x="238839" y="1180330"/>
                      <a:pt x="234605" y="1049097"/>
                      <a:pt x="243072" y="928447"/>
                    </a:cubicBezTo>
                    <a:cubicBezTo>
                      <a:pt x="251539" y="807797"/>
                      <a:pt x="391239" y="653280"/>
                      <a:pt x="357372" y="496647"/>
                    </a:cubicBezTo>
                    <a:cubicBezTo>
                      <a:pt x="323505" y="340014"/>
                      <a:pt x="-27861" y="22514"/>
                      <a:pt x="1772" y="13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リーフォーム: 図形 326">
                <a:extLst>
                  <a:ext uri="{FF2B5EF4-FFF2-40B4-BE49-F238E27FC236}">
                    <a16:creationId xmlns:a16="http://schemas.microsoft.com/office/drawing/2014/main" id="{B624C88A-BF54-417F-9895-11B514CDF967}"/>
                  </a:ext>
                </a:extLst>
              </p:cNvPr>
              <p:cNvSpPr/>
              <p:nvPr/>
            </p:nvSpPr>
            <p:spPr>
              <a:xfrm>
                <a:off x="3566071" y="4158243"/>
                <a:ext cx="571034" cy="106203"/>
              </a:xfrm>
              <a:custGeom>
                <a:avLst/>
                <a:gdLst>
                  <a:gd name="connsiteX0" fmla="*/ 2629 w 571034"/>
                  <a:gd name="connsiteY0" fmla="*/ 23232 h 106203"/>
                  <a:gd name="connsiteX1" fmla="*/ 205829 w 571034"/>
                  <a:gd name="connsiteY1" fmla="*/ 7357 h 106203"/>
                  <a:gd name="connsiteX2" fmla="*/ 339179 w 571034"/>
                  <a:gd name="connsiteY2" fmla="*/ 39107 h 106203"/>
                  <a:gd name="connsiteX3" fmla="*/ 570954 w 571034"/>
                  <a:gd name="connsiteY3" fmla="*/ 105782 h 106203"/>
                  <a:gd name="connsiteX4" fmla="*/ 361404 w 571034"/>
                  <a:gd name="connsiteY4" fmla="*/ 4182 h 106203"/>
                  <a:gd name="connsiteX5" fmla="*/ 2629 w 571034"/>
                  <a:gd name="connsiteY5" fmla="*/ 23232 h 10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034" h="106203">
                    <a:moveTo>
                      <a:pt x="2629" y="23232"/>
                    </a:moveTo>
                    <a:cubicBezTo>
                      <a:pt x="-23300" y="23761"/>
                      <a:pt x="149737" y="4711"/>
                      <a:pt x="205829" y="7357"/>
                    </a:cubicBezTo>
                    <a:cubicBezTo>
                      <a:pt x="261921" y="10003"/>
                      <a:pt x="278325" y="22703"/>
                      <a:pt x="339179" y="39107"/>
                    </a:cubicBezTo>
                    <a:cubicBezTo>
                      <a:pt x="400033" y="55511"/>
                      <a:pt x="567250" y="111603"/>
                      <a:pt x="570954" y="105782"/>
                    </a:cubicBezTo>
                    <a:cubicBezTo>
                      <a:pt x="574658" y="99961"/>
                      <a:pt x="450304" y="20057"/>
                      <a:pt x="361404" y="4182"/>
                    </a:cubicBezTo>
                    <a:cubicBezTo>
                      <a:pt x="272504" y="-11693"/>
                      <a:pt x="28558" y="22703"/>
                      <a:pt x="2629" y="232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フリーフォーム: 図形 327">
                <a:extLst>
                  <a:ext uri="{FF2B5EF4-FFF2-40B4-BE49-F238E27FC236}">
                    <a16:creationId xmlns:a16="http://schemas.microsoft.com/office/drawing/2014/main" id="{60716A0B-841C-43B2-B9FC-605636CB1E03}"/>
                  </a:ext>
                </a:extLst>
              </p:cNvPr>
              <p:cNvSpPr/>
              <p:nvPr/>
            </p:nvSpPr>
            <p:spPr>
              <a:xfrm>
                <a:off x="4140200" y="4225925"/>
                <a:ext cx="454725" cy="149249"/>
              </a:xfrm>
              <a:custGeom>
                <a:avLst/>
                <a:gdLst>
                  <a:gd name="connsiteX0" fmla="*/ 454025 w 454725"/>
                  <a:gd name="connsiteY0" fmla="*/ 63500 h 149249"/>
                  <a:gd name="connsiteX1" fmla="*/ 273050 w 454725"/>
                  <a:gd name="connsiteY1" fmla="*/ 73025 h 149249"/>
                  <a:gd name="connsiteX2" fmla="*/ 73025 w 454725"/>
                  <a:gd name="connsiteY2" fmla="*/ 25400 h 149249"/>
                  <a:gd name="connsiteX3" fmla="*/ 0 w 454725"/>
                  <a:gd name="connsiteY3" fmla="*/ 0 h 149249"/>
                  <a:gd name="connsiteX4" fmla="*/ 238125 w 454725"/>
                  <a:gd name="connsiteY4" fmla="*/ 79375 h 149249"/>
                  <a:gd name="connsiteX5" fmla="*/ 333375 w 454725"/>
                  <a:gd name="connsiteY5" fmla="*/ 149225 h 149249"/>
                  <a:gd name="connsiteX6" fmla="*/ 454025 w 454725"/>
                  <a:gd name="connsiteY6" fmla="*/ 63500 h 149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725" h="149249">
                    <a:moveTo>
                      <a:pt x="454025" y="63500"/>
                    </a:moveTo>
                    <a:cubicBezTo>
                      <a:pt x="443971" y="50800"/>
                      <a:pt x="336550" y="79375"/>
                      <a:pt x="273050" y="73025"/>
                    </a:cubicBezTo>
                    <a:cubicBezTo>
                      <a:pt x="209550" y="66675"/>
                      <a:pt x="118533" y="37571"/>
                      <a:pt x="73025" y="25400"/>
                    </a:cubicBezTo>
                    <a:cubicBezTo>
                      <a:pt x="27517" y="13229"/>
                      <a:pt x="0" y="0"/>
                      <a:pt x="0" y="0"/>
                    </a:cubicBezTo>
                    <a:cubicBezTo>
                      <a:pt x="27517" y="8996"/>
                      <a:pt x="182562" y="54504"/>
                      <a:pt x="238125" y="79375"/>
                    </a:cubicBezTo>
                    <a:cubicBezTo>
                      <a:pt x="293687" y="104246"/>
                      <a:pt x="303742" y="147638"/>
                      <a:pt x="333375" y="149225"/>
                    </a:cubicBezTo>
                    <a:cubicBezTo>
                      <a:pt x="363008" y="150812"/>
                      <a:pt x="464079" y="76200"/>
                      <a:pt x="454025" y="635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6" name="グループ化 325">
              <a:extLst>
                <a:ext uri="{FF2B5EF4-FFF2-40B4-BE49-F238E27FC236}">
                  <a16:creationId xmlns:a16="http://schemas.microsoft.com/office/drawing/2014/main" id="{31C421C6-80F6-4753-ADCA-4F8BD285864E}"/>
                </a:ext>
              </a:extLst>
            </p:cNvPr>
            <p:cNvGrpSpPr/>
            <p:nvPr/>
          </p:nvGrpSpPr>
          <p:grpSpPr>
            <a:xfrm>
              <a:off x="7895873" y="505500"/>
              <a:ext cx="1222111" cy="7095501"/>
              <a:chOff x="4196111" y="2642875"/>
              <a:chExt cx="1222111" cy="7095501"/>
            </a:xfrm>
            <a:solidFill>
              <a:schemeClr val="tx1">
                <a:lumMod val="75000"/>
                <a:lumOff val="25000"/>
              </a:schemeClr>
            </a:solidFill>
          </p:grpSpPr>
          <p:grpSp>
            <p:nvGrpSpPr>
              <p:cNvPr id="329" name="グループ化 328">
                <a:extLst>
                  <a:ext uri="{FF2B5EF4-FFF2-40B4-BE49-F238E27FC236}">
                    <a16:creationId xmlns:a16="http://schemas.microsoft.com/office/drawing/2014/main" id="{3D5BD998-FD26-49B4-9708-C87D618689C3}"/>
                  </a:ext>
                </a:extLst>
              </p:cNvPr>
              <p:cNvGrpSpPr/>
              <p:nvPr/>
            </p:nvGrpSpPr>
            <p:grpSpPr>
              <a:xfrm>
                <a:off x="4228932" y="2642875"/>
                <a:ext cx="1151680" cy="1132517"/>
                <a:chOff x="4228932" y="2642875"/>
                <a:chExt cx="1151680" cy="1132517"/>
              </a:xfrm>
              <a:grpFill/>
            </p:grpSpPr>
            <p:sp>
              <p:nvSpPr>
                <p:cNvPr id="352" name="フリーフォーム: 図形 351">
                  <a:extLst>
                    <a:ext uri="{FF2B5EF4-FFF2-40B4-BE49-F238E27FC236}">
                      <a16:creationId xmlns:a16="http://schemas.microsoft.com/office/drawing/2014/main" id="{B24605B3-8247-4121-861C-775062329D49}"/>
                    </a:ext>
                  </a:extLst>
                </p:cNvPr>
                <p:cNvSpPr/>
                <p:nvPr/>
              </p:nvSpPr>
              <p:spPr>
                <a:xfrm>
                  <a:off x="4406227" y="2667485"/>
                  <a:ext cx="150599" cy="1107907"/>
                </a:xfrm>
                <a:custGeom>
                  <a:avLst/>
                  <a:gdLst>
                    <a:gd name="connsiteX0" fmla="*/ 11256 w 150599"/>
                    <a:gd name="connsiteY0" fmla="*/ 5865 h 1107907"/>
                    <a:gd name="connsiteX1" fmla="*/ 38773 w 150599"/>
                    <a:gd name="connsiteY1" fmla="*/ 151915 h 1107907"/>
                    <a:gd name="connsiteX2" fmla="*/ 2790 w 150599"/>
                    <a:gd name="connsiteY2" fmla="*/ 907565 h 1107907"/>
                    <a:gd name="connsiteX3" fmla="*/ 13373 w 150599"/>
                    <a:gd name="connsiteY3" fmla="*/ 1049382 h 1107907"/>
                    <a:gd name="connsiteX4" fmla="*/ 100156 w 150599"/>
                    <a:gd name="connsiteY4" fmla="*/ 1091715 h 1107907"/>
                    <a:gd name="connsiteX5" fmla="*/ 142490 w 150599"/>
                    <a:gd name="connsiteY5" fmla="*/ 1030332 h 1107907"/>
                    <a:gd name="connsiteX6" fmla="*/ 144606 w 150599"/>
                    <a:gd name="connsiteY6" fmla="*/ 323365 h 1107907"/>
                    <a:gd name="connsiteX7" fmla="*/ 146723 w 150599"/>
                    <a:gd name="connsiteY7" fmla="*/ 54548 h 1107907"/>
                    <a:gd name="connsiteX8" fmla="*/ 87456 w 150599"/>
                    <a:gd name="connsiteY8" fmla="*/ 31265 h 1107907"/>
                    <a:gd name="connsiteX9" fmla="*/ 11256 w 150599"/>
                    <a:gd name="connsiteY9" fmla="*/ 5865 h 1107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599" h="1107907">
                      <a:moveTo>
                        <a:pt x="11256" y="5865"/>
                      </a:moveTo>
                      <a:cubicBezTo>
                        <a:pt x="3142" y="25973"/>
                        <a:pt x="40184" y="1632"/>
                        <a:pt x="38773" y="151915"/>
                      </a:cubicBezTo>
                      <a:cubicBezTo>
                        <a:pt x="37362" y="302198"/>
                        <a:pt x="7023" y="757987"/>
                        <a:pt x="2790" y="907565"/>
                      </a:cubicBezTo>
                      <a:cubicBezTo>
                        <a:pt x="-1443" y="1057143"/>
                        <a:pt x="-2855" y="1018690"/>
                        <a:pt x="13373" y="1049382"/>
                      </a:cubicBezTo>
                      <a:cubicBezTo>
                        <a:pt x="29601" y="1080074"/>
                        <a:pt x="78637" y="1094890"/>
                        <a:pt x="100156" y="1091715"/>
                      </a:cubicBezTo>
                      <a:cubicBezTo>
                        <a:pt x="121675" y="1088540"/>
                        <a:pt x="135082" y="1158390"/>
                        <a:pt x="142490" y="1030332"/>
                      </a:cubicBezTo>
                      <a:cubicBezTo>
                        <a:pt x="149898" y="902274"/>
                        <a:pt x="143901" y="485996"/>
                        <a:pt x="144606" y="323365"/>
                      </a:cubicBezTo>
                      <a:cubicBezTo>
                        <a:pt x="145311" y="160734"/>
                        <a:pt x="156248" y="103231"/>
                        <a:pt x="146723" y="54548"/>
                      </a:cubicBezTo>
                      <a:cubicBezTo>
                        <a:pt x="137198" y="5865"/>
                        <a:pt x="106153" y="39379"/>
                        <a:pt x="87456" y="31265"/>
                      </a:cubicBezTo>
                      <a:cubicBezTo>
                        <a:pt x="68759" y="23151"/>
                        <a:pt x="19370" y="-14243"/>
                        <a:pt x="11256" y="58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3" name="フリーフォーム: 図形 352">
                  <a:extLst>
                    <a:ext uri="{FF2B5EF4-FFF2-40B4-BE49-F238E27FC236}">
                      <a16:creationId xmlns:a16="http://schemas.microsoft.com/office/drawing/2014/main" id="{7E0BE2DA-6181-47D5-8F6F-64160DAAB8EE}"/>
                    </a:ext>
                  </a:extLst>
                </p:cNvPr>
                <p:cNvSpPr/>
                <p:nvPr/>
              </p:nvSpPr>
              <p:spPr>
                <a:xfrm>
                  <a:off x="4228932" y="2892878"/>
                  <a:ext cx="164825" cy="419799"/>
                </a:xfrm>
                <a:custGeom>
                  <a:avLst/>
                  <a:gdLst>
                    <a:gd name="connsiteX0" fmla="*/ 78485 w 164825"/>
                    <a:gd name="connsiteY0" fmla="*/ 2722 h 419799"/>
                    <a:gd name="connsiteX1" fmla="*/ 91185 w 164825"/>
                    <a:gd name="connsiteY1" fmla="*/ 150889 h 419799"/>
                    <a:gd name="connsiteX2" fmla="*/ 8635 w 164825"/>
                    <a:gd name="connsiteY2" fmla="*/ 284239 h 419799"/>
                    <a:gd name="connsiteX3" fmla="*/ 17101 w 164825"/>
                    <a:gd name="connsiteY3" fmla="*/ 360439 h 419799"/>
                    <a:gd name="connsiteX4" fmla="*/ 137751 w 164825"/>
                    <a:gd name="connsiteY4" fmla="*/ 419705 h 419799"/>
                    <a:gd name="connsiteX5" fmla="*/ 125051 w 164825"/>
                    <a:gd name="connsiteY5" fmla="*/ 371022 h 419799"/>
                    <a:gd name="connsiteX6" fmla="*/ 148335 w 164825"/>
                    <a:gd name="connsiteY6" fmla="*/ 256722 h 419799"/>
                    <a:gd name="connsiteX7" fmla="*/ 163151 w 164825"/>
                    <a:gd name="connsiteY7" fmla="*/ 68339 h 419799"/>
                    <a:gd name="connsiteX8" fmla="*/ 78485 w 164825"/>
                    <a:gd name="connsiteY8" fmla="*/ 2722 h 419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825" h="419799">
                      <a:moveTo>
                        <a:pt x="78485" y="2722"/>
                      </a:moveTo>
                      <a:cubicBezTo>
                        <a:pt x="66491" y="16480"/>
                        <a:pt x="102827" y="103969"/>
                        <a:pt x="91185" y="150889"/>
                      </a:cubicBezTo>
                      <a:cubicBezTo>
                        <a:pt x="79543" y="197809"/>
                        <a:pt x="20982" y="249314"/>
                        <a:pt x="8635" y="284239"/>
                      </a:cubicBezTo>
                      <a:cubicBezTo>
                        <a:pt x="-3712" y="319164"/>
                        <a:pt x="-4418" y="337861"/>
                        <a:pt x="17101" y="360439"/>
                      </a:cubicBezTo>
                      <a:cubicBezTo>
                        <a:pt x="38620" y="383017"/>
                        <a:pt x="119759" y="417941"/>
                        <a:pt x="137751" y="419705"/>
                      </a:cubicBezTo>
                      <a:cubicBezTo>
                        <a:pt x="155743" y="421469"/>
                        <a:pt x="123287" y="398186"/>
                        <a:pt x="125051" y="371022"/>
                      </a:cubicBezTo>
                      <a:cubicBezTo>
                        <a:pt x="126815" y="343858"/>
                        <a:pt x="141985" y="307169"/>
                        <a:pt x="148335" y="256722"/>
                      </a:cubicBezTo>
                      <a:cubicBezTo>
                        <a:pt x="154685" y="206275"/>
                        <a:pt x="169854" y="106792"/>
                        <a:pt x="163151" y="68339"/>
                      </a:cubicBezTo>
                      <a:cubicBezTo>
                        <a:pt x="156448" y="29886"/>
                        <a:pt x="90479" y="-11036"/>
                        <a:pt x="78485" y="27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4" name="フリーフォーム: 図形 353">
                  <a:extLst>
                    <a:ext uri="{FF2B5EF4-FFF2-40B4-BE49-F238E27FC236}">
                      <a16:creationId xmlns:a16="http://schemas.microsoft.com/office/drawing/2014/main" id="{9008D5DE-AAE9-44A2-A0DD-8BE803D98714}"/>
                    </a:ext>
                  </a:extLst>
                </p:cNvPr>
                <p:cNvSpPr/>
                <p:nvPr/>
              </p:nvSpPr>
              <p:spPr>
                <a:xfrm>
                  <a:off x="4521332" y="2838449"/>
                  <a:ext cx="168446" cy="255238"/>
                </a:xfrm>
                <a:custGeom>
                  <a:avLst/>
                  <a:gdLst>
                    <a:gd name="connsiteX0" fmla="*/ 14685 w 168446"/>
                    <a:gd name="connsiteY0" fmla="*/ 1 h 255238"/>
                    <a:gd name="connsiteX1" fmla="*/ 141685 w 168446"/>
                    <a:gd name="connsiteY1" fmla="*/ 99484 h 255238"/>
                    <a:gd name="connsiteX2" fmla="*/ 164968 w 168446"/>
                    <a:gd name="connsiteY2" fmla="*/ 154518 h 255238"/>
                    <a:gd name="connsiteX3" fmla="*/ 90885 w 168446"/>
                    <a:gd name="connsiteY3" fmla="*/ 198968 h 255238"/>
                    <a:gd name="connsiteX4" fmla="*/ 59135 w 168446"/>
                    <a:gd name="connsiteY4" fmla="*/ 254001 h 255238"/>
                    <a:gd name="connsiteX5" fmla="*/ 73951 w 168446"/>
                    <a:gd name="connsiteY5" fmla="*/ 232834 h 255238"/>
                    <a:gd name="connsiteX6" fmla="*/ 90885 w 168446"/>
                    <a:gd name="connsiteY6" fmla="*/ 182034 h 255238"/>
                    <a:gd name="connsiteX7" fmla="*/ 42201 w 168446"/>
                    <a:gd name="connsiteY7" fmla="*/ 150284 h 255238"/>
                    <a:gd name="connsiteX8" fmla="*/ 4101 w 168446"/>
                    <a:gd name="connsiteY8" fmla="*/ 101601 h 255238"/>
                    <a:gd name="connsiteX9" fmla="*/ 14685 w 168446"/>
                    <a:gd name="connsiteY9" fmla="*/ 1 h 255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446" h="255238">
                      <a:moveTo>
                        <a:pt x="14685" y="1"/>
                      </a:moveTo>
                      <a:cubicBezTo>
                        <a:pt x="37616" y="-352"/>
                        <a:pt x="116638" y="73731"/>
                        <a:pt x="141685" y="99484"/>
                      </a:cubicBezTo>
                      <a:cubicBezTo>
                        <a:pt x="166732" y="125237"/>
                        <a:pt x="173435" y="137937"/>
                        <a:pt x="164968" y="154518"/>
                      </a:cubicBezTo>
                      <a:cubicBezTo>
                        <a:pt x="156501" y="171099"/>
                        <a:pt x="108524" y="182388"/>
                        <a:pt x="90885" y="198968"/>
                      </a:cubicBezTo>
                      <a:cubicBezTo>
                        <a:pt x="73246" y="215549"/>
                        <a:pt x="61957" y="248357"/>
                        <a:pt x="59135" y="254001"/>
                      </a:cubicBezTo>
                      <a:cubicBezTo>
                        <a:pt x="56313" y="259645"/>
                        <a:pt x="68659" y="244828"/>
                        <a:pt x="73951" y="232834"/>
                      </a:cubicBezTo>
                      <a:cubicBezTo>
                        <a:pt x="79243" y="220840"/>
                        <a:pt x="96177" y="195792"/>
                        <a:pt x="90885" y="182034"/>
                      </a:cubicBezTo>
                      <a:cubicBezTo>
                        <a:pt x="85593" y="168276"/>
                        <a:pt x="56665" y="163689"/>
                        <a:pt x="42201" y="150284"/>
                      </a:cubicBezTo>
                      <a:cubicBezTo>
                        <a:pt x="27737" y="136879"/>
                        <a:pt x="6218" y="121004"/>
                        <a:pt x="4101" y="101601"/>
                      </a:cubicBezTo>
                      <a:cubicBezTo>
                        <a:pt x="1984" y="82198"/>
                        <a:pt x="-8246" y="354"/>
                        <a:pt x="1468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5" name="フリーフォーム: 図形 354">
                  <a:extLst>
                    <a:ext uri="{FF2B5EF4-FFF2-40B4-BE49-F238E27FC236}">
                      <a16:creationId xmlns:a16="http://schemas.microsoft.com/office/drawing/2014/main" id="{880E295D-0A72-40E4-A273-64CF52ABF8BC}"/>
                    </a:ext>
                  </a:extLst>
                </p:cNvPr>
                <p:cNvSpPr/>
                <p:nvPr/>
              </p:nvSpPr>
              <p:spPr>
                <a:xfrm>
                  <a:off x="4577324" y="2642875"/>
                  <a:ext cx="347131" cy="497090"/>
                </a:xfrm>
                <a:custGeom>
                  <a:avLst/>
                  <a:gdLst>
                    <a:gd name="connsiteX0" fmla="*/ 208459 w 347131"/>
                    <a:gd name="connsiteY0" fmla="*/ 5075 h 497090"/>
                    <a:gd name="connsiteX1" fmla="*/ 170359 w 347131"/>
                    <a:gd name="connsiteY1" fmla="*/ 220975 h 497090"/>
                    <a:gd name="connsiteX2" fmla="*/ 5259 w 347131"/>
                    <a:gd name="connsiteY2" fmla="*/ 479208 h 497090"/>
                    <a:gd name="connsiteX3" fmla="*/ 56059 w 347131"/>
                    <a:gd name="connsiteY3" fmla="*/ 458042 h 497090"/>
                    <a:gd name="connsiteX4" fmla="*/ 206343 w 347131"/>
                    <a:gd name="connsiteY4" fmla="*/ 322575 h 497090"/>
                    <a:gd name="connsiteX5" fmla="*/ 339693 w 347131"/>
                    <a:gd name="connsiteY5" fmla="*/ 85508 h 497090"/>
                    <a:gd name="connsiteX6" fmla="*/ 318526 w 347131"/>
                    <a:gd name="connsiteY6" fmla="*/ 68575 h 497090"/>
                    <a:gd name="connsiteX7" fmla="*/ 208459 w 347131"/>
                    <a:gd name="connsiteY7" fmla="*/ 5075 h 497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7131" h="497090">
                      <a:moveTo>
                        <a:pt x="208459" y="5075"/>
                      </a:moveTo>
                      <a:cubicBezTo>
                        <a:pt x="183764" y="30475"/>
                        <a:pt x="204226" y="141953"/>
                        <a:pt x="170359" y="220975"/>
                      </a:cubicBezTo>
                      <a:cubicBezTo>
                        <a:pt x="136492" y="299997"/>
                        <a:pt x="24309" y="439697"/>
                        <a:pt x="5259" y="479208"/>
                      </a:cubicBezTo>
                      <a:cubicBezTo>
                        <a:pt x="-13791" y="518719"/>
                        <a:pt x="22545" y="484147"/>
                        <a:pt x="56059" y="458042"/>
                      </a:cubicBezTo>
                      <a:cubicBezTo>
                        <a:pt x="89573" y="431937"/>
                        <a:pt x="159071" y="384664"/>
                        <a:pt x="206343" y="322575"/>
                      </a:cubicBezTo>
                      <a:cubicBezTo>
                        <a:pt x="253615" y="260486"/>
                        <a:pt x="320996" y="127841"/>
                        <a:pt x="339693" y="85508"/>
                      </a:cubicBezTo>
                      <a:cubicBezTo>
                        <a:pt x="358390" y="43175"/>
                        <a:pt x="338282" y="79864"/>
                        <a:pt x="318526" y="68575"/>
                      </a:cubicBezTo>
                      <a:cubicBezTo>
                        <a:pt x="298770" y="57286"/>
                        <a:pt x="233154" y="-20325"/>
                        <a:pt x="208459" y="50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6" name="フリーフォーム: 図形 355">
                  <a:extLst>
                    <a:ext uri="{FF2B5EF4-FFF2-40B4-BE49-F238E27FC236}">
                      <a16:creationId xmlns:a16="http://schemas.microsoft.com/office/drawing/2014/main" id="{3194A646-5340-45C1-8348-F2DFCCAB825A}"/>
                    </a:ext>
                  </a:extLst>
                </p:cNvPr>
                <p:cNvSpPr/>
                <p:nvPr/>
              </p:nvSpPr>
              <p:spPr>
                <a:xfrm>
                  <a:off x="4831301" y="2817041"/>
                  <a:ext cx="549311" cy="120780"/>
                </a:xfrm>
                <a:custGeom>
                  <a:avLst/>
                  <a:gdLst>
                    <a:gd name="connsiteX0" fmla="*/ 3166 w 549311"/>
                    <a:gd name="connsiteY0" fmla="*/ 40459 h 120780"/>
                    <a:gd name="connsiteX1" fmla="*/ 172499 w 549311"/>
                    <a:gd name="connsiteY1" fmla="*/ 59509 h 120780"/>
                    <a:gd name="connsiteX2" fmla="*/ 371466 w 549311"/>
                    <a:gd name="connsiteY2" fmla="*/ 42576 h 120780"/>
                    <a:gd name="connsiteX3" fmla="*/ 401099 w 549311"/>
                    <a:gd name="connsiteY3" fmla="*/ 242 h 120780"/>
                    <a:gd name="connsiteX4" fmla="*/ 534449 w 549311"/>
                    <a:gd name="connsiteY4" fmla="*/ 63742 h 120780"/>
                    <a:gd name="connsiteX5" fmla="*/ 536566 w 549311"/>
                    <a:gd name="connsiteY5" fmla="*/ 70092 h 120780"/>
                    <a:gd name="connsiteX6" fmla="*/ 449782 w 549311"/>
                    <a:gd name="connsiteY6" fmla="*/ 118776 h 120780"/>
                    <a:gd name="connsiteX7" fmla="*/ 123816 w 549311"/>
                    <a:gd name="connsiteY7" fmla="*/ 110309 h 120780"/>
                    <a:gd name="connsiteX8" fmla="*/ 64549 w 549311"/>
                    <a:gd name="connsiteY8" fmla="*/ 99726 h 120780"/>
                    <a:gd name="connsiteX9" fmla="*/ 3166 w 549311"/>
                    <a:gd name="connsiteY9" fmla="*/ 40459 h 120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9311" h="120780">
                      <a:moveTo>
                        <a:pt x="3166" y="40459"/>
                      </a:moveTo>
                      <a:cubicBezTo>
                        <a:pt x="21158" y="33756"/>
                        <a:pt x="111116" y="59156"/>
                        <a:pt x="172499" y="59509"/>
                      </a:cubicBezTo>
                      <a:cubicBezTo>
                        <a:pt x="233882" y="59862"/>
                        <a:pt x="333366" y="52454"/>
                        <a:pt x="371466" y="42576"/>
                      </a:cubicBezTo>
                      <a:cubicBezTo>
                        <a:pt x="409566" y="32698"/>
                        <a:pt x="373935" y="-3286"/>
                        <a:pt x="401099" y="242"/>
                      </a:cubicBezTo>
                      <a:cubicBezTo>
                        <a:pt x="428263" y="3770"/>
                        <a:pt x="534449" y="63742"/>
                        <a:pt x="534449" y="63742"/>
                      </a:cubicBezTo>
                      <a:cubicBezTo>
                        <a:pt x="557027" y="75384"/>
                        <a:pt x="550677" y="60920"/>
                        <a:pt x="536566" y="70092"/>
                      </a:cubicBezTo>
                      <a:cubicBezTo>
                        <a:pt x="522455" y="79264"/>
                        <a:pt x="518574" y="112073"/>
                        <a:pt x="449782" y="118776"/>
                      </a:cubicBezTo>
                      <a:cubicBezTo>
                        <a:pt x="380990" y="125479"/>
                        <a:pt x="188021" y="113484"/>
                        <a:pt x="123816" y="110309"/>
                      </a:cubicBezTo>
                      <a:cubicBezTo>
                        <a:pt x="59611" y="107134"/>
                        <a:pt x="80071" y="110309"/>
                        <a:pt x="64549" y="99726"/>
                      </a:cubicBezTo>
                      <a:cubicBezTo>
                        <a:pt x="49027" y="89143"/>
                        <a:pt x="-14826" y="47162"/>
                        <a:pt x="3166" y="404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7" name="フリーフォーム: 図形 356">
                  <a:extLst>
                    <a:ext uri="{FF2B5EF4-FFF2-40B4-BE49-F238E27FC236}">
                      <a16:creationId xmlns:a16="http://schemas.microsoft.com/office/drawing/2014/main" id="{C4783963-0F81-473D-A483-6F13FA13BFAC}"/>
                    </a:ext>
                  </a:extLst>
                </p:cNvPr>
                <p:cNvSpPr/>
                <p:nvPr/>
              </p:nvSpPr>
              <p:spPr>
                <a:xfrm>
                  <a:off x="4660880" y="3009365"/>
                  <a:ext cx="206744" cy="660066"/>
                </a:xfrm>
                <a:custGeom>
                  <a:avLst/>
                  <a:gdLst>
                    <a:gd name="connsiteX0" fmla="*/ 67753 w 206744"/>
                    <a:gd name="connsiteY0" fmla="*/ 4768 h 660066"/>
                    <a:gd name="connsiteX1" fmla="*/ 63520 w 206744"/>
                    <a:gd name="connsiteY1" fmla="*/ 188918 h 660066"/>
                    <a:gd name="connsiteX2" fmla="*/ 4253 w 206744"/>
                    <a:gd name="connsiteY2" fmla="*/ 521235 h 660066"/>
                    <a:gd name="connsiteX3" fmla="*/ 19070 w 206744"/>
                    <a:gd name="connsiteY3" fmla="*/ 639768 h 660066"/>
                    <a:gd name="connsiteX4" fmla="*/ 133370 w 206744"/>
                    <a:gd name="connsiteY4" fmla="*/ 639768 h 660066"/>
                    <a:gd name="connsiteX5" fmla="*/ 152420 w 206744"/>
                    <a:gd name="connsiteY5" fmla="*/ 438685 h 660066"/>
                    <a:gd name="connsiteX6" fmla="*/ 190520 w 206744"/>
                    <a:gd name="connsiteY6" fmla="*/ 87318 h 660066"/>
                    <a:gd name="connsiteX7" fmla="*/ 203220 w 206744"/>
                    <a:gd name="connsiteY7" fmla="*/ 66152 h 660066"/>
                    <a:gd name="connsiteX8" fmla="*/ 129137 w 206744"/>
                    <a:gd name="connsiteY8" fmla="*/ 53452 h 660066"/>
                    <a:gd name="connsiteX9" fmla="*/ 67753 w 206744"/>
                    <a:gd name="connsiteY9" fmla="*/ 4768 h 660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6744" h="660066">
                      <a:moveTo>
                        <a:pt x="67753" y="4768"/>
                      </a:moveTo>
                      <a:cubicBezTo>
                        <a:pt x="56817" y="27346"/>
                        <a:pt x="74103" y="102840"/>
                        <a:pt x="63520" y="188918"/>
                      </a:cubicBezTo>
                      <a:cubicBezTo>
                        <a:pt x="52937" y="274996"/>
                        <a:pt x="11661" y="446093"/>
                        <a:pt x="4253" y="521235"/>
                      </a:cubicBezTo>
                      <a:cubicBezTo>
                        <a:pt x="-3155" y="596377"/>
                        <a:pt x="-2449" y="620013"/>
                        <a:pt x="19070" y="639768"/>
                      </a:cubicBezTo>
                      <a:cubicBezTo>
                        <a:pt x="40589" y="659523"/>
                        <a:pt x="111145" y="673282"/>
                        <a:pt x="133370" y="639768"/>
                      </a:cubicBezTo>
                      <a:cubicBezTo>
                        <a:pt x="155595" y="606254"/>
                        <a:pt x="142895" y="530760"/>
                        <a:pt x="152420" y="438685"/>
                      </a:cubicBezTo>
                      <a:cubicBezTo>
                        <a:pt x="161945" y="346610"/>
                        <a:pt x="182053" y="149407"/>
                        <a:pt x="190520" y="87318"/>
                      </a:cubicBezTo>
                      <a:cubicBezTo>
                        <a:pt x="198987" y="25229"/>
                        <a:pt x="213451" y="71796"/>
                        <a:pt x="203220" y="66152"/>
                      </a:cubicBezTo>
                      <a:cubicBezTo>
                        <a:pt x="192990" y="60508"/>
                        <a:pt x="148892" y="60155"/>
                        <a:pt x="129137" y="53452"/>
                      </a:cubicBezTo>
                      <a:cubicBezTo>
                        <a:pt x="109382" y="46749"/>
                        <a:pt x="78689" y="-17810"/>
                        <a:pt x="67753" y="47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8" name="フリーフォーム: 図形 357">
                  <a:extLst>
                    <a:ext uri="{FF2B5EF4-FFF2-40B4-BE49-F238E27FC236}">
                      <a16:creationId xmlns:a16="http://schemas.microsoft.com/office/drawing/2014/main" id="{9BD2BF8A-15B6-4E91-865F-6ABE6C6060F2}"/>
                    </a:ext>
                  </a:extLst>
                </p:cNvPr>
                <p:cNvSpPr/>
                <p:nvPr/>
              </p:nvSpPr>
              <p:spPr>
                <a:xfrm>
                  <a:off x="4773657" y="2994763"/>
                  <a:ext cx="473899" cy="774772"/>
                </a:xfrm>
                <a:custGeom>
                  <a:avLst/>
                  <a:gdLst>
                    <a:gd name="connsiteX0" fmla="*/ 1543 w 473899"/>
                    <a:gd name="connsiteY0" fmla="*/ 38420 h 774772"/>
                    <a:gd name="connsiteX1" fmla="*/ 130660 w 473899"/>
                    <a:gd name="connsiteY1" fmla="*/ 63820 h 774772"/>
                    <a:gd name="connsiteX2" fmla="*/ 325393 w 473899"/>
                    <a:gd name="connsiteY2" fmla="*/ 59587 h 774772"/>
                    <a:gd name="connsiteX3" fmla="*/ 374076 w 473899"/>
                    <a:gd name="connsiteY3" fmla="*/ 320 h 774772"/>
                    <a:gd name="connsiteX4" fmla="*/ 469326 w 473899"/>
                    <a:gd name="connsiteY4" fmla="*/ 89220 h 774772"/>
                    <a:gd name="connsiteX5" fmla="*/ 456626 w 473899"/>
                    <a:gd name="connsiteY5" fmla="*/ 381320 h 774772"/>
                    <a:gd name="connsiteX6" fmla="*/ 437576 w 473899"/>
                    <a:gd name="connsiteY6" fmla="*/ 662837 h 774772"/>
                    <a:gd name="connsiteX7" fmla="*/ 403710 w 473899"/>
                    <a:gd name="connsiteY7" fmla="*/ 762320 h 774772"/>
                    <a:gd name="connsiteX8" fmla="*/ 211093 w 473899"/>
                    <a:gd name="connsiteY8" fmla="*/ 768670 h 774772"/>
                    <a:gd name="connsiteX9" fmla="*/ 200510 w 473899"/>
                    <a:gd name="connsiteY9" fmla="*/ 719987 h 774772"/>
                    <a:gd name="connsiteX10" fmla="*/ 117960 w 473899"/>
                    <a:gd name="connsiteY10" fmla="*/ 650137 h 774772"/>
                    <a:gd name="connsiteX11" fmla="*/ 151826 w 473899"/>
                    <a:gd name="connsiteY11" fmla="*/ 662837 h 774772"/>
                    <a:gd name="connsiteX12" fmla="*/ 238610 w 473899"/>
                    <a:gd name="connsiteY12" fmla="*/ 679770 h 774772"/>
                    <a:gd name="connsiteX13" fmla="*/ 308460 w 473899"/>
                    <a:gd name="connsiteY13" fmla="*/ 578170 h 774772"/>
                    <a:gd name="connsiteX14" fmla="*/ 331743 w 473899"/>
                    <a:gd name="connsiteY14" fmla="*/ 118854 h 774772"/>
                    <a:gd name="connsiteX15" fmla="*/ 306343 w 473899"/>
                    <a:gd name="connsiteY15" fmla="*/ 114620 h 774772"/>
                    <a:gd name="connsiteX16" fmla="*/ 232260 w 473899"/>
                    <a:gd name="connsiteY16" fmla="*/ 127320 h 774772"/>
                    <a:gd name="connsiteX17" fmla="*/ 69276 w 473899"/>
                    <a:gd name="connsiteY17" fmla="*/ 118854 h 774772"/>
                    <a:gd name="connsiteX18" fmla="*/ 1543 w 473899"/>
                    <a:gd name="connsiteY18" fmla="*/ 38420 h 774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73899" h="774772">
                      <a:moveTo>
                        <a:pt x="1543" y="38420"/>
                      </a:moveTo>
                      <a:cubicBezTo>
                        <a:pt x="11774" y="29248"/>
                        <a:pt x="76685" y="60292"/>
                        <a:pt x="130660" y="63820"/>
                      </a:cubicBezTo>
                      <a:cubicBezTo>
                        <a:pt x="184635" y="67348"/>
                        <a:pt x="284824" y="70170"/>
                        <a:pt x="325393" y="59587"/>
                      </a:cubicBezTo>
                      <a:cubicBezTo>
                        <a:pt x="365962" y="49004"/>
                        <a:pt x="350087" y="-4619"/>
                        <a:pt x="374076" y="320"/>
                      </a:cubicBezTo>
                      <a:cubicBezTo>
                        <a:pt x="398065" y="5259"/>
                        <a:pt x="455568" y="25720"/>
                        <a:pt x="469326" y="89220"/>
                      </a:cubicBezTo>
                      <a:cubicBezTo>
                        <a:pt x="483084" y="152720"/>
                        <a:pt x="461918" y="285717"/>
                        <a:pt x="456626" y="381320"/>
                      </a:cubicBezTo>
                      <a:cubicBezTo>
                        <a:pt x="451334" y="476923"/>
                        <a:pt x="446395" y="599337"/>
                        <a:pt x="437576" y="662837"/>
                      </a:cubicBezTo>
                      <a:cubicBezTo>
                        <a:pt x="428757" y="726337"/>
                        <a:pt x="441457" y="744681"/>
                        <a:pt x="403710" y="762320"/>
                      </a:cubicBezTo>
                      <a:cubicBezTo>
                        <a:pt x="365963" y="779959"/>
                        <a:pt x="244960" y="775725"/>
                        <a:pt x="211093" y="768670"/>
                      </a:cubicBezTo>
                      <a:cubicBezTo>
                        <a:pt x="177226" y="761615"/>
                        <a:pt x="216032" y="739743"/>
                        <a:pt x="200510" y="719987"/>
                      </a:cubicBezTo>
                      <a:cubicBezTo>
                        <a:pt x="184988" y="700232"/>
                        <a:pt x="126074" y="659662"/>
                        <a:pt x="117960" y="650137"/>
                      </a:cubicBezTo>
                      <a:cubicBezTo>
                        <a:pt x="109846" y="640612"/>
                        <a:pt x="131718" y="657898"/>
                        <a:pt x="151826" y="662837"/>
                      </a:cubicBezTo>
                      <a:cubicBezTo>
                        <a:pt x="171934" y="667776"/>
                        <a:pt x="212504" y="693881"/>
                        <a:pt x="238610" y="679770"/>
                      </a:cubicBezTo>
                      <a:cubicBezTo>
                        <a:pt x="264716" y="665659"/>
                        <a:pt x="292938" y="671656"/>
                        <a:pt x="308460" y="578170"/>
                      </a:cubicBezTo>
                      <a:cubicBezTo>
                        <a:pt x="323982" y="484684"/>
                        <a:pt x="332096" y="196112"/>
                        <a:pt x="331743" y="118854"/>
                      </a:cubicBezTo>
                      <a:cubicBezTo>
                        <a:pt x="331390" y="41596"/>
                        <a:pt x="322923" y="113209"/>
                        <a:pt x="306343" y="114620"/>
                      </a:cubicBezTo>
                      <a:cubicBezTo>
                        <a:pt x="289763" y="116031"/>
                        <a:pt x="271771" y="126614"/>
                        <a:pt x="232260" y="127320"/>
                      </a:cubicBezTo>
                      <a:cubicBezTo>
                        <a:pt x="192749" y="128026"/>
                        <a:pt x="104554" y="132612"/>
                        <a:pt x="69276" y="118854"/>
                      </a:cubicBezTo>
                      <a:cubicBezTo>
                        <a:pt x="33998" y="105096"/>
                        <a:pt x="-8688" y="47592"/>
                        <a:pt x="1543" y="384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9" name="フリーフォーム: 図形 358">
                  <a:extLst>
                    <a:ext uri="{FF2B5EF4-FFF2-40B4-BE49-F238E27FC236}">
                      <a16:creationId xmlns:a16="http://schemas.microsoft.com/office/drawing/2014/main" id="{8B0F18FF-32FB-4B2F-B580-A782D26DAD08}"/>
                    </a:ext>
                  </a:extLst>
                </p:cNvPr>
                <p:cNvSpPr/>
                <p:nvPr/>
              </p:nvSpPr>
              <p:spPr>
                <a:xfrm>
                  <a:off x="4557183" y="3174875"/>
                  <a:ext cx="804400" cy="183516"/>
                </a:xfrm>
                <a:custGeom>
                  <a:avLst/>
                  <a:gdLst>
                    <a:gd name="connsiteX0" fmla="*/ 0 w 804400"/>
                    <a:gd name="connsiteY0" fmla="*/ 103842 h 183516"/>
                    <a:gd name="connsiteX1" fmla="*/ 78317 w 804400"/>
                    <a:gd name="connsiteY1" fmla="*/ 144058 h 183516"/>
                    <a:gd name="connsiteX2" fmla="*/ 302684 w 804400"/>
                    <a:gd name="connsiteY2" fmla="*/ 160992 h 183516"/>
                    <a:gd name="connsiteX3" fmla="*/ 749300 w 804400"/>
                    <a:gd name="connsiteY3" fmla="*/ 180042 h 183516"/>
                    <a:gd name="connsiteX4" fmla="*/ 795867 w 804400"/>
                    <a:gd name="connsiteY4" fmla="*/ 84792 h 183516"/>
                    <a:gd name="connsiteX5" fmla="*/ 736600 w 804400"/>
                    <a:gd name="connsiteY5" fmla="*/ 125 h 183516"/>
                    <a:gd name="connsiteX6" fmla="*/ 692150 w 804400"/>
                    <a:gd name="connsiteY6" fmla="*/ 103842 h 183516"/>
                    <a:gd name="connsiteX7" fmla="*/ 493184 w 804400"/>
                    <a:gd name="connsiteY7" fmla="*/ 95375 h 183516"/>
                    <a:gd name="connsiteX8" fmla="*/ 188384 w 804400"/>
                    <a:gd name="connsiteY8" fmla="*/ 99608 h 183516"/>
                    <a:gd name="connsiteX9" fmla="*/ 0 w 804400"/>
                    <a:gd name="connsiteY9" fmla="*/ 103842 h 183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4400" h="183516">
                      <a:moveTo>
                        <a:pt x="0" y="103842"/>
                      </a:moveTo>
                      <a:cubicBezTo>
                        <a:pt x="13935" y="119187"/>
                        <a:pt x="27870" y="134533"/>
                        <a:pt x="78317" y="144058"/>
                      </a:cubicBezTo>
                      <a:cubicBezTo>
                        <a:pt x="128764" y="153583"/>
                        <a:pt x="302684" y="160992"/>
                        <a:pt x="302684" y="160992"/>
                      </a:cubicBezTo>
                      <a:cubicBezTo>
                        <a:pt x="414514" y="166989"/>
                        <a:pt x="667103" y="192742"/>
                        <a:pt x="749300" y="180042"/>
                      </a:cubicBezTo>
                      <a:cubicBezTo>
                        <a:pt x="831497" y="167342"/>
                        <a:pt x="797984" y="114778"/>
                        <a:pt x="795867" y="84792"/>
                      </a:cubicBezTo>
                      <a:cubicBezTo>
                        <a:pt x="793750" y="54806"/>
                        <a:pt x="753886" y="-3050"/>
                        <a:pt x="736600" y="125"/>
                      </a:cubicBezTo>
                      <a:cubicBezTo>
                        <a:pt x="719314" y="3300"/>
                        <a:pt x="732719" y="87967"/>
                        <a:pt x="692150" y="103842"/>
                      </a:cubicBezTo>
                      <a:cubicBezTo>
                        <a:pt x="651581" y="119717"/>
                        <a:pt x="493184" y="95375"/>
                        <a:pt x="493184" y="95375"/>
                      </a:cubicBezTo>
                      <a:lnTo>
                        <a:pt x="188384" y="99608"/>
                      </a:lnTo>
                      <a:lnTo>
                        <a:pt x="0" y="1038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0" name="フリーフォーム: 図形 359">
                  <a:extLst>
                    <a:ext uri="{FF2B5EF4-FFF2-40B4-BE49-F238E27FC236}">
                      <a16:creationId xmlns:a16="http://schemas.microsoft.com/office/drawing/2014/main" id="{C2780468-FA43-45C3-AC8C-CD6A3C8BDE70}"/>
                    </a:ext>
                  </a:extLst>
                </p:cNvPr>
                <p:cNvSpPr/>
                <p:nvPr/>
              </p:nvSpPr>
              <p:spPr>
                <a:xfrm>
                  <a:off x="4877986" y="3083227"/>
                  <a:ext cx="164053" cy="481264"/>
                </a:xfrm>
                <a:custGeom>
                  <a:avLst/>
                  <a:gdLst>
                    <a:gd name="connsiteX0" fmla="*/ 36914 w 164053"/>
                    <a:gd name="connsiteY0" fmla="*/ 9223 h 481264"/>
                    <a:gd name="connsiteX1" fmla="*/ 5164 w 164053"/>
                    <a:gd name="connsiteY1" fmla="*/ 303440 h 481264"/>
                    <a:gd name="connsiteX2" fmla="*/ 11514 w 164053"/>
                    <a:gd name="connsiteY2" fmla="*/ 426206 h 481264"/>
                    <a:gd name="connsiteX3" fmla="*/ 113114 w 164053"/>
                    <a:gd name="connsiteY3" fmla="*/ 481240 h 481264"/>
                    <a:gd name="connsiteX4" fmla="*/ 134281 w 164053"/>
                    <a:gd name="connsiteY4" fmla="*/ 430440 h 481264"/>
                    <a:gd name="connsiteX5" fmla="*/ 138514 w 164053"/>
                    <a:gd name="connsiteY5" fmla="*/ 261106 h 481264"/>
                    <a:gd name="connsiteX6" fmla="*/ 163914 w 164053"/>
                    <a:gd name="connsiteY6" fmla="*/ 115056 h 481264"/>
                    <a:gd name="connsiteX7" fmla="*/ 125814 w 164053"/>
                    <a:gd name="connsiteY7" fmla="*/ 76956 h 481264"/>
                    <a:gd name="connsiteX8" fmla="*/ 36914 w 164053"/>
                    <a:gd name="connsiteY8" fmla="*/ 9223 h 481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053" h="481264">
                      <a:moveTo>
                        <a:pt x="36914" y="9223"/>
                      </a:moveTo>
                      <a:cubicBezTo>
                        <a:pt x="16806" y="46970"/>
                        <a:pt x="9397" y="233943"/>
                        <a:pt x="5164" y="303440"/>
                      </a:cubicBezTo>
                      <a:cubicBezTo>
                        <a:pt x="931" y="372937"/>
                        <a:pt x="-6478" y="396573"/>
                        <a:pt x="11514" y="426206"/>
                      </a:cubicBezTo>
                      <a:cubicBezTo>
                        <a:pt x="29506" y="455839"/>
                        <a:pt x="92653" y="480534"/>
                        <a:pt x="113114" y="481240"/>
                      </a:cubicBezTo>
                      <a:cubicBezTo>
                        <a:pt x="133575" y="481946"/>
                        <a:pt x="130048" y="467129"/>
                        <a:pt x="134281" y="430440"/>
                      </a:cubicBezTo>
                      <a:cubicBezTo>
                        <a:pt x="138514" y="393751"/>
                        <a:pt x="133575" y="313670"/>
                        <a:pt x="138514" y="261106"/>
                      </a:cubicBezTo>
                      <a:cubicBezTo>
                        <a:pt x="143453" y="208542"/>
                        <a:pt x="166031" y="145748"/>
                        <a:pt x="163914" y="115056"/>
                      </a:cubicBezTo>
                      <a:cubicBezTo>
                        <a:pt x="161797" y="84364"/>
                        <a:pt x="144158" y="93184"/>
                        <a:pt x="125814" y="76956"/>
                      </a:cubicBezTo>
                      <a:cubicBezTo>
                        <a:pt x="107470" y="60728"/>
                        <a:pt x="57022" y="-28524"/>
                        <a:pt x="36914" y="92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1" name="フリーフォーム: 図形 360">
                  <a:extLst>
                    <a:ext uri="{FF2B5EF4-FFF2-40B4-BE49-F238E27FC236}">
                      <a16:creationId xmlns:a16="http://schemas.microsoft.com/office/drawing/2014/main" id="{DDBA8D3C-AD11-41D2-ABEA-BF400DE4960F}"/>
                    </a:ext>
                  </a:extLst>
                </p:cNvPr>
                <p:cNvSpPr/>
                <p:nvPr/>
              </p:nvSpPr>
              <p:spPr>
                <a:xfrm>
                  <a:off x="4710310" y="3471323"/>
                  <a:ext cx="667513" cy="177829"/>
                </a:xfrm>
                <a:custGeom>
                  <a:avLst/>
                  <a:gdLst>
                    <a:gd name="connsiteX0" fmla="*/ 9857 w 667513"/>
                    <a:gd name="connsiteY0" fmla="*/ 52927 h 177829"/>
                    <a:gd name="connsiteX1" fmla="*/ 246923 w 667513"/>
                    <a:gd name="connsiteY1" fmla="*/ 82560 h 177829"/>
                    <a:gd name="connsiteX2" fmla="*/ 464940 w 667513"/>
                    <a:gd name="connsiteY2" fmla="*/ 46577 h 177829"/>
                    <a:gd name="connsiteX3" fmla="*/ 530557 w 667513"/>
                    <a:gd name="connsiteY3" fmla="*/ 10 h 177829"/>
                    <a:gd name="connsiteX4" fmla="*/ 666023 w 667513"/>
                    <a:gd name="connsiteY4" fmla="*/ 50810 h 177829"/>
                    <a:gd name="connsiteX5" fmla="*/ 581357 w 667513"/>
                    <a:gd name="connsiteY5" fmla="*/ 103727 h 177829"/>
                    <a:gd name="connsiteX6" fmla="*/ 272323 w 667513"/>
                    <a:gd name="connsiteY6" fmla="*/ 114310 h 177829"/>
                    <a:gd name="connsiteX7" fmla="*/ 109340 w 667513"/>
                    <a:gd name="connsiteY7" fmla="*/ 127010 h 177829"/>
                    <a:gd name="connsiteX8" fmla="*/ 73357 w 667513"/>
                    <a:gd name="connsiteY8" fmla="*/ 177810 h 177829"/>
                    <a:gd name="connsiteX9" fmla="*/ 45840 w 667513"/>
                    <a:gd name="connsiteY9" fmla="*/ 120660 h 177829"/>
                    <a:gd name="connsiteX10" fmla="*/ 9857 w 667513"/>
                    <a:gd name="connsiteY10" fmla="*/ 52927 h 177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7513" h="177829">
                      <a:moveTo>
                        <a:pt x="9857" y="52927"/>
                      </a:moveTo>
                      <a:cubicBezTo>
                        <a:pt x="43371" y="46577"/>
                        <a:pt x="171076" y="83618"/>
                        <a:pt x="246923" y="82560"/>
                      </a:cubicBezTo>
                      <a:cubicBezTo>
                        <a:pt x="322770" y="81502"/>
                        <a:pt x="417668" y="60335"/>
                        <a:pt x="464940" y="46577"/>
                      </a:cubicBezTo>
                      <a:cubicBezTo>
                        <a:pt x="512212" y="32819"/>
                        <a:pt x="497043" y="-695"/>
                        <a:pt x="530557" y="10"/>
                      </a:cubicBezTo>
                      <a:cubicBezTo>
                        <a:pt x="564071" y="715"/>
                        <a:pt x="657556" y="33524"/>
                        <a:pt x="666023" y="50810"/>
                      </a:cubicBezTo>
                      <a:cubicBezTo>
                        <a:pt x="674490" y="68096"/>
                        <a:pt x="646974" y="93144"/>
                        <a:pt x="581357" y="103727"/>
                      </a:cubicBezTo>
                      <a:cubicBezTo>
                        <a:pt x="515740" y="114310"/>
                        <a:pt x="350992" y="110430"/>
                        <a:pt x="272323" y="114310"/>
                      </a:cubicBezTo>
                      <a:cubicBezTo>
                        <a:pt x="193654" y="118190"/>
                        <a:pt x="142501" y="116427"/>
                        <a:pt x="109340" y="127010"/>
                      </a:cubicBezTo>
                      <a:cubicBezTo>
                        <a:pt x="76179" y="137593"/>
                        <a:pt x="83940" y="178868"/>
                        <a:pt x="73357" y="177810"/>
                      </a:cubicBezTo>
                      <a:cubicBezTo>
                        <a:pt x="62774" y="176752"/>
                        <a:pt x="53248" y="142532"/>
                        <a:pt x="45840" y="120660"/>
                      </a:cubicBezTo>
                      <a:cubicBezTo>
                        <a:pt x="38432" y="98788"/>
                        <a:pt x="-23657" y="59277"/>
                        <a:pt x="9857" y="529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30" name="グループ化 329">
                <a:extLst>
                  <a:ext uri="{FF2B5EF4-FFF2-40B4-BE49-F238E27FC236}">
                    <a16:creationId xmlns:a16="http://schemas.microsoft.com/office/drawing/2014/main" id="{5370EC87-208C-4004-9500-40F8BE48A2D6}"/>
                  </a:ext>
                </a:extLst>
              </p:cNvPr>
              <p:cNvGrpSpPr/>
              <p:nvPr/>
            </p:nvGrpSpPr>
            <p:grpSpPr>
              <a:xfrm>
                <a:off x="4373969" y="3869878"/>
                <a:ext cx="871470" cy="890139"/>
                <a:chOff x="4373969" y="3869878"/>
                <a:chExt cx="871470" cy="890139"/>
              </a:xfrm>
              <a:grpFill/>
            </p:grpSpPr>
            <p:sp>
              <p:nvSpPr>
                <p:cNvPr id="350" name="フリーフォーム: 図形 349">
                  <a:extLst>
                    <a:ext uri="{FF2B5EF4-FFF2-40B4-BE49-F238E27FC236}">
                      <a16:creationId xmlns:a16="http://schemas.microsoft.com/office/drawing/2014/main" id="{10F9A264-DBA2-451E-A8A3-7CC49941F8AD}"/>
                    </a:ext>
                  </a:extLst>
                </p:cNvPr>
                <p:cNvSpPr/>
                <p:nvPr/>
              </p:nvSpPr>
              <p:spPr>
                <a:xfrm>
                  <a:off x="4373969" y="3869878"/>
                  <a:ext cx="429396" cy="890139"/>
                </a:xfrm>
                <a:custGeom>
                  <a:avLst/>
                  <a:gdLst>
                    <a:gd name="connsiteX0" fmla="*/ 45631 w 429396"/>
                    <a:gd name="connsiteY0" fmla="*/ 5739 h 890139"/>
                    <a:gd name="connsiteX1" fmla="*/ 47748 w 429396"/>
                    <a:gd name="connsiteY1" fmla="*/ 206822 h 890139"/>
                    <a:gd name="connsiteX2" fmla="*/ 11764 w 429396"/>
                    <a:gd name="connsiteY2" fmla="*/ 431189 h 890139"/>
                    <a:gd name="connsiteX3" fmla="*/ 280581 w 429396"/>
                    <a:gd name="connsiteY3" fmla="*/ 877805 h 890139"/>
                    <a:gd name="connsiteX4" fmla="*/ 341964 w 429396"/>
                    <a:gd name="connsiteY4" fmla="*/ 763505 h 890139"/>
                    <a:gd name="connsiteX5" fmla="*/ 322914 w 429396"/>
                    <a:gd name="connsiteY5" fmla="*/ 746572 h 890139"/>
                    <a:gd name="connsiteX6" fmla="*/ 325031 w 429396"/>
                    <a:gd name="connsiteY6" fmla="*/ 664022 h 890139"/>
                    <a:gd name="connsiteX7" fmla="*/ 428748 w 429396"/>
                    <a:gd name="connsiteY7" fmla="*/ 378272 h 890139"/>
                    <a:gd name="connsiteX8" fmla="*/ 363131 w 429396"/>
                    <a:gd name="connsiteY8" fmla="*/ 486222 h 890139"/>
                    <a:gd name="connsiteX9" fmla="*/ 246714 w 429396"/>
                    <a:gd name="connsiteY9" fmla="*/ 606872 h 890139"/>
                    <a:gd name="connsiteX10" fmla="*/ 181098 w 429396"/>
                    <a:gd name="connsiteY10" fmla="*/ 348639 h 890139"/>
                    <a:gd name="connsiteX11" fmla="*/ 126064 w 429396"/>
                    <a:gd name="connsiteY11" fmla="*/ 79822 h 890139"/>
                    <a:gd name="connsiteX12" fmla="*/ 45631 w 429396"/>
                    <a:gd name="connsiteY12" fmla="*/ 5739 h 890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9396" h="890139">
                      <a:moveTo>
                        <a:pt x="45631" y="5739"/>
                      </a:moveTo>
                      <a:cubicBezTo>
                        <a:pt x="32578" y="26906"/>
                        <a:pt x="53392" y="135914"/>
                        <a:pt x="47748" y="206822"/>
                      </a:cubicBezTo>
                      <a:cubicBezTo>
                        <a:pt x="42104" y="277730"/>
                        <a:pt x="-27042" y="319359"/>
                        <a:pt x="11764" y="431189"/>
                      </a:cubicBezTo>
                      <a:cubicBezTo>
                        <a:pt x="50570" y="543020"/>
                        <a:pt x="225548" y="822419"/>
                        <a:pt x="280581" y="877805"/>
                      </a:cubicBezTo>
                      <a:cubicBezTo>
                        <a:pt x="335614" y="933191"/>
                        <a:pt x="334908" y="785377"/>
                        <a:pt x="341964" y="763505"/>
                      </a:cubicBezTo>
                      <a:cubicBezTo>
                        <a:pt x="349020" y="741633"/>
                        <a:pt x="325736" y="763152"/>
                        <a:pt x="322914" y="746572"/>
                      </a:cubicBezTo>
                      <a:cubicBezTo>
                        <a:pt x="320092" y="729992"/>
                        <a:pt x="307392" y="725405"/>
                        <a:pt x="325031" y="664022"/>
                      </a:cubicBezTo>
                      <a:cubicBezTo>
                        <a:pt x="342670" y="602639"/>
                        <a:pt x="422398" y="407905"/>
                        <a:pt x="428748" y="378272"/>
                      </a:cubicBezTo>
                      <a:cubicBezTo>
                        <a:pt x="435098" y="348639"/>
                        <a:pt x="393470" y="448122"/>
                        <a:pt x="363131" y="486222"/>
                      </a:cubicBezTo>
                      <a:cubicBezTo>
                        <a:pt x="332792" y="524322"/>
                        <a:pt x="277053" y="629802"/>
                        <a:pt x="246714" y="606872"/>
                      </a:cubicBezTo>
                      <a:cubicBezTo>
                        <a:pt x="216375" y="583942"/>
                        <a:pt x="201206" y="436481"/>
                        <a:pt x="181098" y="348639"/>
                      </a:cubicBezTo>
                      <a:cubicBezTo>
                        <a:pt x="160990" y="260797"/>
                        <a:pt x="148642" y="134855"/>
                        <a:pt x="126064" y="79822"/>
                      </a:cubicBezTo>
                      <a:cubicBezTo>
                        <a:pt x="103486" y="24789"/>
                        <a:pt x="58684" y="-15428"/>
                        <a:pt x="45631" y="57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1" name="フリーフォーム: 図形 350">
                  <a:extLst>
                    <a:ext uri="{FF2B5EF4-FFF2-40B4-BE49-F238E27FC236}">
                      <a16:creationId xmlns:a16="http://schemas.microsoft.com/office/drawing/2014/main" id="{6EB03902-B6C7-47B2-819D-C177C1BAB5EA}"/>
                    </a:ext>
                  </a:extLst>
                </p:cNvPr>
                <p:cNvSpPr/>
                <p:nvPr/>
              </p:nvSpPr>
              <p:spPr>
                <a:xfrm rot="20698376">
                  <a:off x="5052822" y="3904105"/>
                  <a:ext cx="192617" cy="746184"/>
                </a:xfrm>
                <a:custGeom>
                  <a:avLst/>
                  <a:gdLst>
                    <a:gd name="connsiteX0" fmla="*/ 14685 w 168446"/>
                    <a:gd name="connsiteY0" fmla="*/ 1 h 255238"/>
                    <a:gd name="connsiteX1" fmla="*/ 141685 w 168446"/>
                    <a:gd name="connsiteY1" fmla="*/ 99484 h 255238"/>
                    <a:gd name="connsiteX2" fmla="*/ 164968 w 168446"/>
                    <a:gd name="connsiteY2" fmla="*/ 154518 h 255238"/>
                    <a:gd name="connsiteX3" fmla="*/ 90885 w 168446"/>
                    <a:gd name="connsiteY3" fmla="*/ 198968 h 255238"/>
                    <a:gd name="connsiteX4" fmla="*/ 59135 w 168446"/>
                    <a:gd name="connsiteY4" fmla="*/ 254001 h 255238"/>
                    <a:gd name="connsiteX5" fmla="*/ 73951 w 168446"/>
                    <a:gd name="connsiteY5" fmla="*/ 232834 h 255238"/>
                    <a:gd name="connsiteX6" fmla="*/ 90885 w 168446"/>
                    <a:gd name="connsiteY6" fmla="*/ 182034 h 255238"/>
                    <a:gd name="connsiteX7" fmla="*/ 42201 w 168446"/>
                    <a:gd name="connsiteY7" fmla="*/ 150284 h 255238"/>
                    <a:gd name="connsiteX8" fmla="*/ 4101 w 168446"/>
                    <a:gd name="connsiteY8" fmla="*/ 101601 h 255238"/>
                    <a:gd name="connsiteX9" fmla="*/ 14685 w 168446"/>
                    <a:gd name="connsiteY9" fmla="*/ 1 h 255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446" h="255238">
                      <a:moveTo>
                        <a:pt x="14685" y="1"/>
                      </a:moveTo>
                      <a:cubicBezTo>
                        <a:pt x="37616" y="-352"/>
                        <a:pt x="116638" y="73731"/>
                        <a:pt x="141685" y="99484"/>
                      </a:cubicBezTo>
                      <a:cubicBezTo>
                        <a:pt x="166732" y="125237"/>
                        <a:pt x="173435" y="137937"/>
                        <a:pt x="164968" y="154518"/>
                      </a:cubicBezTo>
                      <a:cubicBezTo>
                        <a:pt x="156501" y="171099"/>
                        <a:pt x="108524" y="182388"/>
                        <a:pt x="90885" y="198968"/>
                      </a:cubicBezTo>
                      <a:cubicBezTo>
                        <a:pt x="73246" y="215549"/>
                        <a:pt x="61957" y="248357"/>
                        <a:pt x="59135" y="254001"/>
                      </a:cubicBezTo>
                      <a:cubicBezTo>
                        <a:pt x="56313" y="259645"/>
                        <a:pt x="68659" y="244828"/>
                        <a:pt x="73951" y="232834"/>
                      </a:cubicBezTo>
                      <a:cubicBezTo>
                        <a:pt x="79243" y="220840"/>
                        <a:pt x="96177" y="195792"/>
                        <a:pt x="90885" y="182034"/>
                      </a:cubicBezTo>
                      <a:cubicBezTo>
                        <a:pt x="85593" y="168276"/>
                        <a:pt x="56665" y="163689"/>
                        <a:pt x="42201" y="150284"/>
                      </a:cubicBezTo>
                      <a:cubicBezTo>
                        <a:pt x="27737" y="136879"/>
                        <a:pt x="6218" y="121004"/>
                        <a:pt x="4101" y="101601"/>
                      </a:cubicBezTo>
                      <a:cubicBezTo>
                        <a:pt x="1984" y="82198"/>
                        <a:pt x="-8246" y="354"/>
                        <a:pt x="1468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31" name="グループ化 330">
                <a:extLst>
                  <a:ext uri="{FF2B5EF4-FFF2-40B4-BE49-F238E27FC236}">
                    <a16:creationId xmlns:a16="http://schemas.microsoft.com/office/drawing/2014/main" id="{91F5F454-1DE2-45C0-A457-29F1423B8172}"/>
                  </a:ext>
                </a:extLst>
              </p:cNvPr>
              <p:cNvGrpSpPr/>
              <p:nvPr/>
            </p:nvGrpSpPr>
            <p:grpSpPr>
              <a:xfrm>
                <a:off x="4309275" y="4952401"/>
                <a:ext cx="971277" cy="849924"/>
                <a:chOff x="4309275" y="4952401"/>
                <a:chExt cx="971277" cy="849924"/>
              </a:xfrm>
              <a:grpFill/>
            </p:grpSpPr>
            <p:sp>
              <p:nvSpPr>
                <p:cNvPr id="348" name="フリーフォーム: 図形 347">
                  <a:extLst>
                    <a:ext uri="{FF2B5EF4-FFF2-40B4-BE49-F238E27FC236}">
                      <a16:creationId xmlns:a16="http://schemas.microsoft.com/office/drawing/2014/main" id="{BB904493-7B1B-4D5F-974A-764DC1967E2E}"/>
                    </a:ext>
                  </a:extLst>
                </p:cNvPr>
                <p:cNvSpPr/>
                <p:nvPr/>
              </p:nvSpPr>
              <p:spPr>
                <a:xfrm>
                  <a:off x="4440506" y="5024802"/>
                  <a:ext cx="500530" cy="706071"/>
                </a:xfrm>
                <a:custGeom>
                  <a:avLst/>
                  <a:gdLst>
                    <a:gd name="connsiteX0" fmla="*/ 300827 w 500530"/>
                    <a:gd name="connsiteY0" fmla="*/ 53081 h 706071"/>
                    <a:gd name="connsiteX1" fmla="*/ 353744 w 500530"/>
                    <a:gd name="connsiteY1" fmla="*/ 131398 h 706071"/>
                    <a:gd name="connsiteX2" fmla="*/ 186527 w 500530"/>
                    <a:gd name="connsiteY2" fmla="*/ 446781 h 706071"/>
                    <a:gd name="connsiteX3" fmla="*/ 78577 w 500530"/>
                    <a:gd name="connsiteY3" fmla="*/ 548381 h 706071"/>
                    <a:gd name="connsiteX4" fmla="*/ 65877 w 500530"/>
                    <a:gd name="connsiteY4" fmla="*/ 554731 h 706071"/>
                    <a:gd name="connsiteX5" fmla="*/ 261 w 500530"/>
                    <a:gd name="connsiteY5" fmla="*/ 647865 h 706071"/>
                    <a:gd name="connsiteX6" fmla="*/ 93394 w 500530"/>
                    <a:gd name="connsiteY6" fmla="*/ 688081 h 706071"/>
                    <a:gd name="connsiteX7" fmla="*/ 379144 w 500530"/>
                    <a:gd name="connsiteY7" fmla="*/ 347298 h 706071"/>
                    <a:gd name="connsiteX8" fmla="*/ 497677 w 500530"/>
                    <a:gd name="connsiteY8" fmla="*/ 89065 h 706071"/>
                    <a:gd name="connsiteX9" fmla="*/ 457461 w 500530"/>
                    <a:gd name="connsiteY9" fmla="*/ 63665 h 706071"/>
                    <a:gd name="connsiteX10" fmla="*/ 387611 w 500530"/>
                    <a:gd name="connsiteY10" fmla="*/ 50965 h 706071"/>
                    <a:gd name="connsiteX11" fmla="*/ 324111 w 500530"/>
                    <a:gd name="connsiteY11" fmla="*/ 165 h 706071"/>
                    <a:gd name="connsiteX12" fmla="*/ 300827 w 500530"/>
                    <a:gd name="connsiteY12" fmla="*/ 53081 h 706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00530" h="706071">
                      <a:moveTo>
                        <a:pt x="300827" y="53081"/>
                      </a:moveTo>
                      <a:cubicBezTo>
                        <a:pt x="305766" y="74953"/>
                        <a:pt x="372794" y="65781"/>
                        <a:pt x="353744" y="131398"/>
                      </a:cubicBezTo>
                      <a:cubicBezTo>
                        <a:pt x="334694" y="197015"/>
                        <a:pt x="232388" y="377284"/>
                        <a:pt x="186527" y="446781"/>
                      </a:cubicBezTo>
                      <a:cubicBezTo>
                        <a:pt x="140666" y="516278"/>
                        <a:pt x="98685" y="530389"/>
                        <a:pt x="78577" y="548381"/>
                      </a:cubicBezTo>
                      <a:cubicBezTo>
                        <a:pt x="58469" y="566373"/>
                        <a:pt x="78930" y="538150"/>
                        <a:pt x="65877" y="554731"/>
                      </a:cubicBezTo>
                      <a:cubicBezTo>
                        <a:pt x="52824" y="571312"/>
                        <a:pt x="-4325" y="625640"/>
                        <a:pt x="261" y="647865"/>
                      </a:cubicBezTo>
                      <a:cubicBezTo>
                        <a:pt x="4847" y="670090"/>
                        <a:pt x="30247" y="738175"/>
                        <a:pt x="93394" y="688081"/>
                      </a:cubicBezTo>
                      <a:cubicBezTo>
                        <a:pt x="156541" y="637987"/>
                        <a:pt x="311764" y="447134"/>
                        <a:pt x="379144" y="347298"/>
                      </a:cubicBezTo>
                      <a:cubicBezTo>
                        <a:pt x="446525" y="247462"/>
                        <a:pt x="484624" y="136337"/>
                        <a:pt x="497677" y="89065"/>
                      </a:cubicBezTo>
                      <a:cubicBezTo>
                        <a:pt x="510730" y="41793"/>
                        <a:pt x="475805" y="70015"/>
                        <a:pt x="457461" y="63665"/>
                      </a:cubicBezTo>
                      <a:cubicBezTo>
                        <a:pt x="439117" y="57315"/>
                        <a:pt x="409836" y="61548"/>
                        <a:pt x="387611" y="50965"/>
                      </a:cubicBezTo>
                      <a:cubicBezTo>
                        <a:pt x="365386" y="40382"/>
                        <a:pt x="336106" y="2987"/>
                        <a:pt x="324111" y="165"/>
                      </a:cubicBezTo>
                      <a:cubicBezTo>
                        <a:pt x="312117" y="-2657"/>
                        <a:pt x="295888" y="31209"/>
                        <a:pt x="300827" y="530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9" name="フリーフォーム: 図形 348">
                  <a:extLst>
                    <a:ext uri="{FF2B5EF4-FFF2-40B4-BE49-F238E27FC236}">
                      <a16:creationId xmlns:a16="http://schemas.microsoft.com/office/drawing/2014/main" id="{D37927AF-B6A1-4FA5-A7D4-2B26D93ABAA1}"/>
                    </a:ext>
                  </a:extLst>
                </p:cNvPr>
                <p:cNvSpPr/>
                <p:nvPr/>
              </p:nvSpPr>
              <p:spPr>
                <a:xfrm>
                  <a:off x="4309275" y="4952401"/>
                  <a:ext cx="971277" cy="849924"/>
                </a:xfrm>
                <a:custGeom>
                  <a:avLst/>
                  <a:gdLst>
                    <a:gd name="connsiteX0" fmla="*/ 142075 w 971277"/>
                    <a:gd name="connsiteY0" fmla="*/ 779532 h 849924"/>
                    <a:gd name="connsiteX1" fmla="*/ 2375 w 971277"/>
                    <a:gd name="connsiteY1" fmla="*/ 589032 h 849924"/>
                    <a:gd name="connsiteX2" fmla="*/ 80692 w 971277"/>
                    <a:gd name="connsiteY2" fmla="*/ 201682 h 849924"/>
                    <a:gd name="connsiteX3" fmla="*/ 400308 w 971277"/>
                    <a:gd name="connsiteY3" fmla="*/ 30232 h 849924"/>
                    <a:gd name="connsiteX4" fmla="*/ 702992 w 971277"/>
                    <a:gd name="connsiteY4" fmla="*/ 19649 h 849924"/>
                    <a:gd name="connsiteX5" fmla="*/ 937942 w 971277"/>
                    <a:gd name="connsiteY5" fmla="*/ 233432 h 849924"/>
                    <a:gd name="connsiteX6" fmla="*/ 950642 w 971277"/>
                    <a:gd name="connsiteY6" fmla="*/ 565749 h 849924"/>
                    <a:gd name="connsiteX7" fmla="*/ 758025 w 971277"/>
                    <a:gd name="connsiteY7" fmla="*/ 758366 h 849924"/>
                    <a:gd name="connsiteX8" fmla="*/ 396075 w 971277"/>
                    <a:gd name="connsiteY8" fmla="*/ 847266 h 849924"/>
                    <a:gd name="connsiteX9" fmla="*/ 520958 w 971277"/>
                    <a:gd name="connsiteY9" fmla="*/ 811282 h 849924"/>
                    <a:gd name="connsiteX10" fmla="*/ 690292 w 971277"/>
                    <a:gd name="connsiteY10" fmla="*/ 658882 h 849924"/>
                    <a:gd name="connsiteX11" fmla="*/ 829992 w 971277"/>
                    <a:gd name="connsiteY11" fmla="*/ 368899 h 849924"/>
                    <a:gd name="connsiteX12" fmla="*/ 702992 w 971277"/>
                    <a:gd name="connsiteY12" fmla="*/ 159349 h 849924"/>
                    <a:gd name="connsiteX13" fmla="*/ 444758 w 971277"/>
                    <a:gd name="connsiteY13" fmla="*/ 125482 h 849924"/>
                    <a:gd name="connsiteX14" fmla="*/ 125142 w 971277"/>
                    <a:gd name="connsiteY14" fmla="*/ 375249 h 849924"/>
                    <a:gd name="connsiteX15" fmla="*/ 188642 w 971277"/>
                    <a:gd name="connsiteY15" fmla="*/ 576332 h 849924"/>
                    <a:gd name="connsiteX16" fmla="*/ 250025 w 971277"/>
                    <a:gd name="connsiteY16" fmla="*/ 673699 h 849924"/>
                    <a:gd name="connsiteX17" fmla="*/ 142075 w 971277"/>
                    <a:gd name="connsiteY17" fmla="*/ 779532 h 849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71277" h="849924">
                      <a:moveTo>
                        <a:pt x="142075" y="779532"/>
                      </a:moveTo>
                      <a:cubicBezTo>
                        <a:pt x="100800" y="765421"/>
                        <a:pt x="12605" y="685340"/>
                        <a:pt x="2375" y="589032"/>
                      </a:cubicBezTo>
                      <a:cubicBezTo>
                        <a:pt x="-7856" y="492724"/>
                        <a:pt x="14370" y="294815"/>
                        <a:pt x="80692" y="201682"/>
                      </a:cubicBezTo>
                      <a:cubicBezTo>
                        <a:pt x="147014" y="108549"/>
                        <a:pt x="296591" y="60571"/>
                        <a:pt x="400308" y="30232"/>
                      </a:cubicBezTo>
                      <a:cubicBezTo>
                        <a:pt x="504025" y="-107"/>
                        <a:pt x="613386" y="-14218"/>
                        <a:pt x="702992" y="19649"/>
                      </a:cubicBezTo>
                      <a:cubicBezTo>
                        <a:pt x="792598" y="53516"/>
                        <a:pt x="896667" y="142415"/>
                        <a:pt x="937942" y="233432"/>
                      </a:cubicBezTo>
                      <a:cubicBezTo>
                        <a:pt x="979217" y="324449"/>
                        <a:pt x="980628" y="478260"/>
                        <a:pt x="950642" y="565749"/>
                      </a:cubicBezTo>
                      <a:cubicBezTo>
                        <a:pt x="920656" y="653238"/>
                        <a:pt x="850453" y="711446"/>
                        <a:pt x="758025" y="758366"/>
                      </a:cubicBezTo>
                      <a:cubicBezTo>
                        <a:pt x="665597" y="805286"/>
                        <a:pt x="435586" y="838447"/>
                        <a:pt x="396075" y="847266"/>
                      </a:cubicBezTo>
                      <a:cubicBezTo>
                        <a:pt x="356564" y="856085"/>
                        <a:pt x="471922" y="842679"/>
                        <a:pt x="520958" y="811282"/>
                      </a:cubicBezTo>
                      <a:cubicBezTo>
                        <a:pt x="569994" y="779885"/>
                        <a:pt x="638786" y="732612"/>
                        <a:pt x="690292" y="658882"/>
                      </a:cubicBezTo>
                      <a:cubicBezTo>
                        <a:pt x="741798" y="585152"/>
                        <a:pt x="827875" y="452154"/>
                        <a:pt x="829992" y="368899"/>
                      </a:cubicBezTo>
                      <a:cubicBezTo>
                        <a:pt x="832109" y="285644"/>
                        <a:pt x="767198" y="199918"/>
                        <a:pt x="702992" y="159349"/>
                      </a:cubicBezTo>
                      <a:cubicBezTo>
                        <a:pt x="638786" y="118780"/>
                        <a:pt x="541066" y="89499"/>
                        <a:pt x="444758" y="125482"/>
                      </a:cubicBezTo>
                      <a:cubicBezTo>
                        <a:pt x="348450" y="161465"/>
                        <a:pt x="167828" y="300107"/>
                        <a:pt x="125142" y="375249"/>
                      </a:cubicBezTo>
                      <a:cubicBezTo>
                        <a:pt x="82456" y="450391"/>
                        <a:pt x="167828" y="526590"/>
                        <a:pt x="188642" y="576332"/>
                      </a:cubicBezTo>
                      <a:cubicBezTo>
                        <a:pt x="209456" y="626074"/>
                        <a:pt x="261314" y="645829"/>
                        <a:pt x="250025" y="673699"/>
                      </a:cubicBezTo>
                      <a:cubicBezTo>
                        <a:pt x="238736" y="701569"/>
                        <a:pt x="183350" y="793643"/>
                        <a:pt x="142075" y="7795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32" name="グループ化 331">
                <a:extLst>
                  <a:ext uri="{FF2B5EF4-FFF2-40B4-BE49-F238E27FC236}">
                    <a16:creationId xmlns:a16="http://schemas.microsoft.com/office/drawing/2014/main" id="{7AC8F4D4-3675-4DF4-BE28-EB8913AD1C55}"/>
                  </a:ext>
                </a:extLst>
              </p:cNvPr>
              <p:cNvGrpSpPr/>
              <p:nvPr/>
            </p:nvGrpSpPr>
            <p:grpSpPr>
              <a:xfrm>
                <a:off x="4281758" y="5928673"/>
                <a:ext cx="939586" cy="1039904"/>
                <a:chOff x="4281758" y="5928673"/>
                <a:chExt cx="939586" cy="1039904"/>
              </a:xfrm>
              <a:grpFill/>
            </p:grpSpPr>
            <p:sp>
              <p:nvSpPr>
                <p:cNvPr id="342" name="フリーフォーム: 図形 341">
                  <a:extLst>
                    <a:ext uri="{FF2B5EF4-FFF2-40B4-BE49-F238E27FC236}">
                      <a16:creationId xmlns:a16="http://schemas.microsoft.com/office/drawing/2014/main" id="{F79816CA-4BF1-42C2-BFF7-3C81EDD03DE6}"/>
                    </a:ext>
                  </a:extLst>
                </p:cNvPr>
                <p:cNvSpPr/>
                <p:nvPr/>
              </p:nvSpPr>
              <p:spPr>
                <a:xfrm>
                  <a:off x="4281758" y="6065616"/>
                  <a:ext cx="651083" cy="268316"/>
                </a:xfrm>
                <a:custGeom>
                  <a:avLst/>
                  <a:gdLst>
                    <a:gd name="connsiteX0" fmla="*/ 259 w 651083"/>
                    <a:gd name="connsiteY0" fmla="*/ 102351 h 268316"/>
                    <a:gd name="connsiteX1" fmla="*/ 57409 w 651083"/>
                    <a:gd name="connsiteY1" fmla="*/ 239934 h 268316"/>
                    <a:gd name="connsiteX2" fmla="*/ 123025 w 651083"/>
                    <a:gd name="connsiteY2" fmla="*/ 265334 h 268316"/>
                    <a:gd name="connsiteX3" fmla="*/ 461692 w 651083"/>
                    <a:gd name="connsiteY3" fmla="*/ 195484 h 268316"/>
                    <a:gd name="connsiteX4" fmla="*/ 637375 w 651083"/>
                    <a:gd name="connsiteY4" fmla="*/ 167967 h 268316"/>
                    <a:gd name="connsiteX5" fmla="*/ 616209 w 651083"/>
                    <a:gd name="connsiteY5" fmla="*/ 106584 h 268316"/>
                    <a:gd name="connsiteX6" fmla="*/ 650075 w 651083"/>
                    <a:gd name="connsiteY6" fmla="*/ 15567 h 268316"/>
                    <a:gd name="connsiteX7" fmla="*/ 569642 w 651083"/>
                    <a:gd name="connsiteY7" fmla="*/ 11334 h 268316"/>
                    <a:gd name="connsiteX8" fmla="*/ 366442 w 651083"/>
                    <a:gd name="connsiteY8" fmla="*/ 129867 h 268316"/>
                    <a:gd name="connsiteX9" fmla="*/ 207692 w 651083"/>
                    <a:gd name="connsiteY9" fmla="*/ 125634 h 268316"/>
                    <a:gd name="connsiteX10" fmla="*/ 80692 w 651083"/>
                    <a:gd name="connsiteY10" fmla="*/ 89651 h 268316"/>
                    <a:gd name="connsiteX11" fmla="*/ 259 w 651083"/>
                    <a:gd name="connsiteY11" fmla="*/ 102351 h 268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51083" h="268316">
                      <a:moveTo>
                        <a:pt x="259" y="102351"/>
                      </a:moveTo>
                      <a:cubicBezTo>
                        <a:pt x="-3621" y="127398"/>
                        <a:pt x="36948" y="212770"/>
                        <a:pt x="57409" y="239934"/>
                      </a:cubicBezTo>
                      <a:cubicBezTo>
                        <a:pt x="77870" y="267098"/>
                        <a:pt x="55645" y="272742"/>
                        <a:pt x="123025" y="265334"/>
                      </a:cubicBezTo>
                      <a:cubicBezTo>
                        <a:pt x="190406" y="257926"/>
                        <a:pt x="375967" y="211712"/>
                        <a:pt x="461692" y="195484"/>
                      </a:cubicBezTo>
                      <a:cubicBezTo>
                        <a:pt x="547417" y="179256"/>
                        <a:pt x="611622" y="182784"/>
                        <a:pt x="637375" y="167967"/>
                      </a:cubicBezTo>
                      <a:cubicBezTo>
                        <a:pt x="663128" y="153150"/>
                        <a:pt x="614092" y="131984"/>
                        <a:pt x="616209" y="106584"/>
                      </a:cubicBezTo>
                      <a:cubicBezTo>
                        <a:pt x="618326" y="81184"/>
                        <a:pt x="657836" y="31442"/>
                        <a:pt x="650075" y="15567"/>
                      </a:cubicBezTo>
                      <a:cubicBezTo>
                        <a:pt x="642314" y="-308"/>
                        <a:pt x="616914" y="-7716"/>
                        <a:pt x="569642" y="11334"/>
                      </a:cubicBezTo>
                      <a:cubicBezTo>
                        <a:pt x="522370" y="30384"/>
                        <a:pt x="426767" y="110817"/>
                        <a:pt x="366442" y="129867"/>
                      </a:cubicBezTo>
                      <a:cubicBezTo>
                        <a:pt x="306117" y="148917"/>
                        <a:pt x="255317" y="132337"/>
                        <a:pt x="207692" y="125634"/>
                      </a:cubicBezTo>
                      <a:cubicBezTo>
                        <a:pt x="160067" y="118931"/>
                        <a:pt x="109972" y="94590"/>
                        <a:pt x="80692" y="89651"/>
                      </a:cubicBezTo>
                      <a:cubicBezTo>
                        <a:pt x="51412" y="84712"/>
                        <a:pt x="4139" y="77304"/>
                        <a:pt x="259" y="1023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3" name="フリーフォーム: 図形 342">
                  <a:extLst>
                    <a:ext uri="{FF2B5EF4-FFF2-40B4-BE49-F238E27FC236}">
                      <a16:creationId xmlns:a16="http://schemas.microsoft.com/office/drawing/2014/main" id="{2B2684A2-1A83-4C2C-AAB6-0998EC5A9A3E}"/>
                    </a:ext>
                  </a:extLst>
                </p:cNvPr>
                <p:cNvSpPr/>
                <p:nvPr/>
              </p:nvSpPr>
              <p:spPr>
                <a:xfrm>
                  <a:off x="4324896" y="5928673"/>
                  <a:ext cx="438467" cy="792237"/>
                </a:xfrm>
                <a:custGeom>
                  <a:avLst/>
                  <a:gdLst>
                    <a:gd name="connsiteX0" fmla="*/ 249221 w 438467"/>
                    <a:gd name="connsiteY0" fmla="*/ 110 h 792237"/>
                    <a:gd name="connsiteX1" fmla="*/ 302137 w 438467"/>
                    <a:gd name="connsiteY1" fmla="*/ 80544 h 792237"/>
                    <a:gd name="connsiteX2" fmla="*/ 137037 w 438467"/>
                    <a:gd name="connsiteY2" fmla="*/ 427677 h 792237"/>
                    <a:gd name="connsiteX3" fmla="*/ 7921 w 438467"/>
                    <a:gd name="connsiteY3" fmla="*/ 656277 h 792237"/>
                    <a:gd name="connsiteX4" fmla="*/ 24854 w 438467"/>
                    <a:gd name="connsiteY4" fmla="*/ 738827 h 792237"/>
                    <a:gd name="connsiteX5" fmla="*/ 113754 w 438467"/>
                    <a:gd name="connsiteY5" fmla="*/ 768460 h 792237"/>
                    <a:gd name="connsiteX6" fmla="*/ 300021 w 438467"/>
                    <a:gd name="connsiteY6" fmla="*/ 376877 h 792237"/>
                    <a:gd name="connsiteX7" fmla="*/ 437604 w 438467"/>
                    <a:gd name="connsiteY7" fmla="*/ 97477 h 792237"/>
                    <a:gd name="connsiteX8" fmla="*/ 355054 w 438467"/>
                    <a:gd name="connsiteY8" fmla="*/ 63610 h 792237"/>
                    <a:gd name="connsiteX9" fmla="*/ 249221 w 438467"/>
                    <a:gd name="connsiteY9" fmla="*/ 110 h 792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8467" h="792237">
                      <a:moveTo>
                        <a:pt x="249221" y="110"/>
                      </a:moveTo>
                      <a:cubicBezTo>
                        <a:pt x="240402" y="2932"/>
                        <a:pt x="320834" y="9283"/>
                        <a:pt x="302137" y="80544"/>
                      </a:cubicBezTo>
                      <a:cubicBezTo>
                        <a:pt x="283440" y="151805"/>
                        <a:pt x="186073" y="331722"/>
                        <a:pt x="137037" y="427677"/>
                      </a:cubicBezTo>
                      <a:cubicBezTo>
                        <a:pt x="88001" y="523633"/>
                        <a:pt x="26618" y="604419"/>
                        <a:pt x="7921" y="656277"/>
                      </a:cubicBezTo>
                      <a:cubicBezTo>
                        <a:pt x="-10776" y="708135"/>
                        <a:pt x="7215" y="720130"/>
                        <a:pt x="24854" y="738827"/>
                      </a:cubicBezTo>
                      <a:cubicBezTo>
                        <a:pt x="42493" y="757524"/>
                        <a:pt x="67893" y="828785"/>
                        <a:pt x="113754" y="768460"/>
                      </a:cubicBezTo>
                      <a:cubicBezTo>
                        <a:pt x="159615" y="708135"/>
                        <a:pt x="246046" y="488708"/>
                        <a:pt x="300021" y="376877"/>
                      </a:cubicBezTo>
                      <a:cubicBezTo>
                        <a:pt x="353996" y="265047"/>
                        <a:pt x="428432" y="149688"/>
                        <a:pt x="437604" y="97477"/>
                      </a:cubicBezTo>
                      <a:cubicBezTo>
                        <a:pt x="446776" y="45266"/>
                        <a:pt x="380454" y="78074"/>
                        <a:pt x="355054" y="63610"/>
                      </a:cubicBezTo>
                      <a:cubicBezTo>
                        <a:pt x="329654" y="49146"/>
                        <a:pt x="258040" y="-2712"/>
                        <a:pt x="249221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" name="フリーフォーム: 図形 343">
                  <a:extLst>
                    <a:ext uri="{FF2B5EF4-FFF2-40B4-BE49-F238E27FC236}">
                      <a16:creationId xmlns:a16="http://schemas.microsoft.com/office/drawing/2014/main" id="{2B361FF4-FF98-4A4C-A95B-3FA2934408A5}"/>
                    </a:ext>
                  </a:extLst>
                </p:cNvPr>
                <p:cNvSpPr/>
                <p:nvPr/>
              </p:nvSpPr>
              <p:spPr>
                <a:xfrm rot="19993627">
                  <a:off x="5028727" y="6071568"/>
                  <a:ext cx="192617" cy="435185"/>
                </a:xfrm>
                <a:custGeom>
                  <a:avLst/>
                  <a:gdLst>
                    <a:gd name="connsiteX0" fmla="*/ 14685 w 168446"/>
                    <a:gd name="connsiteY0" fmla="*/ 1 h 255238"/>
                    <a:gd name="connsiteX1" fmla="*/ 141685 w 168446"/>
                    <a:gd name="connsiteY1" fmla="*/ 99484 h 255238"/>
                    <a:gd name="connsiteX2" fmla="*/ 164968 w 168446"/>
                    <a:gd name="connsiteY2" fmla="*/ 154518 h 255238"/>
                    <a:gd name="connsiteX3" fmla="*/ 90885 w 168446"/>
                    <a:gd name="connsiteY3" fmla="*/ 198968 h 255238"/>
                    <a:gd name="connsiteX4" fmla="*/ 59135 w 168446"/>
                    <a:gd name="connsiteY4" fmla="*/ 254001 h 255238"/>
                    <a:gd name="connsiteX5" fmla="*/ 73951 w 168446"/>
                    <a:gd name="connsiteY5" fmla="*/ 232834 h 255238"/>
                    <a:gd name="connsiteX6" fmla="*/ 90885 w 168446"/>
                    <a:gd name="connsiteY6" fmla="*/ 182034 h 255238"/>
                    <a:gd name="connsiteX7" fmla="*/ 42201 w 168446"/>
                    <a:gd name="connsiteY7" fmla="*/ 150284 h 255238"/>
                    <a:gd name="connsiteX8" fmla="*/ 4101 w 168446"/>
                    <a:gd name="connsiteY8" fmla="*/ 101601 h 255238"/>
                    <a:gd name="connsiteX9" fmla="*/ 14685 w 168446"/>
                    <a:gd name="connsiteY9" fmla="*/ 1 h 255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446" h="255238">
                      <a:moveTo>
                        <a:pt x="14685" y="1"/>
                      </a:moveTo>
                      <a:cubicBezTo>
                        <a:pt x="37616" y="-352"/>
                        <a:pt x="116638" y="73731"/>
                        <a:pt x="141685" y="99484"/>
                      </a:cubicBezTo>
                      <a:cubicBezTo>
                        <a:pt x="166732" y="125237"/>
                        <a:pt x="173435" y="137937"/>
                        <a:pt x="164968" y="154518"/>
                      </a:cubicBezTo>
                      <a:cubicBezTo>
                        <a:pt x="156501" y="171099"/>
                        <a:pt x="108524" y="182388"/>
                        <a:pt x="90885" y="198968"/>
                      </a:cubicBezTo>
                      <a:cubicBezTo>
                        <a:pt x="73246" y="215549"/>
                        <a:pt x="61957" y="248357"/>
                        <a:pt x="59135" y="254001"/>
                      </a:cubicBezTo>
                      <a:cubicBezTo>
                        <a:pt x="56313" y="259645"/>
                        <a:pt x="68659" y="244828"/>
                        <a:pt x="73951" y="232834"/>
                      </a:cubicBezTo>
                      <a:cubicBezTo>
                        <a:pt x="79243" y="220840"/>
                        <a:pt x="96177" y="195792"/>
                        <a:pt x="90885" y="182034"/>
                      </a:cubicBezTo>
                      <a:cubicBezTo>
                        <a:pt x="85593" y="168276"/>
                        <a:pt x="56665" y="163689"/>
                        <a:pt x="42201" y="150284"/>
                      </a:cubicBezTo>
                      <a:cubicBezTo>
                        <a:pt x="27737" y="136879"/>
                        <a:pt x="6218" y="121004"/>
                        <a:pt x="4101" y="101601"/>
                      </a:cubicBezTo>
                      <a:cubicBezTo>
                        <a:pt x="1984" y="82198"/>
                        <a:pt x="-8246" y="354"/>
                        <a:pt x="1468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" name="フリーフォーム: 図形 344">
                  <a:extLst>
                    <a:ext uri="{FF2B5EF4-FFF2-40B4-BE49-F238E27FC236}">
                      <a16:creationId xmlns:a16="http://schemas.microsoft.com/office/drawing/2014/main" id="{31BC13F4-27D4-49C2-AA12-6788F7D0B77D}"/>
                    </a:ext>
                  </a:extLst>
                </p:cNvPr>
                <p:cNvSpPr/>
                <p:nvPr/>
              </p:nvSpPr>
              <p:spPr>
                <a:xfrm>
                  <a:off x="4729849" y="6277682"/>
                  <a:ext cx="272354" cy="670361"/>
                </a:xfrm>
                <a:custGeom>
                  <a:avLst/>
                  <a:gdLst>
                    <a:gd name="connsiteX0" fmla="*/ 212568 w 272354"/>
                    <a:gd name="connsiteY0" fmla="*/ 351 h 670361"/>
                    <a:gd name="connsiteX1" fmla="*/ 271834 w 272354"/>
                    <a:gd name="connsiteY1" fmla="*/ 116768 h 670361"/>
                    <a:gd name="connsiteX2" fmla="*/ 242201 w 272354"/>
                    <a:gd name="connsiteY2" fmla="*/ 391935 h 670361"/>
                    <a:gd name="connsiteX3" fmla="*/ 254901 w 272354"/>
                    <a:gd name="connsiteY3" fmla="*/ 502001 h 670361"/>
                    <a:gd name="connsiteX4" fmla="*/ 221034 w 272354"/>
                    <a:gd name="connsiteY4" fmla="*/ 601485 h 670361"/>
                    <a:gd name="connsiteX5" fmla="*/ 11484 w 272354"/>
                    <a:gd name="connsiteY5" fmla="*/ 669218 h 670361"/>
                    <a:gd name="connsiteX6" fmla="*/ 39001 w 272354"/>
                    <a:gd name="connsiteY6" fmla="*/ 635351 h 670361"/>
                    <a:gd name="connsiteX7" fmla="*/ 136368 w 272354"/>
                    <a:gd name="connsiteY7" fmla="*/ 527401 h 670361"/>
                    <a:gd name="connsiteX8" fmla="*/ 125784 w 272354"/>
                    <a:gd name="connsiteY8" fmla="*/ 396168 h 670361"/>
                    <a:gd name="connsiteX9" fmla="*/ 155418 w 272354"/>
                    <a:gd name="connsiteY9" fmla="*/ 226835 h 670361"/>
                    <a:gd name="connsiteX10" fmla="*/ 178701 w 272354"/>
                    <a:gd name="connsiteY10" fmla="*/ 85018 h 670361"/>
                    <a:gd name="connsiteX11" fmla="*/ 212568 w 272354"/>
                    <a:gd name="connsiteY11" fmla="*/ 351 h 67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2354" h="670361">
                      <a:moveTo>
                        <a:pt x="212568" y="351"/>
                      </a:moveTo>
                      <a:cubicBezTo>
                        <a:pt x="228090" y="5643"/>
                        <a:pt x="266895" y="51504"/>
                        <a:pt x="271834" y="116768"/>
                      </a:cubicBezTo>
                      <a:cubicBezTo>
                        <a:pt x="276773" y="182032"/>
                        <a:pt x="245023" y="327730"/>
                        <a:pt x="242201" y="391935"/>
                      </a:cubicBezTo>
                      <a:cubicBezTo>
                        <a:pt x="239379" y="456140"/>
                        <a:pt x="258429" y="467076"/>
                        <a:pt x="254901" y="502001"/>
                      </a:cubicBezTo>
                      <a:cubicBezTo>
                        <a:pt x="251373" y="536926"/>
                        <a:pt x="261603" y="573616"/>
                        <a:pt x="221034" y="601485"/>
                      </a:cubicBezTo>
                      <a:cubicBezTo>
                        <a:pt x="180465" y="629354"/>
                        <a:pt x="41823" y="663574"/>
                        <a:pt x="11484" y="669218"/>
                      </a:cubicBezTo>
                      <a:cubicBezTo>
                        <a:pt x="-18855" y="674862"/>
                        <a:pt x="18187" y="658987"/>
                        <a:pt x="39001" y="635351"/>
                      </a:cubicBezTo>
                      <a:cubicBezTo>
                        <a:pt x="59815" y="611715"/>
                        <a:pt x="121904" y="567265"/>
                        <a:pt x="136368" y="527401"/>
                      </a:cubicBezTo>
                      <a:cubicBezTo>
                        <a:pt x="150832" y="487537"/>
                        <a:pt x="122609" y="446262"/>
                        <a:pt x="125784" y="396168"/>
                      </a:cubicBezTo>
                      <a:cubicBezTo>
                        <a:pt x="128959" y="346074"/>
                        <a:pt x="146598" y="278693"/>
                        <a:pt x="155418" y="226835"/>
                      </a:cubicBezTo>
                      <a:cubicBezTo>
                        <a:pt x="164237" y="174977"/>
                        <a:pt x="169882" y="119238"/>
                        <a:pt x="178701" y="85018"/>
                      </a:cubicBezTo>
                      <a:cubicBezTo>
                        <a:pt x="187520" y="50799"/>
                        <a:pt x="197046" y="-4941"/>
                        <a:pt x="212568" y="3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6" name="フリーフォーム: 図形 345">
                  <a:extLst>
                    <a:ext uri="{FF2B5EF4-FFF2-40B4-BE49-F238E27FC236}">
                      <a16:creationId xmlns:a16="http://schemas.microsoft.com/office/drawing/2014/main" id="{0AB8F0D8-FC74-4A8C-9ECC-8A078DFC9052}"/>
                    </a:ext>
                  </a:extLst>
                </p:cNvPr>
                <p:cNvSpPr/>
                <p:nvPr/>
              </p:nvSpPr>
              <p:spPr>
                <a:xfrm>
                  <a:off x="4568361" y="6597108"/>
                  <a:ext cx="330655" cy="354777"/>
                </a:xfrm>
                <a:custGeom>
                  <a:avLst/>
                  <a:gdLst>
                    <a:gd name="connsiteX0" fmla="*/ 175089 w 330655"/>
                    <a:gd name="connsiteY0" fmla="*/ 351909 h 354777"/>
                    <a:gd name="connsiteX1" fmla="*/ 45972 w 330655"/>
                    <a:gd name="connsiteY1" fmla="*/ 275709 h 354777"/>
                    <a:gd name="connsiteX2" fmla="*/ 1522 w 330655"/>
                    <a:gd name="connsiteY2" fmla="*/ 152942 h 354777"/>
                    <a:gd name="connsiteX3" fmla="*/ 24806 w 330655"/>
                    <a:gd name="connsiteY3" fmla="*/ 70392 h 354777"/>
                    <a:gd name="connsiteX4" fmla="*/ 158156 w 330655"/>
                    <a:gd name="connsiteY4" fmla="*/ 542 h 354777"/>
                    <a:gd name="connsiteX5" fmla="*/ 293622 w 330655"/>
                    <a:gd name="connsiteY5" fmla="*/ 40759 h 354777"/>
                    <a:gd name="connsiteX6" fmla="*/ 316906 w 330655"/>
                    <a:gd name="connsiteY6" fmla="*/ 91559 h 354777"/>
                    <a:gd name="connsiteX7" fmla="*/ 327489 w 330655"/>
                    <a:gd name="connsiteY7" fmla="*/ 167759 h 354777"/>
                    <a:gd name="connsiteX8" fmla="*/ 259756 w 330655"/>
                    <a:gd name="connsiteY8" fmla="*/ 129659 h 354777"/>
                    <a:gd name="connsiteX9" fmla="*/ 134872 w 330655"/>
                    <a:gd name="connsiteY9" fmla="*/ 136009 h 354777"/>
                    <a:gd name="connsiteX10" fmla="*/ 128522 w 330655"/>
                    <a:gd name="connsiteY10" fmla="*/ 193159 h 354777"/>
                    <a:gd name="connsiteX11" fmla="*/ 179322 w 330655"/>
                    <a:gd name="connsiteY11" fmla="*/ 212209 h 354777"/>
                    <a:gd name="connsiteX12" fmla="*/ 304206 w 330655"/>
                    <a:gd name="connsiteY12" fmla="*/ 227025 h 354777"/>
                    <a:gd name="connsiteX13" fmla="*/ 304206 w 330655"/>
                    <a:gd name="connsiteY13" fmla="*/ 284175 h 354777"/>
                    <a:gd name="connsiteX14" fmla="*/ 280922 w 330655"/>
                    <a:gd name="connsiteY14" fmla="*/ 332859 h 354777"/>
                    <a:gd name="connsiteX15" fmla="*/ 175089 w 330655"/>
                    <a:gd name="connsiteY15" fmla="*/ 351909 h 354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30655" h="354777">
                      <a:moveTo>
                        <a:pt x="175089" y="351909"/>
                      </a:moveTo>
                      <a:cubicBezTo>
                        <a:pt x="135931" y="342384"/>
                        <a:pt x="74900" y="308870"/>
                        <a:pt x="45972" y="275709"/>
                      </a:cubicBezTo>
                      <a:cubicBezTo>
                        <a:pt x="17044" y="242548"/>
                        <a:pt x="5050" y="187161"/>
                        <a:pt x="1522" y="152942"/>
                      </a:cubicBezTo>
                      <a:cubicBezTo>
                        <a:pt x="-2006" y="118723"/>
                        <a:pt x="-1300" y="95792"/>
                        <a:pt x="24806" y="70392"/>
                      </a:cubicBezTo>
                      <a:cubicBezTo>
                        <a:pt x="50912" y="44992"/>
                        <a:pt x="113354" y="5481"/>
                        <a:pt x="158156" y="542"/>
                      </a:cubicBezTo>
                      <a:cubicBezTo>
                        <a:pt x="202958" y="-4397"/>
                        <a:pt x="267164" y="25590"/>
                        <a:pt x="293622" y="40759"/>
                      </a:cubicBezTo>
                      <a:cubicBezTo>
                        <a:pt x="320080" y="55928"/>
                        <a:pt x="311262" y="70392"/>
                        <a:pt x="316906" y="91559"/>
                      </a:cubicBezTo>
                      <a:cubicBezTo>
                        <a:pt x="322550" y="112726"/>
                        <a:pt x="337014" y="161409"/>
                        <a:pt x="327489" y="167759"/>
                      </a:cubicBezTo>
                      <a:cubicBezTo>
                        <a:pt x="317964" y="174109"/>
                        <a:pt x="291859" y="134951"/>
                        <a:pt x="259756" y="129659"/>
                      </a:cubicBezTo>
                      <a:cubicBezTo>
                        <a:pt x="227653" y="124367"/>
                        <a:pt x="156744" y="125426"/>
                        <a:pt x="134872" y="136009"/>
                      </a:cubicBezTo>
                      <a:cubicBezTo>
                        <a:pt x="113000" y="146592"/>
                        <a:pt x="121114" y="180459"/>
                        <a:pt x="128522" y="193159"/>
                      </a:cubicBezTo>
                      <a:cubicBezTo>
                        <a:pt x="135930" y="205859"/>
                        <a:pt x="150041" y="206565"/>
                        <a:pt x="179322" y="212209"/>
                      </a:cubicBezTo>
                      <a:cubicBezTo>
                        <a:pt x="208603" y="217853"/>
                        <a:pt x="283392" y="215031"/>
                        <a:pt x="304206" y="227025"/>
                      </a:cubicBezTo>
                      <a:cubicBezTo>
                        <a:pt x="325020" y="239019"/>
                        <a:pt x="308087" y="266536"/>
                        <a:pt x="304206" y="284175"/>
                      </a:cubicBezTo>
                      <a:cubicBezTo>
                        <a:pt x="300325" y="301814"/>
                        <a:pt x="296444" y="320512"/>
                        <a:pt x="280922" y="332859"/>
                      </a:cubicBezTo>
                      <a:cubicBezTo>
                        <a:pt x="265400" y="345206"/>
                        <a:pt x="214247" y="361434"/>
                        <a:pt x="175089" y="3519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" name="フリーフォーム: 図形 346">
                  <a:extLst>
                    <a:ext uri="{FF2B5EF4-FFF2-40B4-BE49-F238E27FC236}">
                      <a16:creationId xmlns:a16="http://schemas.microsoft.com/office/drawing/2014/main" id="{DE06F593-65E8-4505-8656-4785AEB74CD0}"/>
                    </a:ext>
                  </a:extLst>
                </p:cNvPr>
                <p:cNvSpPr/>
                <p:nvPr/>
              </p:nvSpPr>
              <p:spPr>
                <a:xfrm>
                  <a:off x="4817970" y="6612007"/>
                  <a:ext cx="353774" cy="356570"/>
                </a:xfrm>
                <a:custGeom>
                  <a:avLst/>
                  <a:gdLst>
                    <a:gd name="connsiteX0" fmla="*/ 5913 w 353774"/>
                    <a:gd name="connsiteY0" fmla="*/ 460 h 356570"/>
                    <a:gd name="connsiteX1" fmla="*/ 236630 w 353774"/>
                    <a:gd name="connsiteY1" fmla="*/ 102060 h 356570"/>
                    <a:gd name="connsiteX2" fmla="*/ 353047 w 353774"/>
                    <a:gd name="connsiteY2" fmla="*/ 197310 h 356570"/>
                    <a:gd name="connsiteX3" fmla="*/ 287430 w 353774"/>
                    <a:gd name="connsiteY3" fmla="*/ 351826 h 356570"/>
                    <a:gd name="connsiteX4" fmla="*/ 317063 w 353774"/>
                    <a:gd name="connsiteY4" fmla="*/ 305260 h 356570"/>
                    <a:gd name="connsiteX5" fmla="*/ 289547 w 353774"/>
                    <a:gd name="connsiteY5" fmla="*/ 186726 h 356570"/>
                    <a:gd name="connsiteX6" fmla="*/ 177363 w 353774"/>
                    <a:gd name="connsiteY6" fmla="*/ 188843 h 356570"/>
                    <a:gd name="connsiteX7" fmla="*/ 75763 w 353774"/>
                    <a:gd name="connsiteY7" fmla="*/ 144393 h 356570"/>
                    <a:gd name="connsiteX8" fmla="*/ 5913 w 353774"/>
                    <a:gd name="connsiteY8" fmla="*/ 460 h 356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3774" h="356570">
                      <a:moveTo>
                        <a:pt x="5913" y="460"/>
                      </a:moveTo>
                      <a:cubicBezTo>
                        <a:pt x="32724" y="-6595"/>
                        <a:pt x="178774" y="69252"/>
                        <a:pt x="236630" y="102060"/>
                      </a:cubicBezTo>
                      <a:cubicBezTo>
                        <a:pt x="294486" y="134868"/>
                        <a:pt x="344580" y="155682"/>
                        <a:pt x="353047" y="197310"/>
                      </a:cubicBezTo>
                      <a:cubicBezTo>
                        <a:pt x="361514" y="238938"/>
                        <a:pt x="293427" y="333834"/>
                        <a:pt x="287430" y="351826"/>
                      </a:cubicBezTo>
                      <a:cubicBezTo>
                        <a:pt x="281433" y="369818"/>
                        <a:pt x="316710" y="332777"/>
                        <a:pt x="317063" y="305260"/>
                      </a:cubicBezTo>
                      <a:cubicBezTo>
                        <a:pt x="317416" y="277743"/>
                        <a:pt x="312830" y="206129"/>
                        <a:pt x="289547" y="186726"/>
                      </a:cubicBezTo>
                      <a:cubicBezTo>
                        <a:pt x="266264" y="167323"/>
                        <a:pt x="212994" y="195899"/>
                        <a:pt x="177363" y="188843"/>
                      </a:cubicBezTo>
                      <a:cubicBezTo>
                        <a:pt x="141732" y="181787"/>
                        <a:pt x="100810" y="175085"/>
                        <a:pt x="75763" y="144393"/>
                      </a:cubicBezTo>
                      <a:cubicBezTo>
                        <a:pt x="50716" y="113701"/>
                        <a:pt x="-20898" y="7515"/>
                        <a:pt x="5913" y="4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33" name="グループ化 332">
                <a:extLst>
                  <a:ext uri="{FF2B5EF4-FFF2-40B4-BE49-F238E27FC236}">
                    <a16:creationId xmlns:a16="http://schemas.microsoft.com/office/drawing/2014/main" id="{C3BC05A8-0CA7-418D-84B0-07C197DA62D8}"/>
                  </a:ext>
                </a:extLst>
              </p:cNvPr>
              <p:cNvGrpSpPr/>
              <p:nvPr/>
            </p:nvGrpSpPr>
            <p:grpSpPr>
              <a:xfrm>
                <a:off x="4373969" y="7076534"/>
                <a:ext cx="871470" cy="890139"/>
                <a:chOff x="4373969" y="3869878"/>
                <a:chExt cx="871470" cy="890139"/>
              </a:xfrm>
              <a:grpFill/>
            </p:grpSpPr>
            <p:sp>
              <p:nvSpPr>
                <p:cNvPr id="340" name="フリーフォーム: 図形 339">
                  <a:extLst>
                    <a:ext uri="{FF2B5EF4-FFF2-40B4-BE49-F238E27FC236}">
                      <a16:creationId xmlns:a16="http://schemas.microsoft.com/office/drawing/2014/main" id="{5C73B511-712D-4543-B344-0AA1F3819570}"/>
                    </a:ext>
                  </a:extLst>
                </p:cNvPr>
                <p:cNvSpPr/>
                <p:nvPr/>
              </p:nvSpPr>
              <p:spPr>
                <a:xfrm>
                  <a:off x="4373969" y="3869878"/>
                  <a:ext cx="429396" cy="890139"/>
                </a:xfrm>
                <a:custGeom>
                  <a:avLst/>
                  <a:gdLst>
                    <a:gd name="connsiteX0" fmla="*/ 45631 w 429396"/>
                    <a:gd name="connsiteY0" fmla="*/ 5739 h 890139"/>
                    <a:gd name="connsiteX1" fmla="*/ 47748 w 429396"/>
                    <a:gd name="connsiteY1" fmla="*/ 206822 h 890139"/>
                    <a:gd name="connsiteX2" fmla="*/ 11764 w 429396"/>
                    <a:gd name="connsiteY2" fmla="*/ 431189 h 890139"/>
                    <a:gd name="connsiteX3" fmla="*/ 280581 w 429396"/>
                    <a:gd name="connsiteY3" fmla="*/ 877805 h 890139"/>
                    <a:gd name="connsiteX4" fmla="*/ 341964 w 429396"/>
                    <a:gd name="connsiteY4" fmla="*/ 763505 h 890139"/>
                    <a:gd name="connsiteX5" fmla="*/ 322914 w 429396"/>
                    <a:gd name="connsiteY5" fmla="*/ 746572 h 890139"/>
                    <a:gd name="connsiteX6" fmla="*/ 325031 w 429396"/>
                    <a:gd name="connsiteY6" fmla="*/ 664022 h 890139"/>
                    <a:gd name="connsiteX7" fmla="*/ 428748 w 429396"/>
                    <a:gd name="connsiteY7" fmla="*/ 378272 h 890139"/>
                    <a:gd name="connsiteX8" fmla="*/ 363131 w 429396"/>
                    <a:gd name="connsiteY8" fmla="*/ 486222 h 890139"/>
                    <a:gd name="connsiteX9" fmla="*/ 246714 w 429396"/>
                    <a:gd name="connsiteY9" fmla="*/ 606872 h 890139"/>
                    <a:gd name="connsiteX10" fmla="*/ 181098 w 429396"/>
                    <a:gd name="connsiteY10" fmla="*/ 348639 h 890139"/>
                    <a:gd name="connsiteX11" fmla="*/ 126064 w 429396"/>
                    <a:gd name="connsiteY11" fmla="*/ 79822 h 890139"/>
                    <a:gd name="connsiteX12" fmla="*/ 45631 w 429396"/>
                    <a:gd name="connsiteY12" fmla="*/ 5739 h 890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9396" h="890139">
                      <a:moveTo>
                        <a:pt x="45631" y="5739"/>
                      </a:moveTo>
                      <a:cubicBezTo>
                        <a:pt x="32578" y="26906"/>
                        <a:pt x="53392" y="135914"/>
                        <a:pt x="47748" y="206822"/>
                      </a:cubicBezTo>
                      <a:cubicBezTo>
                        <a:pt x="42104" y="277730"/>
                        <a:pt x="-27042" y="319359"/>
                        <a:pt x="11764" y="431189"/>
                      </a:cubicBezTo>
                      <a:cubicBezTo>
                        <a:pt x="50570" y="543020"/>
                        <a:pt x="225548" y="822419"/>
                        <a:pt x="280581" y="877805"/>
                      </a:cubicBezTo>
                      <a:cubicBezTo>
                        <a:pt x="335614" y="933191"/>
                        <a:pt x="334908" y="785377"/>
                        <a:pt x="341964" y="763505"/>
                      </a:cubicBezTo>
                      <a:cubicBezTo>
                        <a:pt x="349020" y="741633"/>
                        <a:pt x="325736" y="763152"/>
                        <a:pt x="322914" y="746572"/>
                      </a:cubicBezTo>
                      <a:cubicBezTo>
                        <a:pt x="320092" y="729992"/>
                        <a:pt x="307392" y="725405"/>
                        <a:pt x="325031" y="664022"/>
                      </a:cubicBezTo>
                      <a:cubicBezTo>
                        <a:pt x="342670" y="602639"/>
                        <a:pt x="422398" y="407905"/>
                        <a:pt x="428748" y="378272"/>
                      </a:cubicBezTo>
                      <a:cubicBezTo>
                        <a:pt x="435098" y="348639"/>
                        <a:pt x="393470" y="448122"/>
                        <a:pt x="363131" y="486222"/>
                      </a:cubicBezTo>
                      <a:cubicBezTo>
                        <a:pt x="332792" y="524322"/>
                        <a:pt x="277053" y="629802"/>
                        <a:pt x="246714" y="606872"/>
                      </a:cubicBezTo>
                      <a:cubicBezTo>
                        <a:pt x="216375" y="583942"/>
                        <a:pt x="201206" y="436481"/>
                        <a:pt x="181098" y="348639"/>
                      </a:cubicBezTo>
                      <a:cubicBezTo>
                        <a:pt x="160990" y="260797"/>
                        <a:pt x="148642" y="134855"/>
                        <a:pt x="126064" y="79822"/>
                      </a:cubicBezTo>
                      <a:cubicBezTo>
                        <a:pt x="103486" y="24789"/>
                        <a:pt x="58684" y="-15428"/>
                        <a:pt x="45631" y="57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1" name="フリーフォーム: 図形 340">
                  <a:extLst>
                    <a:ext uri="{FF2B5EF4-FFF2-40B4-BE49-F238E27FC236}">
                      <a16:creationId xmlns:a16="http://schemas.microsoft.com/office/drawing/2014/main" id="{262A0669-B75F-462C-87FF-475C548ABD98}"/>
                    </a:ext>
                  </a:extLst>
                </p:cNvPr>
                <p:cNvSpPr/>
                <p:nvPr/>
              </p:nvSpPr>
              <p:spPr>
                <a:xfrm rot="20698376">
                  <a:off x="5052822" y="3904105"/>
                  <a:ext cx="192617" cy="746184"/>
                </a:xfrm>
                <a:custGeom>
                  <a:avLst/>
                  <a:gdLst>
                    <a:gd name="connsiteX0" fmla="*/ 14685 w 168446"/>
                    <a:gd name="connsiteY0" fmla="*/ 1 h 255238"/>
                    <a:gd name="connsiteX1" fmla="*/ 141685 w 168446"/>
                    <a:gd name="connsiteY1" fmla="*/ 99484 h 255238"/>
                    <a:gd name="connsiteX2" fmla="*/ 164968 w 168446"/>
                    <a:gd name="connsiteY2" fmla="*/ 154518 h 255238"/>
                    <a:gd name="connsiteX3" fmla="*/ 90885 w 168446"/>
                    <a:gd name="connsiteY3" fmla="*/ 198968 h 255238"/>
                    <a:gd name="connsiteX4" fmla="*/ 59135 w 168446"/>
                    <a:gd name="connsiteY4" fmla="*/ 254001 h 255238"/>
                    <a:gd name="connsiteX5" fmla="*/ 73951 w 168446"/>
                    <a:gd name="connsiteY5" fmla="*/ 232834 h 255238"/>
                    <a:gd name="connsiteX6" fmla="*/ 90885 w 168446"/>
                    <a:gd name="connsiteY6" fmla="*/ 182034 h 255238"/>
                    <a:gd name="connsiteX7" fmla="*/ 42201 w 168446"/>
                    <a:gd name="connsiteY7" fmla="*/ 150284 h 255238"/>
                    <a:gd name="connsiteX8" fmla="*/ 4101 w 168446"/>
                    <a:gd name="connsiteY8" fmla="*/ 101601 h 255238"/>
                    <a:gd name="connsiteX9" fmla="*/ 14685 w 168446"/>
                    <a:gd name="connsiteY9" fmla="*/ 1 h 255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446" h="255238">
                      <a:moveTo>
                        <a:pt x="14685" y="1"/>
                      </a:moveTo>
                      <a:cubicBezTo>
                        <a:pt x="37616" y="-352"/>
                        <a:pt x="116638" y="73731"/>
                        <a:pt x="141685" y="99484"/>
                      </a:cubicBezTo>
                      <a:cubicBezTo>
                        <a:pt x="166732" y="125237"/>
                        <a:pt x="173435" y="137937"/>
                        <a:pt x="164968" y="154518"/>
                      </a:cubicBezTo>
                      <a:cubicBezTo>
                        <a:pt x="156501" y="171099"/>
                        <a:pt x="108524" y="182388"/>
                        <a:pt x="90885" y="198968"/>
                      </a:cubicBezTo>
                      <a:cubicBezTo>
                        <a:pt x="73246" y="215549"/>
                        <a:pt x="61957" y="248357"/>
                        <a:pt x="59135" y="254001"/>
                      </a:cubicBezTo>
                      <a:cubicBezTo>
                        <a:pt x="56313" y="259645"/>
                        <a:pt x="68659" y="244828"/>
                        <a:pt x="73951" y="232834"/>
                      </a:cubicBezTo>
                      <a:cubicBezTo>
                        <a:pt x="79243" y="220840"/>
                        <a:pt x="96177" y="195792"/>
                        <a:pt x="90885" y="182034"/>
                      </a:cubicBezTo>
                      <a:cubicBezTo>
                        <a:pt x="85593" y="168276"/>
                        <a:pt x="56665" y="163689"/>
                        <a:pt x="42201" y="150284"/>
                      </a:cubicBezTo>
                      <a:cubicBezTo>
                        <a:pt x="27737" y="136879"/>
                        <a:pt x="6218" y="121004"/>
                        <a:pt x="4101" y="101601"/>
                      </a:cubicBezTo>
                      <a:cubicBezTo>
                        <a:pt x="1984" y="82198"/>
                        <a:pt x="-8246" y="354"/>
                        <a:pt x="1468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34" name="グループ化 333">
                <a:extLst>
                  <a:ext uri="{FF2B5EF4-FFF2-40B4-BE49-F238E27FC236}">
                    <a16:creationId xmlns:a16="http://schemas.microsoft.com/office/drawing/2014/main" id="{69A15A2D-9B61-4CD0-87D2-15CB9389FD31}"/>
                  </a:ext>
                </a:extLst>
              </p:cNvPr>
              <p:cNvGrpSpPr/>
              <p:nvPr/>
            </p:nvGrpSpPr>
            <p:grpSpPr>
              <a:xfrm>
                <a:off x="4196111" y="8149817"/>
                <a:ext cx="1222111" cy="1096096"/>
                <a:chOff x="4196111" y="8149817"/>
                <a:chExt cx="1222111" cy="1096096"/>
              </a:xfrm>
              <a:grpFill/>
            </p:grpSpPr>
            <p:sp>
              <p:nvSpPr>
                <p:cNvPr id="338" name="フリーフォーム: 図形 337">
                  <a:extLst>
                    <a:ext uri="{FF2B5EF4-FFF2-40B4-BE49-F238E27FC236}">
                      <a16:creationId xmlns:a16="http://schemas.microsoft.com/office/drawing/2014/main" id="{60D91F1D-552C-461A-B788-BE140C23F4C3}"/>
                    </a:ext>
                  </a:extLst>
                </p:cNvPr>
                <p:cNvSpPr/>
                <p:nvPr/>
              </p:nvSpPr>
              <p:spPr>
                <a:xfrm>
                  <a:off x="4196111" y="8149817"/>
                  <a:ext cx="694709" cy="1045164"/>
                </a:xfrm>
                <a:custGeom>
                  <a:avLst/>
                  <a:gdLst>
                    <a:gd name="connsiteX0" fmla="*/ 518764 w 694709"/>
                    <a:gd name="connsiteY0" fmla="*/ 408 h 1045164"/>
                    <a:gd name="connsiteX1" fmla="*/ 566389 w 694709"/>
                    <a:gd name="connsiteY1" fmla="*/ 130583 h 1045164"/>
                    <a:gd name="connsiteX2" fmla="*/ 445739 w 694709"/>
                    <a:gd name="connsiteY2" fmla="*/ 590958 h 1045164"/>
                    <a:gd name="connsiteX3" fmla="*/ 271114 w 694709"/>
                    <a:gd name="connsiteY3" fmla="*/ 867183 h 1045164"/>
                    <a:gd name="connsiteX4" fmla="*/ 4414 w 694709"/>
                    <a:gd name="connsiteY4" fmla="*/ 1038633 h 1045164"/>
                    <a:gd name="connsiteX5" fmla="*/ 102839 w 694709"/>
                    <a:gd name="connsiteY5" fmla="*/ 1010058 h 1045164"/>
                    <a:gd name="connsiteX6" fmla="*/ 77439 w 694709"/>
                    <a:gd name="connsiteY6" fmla="*/ 1016408 h 1045164"/>
                    <a:gd name="connsiteX7" fmla="*/ 274289 w 694709"/>
                    <a:gd name="connsiteY7" fmla="*/ 959258 h 1045164"/>
                    <a:gd name="connsiteX8" fmla="*/ 633064 w 694709"/>
                    <a:gd name="connsiteY8" fmla="*/ 502058 h 1045164"/>
                    <a:gd name="connsiteX9" fmla="*/ 687039 w 694709"/>
                    <a:gd name="connsiteY9" fmla="*/ 159158 h 1045164"/>
                    <a:gd name="connsiteX10" fmla="*/ 518764 w 694709"/>
                    <a:gd name="connsiteY10" fmla="*/ 408 h 1045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4709" h="1045164">
                      <a:moveTo>
                        <a:pt x="518764" y="408"/>
                      </a:moveTo>
                      <a:cubicBezTo>
                        <a:pt x="498656" y="-4354"/>
                        <a:pt x="578560" y="32158"/>
                        <a:pt x="566389" y="130583"/>
                      </a:cubicBezTo>
                      <a:cubicBezTo>
                        <a:pt x="554218" y="229008"/>
                        <a:pt x="494951" y="468191"/>
                        <a:pt x="445739" y="590958"/>
                      </a:cubicBezTo>
                      <a:cubicBezTo>
                        <a:pt x="396527" y="713725"/>
                        <a:pt x="344668" y="792571"/>
                        <a:pt x="271114" y="867183"/>
                      </a:cubicBezTo>
                      <a:cubicBezTo>
                        <a:pt x="197560" y="941795"/>
                        <a:pt x="32460" y="1014821"/>
                        <a:pt x="4414" y="1038633"/>
                      </a:cubicBezTo>
                      <a:cubicBezTo>
                        <a:pt x="-23632" y="1062446"/>
                        <a:pt x="90668" y="1013762"/>
                        <a:pt x="102839" y="1010058"/>
                      </a:cubicBezTo>
                      <a:cubicBezTo>
                        <a:pt x="115010" y="1006354"/>
                        <a:pt x="77439" y="1016408"/>
                        <a:pt x="77439" y="1016408"/>
                      </a:cubicBezTo>
                      <a:cubicBezTo>
                        <a:pt x="106014" y="1007941"/>
                        <a:pt x="181685" y="1044983"/>
                        <a:pt x="274289" y="959258"/>
                      </a:cubicBezTo>
                      <a:cubicBezTo>
                        <a:pt x="366893" y="873533"/>
                        <a:pt x="564272" y="635408"/>
                        <a:pt x="633064" y="502058"/>
                      </a:cubicBezTo>
                      <a:cubicBezTo>
                        <a:pt x="701856" y="368708"/>
                        <a:pt x="701327" y="240121"/>
                        <a:pt x="687039" y="159158"/>
                      </a:cubicBezTo>
                      <a:cubicBezTo>
                        <a:pt x="672752" y="78196"/>
                        <a:pt x="538872" y="5170"/>
                        <a:pt x="518764" y="4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9" name="フリーフォーム: 図形 338">
                  <a:extLst>
                    <a:ext uri="{FF2B5EF4-FFF2-40B4-BE49-F238E27FC236}">
                      <a16:creationId xmlns:a16="http://schemas.microsoft.com/office/drawing/2014/main" id="{C04CDBA8-0280-4610-B42A-B1D5306B9B7A}"/>
                    </a:ext>
                  </a:extLst>
                </p:cNvPr>
                <p:cNvSpPr/>
                <p:nvPr/>
              </p:nvSpPr>
              <p:spPr>
                <a:xfrm>
                  <a:off x="4779881" y="8475484"/>
                  <a:ext cx="638341" cy="770429"/>
                </a:xfrm>
                <a:custGeom>
                  <a:avLst/>
                  <a:gdLst>
                    <a:gd name="connsiteX0" fmla="*/ 30244 w 638341"/>
                    <a:gd name="connsiteY0" fmla="*/ 1766 h 770429"/>
                    <a:gd name="connsiteX1" fmla="*/ 169944 w 638341"/>
                    <a:gd name="connsiteY1" fmla="*/ 290691 h 770429"/>
                    <a:gd name="connsiteX2" fmla="*/ 550944 w 638341"/>
                    <a:gd name="connsiteY2" fmla="*/ 646291 h 770429"/>
                    <a:gd name="connsiteX3" fmla="*/ 630319 w 638341"/>
                    <a:gd name="connsiteY3" fmla="*/ 646291 h 770429"/>
                    <a:gd name="connsiteX4" fmla="*/ 414419 w 638341"/>
                    <a:gd name="connsiteY4" fmla="*/ 766941 h 770429"/>
                    <a:gd name="connsiteX5" fmla="*/ 220744 w 638341"/>
                    <a:gd name="connsiteY5" fmla="*/ 490716 h 770429"/>
                    <a:gd name="connsiteX6" fmla="*/ 150894 w 638341"/>
                    <a:gd name="connsiteY6" fmla="*/ 290691 h 770429"/>
                    <a:gd name="connsiteX7" fmla="*/ 8019 w 638341"/>
                    <a:gd name="connsiteY7" fmla="*/ 173216 h 770429"/>
                    <a:gd name="connsiteX8" fmla="*/ 30244 w 638341"/>
                    <a:gd name="connsiteY8" fmla="*/ 1766 h 77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8341" h="770429">
                      <a:moveTo>
                        <a:pt x="30244" y="1766"/>
                      </a:moveTo>
                      <a:cubicBezTo>
                        <a:pt x="57231" y="21345"/>
                        <a:pt x="83161" y="183270"/>
                        <a:pt x="169944" y="290691"/>
                      </a:cubicBezTo>
                      <a:cubicBezTo>
                        <a:pt x="256727" y="398112"/>
                        <a:pt x="474215" y="587024"/>
                        <a:pt x="550944" y="646291"/>
                      </a:cubicBezTo>
                      <a:cubicBezTo>
                        <a:pt x="627673" y="705558"/>
                        <a:pt x="653073" y="626183"/>
                        <a:pt x="630319" y="646291"/>
                      </a:cubicBezTo>
                      <a:cubicBezTo>
                        <a:pt x="607565" y="666399"/>
                        <a:pt x="482681" y="792870"/>
                        <a:pt x="414419" y="766941"/>
                      </a:cubicBezTo>
                      <a:cubicBezTo>
                        <a:pt x="346157" y="741012"/>
                        <a:pt x="264665" y="570091"/>
                        <a:pt x="220744" y="490716"/>
                      </a:cubicBezTo>
                      <a:cubicBezTo>
                        <a:pt x="176823" y="411341"/>
                        <a:pt x="186348" y="343608"/>
                        <a:pt x="150894" y="290691"/>
                      </a:cubicBezTo>
                      <a:cubicBezTo>
                        <a:pt x="115440" y="237774"/>
                        <a:pt x="25481" y="215549"/>
                        <a:pt x="8019" y="173216"/>
                      </a:cubicBezTo>
                      <a:cubicBezTo>
                        <a:pt x="-9443" y="130883"/>
                        <a:pt x="3257" y="-17813"/>
                        <a:pt x="30244" y="17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35" name="グループ化 334">
                <a:extLst>
                  <a:ext uri="{FF2B5EF4-FFF2-40B4-BE49-F238E27FC236}">
                    <a16:creationId xmlns:a16="http://schemas.microsoft.com/office/drawing/2014/main" id="{D8D1767A-936F-430C-A948-A1825AE4CB71}"/>
                  </a:ext>
                </a:extLst>
              </p:cNvPr>
              <p:cNvGrpSpPr/>
              <p:nvPr/>
            </p:nvGrpSpPr>
            <p:grpSpPr>
              <a:xfrm>
                <a:off x="4949659" y="9336495"/>
                <a:ext cx="392677" cy="401881"/>
                <a:chOff x="4949659" y="9336495"/>
                <a:chExt cx="392677" cy="401881"/>
              </a:xfrm>
              <a:grpFill/>
            </p:grpSpPr>
            <p:sp>
              <p:nvSpPr>
                <p:cNvPr id="336" name="フリーフォーム: 図形 335">
                  <a:extLst>
                    <a:ext uri="{FF2B5EF4-FFF2-40B4-BE49-F238E27FC236}">
                      <a16:creationId xmlns:a16="http://schemas.microsoft.com/office/drawing/2014/main" id="{0BD91166-0414-4408-938F-4C4BEAC155AC}"/>
                    </a:ext>
                  </a:extLst>
                </p:cNvPr>
                <p:cNvSpPr/>
                <p:nvPr/>
              </p:nvSpPr>
              <p:spPr>
                <a:xfrm>
                  <a:off x="5099878" y="9336495"/>
                  <a:ext cx="242458" cy="366369"/>
                </a:xfrm>
                <a:custGeom>
                  <a:avLst/>
                  <a:gdLst>
                    <a:gd name="connsiteX0" fmla="*/ 2347 w 242458"/>
                    <a:gd name="connsiteY0" fmla="*/ 77380 h 366369"/>
                    <a:gd name="connsiteX1" fmla="*/ 180147 w 242458"/>
                    <a:gd name="connsiteY1" fmla="*/ 178980 h 366369"/>
                    <a:gd name="connsiteX2" fmla="*/ 116647 w 242458"/>
                    <a:gd name="connsiteY2" fmla="*/ 274230 h 366369"/>
                    <a:gd name="connsiteX3" fmla="*/ 59497 w 242458"/>
                    <a:gd name="connsiteY3" fmla="*/ 305980 h 366369"/>
                    <a:gd name="connsiteX4" fmla="*/ 78547 w 242458"/>
                    <a:gd name="connsiteY4" fmla="*/ 366305 h 366369"/>
                    <a:gd name="connsiteX5" fmla="*/ 221422 w 242458"/>
                    <a:gd name="connsiteY5" fmla="*/ 312330 h 366369"/>
                    <a:gd name="connsiteX6" fmla="*/ 227772 w 242458"/>
                    <a:gd name="connsiteY6" fmla="*/ 105955 h 366369"/>
                    <a:gd name="connsiteX7" fmla="*/ 88072 w 242458"/>
                    <a:gd name="connsiteY7" fmla="*/ 1180 h 366369"/>
                    <a:gd name="connsiteX8" fmla="*/ 2347 w 242458"/>
                    <a:gd name="connsiteY8" fmla="*/ 77380 h 366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2458" h="366369">
                      <a:moveTo>
                        <a:pt x="2347" y="77380"/>
                      </a:moveTo>
                      <a:cubicBezTo>
                        <a:pt x="17693" y="107013"/>
                        <a:pt x="161097" y="146172"/>
                        <a:pt x="180147" y="178980"/>
                      </a:cubicBezTo>
                      <a:cubicBezTo>
                        <a:pt x="199197" y="211788"/>
                        <a:pt x="136755" y="253063"/>
                        <a:pt x="116647" y="274230"/>
                      </a:cubicBezTo>
                      <a:cubicBezTo>
                        <a:pt x="96539" y="295397"/>
                        <a:pt x="65847" y="290634"/>
                        <a:pt x="59497" y="305980"/>
                      </a:cubicBezTo>
                      <a:cubicBezTo>
                        <a:pt x="53147" y="321326"/>
                        <a:pt x="51560" y="365247"/>
                        <a:pt x="78547" y="366305"/>
                      </a:cubicBezTo>
                      <a:cubicBezTo>
                        <a:pt x="105534" y="367363"/>
                        <a:pt x="196551" y="355722"/>
                        <a:pt x="221422" y="312330"/>
                      </a:cubicBezTo>
                      <a:cubicBezTo>
                        <a:pt x="246293" y="268938"/>
                        <a:pt x="249997" y="157813"/>
                        <a:pt x="227772" y="105955"/>
                      </a:cubicBezTo>
                      <a:cubicBezTo>
                        <a:pt x="205547" y="54097"/>
                        <a:pt x="125643" y="11234"/>
                        <a:pt x="88072" y="1180"/>
                      </a:cubicBezTo>
                      <a:cubicBezTo>
                        <a:pt x="50501" y="-8874"/>
                        <a:pt x="-12999" y="47747"/>
                        <a:pt x="2347" y="773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7" name="フリーフォーム: 図形 336">
                  <a:extLst>
                    <a:ext uri="{FF2B5EF4-FFF2-40B4-BE49-F238E27FC236}">
                      <a16:creationId xmlns:a16="http://schemas.microsoft.com/office/drawing/2014/main" id="{232A36B3-00B1-4708-828A-D61F9E2048CC}"/>
                    </a:ext>
                  </a:extLst>
                </p:cNvPr>
                <p:cNvSpPr/>
                <p:nvPr/>
              </p:nvSpPr>
              <p:spPr>
                <a:xfrm>
                  <a:off x="4949659" y="9356620"/>
                  <a:ext cx="336005" cy="381756"/>
                </a:xfrm>
                <a:custGeom>
                  <a:avLst/>
                  <a:gdLst>
                    <a:gd name="connsiteX0" fmla="*/ 212891 w 336005"/>
                    <a:gd name="connsiteY0" fmla="*/ 105 h 381756"/>
                    <a:gd name="connsiteX1" fmla="*/ 70016 w 336005"/>
                    <a:gd name="connsiteY1" fmla="*/ 41380 h 381756"/>
                    <a:gd name="connsiteX2" fmla="*/ 166 w 336005"/>
                    <a:gd name="connsiteY2" fmla="*/ 158855 h 381756"/>
                    <a:gd name="connsiteX3" fmla="*/ 57316 w 336005"/>
                    <a:gd name="connsiteY3" fmla="*/ 327130 h 381756"/>
                    <a:gd name="connsiteX4" fmla="*/ 247816 w 336005"/>
                    <a:gd name="connsiteY4" fmla="*/ 381105 h 381756"/>
                    <a:gd name="connsiteX5" fmla="*/ 333541 w 336005"/>
                    <a:gd name="connsiteY5" fmla="*/ 298555 h 381756"/>
                    <a:gd name="connsiteX6" fmla="*/ 298616 w 336005"/>
                    <a:gd name="connsiteY6" fmla="*/ 279505 h 381756"/>
                    <a:gd name="connsiteX7" fmla="*/ 155741 w 336005"/>
                    <a:gd name="connsiteY7" fmla="*/ 279505 h 381756"/>
                    <a:gd name="connsiteX8" fmla="*/ 123991 w 336005"/>
                    <a:gd name="connsiteY8" fmla="*/ 184255 h 381756"/>
                    <a:gd name="connsiteX9" fmla="*/ 139866 w 336005"/>
                    <a:gd name="connsiteY9" fmla="*/ 104880 h 381756"/>
                    <a:gd name="connsiteX10" fmla="*/ 200191 w 336005"/>
                    <a:gd name="connsiteY10" fmla="*/ 85830 h 381756"/>
                    <a:gd name="connsiteX11" fmla="*/ 257341 w 336005"/>
                    <a:gd name="connsiteY11" fmla="*/ 108055 h 381756"/>
                    <a:gd name="connsiteX12" fmla="*/ 257341 w 336005"/>
                    <a:gd name="connsiteY12" fmla="*/ 50905 h 381756"/>
                    <a:gd name="connsiteX13" fmla="*/ 212891 w 336005"/>
                    <a:gd name="connsiteY13" fmla="*/ 105 h 381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6005" h="381756">
                      <a:moveTo>
                        <a:pt x="212891" y="105"/>
                      </a:moveTo>
                      <a:cubicBezTo>
                        <a:pt x="181670" y="-1482"/>
                        <a:pt x="105470" y="14922"/>
                        <a:pt x="70016" y="41380"/>
                      </a:cubicBezTo>
                      <a:cubicBezTo>
                        <a:pt x="34562" y="67838"/>
                        <a:pt x="2283" y="111230"/>
                        <a:pt x="166" y="158855"/>
                      </a:cubicBezTo>
                      <a:cubicBezTo>
                        <a:pt x="-1951" y="206480"/>
                        <a:pt x="16041" y="290088"/>
                        <a:pt x="57316" y="327130"/>
                      </a:cubicBezTo>
                      <a:cubicBezTo>
                        <a:pt x="98591" y="364172"/>
                        <a:pt x="201778" y="385868"/>
                        <a:pt x="247816" y="381105"/>
                      </a:cubicBezTo>
                      <a:cubicBezTo>
                        <a:pt x="293854" y="376343"/>
                        <a:pt x="325074" y="315488"/>
                        <a:pt x="333541" y="298555"/>
                      </a:cubicBezTo>
                      <a:cubicBezTo>
                        <a:pt x="342008" y="281622"/>
                        <a:pt x="328249" y="282680"/>
                        <a:pt x="298616" y="279505"/>
                      </a:cubicBezTo>
                      <a:cubicBezTo>
                        <a:pt x="268983" y="276330"/>
                        <a:pt x="184845" y="295380"/>
                        <a:pt x="155741" y="279505"/>
                      </a:cubicBezTo>
                      <a:cubicBezTo>
                        <a:pt x="126637" y="263630"/>
                        <a:pt x="126637" y="213359"/>
                        <a:pt x="123991" y="184255"/>
                      </a:cubicBezTo>
                      <a:cubicBezTo>
                        <a:pt x="121345" y="155151"/>
                        <a:pt x="127166" y="121284"/>
                        <a:pt x="139866" y="104880"/>
                      </a:cubicBezTo>
                      <a:cubicBezTo>
                        <a:pt x="152566" y="88476"/>
                        <a:pt x="180612" y="85301"/>
                        <a:pt x="200191" y="85830"/>
                      </a:cubicBezTo>
                      <a:cubicBezTo>
                        <a:pt x="219770" y="86359"/>
                        <a:pt x="247816" y="113876"/>
                        <a:pt x="257341" y="108055"/>
                      </a:cubicBezTo>
                      <a:cubicBezTo>
                        <a:pt x="266866" y="102234"/>
                        <a:pt x="261045" y="68897"/>
                        <a:pt x="257341" y="50905"/>
                      </a:cubicBezTo>
                      <a:cubicBezTo>
                        <a:pt x="253637" y="32913"/>
                        <a:pt x="244112" y="1692"/>
                        <a:pt x="212891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62" name="グループ化 361">
              <a:extLst>
                <a:ext uri="{FF2B5EF4-FFF2-40B4-BE49-F238E27FC236}">
                  <a16:creationId xmlns:a16="http://schemas.microsoft.com/office/drawing/2014/main" id="{F0D184EB-8E21-41BE-A743-B6E933745A9F}"/>
                </a:ext>
              </a:extLst>
            </p:cNvPr>
            <p:cNvGrpSpPr/>
            <p:nvPr/>
          </p:nvGrpSpPr>
          <p:grpSpPr>
            <a:xfrm>
              <a:off x="7832198" y="482805"/>
              <a:ext cx="1222111" cy="7095501"/>
              <a:chOff x="4196111" y="2642875"/>
              <a:chExt cx="1222111" cy="7095501"/>
            </a:xfrm>
          </p:grpSpPr>
          <p:grpSp>
            <p:nvGrpSpPr>
              <p:cNvPr id="363" name="グループ化 362">
                <a:extLst>
                  <a:ext uri="{FF2B5EF4-FFF2-40B4-BE49-F238E27FC236}">
                    <a16:creationId xmlns:a16="http://schemas.microsoft.com/office/drawing/2014/main" id="{B335E74B-B481-47CE-9E66-36E17E170758}"/>
                  </a:ext>
                </a:extLst>
              </p:cNvPr>
              <p:cNvGrpSpPr/>
              <p:nvPr/>
            </p:nvGrpSpPr>
            <p:grpSpPr>
              <a:xfrm>
                <a:off x="4228932" y="2642875"/>
                <a:ext cx="1151680" cy="1132517"/>
                <a:chOff x="4228932" y="2642875"/>
                <a:chExt cx="1151680" cy="1132517"/>
              </a:xfrm>
            </p:grpSpPr>
            <p:sp>
              <p:nvSpPr>
                <p:cNvPr id="386" name="フリーフォーム: 図形 385">
                  <a:extLst>
                    <a:ext uri="{FF2B5EF4-FFF2-40B4-BE49-F238E27FC236}">
                      <a16:creationId xmlns:a16="http://schemas.microsoft.com/office/drawing/2014/main" id="{1DD26C48-1B41-4C86-AE90-D5B90A35C2A4}"/>
                    </a:ext>
                  </a:extLst>
                </p:cNvPr>
                <p:cNvSpPr/>
                <p:nvPr/>
              </p:nvSpPr>
              <p:spPr>
                <a:xfrm>
                  <a:off x="4406227" y="2667485"/>
                  <a:ext cx="150599" cy="1107907"/>
                </a:xfrm>
                <a:custGeom>
                  <a:avLst/>
                  <a:gdLst>
                    <a:gd name="connsiteX0" fmla="*/ 11256 w 150599"/>
                    <a:gd name="connsiteY0" fmla="*/ 5865 h 1107907"/>
                    <a:gd name="connsiteX1" fmla="*/ 38773 w 150599"/>
                    <a:gd name="connsiteY1" fmla="*/ 151915 h 1107907"/>
                    <a:gd name="connsiteX2" fmla="*/ 2790 w 150599"/>
                    <a:gd name="connsiteY2" fmla="*/ 907565 h 1107907"/>
                    <a:gd name="connsiteX3" fmla="*/ 13373 w 150599"/>
                    <a:gd name="connsiteY3" fmla="*/ 1049382 h 1107907"/>
                    <a:gd name="connsiteX4" fmla="*/ 100156 w 150599"/>
                    <a:gd name="connsiteY4" fmla="*/ 1091715 h 1107907"/>
                    <a:gd name="connsiteX5" fmla="*/ 142490 w 150599"/>
                    <a:gd name="connsiteY5" fmla="*/ 1030332 h 1107907"/>
                    <a:gd name="connsiteX6" fmla="*/ 144606 w 150599"/>
                    <a:gd name="connsiteY6" fmla="*/ 323365 h 1107907"/>
                    <a:gd name="connsiteX7" fmla="*/ 146723 w 150599"/>
                    <a:gd name="connsiteY7" fmla="*/ 54548 h 1107907"/>
                    <a:gd name="connsiteX8" fmla="*/ 87456 w 150599"/>
                    <a:gd name="connsiteY8" fmla="*/ 31265 h 1107907"/>
                    <a:gd name="connsiteX9" fmla="*/ 11256 w 150599"/>
                    <a:gd name="connsiteY9" fmla="*/ 5865 h 1107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0599" h="1107907">
                      <a:moveTo>
                        <a:pt x="11256" y="5865"/>
                      </a:moveTo>
                      <a:cubicBezTo>
                        <a:pt x="3142" y="25973"/>
                        <a:pt x="40184" y="1632"/>
                        <a:pt x="38773" y="151915"/>
                      </a:cubicBezTo>
                      <a:cubicBezTo>
                        <a:pt x="37362" y="302198"/>
                        <a:pt x="7023" y="757987"/>
                        <a:pt x="2790" y="907565"/>
                      </a:cubicBezTo>
                      <a:cubicBezTo>
                        <a:pt x="-1443" y="1057143"/>
                        <a:pt x="-2855" y="1018690"/>
                        <a:pt x="13373" y="1049382"/>
                      </a:cubicBezTo>
                      <a:cubicBezTo>
                        <a:pt x="29601" y="1080074"/>
                        <a:pt x="78637" y="1094890"/>
                        <a:pt x="100156" y="1091715"/>
                      </a:cubicBezTo>
                      <a:cubicBezTo>
                        <a:pt x="121675" y="1088540"/>
                        <a:pt x="135082" y="1158390"/>
                        <a:pt x="142490" y="1030332"/>
                      </a:cubicBezTo>
                      <a:cubicBezTo>
                        <a:pt x="149898" y="902274"/>
                        <a:pt x="143901" y="485996"/>
                        <a:pt x="144606" y="323365"/>
                      </a:cubicBezTo>
                      <a:cubicBezTo>
                        <a:pt x="145311" y="160734"/>
                        <a:pt x="156248" y="103231"/>
                        <a:pt x="146723" y="54548"/>
                      </a:cubicBezTo>
                      <a:cubicBezTo>
                        <a:pt x="137198" y="5865"/>
                        <a:pt x="106153" y="39379"/>
                        <a:pt x="87456" y="31265"/>
                      </a:cubicBezTo>
                      <a:cubicBezTo>
                        <a:pt x="68759" y="23151"/>
                        <a:pt x="19370" y="-14243"/>
                        <a:pt x="11256" y="586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7" name="フリーフォーム: 図形 386">
                  <a:extLst>
                    <a:ext uri="{FF2B5EF4-FFF2-40B4-BE49-F238E27FC236}">
                      <a16:creationId xmlns:a16="http://schemas.microsoft.com/office/drawing/2014/main" id="{52539D15-BE24-4A56-AAE3-C80595131349}"/>
                    </a:ext>
                  </a:extLst>
                </p:cNvPr>
                <p:cNvSpPr/>
                <p:nvPr/>
              </p:nvSpPr>
              <p:spPr>
                <a:xfrm>
                  <a:off x="4228932" y="2892878"/>
                  <a:ext cx="164825" cy="419799"/>
                </a:xfrm>
                <a:custGeom>
                  <a:avLst/>
                  <a:gdLst>
                    <a:gd name="connsiteX0" fmla="*/ 78485 w 164825"/>
                    <a:gd name="connsiteY0" fmla="*/ 2722 h 419799"/>
                    <a:gd name="connsiteX1" fmla="*/ 91185 w 164825"/>
                    <a:gd name="connsiteY1" fmla="*/ 150889 h 419799"/>
                    <a:gd name="connsiteX2" fmla="*/ 8635 w 164825"/>
                    <a:gd name="connsiteY2" fmla="*/ 284239 h 419799"/>
                    <a:gd name="connsiteX3" fmla="*/ 17101 w 164825"/>
                    <a:gd name="connsiteY3" fmla="*/ 360439 h 419799"/>
                    <a:gd name="connsiteX4" fmla="*/ 137751 w 164825"/>
                    <a:gd name="connsiteY4" fmla="*/ 419705 h 419799"/>
                    <a:gd name="connsiteX5" fmla="*/ 125051 w 164825"/>
                    <a:gd name="connsiteY5" fmla="*/ 371022 h 419799"/>
                    <a:gd name="connsiteX6" fmla="*/ 148335 w 164825"/>
                    <a:gd name="connsiteY6" fmla="*/ 256722 h 419799"/>
                    <a:gd name="connsiteX7" fmla="*/ 163151 w 164825"/>
                    <a:gd name="connsiteY7" fmla="*/ 68339 h 419799"/>
                    <a:gd name="connsiteX8" fmla="*/ 78485 w 164825"/>
                    <a:gd name="connsiteY8" fmla="*/ 2722 h 419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825" h="419799">
                      <a:moveTo>
                        <a:pt x="78485" y="2722"/>
                      </a:moveTo>
                      <a:cubicBezTo>
                        <a:pt x="66491" y="16480"/>
                        <a:pt x="102827" y="103969"/>
                        <a:pt x="91185" y="150889"/>
                      </a:cubicBezTo>
                      <a:cubicBezTo>
                        <a:pt x="79543" y="197809"/>
                        <a:pt x="20982" y="249314"/>
                        <a:pt x="8635" y="284239"/>
                      </a:cubicBezTo>
                      <a:cubicBezTo>
                        <a:pt x="-3712" y="319164"/>
                        <a:pt x="-4418" y="337861"/>
                        <a:pt x="17101" y="360439"/>
                      </a:cubicBezTo>
                      <a:cubicBezTo>
                        <a:pt x="38620" y="383017"/>
                        <a:pt x="119759" y="417941"/>
                        <a:pt x="137751" y="419705"/>
                      </a:cubicBezTo>
                      <a:cubicBezTo>
                        <a:pt x="155743" y="421469"/>
                        <a:pt x="123287" y="398186"/>
                        <a:pt x="125051" y="371022"/>
                      </a:cubicBezTo>
                      <a:cubicBezTo>
                        <a:pt x="126815" y="343858"/>
                        <a:pt x="141985" y="307169"/>
                        <a:pt x="148335" y="256722"/>
                      </a:cubicBezTo>
                      <a:cubicBezTo>
                        <a:pt x="154685" y="206275"/>
                        <a:pt x="169854" y="106792"/>
                        <a:pt x="163151" y="68339"/>
                      </a:cubicBezTo>
                      <a:cubicBezTo>
                        <a:pt x="156448" y="29886"/>
                        <a:pt x="90479" y="-11036"/>
                        <a:pt x="78485" y="272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8" name="フリーフォーム: 図形 387">
                  <a:extLst>
                    <a:ext uri="{FF2B5EF4-FFF2-40B4-BE49-F238E27FC236}">
                      <a16:creationId xmlns:a16="http://schemas.microsoft.com/office/drawing/2014/main" id="{ADFFD3D3-8864-4D73-A33F-F705CEC12DE8}"/>
                    </a:ext>
                  </a:extLst>
                </p:cNvPr>
                <p:cNvSpPr/>
                <p:nvPr/>
              </p:nvSpPr>
              <p:spPr>
                <a:xfrm>
                  <a:off x="4521332" y="2838449"/>
                  <a:ext cx="168446" cy="255238"/>
                </a:xfrm>
                <a:custGeom>
                  <a:avLst/>
                  <a:gdLst>
                    <a:gd name="connsiteX0" fmla="*/ 14685 w 168446"/>
                    <a:gd name="connsiteY0" fmla="*/ 1 h 255238"/>
                    <a:gd name="connsiteX1" fmla="*/ 141685 w 168446"/>
                    <a:gd name="connsiteY1" fmla="*/ 99484 h 255238"/>
                    <a:gd name="connsiteX2" fmla="*/ 164968 w 168446"/>
                    <a:gd name="connsiteY2" fmla="*/ 154518 h 255238"/>
                    <a:gd name="connsiteX3" fmla="*/ 90885 w 168446"/>
                    <a:gd name="connsiteY3" fmla="*/ 198968 h 255238"/>
                    <a:gd name="connsiteX4" fmla="*/ 59135 w 168446"/>
                    <a:gd name="connsiteY4" fmla="*/ 254001 h 255238"/>
                    <a:gd name="connsiteX5" fmla="*/ 73951 w 168446"/>
                    <a:gd name="connsiteY5" fmla="*/ 232834 h 255238"/>
                    <a:gd name="connsiteX6" fmla="*/ 90885 w 168446"/>
                    <a:gd name="connsiteY6" fmla="*/ 182034 h 255238"/>
                    <a:gd name="connsiteX7" fmla="*/ 42201 w 168446"/>
                    <a:gd name="connsiteY7" fmla="*/ 150284 h 255238"/>
                    <a:gd name="connsiteX8" fmla="*/ 4101 w 168446"/>
                    <a:gd name="connsiteY8" fmla="*/ 101601 h 255238"/>
                    <a:gd name="connsiteX9" fmla="*/ 14685 w 168446"/>
                    <a:gd name="connsiteY9" fmla="*/ 1 h 255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446" h="255238">
                      <a:moveTo>
                        <a:pt x="14685" y="1"/>
                      </a:moveTo>
                      <a:cubicBezTo>
                        <a:pt x="37616" y="-352"/>
                        <a:pt x="116638" y="73731"/>
                        <a:pt x="141685" y="99484"/>
                      </a:cubicBezTo>
                      <a:cubicBezTo>
                        <a:pt x="166732" y="125237"/>
                        <a:pt x="173435" y="137937"/>
                        <a:pt x="164968" y="154518"/>
                      </a:cubicBezTo>
                      <a:cubicBezTo>
                        <a:pt x="156501" y="171099"/>
                        <a:pt x="108524" y="182388"/>
                        <a:pt x="90885" y="198968"/>
                      </a:cubicBezTo>
                      <a:cubicBezTo>
                        <a:pt x="73246" y="215549"/>
                        <a:pt x="61957" y="248357"/>
                        <a:pt x="59135" y="254001"/>
                      </a:cubicBezTo>
                      <a:cubicBezTo>
                        <a:pt x="56313" y="259645"/>
                        <a:pt x="68659" y="244828"/>
                        <a:pt x="73951" y="232834"/>
                      </a:cubicBezTo>
                      <a:cubicBezTo>
                        <a:pt x="79243" y="220840"/>
                        <a:pt x="96177" y="195792"/>
                        <a:pt x="90885" y="182034"/>
                      </a:cubicBezTo>
                      <a:cubicBezTo>
                        <a:pt x="85593" y="168276"/>
                        <a:pt x="56665" y="163689"/>
                        <a:pt x="42201" y="150284"/>
                      </a:cubicBezTo>
                      <a:cubicBezTo>
                        <a:pt x="27737" y="136879"/>
                        <a:pt x="6218" y="121004"/>
                        <a:pt x="4101" y="101601"/>
                      </a:cubicBezTo>
                      <a:cubicBezTo>
                        <a:pt x="1984" y="82198"/>
                        <a:pt x="-8246" y="354"/>
                        <a:pt x="14685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9" name="フリーフォーム: 図形 388">
                  <a:extLst>
                    <a:ext uri="{FF2B5EF4-FFF2-40B4-BE49-F238E27FC236}">
                      <a16:creationId xmlns:a16="http://schemas.microsoft.com/office/drawing/2014/main" id="{C30638F0-FD86-4A2E-82EC-1D7801D85137}"/>
                    </a:ext>
                  </a:extLst>
                </p:cNvPr>
                <p:cNvSpPr/>
                <p:nvPr/>
              </p:nvSpPr>
              <p:spPr>
                <a:xfrm>
                  <a:off x="4577324" y="2642875"/>
                  <a:ext cx="347131" cy="497090"/>
                </a:xfrm>
                <a:custGeom>
                  <a:avLst/>
                  <a:gdLst>
                    <a:gd name="connsiteX0" fmla="*/ 208459 w 347131"/>
                    <a:gd name="connsiteY0" fmla="*/ 5075 h 497090"/>
                    <a:gd name="connsiteX1" fmla="*/ 170359 w 347131"/>
                    <a:gd name="connsiteY1" fmla="*/ 220975 h 497090"/>
                    <a:gd name="connsiteX2" fmla="*/ 5259 w 347131"/>
                    <a:gd name="connsiteY2" fmla="*/ 479208 h 497090"/>
                    <a:gd name="connsiteX3" fmla="*/ 56059 w 347131"/>
                    <a:gd name="connsiteY3" fmla="*/ 458042 h 497090"/>
                    <a:gd name="connsiteX4" fmla="*/ 206343 w 347131"/>
                    <a:gd name="connsiteY4" fmla="*/ 322575 h 497090"/>
                    <a:gd name="connsiteX5" fmla="*/ 339693 w 347131"/>
                    <a:gd name="connsiteY5" fmla="*/ 85508 h 497090"/>
                    <a:gd name="connsiteX6" fmla="*/ 318526 w 347131"/>
                    <a:gd name="connsiteY6" fmla="*/ 68575 h 497090"/>
                    <a:gd name="connsiteX7" fmla="*/ 208459 w 347131"/>
                    <a:gd name="connsiteY7" fmla="*/ 5075 h 497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7131" h="497090">
                      <a:moveTo>
                        <a:pt x="208459" y="5075"/>
                      </a:moveTo>
                      <a:cubicBezTo>
                        <a:pt x="183764" y="30475"/>
                        <a:pt x="204226" y="141953"/>
                        <a:pt x="170359" y="220975"/>
                      </a:cubicBezTo>
                      <a:cubicBezTo>
                        <a:pt x="136492" y="299997"/>
                        <a:pt x="24309" y="439697"/>
                        <a:pt x="5259" y="479208"/>
                      </a:cubicBezTo>
                      <a:cubicBezTo>
                        <a:pt x="-13791" y="518719"/>
                        <a:pt x="22545" y="484147"/>
                        <a:pt x="56059" y="458042"/>
                      </a:cubicBezTo>
                      <a:cubicBezTo>
                        <a:pt x="89573" y="431937"/>
                        <a:pt x="159071" y="384664"/>
                        <a:pt x="206343" y="322575"/>
                      </a:cubicBezTo>
                      <a:cubicBezTo>
                        <a:pt x="253615" y="260486"/>
                        <a:pt x="320996" y="127841"/>
                        <a:pt x="339693" y="85508"/>
                      </a:cubicBezTo>
                      <a:cubicBezTo>
                        <a:pt x="358390" y="43175"/>
                        <a:pt x="338282" y="79864"/>
                        <a:pt x="318526" y="68575"/>
                      </a:cubicBezTo>
                      <a:cubicBezTo>
                        <a:pt x="298770" y="57286"/>
                        <a:pt x="233154" y="-20325"/>
                        <a:pt x="208459" y="507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0" name="フリーフォーム: 図形 389">
                  <a:extLst>
                    <a:ext uri="{FF2B5EF4-FFF2-40B4-BE49-F238E27FC236}">
                      <a16:creationId xmlns:a16="http://schemas.microsoft.com/office/drawing/2014/main" id="{C09A0255-E5E2-47E5-BBE7-36EB88024F5E}"/>
                    </a:ext>
                  </a:extLst>
                </p:cNvPr>
                <p:cNvSpPr/>
                <p:nvPr/>
              </p:nvSpPr>
              <p:spPr>
                <a:xfrm>
                  <a:off x="4831301" y="2817041"/>
                  <a:ext cx="549311" cy="120780"/>
                </a:xfrm>
                <a:custGeom>
                  <a:avLst/>
                  <a:gdLst>
                    <a:gd name="connsiteX0" fmla="*/ 3166 w 549311"/>
                    <a:gd name="connsiteY0" fmla="*/ 40459 h 120780"/>
                    <a:gd name="connsiteX1" fmla="*/ 172499 w 549311"/>
                    <a:gd name="connsiteY1" fmla="*/ 59509 h 120780"/>
                    <a:gd name="connsiteX2" fmla="*/ 371466 w 549311"/>
                    <a:gd name="connsiteY2" fmla="*/ 42576 h 120780"/>
                    <a:gd name="connsiteX3" fmla="*/ 401099 w 549311"/>
                    <a:gd name="connsiteY3" fmla="*/ 242 h 120780"/>
                    <a:gd name="connsiteX4" fmla="*/ 534449 w 549311"/>
                    <a:gd name="connsiteY4" fmla="*/ 63742 h 120780"/>
                    <a:gd name="connsiteX5" fmla="*/ 536566 w 549311"/>
                    <a:gd name="connsiteY5" fmla="*/ 70092 h 120780"/>
                    <a:gd name="connsiteX6" fmla="*/ 449782 w 549311"/>
                    <a:gd name="connsiteY6" fmla="*/ 118776 h 120780"/>
                    <a:gd name="connsiteX7" fmla="*/ 123816 w 549311"/>
                    <a:gd name="connsiteY7" fmla="*/ 110309 h 120780"/>
                    <a:gd name="connsiteX8" fmla="*/ 64549 w 549311"/>
                    <a:gd name="connsiteY8" fmla="*/ 99726 h 120780"/>
                    <a:gd name="connsiteX9" fmla="*/ 3166 w 549311"/>
                    <a:gd name="connsiteY9" fmla="*/ 40459 h 120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9311" h="120780">
                      <a:moveTo>
                        <a:pt x="3166" y="40459"/>
                      </a:moveTo>
                      <a:cubicBezTo>
                        <a:pt x="21158" y="33756"/>
                        <a:pt x="111116" y="59156"/>
                        <a:pt x="172499" y="59509"/>
                      </a:cubicBezTo>
                      <a:cubicBezTo>
                        <a:pt x="233882" y="59862"/>
                        <a:pt x="333366" y="52454"/>
                        <a:pt x="371466" y="42576"/>
                      </a:cubicBezTo>
                      <a:cubicBezTo>
                        <a:pt x="409566" y="32698"/>
                        <a:pt x="373935" y="-3286"/>
                        <a:pt x="401099" y="242"/>
                      </a:cubicBezTo>
                      <a:cubicBezTo>
                        <a:pt x="428263" y="3770"/>
                        <a:pt x="534449" y="63742"/>
                        <a:pt x="534449" y="63742"/>
                      </a:cubicBezTo>
                      <a:cubicBezTo>
                        <a:pt x="557027" y="75384"/>
                        <a:pt x="550677" y="60920"/>
                        <a:pt x="536566" y="70092"/>
                      </a:cubicBezTo>
                      <a:cubicBezTo>
                        <a:pt x="522455" y="79264"/>
                        <a:pt x="518574" y="112073"/>
                        <a:pt x="449782" y="118776"/>
                      </a:cubicBezTo>
                      <a:cubicBezTo>
                        <a:pt x="380990" y="125479"/>
                        <a:pt x="188021" y="113484"/>
                        <a:pt x="123816" y="110309"/>
                      </a:cubicBezTo>
                      <a:cubicBezTo>
                        <a:pt x="59611" y="107134"/>
                        <a:pt x="80071" y="110309"/>
                        <a:pt x="64549" y="99726"/>
                      </a:cubicBezTo>
                      <a:cubicBezTo>
                        <a:pt x="49027" y="89143"/>
                        <a:pt x="-14826" y="47162"/>
                        <a:pt x="3166" y="4045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1" name="フリーフォーム: 図形 390">
                  <a:extLst>
                    <a:ext uri="{FF2B5EF4-FFF2-40B4-BE49-F238E27FC236}">
                      <a16:creationId xmlns:a16="http://schemas.microsoft.com/office/drawing/2014/main" id="{5786B076-E38B-48D4-9F51-4BAFF8313A28}"/>
                    </a:ext>
                  </a:extLst>
                </p:cNvPr>
                <p:cNvSpPr/>
                <p:nvPr/>
              </p:nvSpPr>
              <p:spPr>
                <a:xfrm>
                  <a:off x="4660880" y="3009365"/>
                  <a:ext cx="206744" cy="660066"/>
                </a:xfrm>
                <a:custGeom>
                  <a:avLst/>
                  <a:gdLst>
                    <a:gd name="connsiteX0" fmla="*/ 67753 w 206744"/>
                    <a:gd name="connsiteY0" fmla="*/ 4768 h 660066"/>
                    <a:gd name="connsiteX1" fmla="*/ 63520 w 206744"/>
                    <a:gd name="connsiteY1" fmla="*/ 188918 h 660066"/>
                    <a:gd name="connsiteX2" fmla="*/ 4253 w 206744"/>
                    <a:gd name="connsiteY2" fmla="*/ 521235 h 660066"/>
                    <a:gd name="connsiteX3" fmla="*/ 19070 w 206744"/>
                    <a:gd name="connsiteY3" fmla="*/ 639768 h 660066"/>
                    <a:gd name="connsiteX4" fmla="*/ 133370 w 206744"/>
                    <a:gd name="connsiteY4" fmla="*/ 639768 h 660066"/>
                    <a:gd name="connsiteX5" fmla="*/ 152420 w 206744"/>
                    <a:gd name="connsiteY5" fmla="*/ 438685 h 660066"/>
                    <a:gd name="connsiteX6" fmla="*/ 190520 w 206744"/>
                    <a:gd name="connsiteY6" fmla="*/ 87318 h 660066"/>
                    <a:gd name="connsiteX7" fmla="*/ 203220 w 206744"/>
                    <a:gd name="connsiteY7" fmla="*/ 66152 h 660066"/>
                    <a:gd name="connsiteX8" fmla="*/ 129137 w 206744"/>
                    <a:gd name="connsiteY8" fmla="*/ 53452 h 660066"/>
                    <a:gd name="connsiteX9" fmla="*/ 67753 w 206744"/>
                    <a:gd name="connsiteY9" fmla="*/ 4768 h 660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6744" h="660066">
                      <a:moveTo>
                        <a:pt x="67753" y="4768"/>
                      </a:moveTo>
                      <a:cubicBezTo>
                        <a:pt x="56817" y="27346"/>
                        <a:pt x="74103" y="102840"/>
                        <a:pt x="63520" y="188918"/>
                      </a:cubicBezTo>
                      <a:cubicBezTo>
                        <a:pt x="52937" y="274996"/>
                        <a:pt x="11661" y="446093"/>
                        <a:pt x="4253" y="521235"/>
                      </a:cubicBezTo>
                      <a:cubicBezTo>
                        <a:pt x="-3155" y="596377"/>
                        <a:pt x="-2449" y="620013"/>
                        <a:pt x="19070" y="639768"/>
                      </a:cubicBezTo>
                      <a:cubicBezTo>
                        <a:pt x="40589" y="659523"/>
                        <a:pt x="111145" y="673282"/>
                        <a:pt x="133370" y="639768"/>
                      </a:cubicBezTo>
                      <a:cubicBezTo>
                        <a:pt x="155595" y="606254"/>
                        <a:pt x="142895" y="530760"/>
                        <a:pt x="152420" y="438685"/>
                      </a:cubicBezTo>
                      <a:cubicBezTo>
                        <a:pt x="161945" y="346610"/>
                        <a:pt x="182053" y="149407"/>
                        <a:pt x="190520" y="87318"/>
                      </a:cubicBezTo>
                      <a:cubicBezTo>
                        <a:pt x="198987" y="25229"/>
                        <a:pt x="213451" y="71796"/>
                        <a:pt x="203220" y="66152"/>
                      </a:cubicBezTo>
                      <a:cubicBezTo>
                        <a:pt x="192990" y="60508"/>
                        <a:pt x="148892" y="60155"/>
                        <a:pt x="129137" y="53452"/>
                      </a:cubicBezTo>
                      <a:cubicBezTo>
                        <a:pt x="109382" y="46749"/>
                        <a:pt x="78689" y="-17810"/>
                        <a:pt x="67753" y="476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2" name="フリーフォーム: 図形 391">
                  <a:extLst>
                    <a:ext uri="{FF2B5EF4-FFF2-40B4-BE49-F238E27FC236}">
                      <a16:creationId xmlns:a16="http://schemas.microsoft.com/office/drawing/2014/main" id="{E7B36E64-5DD8-453C-8D4F-AFCB12B886CC}"/>
                    </a:ext>
                  </a:extLst>
                </p:cNvPr>
                <p:cNvSpPr/>
                <p:nvPr/>
              </p:nvSpPr>
              <p:spPr>
                <a:xfrm>
                  <a:off x="4773657" y="2994763"/>
                  <a:ext cx="473899" cy="774772"/>
                </a:xfrm>
                <a:custGeom>
                  <a:avLst/>
                  <a:gdLst>
                    <a:gd name="connsiteX0" fmla="*/ 1543 w 473899"/>
                    <a:gd name="connsiteY0" fmla="*/ 38420 h 774772"/>
                    <a:gd name="connsiteX1" fmla="*/ 130660 w 473899"/>
                    <a:gd name="connsiteY1" fmla="*/ 63820 h 774772"/>
                    <a:gd name="connsiteX2" fmla="*/ 325393 w 473899"/>
                    <a:gd name="connsiteY2" fmla="*/ 59587 h 774772"/>
                    <a:gd name="connsiteX3" fmla="*/ 374076 w 473899"/>
                    <a:gd name="connsiteY3" fmla="*/ 320 h 774772"/>
                    <a:gd name="connsiteX4" fmla="*/ 469326 w 473899"/>
                    <a:gd name="connsiteY4" fmla="*/ 89220 h 774772"/>
                    <a:gd name="connsiteX5" fmla="*/ 456626 w 473899"/>
                    <a:gd name="connsiteY5" fmla="*/ 381320 h 774772"/>
                    <a:gd name="connsiteX6" fmla="*/ 437576 w 473899"/>
                    <a:gd name="connsiteY6" fmla="*/ 662837 h 774772"/>
                    <a:gd name="connsiteX7" fmla="*/ 403710 w 473899"/>
                    <a:gd name="connsiteY7" fmla="*/ 762320 h 774772"/>
                    <a:gd name="connsiteX8" fmla="*/ 211093 w 473899"/>
                    <a:gd name="connsiteY8" fmla="*/ 768670 h 774772"/>
                    <a:gd name="connsiteX9" fmla="*/ 200510 w 473899"/>
                    <a:gd name="connsiteY9" fmla="*/ 719987 h 774772"/>
                    <a:gd name="connsiteX10" fmla="*/ 117960 w 473899"/>
                    <a:gd name="connsiteY10" fmla="*/ 650137 h 774772"/>
                    <a:gd name="connsiteX11" fmla="*/ 151826 w 473899"/>
                    <a:gd name="connsiteY11" fmla="*/ 662837 h 774772"/>
                    <a:gd name="connsiteX12" fmla="*/ 238610 w 473899"/>
                    <a:gd name="connsiteY12" fmla="*/ 679770 h 774772"/>
                    <a:gd name="connsiteX13" fmla="*/ 308460 w 473899"/>
                    <a:gd name="connsiteY13" fmla="*/ 578170 h 774772"/>
                    <a:gd name="connsiteX14" fmla="*/ 331743 w 473899"/>
                    <a:gd name="connsiteY14" fmla="*/ 118854 h 774772"/>
                    <a:gd name="connsiteX15" fmla="*/ 306343 w 473899"/>
                    <a:gd name="connsiteY15" fmla="*/ 114620 h 774772"/>
                    <a:gd name="connsiteX16" fmla="*/ 232260 w 473899"/>
                    <a:gd name="connsiteY16" fmla="*/ 127320 h 774772"/>
                    <a:gd name="connsiteX17" fmla="*/ 69276 w 473899"/>
                    <a:gd name="connsiteY17" fmla="*/ 118854 h 774772"/>
                    <a:gd name="connsiteX18" fmla="*/ 1543 w 473899"/>
                    <a:gd name="connsiteY18" fmla="*/ 38420 h 774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73899" h="774772">
                      <a:moveTo>
                        <a:pt x="1543" y="38420"/>
                      </a:moveTo>
                      <a:cubicBezTo>
                        <a:pt x="11774" y="29248"/>
                        <a:pt x="76685" y="60292"/>
                        <a:pt x="130660" y="63820"/>
                      </a:cubicBezTo>
                      <a:cubicBezTo>
                        <a:pt x="184635" y="67348"/>
                        <a:pt x="284824" y="70170"/>
                        <a:pt x="325393" y="59587"/>
                      </a:cubicBezTo>
                      <a:cubicBezTo>
                        <a:pt x="365962" y="49004"/>
                        <a:pt x="350087" y="-4619"/>
                        <a:pt x="374076" y="320"/>
                      </a:cubicBezTo>
                      <a:cubicBezTo>
                        <a:pt x="398065" y="5259"/>
                        <a:pt x="455568" y="25720"/>
                        <a:pt x="469326" y="89220"/>
                      </a:cubicBezTo>
                      <a:cubicBezTo>
                        <a:pt x="483084" y="152720"/>
                        <a:pt x="461918" y="285717"/>
                        <a:pt x="456626" y="381320"/>
                      </a:cubicBezTo>
                      <a:cubicBezTo>
                        <a:pt x="451334" y="476923"/>
                        <a:pt x="446395" y="599337"/>
                        <a:pt x="437576" y="662837"/>
                      </a:cubicBezTo>
                      <a:cubicBezTo>
                        <a:pt x="428757" y="726337"/>
                        <a:pt x="441457" y="744681"/>
                        <a:pt x="403710" y="762320"/>
                      </a:cubicBezTo>
                      <a:cubicBezTo>
                        <a:pt x="365963" y="779959"/>
                        <a:pt x="244960" y="775725"/>
                        <a:pt x="211093" y="768670"/>
                      </a:cubicBezTo>
                      <a:cubicBezTo>
                        <a:pt x="177226" y="761615"/>
                        <a:pt x="216032" y="739743"/>
                        <a:pt x="200510" y="719987"/>
                      </a:cubicBezTo>
                      <a:cubicBezTo>
                        <a:pt x="184988" y="700232"/>
                        <a:pt x="126074" y="659662"/>
                        <a:pt x="117960" y="650137"/>
                      </a:cubicBezTo>
                      <a:cubicBezTo>
                        <a:pt x="109846" y="640612"/>
                        <a:pt x="131718" y="657898"/>
                        <a:pt x="151826" y="662837"/>
                      </a:cubicBezTo>
                      <a:cubicBezTo>
                        <a:pt x="171934" y="667776"/>
                        <a:pt x="212504" y="693881"/>
                        <a:pt x="238610" y="679770"/>
                      </a:cubicBezTo>
                      <a:cubicBezTo>
                        <a:pt x="264716" y="665659"/>
                        <a:pt x="292938" y="671656"/>
                        <a:pt x="308460" y="578170"/>
                      </a:cubicBezTo>
                      <a:cubicBezTo>
                        <a:pt x="323982" y="484684"/>
                        <a:pt x="332096" y="196112"/>
                        <a:pt x="331743" y="118854"/>
                      </a:cubicBezTo>
                      <a:cubicBezTo>
                        <a:pt x="331390" y="41596"/>
                        <a:pt x="322923" y="113209"/>
                        <a:pt x="306343" y="114620"/>
                      </a:cubicBezTo>
                      <a:cubicBezTo>
                        <a:pt x="289763" y="116031"/>
                        <a:pt x="271771" y="126614"/>
                        <a:pt x="232260" y="127320"/>
                      </a:cubicBezTo>
                      <a:cubicBezTo>
                        <a:pt x="192749" y="128026"/>
                        <a:pt x="104554" y="132612"/>
                        <a:pt x="69276" y="118854"/>
                      </a:cubicBezTo>
                      <a:cubicBezTo>
                        <a:pt x="33998" y="105096"/>
                        <a:pt x="-8688" y="47592"/>
                        <a:pt x="1543" y="384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3" name="フリーフォーム: 図形 392">
                  <a:extLst>
                    <a:ext uri="{FF2B5EF4-FFF2-40B4-BE49-F238E27FC236}">
                      <a16:creationId xmlns:a16="http://schemas.microsoft.com/office/drawing/2014/main" id="{B4462D92-94D0-41AA-B0B6-A183250B8E73}"/>
                    </a:ext>
                  </a:extLst>
                </p:cNvPr>
                <p:cNvSpPr/>
                <p:nvPr/>
              </p:nvSpPr>
              <p:spPr>
                <a:xfrm>
                  <a:off x="4557183" y="3174875"/>
                  <a:ext cx="804400" cy="183516"/>
                </a:xfrm>
                <a:custGeom>
                  <a:avLst/>
                  <a:gdLst>
                    <a:gd name="connsiteX0" fmla="*/ 0 w 804400"/>
                    <a:gd name="connsiteY0" fmla="*/ 103842 h 183516"/>
                    <a:gd name="connsiteX1" fmla="*/ 78317 w 804400"/>
                    <a:gd name="connsiteY1" fmla="*/ 144058 h 183516"/>
                    <a:gd name="connsiteX2" fmla="*/ 302684 w 804400"/>
                    <a:gd name="connsiteY2" fmla="*/ 160992 h 183516"/>
                    <a:gd name="connsiteX3" fmla="*/ 749300 w 804400"/>
                    <a:gd name="connsiteY3" fmla="*/ 180042 h 183516"/>
                    <a:gd name="connsiteX4" fmla="*/ 795867 w 804400"/>
                    <a:gd name="connsiteY4" fmla="*/ 84792 h 183516"/>
                    <a:gd name="connsiteX5" fmla="*/ 736600 w 804400"/>
                    <a:gd name="connsiteY5" fmla="*/ 125 h 183516"/>
                    <a:gd name="connsiteX6" fmla="*/ 692150 w 804400"/>
                    <a:gd name="connsiteY6" fmla="*/ 103842 h 183516"/>
                    <a:gd name="connsiteX7" fmla="*/ 493184 w 804400"/>
                    <a:gd name="connsiteY7" fmla="*/ 95375 h 183516"/>
                    <a:gd name="connsiteX8" fmla="*/ 188384 w 804400"/>
                    <a:gd name="connsiteY8" fmla="*/ 99608 h 183516"/>
                    <a:gd name="connsiteX9" fmla="*/ 0 w 804400"/>
                    <a:gd name="connsiteY9" fmla="*/ 103842 h 183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4400" h="183516">
                      <a:moveTo>
                        <a:pt x="0" y="103842"/>
                      </a:moveTo>
                      <a:cubicBezTo>
                        <a:pt x="13935" y="119187"/>
                        <a:pt x="27870" y="134533"/>
                        <a:pt x="78317" y="144058"/>
                      </a:cubicBezTo>
                      <a:cubicBezTo>
                        <a:pt x="128764" y="153583"/>
                        <a:pt x="302684" y="160992"/>
                        <a:pt x="302684" y="160992"/>
                      </a:cubicBezTo>
                      <a:cubicBezTo>
                        <a:pt x="414514" y="166989"/>
                        <a:pt x="667103" y="192742"/>
                        <a:pt x="749300" y="180042"/>
                      </a:cubicBezTo>
                      <a:cubicBezTo>
                        <a:pt x="831497" y="167342"/>
                        <a:pt x="797984" y="114778"/>
                        <a:pt x="795867" y="84792"/>
                      </a:cubicBezTo>
                      <a:cubicBezTo>
                        <a:pt x="793750" y="54806"/>
                        <a:pt x="753886" y="-3050"/>
                        <a:pt x="736600" y="125"/>
                      </a:cubicBezTo>
                      <a:cubicBezTo>
                        <a:pt x="719314" y="3300"/>
                        <a:pt x="732719" y="87967"/>
                        <a:pt x="692150" y="103842"/>
                      </a:cubicBezTo>
                      <a:cubicBezTo>
                        <a:pt x="651581" y="119717"/>
                        <a:pt x="493184" y="95375"/>
                        <a:pt x="493184" y="95375"/>
                      </a:cubicBezTo>
                      <a:lnTo>
                        <a:pt x="188384" y="99608"/>
                      </a:lnTo>
                      <a:lnTo>
                        <a:pt x="0" y="10384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4" name="フリーフォーム: 図形 393">
                  <a:extLst>
                    <a:ext uri="{FF2B5EF4-FFF2-40B4-BE49-F238E27FC236}">
                      <a16:creationId xmlns:a16="http://schemas.microsoft.com/office/drawing/2014/main" id="{8EA33C77-E5E1-4640-A764-EEB9C77BC7C6}"/>
                    </a:ext>
                  </a:extLst>
                </p:cNvPr>
                <p:cNvSpPr/>
                <p:nvPr/>
              </p:nvSpPr>
              <p:spPr>
                <a:xfrm>
                  <a:off x="4877986" y="3083227"/>
                  <a:ext cx="164053" cy="481264"/>
                </a:xfrm>
                <a:custGeom>
                  <a:avLst/>
                  <a:gdLst>
                    <a:gd name="connsiteX0" fmla="*/ 36914 w 164053"/>
                    <a:gd name="connsiteY0" fmla="*/ 9223 h 481264"/>
                    <a:gd name="connsiteX1" fmla="*/ 5164 w 164053"/>
                    <a:gd name="connsiteY1" fmla="*/ 303440 h 481264"/>
                    <a:gd name="connsiteX2" fmla="*/ 11514 w 164053"/>
                    <a:gd name="connsiteY2" fmla="*/ 426206 h 481264"/>
                    <a:gd name="connsiteX3" fmla="*/ 113114 w 164053"/>
                    <a:gd name="connsiteY3" fmla="*/ 481240 h 481264"/>
                    <a:gd name="connsiteX4" fmla="*/ 134281 w 164053"/>
                    <a:gd name="connsiteY4" fmla="*/ 430440 h 481264"/>
                    <a:gd name="connsiteX5" fmla="*/ 138514 w 164053"/>
                    <a:gd name="connsiteY5" fmla="*/ 261106 h 481264"/>
                    <a:gd name="connsiteX6" fmla="*/ 163914 w 164053"/>
                    <a:gd name="connsiteY6" fmla="*/ 115056 h 481264"/>
                    <a:gd name="connsiteX7" fmla="*/ 125814 w 164053"/>
                    <a:gd name="connsiteY7" fmla="*/ 76956 h 481264"/>
                    <a:gd name="connsiteX8" fmla="*/ 36914 w 164053"/>
                    <a:gd name="connsiteY8" fmla="*/ 9223 h 481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4053" h="481264">
                      <a:moveTo>
                        <a:pt x="36914" y="9223"/>
                      </a:moveTo>
                      <a:cubicBezTo>
                        <a:pt x="16806" y="46970"/>
                        <a:pt x="9397" y="233943"/>
                        <a:pt x="5164" y="303440"/>
                      </a:cubicBezTo>
                      <a:cubicBezTo>
                        <a:pt x="931" y="372937"/>
                        <a:pt x="-6478" y="396573"/>
                        <a:pt x="11514" y="426206"/>
                      </a:cubicBezTo>
                      <a:cubicBezTo>
                        <a:pt x="29506" y="455839"/>
                        <a:pt x="92653" y="480534"/>
                        <a:pt x="113114" y="481240"/>
                      </a:cubicBezTo>
                      <a:cubicBezTo>
                        <a:pt x="133575" y="481946"/>
                        <a:pt x="130048" y="467129"/>
                        <a:pt x="134281" y="430440"/>
                      </a:cubicBezTo>
                      <a:cubicBezTo>
                        <a:pt x="138514" y="393751"/>
                        <a:pt x="133575" y="313670"/>
                        <a:pt x="138514" y="261106"/>
                      </a:cubicBezTo>
                      <a:cubicBezTo>
                        <a:pt x="143453" y="208542"/>
                        <a:pt x="166031" y="145748"/>
                        <a:pt x="163914" y="115056"/>
                      </a:cubicBezTo>
                      <a:cubicBezTo>
                        <a:pt x="161797" y="84364"/>
                        <a:pt x="144158" y="93184"/>
                        <a:pt x="125814" y="76956"/>
                      </a:cubicBezTo>
                      <a:cubicBezTo>
                        <a:pt x="107470" y="60728"/>
                        <a:pt x="57022" y="-28524"/>
                        <a:pt x="36914" y="922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5" name="フリーフォーム: 図形 394">
                  <a:extLst>
                    <a:ext uri="{FF2B5EF4-FFF2-40B4-BE49-F238E27FC236}">
                      <a16:creationId xmlns:a16="http://schemas.microsoft.com/office/drawing/2014/main" id="{0DE33EA6-5482-4C28-AAA1-A2B47184FDD0}"/>
                    </a:ext>
                  </a:extLst>
                </p:cNvPr>
                <p:cNvSpPr/>
                <p:nvPr/>
              </p:nvSpPr>
              <p:spPr>
                <a:xfrm>
                  <a:off x="4710310" y="3471323"/>
                  <a:ext cx="667513" cy="177829"/>
                </a:xfrm>
                <a:custGeom>
                  <a:avLst/>
                  <a:gdLst>
                    <a:gd name="connsiteX0" fmla="*/ 9857 w 667513"/>
                    <a:gd name="connsiteY0" fmla="*/ 52927 h 177829"/>
                    <a:gd name="connsiteX1" fmla="*/ 246923 w 667513"/>
                    <a:gd name="connsiteY1" fmla="*/ 82560 h 177829"/>
                    <a:gd name="connsiteX2" fmla="*/ 464940 w 667513"/>
                    <a:gd name="connsiteY2" fmla="*/ 46577 h 177829"/>
                    <a:gd name="connsiteX3" fmla="*/ 530557 w 667513"/>
                    <a:gd name="connsiteY3" fmla="*/ 10 h 177829"/>
                    <a:gd name="connsiteX4" fmla="*/ 666023 w 667513"/>
                    <a:gd name="connsiteY4" fmla="*/ 50810 h 177829"/>
                    <a:gd name="connsiteX5" fmla="*/ 581357 w 667513"/>
                    <a:gd name="connsiteY5" fmla="*/ 103727 h 177829"/>
                    <a:gd name="connsiteX6" fmla="*/ 272323 w 667513"/>
                    <a:gd name="connsiteY6" fmla="*/ 114310 h 177829"/>
                    <a:gd name="connsiteX7" fmla="*/ 109340 w 667513"/>
                    <a:gd name="connsiteY7" fmla="*/ 127010 h 177829"/>
                    <a:gd name="connsiteX8" fmla="*/ 73357 w 667513"/>
                    <a:gd name="connsiteY8" fmla="*/ 177810 h 177829"/>
                    <a:gd name="connsiteX9" fmla="*/ 45840 w 667513"/>
                    <a:gd name="connsiteY9" fmla="*/ 120660 h 177829"/>
                    <a:gd name="connsiteX10" fmla="*/ 9857 w 667513"/>
                    <a:gd name="connsiteY10" fmla="*/ 52927 h 177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7513" h="177829">
                      <a:moveTo>
                        <a:pt x="9857" y="52927"/>
                      </a:moveTo>
                      <a:cubicBezTo>
                        <a:pt x="43371" y="46577"/>
                        <a:pt x="171076" y="83618"/>
                        <a:pt x="246923" y="82560"/>
                      </a:cubicBezTo>
                      <a:cubicBezTo>
                        <a:pt x="322770" y="81502"/>
                        <a:pt x="417668" y="60335"/>
                        <a:pt x="464940" y="46577"/>
                      </a:cubicBezTo>
                      <a:cubicBezTo>
                        <a:pt x="512212" y="32819"/>
                        <a:pt x="497043" y="-695"/>
                        <a:pt x="530557" y="10"/>
                      </a:cubicBezTo>
                      <a:cubicBezTo>
                        <a:pt x="564071" y="715"/>
                        <a:pt x="657556" y="33524"/>
                        <a:pt x="666023" y="50810"/>
                      </a:cubicBezTo>
                      <a:cubicBezTo>
                        <a:pt x="674490" y="68096"/>
                        <a:pt x="646974" y="93144"/>
                        <a:pt x="581357" y="103727"/>
                      </a:cubicBezTo>
                      <a:cubicBezTo>
                        <a:pt x="515740" y="114310"/>
                        <a:pt x="350992" y="110430"/>
                        <a:pt x="272323" y="114310"/>
                      </a:cubicBezTo>
                      <a:cubicBezTo>
                        <a:pt x="193654" y="118190"/>
                        <a:pt x="142501" y="116427"/>
                        <a:pt x="109340" y="127010"/>
                      </a:cubicBezTo>
                      <a:cubicBezTo>
                        <a:pt x="76179" y="137593"/>
                        <a:pt x="83940" y="178868"/>
                        <a:pt x="73357" y="177810"/>
                      </a:cubicBezTo>
                      <a:cubicBezTo>
                        <a:pt x="62774" y="176752"/>
                        <a:pt x="53248" y="142532"/>
                        <a:pt x="45840" y="120660"/>
                      </a:cubicBezTo>
                      <a:cubicBezTo>
                        <a:pt x="38432" y="98788"/>
                        <a:pt x="-23657" y="59277"/>
                        <a:pt x="9857" y="5292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4" name="グループ化 363">
                <a:extLst>
                  <a:ext uri="{FF2B5EF4-FFF2-40B4-BE49-F238E27FC236}">
                    <a16:creationId xmlns:a16="http://schemas.microsoft.com/office/drawing/2014/main" id="{6A3D13B1-BEA0-4291-BCCD-D13F0DE32277}"/>
                  </a:ext>
                </a:extLst>
              </p:cNvPr>
              <p:cNvGrpSpPr/>
              <p:nvPr/>
            </p:nvGrpSpPr>
            <p:grpSpPr>
              <a:xfrm>
                <a:off x="4373969" y="3869878"/>
                <a:ext cx="871470" cy="890139"/>
                <a:chOff x="4373969" y="3869878"/>
                <a:chExt cx="871470" cy="890139"/>
              </a:xfrm>
            </p:grpSpPr>
            <p:sp>
              <p:nvSpPr>
                <p:cNvPr id="384" name="フリーフォーム: 図形 383">
                  <a:extLst>
                    <a:ext uri="{FF2B5EF4-FFF2-40B4-BE49-F238E27FC236}">
                      <a16:creationId xmlns:a16="http://schemas.microsoft.com/office/drawing/2014/main" id="{0C0D0333-42C4-47BC-BE2F-A004E91CC6AC}"/>
                    </a:ext>
                  </a:extLst>
                </p:cNvPr>
                <p:cNvSpPr/>
                <p:nvPr/>
              </p:nvSpPr>
              <p:spPr>
                <a:xfrm>
                  <a:off x="4373969" y="3869878"/>
                  <a:ext cx="429396" cy="890139"/>
                </a:xfrm>
                <a:custGeom>
                  <a:avLst/>
                  <a:gdLst>
                    <a:gd name="connsiteX0" fmla="*/ 45631 w 429396"/>
                    <a:gd name="connsiteY0" fmla="*/ 5739 h 890139"/>
                    <a:gd name="connsiteX1" fmla="*/ 47748 w 429396"/>
                    <a:gd name="connsiteY1" fmla="*/ 206822 h 890139"/>
                    <a:gd name="connsiteX2" fmla="*/ 11764 w 429396"/>
                    <a:gd name="connsiteY2" fmla="*/ 431189 h 890139"/>
                    <a:gd name="connsiteX3" fmla="*/ 280581 w 429396"/>
                    <a:gd name="connsiteY3" fmla="*/ 877805 h 890139"/>
                    <a:gd name="connsiteX4" fmla="*/ 341964 w 429396"/>
                    <a:gd name="connsiteY4" fmla="*/ 763505 h 890139"/>
                    <a:gd name="connsiteX5" fmla="*/ 322914 w 429396"/>
                    <a:gd name="connsiteY5" fmla="*/ 746572 h 890139"/>
                    <a:gd name="connsiteX6" fmla="*/ 325031 w 429396"/>
                    <a:gd name="connsiteY6" fmla="*/ 664022 h 890139"/>
                    <a:gd name="connsiteX7" fmla="*/ 428748 w 429396"/>
                    <a:gd name="connsiteY7" fmla="*/ 378272 h 890139"/>
                    <a:gd name="connsiteX8" fmla="*/ 363131 w 429396"/>
                    <a:gd name="connsiteY8" fmla="*/ 486222 h 890139"/>
                    <a:gd name="connsiteX9" fmla="*/ 246714 w 429396"/>
                    <a:gd name="connsiteY9" fmla="*/ 606872 h 890139"/>
                    <a:gd name="connsiteX10" fmla="*/ 181098 w 429396"/>
                    <a:gd name="connsiteY10" fmla="*/ 348639 h 890139"/>
                    <a:gd name="connsiteX11" fmla="*/ 126064 w 429396"/>
                    <a:gd name="connsiteY11" fmla="*/ 79822 h 890139"/>
                    <a:gd name="connsiteX12" fmla="*/ 45631 w 429396"/>
                    <a:gd name="connsiteY12" fmla="*/ 5739 h 890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9396" h="890139">
                      <a:moveTo>
                        <a:pt x="45631" y="5739"/>
                      </a:moveTo>
                      <a:cubicBezTo>
                        <a:pt x="32578" y="26906"/>
                        <a:pt x="53392" y="135914"/>
                        <a:pt x="47748" y="206822"/>
                      </a:cubicBezTo>
                      <a:cubicBezTo>
                        <a:pt x="42104" y="277730"/>
                        <a:pt x="-27042" y="319359"/>
                        <a:pt x="11764" y="431189"/>
                      </a:cubicBezTo>
                      <a:cubicBezTo>
                        <a:pt x="50570" y="543020"/>
                        <a:pt x="225548" y="822419"/>
                        <a:pt x="280581" y="877805"/>
                      </a:cubicBezTo>
                      <a:cubicBezTo>
                        <a:pt x="335614" y="933191"/>
                        <a:pt x="334908" y="785377"/>
                        <a:pt x="341964" y="763505"/>
                      </a:cubicBezTo>
                      <a:cubicBezTo>
                        <a:pt x="349020" y="741633"/>
                        <a:pt x="325736" y="763152"/>
                        <a:pt x="322914" y="746572"/>
                      </a:cubicBezTo>
                      <a:cubicBezTo>
                        <a:pt x="320092" y="729992"/>
                        <a:pt x="307392" y="725405"/>
                        <a:pt x="325031" y="664022"/>
                      </a:cubicBezTo>
                      <a:cubicBezTo>
                        <a:pt x="342670" y="602639"/>
                        <a:pt x="422398" y="407905"/>
                        <a:pt x="428748" y="378272"/>
                      </a:cubicBezTo>
                      <a:cubicBezTo>
                        <a:pt x="435098" y="348639"/>
                        <a:pt x="393470" y="448122"/>
                        <a:pt x="363131" y="486222"/>
                      </a:cubicBezTo>
                      <a:cubicBezTo>
                        <a:pt x="332792" y="524322"/>
                        <a:pt x="277053" y="629802"/>
                        <a:pt x="246714" y="606872"/>
                      </a:cubicBezTo>
                      <a:cubicBezTo>
                        <a:pt x="216375" y="583942"/>
                        <a:pt x="201206" y="436481"/>
                        <a:pt x="181098" y="348639"/>
                      </a:cubicBezTo>
                      <a:cubicBezTo>
                        <a:pt x="160990" y="260797"/>
                        <a:pt x="148642" y="134855"/>
                        <a:pt x="126064" y="79822"/>
                      </a:cubicBezTo>
                      <a:cubicBezTo>
                        <a:pt x="103486" y="24789"/>
                        <a:pt x="58684" y="-15428"/>
                        <a:pt x="45631" y="573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5" name="フリーフォーム: 図形 384">
                  <a:extLst>
                    <a:ext uri="{FF2B5EF4-FFF2-40B4-BE49-F238E27FC236}">
                      <a16:creationId xmlns:a16="http://schemas.microsoft.com/office/drawing/2014/main" id="{212A187F-ACE8-4CE7-B6F1-2547E71F9F10}"/>
                    </a:ext>
                  </a:extLst>
                </p:cNvPr>
                <p:cNvSpPr/>
                <p:nvPr/>
              </p:nvSpPr>
              <p:spPr>
                <a:xfrm rot="20698376">
                  <a:off x="5052822" y="3904105"/>
                  <a:ext cx="192617" cy="746184"/>
                </a:xfrm>
                <a:custGeom>
                  <a:avLst/>
                  <a:gdLst>
                    <a:gd name="connsiteX0" fmla="*/ 14685 w 168446"/>
                    <a:gd name="connsiteY0" fmla="*/ 1 h 255238"/>
                    <a:gd name="connsiteX1" fmla="*/ 141685 w 168446"/>
                    <a:gd name="connsiteY1" fmla="*/ 99484 h 255238"/>
                    <a:gd name="connsiteX2" fmla="*/ 164968 w 168446"/>
                    <a:gd name="connsiteY2" fmla="*/ 154518 h 255238"/>
                    <a:gd name="connsiteX3" fmla="*/ 90885 w 168446"/>
                    <a:gd name="connsiteY3" fmla="*/ 198968 h 255238"/>
                    <a:gd name="connsiteX4" fmla="*/ 59135 w 168446"/>
                    <a:gd name="connsiteY4" fmla="*/ 254001 h 255238"/>
                    <a:gd name="connsiteX5" fmla="*/ 73951 w 168446"/>
                    <a:gd name="connsiteY5" fmla="*/ 232834 h 255238"/>
                    <a:gd name="connsiteX6" fmla="*/ 90885 w 168446"/>
                    <a:gd name="connsiteY6" fmla="*/ 182034 h 255238"/>
                    <a:gd name="connsiteX7" fmla="*/ 42201 w 168446"/>
                    <a:gd name="connsiteY7" fmla="*/ 150284 h 255238"/>
                    <a:gd name="connsiteX8" fmla="*/ 4101 w 168446"/>
                    <a:gd name="connsiteY8" fmla="*/ 101601 h 255238"/>
                    <a:gd name="connsiteX9" fmla="*/ 14685 w 168446"/>
                    <a:gd name="connsiteY9" fmla="*/ 1 h 255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446" h="255238">
                      <a:moveTo>
                        <a:pt x="14685" y="1"/>
                      </a:moveTo>
                      <a:cubicBezTo>
                        <a:pt x="37616" y="-352"/>
                        <a:pt x="116638" y="73731"/>
                        <a:pt x="141685" y="99484"/>
                      </a:cubicBezTo>
                      <a:cubicBezTo>
                        <a:pt x="166732" y="125237"/>
                        <a:pt x="173435" y="137937"/>
                        <a:pt x="164968" y="154518"/>
                      </a:cubicBezTo>
                      <a:cubicBezTo>
                        <a:pt x="156501" y="171099"/>
                        <a:pt x="108524" y="182388"/>
                        <a:pt x="90885" y="198968"/>
                      </a:cubicBezTo>
                      <a:cubicBezTo>
                        <a:pt x="73246" y="215549"/>
                        <a:pt x="61957" y="248357"/>
                        <a:pt x="59135" y="254001"/>
                      </a:cubicBezTo>
                      <a:cubicBezTo>
                        <a:pt x="56313" y="259645"/>
                        <a:pt x="68659" y="244828"/>
                        <a:pt x="73951" y="232834"/>
                      </a:cubicBezTo>
                      <a:cubicBezTo>
                        <a:pt x="79243" y="220840"/>
                        <a:pt x="96177" y="195792"/>
                        <a:pt x="90885" y="182034"/>
                      </a:cubicBezTo>
                      <a:cubicBezTo>
                        <a:pt x="85593" y="168276"/>
                        <a:pt x="56665" y="163689"/>
                        <a:pt x="42201" y="150284"/>
                      </a:cubicBezTo>
                      <a:cubicBezTo>
                        <a:pt x="27737" y="136879"/>
                        <a:pt x="6218" y="121004"/>
                        <a:pt x="4101" y="101601"/>
                      </a:cubicBezTo>
                      <a:cubicBezTo>
                        <a:pt x="1984" y="82198"/>
                        <a:pt x="-8246" y="354"/>
                        <a:pt x="14685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5" name="グループ化 364">
                <a:extLst>
                  <a:ext uri="{FF2B5EF4-FFF2-40B4-BE49-F238E27FC236}">
                    <a16:creationId xmlns:a16="http://schemas.microsoft.com/office/drawing/2014/main" id="{144D72BA-AF68-4407-A411-7DBA4A3C4C66}"/>
                  </a:ext>
                </a:extLst>
              </p:cNvPr>
              <p:cNvGrpSpPr/>
              <p:nvPr/>
            </p:nvGrpSpPr>
            <p:grpSpPr>
              <a:xfrm>
                <a:off x="4309275" y="4952401"/>
                <a:ext cx="971277" cy="849924"/>
                <a:chOff x="4309275" y="4952401"/>
                <a:chExt cx="971277" cy="849924"/>
              </a:xfrm>
            </p:grpSpPr>
            <p:sp>
              <p:nvSpPr>
                <p:cNvPr id="382" name="フリーフォーム: 図形 381">
                  <a:extLst>
                    <a:ext uri="{FF2B5EF4-FFF2-40B4-BE49-F238E27FC236}">
                      <a16:creationId xmlns:a16="http://schemas.microsoft.com/office/drawing/2014/main" id="{3BDAFEC0-A58A-49AC-8525-7DD3ADFCA430}"/>
                    </a:ext>
                  </a:extLst>
                </p:cNvPr>
                <p:cNvSpPr/>
                <p:nvPr/>
              </p:nvSpPr>
              <p:spPr>
                <a:xfrm>
                  <a:off x="4440506" y="5024802"/>
                  <a:ext cx="500530" cy="706071"/>
                </a:xfrm>
                <a:custGeom>
                  <a:avLst/>
                  <a:gdLst>
                    <a:gd name="connsiteX0" fmla="*/ 300827 w 500530"/>
                    <a:gd name="connsiteY0" fmla="*/ 53081 h 706071"/>
                    <a:gd name="connsiteX1" fmla="*/ 353744 w 500530"/>
                    <a:gd name="connsiteY1" fmla="*/ 131398 h 706071"/>
                    <a:gd name="connsiteX2" fmla="*/ 186527 w 500530"/>
                    <a:gd name="connsiteY2" fmla="*/ 446781 h 706071"/>
                    <a:gd name="connsiteX3" fmla="*/ 78577 w 500530"/>
                    <a:gd name="connsiteY3" fmla="*/ 548381 h 706071"/>
                    <a:gd name="connsiteX4" fmla="*/ 65877 w 500530"/>
                    <a:gd name="connsiteY4" fmla="*/ 554731 h 706071"/>
                    <a:gd name="connsiteX5" fmla="*/ 261 w 500530"/>
                    <a:gd name="connsiteY5" fmla="*/ 647865 h 706071"/>
                    <a:gd name="connsiteX6" fmla="*/ 93394 w 500530"/>
                    <a:gd name="connsiteY6" fmla="*/ 688081 h 706071"/>
                    <a:gd name="connsiteX7" fmla="*/ 379144 w 500530"/>
                    <a:gd name="connsiteY7" fmla="*/ 347298 h 706071"/>
                    <a:gd name="connsiteX8" fmla="*/ 497677 w 500530"/>
                    <a:gd name="connsiteY8" fmla="*/ 89065 h 706071"/>
                    <a:gd name="connsiteX9" fmla="*/ 457461 w 500530"/>
                    <a:gd name="connsiteY9" fmla="*/ 63665 h 706071"/>
                    <a:gd name="connsiteX10" fmla="*/ 387611 w 500530"/>
                    <a:gd name="connsiteY10" fmla="*/ 50965 h 706071"/>
                    <a:gd name="connsiteX11" fmla="*/ 324111 w 500530"/>
                    <a:gd name="connsiteY11" fmla="*/ 165 h 706071"/>
                    <a:gd name="connsiteX12" fmla="*/ 300827 w 500530"/>
                    <a:gd name="connsiteY12" fmla="*/ 53081 h 706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00530" h="706071">
                      <a:moveTo>
                        <a:pt x="300827" y="53081"/>
                      </a:moveTo>
                      <a:cubicBezTo>
                        <a:pt x="305766" y="74953"/>
                        <a:pt x="372794" y="65781"/>
                        <a:pt x="353744" y="131398"/>
                      </a:cubicBezTo>
                      <a:cubicBezTo>
                        <a:pt x="334694" y="197015"/>
                        <a:pt x="232388" y="377284"/>
                        <a:pt x="186527" y="446781"/>
                      </a:cubicBezTo>
                      <a:cubicBezTo>
                        <a:pt x="140666" y="516278"/>
                        <a:pt x="98685" y="530389"/>
                        <a:pt x="78577" y="548381"/>
                      </a:cubicBezTo>
                      <a:cubicBezTo>
                        <a:pt x="58469" y="566373"/>
                        <a:pt x="78930" y="538150"/>
                        <a:pt x="65877" y="554731"/>
                      </a:cubicBezTo>
                      <a:cubicBezTo>
                        <a:pt x="52824" y="571312"/>
                        <a:pt x="-4325" y="625640"/>
                        <a:pt x="261" y="647865"/>
                      </a:cubicBezTo>
                      <a:cubicBezTo>
                        <a:pt x="4847" y="670090"/>
                        <a:pt x="30247" y="738175"/>
                        <a:pt x="93394" y="688081"/>
                      </a:cubicBezTo>
                      <a:cubicBezTo>
                        <a:pt x="156541" y="637987"/>
                        <a:pt x="311764" y="447134"/>
                        <a:pt x="379144" y="347298"/>
                      </a:cubicBezTo>
                      <a:cubicBezTo>
                        <a:pt x="446525" y="247462"/>
                        <a:pt x="484624" y="136337"/>
                        <a:pt x="497677" y="89065"/>
                      </a:cubicBezTo>
                      <a:cubicBezTo>
                        <a:pt x="510730" y="41793"/>
                        <a:pt x="475805" y="70015"/>
                        <a:pt x="457461" y="63665"/>
                      </a:cubicBezTo>
                      <a:cubicBezTo>
                        <a:pt x="439117" y="57315"/>
                        <a:pt x="409836" y="61548"/>
                        <a:pt x="387611" y="50965"/>
                      </a:cubicBezTo>
                      <a:cubicBezTo>
                        <a:pt x="365386" y="40382"/>
                        <a:pt x="336106" y="2987"/>
                        <a:pt x="324111" y="165"/>
                      </a:cubicBezTo>
                      <a:cubicBezTo>
                        <a:pt x="312117" y="-2657"/>
                        <a:pt x="295888" y="31209"/>
                        <a:pt x="300827" y="530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3" name="フリーフォーム: 図形 382">
                  <a:extLst>
                    <a:ext uri="{FF2B5EF4-FFF2-40B4-BE49-F238E27FC236}">
                      <a16:creationId xmlns:a16="http://schemas.microsoft.com/office/drawing/2014/main" id="{97DB6CF4-8A56-4DB5-8A30-F73BE07C8E42}"/>
                    </a:ext>
                  </a:extLst>
                </p:cNvPr>
                <p:cNvSpPr/>
                <p:nvPr/>
              </p:nvSpPr>
              <p:spPr>
                <a:xfrm>
                  <a:off x="4309275" y="4952401"/>
                  <a:ext cx="971277" cy="849924"/>
                </a:xfrm>
                <a:custGeom>
                  <a:avLst/>
                  <a:gdLst>
                    <a:gd name="connsiteX0" fmla="*/ 142075 w 971277"/>
                    <a:gd name="connsiteY0" fmla="*/ 779532 h 849924"/>
                    <a:gd name="connsiteX1" fmla="*/ 2375 w 971277"/>
                    <a:gd name="connsiteY1" fmla="*/ 589032 h 849924"/>
                    <a:gd name="connsiteX2" fmla="*/ 80692 w 971277"/>
                    <a:gd name="connsiteY2" fmla="*/ 201682 h 849924"/>
                    <a:gd name="connsiteX3" fmla="*/ 400308 w 971277"/>
                    <a:gd name="connsiteY3" fmla="*/ 30232 h 849924"/>
                    <a:gd name="connsiteX4" fmla="*/ 702992 w 971277"/>
                    <a:gd name="connsiteY4" fmla="*/ 19649 h 849924"/>
                    <a:gd name="connsiteX5" fmla="*/ 937942 w 971277"/>
                    <a:gd name="connsiteY5" fmla="*/ 233432 h 849924"/>
                    <a:gd name="connsiteX6" fmla="*/ 950642 w 971277"/>
                    <a:gd name="connsiteY6" fmla="*/ 565749 h 849924"/>
                    <a:gd name="connsiteX7" fmla="*/ 758025 w 971277"/>
                    <a:gd name="connsiteY7" fmla="*/ 758366 h 849924"/>
                    <a:gd name="connsiteX8" fmla="*/ 396075 w 971277"/>
                    <a:gd name="connsiteY8" fmla="*/ 847266 h 849924"/>
                    <a:gd name="connsiteX9" fmla="*/ 520958 w 971277"/>
                    <a:gd name="connsiteY9" fmla="*/ 811282 h 849924"/>
                    <a:gd name="connsiteX10" fmla="*/ 690292 w 971277"/>
                    <a:gd name="connsiteY10" fmla="*/ 658882 h 849924"/>
                    <a:gd name="connsiteX11" fmla="*/ 829992 w 971277"/>
                    <a:gd name="connsiteY11" fmla="*/ 368899 h 849924"/>
                    <a:gd name="connsiteX12" fmla="*/ 702992 w 971277"/>
                    <a:gd name="connsiteY12" fmla="*/ 159349 h 849924"/>
                    <a:gd name="connsiteX13" fmla="*/ 444758 w 971277"/>
                    <a:gd name="connsiteY13" fmla="*/ 125482 h 849924"/>
                    <a:gd name="connsiteX14" fmla="*/ 125142 w 971277"/>
                    <a:gd name="connsiteY14" fmla="*/ 375249 h 849924"/>
                    <a:gd name="connsiteX15" fmla="*/ 188642 w 971277"/>
                    <a:gd name="connsiteY15" fmla="*/ 576332 h 849924"/>
                    <a:gd name="connsiteX16" fmla="*/ 250025 w 971277"/>
                    <a:gd name="connsiteY16" fmla="*/ 673699 h 849924"/>
                    <a:gd name="connsiteX17" fmla="*/ 142075 w 971277"/>
                    <a:gd name="connsiteY17" fmla="*/ 779532 h 849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71277" h="849924">
                      <a:moveTo>
                        <a:pt x="142075" y="779532"/>
                      </a:moveTo>
                      <a:cubicBezTo>
                        <a:pt x="100800" y="765421"/>
                        <a:pt x="12605" y="685340"/>
                        <a:pt x="2375" y="589032"/>
                      </a:cubicBezTo>
                      <a:cubicBezTo>
                        <a:pt x="-7856" y="492724"/>
                        <a:pt x="14370" y="294815"/>
                        <a:pt x="80692" y="201682"/>
                      </a:cubicBezTo>
                      <a:cubicBezTo>
                        <a:pt x="147014" y="108549"/>
                        <a:pt x="296591" y="60571"/>
                        <a:pt x="400308" y="30232"/>
                      </a:cubicBezTo>
                      <a:cubicBezTo>
                        <a:pt x="504025" y="-107"/>
                        <a:pt x="613386" y="-14218"/>
                        <a:pt x="702992" y="19649"/>
                      </a:cubicBezTo>
                      <a:cubicBezTo>
                        <a:pt x="792598" y="53516"/>
                        <a:pt x="896667" y="142415"/>
                        <a:pt x="937942" y="233432"/>
                      </a:cubicBezTo>
                      <a:cubicBezTo>
                        <a:pt x="979217" y="324449"/>
                        <a:pt x="980628" y="478260"/>
                        <a:pt x="950642" y="565749"/>
                      </a:cubicBezTo>
                      <a:cubicBezTo>
                        <a:pt x="920656" y="653238"/>
                        <a:pt x="850453" y="711446"/>
                        <a:pt x="758025" y="758366"/>
                      </a:cubicBezTo>
                      <a:cubicBezTo>
                        <a:pt x="665597" y="805286"/>
                        <a:pt x="435586" y="838447"/>
                        <a:pt x="396075" y="847266"/>
                      </a:cubicBezTo>
                      <a:cubicBezTo>
                        <a:pt x="356564" y="856085"/>
                        <a:pt x="471922" y="842679"/>
                        <a:pt x="520958" y="811282"/>
                      </a:cubicBezTo>
                      <a:cubicBezTo>
                        <a:pt x="569994" y="779885"/>
                        <a:pt x="638786" y="732612"/>
                        <a:pt x="690292" y="658882"/>
                      </a:cubicBezTo>
                      <a:cubicBezTo>
                        <a:pt x="741798" y="585152"/>
                        <a:pt x="827875" y="452154"/>
                        <a:pt x="829992" y="368899"/>
                      </a:cubicBezTo>
                      <a:cubicBezTo>
                        <a:pt x="832109" y="285644"/>
                        <a:pt x="767198" y="199918"/>
                        <a:pt x="702992" y="159349"/>
                      </a:cubicBezTo>
                      <a:cubicBezTo>
                        <a:pt x="638786" y="118780"/>
                        <a:pt x="541066" y="89499"/>
                        <a:pt x="444758" y="125482"/>
                      </a:cubicBezTo>
                      <a:cubicBezTo>
                        <a:pt x="348450" y="161465"/>
                        <a:pt x="167828" y="300107"/>
                        <a:pt x="125142" y="375249"/>
                      </a:cubicBezTo>
                      <a:cubicBezTo>
                        <a:pt x="82456" y="450391"/>
                        <a:pt x="167828" y="526590"/>
                        <a:pt x="188642" y="576332"/>
                      </a:cubicBezTo>
                      <a:cubicBezTo>
                        <a:pt x="209456" y="626074"/>
                        <a:pt x="261314" y="645829"/>
                        <a:pt x="250025" y="673699"/>
                      </a:cubicBezTo>
                      <a:cubicBezTo>
                        <a:pt x="238736" y="701569"/>
                        <a:pt x="183350" y="793643"/>
                        <a:pt x="142075" y="77953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6" name="グループ化 365">
                <a:extLst>
                  <a:ext uri="{FF2B5EF4-FFF2-40B4-BE49-F238E27FC236}">
                    <a16:creationId xmlns:a16="http://schemas.microsoft.com/office/drawing/2014/main" id="{BD7F42B4-A295-47EA-8CA0-1AA9A9FC49F9}"/>
                  </a:ext>
                </a:extLst>
              </p:cNvPr>
              <p:cNvGrpSpPr/>
              <p:nvPr/>
            </p:nvGrpSpPr>
            <p:grpSpPr>
              <a:xfrm>
                <a:off x="4281758" y="5928673"/>
                <a:ext cx="939586" cy="1039904"/>
                <a:chOff x="4281758" y="5928673"/>
                <a:chExt cx="939586" cy="1039904"/>
              </a:xfrm>
            </p:grpSpPr>
            <p:sp>
              <p:nvSpPr>
                <p:cNvPr id="376" name="フリーフォーム: 図形 375">
                  <a:extLst>
                    <a:ext uri="{FF2B5EF4-FFF2-40B4-BE49-F238E27FC236}">
                      <a16:creationId xmlns:a16="http://schemas.microsoft.com/office/drawing/2014/main" id="{9D5F00C7-9D64-46F1-BCA4-E196A99E8D0D}"/>
                    </a:ext>
                  </a:extLst>
                </p:cNvPr>
                <p:cNvSpPr/>
                <p:nvPr/>
              </p:nvSpPr>
              <p:spPr>
                <a:xfrm>
                  <a:off x="4281758" y="6065616"/>
                  <a:ext cx="651083" cy="268316"/>
                </a:xfrm>
                <a:custGeom>
                  <a:avLst/>
                  <a:gdLst>
                    <a:gd name="connsiteX0" fmla="*/ 259 w 651083"/>
                    <a:gd name="connsiteY0" fmla="*/ 102351 h 268316"/>
                    <a:gd name="connsiteX1" fmla="*/ 57409 w 651083"/>
                    <a:gd name="connsiteY1" fmla="*/ 239934 h 268316"/>
                    <a:gd name="connsiteX2" fmla="*/ 123025 w 651083"/>
                    <a:gd name="connsiteY2" fmla="*/ 265334 h 268316"/>
                    <a:gd name="connsiteX3" fmla="*/ 461692 w 651083"/>
                    <a:gd name="connsiteY3" fmla="*/ 195484 h 268316"/>
                    <a:gd name="connsiteX4" fmla="*/ 637375 w 651083"/>
                    <a:gd name="connsiteY4" fmla="*/ 167967 h 268316"/>
                    <a:gd name="connsiteX5" fmla="*/ 616209 w 651083"/>
                    <a:gd name="connsiteY5" fmla="*/ 106584 h 268316"/>
                    <a:gd name="connsiteX6" fmla="*/ 650075 w 651083"/>
                    <a:gd name="connsiteY6" fmla="*/ 15567 h 268316"/>
                    <a:gd name="connsiteX7" fmla="*/ 569642 w 651083"/>
                    <a:gd name="connsiteY7" fmla="*/ 11334 h 268316"/>
                    <a:gd name="connsiteX8" fmla="*/ 366442 w 651083"/>
                    <a:gd name="connsiteY8" fmla="*/ 129867 h 268316"/>
                    <a:gd name="connsiteX9" fmla="*/ 207692 w 651083"/>
                    <a:gd name="connsiteY9" fmla="*/ 125634 h 268316"/>
                    <a:gd name="connsiteX10" fmla="*/ 80692 w 651083"/>
                    <a:gd name="connsiteY10" fmla="*/ 89651 h 268316"/>
                    <a:gd name="connsiteX11" fmla="*/ 259 w 651083"/>
                    <a:gd name="connsiteY11" fmla="*/ 102351 h 268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51083" h="268316">
                      <a:moveTo>
                        <a:pt x="259" y="102351"/>
                      </a:moveTo>
                      <a:cubicBezTo>
                        <a:pt x="-3621" y="127398"/>
                        <a:pt x="36948" y="212770"/>
                        <a:pt x="57409" y="239934"/>
                      </a:cubicBezTo>
                      <a:cubicBezTo>
                        <a:pt x="77870" y="267098"/>
                        <a:pt x="55645" y="272742"/>
                        <a:pt x="123025" y="265334"/>
                      </a:cubicBezTo>
                      <a:cubicBezTo>
                        <a:pt x="190406" y="257926"/>
                        <a:pt x="375967" y="211712"/>
                        <a:pt x="461692" y="195484"/>
                      </a:cubicBezTo>
                      <a:cubicBezTo>
                        <a:pt x="547417" y="179256"/>
                        <a:pt x="611622" y="182784"/>
                        <a:pt x="637375" y="167967"/>
                      </a:cubicBezTo>
                      <a:cubicBezTo>
                        <a:pt x="663128" y="153150"/>
                        <a:pt x="614092" y="131984"/>
                        <a:pt x="616209" y="106584"/>
                      </a:cubicBezTo>
                      <a:cubicBezTo>
                        <a:pt x="618326" y="81184"/>
                        <a:pt x="657836" y="31442"/>
                        <a:pt x="650075" y="15567"/>
                      </a:cubicBezTo>
                      <a:cubicBezTo>
                        <a:pt x="642314" y="-308"/>
                        <a:pt x="616914" y="-7716"/>
                        <a:pt x="569642" y="11334"/>
                      </a:cubicBezTo>
                      <a:cubicBezTo>
                        <a:pt x="522370" y="30384"/>
                        <a:pt x="426767" y="110817"/>
                        <a:pt x="366442" y="129867"/>
                      </a:cubicBezTo>
                      <a:cubicBezTo>
                        <a:pt x="306117" y="148917"/>
                        <a:pt x="255317" y="132337"/>
                        <a:pt x="207692" y="125634"/>
                      </a:cubicBezTo>
                      <a:cubicBezTo>
                        <a:pt x="160067" y="118931"/>
                        <a:pt x="109972" y="94590"/>
                        <a:pt x="80692" y="89651"/>
                      </a:cubicBezTo>
                      <a:cubicBezTo>
                        <a:pt x="51412" y="84712"/>
                        <a:pt x="4139" y="77304"/>
                        <a:pt x="259" y="10235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7" name="フリーフォーム: 図形 376">
                  <a:extLst>
                    <a:ext uri="{FF2B5EF4-FFF2-40B4-BE49-F238E27FC236}">
                      <a16:creationId xmlns:a16="http://schemas.microsoft.com/office/drawing/2014/main" id="{C0C3166A-45CB-4B3C-9E72-D3ACFF825414}"/>
                    </a:ext>
                  </a:extLst>
                </p:cNvPr>
                <p:cNvSpPr/>
                <p:nvPr/>
              </p:nvSpPr>
              <p:spPr>
                <a:xfrm>
                  <a:off x="4324896" y="5928673"/>
                  <a:ext cx="438467" cy="792237"/>
                </a:xfrm>
                <a:custGeom>
                  <a:avLst/>
                  <a:gdLst>
                    <a:gd name="connsiteX0" fmla="*/ 249221 w 438467"/>
                    <a:gd name="connsiteY0" fmla="*/ 110 h 792237"/>
                    <a:gd name="connsiteX1" fmla="*/ 302137 w 438467"/>
                    <a:gd name="connsiteY1" fmla="*/ 80544 h 792237"/>
                    <a:gd name="connsiteX2" fmla="*/ 137037 w 438467"/>
                    <a:gd name="connsiteY2" fmla="*/ 427677 h 792237"/>
                    <a:gd name="connsiteX3" fmla="*/ 7921 w 438467"/>
                    <a:gd name="connsiteY3" fmla="*/ 656277 h 792237"/>
                    <a:gd name="connsiteX4" fmla="*/ 24854 w 438467"/>
                    <a:gd name="connsiteY4" fmla="*/ 738827 h 792237"/>
                    <a:gd name="connsiteX5" fmla="*/ 113754 w 438467"/>
                    <a:gd name="connsiteY5" fmla="*/ 768460 h 792237"/>
                    <a:gd name="connsiteX6" fmla="*/ 300021 w 438467"/>
                    <a:gd name="connsiteY6" fmla="*/ 376877 h 792237"/>
                    <a:gd name="connsiteX7" fmla="*/ 437604 w 438467"/>
                    <a:gd name="connsiteY7" fmla="*/ 97477 h 792237"/>
                    <a:gd name="connsiteX8" fmla="*/ 355054 w 438467"/>
                    <a:gd name="connsiteY8" fmla="*/ 63610 h 792237"/>
                    <a:gd name="connsiteX9" fmla="*/ 249221 w 438467"/>
                    <a:gd name="connsiteY9" fmla="*/ 110 h 792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8467" h="792237">
                      <a:moveTo>
                        <a:pt x="249221" y="110"/>
                      </a:moveTo>
                      <a:cubicBezTo>
                        <a:pt x="240402" y="2932"/>
                        <a:pt x="320834" y="9283"/>
                        <a:pt x="302137" y="80544"/>
                      </a:cubicBezTo>
                      <a:cubicBezTo>
                        <a:pt x="283440" y="151805"/>
                        <a:pt x="186073" y="331722"/>
                        <a:pt x="137037" y="427677"/>
                      </a:cubicBezTo>
                      <a:cubicBezTo>
                        <a:pt x="88001" y="523633"/>
                        <a:pt x="26618" y="604419"/>
                        <a:pt x="7921" y="656277"/>
                      </a:cubicBezTo>
                      <a:cubicBezTo>
                        <a:pt x="-10776" y="708135"/>
                        <a:pt x="7215" y="720130"/>
                        <a:pt x="24854" y="738827"/>
                      </a:cubicBezTo>
                      <a:cubicBezTo>
                        <a:pt x="42493" y="757524"/>
                        <a:pt x="67893" y="828785"/>
                        <a:pt x="113754" y="768460"/>
                      </a:cubicBezTo>
                      <a:cubicBezTo>
                        <a:pt x="159615" y="708135"/>
                        <a:pt x="246046" y="488708"/>
                        <a:pt x="300021" y="376877"/>
                      </a:cubicBezTo>
                      <a:cubicBezTo>
                        <a:pt x="353996" y="265047"/>
                        <a:pt x="428432" y="149688"/>
                        <a:pt x="437604" y="97477"/>
                      </a:cubicBezTo>
                      <a:cubicBezTo>
                        <a:pt x="446776" y="45266"/>
                        <a:pt x="380454" y="78074"/>
                        <a:pt x="355054" y="63610"/>
                      </a:cubicBezTo>
                      <a:cubicBezTo>
                        <a:pt x="329654" y="49146"/>
                        <a:pt x="258040" y="-2712"/>
                        <a:pt x="249221" y="11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8" name="フリーフォーム: 図形 377">
                  <a:extLst>
                    <a:ext uri="{FF2B5EF4-FFF2-40B4-BE49-F238E27FC236}">
                      <a16:creationId xmlns:a16="http://schemas.microsoft.com/office/drawing/2014/main" id="{00A504EC-C82A-4949-BB83-CCED61D0036A}"/>
                    </a:ext>
                  </a:extLst>
                </p:cNvPr>
                <p:cNvSpPr/>
                <p:nvPr/>
              </p:nvSpPr>
              <p:spPr>
                <a:xfrm rot="19993627">
                  <a:off x="5028727" y="6071568"/>
                  <a:ext cx="192617" cy="435185"/>
                </a:xfrm>
                <a:custGeom>
                  <a:avLst/>
                  <a:gdLst>
                    <a:gd name="connsiteX0" fmla="*/ 14685 w 168446"/>
                    <a:gd name="connsiteY0" fmla="*/ 1 h 255238"/>
                    <a:gd name="connsiteX1" fmla="*/ 141685 w 168446"/>
                    <a:gd name="connsiteY1" fmla="*/ 99484 h 255238"/>
                    <a:gd name="connsiteX2" fmla="*/ 164968 w 168446"/>
                    <a:gd name="connsiteY2" fmla="*/ 154518 h 255238"/>
                    <a:gd name="connsiteX3" fmla="*/ 90885 w 168446"/>
                    <a:gd name="connsiteY3" fmla="*/ 198968 h 255238"/>
                    <a:gd name="connsiteX4" fmla="*/ 59135 w 168446"/>
                    <a:gd name="connsiteY4" fmla="*/ 254001 h 255238"/>
                    <a:gd name="connsiteX5" fmla="*/ 73951 w 168446"/>
                    <a:gd name="connsiteY5" fmla="*/ 232834 h 255238"/>
                    <a:gd name="connsiteX6" fmla="*/ 90885 w 168446"/>
                    <a:gd name="connsiteY6" fmla="*/ 182034 h 255238"/>
                    <a:gd name="connsiteX7" fmla="*/ 42201 w 168446"/>
                    <a:gd name="connsiteY7" fmla="*/ 150284 h 255238"/>
                    <a:gd name="connsiteX8" fmla="*/ 4101 w 168446"/>
                    <a:gd name="connsiteY8" fmla="*/ 101601 h 255238"/>
                    <a:gd name="connsiteX9" fmla="*/ 14685 w 168446"/>
                    <a:gd name="connsiteY9" fmla="*/ 1 h 255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446" h="255238">
                      <a:moveTo>
                        <a:pt x="14685" y="1"/>
                      </a:moveTo>
                      <a:cubicBezTo>
                        <a:pt x="37616" y="-352"/>
                        <a:pt x="116638" y="73731"/>
                        <a:pt x="141685" y="99484"/>
                      </a:cubicBezTo>
                      <a:cubicBezTo>
                        <a:pt x="166732" y="125237"/>
                        <a:pt x="173435" y="137937"/>
                        <a:pt x="164968" y="154518"/>
                      </a:cubicBezTo>
                      <a:cubicBezTo>
                        <a:pt x="156501" y="171099"/>
                        <a:pt x="108524" y="182388"/>
                        <a:pt x="90885" y="198968"/>
                      </a:cubicBezTo>
                      <a:cubicBezTo>
                        <a:pt x="73246" y="215549"/>
                        <a:pt x="61957" y="248357"/>
                        <a:pt x="59135" y="254001"/>
                      </a:cubicBezTo>
                      <a:cubicBezTo>
                        <a:pt x="56313" y="259645"/>
                        <a:pt x="68659" y="244828"/>
                        <a:pt x="73951" y="232834"/>
                      </a:cubicBezTo>
                      <a:cubicBezTo>
                        <a:pt x="79243" y="220840"/>
                        <a:pt x="96177" y="195792"/>
                        <a:pt x="90885" y="182034"/>
                      </a:cubicBezTo>
                      <a:cubicBezTo>
                        <a:pt x="85593" y="168276"/>
                        <a:pt x="56665" y="163689"/>
                        <a:pt x="42201" y="150284"/>
                      </a:cubicBezTo>
                      <a:cubicBezTo>
                        <a:pt x="27737" y="136879"/>
                        <a:pt x="6218" y="121004"/>
                        <a:pt x="4101" y="101601"/>
                      </a:cubicBezTo>
                      <a:cubicBezTo>
                        <a:pt x="1984" y="82198"/>
                        <a:pt x="-8246" y="354"/>
                        <a:pt x="14685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9" name="フリーフォーム: 図形 378">
                  <a:extLst>
                    <a:ext uri="{FF2B5EF4-FFF2-40B4-BE49-F238E27FC236}">
                      <a16:creationId xmlns:a16="http://schemas.microsoft.com/office/drawing/2014/main" id="{B8782AD3-AAEC-4496-8E37-335EA6EC3D80}"/>
                    </a:ext>
                  </a:extLst>
                </p:cNvPr>
                <p:cNvSpPr/>
                <p:nvPr/>
              </p:nvSpPr>
              <p:spPr>
                <a:xfrm>
                  <a:off x="4729849" y="6277682"/>
                  <a:ext cx="272354" cy="670361"/>
                </a:xfrm>
                <a:custGeom>
                  <a:avLst/>
                  <a:gdLst>
                    <a:gd name="connsiteX0" fmla="*/ 212568 w 272354"/>
                    <a:gd name="connsiteY0" fmla="*/ 351 h 670361"/>
                    <a:gd name="connsiteX1" fmla="*/ 271834 w 272354"/>
                    <a:gd name="connsiteY1" fmla="*/ 116768 h 670361"/>
                    <a:gd name="connsiteX2" fmla="*/ 242201 w 272354"/>
                    <a:gd name="connsiteY2" fmla="*/ 391935 h 670361"/>
                    <a:gd name="connsiteX3" fmla="*/ 254901 w 272354"/>
                    <a:gd name="connsiteY3" fmla="*/ 502001 h 670361"/>
                    <a:gd name="connsiteX4" fmla="*/ 221034 w 272354"/>
                    <a:gd name="connsiteY4" fmla="*/ 601485 h 670361"/>
                    <a:gd name="connsiteX5" fmla="*/ 11484 w 272354"/>
                    <a:gd name="connsiteY5" fmla="*/ 669218 h 670361"/>
                    <a:gd name="connsiteX6" fmla="*/ 39001 w 272354"/>
                    <a:gd name="connsiteY6" fmla="*/ 635351 h 670361"/>
                    <a:gd name="connsiteX7" fmla="*/ 136368 w 272354"/>
                    <a:gd name="connsiteY7" fmla="*/ 527401 h 670361"/>
                    <a:gd name="connsiteX8" fmla="*/ 125784 w 272354"/>
                    <a:gd name="connsiteY8" fmla="*/ 396168 h 670361"/>
                    <a:gd name="connsiteX9" fmla="*/ 155418 w 272354"/>
                    <a:gd name="connsiteY9" fmla="*/ 226835 h 670361"/>
                    <a:gd name="connsiteX10" fmla="*/ 178701 w 272354"/>
                    <a:gd name="connsiteY10" fmla="*/ 85018 h 670361"/>
                    <a:gd name="connsiteX11" fmla="*/ 212568 w 272354"/>
                    <a:gd name="connsiteY11" fmla="*/ 351 h 67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2354" h="670361">
                      <a:moveTo>
                        <a:pt x="212568" y="351"/>
                      </a:moveTo>
                      <a:cubicBezTo>
                        <a:pt x="228090" y="5643"/>
                        <a:pt x="266895" y="51504"/>
                        <a:pt x="271834" y="116768"/>
                      </a:cubicBezTo>
                      <a:cubicBezTo>
                        <a:pt x="276773" y="182032"/>
                        <a:pt x="245023" y="327730"/>
                        <a:pt x="242201" y="391935"/>
                      </a:cubicBezTo>
                      <a:cubicBezTo>
                        <a:pt x="239379" y="456140"/>
                        <a:pt x="258429" y="467076"/>
                        <a:pt x="254901" y="502001"/>
                      </a:cubicBezTo>
                      <a:cubicBezTo>
                        <a:pt x="251373" y="536926"/>
                        <a:pt x="261603" y="573616"/>
                        <a:pt x="221034" y="601485"/>
                      </a:cubicBezTo>
                      <a:cubicBezTo>
                        <a:pt x="180465" y="629354"/>
                        <a:pt x="41823" y="663574"/>
                        <a:pt x="11484" y="669218"/>
                      </a:cubicBezTo>
                      <a:cubicBezTo>
                        <a:pt x="-18855" y="674862"/>
                        <a:pt x="18187" y="658987"/>
                        <a:pt x="39001" y="635351"/>
                      </a:cubicBezTo>
                      <a:cubicBezTo>
                        <a:pt x="59815" y="611715"/>
                        <a:pt x="121904" y="567265"/>
                        <a:pt x="136368" y="527401"/>
                      </a:cubicBezTo>
                      <a:cubicBezTo>
                        <a:pt x="150832" y="487537"/>
                        <a:pt x="122609" y="446262"/>
                        <a:pt x="125784" y="396168"/>
                      </a:cubicBezTo>
                      <a:cubicBezTo>
                        <a:pt x="128959" y="346074"/>
                        <a:pt x="146598" y="278693"/>
                        <a:pt x="155418" y="226835"/>
                      </a:cubicBezTo>
                      <a:cubicBezTo>
                        <a:pt x="164237" y="174977"/>
                        <a:pt x="169882" y="119238"/>
                        <a:pt x="178701" y="85018"/>
                      </a:cubicBezTo>
                      <a:cubicBezTo>
                        <a:pt x="187520" y="50799"/>
                        <a:pt x="197046" y="-4941"/>
                        <a:pt x="212568" y="35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0" name="フリーフォーム: 図形 379">
                  <a:extLst>
                    <a:ext uri="{FF2B5EF4-FFF2-40B4-BE49-F238E27FC236}">
                      <a16:creationId xmlns:a16="http://schemas.microsoft.com/office/drawing/2014/main" id="{F3488D7C-4D84-43A7-BE03-D7604C2F06A4}"/>
                    </a:ext>
                  </a:extLst>
                </p:cNvPr>
                <p:cNvSpPr/>
                <p:nvPr/>
              </p:nvSpPr>
              <p:spPr>
                <a:xfrm>
                  <a:off x="4568361" y="6597108"/>
                  <a:ext cx="330655" cy="354777"/>
                </a:xfrm>
                <a:custGeom>
                  <a:avLst/>
                  <a:gdLst>
                    <a:gd name="connsiteX0" fmla="*/ 175089 w 330655"/>
                    <a:gd name="connsiteY0" fmla="*/ 351909 h 354777"/>
                    <a:gd name="connsiteX1" fmla="*/ 45972 w 330655"/>
                    <a:gd name="connsiteY1" fmla="*/ 275709 h 354777"/>
                    <a:gd name="connsiteX2" fmla="*/ 1522 w 330655"/>
                    <a:gd name="connsiteY2" fmla="*/ 152942 h 354777"/>
                    <a:gd name="connsiteX3" fmla="*/ 24806 w 330655"/>
                    <a:gd name="connsiteY3" fmla="*/ 70392 h 354777"/>
                    <a:gd name="connsiteX4" fmla="*/ 158156 w 330655"/>
                    <a:gd name="connsiteY4" fmla="*/ 542 h 354777"/>
                    <a:gd name="connsiteX5" fmla="*/ 293622 w 330655"/>
                    <a:gd name="connsiteY5" fmla="*/ 40759 h 354777"/>
                    <a:gd name="connsiteX6" fmla="*/ 316906 w 330655"/>
                    <a:gd name="connsiteY6" fmla="*/ 91559 h 354777"/>
                    <a:gd name="connsiteX7" fmla="*/ 327489 w 330655"/>
                    <a:gd name="connsiteY7" fmla="*/ 167759 h 354777"/>
                    <a:gd name="connsiteX8" fmla="*/ 259756 w 330655"/>
                    <a:gd name="connsiteY8" fmla="*/ 129659 h 354777"/>
                    <a:gd name="connsiteX9" fmla="*/ 134872 w 330655"/>
                    <a:gd name="connsiteY9" fmla="*/ 136009 h 354777"/>
                    <a:gd name="connsiteX10" fmla="*/ 128522 w 330655"/>
                    <a:gd name="connsiteY10" fmla="*/ 193159 h 354777"/>
                    <a:gd name="connsiteX11" fmla="*/ 179322 w 330655"/>
                    <a:gd name="connsiteY11" fmla="*/ 212209 h 354777"/>
                    <a:gd name="connsiteX12" fmla="*/ 304206 w 330655"/>
                    <a:gd name="connsiteY12" fmla="*/ 227025 h 354777"/>
                    <a:gd name="connsiteX13" fmla="*/ 304206 w 330655"/>
                    <a:gd name="connsiteY13" fmla="*/ 284175 h 354777"/>
                    <a:gd name="connsiteX14" fmla="*/ 280922 w 330655"/>
                    <a:gd name="connsiteY14" fmla="*/ 332859 h 354777"/>
                    <a:gd name="connsiteX15" fmla="*/ 175089 w 330655"/>
                    <a:gd name="connsiteY15" fmla="*/ 351909 h 354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30655" h="354777">
                      <a:moveTo>
                        <a:pt x="175089" y="351909"/>
                      </a:moveTo>
                      <a:cubicBezTo>
                        <a:pt x="135931" y="342384"/>
                        <a:pt x="74900" y="308870"/>
                        <a:pt x="45972" y="275709"/>
                      </a:cubicBezTo>
                      <a:cubicBezTo>
                        <a:pt x="17044" y="242548"/>
                        <a:pt x="5050" y="187161"/>
                        <a:pt x="1522" y="152942"/>
                      </a:cubicBezTo>
                      <a:cubicBezTo>
                        <a:pt x="-2006" y="118723"/>
                        <a:pt x="-1300" y="95792"/>
                        <a:pt x="24806" y="70392"/>
                      </a:cubicBezTo>
                      <a:cubicBezTo>
                        <a:pt x="50912" y="44992"/>
                        <a:pt x="113354" y="5481"/>
                        <a:pt x="158156" y="542"/>
                      </a:cubicBezTo>
                      <a:cubicBezTo>
                        <a:pt x="202958" y="-4397"/>
                        <a:pt x="267164" y="25590"/>
                        <a:pt x="293622" y="40759"/>
                      </a:cubicBezTo>
                      <a:cubicBezTo>
                        <a:pt x="320080" y="55928"/>
                        <a:pt x="311262" y="70392"/>
                        <a:pt x="316906" y="91559"/>
                      </a:cubicBezTo>
                      <a:cubicBezTo>
                        <a:pt x="322550" y="112726"/>
                        <a:pt x="337014" y="161409"/>
                        <a:pt x="327489" y="167759"/>
                      </a:cubicBezTo>
                      <a:cubicBezTo>
                        <a:pt x="317964" y="174109"/>
                        <a:pt x="291859" y="134951"/>
                        <a:pt x="259756" y="129659"/>
                      </a:cubicBezTo>
                      <a:cubicBezTo>
                        <a:pt x="227653" y="124367"/>
                        <a:pt x="156744" y="125426"/>
                        <a:pt x="134872" y="136009"/>
                      </a:cubicBezTo>
                      <a:cubicBezTo>
                        <a:pt x="113000" y="146592"/>
                        <a:pt x="121114" y="180459"/>
                        <a:pt x="128522" y="193159"/>
                      </a:cubicBezTo>
                      <a:cubicBezTo>
                        <a:pt x="135930" y="205859"/>
                        <a:pt x="150041" y="206565"/>
                        <a:pt x="179322" y="212209"/>
                      </a:cubicBezTo>
                      <a:cubicBezTo>
                        <a:pt x="208603" y="217853"/>
                        <a:pt x="283392" y="215031"/>
                        <a:pt x="304206" y="227025"/>
                      </a:cubicBezTo>
                      <a:cubicBezTo>
                        <a:pt x="325020" y="239019"/>
                        <a:pt x="308087" y="266536"/>
                        <a:pt x="304206" y="284175"/>
                      </a:cubicBezTo>
                      <a:cubicBezTo>
                        <a:pt x="300325" y="301814"/>
                        <a:pt x="296444" y="320512"/>
                        <a:pt x="280922" y="332859"/>
                      </a:cubicBezTo>
                      <a:cubicBezTo>
                        <a:pt x="265400" y="345206"/>
                        <a:pt x="214247" y="361434"/>
                        <a:pt x="175089" y="35190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1" name="フリーフォーム: 図形 380">
                  <a:extLst>
                    <a:ext uri="{FF2B5EF4-FFF2-40B4-BE49-F238E27FC236}">
                      <a16:creationId xmlns:a16="http://schemas.microsoft.com/office/drawing/2014/main" id="{68F19B27-D7F4-4E1F-AC84-59196AF84A1B}"/>
                    </a:ext>
                  </a:extLst>
                </p:cNvPr>
                <p:cNvSpPr/>
                <p:nvPr/>
              </p:nvSpPr>
              <p:spPr>
                <a:xfrm>
                  <a:off x="4817970" y="6612007"/>
                  <a:ext cx="353774" cy="356570"/>
                </a:xfrm>
                <a:custGeom>
                  <a:avLst/>
                  <a:gdLst>
                    <a:gd name="connsiteX0" fmla="*/ 5913 w 353774"/>
                    <a:gd name="connsiteY0" fmla="*/ 460 h 356570"/>
                    <a:gd name="connsiteX1" fmla="*/ 236630 w 353774"/>
                    <a:gd name="connsiteY1" fmla="*/ 102060 h 356570"/>
                    <a:gd name="connsiteX2" fmla="*/ 353047 w 353774"/>
                    <a:gd name="connsiteY2" fmla="*/ 197310 h 356570"/>
                    <a:gd name="connsiteX3" fmla="*/ 287430 w 353774"/>
                    <a:gd name="connsiteY3" fmla="*/ 351826 h 356570"/>
                    <a:gd name="connsiteX4" fmla="*/ 317063 w 353774"/>
                    <a:gd name="connsiteY4" fmla="*/ 305260 h 356570"/>
                    <a:gd name="connsiteX5" fmla="*/ 289547 w 353774"/>
                    <a:gd name="connsiteY5" fmla="*/ 186726 h 356570"/>
                    <a:gd name="connsiteX6" fmla="*/ 177363 w 353774"/>
                    <a:gd name="connsiteY6" fmla="*/ 188843 h 356570"/>
                    <a:gd name="connsiteX7" fmla="*/ 75763 w 353774"/>
                    <a:gd name="connsiteY7" fmla="*/ 144393 h 356570"/>
                    <a:gd name="connsiteX8" fmla="*/ 5913 w 353774"/>
                    <a:gd name="connsiteY8" fmla="*/ 460 h 356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3774" h="356570">
                      <a:moveTo>
                        <a:pt x="5913" y="460"/>
                      </a:moveTo>
                      <a:cubicBezTo>
                        <a:pt x="32724" y="-6595"/>
                        <a:pt x="178774" y="69252"/>
                        <a:pt x="236630" y="102060"/>
                      </a:cubicBezTo>
                      <a:cubicBezTo>
                        <a:pt x="294486" y="134868"/>
                        <a:pt x="344580" y="155682"/>
                        <a:pt x="353047" y="197310"/>
                      </a:cubicBezTo>
                      <a:cubicBezTo>
                        <a:pt x="361514" y="238938"/>
                        <a:pt x="293427" y="333834"/>
                        <a:pt x="287430" y="351826"/>
                      </a:cubicBezTo>
                      <a:cubicBezTo>
                        <a:pt x="281433" y="369818"/>
                        <a:pt x="316710" y="332777"/>
                        <a:pt x="317063" y="305260"/>
                      </a:cubicBezTo>
                      <a:cubicBezTo>
                        <a:pt x="317416" y="277743"/>
                        <a:pt x="312830" y="206129"/>
                        <a:pt x="289547" y="186726"/>
                      </a:cubicBezTo>
                      <a:cubicBezTo>
                        <a:pt x="266264" y="167323"/>
                        <a:pt x="212994" y="195899"/>
                        <a:pt x="177363" y="188843"/>
                      </a:cubicBezTo>
                      <a:cubicBezTo>
                        <a:pt x="141732" y="181787"/>
                        <a:pt x="100810" y="175085"/>
                        <a:pt x="75763" y="144393"/>
                      </a:cubicBezTo>
                      <a:cubicBezTo>
                        <a:pt x="50716" y="113701"/>
                        <a:pt x="-20898" y="7515"/>
                        <a:pt x="5913" y="46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7" name="グループ化 366">
                <a:extLst>
                  <a:ext uri="{FF2B5EF4-FFF2-40B4-BE49-F238E27FC236}">
                    <a16:creationId xmlns:a16="http://schemas.microsoft.com/office/drawing/2014/main" id="{3B414983-F8FB-48E7-BA6F-8C0BEC7A1BA6}"/>
                  </a:ext>
                </a:extLst>
              </p:cNvPr>
              <p:cNvGrpSpPr/>
              <p:nvPr/>
            </p:nvGrpSpPr>
            <p:grpSpPr>
              <a:xfrm>
                <a:off x="4373969" y="7076534"/>
                <a:ext cx="871470" cy="890139"/>
                <a:chOff x="4373969" y="3869878"/>
                <a:chExt cx="871470" cy="890139"/>
              </a:xfrm>
            </p:grpSpPr>
            <p:sp>
              <p:nvSpPr>
                <p:cNvPr id="374" name="フリーフォーム: 図形 373">
                  <a:extLst>
                    <a:ext uri="{FF2B5EF4-FFF2-40B4-BE49-F238E27FC236}">
                      <a16:creationId xmlns:a16="http://schemas.microsoft.com/office/drawing/2014/main" id="{70C00C6E-254A-47D4-8F0A-3A2996EE5487}"/>
                    </a:ext>
                  </a:extLst>
                </p:cNvPr>
                <p:cNvSpPr/>
                <p:nvPr/>
              </p:nvSpPr>
              <p:spPr>
                <a:xfrm>
                  <a:off x="4373969" y="3869878"/>
                  <a:ext cx="429396" cy="890139"/>
                </a:xfrm>
                <a:custGeom>
                  <a:avLst/>
                  <a:gdLst>
                    <a:gd name="connsiteX0" fmla="*/ 45631 w 429396"/>
                    <a:gd name="connsiteY0" fmla="*/ 5739 h 890139"/>
                    <a:gd name="connsiteX1" fmla="*/ 47748 w 429396"/>
                    <a:gd name="connsiteY1" fmla="*/ 206822 h 890139"/>
                    <a:gd name="connsiteX2" fmla="*/ 11764 w 429396"/>
                    <a:gd name="connsiteY2" fmla="*/ 431189 h 890139"/>
                    <a:gd name="connsiteX3" fmla="*/ 280581 w 429396"/>
                    <a:gd name="connsiteY3" fmla="*/ 877805 h 890139"/>
                    <a:gd name="connsiteX4" fmla="*/ 341964 w 429396"/>
                    <a:gd name="connsiteY4" fmla="*/ 763505 h 890139"/>
                    <a:gd name="connsiteX5" fmla="*/ 322914 w 429396"/>
                    <a:gd name="connsiteY5" fmla="*/ 746572 h 890139"/>
                    <a:gd name="connsiteX6" fmla="*/ 325031 w 429396"/>
                    <a:gd name="connsiteY6" fmla="*/ 664022 h 890139"/>
                    <a:gd name="connsiteX7" fmla="*/ 428748 w 429396"/>
                    <a:gd name="connsiteY7" fmla="*/ 378272 h 890139"/>
                    <a:gd name="connsiteX8" fmla="*/ 363131 w 429396"/>
                    <a:gd name="connsiteY8" fmla="*/ 486222 h 890139"/>
                    <a:gd name="connsiteX9" fmla="*/ 246714 w 429396"/>
                    <a:gd name="connsiteY9" fmla="*/ 606872 h 890139"/>
                    <a:gd name="connsiteX10" fmla="*/ 181098 w 429396"/>
                    <a:gd name="connsiteY10" fmla="*/ 348639 h 890139"/>
                    <a:gd name="connsiteX11" fmla="*/ 126064 w 429396"/>
                    <a:gd name="connsiteY11" fmla="*/ 79822 h 890139"/>
                    <a:gd name="connsiteX12" fmla="*/ 45631 w 429396"/>
                    <a:gd name="connsiteY12" fmla="*/ 5739 h 890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9396" h="890139">
                      <a:moveTo>
                        <a:pt x="45631" y="5739"/>
                      </a:moveTo>
                      <a:cubicBezTo>
                        <a:pt x="32578" y="26906"/>
                        <a:pt x="53392" y="135914"/>
                        <a:pt x="47748" y="206822"/>
                      </a:cubicBezTo>
                      <a:cubicBezTo>
                        <a:pt x="42104" y="277730"/>
                        <a:pt x="-27042" y="319359"/>
                        <a:pt x="11764" y="431189"/>
                      </a:cubicBezTo>
                      <a:cubicBezTo>
                        <a:pt x="50570" y="543020"/>
                        <a:pt x="225548" y="822419"/>
                        <a:pt x="280581" y="877805"/>
                      </a:cubicBezTo>
                      <a:cubicBezTo>
                        <a:pt x="335614" y="933191"/>
                        <a:pt x="334908" y="785377"/>
                        <a:pt x="341964" y="763505"/>
                      </a:cubicBezTo>
                      <a:cubicBezTo>
                        <a:pt x="349020" y="741633"/>
                        <a:pt x="325736" y="763152"/>
                        <a:pt x="322914" y="746572"/>
                      </a:cubicBezTo>
                      <a:cubicBezTo>
                        <a:pt x="320092" y="729992"/>
                        <a:pt x="307392" y="725405"/>
                        <a:pt x="325031" y="664022"/>
                      </a:cubicBezTo>
                      <a:cubicBezTo>
                        <a:pt x="342670" y="602639"/>
                        <a:pt x="422398" y="407905"/>
                        <a:pt x="428748" y="378272"/>
                      </a:cubicBezTo>
                      <a:cubicBezTo>
                        <a:pt x="435098" y="348639"/>
                        <a:pt x="393470" y="448122"/>
                        <a:pt x="363131" y="486222"/>
                      </a:cubicBezTo>
                      <a:cubicBezTo>
                        <a:pt x="332792" y="524322"/>
                        <a:pt x="277053" y="629802"/>
                        <a:pt x="246714" y="606872"/>
                      </a:cubicBezTo>
                      <a:cubicBezTo>
                        <a:pt x="216375" y="583942"/>
                        <a:pt x="201206" y="436481"/>
                        <a:pt x="181098" y="348639"/>
                      </a:cubicBezTo>
                      <a:cubicBezTo>
                        <a:pt x="160990" y="260797"/>
                        <a:pt x="148642" y="134855"/>
                        <a:pt x="126064" y="79822"/>
                      </a:cubicBezTo>
                      <a:cubicBezTo>
                        <a:pt x="103486" y="24789"/>
                        <a:pt x="58684" y="-15428"/>
                        <a:pt x="45631" y="573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5" name="フリーフォーム: 図形 374">
                  <a:extLst>
                    <a:ext uri="{FF2B5EF4-FFF2-40B4-BE49-F238E27FC236}">
                      <a16:creationId xmlns:a16="http://schemas.microsoft.com/office/drawing/2014/main" id="{D1A9B4AA-3C9C-4E43-8A68-652B765BF87A}"/>
                    </a:ext>
                  </a:extLst>
                </p:cNvPr>
                <p:cNvSpPr/>
                <p:nvPr/>
              </p:nvSpPr>
              <p:spPr>
                <a:xfrm rot="20698376">
                  <a:off x="5052822" y="3904105"/>
                  <a:ext cx="192617" cy="746184"/>
                </a:xfrm>
                <a:custGeom>
                  <a:avLst/>
                  <a:gdLst>
                    <a:gd name="connsiteX0" fmla="*/ 14685 w 168446"/>
                    <a:gd name="connsiteY0" fmla="*/ 1 h 255238"/>
                    <a:gd name="connsiteX1" fmla="*/ 141685 w 168446"/>
                    <a:gd name="connsiteY1" fmla="*/ 99484 h 255238"/>
                    <a:gd name="connsiteX2" fmla="*/ 164968 w 168446"/>
                    <a:gd name="connsiteY2" fmla="*/ 154518 h 255238"/>
                    <a:gd name="connsiteX3" fmla="*/ 90885 w 168446"/>
                    <a:gd name="connsiteY3" fmla="*/ 198968 h 255238"/>
                    <a:gd name="connsiteX4" fmla="*/ 59135 w 168446"/>
                    <a:gd name="connsiteY4" fmla="*/ 254001 h 255238"/>
                    <a:gd name="connsiteX5" fmla="*/ 73951 w 168446"/>
                    <a:gd name="connsiteY5" fmla="*/ 232834 h 255238"/>
                    <a:gd name="connsiteX6" fmla="*/ 90885 w 168446"/>
                    <a:gd name="connsiteY6" fmla="*/ 182034 h 255238"/>
                    <a:gd name="connsiteX7" fmla="*/ 42201 w 168446"/>
                    <a:gd name="connsiteY7" fmla="*/ 150284 h 255238"/>
                    <a:gd name="connsiteX8" fmla="*/ 4101 w 168446"/>
                    <a:gd name="connsiteY8" fmla="*/ 101601 h 255238"/>
                    <a:gd name="connsiteX9" fmla="*/ 14685 w 168446"/>
                    <a:gd name="connsiteY9" fmla="*/ 1 h 255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446" h="255238">
                      <a:moveTo>
                        <a:pt x="14685" y="1"/>
                      </a:moveTo>
                      <a:cubicBezTo>
                        <a:pt x="37616" y="-352"/>
                        <a:pt x="116638" y="73731"/>
                        <a:pt x="141685" y="99484"/>
                      </a:cubicBezTo>
                      <a:cubicBezTo>
                        <a:pt x="166732" y="125237"/>
                        <a:pt x="173435" y="137937"/>
                        <a:pt x="164968" y="154518"/>
                      </a:cubicBezTo>
                      <a:cubicBezTo>
                        <a:pt x="156501" y="171099"/>
                        <a:pt x="108524" y="182388"/>
                        <a:pt x="90885" y="198968"/>
                      </a:cubicBezTo>
                      <a:cubicBezTo>
                        <a:pt x="73246" y="215549"/>
                        <a:pt x="61957" y="248357"/>
                        <a:pt x="59135" y="254001"/>
                      </a:cubicBezTo>
                      <a:cubicBezTo>
                        <a:pt x="56313" y="259645"/>
                        <a:pt x="68659" y="244828"/>
                        <a:pt x="73951" y="232834"/>
                      </a:cubicBezTo>
                      <a:cubicBezTo>
                        <a:pt x="79243" y="220840"/>
                        <a:pt x="96177" y="195792"/>
                        <a:pt x="90885" y="182034"/>
                      </a:cubicBezTo>
                      <a:cubicBezTo>
                        <a:pt x="85593" y="168276"/>
                        <a:pt x="56665" y="163689"/>
                        <a:pt x="42201" y="150284"/>
                      </a:cubicBezTo>
                      <a:cubicBezTo>
                        <a:pt x="27737" y="136879"/>
                        <a:pt x="6218" y="121004"/>
                        <a:pt x="4101" y="101601"/>
                      </a:cubicBezTo>
                      <a:cubicBezTo>
                        <a:pt x="1984" y="82198"/>
                        <a:pt x="-8246" y="354"/>
                        <a:pt x="14685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8" name="グループ化 367">
                <a:extLst>
                  <a:ext uri="{FF2B5EF4-FFF2-40B4-BE49-F238E27FC236}">
                    <a16:creationId xmlns:a16="http://schemas.microsoft.com/office/drawing/2014/main" id="{C6C65AD9-AA2B-44C1-BD5A-43966E42C5E4}"/>
                  </a:ext>
                </a:extLst>
              </p:cNvPr>
              <p:cNvGrpSpPr/>
              <p:nvPr/>
            </p:nvGrpSpPr>
            <p:grpSpPr>
              <a:xfrm>
                <a:off x="4196111" y="8149817"/>
                <a:ext cx="1222111" cy="1096096"/>
                <a:chOff x="4196111" y="8149817"/>
                <a:chExt cx="1222111" cy="1096096"/>
              </a:xfrm>
            </p:grpSpPr>
            <p:sp>
              <p:nvSpPr>
                <p:cNvPr id="372" name="フリーフォーム: 図形 371">
                  <a:extLst>
                    <a:ext uri="{FF2B5EF4-FFF2-40B4-BE49-F238E27FC236}">
                      <a16:creationId xmlns:a16="http://schemas.microsoft.com/office/drawing/2014/main" id="{3B4108D6-A03F-4D8B-B2DA-9A1062C80CD2}"/>
                    </a:ext>
                  </a:extLst>
                </p:cNvPr>
                <p:cNvSpPr/>
                <p:nvPr/>
              </p:nvSpPr>
              <p:spPr>
                <a:xfrm>
                  <a:off x="4196111" y="8149817"/>
                  <a:ext cx="694709" cy="1045164"/>
                </a:xfrm>
                <a:custGeom>
                  <a:avLst/>
                  <a:gdLst>
                    <a:gd name="connsiteX0" fmla="*/ 518764 w 694709"/>
                    <a:gd name="connsiteY0" fmla="*/ 408 h 1045164"/>
                    <a:gd name="connsiteX1" fmla="*/ 566389 w 694709"/>
                    <a:gd name="connsiteY1" fmla="*/ 130583 h 1045164"/>
                    <a:gd name="connsiteX2" fmla="*/ 445739 w 694709"/>
                    <a:gd name="connsiteY2" fmla="*/ 590958 h 1045164"/>
                    <a:gd name="connsiteX3" fmla="*/ 271114 w 694709"/>
                    <a:gd name="connsiteY3" fmla="*/ 867183 h 1045164"/>
                    <a:gd name="connsiteX4" fmla="*/ 4414 w 694709"/>
                    <a:gd name="connsiteY4" fmla="*/ 1038633 h 1045164"/>
                    <a:gd name="connsiteX5" fmla="*/ 102839 w 694709"/>
                    <a:gd name="connsiteY5" fmla="*/ 1010058 h 1045164"/>
                    <a:gd name="connsiteX6" fmla="*/ 77439 w 694709"/>
                    <a:gd name="connsiteY6" fmla="*/ 1016408 h 1045164"/>
                    <a:gd name="connsiteX7" fmla="*/ 274289 w 694709"/>
                    <a:gd name="connsiteY7" fmla="*/ 959258 h 1045164"/>
                    <a:gd name="connsiteX8" fmla="*/ 633064 w 694709"/>
                    <a:gd name="connsiteY8" fmla="*/ 502058 h 1045164"/>
                    <a:gd name="connsiteX9" fmla="*/ 687039 w 694709"/>
                    <a:gd name="connsiteY9" fmla="*/ 159158 h 1045164"/>
                    <a:gd name="connsiteX10" fmla="*/ 518764 w 694709"/>
                    <a:gd name="connsiteY10" fmla="*/ 408 h 1045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4709" h="1045164">
                      <a:moveTo>
                        <a:pt x="518764" y="408"/>
                      </a:moveTo>
                      <a:cubicBezTo>
                        <a:pt x="498656" y="-4354"/>
                        <a:pt x="578560" y="32158"/>
                        <a:pt x="566389" y="130583"/>
                      </a:cubicBezTo>
                      <a:cubicBezTo>
                        <a:pt x="554218" y="229008"/>
                        <a:pt x="494951" y="468191"/>
                        <a:pt x="445739" y="590958"/>
                      </a:cubicBezTo>
                      <a:cubicBezTo>
                        <a:pt x="396527" y="713725"/>
                        <a:pt x="344668" y="792571"/>
                        <a:pt x="271114" y="867183"/>
                      </a:cubicBezTo>
                      <a:cubicBezTo>
                        <a:pt x="197560" y="941795"/>
                        <a:pt x="32460" y="1014821"/>
                        <a:pt x="4414" y="1038633"/>
                      </a:cubicBezTo>
                      <a:cubicBezTo>
                        <a:pt x="-23632" y="1062446"/>
                        <a:pt x="90668" y="1013762"/>
                        <a:pt x="102839" y="1010058"/>
                      </a:cubicBezTo>
                      <a:cubicBezTo>
                        <a:pt x="115010" y="1006354"/>
                        <a:pt x="77439" y="1016408"/>
                        <a:pt x="77439" y="1016408"/>
                      </a:cubicBezTo>
                      <a:cubicBezTo>
                        <a:pt x="106014" y="1007941"/>
                        <a:pt x="181685" y="1044983"/>
                        <a:pt x="274289" y="959258"/>
                      </a:cubicBezTo>
                      <a:cubicBezTo>
                        <a:pt x="366893" y="873533"/>
                        <a:pt x="564272" y="635408"/>
                        <a:pt x="633064" y="502058"/>
                      </a:cubicBezTo>
                      <a:cubicBezTo>
                        <a:pt x="701856" y="368708"/>
                        <a:pt x="701327" y="240121"/>
                        <a:pt x="687039" y="159158"/>
                      </a:cubicBezTo>
                      <a:cubicBezTo>
                        <a:pt x="672752" y="78196"/>
                        <a:pt x="538872" y="5170"/>
                        <a:pt x="518764" y="40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3" name="フリーフォーム: 図形 372">
                  <a:extLst>
                    <a:ext uri="{FF2B5EF4-FFF2-40B4-BE49-F238E27FC236}">
                      <a16:creationId xmlns:a16="http://schemas.microsoft.com/office/drawing/2014/main" id="{28240724-3965-4B86-8297-7F308E1CF562}"/>
                    </a:ext>
                  </a:extLst>
                </p:cNvPr>
                <p:cNvSpPr/>
                <p:nvPr/>
              </p:nvSpPr>
              <p:spPr>
                <a:xfrm>
                  <a:off x="4779881" y="8475484"/>
                  <a:ext cx="638341" cy="770429"/>
                </a:xfrm>
                <a:custGeom>
                  <a:avLst/>
                  <a:gdLst>
                    <a:gd name="connsiteX0" fmla="*/ 30244 w 638341"/>
                    <a:gd name="connsiteY0" fmla="*/ 1766 h 770429"/>
                    <a:gd name="connsiteX1" fmla="*/ 169944 w 638341"/>
                    <a:gd name="connsiteY1" fmla="*/ 290691 h 770429"/>
                    <a:gd name="connsiteX2" fmla="*/ 550944 w 638341"/>
                    <a:gd name="connsiteY2" fmla="*/ 646291 h 770429"/>
                    <a:gd name="connsiteX3" fmla="*/ 630319 w 638341"/>
                    <a:gd name="connsiteY3" fmla="*/ 646291 h 770429"/>
                    <a:gd name="connsiteX4" fmla="*/ 414419 w 638341"/>
                    <a:gd name="connsiteY4" fmla="*/ 766941 h 770429"/>
                    <a:gd name="connsiteX5" fmla="*/ 220744 w 638341"/>
                    <a:gd name="connsiteY5" fmla="*/ 490716 h 770429"/>
                    <a:gd name="connsiteX6" fmla="*/ 150894 w 638341"/>
                    <a:gd name="connsiteY6" fmla="*/ 290691 h 770429"/>
                    <a:gd name="connsiteX7" fmla="*/ 8019 w 638341"/>
                    <a:gd name="connsiteY7" fmla="*/ 173216 h 770429"/>
                    <a:gd name="connsiteX8" fmla="*/ 30244 w 638341"/>
                    <a:gd name="connsiteY8" fmla="*/ 1766 h 77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8341" h="770429">
                      <a:moveTo>
                        <a:pt x="30244" y="1766"/>
                      </a:moveTo>
                      <a:cubicBezTo>
                        <a:pt x="57231" y="21345"/>
                        <a:pt x="83161" y="183270"/>
                        <a:pt x="169944" y="290691"/>
                      </a:cubicBezTo>
                      <a:cubicBezTo>
                        <a:pt x="256727" y="398112"/>
                        <a:pt x="474215" y="587024"/>
                        <a:pt x="550944" y="646291"/>
                      </a:cubicBezTo>
                      <a:cubicBezTo>
                        <a:pt x="627673" y="705558"/>
                        <a:pt x="653073" y="626183"/>
                        <a:pt x="630319" y="646291"/>
                      </a:cubicBezTo>
                      <a:cubicBezTo>
                        <a:pt x="607565" y="666399"/>
                        <a:pt x="482681" y="792870"/>
                        <a:pt x="414419" y="766941"/>
                      </a:cubicBezTo>
                      <a:cubicBezTo>
                        <a:pt x="346157" y="741012"/>
                        <a:pt x="264665" y="570091"/>
                        <a:pt x="220744" y="490716"/>
                      </a:cubicBezTo>
                      <a:cubicBezTo>
                        <a:pt x="176823" y="411341"/>
                        <a:pt x="186348" y="343608"/>
                        <a:pt x="150894" y="290691"/>
                      </a:cubicBezTo>
                      <a:cubicBezTo>
                        <a:pt x="115440" y="237774"/>
                        <a:pt x="25481" y="215549"/>
                        <a:pt x="8019" y="173216"/>
                      </a:cubicBezTo>
                      <a:cubicBezTo>
                        <a:pt x="-9443" y="130883"/>
                        <a:pt x="3257" y="-17813"/>
                        <a:pt x="30244" y="17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9" name="グループ化 368">
                <a:extLst>
                  <a:ext uri="{FF2B5EF4-FFF2-40B4-BE49-F238E27FC236}">
                    <a16:creationId xmlns:a16="http://schemas.microsoft.com/office/drawing/2014/main" id="{0A057DA5-CB91-4FBE-9B08-410B2E76C7F7}"/>
                  </a:ext>
                </a:extLst>
              </p:cNvPr>
              <p:cNvGrpSpPr/>
              <p:nvPr/>
            </p:nvGrpSpPr>
            <p:grpSpPr>
              <a:xfrm>
                <a:off x="4949659" y="9336495"/>
                <a:ext cx="392677" cy="401881"/>
                <a:chOff x="4949659" y="9336495"/>
                <a:chExt cx="392677" cy="401881"/>
              </a:xfrm>
            </p:grpSpPr>
            <p:sp>
              <p:nvSpPr>
                <p:cNvPr id="370" name="フリーフォーム: 図形 369">
                  <a:extLst>
                    <a:ext uri="{FF2B5EF4-FFF2-40B4-BE49-F238E27FC236}">
                      <a16:creationId xmlns:a16="http://schemas.microsoft.com/office/drawing/2014/main" id="{1C912652-C556-48FE-A5B8-5C36927B8B9E}"/>
                    </a:ext>
                  </a:extLst>
                </p:cNvPr>
                <p:cNvSpPr/>
                <p:nvPr/>
              </p:nvSpPr>
              <p:spPr>
                <a:xfrm>
                  <a:off x="5099878" y="9336495"/>
                  <a:ext cx="242458" cy="366369"/>
                </a:xfrm>
                <a:custGeom>
                  <a:avLst/>
                  <a:gdLst>
                    <a:gd name="connsiteX0" fmla="*/ 2347 w 242458"/>
                    <a:gd name="connsiteY0" fmla="*/ 77380 h 366369"/>
                    <a:gd name="connsiteX1" fmla="*/ 180147 w 242458"/>
                    <a:gd name="connsiteY1" fmla="*/ 178980 h 366369"/>
                    <a:gd name="connsiteX2" fmla="*/ 116647 w 242458"/>
                    <a:gd name="connsiteY2" fmla="*/ 274230 h 366369"/>
                    <a:gd name="connsiteX3" fmla="*/ 59497 w 242458"/>
                    <a:gd name="connsiteY3" fmla="*/ 305980 h 366369"/>
                    <a:gd name="connsiteX4" fmla="*/ 78547 w 242458"/>
                    <a:gd name="connsiteY4" fmla="*/ 366305 h 366369"/>
                    <a:gd name="connsiteX5" fmla="*/ 221422 w 242458"/>
                    <a:gd name="connsiteY5" fmla="*/ 312330 h 366369"/>
                    <a:gd name="connsiteX6" fmla="*/ 227772 w 242458"/>
                    <a:gd name="connsiteY6" fmla="*/ 105955 h 366369"/>
                    <a:gd name="connsiteX7" fmla="*/ 88072 w 242458"/>
                    <a:gd name="connsiteY7" fmla="*/ 1180 h 366369"/>
                    <a:gd name="connsiteX8" fmla="*/ 2347 w 242458"/>
                    <a:gd name="connsiteY8" fmla="*/ 77380 h 366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2458" h="366369">
                      <a:moveTo>
                        <a:pt x="2347" y="77380"/>
                      </a:moveTo>
                      <a:cubicBezTo>
                        <a:pt x="17693" y="107013"/>
                        <a:pt x="161097" y="146172"/>
                        <a:pt x="180147" y="178980"/>
                      </a:cubicBezTo>
                      <a:cubicBezTo>
                        <a:pt x="199197" y="211788"/>
                        <a:pt x="136755" y="253063"/>
                        <a:pt x="116647" y="274230"/>
                      </a:cubicBezTo>
                      <a:cubicBezTo>
                        <a:pt x="96539" y="295397"/>
                        <a:pt x="65847" y="290634"/>
                        <a:pt x="59497" y="305980"/>
                      </a:cubicBezTo>
                      <a:cubicBezTo>
                        <a:pt x="53147" y="321326"/>
                        <a:pt x="51560" y="365247"/>
                        <a:pt x="78547" y="366305"/>
                      </a:cubicBezTo>
                      <a:cubicBezTo>
                        <a:pt x="105534" y="367363"/>
                        <a:pt x="196551" y="355722"/>
                        <a:pt x="221422" y="312330"/>
                      </a:cubicBezTo>
                      <a:cubicBezTo>
                        <a:pt x="246293" y="268938"/>
                        <a:pt x="249997" y="157813"/>
                        <a:pt x="227772" y="105955"/>
                      </a:cubicBezTo>
                      <a:cubicBezTo>
                        <a:pt x="205547" y="54097"/>
                        <a:pt x="125643" y="11234"/>
                        <a:pt x="88072" y="1180"/>
                      </a:cubicBezTo>
                      <a:cubicBezTo>
                        <a:pt x="50501" y="-8874"/>
                        <a:pt x="-12999" y="47747"/>
                        <a:pt x="2347" y="7738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1" name="フリーフォーム: 図形 370">
                  <a:extLst>
                    <a:ext uri="{FF2B5EF4-FFF2-40B4-BE49-F238E27FC236}">
                      <a16:creationId xmlns:a16="http://schemas.microsoft.com/office/drawing/2014/main" id="{A63F4787-A630-4F7C-BC70-06170D5BC5A2}"/>
                    </a:ext>
                  </a:extLst>
                </p:cNvPr>
                <p:cNvSpPr/>
                <p:nvPr/>
              </p:nvSpPr>
              <p:spPr>
                <a:xfrm>
                  <a:off x="4949659" y="9356620"/>
                  <a:ext cx="336005" cy="381756"/>
                </a:xfrm>
                <a:custGeom>
                  <a:avLst/>
                  <a:gdLst>
                    <a:gd name="connsiteX0" fmla="*/ 212891 w 336005"/>
                    <a:gd name="connsiteY0" fmla="*/ 105 h 381756"/>
                    <a:gd name="connsiteX1" fmla="*/ 70016 w 336005"/>
                    <a:gd name="connsiteY1" fmla="*/ 41380 h 381756"/>
                    <a:gd name="connsiteX2" fmla="*/ 166 w 336005"/>
                    <a:gd name="connsiteY2" fmla="*/ 158855 h 381756"/>
                    <a:gd name="connsiteX3" fmla="*/ 57316 w 336005"/>
                    <a:gd name="connsiteY3" fmla="*/ 327130 h 381756"/>
                    <a:gd name="connsiteX4" fmla="*/ 247816 w 336005"/>
                    <a:gd name="connsiteY4" fmla="*/ 381105 h 381756"/>
                    <a:gd name="connsiteX5" fmla="*/ 333541 w 336005"/>
                    <a:gd name="connsiteY5" fmla="*/ 298555 h 381756"/>
                    <a:gd name="connsiteX6" fmla="*/ 298616 w 336005"/>
                    <a:gd name="connsiteY6" fmla="*/ 279505 h 381756"/>
                    <a:gd name="connsiteX7" fmla="*/ 155741 w 336005"/>
                    <a:gd name="connsiteY7" fmla="*/ 279505 h 381756"/>
                    <a:gd name="connsiteX8" fmla="*/ 123991 w 336005"/>
                    <a:gd name="connsiteY8" fmla="*/ 184255 h 381756"/>
                    <a:gd name="connsiteX9" fmla="*/ 139866 w 336005"/>
                    <a:gd name="connsiteY9" fmla="*/ 104880 h 381756"/>
                    <a:gd name="connsiteX10" fmla="*/ 200191 w 336005"/>
                    <a:gd name="connsiteY10" fmla="*/ 85830 h 381756"/>
                    <a:gd name="connsiteX11" fmla="*/ 257341 w 336005"/>
                    <a:gd name="connsiteY11" fmla="*/ 108055 h 381756"/>
                    <a:gd name="connsiteX12" fmla="*/ 257341 w 336005"/>
                    <a:gd name="connsiteY12" fmla="*/ 50905 h 381756"/>
                    <a:gd name="connsiteX13" fmla="*/ 212891 w 336005"/>
                    <a:gd name="connsiteY13" fmla="*/ 105 h 381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6005" h="381756">
                      <a:moveTo>
                        <a:pt x="212891" y="105"/>
                      </a:moveTo>
                      <a:cubicBezTo>
                        <a:pt x="181670" y="-1482"/>
                        <a:pt x="105470" y="14922"/>
                        <a:pt x="70016" y="41380"/>
                      </a:cubicBezTo>
                      <a:cubicBezTo>
                        <a:pt x="34562" y="67838"/>
                        <a:pt x="2283" y="111230"/>
                        <a:pt x="166" y="158855"/>
                      </a:cubicBezTo>
                      <a:cubicBezTo>
                        <a:pt x="-1951" y="206480"/>
                        <a:pt x="16041" y="290088"/>
                        <a:pt x="57316" y="327130"/>
                      </a:cubicBezTo>
                      <a:cubicBezTo>
                        <a:pt x="98591" y="364172"/>
                        <a:pt x="201778" y="385868"/>
                        <a:pt x="247816" y="381105"/>
                      </a:cubicBezTo>
                      <a:cubicBezTo>
                        <a:pt x="293854" y="376343"/>
                        <a:pt x="325074" y="315488"/>
                        <a:pt x="333541" y="298555"/>
                      </a:cubicBezTo>
                      <a:cubicBezTo>
                        <a:pt x="342008" y="281622"/>
                        <a:pt x="328249" y="282680"/>
                        <a:pt x="298616" y="279505"/>
                      </a:cubicBezTo>
                      <a:cubicBezTo>
                        <a:pt x="268983" y="276330"/>
                        <a:pt x="184845" y="295380"/>
                        <a:pt x="155741" y="279505"/>
                      </a:cubicBezTo>
                      <a:cubicBezTo>
                        <a:pt x="126637" y="263630"/>
                        <a:pt x="126637" y="213359"/>
                        <a:pt x="123991" y="184255"/>
                      </a:cubicBezTo>
                      <a:cubicBezTo>
                        <a:pt x="121345" y="155151"/>
                        <a:pt x="127166" y="121284"/>
                        <a:pt x="139866" y="104880"/>
                      </a:cubicBezTo>
                      <a:cubicBezTo>
                        <a:pt x="152566" y="88476"/>
                        <a:pt x="180612" y="85301"/>
                        <a:pt x="200191" y="85830"/>
                      </a:cubicBezTo>
                      <a:cubicBezTo>
                        <a:pt x="219770" y="86359"/>
                        <a:pt x="247816" y="113876"/>
                        <a:pt x="257341" y="108055"/>
                      </a:cubicBezTo>
                      <a:cubicBezTo>
                        <a:pt x="266866" y="102234"/>
                        <a:pt x="261045" y="68897"/>
                        <a:pt x="257341" y="50905"/>
                      </a:cubicBezTo>
                      <a:cubicBezTo>
                        <a:pt x="253637" y="32913"/>
                        <a:pt x="244112" y="1692"/>
                        <a:pt x="212891" y="10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0489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hidden="1">
            <a:extLst>
              <a:ext uri="{FF2B5EF4-FFF2-40B4-BE49-F238E27FC236}">
                <a16:creationId xmlns:a16="http://schemas.microsoft.com/office/drawing/2014/main" id="{1DC75696-3247-41D1-921A-14893A36D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52" t="11501" r="47414" b="15314"/>
          <a:stretch/>
        </p:blipFill>
        <p:spPr>
          <a:xfrm>
            <a:off x="-6210" y="830330"/>
            <a:ext cx="9609369" cy="11140940"/>
          </a:xfrm>
          <a:prstGeom prst="rect">
            <a:avLst/>
          </a:prstGeom>
        </p:spPr>
      </p:pic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51734366-AD3F-40C7-A248-8BA90504A623}"/>
              </a:ext>
            </a:extLst>
          </p:cNvPr>
          <p:cNvGrpSpPr/>
          <p:nvPr/>
        </p:nvGrpSpPr>
        <p:grpSpPr>
          <a:xfrm>
            <a:off x="-76697" y="1845726"/>
            <a:ext cx="5044536" cy="8297353"/>
            <a:chOff x="-76697" y="1845726"/>
            <a:chExt cx="5044536" cy="8297353"/>
          </a:xfrm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0BF34069-FC01-408A-B3E3-BEAA049650B2}"/>
                </a:ext>
              </a:extLst>
            </p:cNvPr>
            <p:cNvSpPr/>
            <p:nvPr/>
          </p:nvSpPr>
          <p:spPr>
            <a:xfrm>
              <a:off x="3507371" y="4304686"/>
              <a:ext cx="559447" cy="190519"/>
            </a:xfrm>
            <a:custGeom>
              <a:avLst/>
              <a:gdLst>
                <a:gd name="connsiteX0" fmla="*/ 2592 w 559447"/>
                <a:gd name="connsiteY0" fmla="*/ 187939 h 190519"/>
                <a:gd name="connsiteX1" fmla="*/ 43867 w 559447"/>
                <a:gd name="connsiteY1" fmla="*/ 156189 h 190519"/>
                <a:gd name="connsiteX2" fmla="*/ 148642 w 559447"/>
                <a:gd name="connsiteY2" fmla="*/ 64114 h 190519"/>
                <a:gd name="connsiteX3" fmla="*/ 256592 w 559447"/>
                <a:gd name="connsiteY3" fmla="*/ 35539 h 190519"/>
                <a:gd name="connsiteX4" fmla="*/ 558217 w 559447"/>
                <a:gd name="connsiteY4" fmla="*/ 614 h 190519"/>
                <a:gd name="connsiteX5" fmla="*/ 353429 w 559447"/>
                <a:gd name="connsiteY5" fmla="*/ 19664 h 190519"/>
                <a:gd name="connsiteX6" fmla="*/ 112129 w 559447"/>
                <a:gd name="connsiteY6" fmla="*/ 95864 h 190519"/>
                <a:gd name="connsiteX7" fmla="*/ 2592 w 559447"/>
                <a:gd name="connsiteY7" fmla="*/ 187939 h 19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47" h="190519">
                  <a:moveTo>
                    <a:pt x="2592" y="187939"/>
                  </a:moveTo>
                  <a:cubicBezTo>
                    <a:pt x="-8785" y="197993"/>
                    <a:pt x="19525" y="176826"/>
                    <a:pt x="43867" y="156189"/>
                  </a:cubicBezTo>
                  <a:cubicBezTo>
                    <a:pt x="68209" y="135552"/>
                    <a:pt x="113188" y="84222"/>
                    <a:pt x="148642" y="64114"/>
                  </a:cubicBezTo>
                  <a:cubicBezTo>
                    <a:pt x="184096" y="44006"/>
                    <a:pt x="188330" y="46122"/>
                    <a:pt x="256592" y="35539"/>
                  </a:cubicBezTo>
                  <a:cubicBezTo>
                    <a:pt x="324855" y="24956"/>
                    <a:pt x="542078" y="3260"/>
                    <a:pt x="558217" y="614"/>
                  </a:cubicBezTo>
                  <a:cubicBezTo>
                    <a:pt x="574356" y="-2032"/>
                    <a:pt x="427777" y="3789"/>
                    <a:pt x="353429" y="19664"/>
                  </a:cubicBezTo>
                  <a:cubicBezTo>
                    <a:pt x="279081" y="35539"/>
                    <a:pt x="171131" y="66495"/>
                    <a:pt x="112129" y="95864"/>
                  </a:cubicBezTo>
                  <a:cubicBezTo>
                    <a:pt x="53127" y="125233"/>
                    <a:pt x="13969" y="177885"/>
                    <a:pt x="2592" y="1879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4E8F1FAA-4270-49FC-B9A0-48A745CB59E0}"/>
                </a:ext>
              </a:extLst>
            </p:cNvPr>
            <p:cNvSpPr/>
            <p:nvPr/>
          </p:nvSpPr>
          <p:spPr>
            <a:xfrm>
              <a:off x="3475673" y="4268501"/>
              <a:ext cx="647505" cy="230576"/>
            </a:xfrm>
            <a:custGeom>
              <a:avLst/>
              <a:gdLst>
                <a:gd name="connsiteX0" fmla="*/ 952 w 647505"/>
                <a:gd name="connsiteY0" fmla="*/ 230474 h 230576"/>
                <a:gd name="connsiteX1" fmla="*/ 113665 w 647505"/>
                <a:gd name="connsiteY1" fmla="*/ 90774 h 230576"/>
                <a:gd name="connsiteX2" fmla="*/ 259715 w 647505"/>
                <a:gd name="connsiteY2" fmla="*/ 44737 h 230576"/>
                <a:gd name="connsiteX3" fmla="*/ 647065 w 647505"/>
                <a:gd name="connsiteY3" fmla="*/ 287 h 230576"/>
                <a:gd name="connsiteX4" fmla="*/ 177165 w 647505"/>
                <a:gd name="connsiteY4" fmla="*/ 66962 h 230576"/>
                <a:gd name="connsiteX5" fmla="*/ 952 w 647505"/>
                <a:gd name="connsiteY5" fmla="*/ 230474 h 23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505" h="230576">
                  <a:moveTo>
                    <a:pt x="952" y="230474"/>
                  </a:moveTo>
                  <a:cubicBezTo>
                    <a:pt x="-9631" y="234443"/>
                    <a:pt x="70538" y="121730"/>
                    <a:pt x="113665" y="90774"/>
                  </a:cubicBezTo>
                  <a:cubicBezTo>
                    <a:pt x="156792" y="59818"/>
                    <a:pt x="170815" y="59818"/>
                    <a:pt x="259715" y="44737"/>
                  </a:cubicBezTo>
                  <a:cubicBezTo>
                    <a:pt x="348615" y="29656"/>
                    <a:pt x="660823" y="-3417"/>
                    <a:pt x="647065" y="287"/>
                  </a:cubicBezTo>
                  <a:cubicBezTo>
                    <a:pt x="633307" y="3991"/>
                    <a:pt x="283263" y="29920"/>
                    <a:pt x="177165" y="66962"/>
                  </a:cubicBezTo>
                  <a:cubicBezTo>
                    <a:pt x="71067" y="104004"/>
                    <a:pt x="11535" y="226505"/>
                    <a:pt x="952" y="2304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BA2826A1-7558-4A9C-BBA2-F782F82757AD}"/>
                </a:ext>
              </a:extLst>
            </p:cNvPr>
            <p:cNvSpPr/>
            <p:nvPr/>
          </p:nvSpPr>
          <p:spPr>
            <a:xfrm>
              <a:off x="4117973" y="4265472"/>
              <a:ext cx="394315" cy="212920"/>
            </a:xfrm>
            <a:custGeom>
              <a:avLst/>
              <a:gdLst>
                <a:gd name="connsiteX0" fmla="*/ 2 w 394315"/>
                <a:gd name="connsiteY0" fmla="*/ 141 h 212920"/>
                <a:gd name="connsiteX1" fmla="*/ 258765 w 394315"/>
                <a:gd name="connsiteY1" fmla="*/ 14428 h 212920"/>
                <a:gd name="connsiteX2" fmla="*/ 307977 w 394315"/>
                <a:gd name="connsiteY2" fmla="*/ 44591 h 212920"/>
                <a:gd name="connsiteX3" fmla="*/ 377827 w 394315"/>
                <a:gd name="connsiteY3" fmla="*/ 120791 h 212920"/>
                <a:gd name="connsiteX4" fmla="*/ 392115 w 394315"/>
                <a:gd name="connsiteY4" fmla="*/ 212866 h 212920"/>
                <a:gd name="connsiteX5" fmla="*/ 392115 w 394315"/>
                <a:gd name="connsiteY5" fmla="*/ 133491 h 212920"/>
                <a:gd name="connsiteX6" fmla="*/ 371477 w 394315"/>
                <a:gd name="connsiteY6" fmla="*/ 84278 h 212920"/>
                <a:gd name="connsiteX7" fmla="*/ 254002 w 394315"/>
                <a:gd name="connsiteY7" fmla="*/ 22366 h 212920"/>
                <a:gd name="connsiteX8" fmla="*/ 2 w 394315"/>
                <a:gd name="connsiteY8" fmla="*/ 141 h 21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15" h="212920">
                  <a:moveTo>
                    <a:pt x="2" y="141"/>
                  </a:moveTo>
                  <a:cubicBezTo>
                    <a:pt x="796" y="-1182"/>
                    <a:pt x="207436" y="7020"/>
                    <a:pt x="258765" y="14428"/>
                  </a:cubicBezTo>
                  <a:cubicBezTo>
                    <a:pt x="310094" y="21836"/>
                    <a:pt x="288133" y="26864"/>
                    <a:pt x="307977" y="44591"/>
                  </a:cubicBezTo>
                  <a:cubicBezTo>
                    <a:pt x="327821" y="62318"/>
                    <a:pt x="363804" y="92745"/>
                    <a:pt x="377827" y="120791"/>
                  </a:cubicBezTo>
                  <a:cubicBezTo>
                    <a:pt x="391850" y="148837"/>
                    <a:pt x="389734" y="210749"/>
                    <a:pt x="392115" y="212866"/>
                  </a:cubicBezTo>
                  <a:cubicBezTo>
                    <a:pt x="394496" y="214983"/>
                    <a:pt x="395555" y="154922"/>
                    <a:pt x="392115" y="133491"/>
                  </a:cubicBezTo>
                  <a:cubicBezTo>
                    <a:pt x="388675" y="112060"/>
                    <a:pt x="394496" y="102799"/>
                    <a:pt x="371477" y="84278"/>
                  </a:cubicBezTo>
                  <a:cubicBezTo>
                    <a:pt x="348458" y="65757"/>
                    <a:pt x="311417" y="34537"/>
                    <a:pt x="254002" y="22366"/>
                  </a:cubicBezTo>
                  <a:cubicBezTo>
                    <a:pt x="196588" y="10195"/>
                    <a:pt x="-792" y="1464"/>
                    <a:pt x="2" y="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6ABB148F-D9D2-42DC-A978-4C5F7E4E81C3}"/>
                </a:ext>
              </a:extLst>
            </p:cNvPr>
            <p:cNvSpPr/>
            <p:nvPr/>
          </p:nvSpPr>
          <p:spPr>
            <a:xfrm>
              <a:off x="4091612" y="4293947"/>
              <a:ext cx="424517" cy="186194"/>
            </a:xfrm>
            <a:custGeom>
              <a:avLst/>
              <a:gdLst>
                <a:gd name="connsiteX0" fmla="*/ 963 w 424517"/>
                <a:gd name="connsiteY0" fmla="*/ 12941 h 186194"/>
                <a:gd name="connsiteX1" fmla="*/ 167651 w 424517"/>
                <a:gd name="connsiteY1" fmla="*/ 8178 h 186194"/>
                <a:gd name="connsiteX2" fmla="*/ 250201 w 424517"/>
                <a:gd name="connsiteY2" fmla="*/ 41516 h 186194"/>
                <a:gd name="connsiteX3" fmla="*/ 347038 w 424517"/>
                <a:gd name="connsiteY3" fmla="*/ 122478 h 186194"/>
                <a:gd name="connsiteX4" fmla="*/ 421651 w 424517"/>
                <a:gd name="connsiteY4" fmla="*/ 185978 h 186194"/>
                <a:gd name="connsiteX5" fmla="*/ 393076 w 424517"/>
                <a:gd name="connsiteY5" fmla="*/ 138353 h 186194"/>
                <a:gd name="connsiteX6" fmla="*/ 247026 w 424517"/>
                <a:gd name="connsiteY6" fmla="*/ 16116 h 186194"/>
                <a:gd name="connsiteX7" fmla="*/ 107326 w 424517"/>
                <a:gd name="connsiteY7" fmla="*/ 241 h 186194"/>
                <a:gd name="connsiteX8" fmla="*/ 963 w 424517"/>
                <a:gd name="connsiteY8" fmla="*/ 12941 h 18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517" h="186194">
                  <a:moveTo>
                    <a:pt x="963" y="12941"/>
                  </a:moveTo>
                  <a:cubicBezTo>
                    <a:pt x="11017" y="14264"/>
                    <a:pt x="126111" y="3415"/>
                    <a:pt x="167651" y="8178"/>
                  </a:cubicBezTo>
                  <a:cubicBezTo>
                    <a:pt x="209191" y="12940"/>
                    <a:pt x="220303" y="22466"/>
                    <a:pt x="250201" y="41516"/>
                  </a:cubicBezTo>
                  <a:cubicBezTo>
                    <a:pt x="280099" y="60566"/>
                    <a:pt x="318463" y="98401"/>
                    <a:pt x="347038" y="122478"/>
                  </a:cubicBezTo>
                  <a:cubicBezTo>
                    <a:pt x="375613" y="146555"/>
                    <a:pt x="413978" y="183332"/>
                    <a:pt x="421651" y="185978"/>
                  </a:cubicBezTo>
                  <a:cubicBezTo>
                    <a:pt x="429324" y="188624"/>
                    <a:pt x="422180" y="166663"/>
                    <a:pt x="393076" y="138353"/>
                  </a:cubicBezTo>
                  <a:cubicBezTo>
                    <a:pt x="363972" y="110043"/>
                    <a:pt x="294651" y="39135"/>
                    <a:pt x="247026" y="16116"/>
                  </a:cubicBezTo>
                  <a:cubicBezTo>
                    <a:pt x="199401" y="-6903"/>
                    <a:pt x="152834" y="2093"/>
                    <a:pt x="107326" y="241"/>
                  </a:cubicBezTo>
                  <a:cubicBezTo>
                    <a:pt x="61818" y="-1611"/>
                    <a:pt x="-9091" y="11618"/>
                    <a:pt x="963" y="129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8EEDE701-50ED-4BA7-B800-9F54593877BC}"/>
                </a:ext>
              </a:extLst>
            </p:cNvPr>
            <p:cNvSpPr/>
            <p:nvPr/>
          </p:nvSpPr>
          <p:spPr>
            <a:xfrm>
              <a:off x="3739494" y="4364073"/>
              <a:ext cx="654709" cy="101565"/>
            </a:xfrm>
            <a:custGeom>
              <a:avLst/>
              <a:gdLst>
                <a:gd name="connsiteX0" fmla="*/ 656 w 654709"/>
                <a:gd name="connsiteY0" fmla="*/ 101565 h 101565"/>
                <a:gd name="connsiteX1" fmla="*/ 116544 w 654709"/>
                <a:gd name="connsiteY1" fmla="*/ 31715 h 101565"/>
                <a:gd name="connsiteX2" fmla="*/ 413406 w 654709"/>
                <a:gd name="connsiteY2" fmla="*/ 3140 h 101565"/>
                <a:gd name="connsiteX3" fmla="*/ 529294 w 654709"/>
                <a:gd name="connsiteY3" fmla="*/ 19015 h 101565"/>
                <a:gd name="connsiteX4" fmla="*/ 580094 w 654709"/>
                <a:gd name="connsiteY4" fmla="*/ 61877 h 101565"/>
                <a:gd name="connsiteX5" fmla="*/ 654706 w 654709"/>
                <a:gd name="connsiteY5" fmla="*/ 79340 h 101565"/>
                <a:gd name="connsiteX6" fmla="*/ 576919 w 654709"/>
                <a:gd name="connsiteY6" fmla="*/ 50765 h 101565"/>
                <a:gd name="connsiteX7" fmla="*/ 497544 w 654709"/>
                <a:gd name="connsiteY7" fmla="*/ 6315 h 101565"/>
                <a:gd name="connsiteX8" fmla="*/ 265769 w 654709"/>
                <a:gd name="connsiteY8" fmla="*/ 3140 h 101565"/>
                <a:gd name="connsiteX9" fmla="*/ 78444 w 654709"/>
                <a:gd name="connsiteY9" fmla="*/ 33302 h 101565"/>
                <a:gd name="connsiteX10" fmla="*/ 656 w 654709"/>
                <a:gd name="connsiteY10" fmla="*/ 101565 h 10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709" h="101565">
                  <a:moveTo>
                    <a:pt x="656" y="101565"/>
                  </a:moveTo>
                  <a:cubicBezTo>
                    <a:pt x="7006" y="101301"/>
                    <a:pt x="47752" y="48119"/>
                    <a:pt x="116544" y="31715"/>
                  </a:cubicBezTo>
                  <a:cubicBezTo>
                    <a:pt x="185336" y="15311"/>
                    <a:pt x="344614" y="5257"/>
                    <a:pt x="413406" y="3140"/>
                  </a:cubicBezTo>
                  <a:cubicBezTo>
                    <a:pt x="482198" y="1023"/>
                    <a:pt x="501513" y="9225"/>
                    <a:pt x="529294" y="19015"/>
                  </a:cubicBezTo>
                  <a:cubicBezTo>
                    <a:pt x="557075" y="28805"/>
                    <a:pt x="559192" y="51823"/>
                    <a:pt x="580094" y="61877"/>
                  </a:cubicBezTo>
                  <a:cubicBezTo>
                    <a:pt x="600996" y="71931"/>
                    <a:pt x="655235" y="81192"/>
                    <a:pt x="654706" y="79340"/>
                  </a:cubicBezTo>
                  <a:cubicBezTo>
                    <a:pt x="654177" y="77488"/>
                    <a:pt x="603113" y="62936"/>
                    <a:pt x="576919" y="50765"/>
                  </a:cubicBezTo>
                  <a:cubicBezTo>
                    <a:pt x="550725" y="38594"/>
                    <a:pt x="549402" y="14252"/>
                    <a:pt x="497544" y="6315"/>
                  </a:cubicBezTo>
                  <a:cubicBezTo>
                    <a:pt x="445686" y="-1622"/>
                    <a:pt x="335619" y="-1358"/>
                    <a:pt x="265769" y="3140"/>
                  </a:cubicBezTo>
                  <a:cubicBezTo>
                    <a:pt x="195919" y="7638"/>
                    <a:pt x="121836" y="19808"/>
                    <a:pt x="78444" y="33302"/>
                  </a:cubicBezTo>
                  <a:cubicBezTo>
                    <a:pt x="35052" y="46796"/>
                    <a:pt x="-5694" y="101829"/>
                    <a:pt x="656" y="1015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E9AE9015-7767-4F00-A425-54E9A314DBD4}"/>
                </a:ext>
              </a:extLst>
            </p:cNvPr>
            <p:cNvSpPr/>
            <p:nvPr/>
          </p:nvSpPr>
          <p:spPr>
            <a:xfrm>
              <a:off x="3505389" y="4470316"/>
              <a:ext cx="253531" cy="38190"/>
            </a:xfrm>
            <a:custGeom>
              <a:avLst/>
              <a:gdLst>
                <a:gd name="connsiteX0" fmla="*/ 252224 w 253531"/>
                <a:gd name="connsiteY0" fmla="*/ 84 h 38190"/>
                <a:gd name="connsiteX1" fmla="*/ 115699 w 253531"/>
                <a:gd name="connsiteY1" fmla="*/ 25484 h 38190"/>
                <a:gd name="connsiteX2" fmla="*/ 1399 w 253531"/>
                <a:gd name="connsiteY2" fmla="*/ 38184 h 38190"/>
                <a:gd name="connsiteX3" fmla="*/ 60136 w 253531"/>
                <a:gd name="connsiteY3" fmla="*/ 27072 h 38190"/>
                <a:gd name="connsiteX4" fmla="*/ 177611 w 253531"/>
                <a:gd name="connsiteY4" fmla="*/ 17547 h 38190"/>
                <a:gd name="connsiteX5" fmla="*/ 252224 w 253531"/>
                <a:gd name="connsiteY5" fmla="*/ 84 h 3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531" h="38190">
                  <a:moveTo>
                    <a:pt x="252224" y="84"/>
                  </a:moveTo>
                  <a:cubicBezTo>
                    <a:pt x="241905" y="1407"/>
                    <a:pt x="157503" y="19134"/>
                    <a:pt x="115699" y="25484"/>
                  </a:cubicBezTo>
                  <a:cubicBezTo>
                    <a:pt x="73895" y="31834"/>
                    <a:pt x="10659" y="37919"/>
                    <a:pt x="1399" y="38184"/>
                  </a:cubicBezTo>
                  <a:cubicBezTo>
                    <a:pt x="-7861" y="38449"/>
                    <a:pt x="30767" y="30512"/>
                    <a:pt x="60136" y="27072"/>
                  </a:cubicBezTo>
                  <a:cubicBezTo>
                    <a:pt x="89505" y="23632"/>
                    <a:pt x="145861" y="21780"/>
                    <a:pt x="177611" y="17547"/>
                  </a:cubicBezTo>
                  <a:cubicBezTo>
                    <a:pt x="209361" y="13314"/>
                    <a:pt x="262543" y="-1239"/>
                    <a:pt x="252224" y="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9AF81F14-1F15-4631-BD47-AC1E3BA23FA3}"/>
                </a:ext>
              </a:extLst>
            </p:cNvPr>
            <p:cNvSpPr/>
            <p:nvPr/>
          </p:nvSpPr>
          <p:spPr>
            <a:xfrm>
              <a:off x="3579811" y="4335935"/>
              <a:ext cx="833561" cy="153691"/>
            </a:xfrm>
            <a:custGeom>
              <a:avLst/>
              <a:gdLst>
                <a:gd name="connsiteX0" fmla="*/ 2 w 833561"/>
                <a:gd name="connsiteY0" fmla="*/ 153515 h 153691"/>
                <a:gd name="connsiteX1" fmla="*/ 103189 w 833561"/>
                <a:gd name="connsiteY1" fmla="*/ 70965 h 153691"/>
                <a:gd name="connsiteX2" fmla="*/ 214314 w 833561"/>
                <a:gd name="connsiteY2" fmla="*/ 37628 h 153691"/>
                <a:gd name="connsiteX3" fmla="*/ 512764 w 833561"/>
                <a:gd name="connsiteY3" fmla="*/ 4290 h 153691"/>
                <a:gd name="connsiteX4" fmla="*/ 676277 w 833561"/>
                <a:gd name="connsiteY4" fmla="*/ 1115 h 153691"/>
                <a:gd name="connsiteX5" fmla="*/ 714377 w 833561"/>
                <a:gd name="connsiteY5" fmla="*/ 10640 h 153691"/>
                <a:gd name="connsiteX6" fmla="*/ 760414 w 833561"/>
                <a:gd name="connsiteY6" fmla="*/ 53503 h 153691"/>
                <a:gd name="connsiteX7" fmla="*/ 833439 w 833561"/>
                <a:gd name="connsiteY7" fmla="*/ 110653 h 153691"/>
                <a:gd name="connsiteX8" fmla="*/ 776289 w 833561"/>
                <a:gd name="connsiteY8" fmla="*/ 66203 h 153691"/>
                <a:gd name="connsiteX9" fmla="*/ 720727 w 833561"/>
                <a:gd name="connsiteY9" fmla="*/ 15403 h 153691"/>
                <a:gd name="connsiteX10" fmla="*/ 552452 w 833561"/>
                <a:gd name="connsiteY10" fmla="*/ 9053 h 153691"/>
                <a:gd name="connsiteX11" fmla="*/ 182564 w 833561"/>
                <a:gd name="connsiteY11" fmla="*/ 51915 h 153691"/>
                <a:gd name="connsiteX12" fmla="*/ 100014 w 833561"/>
                <a:gd name="connsiteY12" fmla="*/ 91603 h 153691"/>
                <a:gd name="connsiteX13" fmla="*/ 2 w 833561"/>
                <a:gd name="connsiteY13" fmla="*/ 153515 h 15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3561" h="153691">
                  <a:moveTo>
                    <a:pt x="2" y="153515"/>
                  </a:moveTo>
                  <a:cubicBezTo>
                    <a:pt x="531" y="150075"/>
                    <a:pt x="67470" y="90279"/>
                    <a:pt x="103189" y="70965"/>
                  </a:cubicBezTo>
                  <a:cubicBezTo>
                    <a:pt x="138908" y="51650"/>
                    <a:pt x="146052" y="48740"/>
                    <a:pt x="214314" y="37628"/>
                  </a:cubicBezTo>
                  <a:cubicBezTo>
                    <a:pt x="282576" y="26516"/>
                    <a:pt x="435770" y="10375"/>
                    <a:pt x="512764" y="4290"/>
                  </a:cubicBezTo>
                  <a:cubicBezTo>
                    <a:pt x="589758" y="-1795"/>
                    <a:pt x="642675" y="57"/>
                    <a:pt x="676277" y="1115"/>
                  </a:cubicBezTo>
                  <a:cubicBezTo>
                    <a:pt x="709879" y="2173"/>
                    <a:pt x="700354" y="1909"/>
                    <a:pt x="714377" y="10640"/>
                  </a:cubicBezTo>
                  <a:cubicBezTo>
                    <a:pt x="728400" y="19371"/>
                    <a:pt x="740570" y="36834"/>
                    <a:pt x="760414" y="53503"/>
                  </a:cubicBezTo>
                  <a:cubicBezTo>
                    <a:pt x="780258" y="70172"/>
                    <a:pt x="830793" y="108536"/>
                    <a:pt x="833439" y="110653"/>
                  </a:cubicBezTo>
                  <a:cubicBezTo>
                    <a:pt x="836085" y="112770"/>
                    <a:pt x="795074" y="82078"/>
                    <a:pt x="776289" y="66203"/>
                  </a:cubicBezTo>
                  <a:cubicBezTo>
                    <a:pt x="757504" y="50328"/>
                    <a:pt x="758033" y="24928"/>
                    <a:pt x="720727" y="15403"/>
                  </a:cubicBezTo>
                  <a:cubicBezTo>
                    <a:pt x="683421" y="5878"/>
                    <a:pt x="642146" y="2968"/>
                    <a:pt x="552452" y="9053"/>
                  </a:cubicBezTo>
                  <a:cubicBezTo>
                    <a:pt x="462758" y="15138"/>
                    <a:pt x="257970" y="38157"/>
                    <a:pt x="182564" y="51915"/>
                  </a:cubicBezTo>
                  <a:cubicBezTo>
                    <a:pt x="107158" y="65673"/>
                    <a:pt x="128324" y="74141"/>
                    <a:pt x="100014" y="91603"/>
                  </a:cubicBezTo>
                  <a:cubicBezTo>
                    <a:pt x="71704" y="109065"/>
                    <a:pt x="-527" y="156955"/>
                    <a:pt x="2" y="1535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7E84744B-E3DA-452C-AB89-B9247276ECAB}"/>
                </a:ext>
              </a:extLst>
            </p:cNvPr>
            <p:cNvSpPr/>
            <p:nvPr/>
          </p:nvSpPr>
          <p:spPr>
            <a:xfrm>
              <a:off x="3742619" y="4445000"/>
              <a:ext cx="675394" cy="29172"/>
            </a:xfrm>
            <a:custGeom>
              <a:avLst/>
              <a:gdLst>
                <a:gd name="connsiteX0" fmla="*/ 2294 w 675394"/>
                <a:gd name="connsiteY0" fmla="*/ 23813 h 29172"/>
                <a:gd name="connsiteX1" fmla="*/ 295981 w 675394"/>
                <a:gd name="connsiteY1" fmla="*/ 11113 h 29172"/>
                <a:gd name="connsiteX2" fmla="*/ 534106 w 675394"/>
                <a:gd name="connsiteY2" fmla="*/ 6350 h 29172"/>
                <a:gd name="connsiteX3" fmla="*/ 629356 w 675394"/>
                <a:gd name="connsiteY3" fmla="*/ 1588 h 29172"/>
                <a:gd name="connsiteX4" fmla="*/ 675394 w 675394"/>
                <a:gd name="connsiteY4" fmla="*/ 0 h 29172"/>
                <a:gd name="connsiteX5" fmla="*/ 484894 w 675394"/>
                <a:gd name="connsiteY5" fmla="*/ 9525 h 29172"/>
                <a:gd name="connsiteX6" fmla="*/ 292806 w 675394"/>
                <a:gd name="connsiteY6" fmla="*/ 20638 h 29172"/>
                <a:gd name="connsiteX7" fmla="*/ 165806 w 675394"/>
                <a:gd name="connsiteY7" fmla="*/ 28575 h 29172"/>
                <a:gd name="connsiteX8" fmla="*/ 2294 w 675394"/>
                <a:gd name="connsiteY8" fmla="*/ 23813 h 2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394" h="29172">
                  <a:moveTo>
                    <a:pt x="2294" y="23813"/>
                  </a:moveTo>
                  <a:cubicBezTo>
                    <a:pt x="23990" y="20903"/>
                    <a:pt x="207346" y="14023"/>
                    <a:pt x="295981" y="11113"/>
                  </a:cubicBezTo>
                  <a:cubicBezTo>
                    <a:pt x="384616" y="8202"/>
                    <a:pt x="534106" y="6350"/>
                    <a:pt x="534106" y="6350"/>
                  </a:cubicBezTo>
                  <a:cubicBezTo>
                    <a:pt x="589668" y="4763"/>
                    <a:pt x="605808" y="2646"/>
                    <a:pt x="629356" y="1588"/>
                  </a:cubicBezTo>
                  <a:cubicBezTo>
                    <a:pt x="652904" y="530"/>
                    <a:pt x="675394" y="0"/>
                    <a:pt x="675394" y="0"/>
                  </a:cubicBezTo>
                  <a:lnTo>
                    <a:pt x="484894" y="9525"/>
                  </a:lnTo>
                  <a:lnTo>
                    <a:pt x="292806" y="20638"/>
                  </a:lnTo>
                  <a:cubicBezTo>
                    <a:pt x="239625" y="23813"/>
                    <a:pt x="212902" y="26458"/>
                    <a:pt x="165806" y="28575"/>
                  </a:cubicBezTo>
                  <a:cubicBezTo>
                    <a:pt x="118710" y="30692"/>
                    <a:pt x="-19402" y="26723"/>
                    <a:pt x="2294" y="238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D3F43273-E4E8-4465-B32C-25345B8F2C42}"/>
                </a:ext>
              </a:extLst>
            </p:cNvPr>
            <p:cNvSpPr/>
            <p:nvPr/>
          </p:nvSpPr>
          <p:spPr>
            <a:xfrm>
              <a:off x="3759200" y="4430184"/>
              <a:ext cx="572328" cy="45071"/>
            </a:xfrm>
            <a:custGeom>
              <a:avLst/>
              <a:gdLst>
                <a:gd name="connsiteX0" fmla="*/ 0 w 572328"/>
                <a:gd name="connsiteY0" fmla="*/ 37041 h 45071"/>
                <a:gd name="connsiteX1" fmla="*/ 71438 w 572328"/>
                <a:gd name="connsiteY1" fmla="*/ 2116 h 45071"/>
                <a:gd name="connsiteX2" fmla="*/ 290513 w 572328"/>
                <a:gd name="connsiteY2" fmla="*/ 8466 h 45071"/>
                <a:gd name="connsiteX3" fmla="*/ 434975 w 572328"/>
                <a:gd name="connsiteY3" fmla="*/ 2116 h 45071"/>
                <a:gd name="connsiteX4" fmla="*/ 525463 w 572328"/>
                <a:gd name="connsiteY4" fmla="*/ 2116 h 45071"/>
                <a:gd name="connsiteX5" fmla="*/ 563563 w 572328"/>
                <a:gd name="connsiteY5" fmla="*/ 2116 h 45071"/>
                <a:gd name="connsiteX6" fmla="*/ 568325 w 572328"/>
                <a:gd name="connsiteY6" fmla="*/ 30691 h 45071"/>
                <a:gd name="connsiteX7" fmla="*/ 514350 w 572328"/>
                <a:gd name="connsiteY7" fmla="*/ 44979 h 45071"/>
                <a:gd name="connsiteX8" fmla="*/ 544513 w 572328"/>
                <a:gd name="connsiteY8" fmla="*/ 24341 h 45071"/>
                <a:gd name="connsiteX9" fmla="*/ 538163 w 572328"/>
                <a:gd name="connsiteY9" fmla="*/ 17991 h 45071"/>
                <a:gd name="connsiteX10" fmla="*/ 339725 w 572328"/>
                <a:gd name="connsiteY10" fmla="*/ 22754 h 45071"/>
                <a:gd name="connsiteX11" fmla="*/ 61913 w 572328"/>
                <a:gd name="connsiteY11" fmla="*/ 21166 h 45071"/>
                <a:gd name="connsiteX12" fmla="*/ 0 w 572328"/>
                <a:gd name="connsiteY12" fmla="*/ 37041 h 4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328" h="45071">
                  <a:moveTo>
                    <a:pt x="0" y="37041"/>
                  </a:moveTo>
                  <a:cubicBezTo>
                    <a:pt x="11509" y="21959"/>
                    <a:pt x="23019" y="6878"/>
                    <a:pt x="71438" y="2116"/>
                  </a:cubicBezTo>
                  <a:cubicBezTo>
                    <a:pt x="119857" y="-2646"/>
                    <a:pt x="229924" y="8466"/>
                    <a:pt x="290513" y="8466"/>
                  </a:cubicBezTo>
                  <a:cubicBezTo>
                    <a:pt x="351102" y="8466"/>
                    <a:pt x="395817" y="3174"/>
                    <a:pt x="434975" y="2116"/>
                  </a:cubicBezTo>
                  <a:cubicBezTo>
                    <a:pt x="474133" y="1058"/>
                    <a:pt x="525463" y="2116"/>
                    <a:pt x="525463" y="2116"/>
                  </a:cubicBezTo>
                  <a:cubicBezTo>
                    <a:pt x="546894" y="2116"/>
                    <a:pt x="556419" y="-2646"/>
                    <a:pt x="563563" y="2116"/>
                  </a:cubicBezTo>
                  <a:cubicBezTo>
                    <a:pt x="570707" y="6878"/>
                    <a:pt x="576527" y="23547"/>
                    <a:pt x="568325" y="30691"/>
                  </a:cubicBezTo>
                  <a:cubicBezTo>
                    <a:pt x="560123" y="37835"/>
                    <a:pt x="518319" y="46037"/>
                    <a:pt x="514350" y="44979"/>
                  </a:cubicBezTo>
                  <a:cubicBezTo>
                    <a:pt x="510381" y="43921"/>
                    <a:pt x="544513" y="24341"/>
                    <a:pt x="544513" y="24341"/>
                  </a:cubicBezTo>
                  <a:cubicBezTo>
                    <a:pt x="548482" y="19843"/>
                    <a:pt x="572294" y="18255"/>
                    <a:pt x="538163" y="17991"/>
                  </a:cubicBezTo>
                  <a:cubicBezTo>
                    <a:pt x="504032" y="17726"/>
                    <a:pt x="339725" y="22754"/>
                    <a:pt x="339725" y="22754"/>
                  </a:cubicBezTo>
                  <a:lnTo>
                    <a:pt x="61913" y="21166"/>
                  </a:lnTo>
                  <a:lnTo>
                    <a:pt x="0" y="370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C85AC5F2-994F-4FFF-BB44-C948C84375D8}"/>
                </a:ext>
              </a:extLst>
            </p:cNvPr>
            <p:cNvSpPr/>
            <p:nvPr/>
          </p:nvSpPr>
          <p:spPr>
            <a:xfrm>
              <a:off x="3897299" y="4366754"/>
              <a:ext cx="283993" cy="68782"/>
            </a:xfrm>
            <a:custGeom>
              <a:avLst/>
              <a:gdLst>
                <a:gd name="connsiteX0" fmla="*/ 14 w 283993"/>
                <a:gd name="connsiteY0" fmla="*/ 68721 h 68782"/>
                <a:gd name="connsiteX1" fmla="*/ 52401 w 283993"/>
                <a:gd name="connsiteY1" fmla="*/ 21096 h 68782"/>
                <a:gd name="connsiteX2" fmla="*/ 120664 w 283993"/>
                <a:gd name="connsiteY2" fmla="*/ 14746 h 68782"/>
                <a:gd name="connsiteX3" fmla="*/ 201626 w 283993"/>
                <a:gd name="connsiteY3" fmla="*/ 27446 h 68782"/>
                <a:gd name="connsiteX4" fmla="*/ 223851 w 283993"/>
                <a:gd name="connsiteY4" fmla="*/ 38559 h 68782"/>
                <a:gd name="connsiteX5" fmla="*/ 231789 w 283993"/>
                <a:gd name="connsiteY5" fmla="*/ 51259 h 68782"/>
                <a:gd name="connsiteX6" fmla="*/ 220676 w 283993"/>
                <a:gd name="connsiteY6" fmla="*/ 63959 h 68782"/>
                <a:gd name="connsiteX7" fmla="*/ 282589 w 283993"/>
                <a:gd name="connsiteY7" fmla="*/ 67134 h 68782"/>
                <a:gd name="connsiteX8" fmla="*/ 263539 w 283993"/>
                <a:gd name="connsiteY8" fmla="*/ 46496 h 68782"/>
                <a:gd name="connsiteX9" fmla="*/ 258776 w 283993"/>
                <a:gd name="connsiteY9" fmla="*/ 6809 h 68782"/>
                <a:gd name="connsiteX10" fmla="*/ 225439 w 283993"/>
                <a:gd name="connsiteY10" fmla="*/ 2046 h 68782"/>
                <a:gd name="connsiteX11" fmla="*/ 160351 w 283993"/>
                <a:gd name="connsiteY11" fmla="*/ 459 h 68782"/>
                <a:gd name="connsiteX12" fmla="*/ 57164 w 283993"/>
                <a:gd name="connsiteY12" fmla="*/ 9984 h 68782"/>
                <a:gd name="connsiteX13" fmla="*/ 14 w 283993"/>
                <a:gd name="connsiteY13" fmla="*/ 68721 h 6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3993" h="68782">
                  <a:moveTo>
                    <a:pt x="14" y="68721"/>
                  </a:moveTo>
                  <a:cubicBezTo>
                    <a:pt x="-780" y="70573"/>
                    <a:pt x="32293" y="30092"/>
                    <a:pt x="52401" y="21096"/>
                  </a:cubicBezTo>
                  <a:cubicBezTo>
                    <a:pt x="72509" y="12100"/>
                    <a:pt x="95793" y="13688"/>
                    <a:pt x="120664" y="14746"/>
                  </a:cubicBezTo>
                  <a:cubicBezTo>
                    <a:pt x="145535" y="15804"/>
                    <a:pt x="184428" y="23477"/>
                    <a:pt x="201626" y="27446"/>
                  </a:cubicBezTo>
                  <a:cubicBezTo>
                    <a:pt x="218824" y="31415"/>
                    <a:pt x="218824" y="34590"/>
                    <a:pt x="223851" y="38559"/>
                  </a:cubicBezTo>
                  <a:cubicBezTo>
                    <a:pt x="228878" y="42528"/>
                    <a:pt x="232318" y="47026"/>
                    <a:pt x="231789" y="51259"/>
                  </a:cubicBezTo>
                  <a:cubicBezTo>
                    <a:pt x="231260" y="55492"/>
                    <a:pt x="212209" y="61313"/>
                    <a:pt x="220676" y="63959"/>
                  </a:cubicBezTo>
                  <a:cubicBezTo>
                    <a:pt x="229143" y="66605"/>
                    <a:pt x="275445" y="70044"/>
                    <a:pt x="282589" y="67134"/>
                  </a:cubicBezTo>
                  <a:cubicBezTo>
                    <a:pt x="289733" y="64224"/>
                    <a:pt x="267508" y="56550"/>
                    <a:pt x="263539" y="46496"/>
                  </a:cubicBezTo>
                  <a:cubicBezTo>
                    <a:pt x="259570" y="36442"/>
                    <a:pt x="265126" y="14217"/>
                    <a:pt x="258776" y="6809"/>
                  </a:cubicBezTo>
                  <a:cubicBezTo>
                    <a:pt x="252426" y="-599"/>
                    <a:pt x="241843" y="3104"/>
                    <a:pt x="225439" y="2046"/>
                  </a:cubicBezTo>
                  <a:cubicBezTo>
                    <a:pt x="209035" y="988"/>
                    <a:pt x="188397" y="-864"/>
                    <a:pt x="160351" y="459"/>
                  </a:cubicBezTo>
                  <a:cubicBezTo>
                    <a:pt x="132305" y="1782"/>
                    <a:pt x="80976" y="6015"/>
                    <a:pt x="57164" y="9984"/>
                  </a:cubicBezTo>
                  <a:cubicBezTo>
                    <a:pt x="33352" y="13953"/>
                    <a:pt x="808" y="66869"/>
                    <a:pt x="14" y="687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24D42B2B-7712-4D08-B3CC-1B3F92C535E6}"/>
                </a:ext>
              </a:extLst>
            </p:cNvPr>
            <p:cNvSpPr/>
            <p:nvPr/>
          </p:nvSpPr>
          <p:spPr>
            <a:xfrm>
              <a:off x="4316334" y="4362450"/>
              <a:ext cx="122474" cy="87319"/>
            </a:xfrm>
            <a:custGeom>
              <a:avLst/>
              <a:gdLst>
                <a:gd name="connsiteX0" fmla="*/ 79 w 122474"/>
                <a:gd name="connsiteY0" fmla="*/ 0 h 87319"/>
                <a:gd name="connsiteX1" fmla="*/ 79454 w 122474"/>
                <a:gd name="connsiteY1" fmla="*/ 69850 h 87319"/>
                <a:gd name="connsiteX2" fmla="*/ 122316 w 122474"/>
                <a:gd name="connsiteY2" fmla="*/ 87313 h 87319"/>
                <a:gd name="connsiteX3" fmla="*/ 65166 w 122474"/>
                <a:gd name="connsiteY3" fmla="*/ 71438 h 87319"/>
                <a:gd name="connsiteX4" fmla="*/ 79 w 122474"/>
                <a:gd name="connsiteY4" fmla="*/ 0 h 8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74" h="87319">
                  <a:moveTo>
                    <a:pt x="79" y="0"/>
                  </a:moveTo>
                  <a:cubicBezTo>
                    <a:pt x="2460" y="-265"/>
                    <a:pt x="59081" y="55298"/>
                    <a:pt x="79454" y="69850"/>
                  </a:cubicBezTo>
                  <a:cubicBezTo>
                    <a:pt x="99827" y="84402"/>
                    <a:pt x="124697" y="87048"/>
                    <a:pt x="122316" y="87313"/>
                  </a:cubicBezTo>
                  <a:cubicBezTo>
                    <a:pt x="119935" y="87578"/>
                    <a:pt x="80776" y="79640"/>
                    <a:pt x="65166" y="71438"/>
                  </a:cubicBezTo>
                  <a:cubicBezTo>
                    <a:pt x="49556" y="63236"/>
                    <a:pt x="-2302" y="265"/>
                    <a:pt x="7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83F8BA7B-A23A-49ED-8ABD-63A9BE50B314}"/>
                </a:ext>
              </a:extLst>
            </p:cNvPr>
            <p:cNvSpPr/>
            <p:nvPr/>
          </p:nvSpPr>
          <p:spPr>
            <a:xfrm>
              <a:off x="4055668" y="4466938"/>
              <a:ext cx="399423" cy="26724"/>
            </a:xfrm>
            <a:custGeom>
              <a:avLst/>
              <a:gdLst>
                <a:gd name="connsiteX0" fmla="*/ 1982 w 399423"/>
                <a:gd name="connsiteY0" fmla="*/ 25687 h 26724"/>
                <a:gd name="connsiteX1" fmla="*/ 228995 w 399423"/>
                <a:gd name="connsiteY1" fmla="*/ 6637 h 26724"/>
                <a:gd name="connsiteX2" fmla="*/ 324245 w 399423"/>
                <a:gd name="connsiteY2" fmla="*/ 287 h 26724"/>
                <a:gd name="connsiteX3" fmla="*/ 398857 w 399423"/>
                <a:gd name="connsiteY3" fmla="*/ 14575 h 26724"/>
                <a:gd name="connsiteX4" fmla="*/ 284557 w 399423"/>
                <a:gd name="connsiteY4" fmla="*/ 5050 h 26724"/>
                <a:gd name="connsiteX5" fmla="*/ 127395 w 399423"/>
                <a:gd name="connsiteY5" fmla="*/ 22512 h 26724"/>
                <a:gd name="connsiteX6" fmla="*/ 1982 w 399423"/>
                <a:gd name="connsiteY6" fmla="*/ 25687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423" h="26724">
                  <a:moveTo>
                    <a:pt x="1982" y="25687"/>
                  </a:moveTo>
                  <a:cubicBezTo>
                    <a:pt x="18915" y="23041"/>
                    <a:pt x="175285" y="10870"/>
                    <a:pt x="228995" y="6637"/>
                  </a:cubicBezTo>
                  <a:cubicBezTo>
                    <a:pt x="282705" y="2404"/>
                    <a:pt x="295935" y="-1036"/>
                    <a:pt x="324245" y="287"/>
                  </a:cubicBezTo>
                  <a:cubicBezTo>
                    <a:pt x="352555" y="1610"/>
                    <a:pt x="405472" y="13781"/>
                    <a:pt x="398857" y="14575"/>
                  </a:cubicBezTo>
                  <a:cubicBezTo>
                    <a:pt x="392242" y="15369"/>
                    <a:pt x="329801" y="3727"/>
                    <a:pt x="284557" y="5050"/>
                  </a:cubicBezTo>
                  <a:cubicBezTo>
                    <a:pt x="239313" y="6373"/>
                    <a:pt x="173962" y="19602"/>
                    <a:pt x="127395" y="22512"/>
                  </a:cubicBezTo>
                  <a:cubicBezTo>
                    <a:pt x="80828" y="25422"/>
                    <a:pt x="-14951" y="28333"/>
                    <a:pt x="1982" y="256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814F8D01-2309-4113-B67A-59A4C02CA522}"/>
                </a:ext>
              </a:extLst>
            </p:cNvPr>
            <p:cNvSpPr/>
            <p:nvPr/>
          </p:nvSpPr>
          <p:spPr>
            <a:xfrm>
              <a:off x="4060713" y="4481396"/>
              <a:ext cx="401104" cy="98097"/>
            </a:xfrm>
            <a:custGeom>
              <a:avLst/>
              <a:gdLst>
                <a:gd name="connsiteX0" fmla="*/ 112 w 401104"/>
                <a:gd name="connsiteY0" fmla="*/ 20754 h 98097"/>
                <a:gd name="connsiteX1" fmla="*/ 20750 w 401104"/>
                <a:gd name="connsiteY1" fmla="*/ 73142 h 98097"/>
                <a:gd name="connsiteX2" fmla="*/ 4875 w 401104"/>
                <a:gd name="connsiteY2" fmla="*/ 96954 h 98097"/>
                <a:gd name="connsiteX3" fmla="*/ 103300 w 401104"/>
                <a:gd name="connsiteY3" fmla="*/ 93779 h 98097"/>
                <a:gd name="connsiteX4" fmla="*/ 265225 w 401104"/>
                <a:gd name="connsiteY4" fmla="*/ 89017 h 98097"/>
                <a:gd name="connsiteX5" fmla="*/ 365237 w 401104"/>
                <a:gd name="connsiteY5" fmla="*/ 39804 h 98097"/>
                <a:gd name="connsiteX6" fmla="*/ 400162 w 401104"/>
                <a:gd name="connsiteY6" fmla="*/ 117 h 98097"/>
                <a:gd name="connsiteX7" fmla="*/ 333487 w 401104"/>
                <a:gd name="connsiteY7" fmla="*/ 52504 h 98097"/>
                <a:gd name="connsiteX8" fmla="*/ 214425 w 401104"/>
                <a:gd name="connsiteY8" fmla="*/ 79492 h 98097"/>
                <a:gd name="connsiteX9" fmla="*/ 31862 w 401104"/>
                <a:gd name="connsiteY9" fmla="*/ 77904 h 98097"/>
                <a:gd name="connsiteX10" fmla="*/ 112 w 401104"/>
                <a:gd name="connsiteY10" fmla="*/ 20754 h 9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104" h="98097">
                  <a:moveTo>
                    <a:pt x="112" y="20754"/>
                  </a:moveTo>
                  <a:cubicBezTo>
                    <a:pt x="-1740" y="19960"/>
                    <a:pt x="19956" y="60442"/>
                    <a:pt x="20750" y="73142"/>
                  </a:cubicBezTo>
                  <a:cubicBezTo>
                    <a:pt x="21544" y="85842"/>
                    <a:pt x="-8883" y="93515"/>
                    <a:pt x="4875" y="96954"/>
                  </a:cubicBezTo>
                  <a:cubicBezTo>
                    <a:pt x="18633" y="100393"/>
                    <a:pt x="59908" y="95102"/>
                    <a:pt x="103300" y="93779"/>
                  </a:cubicBezTo>
                  <a:lnTo>
                    <a:pt x="265225" y="89017"/>
                  </a:lnTo>
                  <a:cubicBezTo>
                    <a:pt x="308881" y="80021"/>
                    <a:pt x="342748" y="54621"/>
                    <a:pt x="365237" y="39804"/>
                  </a:cubicBezTo>
                  <a:cubicBezTo>
                    <a:pt x="387726" y="24987"/>
                    <a:pt x="405454" y="-2000"/>
                    <a:pt x="400162" y="117"/>
                  </a:cubicBezTo>
                  <a:cubicBezTo>
                    <a:pt x="394870" y="2234"/>
                    <a:pt x="364443" y="39275"/>
                    <a:pt x="333487" y="52504"/>
                  </a:cubicBezTo>
                  <a:cubicBezTo>
                    <a:pt x="302531" y="65733"/>
                    <a:pt x="264696" y="75259"/>
                    <a:pt x="214425" y="79492"/>
                  </a:cubicBezTo>
                  <a:cubicBezTo>
                    <a:pt x="164154" y="83725"/>
                    <a:pt x="64670" y="83196"/>
                    <a:pt x="31862" y="77904"/>
                  </a:cubicBezTo>
                  <a:cubicBezTo>
                    <a:pt x="-946" y="72612"/>
                    <a:pt x="1964" y="21548"/>
                    <a:pt x="112" y="207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CF8B3023-E1CD-4510-AE94-C1FA1C558493}"/>
                </a:ext>
              </a:extLst>
            </p:cNvPr>
            <p:cNvSpPr/>
            <p:nvPr/>
          </p:nvSpPr>
          <p:spPr>
            <a:xfrm>
              <a:off x="3507954" y="4492613"/>
              <a:ext cx="487400" cy="129380"/>
            </a:xfrm>
            <a:custGeom>
              <a:avLst/>
              <a:gdLst>
                <a:gd name="connsiteX0" fmla="*/ 481434 w 487400"/>
                <a:gd name="connsiteY0" fmla="*/ 12 h 129380"/>
                <a:gd name="connsiteX1" fmla="*/ 438571 w 487400"/>
                <a:gd name="connsiteY1" fmla="*/ 82562 h 129380"/>
                <a:gd name="connsiteX2" fmla="*/ 305221 w 487400"/>
                <a:gd name="connsiteY2" fmla="*/ 90500 h 129380"/>
                <a:gd name="connsiteX3" fmla="*/ 108371 w 487400"/>
                <a:gd name="connsiteY3" fmla="*/ 88912 h 129380"/>
                <a:gd name="connsiteX4" fmla="*/ 106784 w 487400"/>
                <a:gd name="connsiteY4" fmla="*/ 122250 h 129380"/>
                <a:gd name="connsiteX5" fmla="*/ 73446 w 487400"/>
                <a:gd name="connsiteY5" fmla="*/ 122250 h 129380"/>
                <a:gd name="connsiteX6" fmla="*/ 421 w 487400"/>
                <a:gd name="connsiteY6" fmla="*/ 46050 h 129380"/>
                <a:gd name="connsiteX7" fmla="*/ 46459 w 487400"/>
                <a:gd name="connsiteY7" fmla="*/ 115900 h 129380"/>
                <a:gd name="connsiteX8" fmla="*/ 108371 w 487400"/>
                <a:gd name="connsiteY8" fmla="*/ 127012 h 129380"/>
                <a:gd name="connsiteX9" fmla="*/ 221084 w 487400"/>
                <a:gd name="connsiteY9" fmla="*/ 85737 h 129380"/>
                <a:gd name="connsiteX10" fmla="*/ 343321 w 487400"/>
                <a:gd name="connsiteY10" fmla="*/ 84150 h 129380"/>
                <a:gd name="connsiteX11" fmla="*/ 470321 w 487400"/>
                <a:gd name="connsiteY11" fmla="*/ 88912 h 129380"/>
                <a:gd name="connsiteX12" fmla="*/ 481434 w 487400"/>
                <a:gd name="connsiteY12" fmla="*/ 12 h 12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7400" h="129380">
                  <a:moveTo>
                    <a:pt x="481434" y="12"/>
                  </a:moveTo>
                  <a:cubicBezTo>
                    <a:pt x="476143" y="-1046"/>
                    <a:pt x="467940" y="67481"/>
                    <a:pt x="438571" y="82562"/>
                  </a:cubicBezTo>
                  <a:cubicBezTo>
                    <a:pt x="409202" y="97643"/>
                    <a:pt x="305221" y="90500"/>
                    <a:pt x="305221" y="90500"/>
                  </a:cubicBezTo>
                  <a:cubicBezTo>
                    <a:pt x="250188" y="91558"/>
                    <a:pt x="141444" y="83620"/>
                    <a:pt x="108371" y="88912"/>
                  </a:cubicBezTo>
                  <a:cubicBezTo>
                    <a:pt x="75298" y="94204"/>
                    <a:pt x="112605" y="116694"/>
                    <a:pt x="106784" y="122250"/>
                  </a:cubicBezTo>
                  <a:cubicBezTo>
                    <a:pt x="100963" y="127806"/>
                    <a:pt x="91173" y="134950"/>
                    <a:pt x="73446" y="122250"/>
                  </a:cubicBezTo>
                  <a:cubicBezTo>
                    <a:pt x="55719" y="109550"/>
                    <a:pt x="4919" y="47108"/>
                    <a:pt x="421" y="46050"/>
                  </a:cubicBezTo>
                  <a:cubicBezTo>
                    <a:pt x="-4077" y="44992"/>
                    <a:pt x="28467" y="102406"/>
                    <a:pt x="46459" y="115900"/>
                  </a:cubicBezTo>
                  <a:cubicBezTo>
                    <a:pt x="64451" y="129394"/>
                    <a:pt x="79267" y="132039"/>
                    <a:pt x="108371" y="127012"/>
                  </a:cubicBezTo>
                  <a:cubicBezTo>
                    <a:pt x="137475" y="121985"/>
                    <a:pt x="181926" y="92881"/>
                    <a:pt x="221084" y="85737"/>
                  </a:cubicBezTo>
                  <a:cubicBezTo>
                    <a:pt x="260242" y="78593"/>
                    <a:pt x="301782" y="83621"/>
                    <a:pt x="343321" y="84150"/>
                  </a:cubicBezTo>
                  <a:cubicBezTo>
                    <a:pt x="384860" y="84679"/>
                    <a:pt x="444921" y="98966"/>
                    <a:pt x="470321" y="88912"/>
                  </a:cubicBezTo>
                  <a:cubicBezTo>
                    <a:pt x="495721" y="78858"/>
                    <a:pt x="486725" y="1070"/>
                    <a:pt x="481434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15D12E42-4117-4C31-9E07-3BF803A0AC3E}"/>
                </a:ext>
              </a:extLst>
            </p:cNvPr>
            <p:cNvSpPr/>
            <p:nvPr/>
          </p:nvSpPr>
          <p:spPr>
            <a:xfrm>
              <a:off x="3519202" y="4498270"/>
              <a:ext cx="463104" cy="64661"/>
            </a:xfrm>
            <a:custGeom>
              <a:avLst/>
              <a:gdLst>
                <a:gd name="connsiteX0" fmla="*/ 5048 w 463104"/>
                <a:gd name="connsiteY0" fmla="*/ 64205 h 64661"/>
                <a:gd name="connsiteX1" fmla="*/ 222536 w 463104"/>
                <a:gd name="connsiteY1" fmla="*/ 10230 h 64661"/>
                <a:gd name="connsiteX2" fmla="*/ 338423 w 463104"/>
                <a:gd name="connsiteY2" fmla="*/ 705 h 64661"/>
                <a:gd name="connsiteX3" fmla="*/ 460661 w 463104"/>
                <a:gd name="connsiteY3" fmla="*/ 705 h 64661"/>
                <a:gd name="connsiteX4" fmla="*/ 408273 w 463104"/>
                <a:gd name="connsiteY4" fmla="*/ 705 h 64661"/>
                <a:gd name="connsiteX5" fmla="*/ 268573 w 463104"/>
                <a:gd name="connsiteY5" fmla="*/ 8643 h 64661"/>
                <a:gd name="connsiteX6" fmla="*/ 222536 w 463104"/>
                <a:gd name="connsiteY6" fmla="*/ 14993 h 64661"/>
                <a:gd name="connsiteX7" fmla="*/ 79661 w 463104"/>
                <a:gd name="connsiteY7" fmla="*/ 35630 h 64661"/>
                <a:gd name="connsiteX8" fmla="*/ 5048 w 463104"/>
                <a:gd name="connsiteY8" fmla="*/ 64205 h 6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104" h="64661">
                  <a:moveTo>
                    <a:pt x="5048" y="64205"/>
                  </a:moveTo>
                  <a:cubicBezTo>
                    <a:pt x="28860" y="59972"/>
                    <a:pt x="166974" y="20813"/>
                    <a:pt x="222536" y="10230"/>
                  </a:cubicBezTo>
                  <a:cubicBezTo>
                    <a:pt x="278099" y="-353"/>
                    <a:pt x="298736" y="2292"/>
                    <a:pt x="338423" y="705"/>
                  </a:cubicBezTo>
                  <a:cubicBezTo>
                    <a:pt x="378110" y="-882"/>
                    <a:pt x="460661" y="705"/>
                    <a:pt x="460661" y="705"/>
                  </a:cubicBezTo>
                  <a:cubicBezTo>
                    <a:pt x="472303" y="705"/>
                    <a:pt x="440288" y="-618"/>
                    <a:pt x="408273" y="705"/>
                  </a:cubicBezTo>
                  <a:cubicBezTo>
                    <a:pt x="376258" y="2028"/>
                    <a:pt x="299529" y="6262"/>
                    <a:pt x="268573" y="8643"/>
                  </a:cubicBezTo>
                  <a:cubicBezTo>
                    <a:pt x="237617" y="11024"/>
                    <a:pt x="222536" y="14993"/>
                    <a:pt x="222536" y="14993"/>
                  </a:cubicBezTo>
                  <a:cubicBezTo>
                    <a:pt x="191051" y="19491"/>
                    <a:pt x="111676" y="29280"/>
                    <a:pt x="79661" y="35630"/>
                  </a:cubicBezTo>
                  <a:cubicBezTo>
                    <a:pt x="47646" y="41980"/>
                    <a:pt x="-18764" y="68438"/>
                    <a:pt x="5048" y="642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844F617F-98BA-4079-A3FF-46E839AC6478}"/>
                </a:ext>
              </a:extLst>
            </p:cNvPr>
            <p:cNvSpPr/>
            <p:nvPr/>
          </p:nvSpPr>
          <p:spPr>
            <a:xfrm>
              <a:off x="3676481" y="4488622"/>
              <a:ext cx="827794" cy="369131"/>
            </a:xfrm>
            <a:custGeom>
              <a:avLst/>
              <a:gdLst>
                <a:gd name="connsiteX0" fmla="*/ 824082 w 827794"/>
                <a:gd name="connsiteY0" fmla="*/ 828 h 369131"/>
                <a:gd name="connsiteX1" fmla="*/ 706607 w 827794"/>
                <a:gd name="connsiteY1" fmla="*/ 72266 h 369131"/>
                <a:gd name="connsiteX2" fmla="*/ 343069 w 827794"/>
                <a:gd name="connsiteY2" fmla="*/ 192916 h 369131"/>
                <a:gd name="connsiteX3" fmla="*/ 176382 w 827794"/>
                <a:gd name="connsiteY3" fmla="*/ 226253 h 369131"/>
                <a:gd name="connsiteX4" fmla="*/ 68432 w 827794"/>
                <a:gd name="connsiteY4" fmla="*/ 277053 h 369131"/>
                <a:gd name="connsiteX5" fmla="*/ 169 w 827794"/>
                <a:gd name="connsiteY5" fmla="*/ 369128 h 369131"/>
                <a:gd name="connsiteX6" fmla="*/ 87482 w 827794"/>
                <a:gd name="connsiteY6" fmla="*/ 273878 h 369131"/>
                <a:gd name="connsiteX7" fmla="*/ 309732 w 827794"/>
                <a:gd name="connsiteY7" fmla="*/ 202441 h 369131"/>
                <a:gd name="connsiteX8" fmla="*/ 649457 w 827794"/>
                <a:gd name="connsiteY8" fmla="*/ 100841 h 369131"/>
                <a:gd name="connsiteX9" fmla="*/ 785982 w 827794"/>
                <a:gd name="connsiteY9" fmla="*/ 37341 h 369131"/>
                <a:gd name="connsiteX10" fmla="*/ 824082 w 827794"/>
                <a:gd name="connsiteY10" fmla="*/ 828 h 36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7794" h="369131">
                  <a:moveTo>
                    <a:pt x="824082" y="828"/>
                  </a:moveTo>
                  <a:cubicBezTo>
                    <a:pt x="810853" y="6649"/>
                    <a:pt x="786776" y="40251"/>
                    <a:pt x="706607" y="72266"/>
                  </a:cubicBezTo>
                  <a:cubicBezTo>
                    <a:pt x="626438" y="104281"/>
                    <a:pt x="431440" y="167252"/>
                    <a:pt x="343069" y="192916"/>
                  </a:cubicBezTo>
                  <a:cubicBezTo>
                    <a:pt x="254698" y="218580"/>
                    <a:pt x="222155" y="212230"/>
                    <a:pt x="176382" y="226253"/>
                  </a:cubicBezTo>
                  <a:cubicBezTo>
                    <a:pt x="130609" y="240276"/>
                    <a:pt x="97801" y="253241"/>
                    <a:pt x="68432" y="277053"/>
                  </a:cubicBezTo>
                  <a:cubicBezTo>
                    <a:pt x="39063" y="300865"/>
                    <a:pt x="-3006" y="369657"/>
                    <a:pt x="169" y="369128"/>
                  </a:cubicBezTo>
                  <a:cubicBezTo>
                    <a:pt x="3344" y="368599"/>
                    <a:pt x="35888" y="301659"/>
                    <a:pt x="87482" y="273878"/>
                  </a:cubicBezTo>
                  <a:cubicBezTo>
                    <a:pt x="139076" y="246097"/>
                    <a:pt x="309732" y="202441"/>
                    <a:pt x="309732" y="202441"/>
                  </a:cubicBezTo>
                  <a:cubicBezTo>
                    <a:pt x="403395" y="173601"/>
                    <a:pt x="570082" y="128358"/>
                    <a:pt x="649457" y="100841"/>
                  </a:cubicBezTo>
                  <a:cubicBezTo>
                    <a:pt x="728832" y="73324"/>
                    <a:pt x="758994" y="53481"/>
                    <a:pt x="785982" y="37341"/>
                  </a:cubicBezTo>
                  <a:cubicBezTo>
                    <a:pt x="812969" y="21201"/>
                    <a:pt x="837311" y="-4993"/>
                    <a:pt x="824082" y="8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9F46C96A-4AB0-44E9-BF87-FD8526735DC7}"/>
                </a:ext>
              </a:extLst>
            </p:cNvPr>
            <p:cNvSpPr/>
            <p:nvPr/>
          </p:nvSpPr>
          <p:spPr>
            <a:xfrm>
              <a:off x="3824579" y="4499517"/>
              <a:ext cx="954089" cy="338063"/>
            </a:xfrm>
            <a:custGeom>
              <a:avLst/>
              <a:gdLst>
                <a:gd name="connsiteX0" fmla="*/ 7646 w 954089"/>
                <a:gd name="connsiteY0" fmla="*/ 307433 h 338063"/>
                <a:gd name="connsiteX1" fmla="*/ 67971 w 954089"/>
                <a:gd name="connsiteY1" fmla="*/ 334421 h 338063"/>
                <a:gd name="connsiteX2" fmla="*/ 229896 w 954089"/>
                <a:gd name="connsiteY2" fmla="*/ 293146 h 338063"/>
                <a:gd name="connsiteX3" fmla="*/ 393409 w 954089"/>
                <a:gd name="connsiteY3" fmla="*/ 302671 h 338063"/>
                <a:gd name="connsiteX4" fmla="*/ 448971 w 954089"/>
                <a:gd name="connsiteY4" fmla="*/ 334421 h 338063"/>
                <a:gd name="connsiteX5" fmla="*/ 723609 w 954089"/>
                <a:gd name="connsiteY5" fmla="*/ 207421 h 338063"/>
                <a:gd name="connsiteX6" fmla="*/ 791871 w 954089"/>
                <a:gd name="connsiteY6" fmla="*/ 221708 h 338063"/>
                <a:gd name="connsiteX7" fmla="*/ 863309 w 954089"/>
                <a:gd name="connsiteY7" fmla="*/ 226471 h 338063"/>
                <a:gd name="connsiteX8" fmla="*/ 879184 w 954089"/>
                <a:gd name="connsiteY8" fmla="*/ 129633 h 338063"/>
                <a:gd name="connsiteX9" fmla="*/ 953796 w 954089"/>
                <a:gd name="connsiteY9" fmla="*/ 1046 h 338063"/>
                <a:gd name="connsiteX10" fmla="*/ 904584 w 954089"/>
                <a:gd name="connsiteY10" fmla="*/ 74071 h 338063"/>
                <a:gd name="connsiteX11" fmla="*/ 890296 w 954089"/>
                <a:gd name="connsiteY11" fmla="*/ 167733 h 338063"/>
                <a:gd name="connsiteX12" fmla="*/ 861721 w 954089"/>
                <a:gd name="connsiteY12" fmla="*/ 229646 h 338063"/>
                <a:gd name="connsiteX13" fmla="*/ 780759 w 954089"/>
                <a:gd name="connsiteY13" fmla="*/ 235996 h 338063"/>
                <a:gd name="connsiteX14" fmla="*/ 741071 w 954089"/>
                <a:gd name="connsiteY14" fmla="*/ 216946 h 338063"/>
                <a:gd name="connsiteX15" fmla="*/ 537871 w 954089"/>
                <a:gd name="connsiteY15" fmla="*/ 261396 h 338063"/>
                <a:gd name="connsiteX16" fmla="*/ 439446 w 954089"/>
                <a:gd name="connsiteY16" fmla="*/ 326483 h 338063"/>
                <a:gd name="connsiteX17" fmla="*/ 337846 w 954089"/>
                <a:gd name="connsiteY17" fmla="*/ 324896 h 338063"/>
                <a:gd name="connsiteX18" fmla="*/ 229896 w 954089"/>
                <a:gd name="connsiteY18" fmla="*/ 310608 h 338063"/>
                <a:gd name="connsiteX19" fmla="*/ 7646 w 954089"/>
                <a:gd name="connsiteY19" fmla="*/ 307433 h 33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4089" h="338063">
                  <a:moveTo>
                    <a:pt x="7646" y="307433"/>
                  </a:moveTo>
                  <a:cubicBezTo>
                    <a:pt x="-19342" y="311402"/>
                    <a:pt x="30929" y="336802"/>
                    <a:pt x="67971" y="334421"/>
                  </a:cubicBezTo>
                  <a:cubicBezTo>
                    <a:pt x="105013" y="332040"/>
                    <a:pt x="175656" y="298438"/>
                    <a:pt x="229896" y="293146"/>
                  </a:cubicBezTo>
                  <a:cubicBezTo>
                    <a:pt x="284136" y="287854"/>
                    <a:pt x="356897" y="295792"/>
                    <a:pt x="393409" y="302671"/>
                  </a:cubicBezTo>
                  <a:cubicBezTo>
                    <a:pt x="429921" y="309550"/>
                    <a:pt x="393938" y="350296"/>
                    <a:pt x="448971" y="334421"/>
                  </a:cubicBezTo>
                  <a:cubicBezTo>
                    <a:pt x="504004" y="318546"/>
                    <a:pt x="666459" y="226206"/>
                    <a:pt x="723609" y="207421"/>
                  </a:cubicBezTo>
                  <a:cubicBezTo>
                    <a:pt x="780759" y="188636"/>
                    <a:pt x="768588" y="218533"/>
                    <a:pt x="791871" y="221708"/>
                  </a:cubicBezTo>
                  <a:cubicBezTo>
                    <a:pt x="815154" y="224883"/>
                    <a:pt x="848757" y="241817"/>
                    <a:pt x="863309" y="226471"/>
                  </a:cubicBezTo>
                  <a:cubicBezTo>
                    <a:pt x="877861" y="211125"/>
                    <a:pt x="864103" y="167204"/>
                    <a:pt x="879184" y="129633"/>
                  </a:cubicBezTo>
                  <a:cubicBezTo>
                    <a:pt x="894265" y="92062"/>
                    <a:pt x="949563" y="10306"/>
                    <a:pt x="953796" y="1046"/>
                  </a:cubicBezTo>
                  <a:cubicBezTo>
                    <a:pt x="958029" y="-8214"/>
                    <a:pt x="915167" y="46290"/>
                    <a:pt x="904584" y="74071"/>
                  </a:cubicBezTo>
                  <a:cubicBezTo>
                    <a:pt x="894001" y="101852"/>
                    <a:pt x="897440" y="141804"/>
                    <a:pt x="890296" y="167733"/>
                  </a:cubicBezTo>
                  <a:cubicBezTo>
                    <a:pt x="883152" y="193662"/>
                    <a:pt x="879977" y="218269"/>
                    <a:pt x="861721" y="229646"/>
                  </a:cubicBezTo>
                  <a:cubicBezTo>
                    <a:pt x="843465" y="241023"/>
                    <a:pt x="800867" y="238113"/>
                    <a:pt x="780759" y="235996"/>
                  </a:cubicBezTo>
                  <a:cubicBezTo>
                    <a:pt x="760651" y="233879"/>
                    <a:pt x="781552" y="212713"/>
                    <a:pt x="741071" y="216946"/>
                  </a:cubicBezTo>
                  <a:cubicBezTo>
                    <a:pt x="700590" y="221179"/>
                    <a:pt x="588142" y="243140"/>
                    <a:pt x="537871" y="261396"/>
                  </a:cubicBezTo>
                  <a:cubicBezTo>
                    <a:pt x="487600" y="279652"/>
                    <a:pt x="472784" y="315900"/>
                    <a:pt x="439446" y="326483"/>
                  </a:cubicBezTo>
                  <a:cubicBezTo>
                    <a:pt x="406109" y="337066"/>
                    <a:pt x="372771" y="327542"/>
                    <a:pt x="337846" y="324896"/>
                  </a:cubicBezTo>
                  <a:cubicBezTo>
                    <a:pt x="302921" y="322250"/>
                    <a:pt x="280696" y="310344"/>
                    <a:pt x="229896" y="310608"/>
                  </a:cubicBezTo>
                  <a:cubicBezTo>
                    <a:pt x="179096" y="310873"/>
                    <a:pt x="34634" y="303464"/>
                    <a:pt x="7646" y="3074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7FCDFB9A-C477-4674-86B0-03EF723335C3}"/>
                </a:ext>
              </a:extLst>
            </p:cNvPr>
            <p:cNvSpPr/>
            <p:nvPr/>
          </p:nvSpPr>
          <p:spPr>
            <a:xfrm>
              <a:off x="3879848" y="4146343"/>
              <a:ext cx="394022" cy="124275"/>
            </a:xfrm>
            <a:custGeom>
              <a:avLst/>
              <a:gdLst>
                <a:gd name="connsiteX0" fmla="*/ 393702 w 394022"/>
                <a:gd name="connsiteY0" fmla="*/ 124032 h 124275"/>
                <a:gd name="connsiteX1" fmla="*/ 223840 w 394022"/>
                <a:gd name="connsiteY1" fmla="*/ 85932 h 124275"/>
                <a:gd name="connsiteX2" fmla="*/ 125415 w 394022"/>
                <a:gd name="connsiteY2" fmla="*/ 35132 h 124275"/>
                <a:gd name="connsiteX3" fmla="*/ 2 w 394022"/>
                <a:gd name="connsiteY3" fmla="*/ 207 h 124275"/>
                <a:gd name="connsiteX4" fmla="*/ 128590 w 394022"/>
                <a:gd name="connsiteY4" fmla="*/ 51007 h 124275"/>
                <a:gd name="connsiteX5" fmla="*/ 263527 w 394022"/>
                <a:gd name="connsiteY5" fmla="*/ 100220 h 124275"/>
                <a:gd name="connsiteX6" fmla="*/ 393702 w 394022"/>
                <a:gd name="connsiteY6" fmla="*/ 124032 h 12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022" h="124275">
                  <a:moveTo>
                    <a:pt x="393702" y="124032"/>
                  </a:moveTo>
                  <a:cubicBezTo>
                    <a:pt x="387088" y="121651"/>
                    <a:pt x="268554" y="100749"/>
                    <a:pt x="223840" y="85932"/>
                  </a:cubicBezTo>
                  <a:cubicBezTo>
                    <a:pt x="179126" y="71115"/>
                    <a:pt x="162721" y="49419"/>
                    <a:pt x="125415" y="35132"/>
                  </a:cubicBezTo>
                  <a:cubicBezTo>
                    <a:pt x="88109" y="20844"/>
                    <a:pt x="-527" y="-2439"/>
                    <a:pt x="2" y="207"/>
                  </a:cubicBezTo>
                  <a:cubicBezTo>
                    <a:pt x="531" y="2853"/>
                    <a:pt x="84669" y="34338"/>
                    <a:pt x="128590" y="51007"/>
                  </a:cubicBezTo>
                  <a:cubicBezTo>
                    <a:pt x="172511" y="67676"/>
                    <a:pt x="224369" y="89637"/>
                    <a:pt x="263527" y="100220"/>
                  </a:cubicBezTo>
                  <a:cubicBezTo>
                    <a:pt x="302685" y="110803"/>
                    <a:pt x="400316" y="126413"/>
                    <a:pt x="393702" y="1240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5C1E18A5-CF55-44F0-AC88-74D16D5B94DB}"/>
                </a:ext>
              </a:extLst>
            </p:cNvPr>
            <p:cNvSpPr/>
            <p:nvPr/>
          </p:nvSpPr>
          <p:spPr>
            <a:xfrm>
              <a:off x="3857033" y="4177119"/>
              <a:ext cx="276817" cy="94844"/>
            </a:xfrm>
            <a:custGeom>
              <a:avLst/>
              <a:gdLst>
                <a:gd name="connsiteX0" fmla="*/ 276817 w 276817"/>
                <a:gd name="connsiteY0" fmla="*/ 94844 h 94844"/>
                <a:gd name="connsiteX1" fmla="*/ 62505 w 276817"/>
                <a:gd name="connsiteY1" fmla="*/ 40869 h 94844"/>
                <a:gd name="connsiteX2" fmla="*/ 592 w 276817"/>
                <a:gd name="connsiteY2" fmla="*/ 5944 h 94844"/>
                <a:gd name="connsiteX3" fmla="*/ 33930 w 276817"/>
                <a:gd name="connsiteY3" fmla="*/ 2769 h 94844"/>
                <a:gd name="connsiteX4" fmla="*/ 78380 w 276817"/>
                <a:gd name="connsiteY4" fmla="*/ 34519 h 94844"/>
                <a:gd name="connsiteX5" fmla="*/ 127592 w 276817"/>
                <a:gd name="connsiteY5" fmla="*/ 53569 h 94844"/>
                <a:gd name="connsiteX6" fmla="*/ 154580 w 276817"/>
                <a:gd name="connsiteY6" fmla="*/ 59919 h 94844"/>
                <a:gd name="connsiteX7" fmla="*/ 276817 w 276817"/>
                <a:gd name="connsiteY7" fmla="*/ 94844 h 9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817" h="94844">
                  <a:moveTo>
                    <a:pt x="276817" y="94844"/>
                  </a:moveTo>
                  <a:cubicBezTo>
                    <a:pt x="192679" y="75265"/>
                    <a:pt x="108542" y="55686"/>
                    <a:pt x="62505" y="40869"/>
                  </a:cubicBezTo>
                  <a:cubicBezTo>
                    <a:pt x="16468" y="26052"/>
                    <a:pt x="5354" y="12294"/>
                    <a:pt x="592" y="5944"/>
                  </a:cubicBezTo>
                  <a:cubicBezTo>
                    <a:pt x="-4170" y="-406"/>
                    <a:pt x="20965" y="-1994"/>
                    <a:pt x="33930" y="2769"/>
                  </a:cubicBezTo>
                  <a:cubicBezTo>
                    <a:pt x="46895" y="7531"/>
                    <a:pt x="62770" y="26052"/>
                    <a:pt x="78380" y="34519"/>
                  </a:cubicBezTo>
                  <a:cubicBezTo>
                    <a:pt x="93990" y="42986"/>
                    <a:pt x="114892" y="49336"/>
                    <a:pt x="127592" y="53569"/>
                  </a:cubicBezTo>
                  <a:cubicBezTo>
                    <a:pt x="140292" y="57802"/>
                    <a:pt x="134736" y="54627"/>
                    <a:pt x="154580" y="59919"/>
                  </a:cubicBezTo>
                  <a:lnTo>
                    <a:pt x="276817" y="948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149EE8D1-50E5-4C98-BA18-E88F5B2900CD}"/>
                </a:ext>
              </a:extLst>
            </p:cNvPr>
            <p:cNvSpPr/>
            <p:nvPr/>
          </p:nvSpPr>
          <p:spPr>
            <a:xfrm>
              <a:off x="3509518" y="4165416"/>
              <a:ext cx="364426" cy="97503"/>
            </a:xfrm>
            <a:custGeom>
              <a:avLst/>
              <a:gdLst>
                <a:gd name="connsiteX0" fmla="*/ 360807 w 364426"/>
                <a:gd name="connsiteY0" fmla="*/ 184 h 97503"/>
                <a:gd name="connsiteX1" fmla="*/ 190945 w 364426"/>
                <a:gd name="connsiteY1" fmla="*/ 57334 h 97503"/>
                <a:gd name="connsiteX2" fmla="*/ 86170 w 364426"/>
                <a:gd name="connsiteY2" fmla="*/ 79559 h 97503"/>
                <a:gd name="connsiteX3" fmla="*/ 445 w 364426"/>
                <a:gd name="connsiteY3" fmla="*/ 62097 h 97503"/>
                <a:gd name="connsiteX4" fmla="*/ 57595 w 364426"/>
                <a:gd name="connsiteY4" fmla="*/ 97022 h 97503"/>
                <a:gd name="connsiteX5" fmla="*/ 165545 w 364426"/>
                <a:gd name="connsiteY5" fmla="*/ 79559 h 97503"/>
                <a:gd name="connsiteX6" fmla="*/ 297307 w 364426"/>
                <a:gd name="connsiteY6" fmla="*/ 39872 h 97503"/>
                <a:gd name="connsiteX7" fmla="*/ 360807 w 364426"/>
                <a:gd name="connsiteY7" fmla="*/ 184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426" h="97503">
                  <a:moveTo>
                    <a:pt x="360807" y="184"/>
                  </a:moveTo>
                  <a:cubicBezTo>
                    <a:pt x="343080" y="3094"/>
                    <a:pt x="236718" y="44105"/>
                    <a:pt x="190945" y="57334"/>
                  </a:cubicBezTo>
                  <a:cubicBezTo>
                    <a:pt x="145172" y="70563"/>
                    <a:pt x="117920" y="78765"/>
                    <a:pt x="86170" y="79559"/>
                  </a:cubicBezTo>
                  <a:cubicBezTo>
                    <a:pt x="54420" y="80353"/>
                    <a:pt x="5207" y="59187"/>
                    <a:pt x="445" y="62097"/>
                  </a:cubicBezTo>
                  <a:cubicBezTo>
                    <a:pt x="-4317" y="65007"/>
                    <a:pt x="30078" y="94112"/>
                    <a:pt x="57595" y="97022"/>
                  </a:cubicBezTo>
                  <a:cubicBezTo>
                    <a:pt x="85112" y="99932"/>
                    <a:pt x="125593" y="89084"/>
                    <a:pt x="165545" y="79559"/>
                  </a:cubicBezTo>
                  <a:cubicBezTo>
                    <a:pt x="205497" y="70034"/>
                    <a:pt x="267674" y="50191"/>
                    <a:pt x="297307" y="39872"/>
                  </a:cubicBezTo>
                  <a:cubicBezTo>
                    <a:pt x="326940" y="29553"/>
                    <a:pt x="378534" y="-2726"/>
                    <a:pt x="360807" y="1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673EA39C-745E-457C-B629-D9C07924B56A}"/>
                </a:ext>
              </a:extLst>
            </p:cNvPr>
            <p:cNvSpPr/>
            <p:nvPr/>
          </p:nvSpPr>
          <p:spPr>
            <a:xfrm>
              <a:off x="3425529" y="4289287"/>
              <a:ext cx="150143" cy="54113"/>
            </a:xfrm>
            <a:custGeom>
              <a:avLst/>
              <a:gdLst>
                <a:gd name="connsiteX0" fmla="*/ 149521 w 150143"/>
                <a:gd name="connsiteY0" fmla="*/ 138 h 54113"/>
                <a:gd name="connsiteX1" fmla="*/ 79671 w 150143"/>
                <a:gd name="connsiteY1" fmla="*/ 39826 h 54113"/>
                <a:gd name="connsiteX2" fmla="*/ 51096 w 150143"/>
                <a:gd name="connsiteY2" fmla="*/ 54113 h 54113"/>
                <a:gd name="connsiteX3" fmla="*/ 296 w 150143"/>
                <a:gd name="connsiteY3" fmla="*/ 39826 h 54113"/>
                <a:gd name="connsiteX4" fmla="*/ 35221 w 150143"/>
                <a:gd name="connsiteY4" fmla="*/ 27126 h 54113"/>
                <a:gd name="connsiteX5" fmla="*/ 149521 w 150143"/>
                <a:gd name="connsiteY5" fmla="*/ 138 h 5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143" h="54113">
                  <a:moveTo>
                    <a:pt x="149521" y="138"/>
                  </a:moveTo>
                  <a:cubicBezTo>
                    <a:pt x="156929" y="2255"/>
                    <a:pt x="96075" y="30830"/>
                    <a:pt x="79671" y="39826"/>
                  </a:cubicBezTo>
                  <a:cubicBezTo>
                    <a:pt x="63267" y="48822"/>
                    <a:pt x="64325" y="54113"/>
                    <a:pt x="51096" y="54113"/>
                  </a:cubicBezTo>
                  <a:cubicBezTo>
                    <a:pt x="37867" y="54113"/>
                    <a:pt x="2942" y="44324"/>
                    <a:pt x="296" y="39826"/>
                  </a:cubicBezTo>
                  <a:cubicBezTo>
                    <a:pt x="-2350" y="35328"/>
                    <a:pt x="12996" y="33476"/>
                    <a:pt x="35221" y="27126"/>
                  </a:cubicBezTo>
                  <a:cubicBezTo>
                    <a:pt x="57446" y="20776"/>
                    <a:pt x="142113" y="-1979"/>
                    <a:pt x="149521" y="1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25C1AF4C-BDE0-4F1D-85A8-8EE6A2EC1D01}"/>
                </a:ext>
              </a:extLst>
            </p:cNvPr>
            <p:cNvSpPr/>
            <p:nvPr/>
          </p:nvSpPr>
          <p:spPr>
            <a:xfrm>
              <a:off x="3419862" y="4343109"/>
              <a:ext cx="64850" cy="149814"/>
            </a:xfrm>
            <a:custGeom>
              <a:avLst/>
              <a:gdLst>
                <a:gd name="connsiteX0" fmla="*/ 64701 w 64850"/>
                <a:gd name="connsiteY0" fmla="*/ 291 h 149814"/>
                <a:gd name="connsiteX1" fmla="*/ 18663 w 64850"/>
                <a:gd name="connsiteY1" fmla="*/ 63791 h 149814"/>
                <a:gd name="connsiteX2" fmla="*/ 13901 w 64850"/>
                <a:gd name="connsiteY2" fmla="*/ 149516 h 149814"/>
                <a:gd name="connsiteX3" fmla="*/ 1201 w 64850"/>
                <a:gd name="connsiteY3" fmla="*/ 89191 h 149814"/>
                <a:gd name="connsiteX4" fmla="*/ 64701 w 64850"/>
                <a:gd name="connsiteY4" fmla="*/ 291 h 14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50" h="149814">
                  <a:moveTo>
                    <a:pt x="64701" y="291"/>
                  </a:moveTo>
                  <a:cubicBezTo>
                    <a:pt x="67611" y="-3942"/>
                    <a:pt x="27130" y="38920"/>
                    <a:pt x="18663" y="63791"/>
                  </a:cubicBezTo>
                  <a:cubicBezTo>
                    <a:pt x="10196" y="88662"/>
                    <a:pt x="16811" y="145283"/>
                    <a:pt x="13901" y="149516"/>
                  </a:cubicBezTo>
                  <a:cubicBezTo>
                    <a:pt x="10991" y="153749"/>
                    <a:pt x="-4355" y="111945"/>
                    <a:pt x="1201" y="89191"/>
                  </a:cubicBezTo>
                  <a:cubicBezTo>
                    <a:pt x="6757" y="66437"/>
                    <a:pt x="61791" y="4524"/>
                    <a:pt x="64701" y="2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492F40A0-91E7-441E-B42B-816B7D748489}"/>
                </a:ext>
              </a:extLst>
            </p:cNvPr>
            <p:cNvSpPr/>
            <p:nvPr/>
          </p:nvSpPr>
          <p:spPr>
            <a:xfrm>
              <a:off x="3305465" y="4339968"/>
              <a:ext cx="136045" cy="132730"/>
            </a:xfrm>
            <a:custGeom>
              <a:avLst/>
              <a:gdLst>
                <a:gd name="connsiteX0" fmla="*/ 134648 w 136045"/>
                <a:gd name="connsiteY0" fmla="*/ 257 h 132730"/>
                <a:gd name="connsiteX1" fmla="*/ 45748 w 136045"/>
                <a:gd name="connsiteY1" fmla="*/ 97095 h 132730"/>
                <a:gd name="connsiteX2" fmla="*/ 1298 w 136045"/>
                <a:gd name="connsiteY2" fmla="*/ 132020 h 132730"/>
                <a:gd name="connsiteX3" fmla="*/ 93373 w 136045"/>
                <a:gd name="connsiteY3" fmla="*/ 70107 h 132730"/>
                <a:gd name="connsiteX4" fmla="*/ 134648 w 136045"/>
                <a:gd name="connsiteY4" fmla="*/ 257 h 13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45" h="132730">
                  <a:moveTo>
                    <a:pt x="134648" y="257"/>
                  </a:moveTo>
                  <a:cubicBezTo>
                    <a:pt x="126710" y="4755"/>
                    <a:pt x="67973" y="75135"/>
                    <a:pt x="45748" y="97095"/>
                  </a:cubicBezTo>
                  <a:cubicBezTo>
                    <a:pt x="23523" y="119055"/>
                    <a:pt x="-6640" y="136518"/>
                    <a:pt x="1298" y="132020"/>
                  </a:cubicBezTo>
                  <a:cubicBezTo>
                    <a:pt x="9235" y="127522"/>
                    <a:pt x="71677" y="88893"/>
                    <a:pt x="93373" y="70107"/>
                  </a:cubicBezTo>
                  <a:cubicBezTo>
                    <a:pt x="115069" y="51322"/>
                    <a:pt x="142586" y="-4241"/>
                    <a:pt x="134648" y="2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8F5FBE14-E5F0-4A11-85A8-5BF09138A446}"/>
                </a:ext>
              </a:extLst>
            </p:cNvPr>
            <p:cNvSpPr/>
            <p:nvPr/>
          </p:nvSpPr>
          <p:spPr>
            <a:xfrm>
              <a:off x="4021138" y="4183063"/>
              <a:ext cx="271561" cy="81923"/>
            </a:xfrm>
            <a:custGeom>
              <a:avLst/>
              <a:gdLst>
                <a:gd name="connsiteX0" fmla="*/ 0 w 271561"/>
                <a:gd name="connsiteY0" fmla="*/ 0 h 81923"/>
                <a:gd name="connsiteX1" fmla="*/ 112712 w 271561"/>
                <a:gd name="connsiteY1" fmla="*/ 14287 h 81923"/>
                <a:gd name="connsiteX2" fmla="*/ 269875 w 271561"/>
                <a:gd name="connsiteY2" fmla="*/ 80962 h 81923"/>
                <a:gd name="connsiteX3" fmla="*/ 200025 w 271561"/>
                <a:gd name="connsiteY3" fmla="*/ 55562 h 81923"/>
                <a:gd name="connsiteX4" fmla="*/ 0 w 271561"/>
                <a:gd name="connsiteY4" fmla="*/ 0 h 8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61" h="81923">
                  <a:moveTo>
                    <a:pt x="0" y="0"/>
                  </a:moveTo>
                  <a:cubicBezTo>
                    <a:pt x="33866" y="396"/>
                    <a:pt x="67733" y="793"/>
                    <a:pt x="112712" y="14287"/>
                  </a:cubicBezTo>
                  <a:cubicBezTo>
                    <a:pt x="157691" y="27781"/>
                    <a:pt x="255323" y="74083"/>
                    <a:pt x="269875" y="80962"/>
                  </a:cubicBezTo>
                  <a:cubicBezTo>
                    <a:pt x="284427" y="87841"/>
                    <a:pt x="200025" y="55562"/>
                    <a:pt x="200025" y="555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EDACF0D8-925F-4072-BD9E-9523989CD94E}"/>
                </a:ext>
              </a:extLst>
            </p:cNvPr>
            <p:cNvSpPr/>
            <p:nvPr/>
          </p:nvSpPr>
          <p:spPr>
            <a:xfrm>
              <a:off x="4175533" y="4141205"/>
              <a:ext cx="264761" cy="151511"/>
            </a:xfrm>
            <a:custGeom>
              <a:avLst/>
              <a:gdLst>
                <a:gd name="connsiteX0" fmla="*/ 15467 w 264761"/>
                <a:gd name="connsiteY0" fmla="*/ 583 h 151511"/>
                <a:gd name="connsiteX1" fmla="*/ 98017 w 264761"/>
                <a:gd name="connsiteY1" fmla="*/ 94245 h 151511"/>
                <a:gd name="connsiteX2" fmla="*/ 210730 w 264761"/>
                <a:gd name="connsiteY2" fmla="*/ 127583 h 151511"/>
                <a:gd name="connsiteX3" fmla="*/ 264705 w 264761"/>
                <a:gd name="connsiteY3" fmla="*/ 148220 h 151511"/>
                <a:gd name="connsiteX4" fmla="*/ 220255 w 264761"/>
                <a:gd name="connsiteY4" fmla="*/ 56145 h 151511"/>
                <a:gd name="connsiteX5" fmla="*/ 182155 w 264761"/>
                <a:gd name="connsiteY5" fmla="*/ 25983 h 151511"/>
                <a:gd name="connsiteX6" fmla="*/ 237717 w 264761"/>
                <a:gd name="connsiteY6" fmla="*/ 122820 h 151511"/>
                <a:gd name="connsiteX7" fmla="*/ 163105 w 264761"/>
                <a:gd name="connsiteY7" fmla="*/ 114883 h 151511"/>
                <a:gd name="connsiteX8" fmla="*/ 78967 w 264761"/>
                <a:gd name="connsiteY8" fmla="*/ 83133 h 151511"/>
                <a:gd name="connsiteX9" fmla="*/ 4355 w 264761"/>
                <a:gd name="connsiteY9" fmla="*/ 54558 h 151511"/>
                <a:gd name="connsiteX10" fmla="*/ 15467 w 264761"/>
                <a:gd name="connsiteY10" fmla="*/ 583 h 15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761" h="151511">
                  <a:moveTo>
                    <a:pt x="15467" y="583"/>
                  </a:moveTo>
                  <a:cubicBezTo>
                    <a:pt x="31077" y="7197"/>
                    <a:pt x="65473" y="73078"/>
                    <a:pt x="98017" y="94245"/>
                  </a:cubicBezTo>
                  <a:cubicBezTo>
                    <a:pt x="130561" y="115412"/>
                    <a:pt x="182949" y="118587"/>
                    <a:pt x="210730" y="127583"/>
                  </a:cubicBezTo>
                  <a:cubicBezTo>
                    <a:pt x="238511" y="136579"/>
                    <a:pt x="263118" y="160126"/>
                    <a:pt x="264705" y="148220"/>
                  </a:cubicBezTo>
                  <a:cubicBezTo>
                    <a:pt x="266292" y="136314"/>
                    <a:pt x="234013" y="76518"/>
                    <a:pt x="220255" y="56145"/>
                  </a:cubicBezTo>
                  <a:cubicBezTo>
                    <a:pt x="206497" y="35772"/>
                    <a:pt x="179245" y="14870"/>
                    <a:pt x="182155" y="25983"/>
                  </a:cubicBezTo>
                  <a:cubicBezTo>
                    <a:pt x="185065" y="37096"/>
                    <a:pt x="240892" y="108003"/>
                    <a:pt x="237717" y="122820"/>
                  </a:cubicBezTo>
                  <a:cubicBezTo>
                    <a:pt x="234542" y="137637"/>
                    <a:pt x="189563" y="121497"/>
                    <a:pt x="163105" y="114883"/>
                  </a:cubicBezTo>
                  <a:cubicBezTo>
                    <a:pt x="136647" y="108269"/>
                    <a:pt x="78967" y="83133"/>
                    <a:pt x="78967" y="83133"/>
                  </a:cubicBezTo>
                  <a:cubicBezTo>
                    <a:pt x="52509" y="73079"/>
                    <a:pt x="12822" y="63554"/>
                    <a:pt x="4355" y="54558"/>
                  </a:cubicBezTo>
                  <a:cubicBezTo>
                    <a:pt x="-4112" y="45562"/>
                    <a:pt x="-143" y="-6031"/>
                    <a:pt x="15467" y="5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A40031FD-2B5A-4FEA-A4B5-8D19ED628F9E}"/>
                </a:ext>
              </a:extLst>
            </p:cNvPr>
            <p:cNvSpPr/>
            <p:nvPr/>
          </p:nvSpPr>
          <p:spPr>
            <a:xfrm>
              <a:off x="4511675" y="4333875"/>
              <a:ext cx="90488" cy="78053"/>
            </a:xfrm>
            <a:custGeom>
              <a:avLst/>
              <a:gdLst>
                <a:gd name="connsiteX0" fmla="*/ 90488 w 90488"/>
                <a:gd name="connsiteY0" fmla="*/ 0 h 78053"/>
                <a:gd name="connsiteX1" fmla="*/ 0 w 90488"/>
                <a:gd name="connsiteY1" fmla="*/ 77788 h 78053"/>
                <a:gd name="connsiteX2" fmla="*/ 90488 w 90488"/>
                <a:gd name="connsiteY2" fmla="*/ 0 h 7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88" h="78053">
                  <a:moveTo>
                    <a:pt x="90488" y="0"/>
                  </a:moveTo>
                  <a:cubicBezTo>
                    <a:pt x="90488" y="0"/>
                    <a:pt x="-265" y="72232"/>
                    <a:pt x="0" y="77788"/>
                  </a:cubicBezTo>
                  <a:cubicBezTo>
                    <a:pt x="264" y="83344"/>
                    <a:pt x="90488" y="0"/>
                    <a:pt x="9048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94A110F2-E48B-4CBC-9EC0-D6FC301BC8E2}"/>
                </a:ext>
              </a:extLst>
            </p:cNvPr>
            <p:cNvSpPr/>
            <p:nvPr/>
          </p:nvSpPr>
          <p:spPr>
            <a:xfrm>
              <a:off x="4435194" y="4225925"/>
              <a:ext cx="222649" cy="70639"/>
            </a:xfrm>
            <a:custGeom>
              <a:avLst/>
              <a:gdLst>
                <a:gd name="connsiteX0" fmla="*/ 281 w 222649"/>
                <a:gd name="connsiteY0" fmla="*/ 53975 h 70639"/>
                <a:gd name="connsiteX1" fmla="*/ 89181 w 222649"/>
                <a:gd name="connsiteY1" fmla="*/ 55563 h 70639"/>
                <a:gd name="connsiteX2" fmla="*/ 139981 w 222649"/>
                <a:gd name="connsiteY2" fmla="*/ 34925 h 70639"/>
                <a:gd name="connsiteX3" fmla="*/ 181256 w 222649"/>
                <a:gd name="connsiteY3" fmla="*/ 61913 h 70639"/>
                <a:gd name="connsiteX4" fmla="*/ 201894 w 222649"/>
                <a:gd name="connsiteY4" fmla="*/ 68263 h 70639"/>
                <a:gd name="connsiteX5" fmla="*/ 182844 w 222649"/>
                <a:gd name="connsiteY5" fmla="*/ 25400 h 70639"/>
                <a:gd name="connsiteX6" fmla="*/ 222531 w 222649"/>
                <a:gd name="connsiteY6" fmla="*/ 0 h 70639"/>
                <a:gd name="connsiteX7" fmla="*/ 195544 w 222649"/>
                <a:gd name="connsiteY7" fmla="*/ 25400 h 70639"/>
                <a:gd name="connsiteX8" fmla="*/ 209831 w 222649"/>
                <a:gd name="connsiteY8" fmla="*/ 68263 h 70639"/>
                <a:gd name="connsiteX9" fmla="*/ 120931 w 222649"/>
                <a:gd name="connsiteY9" fmla="*/ 47625 h 70639"/>
                <a:gd name="connsiteX10" fmla="*/ 281 w 222649"/>
                <a:gd name="connsiteY10" fmla="*/ 53975 h 7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649" h="70639">
                  <a:moveTo>
                    <a:pt x="281" y="53975"/>
                  </a:moveTo>
                  <a:cubicBezTo>
                    <a:pt x="-5011" y="55298"/>
                    <a:pt x="65898" y="58738"/>
                    <a:pt x="89181" y="55563"/>
                  </a:cubicBezTo>
                  <a:cubicBezTo>
                    <a:pt x="112464" y="52388"/>
                    <a:pt x="124635" y="33867"/>
                    <a:pt x="139981" y="34925"/>
                  </a:cubicBezTo>
                  <a:cubicBezTo>
                    <a:pt x="155327" y="35983"/>
                    <a:pt x="170937" y="56357"/>
                    <a:pt x="181256" y="61913"/>
                  </a:cubicBezTo>
                  <a:cubicBezTo>
                    <a:pt x="191575" y="67469"/>
                    <a:pt x="201629" y="74348"/>
                    <a:pt x="201894" y="68263"/>
                  </a:cubicBezTo>
                  <a:cubicBezTo>
                    <a:pt x="202159" y="62178"/>
                    <a:pt x="179405" y="36777"/>
                    <a:pt x="182844" y="25400"/>
                  </a:cubicBezTo>
                  <a:cubicBezTo>
                    <a:pt x="186283" y="14023"/>
                    <a:pt x="220414" y="0"/>
                    <a:pt x="222531" y="0"/>
                  </a:cubicBezTo>
                  <a:cubicBezTo>
                    <a:pt x="224648" y="0"/>
                    <a:pt x="197661" y="14023"/>
                    <a:pt x="195544" y="25400"/>
                  </a:cubicBezTo>
                  <a:cubicBezTo>
                    <a:pt x="193427" y="36777"/>
                    <a:pt x="222266" y="64559"/>
                    <a:pt x="209831" y="68263"/>
                  </a:cubicBezTo>
                  <a:cubicBezTo>
                    <a:pt x="197396" y="71967"/>
                    <a:pt x="152416" y="50271"/>
                    <a:pt x="120931" y="47625"/>
                  </a:cubicBezTo>
                  <a:cubicBezTo>
                    <a:pt x="89446" y="44979"/>
                    <a:pt x="5573" y="52652"/>
                    <a:pt x="281" y="539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621B9813-2A34-454E-AEC0-B78960B61CDA}"/>
                </a:ext>
              </a:extLst>
            </p:cNvPr>
            <p:cNvSpPr/>
            <p:nvPr/>
          </p:nvSpPr>
          <p:spPr>
            <a:xfrm>
              <a:off x="4603732" y="4049533"/>
              <a:ext cx="118637" cy="218946"/>
            </a:xfrm>
            <a:custGeom>
              <a:avLst/>
              <a:gdLst>
                <a:gd name="connsiteX0" fmla="*/ 18 w 118637"/>
                <a:gd name="connsiteY0" fmla="*/ 180 h 218946"/>
                <a:gd name="connsiteX1" fmla="*/ 103206 w 118637"/>
                <a:gd name="connsiteY1" fmla="*/ 131942 h 218946"/>
                <a:gd name="connsiteX2" fmla="*/ 38118 w 118637"/>
                <a:gd name="connsiteY2" fmla="*/ 217667 h 218946"/>
                <a:gd name="connsiteX3" fmla="*/ 101618 w 118637"/>
                <a:gd name="connsiteY3" fmla="*/ 177980 h 218946"/>
                <a:gd name="connsiteX4" fmla="*/ 112731 w 118637"/>
                <a:gd name="connsiteY4" fmla="*/ 104955 h 218946"/>
                <a:gd name="connsiteX5" fmla="*/ 18 w 118637"/>
                <a:gd name="connsiteY5" fmla="*/ 180 h 21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637" h="218946">
                  <a:moveTo>
                    <a:pt x="18" y="180"/>
                  </a:moveTo>
                  <a:cubicBezTo>
                    <a:pt x="-1569" y="4678"/>
                    <a:pt x="96856" y="95694"/>
                    <a:pt x="103206" y="131942"/>
                  </a:cubicBezTo>
                  <a:cubicBezTo>
                    <a:pt x="109556" y="168190"/>
                    <a:pt x="38383" y="209994"/>
                    <a:pt x="38118" y="217667"/>
                  </a:cubicBezTo>
                  <a:cubicBezTo>
                    <a:pt x="37853" y="225340"/>
                    <a:pt x="89183" y="196765"/>
                    <a:pt x="101618" y="177980"/>
                  </a:cubicBezTo>
                  <a:cubicBezTo>
                    <a:pt x="114053" y="159195"/>
                    <a:pt x="126225" y="133530"/>
                    <a:pt x="112731" y="104955"/>
                  </a:cubicBezTo>
                  <a:cubicBezTo>
                    <a:pt x="99237" y="76380"/>
                    <a:pt x="1605" y="-4318"/>
                    <a:pt x="18" y="1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79AAD233-FE21-4195-8AB1-EE1FDA659E29}"/>
                </a:ext>
              </a:extLst>
            </p:cNvPr>
            <p:cNvSpPr/>
            <p:nvPr/>
          </p:nvSpPr>
          <p:spPr>
            <a:xfrm>
              <a:off x="4754854" y="4178148"/>
              <a:ext cx="88660" cy="366895"/>
            </a:xfrm>
            <a:custGeom>
              <a:avLst/>
              <a:gdLst>
                <a:gd name="connsiteX0" fmla="*/ 88609 w 88660"/>
                <a:gd name="connsiteY0" fmla="*/ 152 h 366895"/>
                <a:gd name="connsiteX1" fmla="*/ 6059 w 88660"/>
                <a:gd name="connsiteY1" fmla="*/ 108102 h 366895"/>
                <a:gd name="connsiteX2" fmla="*/ 12409 w 88660"/>
                <a:gd name="connsiteY2" fmla="*/ 282727 h 366895"/>
                <a:gd name="connsiteX3" fmla="*/ 61621 w 88660"/>
                <a:gd name="connsiteY3" fmla="*/ 366865 h 366895"/>
                <a:gd name="connsiteX4" fmla="*/ 12409 w 88660"/>
                <a:gd name="connsiteY4" fmla="*/ 274790 h 366895"/>
                <a:gd name="connsiteX5" fmla="*/ 18759 w 88660"/>
                <a:gd name="connsiteY5" fmla="*/ 89052 h 366895"/>
                <a:gd name="connsiteX6" fmla="*/ 88609 w 88660"/>
                <a:gd name="connsiteY6" fmla="*/ 152 h 36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660" h="366895">
                  <a:moveTo>
                    <a:pt x="88609" y="152"/>
                  </a:moveTo>
                  <a:cubicBezTo>
                    <a:pt x="86492" y="3327"/>
                    <a:pt x="18759" y="61006"/>
                    <a:pt x="6059" y="108102"/>
                  </a:cubicBezTo>
                  <a:cubicBezTo>
                    <a:pt x="-6641" y="155198"/>
                    <a:pt x="3149" y="239600"/>
                    <a:pt x="12409" y="282727"/>
                  </a:cubicBezTo>
                  <a:cubicBezTo>
                    <a:pt x="21669" y="325854"/>
                    <a:pt x="61621" y="368188"/>
                    <a:pt x="61621" y="366865"/>
                  </a:cubicBezTo>
                  <a:cubicBezTo>
                    <a:pt x="61621" y="365542"/>
                    <a:pt x="19553" y="321092"/>
                    <a:pt x="12409" y="274790"/>
                  </a:cubicBezTo>
                  <a:cubicBezTo>
                    <a:pt x="5265" y="228488"/>
                    <a:pt x="10028" y="134296"/>
                    <a:pt x="18759" y="89052"/>
                  </a:cubicBezTo>
                  <a:cubicBezTo>
                    <a:pt x="27490" y="43808"/>
                    <a:pt x="90726" y="-3023"/>
                    <a:pt x="88609" y="1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908DD4FD-D491-445C-B629-8205F3DEA705}"/>
                </a:ext>
              </a:extLst>
            </p:cNvPr>
            <p:cNvSpPr/>
            <p:nvPr/>
          </p:nvSpPr>
          <p:spPr>
            <a:xfrm>
              <a:off x="4640263" y="4434261"/>
              <a:ext cx="54419" cy="185578"/>
            </a:xfrm>
            <a:custGeom>
              <a:avLst/>
              <a:gdLst>
                <a:gd name="connsiteX0" fmla="*/ 34925 w 54419"/>
                <a:gd name="connsiteY0" fmla="*/ 1214 h 185578"/>
                <a:gd name="connsiteX1" fmla="*/ 42862 w 54419"/>
                <a:gd name="connsiteY1" fmla="*/ 167902 h 185578"/>
                <a:gd name="connsiteX2" fmla="*/ 52387 w 54419"/>
                <a:gd name="connsiteY2" fmla="*/ 172664 h 185578"/>
                <a:gd name="connsiteX3" fmla="*/ 0 w 54419"/>
                <a:gd name="connsiteY3" fmla="*/ 96464 h 185578"/>
                <a:gd name="connsiteX4" fmla="*/ 34925 w 54419"/>
                <a:gd name="connsiteY4" fmla="*/ 1214 h 18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9" h="185578">
                  <a:moveTo>
                    <a:pt x="34925" y="1214"/>
                  </a:moveTo>
                  <a:cubicBezTo>
                    <a:pt x="42069" y="13120"/>
                    <a:pt x="39952" y="139327"/>
                    <a:pt x="42862" y="167902"/>
                  </a:cubicBezTo>
                  <a:cubicBezTo>
                    <a:pt x="45772" y="196477"/>
                    <a:pt x="59531" y="184570"/>
                    <a:pt x="52387" y="172664"/>
                  </a:cubicBezTo>
                  <a:cubicBezTo>
                    <a:pt x="45243" y="160758"/>
                    <a:pt x="0" y="124774"/>
                    <a:pt x="0" y="96464"/>
                  </a:cubicBezTo>
                  <a:cubicBezTo>
                    <a:pt x="0" y="68154"/>
                    <a:pt x="27781" y="-10692"/>
                    <a:pt x="34925" y="12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766F7012-1794-4C57-A2CD-B67167170FD3}"/>
                </a:ext>
              </a:extLst>
            </p:cNvPr>
            <p:cNvSpPr/>
            <p:nvPr/>
          </p:nvSpPr>
          <p:spPr>
            <a:xfrm>
              <a:off x="4525912" y="4402347"/>
              <a:ext cx="146143" cy="303048"/>
            </a:xfrm>
            <a:custGeom>
              <a:avLst/>
              <a:gdLst>
                <a:gd name="connsiteX0" fmla="*/ 146101 w 146143"/>
                <a:gd name="connsiteY0" fmla="*/ 1378 h 303048"/>
                <a:gd name="connsiteX1" fmla="*/ 63551 w 146143"/>
                <a:gd name="connsiteY1" fmla="*/ 107741 h 303048"/>
                <a:gd name="connsiteX2" fmla="*/ 82601 w 146143"/>
                <a:gd name="connsiteY2" fmla="*/ 199816 h 303048"/>
                <a:gd name="connsiteX3" fmla="*/ 51 w 146143"/>
                <a:gd name="connsiteY3" fmla="*/ 303003 h 303048"/>
                <a:gd name="connsiteX4" fmla="*/ 69901 w 146143"/>
                <a:gd name="connsiteY4" fmla="*/ 187116 h 303048"/>
                <a:gd name="connsiteX5" fmla="*/ 50851 w 146143"/>
                <a:gd name="connsiteY5" fmla="*/ 122028 h 303048"/>
                <a:gd name="connsiteX6" fmla="*/ 74663 w 146143"/>
                <a:gd name="connsiteY6" fmla="*/ 52178 h 303048"/>
                <a:gd name="connsiteX7" fmla="*/ 146101 w 146143"/>
                <a:gd name="connsiteY7" fmla="*/ 1378 h 30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143" h="303048">
                  <a:moveTo>
                    <a:pt x="146101" y="1378"/>
                  </a:moveTo>
                  <a:cubicBezTo>
                    <a:pt x="144249" y="10638"/>
                    <a:pt x="74134" y="74668"/>
                    <a:pt x="63551" y="107741"/>
                  </a:cubicBezTo>
                  <a:cubicBezTo>
                    <a:pt x="52968" y="140814"/>
                    <a:pt x="93184" y="167272"/>
                    <a:pt x="82601" y="199816"/>
                  </a:cubicBezTo>
                  <a:cubicBezTo>
                    <a:pt x="72018" y="232360"/>
                    <a:pt x="2168" y="305120"/>
                    <a:pt x="51" y="303003"/>
                  </a:cubicBezTo>
                  <a:cubicBezTo>
                    <a:pt x="-2066" y="300886"/>
                    <a:pt x="61434" y="217279"/>
                    <a:pt x="69901" y="187116"/>
                  </a:cubicBezTo>
                  <a:cubicBezTo>
                    <a:pt x="78368" y="156954"/>
                    <a:pt x="50057" y="144518"/>
                    <a:pt x="50851" y="122028"/>
                  </a:cubicBezTo>
                  <a:cubicBezTo>
                    <a:pt x="51645" y="99538"/>
                    <a:pt x="61169" y="72551"/>
                    <a:pt x="74663" y="52178"/>
                  </a:cubicBezTo>
                  <a:cubicBezTo>
                    <a:pt x="88157" y="31805"/>
                    <a:pt x="147953" y="-7882"/>
                    <a:pt x="146101" y="1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74F56752-4C57-4410-8837-56F7855C9728}"/>
                </a:ext>
              </a:extLst>
            </p:cNvPr>
            <p:cNvSpPr/>
            <p:nvPr/>
          </p:nvSpPr>
          <p:spPr>
            <a:xfrm>
              <a:off x="4500488" y="4022411"/>
              <a:ext cx="141239" cy="160846"/>
            </a:xfrm>
            <a:custGeom>
              <a:avLst/>
              <a:gdLst>
                <a:gd name="connsiteX0" fmla="*/ 75 w 141239"/>
                <a:gd name="connsiteY0" fmla="*/ 314 h 160846"/>
                <a:gd name="connsiteX1" fmla="*/ 130250 w 141239"/>
                <a:gd name="connsiteY1" fmla="*/ 57464 h 160846"/>
                <a:gd name="connsiteX2" fmla="*/ 131837 w 141239"/>
                <a:gd name="connsiteY2" fmla="*/ 160652 h 160846"/>
                <a:gd name="connsiteX3" fmla="*/ 111200 w 141239"/>
                <a:gd name="connsiteY3" fmla="*/ 81277 h 160846"/>
                <a:gd name="connsiteX4" fmla="*/ 75 w 141239"/>
                <a:gd name="connsiteY4" fmla="*/ 314 h 16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39" h="160846">
                  <a:moveTo>
                    <a:pt x="75" y="314"/>
                  </a:moveTo>
                  <a:cubicBezTo>
                    <a:pt x="3250" y="-3655"/>
                    <a:pt x="108290" y="30741"/>
                    <a:pt x="130250" y="57464"/>
                  </a:cubicBezTo>
                  <a:cubicBezTo>
                    <a:pt x="152210" y="84187"/>
                    <a:pt x="135012" y="156683"/>
                    <a:pt x="131837" y="160652"/>
                  </a:cubicBezTo>
                  <a:cubicBezTo>
                    <a:pt x="128662" y="164621"/>
                    <a:pt x="127869" y="106942"/>
                    <a:pt x="111200" y="81277"/>
                  </a:cubicBezTo>
                  <a:cubicBezTo>
                    <a:pt x="94531" y="55612"/>
                    <a:pt x="-3100" y="4283"/>
                    <a:pt x="75" y="3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38E2198B-12F1-4C7D-B5B8-AB5496320E5D}"/>
                </a:ext>
              </a:extLst>
            </p:cNvPr>
            <p:cNvSpPr/>
            <p:nvPr/>
          </p:nvSpPr>
          <p:spPr>
            <a:xfrm>
              <a:off x="4444626" y="3821408"/>
              <a:ext cx="131339" cy="311094"/>
            </a:xfrm>
            <a:custGeom>
              <a:avLst/>
              <a:gdLst>
                <a:gd name="connsiteX0" fmla="*/ 25774 w 131339"/>
                <a:gd name="connsiteY0" fmla="*/ 1292 h 311094"/>
                <a:gd name="connsiteX1" fmla="*/ 30537 w 131339"/>
                <a:gd name="connsiteY1" fmla="*/ 171155 h 311094"/>
                <a:gd name="connsiteX2" fmla="*/ 106737 w 131339"/>
                <a:gd name="connsiteY2" fmla="*/ 274342 h 311094"/>
                <a:gd name="connsiteX3" fmla="*/ 127374 w 131339"/>
                <a:gd name="connsiteY3" fmla="*/ 310855 h 311094"/>
                <a:gd name="connsiteX4" fmla="*/ 36887 w 131339"/>
                <a:gd name="connsiteY4" fmla="*/ 260055 h 311094"/>
                <a:gd name="connsiteX5" fmla="*/ 374 w 131339"/>
                <a:gd name="connsiteY5" fmla="*/ 237830 h 311094"/>
                <a:gd name="connsiteX6" fmla="*/ 17837 w 131339"/>
                <a:gd name="connsiteY6" fmla="*/ 99717 h 311094"/>
                <a:gd name="connsiteX7" fmla="*/ 25774 w 131339"/>
                <a:gd name="connsiteY7" fmla="*/ 1292 h 31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339" h="311094">
                  <a:moveTo>
                    <a:pt x="25774" y="1292"/>
                  </a:moveTo>
                  <a:cubicBezTo>
                    <a:pt x="27891" y="13198"/>
                    <a:pt x="17043" y="125647"/>
                    <a:pt x="30537" y="171155"/>
                  </a:cubicBezTo>
                  <a:cubicBezTo>
                    <a:pt x="44031" y="216663"/>
                    <a:pt x="90598" y="251059"/>
                    <a:pt x="106737" y="274342"/>
                  </a:cubicBezTo>
                  <a:cubicBezTo>
                    <a:pt x="122876" y="297625"/>
                    <a:pt x="139016" y="313236"/>
                    <a:pt x="127374" y="310855"/>
                  </a:cubicBezTo>
                  <a:cubicBezTo>
                    <a:pt x="115732" y="308474"/>
                    <a:pt x="58054" y="272226"/>
                    <a:pt x="36887" y="260055"/>
                  </a:cubicBezTo>
                  <a:cubicBezTo>
                    <a:pt x="15720" y="247884"/>
                    <a:pt x="3549" y="264553"/>
                    <a:pt x="374" y="237830"/>
                  </a:cubicBezTo>
                  <a:cubicBezTo>
                    <a:pt x="-2801" y="211107"/>
                    <a:pt x="15191" y="136759"/>
                    <a:pt x="17837" y="99717"/>
                  </a:cubicBezTo>
                  <a:cubicBezTo>
                    <a:pt x="20483" y="62675"/>
                    <a:pt x="23657" y="-10614"/>
                    <a:pt x="25774" y="12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1BFFDF2A-11DE-46F5-9E7B-009760A1BA9D}"/>
                </a:ext>
              </a:extLst>
            </p:cNvPr>
            <p:cNvSpPr/>
            <p:nvPr/>
          </p:nvSpPr>
          <p:spPr>
            <a:xfrm>
              <a:off x="4094160" y="4019492"/>
              <a:ext cx="413007" cy="98841"/>
            </a:xfrm>
            <a:custGeom>
              <a:avLst/>
              <a:gdLst>
                <a:gd name="connsiteX0" fmla="*/ 412753 w 413007"/>
                <a:gd name="connsiteY0" fmla="*/ 98483 h 98841"/>
                <a:gd name="connsiteX1" fmla="*/ 314328 w 413007"/>
                <a:gd name="connsiteY1" fmla="*/ 55621 h 98841"/>
                <a:gd name="connsiteX2" fmla="*/ 215903 w 413007"/>
                <a:gd name="connsiteY2" fmla="*/ 22283 h 98841"/>
                <a:gd name="connsiteX3" fmla="*/ 165103 w 413007"/>
                <a:gd name="connsiteY3" fmla="*/ 33396 h 98841"/>
                <a:gd name="connsiteX4" fmla="*/ 3 w 413007"/>
                <a:gd name="connsiteY4" fmla="*/ 58 h 98841"/>
                <a:gd name="connsiteX5" fmla="*/ 169865 w 413007"/>
                <a:gd name="connsiteY5" fmla="*/ 25458 h 98841"/>
                <a:gd name="connsiteX6" fmla="*/ 284165 w 413007"/>
                <a:gd name="connsiteY6" fmla="*/ 30221 h 98841"/>
                <a:gd name="connsiteX7" fmla="*/ 412753 w 413007"/>
                <a:gd name="connsiteY7" fmla="*/ 98483 h 9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007" h="98841">
                  <a:moveTo>
                    <a:pt x="412753" y="98483"/>
                  </a:moveTo>
                  <a:cubicBezTo>
                    <a:pt x="417780" y="102716"/>
                    <a:pt x="347136" y="68321"/>
                    <a:pt x="314328" y="55621"/>
                  </a:cubicBezTo>
                  <a:cubicBezTo>
                    <a:pt x="281520" y="42921"/>
                    <a:pt x="240774" y="25987"/>
                    <a:pt x="215903" y="22283"/>
                  </a:cubicBezTo>
                  <a:cubicBezTo>
                    <a:pt x="191032" y="18579"/>
                    <a:pt x="201086" y="37100"/>
                    <a:pt x="165103" y="33396"/>
                  </a:cubicBezTo>
                  <a:cubicBezTo>
                    <a:pt x="129120" y="29692"/>
                    <a:pt x="-791" y="1381"/>
                    <a:pt x="3" y="58"/>
                  </a:cubicBezTo>
                  <a:cubicBezTo>
                    <a:pt x="797" y="-1265"/>
                    <a:pt x="122505" y="20431"/>
                    <a:pt x="169865" y="25458"/>
                  </a:cubicBezTo>
                  <a:cubicBezTo>
                    <a:pt x="217225" y="30485"/>
                    <a:pt x="247652" y="19902"/>
                    <a:pt x="284165" y="30221"/>
                  </a:cubicBezTo>
                  <a:cubicBezTo>
                    <a:pt x="320678" y="40540"/>
                    <a:pt x="407726" y="94250"/>
                    <a:pt x="412753" y="984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4F76BCC0-022D-498E-9566-E5C7A8E14E11}"/>
                </a:ext>
              </a:extLst>
            </p:cNvPr>
            <p:cNvSpPr/>
            <p:nvPr/>
          </p:nvSpPr>
          <p:spPr>
            <a:xfrm>
              <a:off x="3796763" y="4020995"/>
              <a:ext cx="319877" cy="31552"/>
            </a:xfrm>
            <a:custGeom>
              <a:avLst/>
              <a:gdLst>
                <a:gd name="connsiteX0" fmla="*/ 319625 w 319877"/>
                <a:gd name="connsiteY0" fmla="*/ 143 h 31552"/>
                <a:gd name="connsiteX1" fmla="*/ 173575 w 319877"/>
                <a:gd name="connsiteY1" fmla="*/ 16018 h 31552"/>
                <a:gd name="connsiteX2" fmla="*/ 97375 w 319877"/>
                <a:gd name="connsiteY2" fmla="*/ 6493 h 31552"/>
                <a:gd name="connsiteX3" fmla="*/ 32287 w 319877"/>
                <a:gd name="connsiteY3" fmla="*/ 9668 h 31552"/>
                <a:gd name="connsiteX4" fmla="*/ 5300 w 319877"/>
                <a:gd name="connsiteY4" fmla="*/ 30305 h 31552"/>
                <a:gd name="connsiteX5" fmla="*/ 135475 w 319877"/>
                <a:gd name="connsiteY5" fmla="*/ 27130 h 31552"/>
                <a:gd name="connsiteX6" fmla="*/ 319625 w 319877"/>
                <a:gd name="connsiteY6" fmla="*/ 143 h 3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877" h="31552">
                  <a:moveTo>
                    <a:pt x="319625" y="143"/>
                  </a:moveTo>
                  <a:cubicBezTo>
                    <a:pt x="325975" y="-1709"/>
                    <a:pt x="210617" y="14960"/>
                    <a:pt x="173575" y="16018"/>
                  </a:cubicBezTo>
                  <a:cubicBezTo>
                    <a:pt x="136533" y="17076"/>
                    <a:pt x="120923" y="7551"/>
                    <a:pt x="97375" y="6493"/>
                  </a:cubicBezTo>
                  <a:cubicBezTo>
                    <a:pt x="73827" y="5435"/>
                    <a:pt x="47633" y="5699"/>
                    <a:pt x="32287" y="9668"/>
                  </a:cubicBezTo>
                  <a:cubicBezTo>
                    <a:pt x="16941" y="13637"/>
                    <a:pt x="-11898" y="27395"/>
                    <a:pt x="5300" y="30305"/>
                  </a:cubicBezTo>
                  <a:cubicBezTo>
                    <a:pt x="22498" y="33215"/>
                    <a:pt x="87321" y="30569"/>
                    <a:pt x="135475" y="27130"/>
                  </a:cubicBezTo>
                  <a:cubicBezTo>
                    <a:pt x="183629" y="23691"/>
                    <a:pt x="313275" y="1995"/>
                    <a:pt x="319625" y="1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6DE48469-DABE-44F2-AEE1-C67A692A45F1}"/>
                </a:ext>
              </a:extLst>
            </p:cNvPr>
            <p:cNvSpPr/>
            <p:nvPr/>
          </p:nvSpPr>
          <p:spPr>
            <a:xfrm>
              <a:off x="3662330" y="3976534"/>
              <a:ext cx="169968" cy="83439"/>
            </a:xfrm>
            <a:custGeom>
              <a:avLst/>
              <a:gdLst>
                <a:gd name="connsiteX0" fmla="*/ 33 w 169968"/>
                <a:gd name="connsiteY0" fmla="*/ 154 h 83439"/>
                <a:gd name="connsiteX1" fmla="*/ 101633 w 169968"/>
                <a:gd name="connsiteY1" fmla="*/ 79529 h 83439"/>
                <a:gd name="connsiteX2" fmla="*/ 169895 w 169968"/>
                <a:gd name="connsiteY2" fmla="*/ 70004 h 83439"/>
                <a:gd name="connsiteX3" fmla="*/ 112745 w 169968"/>
                <a:gd name="connsiteY3" fmla="*/ 58891 h 83439"/>
                <a:gd name="connsiteX4" fmla="*/ 33 w 169968"/>
                <a:gd name="connsiteY4" fmla="*/ 154 h 8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8" h="83439">
                  <a:moveTo>
                    <a:pt x="33" y="154"/>
                  </a:moveTo>
                  <a:cubicBezTo>
                    <a:pt x="-1819" y="3594"/>
                    <a:pt x="73323" y="67887"/>
                    <a:pt x="101633" y="79529"/>
                  </a:cubicBezTo>
                  <a:cubicBezTo>
                    <a:pt x="129943" y="91171"/>
                    <a:pt x="168043" y="73444"/>
                    <a:pt x="169895" y="70004"/>
                  </a:cubicBezTo>
                  <a:cubicBezTo>
                    <a:pt x="171747" y="66564"/>
                    <a:pt x="138409" y="66035"/>
                    <a:pt x="112745" y="58891"/>
                  </a:cubicBezTo>
                  <a:cubicBezTo>
                    <a:pt x="87081" y="51747"/>
                    <a:pt x="1885" y="-3286"/>
                    <a:pt x="33" y="1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D60BADD7-085C-4509-BABA-B6574CBBCF17}"/>
                </a:ext>
              </a:extLst>
            </p:cNvPr>
            <p:cNvSpPr/>
            <p:nvPr/>
          </p:nvSpPr>
          <p:spPr>
            <a:xfrm>
              <a:off x="3581388" y="3986212"/>
              <a:ext cx="162548" cy="117554"/>
            </a:xfrm>
            <a:custGeom>
              <a:avLst/>
              <a:gdLst>
                <a:gd name="connsiteX0" fmla="*/ 96850 w 162548"/>
                <a:gd name="connsiteY0" fmla="*/ 1 h 117554"/>
                <a:gd name="connsiteX1" fmla="*/ 104787 w 162548"/>
                <a:gd name="connsiteY1" fmla="*/ 69851 h 117554"/>
                <a:gd name="connsiteX2" fmla="*/ 161937 w 162548"/>
                <a:gd name="connsiteY2" fmla="*/ 117476 h 117554"/>
                <a:gd name="connsiteX3" fmla="*/ 63512 w 162548"/>
                <a:gd name="connsiteY3" fmla="*/ 79376 h 117554"/>
                <a:gd name="connsiteX4" fmla="*/ 12 w 162548"/>
                <a:gd name="connsiteY4" fmla="*/ 15876 h 117554"/>
                <a:gd name="connsiteX5" fmla="*/ 68275 w 162548"/>
                <a:gd name="connsiteY5" fmla="*/ 69851 h 117554"/>
                <a:gd name="connsiteX6" fmla="*/ 98437 w 162548"/>
                <a:gd name="connsiteY6" fmla="*/ 71438 h 117554"/>
                <a:gd name="connsiteX7" fmla="*/ 96850 w 162548"/>
                <a:gd name="connsiteY7" fmla="*/ 1 h 11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548" h="117554">
                  <a:moveTo>
                    <a:pt x="96850" y="1"/>
                  </a:moveTo>
                  <a:cubicBezTo>
                    <a:pt x="97908" y="-264"/>
                    <a:pt x="93939" y="50272"/>
                    <a:pt x="104787" y="69851"/>
                  </a:cubicBezTo>
                  <a:cubicBezTo>
                    <a:pt x="115635" y="89430"/>
                    <a:pt x="168816" y="115889"/>
                    <a:pt x="161937" y="117476"/>
                  </a:cubicBezTo>
                  <a:cubicBezTo>
                    <a:pt x="155058" y="119063"/>
                    <a:pt x="90499" y="96309"/>
                    <a:pt x="63512" y="79376"/>
                  </a:cubicBezTo>
                  <a:cubicBezTo>
                    <a:pt x="36524" y="62443"/>
                    <a:pt x="-782" y="17463"/>
                    <a:pt x="12" y="15876"/>
                  </a:cubicBezTo>
                  <a:cubicBezTo>
                    <a:pt x="806" y="14289"/>
                    <a:pt x="51871" y="60591"/>
                    <a:pt x="68275" y="69851"/>
                  </a:cubicBezTo>
                  <a:cubicBezTo>
                    <a:pt x="84679" y="79111"/>
                    <a:pt x="96056" y="79904"/>
                    <a:pt x="98437" y="71438"/>
                  </a:cubicBezTo>
                  <a:cubicBezTo>
                    <a:pt x="100818" y="62972"/>
                    <a:pt x="95792" y="266"/>
                    <a:pt x="9685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2CC0F77D-5118-453E-98CD-6855CAFD7BB4}"/>
                </a:ext>
              </a:extLst>
            </p:cNvPr>
            <p:cNvSpPr/>
            <p:nvPr/>
          </p:nvSpPr>
          <p:spPr>
            <a:xfrm>
              <a:off x="3519247" y="4013776"/>
              <a:ext cx="122071" cy="113879"/>
            </a:xfrm>
            <a:custGeom>
              <a:avLst/>
              <a:gdLst>
                <a:gd name="connsiteX0" fmla="*/ 19291 w 122071"/>
                <a:gd name="connsiteY0" fmla="*/ 1012 h 113879"/>
                <a:gd name="connsiteX1" fmla="*/ 120891 w 122071"/>
                <a:gd name="connsiteY1" fmla="*/ 110549 h 113879"/>
                <a:gd name="connsiteX2" fmla="*/ 70091 w 122071"/>
                <a:gd name="connsiteY2" fmla="*/ 83562 h 113879"/>
                <a:gd name="connsiteX3" fmla="*/ 241 w 122071"/>
                <a:gd name="connsiteY3" fmla="*/ 62924 h 113879"/>
                <a:gd name="connsiteX4" fmla="*/ 46278 w 122071"/>
                <a:gd name="connsiteY4" fmla="*/ 54987 h 113879"/>
                <a:gd name="connsiteX5" fmla="*/ 19291 w 122071"/>
                <a:gd name="connsiteY5" fmla="*/ 1012 h 11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71" h="113879">
                  <a:moveTo>
                    <a:pt x="19291" y="1012"/>
                  </a:moveTo>
                  <a:cubicBezTo>
                    <a:pt x="31726" y="10272"/>
                    <a:pt x="112424" y="96791"/>
                    <a:pt x="120891" y="110549"/>
                  </a:cubicBezTo>
                  <a:cubicBezTo>
                    <a:pt x="129358" y="124307"/>
                    <a:pt x="90199" y="91499"/>
                    <a:pt x="70091" y="83562"/>
                  </a:cubicBezTo>
                  <a:cubicBezTo>
                    <a:pt x="49983" y="75625"/>
                    <a:pt x="4210" y="67686"/>
                    <a:pt x="241" y="62924"/>
                  </a:cubicBezTo>
                  <a:cubicBezTo>
                    <a:pt x="-3728" y="58162"/>
                    <a:pt x="42574" y="61072"/>
                    <a:pt x="46278" y="54987"/>
                  </a:cubicBezTo>
                  <a:cubicBezTo>
                    <a:pt x="49982" y="48902"/>
                    <a:pt x="6856" y="-8248"/>
                    <a:pt x="19291" y="10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3CF8339A-DDE7-43F0-BE0F-9024353144E4}"/>
                </a:ext>
              </a:extLst>
            </p:cNvPr>
            <p:cNvSpPr/>
            <p:nvPr/>
          </p:nvSpPr>
          <p:spPr>
            <a:xfrm>
              <a:off x="3458910" y="4094145"/>
              <a:ext cx="143499" cy="60377"/>
            </a:xfrm>
            <a:custGeom>
              <a:avLst/>
              <a:gdLst>
                <a:gd name="connsiteX0" fmla="*/ 253 w 143499"/>
                <a:gd name="connsiteY0" fmla="*/ 18 h 60377"/>
                <a:gd name="connsiteX1" fmla="*/ 130428 w 143499"/>
                <a:gd name="connsiteY1" fmla="*/ 38118 h 60377"/>
                <a:gd name="connsiteX2" fmla="*/ 135190 w 143499"/>
                <a:gd name="connsiteY2" fmla="*/ 60343 h 60377"/>
                <a:gd name="connsiteX3" fmla="*/ 97090 w 143499"/>
                <a:gd name="connsiteY3" fmla="*/ 33355 h 60377"/>
                <a:gd name="connsiteX4" fmla="*/ 253 w 143499"/>
                <a:gd name="connsiteY4" fmla="*/ 18 h 6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99" h="60377">
                  <a:moveTo>
                    <a:pt x="253" y="18"/>
                  </a:moveTo>
                  <a:cubicBezTo>
                    <a:pt x="5809" y="812"/>
                    <a:pt x="107939" y="28064"/>
                    <a:pt x="130428" y="38118"/>
                  </a:cubicBezTo>
                  <a:cubicBezTo>
                    <a:pt x="152918" y="48172"/>
                    <a:pt x="140746" y="61137"/>
                    <a:pt x="135190" y="60343"/>
                  </a:cubicBezTo>
                  <a:cubicBezTo>
                    <a:pt x="129634" y="59549"/>
                    <a:pt x="111907" y="41822"/>
                    <a:pt x="97090" y="33355"/>
                  </a:cubicBezTo>
                  <a:cubicBezTo>
                    <a:pt x="82273" y="24888"/>
                    <a:pt x="-5303" y="-776"/>
                    <a:pt x="253" y="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1FBD666A-3A74-4D00-AFF2-4F3517F80D93}"/>
                </a:ext>
              </a:extLst>
            </p:cNvPr>
            <p:cNvSpPr/>
            <p:nvPr/>
          </p:nvSpPr>
          <p:spPr>
            <a:xfrm>
              <a:off x="3427756" y="4111616"/>
              <a:ext cx="128513" cy="71455"/>
            </a:xfrm>
            <a:custGeom>
              <a:avLst/>
              <a:gdLst>
                <a:gd name="connsiteX0" fmla="*/ 128244 w 128513"/>
                <a:gd name="connsiteY0" fmla="*/ 71447 h 71455"/>
                <a:gd name="connsiteX1" fmla="*/ 26644 w 128513"/>
                <a:gd name="connsiteY1" fmla="*/ 34934 h 71455"/>
                <a:gd name="connsiteX2" fmla="*/ 1244 w 128513"/>
                <a:gd name="connsiteY2" fmla="*/ 9 h 71455"/>
                <a:gd name="connsiteX3" fmla="*/ 55219 w 128513"/>
                <a:gd name="connsiteY3" fmla="*/ 31759 h 71455"/>
                <a:gd name="connsiteX4" fmla="*/ 128244 w 128513"/>
                <a:gd name="connsiteY4" fmla="*/ 71447 h 7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13" h="71455">
                  <a:moveTo>
                    <a:pt x="128244" y="71447"/>
                  </a:moveTo>
                  <a:cubicBezTo>
                    <a:pt x="123481" y="71976"/>
                    <a:pt x="47811" y="46840"/>
                    <a:pt x="26644" y="34934"/>
                  </a:cubicBezTo>
                  <a:cubicBezTo>
                    <a:pt x="5477" y="23028"/>
                    <a:pt x="-3519" y="538"/>
                    <a:pt x="1244" y="9"/>
                  </a:cubicBezTo>
                  <a:cubicBezTo>
                    <a:pt x="6006" y="-520"/>
                    <a:pt x="37227" y="21440"/>
                    <a:pt x="55219" y="31759"/>
                  </a:cubicBezTo>
                  <a:cubicBezTo>
                    <a:pt x="73211" y="42078"/>
                    <a:pt x="133007" y="70918"/>
                    <a:pt x="128244" y="714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85FC57AA-1D86-4C69-946D-EC21F180DB4A}"/>
                </a:ext>
              </a:extLst>
            </p:cNvPr>
            <p:cNvSpPr/>
            <p:nvPr/>
          </p:nvSpPr>
          <p:spPr>
            <a:xfrm>
              <a:off x="3405188" y="4146550"/>
              <a:ext cx="42872" cy="60891"/>
            </a:xfrm>
            <a:custGeom>
              <a:avLst/>
              <a:gdLst>
                <a:gd name="connsiteX0" fmla="*/ 0 w 42872"/>
                <a:gd name="connsiteY0" fmla="*/ 0 h 60891"/>
                <a:gd name="connsiteX1" fmla="*/ 42862 w 42872"/>
                <a:gd name="connsiteY1" fmla="*/ 60325 h 60891"/>
                <a:gd name="connsiteX2" fmla="*/ 0 w 42872"/>
                <a:gd name="connsiteY2" fmla="*/ 0 h 6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72" h="60891">
                  <a:moveTo>
                    <a:pt x="0" y="0"/>
                  </a:moveTo>
                  <a:cubicBezTo>
                    <a:pt x="0" y="0"/>
                    <a:pt x="42068" y="52917"/>
                    <a:pt x="42862" y="60325"/>
                  </a:cubicBezTo>
                  <a:cubicBezTo>
                    <a:pt x="43656" y="677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0C72EB9F-E2DA-40F8-9D08-0B729E348F3B}"/>
                </a:ext>
              </a:extLst>
            </p:cNvPr>
            <p:cNvSpPr/>
            <p:nvPr/>
          </p:nvSpPr>
          <p:spPr>
            <a:xfrm>
              <a:off x="3236636" y="3365474"/>
              <a:ext cx="227335" cy="955563"/>
            </a:xfrm>
            <a:custGeom>
              <a:avLst/>
              <a:gdLst>
                <a:gd name="connsiteX0" fmla="*/ 160614 w 227335"/>
                <a:gd name="connsiteY0" fmla="*/ 26 h 955563"/>
                <a:gd name="connsiteX1" fmla="*/ 163789 w 227335"/>
                <a:gd name="connsiteY1" fmla="*/ 214339 h 955563"/>
                <a:gd name="connsiteX2" fmla="*/ 227289 w 227335"/>
                <a:gd name="connsiteY2" fmla="*/ 352451 h 955563"/>
                <a:gd name="connsiteX3" fmla="*/ 171727 w 227335"/>
                <a:gd name="connsiteY3" fmla="*/ 441351 h 955563"/>
                <a:gd name="connsiteX4" fmla="*/ 47902 w 227335"/>
                <a:gd name="connsiteY4" fmla="*/ 769964 h 955563"/>
                <a:gd name="connsiteX5" fmla="*/ 1864 w 227335"/>
                <a:gd name="connsiteY5" fmla="*/ 904901 h 955563"/>
                <a:gd name="connsiteX6" fmla="*/ 16152 w 227335"/>
                <a:gd name="connsiteY6" fmla="*/ 950939 h 955563"/>
                <a:gd name="connsiteX7" fmla="*/ 81239 w 227335"/>
                <a:gd name="connsiteY7" fmla="*/ 803301 h 955563"/>
                <a:gd name="connsiteX8" fmla="*/ 178077 w 227335"/>
                <a:gd name="connsiteY8" fmla="*/ 417539 h 955563"/>
                <a:gd name="connsiteX9" fmla="*/ 225702 w 227335"/>
                <a:gd name="connsiteY9" fmla="*/ 306414 h 955563"/>
                <a:gd name="connsiteX10" fmla="*/ 197127 w 227335"/>
                <a:gd name="connsiteY10" fmla="*/ 228626 h 955563"/>
                <a:gd name="connsiteX11" fmla="*/ 160614 w 227335"/>
                <a:gd name="connsiteY11" fmla="*/ 26 h 95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335" h="955563">
                  <a:moveTo>
                    <a:pt x="160614" y="26"/>
                  </a:moveTo>
                  <a:cubicBezTo>
                    <a:pt x="155058" y="-2355"/>
                    <a:pt x="152677" y="155602"/>
                    <a:pt x="163789" y="214339"/>
                  </a:cubicBezTo>
                  <a:cubicBezTo>
                    <a:pt x="174901" y="273076"/>
                    <a:pt x="225966" y="314616"/>
                    <a:pt x="227289" y="352451"/>
                  </a:cubicBezTo>
                  <a:cubicBezTo>
                    <a:pt x="228612" y="390286"/>
                    <a:pt x="201625" y="371766"/>
                    <a:pt x="171727" y="441351"/>
                  </a:cubicBezTo>
                  <a:cubicBezTo>
                    <a:pt x="141829" y="510936"/>
                    <a:pt x="76212" y="692706"/>
                    <a:pt x="47902" y="769964"/>
                  </a:cubicBezTo>
                  <a:cubicBezTo>
                    <a:pt x="19591" y="847222"/>
                    <a:pt x="7156" y="874739"/>
                    <a:pt x="1864" y="904901"/>
                  </a:cubicBezTo>
                  <a:cubicBezTo>
                    <a:pt x="-3428" y="935063"/>
                    <a:pt x="2923" y="967872"/>
                    <a:pt x="16152" y="950939"/>
                  </a:cubicBezTo>
                  <a:cubicBezTo>
                    <a:pt x="29381" y="934006"/>
                    <a:pt x="54251" y="892201"/>
                    <a:pt x="81239" y="803301"/>
                  </a:cubicBezTo>
                  <a:cubicBezTo>
                    <a:pt x="108226" y="714401"/>
                    <a:pt x="154000" y="500354"/>
                    <a:pt x="178077" y="417539"/>
                  </a:cubicBezTo>
                  <a:cubicBezTo>
                    <a:pt x="202154" y="334725"/>
                    <a:pt x="222527" y="337899"/>
                    <a:pt x="225702" y="306414"/>
                  </a:cubicBezTo>
                  <a:cubicBezTo>
                    <a:pt x="228877" y="274929"/>
                    <a:pt x="207710" y="275722"/>
                    <a:pt x="197127" y="228626"/>
                  </a:cubicBezTo>
                  <a:cubicBezTo>
                    <a:pt x="186544" y="181530"/>
                    <a:pt x="166170" y="2407"/>
                    <a:pt x="160614" y="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CE5DB4CC-6C06-4A4F-A985-833F9D887011}"/>
                </a:ext>
              </a:extLst>
            </p:cNvPr>
            <p:cNvSpPr/>
            <p:nvPr/>
          </p:nvSpPr>
          <p:spPr>
            <a:xfrm>
              <a:off x="3343433" y="3873017"/>
              <a:ext cx="196860" cy="395978"/>
            </a:xfrm>
            <a:custGeom>
              <a:avLst/>
              <a:gdLst>
                <a:gd name="connsiteX0" fmla="*/ 83980 w 196860"/>
                <a:gd name="connsiteY0" fmla="*/ 395771 h 395978"/>
                <a:gd name="connsiteX1" fmla="*/ 4605 w 196860"/>
                <a:gd name="connsiteY1" fmla="*/ 324333 h 395978"/>
                <a:gd name="connsiteX2" fmla="*/ 115730 w 196860"/>
                <a:gd name="connsiteY2" fmla="*/ 149708 h 395978"/>
                <a:gd name="connsiteX3" fmla="*/ 193517 w 196860"/>
                <a:gd name="connsiteY3" fmla="*/ 3658 h 395978"/>
                <a:gd name="connsiteX4" fmla="*/ 3017 w 196860"/>
                <a:gd name="connsiteY4" fmla="*/ 305283 h 395978"/>
                <a:gd name="connsiteX5" fmla="*/ 83980 w 196860"/>
                <a:gd name="connsiteY5" fmla="*/ 395771 h 39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860" h="395978">
                  <a:moveTo>
                    <a:pt x="83980" y="395771"/>
                  </a:moveTo>
                  <a:cubicBezTo>
                    <a:pt x="84245" y="398946"/>
                    <a:pt x="-687" y="365343"/>
                    <a:pt x="4605" y="324333"/>
                  </a:cubicBezTo>
                  <a:cubicBezTo>
                    <a:pt x="9897" y="283323"/>
                    <a:pt x="84245" y="203154"/>
                    <a:pt x="115730" y="149708"/>
                  </a:cubicBezTo>
                  <a:cubicBezTo>
                    <a:pt x="147215" y="96262"/>
                    <a:pt x="212303" y="-22271"/>
                    <a:pt x="193517" y="3658"/>
                  </a:cubicBezTo>
                  <a:cubicBezTo>
                    <a:pt x="174732" y="29587"/>
                    <a:pt x="24713" y="241254"/>
                    <a:pt x="3017" y="305283"/>
                  </a:cubicBezTo>
                  <a:cubicBezTo>
                    <a:pt x="-18679" y="369312"/>
                    <a:pt x="83715" y="392596"/>
                    <a:pt x="83980" y="3957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242DC315-A02A-4883-83E5-766B1916DFA8}"/>
                </a:ext>
              </a:extLst>
            </p:cNvPr>
            <p:cNvSpPr/>
            <p:nvPr/>
          </p:nvSpPr>
          <p:spPr>
            <a:xfrm>
              <a:off x="3238088" y="4317617"/>
              <a:ext cx="30585" cy="142155"/>
            </a:xfrm>
            <a:custGeom>
              <a:avLst/>
              <a:gdLst>
                <a:gd name="connsiteX0" fmla="*/ 6762 w 30585"/>
                <a:gd name="connsiteY0" fmla="*/ 383 h 142155"/>
                <a:gd name="connsiteX1" fmla="*/ 30575 w 30585"/>
                <a:gd name="connsiteY1" fmla="*/ 138496 h 142155"/>
                <a:gd name="connsiteX2" fmla="*/ 3587 w 30585"/>
                <a:gd name="connsiteY2" fmla="*/ 97221 h 142155"/>
                <a:gd name="connsiteX3" fmla="*/ 6762 w 30585"/>
                <a:gd name="connsiteY3" fmla="*/ 383 h 14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85" h="142155">
                  <a:moveTo>
                    <a:pt x="6762" y="383"/>
                  </a:moveTo>
                  <a:cubicBezTo>
                    <a:pt x="11260" y="7262"/>
                    <a:pt x="31104" y="122356"/>
                    <a:pt x="30575" y="138496"/>
                  </a:cubicBezTo>
                  <a:cubicBezTo>
                    <a:pt x="30046" y="154636"/>
                    <a:pt x="11260" y="113096"/>
                    <a:pt x="3587" y="97221"/>
                  </a:cubicBezTo>
                  <a:cubicBezTo>
                    <a:pt x="-4086" y="81346"/>
                    <a:pt x="2264" y="-6496"/>
                    <a:pt x="6762" y="3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53F01701-5F23-4C07-A41D-26238DBA3506}"/>
                </a:ext>
              </a:extLst>
            </p:cNvPr>
            <p:cNvSpPr/>
            <p:nvPr/>
          </p:nvSpPr>
          <p:spPr>
            <a:xfrm>
              <a:off x="3317889" y="4246260"/>
              <a:ext cx="57325" cy="81459"/>
            </a:xfrm>
            <a:custGeom>
              <a:avLst/>
              <a:gdLst>
                <a:gd name="connsiteX0" fmla="*/ 1574 w 57325"/>
                <a:gd name="connsiteY0" fmla="*/ 303 h 81459"/>
                <a:gd name="connsiteX1" fmla="*/ 57136 w 57325"/>
                <a:gd name="connsiteY1" fmla="*/ 79678 h 81459"/>
                <a:gd name="connsiteX2" fmla="*/ 19036 w 57325"/>
                <a:gd name="connsiteY2" fmla="*/ 52690 h 81459"/>
                <a:gd name="connsiteX3" fmla="*/ 1574 w 57325"/>
                <a:gd name="connsiteY3" fmla="*/ 303 h 8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25" h="81459">
                  <a:moveTo>
                    <a:pt x="1574" y="303"/>
                  </a:moveTo>
                  <a:cubicBezTo>
                    <a:pt x="7924" y="4801"/>
                    <a:pt x="54226" y="70947"/>
                    <a:pt x="57136" y="79678"/>
                  </a:cubicBezTo>
                  <a:cubicBezTo>
                    <a:pt x="60046" y="88409"/>
                    <a:pt x="28561" y="62744"/>
                    <a:pt x="19036" y="52690"/>
                  </a:cubicBezTo>
                  <a:cubicBezTo>
                    <a:pt x="9511" y="42636"/>
                    <a:pt x="-4776" y="-4195"/>
                    <a:pt x="1574" y="3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56566419-8CEB-49AE-9A61-0770E4A44A69}"/>
                </a:ext>
              </a:extLst>
            </p:cNvPr>
            <p:cNvSpPr/>
            <p:nvPr/>
          </p:nvSpPr>
          <p:spPr>
            <a:xfrm>
              <a:off x="3267164" y="4294188"/>
              <a:ext cx="62465" cy="165627"/>
            </a:xfrm>
            <a:custGeom>
              <a:avLst/>
              <a:gdLst>
                <a:gd name="connsiteX0" fmla="*/ 44361 w 62465"/>
                <a:gd name="connsiteY0" fmla="*/ 0 h 165627"/>
                <a:gd name="connsiteX1" fmla="*/ 4674 w 62465"/>
                <a:gd name="connsiteY1" fmla="*/ 80962 h 165627"/>
                <a:gd name="connsiteX2" fmla="*/ 6261 w 62465"/>
                <a:gd name="connsiteY2" fmla="*/ 111125 h 165627"/>
                <a:gd name="connsiteX3" fmla="*/ 53886 w 62465"/>
                <a:gd name="connsiteY3" fmla="*/ 130175 h 165627"/>
                <a:gd name="connsiteX4" fmla="*/ 50711 w 62465"/>
                <a:gd name="connsiteY4" fmla="*/ 165100 h 165627"/>
                <a:gd name="connsiteX5" fmla="*/ 61824 w 62465"/>
                <a:gd name="connsiteY5" fmla="*/ 149225 h 165627"/>
                <a:gd name="connsiteX6" fmla="*/ 28486 w 62465"/>
                <a:gd name="connsiteY6" fmla="*/ 122237 h 165627"/>
                <a:gd name="connsiteX7" fmla="*/ 12611 w 62465"/>
                <a:gd name="connsiteY7" fmla="*/ 82550 h 165627"/>
                <a:gd name="connsiteX8" fmla="*/ 44361 w 62465"/>
                <a:gd name="connsiteY8" fmla="*/ 0 h 16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5" h="165627">
                  <a:moveTo>
                    <a:pt x="44361" y="0"/>
                  </a:moveTo>
                  <a:cubicBezTo>
                    <a:pt x="43038" y="-265"/>
                    <a:pt x="11024" y="62441"/>
                    <a:pt x="4674" y="80962"/>
                  </a:cubicBezTo>
                  <a:cubicBezTo>
                    <a:pt x="-1676" y="99483"/>
                    <a:pt x="-1941" y="102923"/>
                    <a:pt x="6261" y="111125"/>
                  </a:cubicBezTo>
                  <a:cubicBezTo>
                    <a:pt x="14463" y="119327"/>
                    <a:pt x="46478" y="121179"/>
                    <a:pt x="53886" y="130175"/>
                  </a:cubicBezTo>
                  <a:cubicBezTo>
                    <a:pt x="61294" y="139171"/>
                    <a:pt x="49388" y="161925"/>
                    <a:pt x="50711" y="165100"/>
                  </a:cubicBezTo>
                  <a:cubicBezTo>
                    <a:pt x="52034" y="168275"/>
                    <a:pt x="65528" y="156369"/>
                    <a:pt x="61824" y="149225"/>
                  </a:cubicBezTo>
                  <a:cubicBezTo>
                    <a:pt x="58120" y="142081"/>
                    <a:pt x="36688" y="133350"/>
                    <a:pt x="28486" y="122237"/>
                  </a:cubicBezTo>
                  <a:cubicBezTo>
                    <a:pt x="20284" y="111125"/>
                    <a:pt x="13669" y="98425"/>
                    <a:pt x="12611" y="82550"/>
                  </a:cubicBezTo>
                  <a:cubicBezTo>
                    <a:pt x="11553" y="66675"/>
                    <a:pt x="45684" y="265"/>
                    <a:pt x="4436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C3FEE1C3-CA76-4A2A-B231-20ADBFB9C9ED}"/>
                </a:ext>
              </a:extLst>
            </p:cNvPr>
            <p:cNvSpPr/>
            <p:nvPr/>
          </p:nvSpPr>
          <p:spPr>
            <a:xfrm>
              <a:off x="3524229" y="3589338"/>
              <a:ext cx="125671" cy="332170"/>
            </a:xfrm>
            <a:custGeom>
              <a:avLst/>
              <a:gdLst>
                <a:gd name="connsiteX0" fmla="*/ 80984 w 125671"/>
                <a:gd name="connsiteY0" fmla="*/ 0 h 332170"/>
                <a:gd name="connsiteX1" fmla="*/ 125434 w 125671"/>
                <a:gd name="connsiteY1" fmla="*/ 82550 h 332170"/>
                <a:gd name="connsiteX2" fmla="*/ 58759 w 125671"/>
                <a:gd name="connsiteY2" fmla="*/ 228600 h 332170"/>
                <a:gd name="connsiteX3" fmla="*/ 21 w 125671"/>
                <a:gd name="connsiteY3" fmla="*/ 331787 h 332170"/>
                <a:gd name="connsiteX4" fmla="*/ 65109 w 125671"/>
                <a:gd name="connsiteY4" fmla="*/ 192087 h 332170"/>
                <a:gd name="connsiteX5" fmla="*/ 74634 w 125671"/>
                <a:gd name="connsiteY5" fmla="*/ 146050 h 332170"/>
                <a:gd name="connsiteX6" fmla="*/ 74634 w 125671"/>
                <a:gd name="connsiteY6" fmla="*/ 96837 h 332170"/>
                <a:gd name="connsiteX7" fmla="*/ 80984 w 125671"/>
                <a:gd name="connsiteY7" fmla="*/ 80962 h 332170"/>
                <a:gd name="connsiteX8" fmla="*/ 80984 w 125671"/>
                <a:gd name="connsiteY8" fmla="*/ 0 h 33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671" h="332170">
                  <a:moveTo>
                    <a:pt x="80984" y="0"/>
                  </a:moveTo>
                  <a:cubicBezTo>
                    <a:pt x="88392" y="265"/>
                    <a:pt x="129138" y="44450"/>
                    <a:pt x="125434" y="82550"/>
                  </a:cubicBezTo>
                  <a:cubicBezTo>
                    <a:pt x="121730" y="120650"/>
                    <a:pt x="79661" y="187061"/>
                    <a:pt x="58759" y="228600"/>
                  </a:cubicBezTo>
                  <a:cubicBezTo>
                    <a:pt x="37857" y="270139"/>
                    <a:pt x="-1037" y="337873"/>
                    <a:pt x="21" y="331787"/>
                  </a:cubicBezTo>
                  <a:cubicBezTo>
                    <a:pt x="1079" y="325702"/>
                    <a:pt x="52674" y="223043"/>
                    <a:pt x="65109" y="192087"/>
                  </a:cubicBezTo>
                  <a:cubicBezTo>
                    <a:pt x="77544" y="161131"/>
                    <a:pt x="73046" y="161925"/>
                    <a:pt x="74634" y="146050"/>
                  </a:cubicBezTo>
                  <a:cubicBezTo>
                    <a:pt x="76221" y="130175"/>
                    <a:pt x="73576" y="107685"/>
                    <a:pt x="74634" y="96837"/>
                  </a:cubicBezTo>
                  <a:cubicBezTo>
                    <a:pt x="75692" y="85989"/>
                    <a:pt x="76222" y="90751"/>
                    <a:pt x="80984" y="80962"/>
                  </a:cubicBezTo>
                  <a:cubicBezTo>
                    <a:pt x="85746" y="71173"/>
                    <a:pt x="73576" y="-265"/>
                    <a:pt x="8098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E34B50DD-AD3B-49B4-BC44-98E0F5CE554F}"/>
                </a:ext>
              </a:extLst>
            </p:cNvPr>
            <p:cNvSpPr/>
            <p:nvPr/>
          </p:nvSpPr>
          <p:spPr>
            <a:xfrm>
              <a:off x="3302087" y="3145823"/>
              <a:ext cx="425396" cy="281529"/>
            </a:xfrm>
            <a:custGeom>
              <a:avLst/>
              <a:gdLst>
                <a:gd name="connsiteX0" fmla="*/ 423776 w 425396"/>
                <a:gd name="connsiteY0" fmla="*/ 602 h 281529"/>
                <a:gd name="connsiteX1" fmla="*/ 133263 w 425396"/>
                <a:gd name="connsiteY1" fmla="*/ 84740 h 281529"/>
                <a:gd name="connsiteX2" fmla="*/ 15788 w 425396"/>
                <a:gd name="connsiteY2" fmla="*/ 240315 h 281529"/>
                <a:gd name="connsiteX3" fmla="*/ 6263 w 425396"/>
                <a:gd name="connsiteY3" fmla="*/ 280002 h 281529"/>
                <a:gd name="connsiteX4" fmla="*/ 63413 w 425396"/>
                <a:gd name="connsiteY4" fmla="*/ 202215 h 281529"/>
                <a:gd name="connsiteX5" fmla="*/ 104688 w 425396"/>
                <a:gd name="connsiteY5" fmla="*/ 118077 h 281529"/>
                <a:gd name="connsiteX6" fmla="*/ 245976 w 425396"/>
                <a:gd name="connsiteY6" fmla="*/ 49815 h 281529"/>
                <a:gd name="connsiteX7" fmla="*/ 423776 w 425396"/>
                <a:gd name="connsiteY7" fmla="*/ 602 h 28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396" h="281529">
                  <a:moveTo>
                    <a:pt x="423776" y="602"/>
                  </a:moveTo>
                  <a:cubicBezTo>
                    <a:pt x="404991" y="6423"/>
                    <a:pt x="201261" y="44788"/>
                    <a:pt x="133263" y="84740"/>
                  </a:cubicBezTo>
                  <a:cubicBezTo>
                    <a:pt x="65265" y="124692"/>
                    <a:pt x="36955" y="207771"/>
                    <a:pt x="15788" y="240315"/>
                  </a:cubicBezTo>
                  <a:cubicBezTo>
                    <a:pt x="-5379" y="272859"/>
                    <a:pt x="-1674" y="286352"/>
                    <a:pt x="6263" y="280002"/>
                  </a:cubicBezTo>
                  <a:cubicBezTo>
                    <a:pt x="14200" y="273652"/>
                    <a:pt x="47009" y="229202"/>
                    <a:pt x="63413" y="202215"/>
                  </a:cubicBezTo>
                  <a:cubicBezTo>
                    <a:pt x="79817" y="175228"/>
                    <a:pt x="74261" y="143477"/>
                    <a:pt x="104688" y="118077"/>
                  </a:cubicBezTo>
                  <a:cubicBezTo>
                    <a:pt x="135115" y="92677"/>
                    <a:pt x="199145" y="67013"/>
                    <a:pt x="245976" y="49815"/>
                  </a:cubicBezTo>
                  <a:cubicBezTo>
                    <a:pt x="292807" y="32617"/>
                    <a:pt x="442561" y="-5219"/>
                    <a:pt x="423776" y="6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4B55A12F-F077-4F0C-83A5-7E387D05F904}"/>
                </a:ext>
              </a:extLst>
            </p:cNvPr>
            <p:cNvSpPr/>
            <p:nvPr/>
          </p:nvSpPr>
          <p:spPr>
            <a:xfrm>
              <a:off x="3577169" y="3174550"/>
              <a:ext cx="153600" cy="359079"/>
            </a:xfrm>
            <a:custGeom>
              <a:avLst/>
              <a:gdLst>
                <a:gd name="connsiteX0" fmla="*/ 85194 w 153600"/>
                <a:gd name="connsiteY0" fmla="*/ 5213 h 359079"/>
                <a:gd name="connsiteX1" fmla="*/ 4231 w 153600"/>
                <a:gd name="connsiteY1" fmla="*/ 210000 h 359079"/>
                <a:gd name="connsiteX2" fmla="*/ 153456 w 153600"/>
                <a:gd name="connsiteY2" fmla="*/ 357638 h 359079"/>
                <a:gd name="connsiteX3" fmla="*/ 31219 w 153600"/>
                <a:gd name="connsiteY3" fmla="*/ 278263 h 359079"/>
                <a:gd name="connsiteX4" fmla="*/ 2644 w 153600"/>
                <a:gd name="connsiteY4" fmla="*/ 165550 h 359079"/>
                <a:gd name="connsiteX5" fmla="*/ 8994 w 153600"/>
                <a:gd name="connsiteY5" fmla="*/ 68713 h 359079"/>
                <a:gd name="connsiteX6" fmla="*/ 85194 w 153600"/>
                <a:gd name="connsiteY6" fmla="*/ 5213 h 35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600" h="359079">
                  <a:moveTo>
                    <a:pt x="85194" y="5213"/>
                  </a:moveTo>
                  <a:cubicBezTo>
                    <a:pt x="84400" y="28761"/>
                    <a:pt x="-7146" y="151263"/>
                    <a:pt x="4231" y="210000"/>
                  </a:cubicBezTo>
                  <a:cubicBezTo>
                    <a:pt x="15608" y="268737"/>
                    <a:pt x="148958" y="346261"/>
                    <a:pt x="153456" y="357638"/>
                  </a:cubicBezTo>
                  <a:cubicBezTo>
                    <a:pt x="157954" y="369015"/>
                    <a:pt x="56354" y="310278"/>
                    <a:pt x="31219" y="278263"/>
                  </a:cubicBezTo>
                  <a:cubicBezTo>
                    <a:pt x="6084" y="246248"/>
                    <a:pt x="6348" y="200475"/>
                    <a:pt x="2644" y="165550"/>
                  </a:cubicBezTo>
                  <a:cubicBezTo>
                    <a:pt x="-1060" y="130625"/>
                    <a:pt x="-2383" y="93319"/>
                    <a:pt x="8994" y="68713"/>
                  </a:cubicBezTo>
                  <a:cubicBezTo>
                    <a:pt x="20371" y="44107"/>
                    <a:pt x="85988" y="-18335"/>
                    <a:pt x="85194" y="52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ACE2BBE5-616A-4F5E-BF64-0685F5E3AEEA}"/>
                </a:ext>
              </a:extLst>
            </p:cNvPr>
            <p:cNvSpPr/>
            <p:nvPr/>
          </p:nvSpPr>
          <p:spPr>
            <a:xfrm>
              <a:off x="3444495" y="3708182"/>
              <a:ext cx="300463" cy="409605"/>
            </a:xfrm>
            <a:custGeom>
              <a:avLst/>
              <a:gdLst>
                <a:gd name="connsiteX0" fmla="*/ 298830 w 300463"/>
                <a:gd name="connsiteY0" fmla="*/ 4981 h 409605"/>
                <a:gd name="connsiteX1" fmla="*/ 203580 w 300463"/>
                <a:gd name="connsiteY1" fmla="*/ 216118 h 409605"/>
                <a:gd name="connsiteX2" fmla="*/ 380 w 300463"/>
                <a:gd name="connsiteY2" fmla="*/ 408206 h 409605"/>
                <a:gd name="connsiteX3" fmla="*/ 155955 w 300463"/>
                <a:gd name="connsiteY3" fmla="*/ 295493 h 409605"/>
                <a:gd name="connsiteX4" fmla="*/ 270255 w 300463"/>
                <a:gd name="connsiteY4" fmla="*/ 155793 h 409605"/>
                <a:gd name="connsiteX5" fmla="*/ 263905 w 300463"/>
                <a:gd name="connsiteY5" fmla="*/ 73243 h 409605"/>
                <a:gd name="connsiteX6" fmla="*/ 298830 w 300463"/>
                <a:gd name="connsiteY6" fmla="*/ 4981 h 40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463" h="409605">
                  <a:moveTo>
                    <a:pt x="298830" y="4981"/>
                  </a:moveTo>
                  <a:cubicBezTo>
                    <a:pt x="288776" y="28793"/>
                    <a:pt x="253322" y="148914"/>
                    <a:pt x="203580" y="216118"/>
                  </a:cubicBezTo>
                  <a:cubicBezTo>
                    <a:pt x="153838" y="283322"/>
                    <a:pt x="8317" y="394977"/>
                    <a:pt x="380" y="408206"/>
                  </a:cubicBezTo>
                  <a:cubicBezTo>
                    <a:pt x="-7557" y="421435"/>
                    <a:pt x="110976" y="337562"/>
                    <a:pt x="155955" y="295493"/>
                  </a:cubicBezTo>
                  <a:cubicBezTo>
                    <a:pt x="200934" y="253424"/>
                    <a:pt x="252263" y="192835"/>
                    <a:pt x="270255" y="155793"/>
                  </a:cubicBezTo>
                  <a:cubicBezTo>
                    <a:pt x="288247" y="118751"/>
                    <a:pt x="258349" y="97320"/>
                    <a:pt x="263905" y="73243"/>
                  </a:cubicBezTo>
                  <a:cubicBezTo>
                    <a:pt x="269461" y="49166"/>
                    <a:pt x="308884" y="-18831"/>
                    <a:pt x="298830" y="49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1DACA0D0-83B9-4636-B8DF-7044A7BB611F}"/>
                </a:ext>
              </a:extLst>
            </p:cNvPr>
            <p:cNvSpPr/>
            <p:nvPr/>
          </p:nvSpPr>
          <p:spPr>
            <a:xfrm>
              <a:off x="3787233" y="3711371"/>
              <a:ext cx="133030" cy="301888"/>
            </a:xfrm>
            <a:custGeom>
              <a:avLst/>
              <a:gdLst>
                <a:gd name="connsiteX0" fmla="*/ 542 w 133030"/>
                <a:gd name="connsiteY0" fmla="*/ 204 h 301888"/>
                <a:gd name="connsiteX1" fmla="*/ 41817 w 133030"/>
                <a:gd name="connsiteY1" fmla="*/ 98629 h 301888"/>
                <a:gd name="connsiteX2" fmla="*/ 129130 w 133030"/>
                <a:gd name="connsiteY2" fmla="*/ 192292 h 301888"/>
                <a:gd name="connsiteX3" fmla="*/ 116430 w 133030"/>
                <a:gd name="connsiteY3" fmla="*/ 282779 h 301888"/>
                <a:gd name="connsiteX4" fmla="*/ 103730 w 133030"/>
                <a:gd name="connsiteY4" fmla="*/ 295479 h 301888"/>
                <a:gd name="connsiteX5" fmla="*/ 127542 w 133030"/>
                <a:gd name="connsiteY5" fmla="*/ 203404 h 301888"/>
                <a:gd name="connsiteX6" fmla="*/ 68805 w 133030"/>
                <a:gd name="connsiteY6" fmla="*/ 125617 h 301888"/>
                <a:gd name="connsiteX7" fmla="*/ 542 w 133030"/>
                <a:gd name="connsiteY7" fmla="*/ 204 h 30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030" h="301888">
                  <a:moveTo>
                    <a:pt x="542" y="204"/>
                  </a:moveTo>
                  <a:cubicBezTo>
                    <a:pt x="-3956" y="-4294"/>
                    <a:pt x="20386" y="66614"/>
                    <a:pt x="41817" y="98629"/>
                  </a:cubicBezTo>
                  <a:cubicBezTo>
                    <a:pt x="63248" y="130644"/>
                    <a:pt x="116695" y="161600"/>
                    <a:pt x="129130" y="192292"/>
                  </a:cubicBezTo>
                  <a:cubicBezTo>
                    <a:pt x="141566" y="222984"/>
                    <a:pt x="120663" y="265581"/>
                    <a:pt x="116430" y="282779"/>
                  </a:cubicBezTo>
                  <a:cubicBezTo>
                    <a:pt x="112197" y="299977"/>
                    <a:pt x="101878" y="308708"/>
                    <a:pt x="103730" y="295479"/>
                  </a:cubicBezTo>
                  <a:cubicBezTo>
                    <a:pt x="105582" y="282250"/>
                    <a:pt x="133363" y="231714"/>
                    <a:pt x="127542" y="203404"/>
                  </a:cubicBezTo>
                  <a:cubicBezTo>
                    <a:pt x="121721" y="175094"/>
                    <a:pt x="91030" y="157367"/>
                    <a:pt x="68805" y="125617"/>
                  </a:cubicBezTo>
                  <a:cubicBezTo>
                    <a:pt x="46580" y="93867"/>
                    <a:pt x="5040" y="4702"/>
                    <a:pt x="542" y="2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293618D1-1D4E-4D7C-AB38-FF71EFB8C15D}"/>
                </a:ext>
              </a:extLst>
            </p:cNvPr>
            <p:cNvSpPr/>
            <p:nvPr/>
          </p:nvSpPr>
          <p:spPr>
            <a:xfrm>
              <a:off x="3868348" y="3561998"/>
              <a:ext cx="127214" cy="482202"/>
            </a:xfrm>
            <a:custGeom>
              <a:avLst/>
              <a:gdLst>
                <a:gd name="connsiteX0" fmla="*/ 98815 w 127214"/>
                <a:gd name="connsiteY0" fmla="*/ 352 h 482202"/>
                <a:gd name="connsiteX1" fmla="*/ 5152 w 127214"/>
                <a:gd name="connsiteY1" fmla="*/ 35277 h 482202"/>
                <a:gd name="connsiteX2" fmla="*/ 17852 w 127214"/>
                <a:gd name="connsiteY2" fmla="*/ 189265 h 482202"/>
                <a:gd name="connsiteX3" fmla="*/ 65477 w 127214"/>
                <a:gd name="connsiteY3" fmla="*/ 249590 h 482202"/>
                <a:gd name="connsiteX4" fmla="*/ 17852 w 127214"/>
                <a:gd name="connsiteY4" fmla="*/ 271815 h 482202"/>
                <a:gd name="connsiteX5" fmla="*/ 101990 w 127214"/>
                <a:gd name="connsiteY5" fmla="*/ 271815 h 482202"/>
                <a:gd name="connsiteX6" fmla="*/ 125802 w 127214"/>
                <a:gd name="connsiteY6" fmla="*/ 367065 h 482202"/>
                <a:gd name="connsiteX7" fmla="*/ 117865 w 127214"/>
                <a:gd name="connsiteY7" fmla="*/ 435327 h 482202"/>
                <a:gd name="connsiteX8" fmla="*/ 63890 w 127214"/>
                <a:gd name="connsiteY8" fmla="*/ 481365 h 482202"/>
                <a:gd name="connsiteX9" fmla="*/ 116277 w 127214"/>
                <a:gd name="connsiteY9" fmla="*/ 459140 h 482202"/>
                <a:gd name="connsiteX10" fmla="*/ 121040 w 127214"/>
                <a:gd name="connsiteY10" fmla="*/ 387702 h 482202"/>
                <a:gd name="connsiteX11" fmla="*/ 105165 w 127214"/>
                <a:gd name="connsiteY11" fmla="*/ 324202 h 482202"/>
                <a:gd name="connsiteX12" fmla="*/ 105165 w 127214"/>
                <a:gd name="connsiteY12" fmla="*/ 268640 h 482202"/>
                <a:gd name="connsiteX13" fmla="*/ 59127 w 127214"/>
                <a:gd name="connsiteY13" fmla="*/ 217840 h 482202"/>
                <a:gd name="connsiteX14" fmla="*/ 14677 w 127214"/>
                <a:gd name="connsiteY14" fmla="*/ 103540 h 482202"/>
                <a:gd name="connsiteX15" fmla="*/ 36902 w 127214"/>
                <a:gd name="connsiteY15" fmla="*/ 22577 h 482202"/>
                <a:gd name="connsiteX16" fmla="*/ 98815 w 127214"/>
                <a:gd name="connsiteY16" fmla="*/ 352 h 48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214" h="482202">
                  <a:moveTo>
                    <a:pt x="98815" y="352"/>
                  </a:moveTo>
                  <a:cubicBezTo>
                    <a:pt x="93523" y="2469"/>
                    <a:pt x="18646" y="3792"/>
                    <a:pt x="5152" y="35277"/>
                  </a:cubicBezTo>
                  <a:cubicBezTo>
                    <a:pt x="-8342" y="66762"/>
                    <a:pt x="7798" y="153546"/>
                    <a:pt x="17852" y="189265"/>
                  </a:cubicBezTo>
                  <a:cubicBezTo>
                    <a:pt x="27906" y="224984"/>
                    <a:pt x="65477" y="235832"/>
                    <a:pt x="65477" y="249590"/>
                  </a:cubicBezTo>
                  <a:cubicBezTo>
                    <a:pt x="65477" y="263348"/>
                    <a:pt x="11766" y="268111"/>
                    <a:pt x="17852" y="271815"/>
                  </a:cubicBezTo>
                  <a:cubicBezTo>
                    <a:pt x="23937" y="275519"/>
                    <a:pt x="83998" y="255940"/>
                    <a:pt x="101990" y="271815"/>
                  </a:cubicBezTo>
                  <a:cubicBezTo>
                    <a:pt x="119982" y="287690"/>
                    <a:pt x="123156" y="339813"/>
                    <a:pt x="125802" y="367065"/>
                  </a:cubicBezTo>
                  <a:cubicBezTo>
                    <a:pt x="128448" y="394317"/>
                    <a:pt x="128184" y="416277"/>
                    <a:pt x="117865" y="435327"/>
                  </a:cubicBezTo>
                  <a:cubicBezTo>
                    <a:pt x="107546" y="454377"/>
                    <a:pt x="64155" y="477396"/>
                    <a:pt x="63890" y="481365"/>
                  </a:cubicBezTo>
                  <a:cubicBezTo>
                    <a:pt x="63625" y="485334"/>
                    <a:pt x="106752" y="474750"/>
                    <a:pt x="116277" y="459140"/>
                  </a:cubicBezTo>
                  <a:cubicBezTo>
                    <a:pt x="125802" y="443530"/>
                    <a:pt x="122892" y="410192"/>
                    <a:pt x="121040" y="387702"/>
                  </a:cubicBezTo>
                  <a:cubicBezTo>
                    <a:pt x="119188" y="365212"/>
                    <a:pt x="107811" y="344046"/>
                    <a:pt x="105165" y="324202"/>
                  </a:cubicBezTo>
                  <a:cubicBezTo>
                    <a:pt x="102519" y="304358"/>
                    <a:pt x="112838" y="286367"/>
                    <a:pt x="105165" y="268640"/>
                  </a:cubicBezTo>
                  <a:cubicBezTo>
                    <a:pt x="97492" y="250913"/>
                    <a:pt x="74208" y="245357"/>
                    <a:pt x="59127" y="217840"/>
                  </a:cubicBezTo>
                  <a:cubicBezTo>
                    <a:pt x="44046" y="190323"/>
                    <a:pt x="18381" y="136084"/>
                    <a:pt x="14677" y="103540"/>
                  </a:cubicBezTo>
                  <a:cubicBezTo>
                    <a:pt x="10973" y="70996"/>
                    <a:pt x="29758" y="39510"/>
                    <a:pt x="36902" y="22577"/>
                  </a:cubicBezTo>
                  <a:cubicBezTo>
                    <a:pt x="44046" y="5644"/>
                    <a:pt x="104107" y="-1765"/>
                    <a:pt x="98815" y="3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9EF6BC6A-21BB-4616-AA1A-20803E6F9F04}"/>
                </a:ext>
              </a:extLst>
            </p:cNvPr>
            <p:cNvSpPr/>
            <p:nvPr/>
          </p:nvSpPr>
          <p:spPr>
            <a:xfrm>
              <a:off x="3785950" y="3503999"/>
              <a:ext cx="174583" cy="93342"/>
            </a:xfrm>
            <a:custGeom>
              <a:avLst/>
              <a:gdLst>
                <a:gd name="connsiteX0" fmla="*/ 173275 w 174583"/>
                <a:gd name="connsiteY0" fmla="*/ 13901 h 93342"/>
                <a:gd name="connsiteX1" fmla="*/ 22463 w 174583"/>
                <a:gd name="connsiteY1" fmla="*/ 18664 h 93342"/>
                <a:gd name="connsiteX2" fmla="*/ 3413 w 174583"/>
                <a:gd name="connsiteY2" fmla="*/ 93276 h 93342"/>
                <a:gd name="connsiteX3" fmla="*/ 49450 w 174583"/>
                <a:gd name="connsiteY3" fmla="*/ 31364 h 93342"/>
                <a:gd name="connsiteX4" fmla="*/ 93900 w 174583"/>
                <a:gd name="connsiteY4" fmla="*/ 1201 h 93342"/>
                <a:gd name="connsiteX5" fmla="*/ 173275 w 174583"/>
                <a:gd name="connsiteY5" fmla="*/ 13901 h 9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3" h="93342">
                  <a:moveTo>
                    <a:pt x="173275" y="13901"/>
                  </a:moveTo>
                  <a:cubicBezTo>
                    <a:pt x="161369" y="16812"/>
                    <a:pt x="50773" y="5435"/>
                    <a:pt x="22463" y="18664"/>
                  </a:cubicBezTo>
                  <a:cubicBezTo>
                    <a:pt x="-5847" y="31893"/>
                    <a:pt x="-1085" y="91159"/>
                    <a:pt x="3413" y="93276"/>
                  </a:cubicBezTo>
                  <a:cubicBezTo>
                    <a:pt x="7911" y="95393"/>
                    <a:pt x="34369" y="46710"/>
                    <a:pt x="49450" y="31364"/>
                  </a:cubicBezTo>
                  <a:cubicBezTo>
                    <a:pt x="64531" y="16018"/>
                    <a:pt x="75379" y="6757"/>
                    <a:pt x="93900" y="1201"/>
                  </a:cubicBezTo>
                  <a:cubicBezTo>
                    <a:pt x="112421" y="-4355"/>
                    <a:pt x="185181" y="10990"/>
                    <a:pt x="173275" y="139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C4E1CC36-85C8-4B29-B8AC-F07F93C02E1B}"/>
                </a:ext>
              </a:extLst>
            </p:cNvPr>
            <p:cNvSpPr/>
            <p:nvPr/>
          </p:nvSpPr>
          <p:spPr>
            <a:xfrm>
              <a:off x="3761089" y="3118790"/>
              <a:ext cx="98465" cy="377425"/>
            </a:xfrm>
            <a:custGeom>
              <a:avLst/>
              <a:gdLst>
                <a:gd name="connsiteX0" fmla="*/ 98124 w 98465"/>
                <a:gd name="connsiteY0" fmla="*/ 3823 h 377425"/>
                <a:gd name="connsiteX1" fmla="*/ 1286 w 98465"/>
                <a:gd name="connsiteY1" fmla="*/ 140348 h 377425"/>
                <a:gd name="connsiteX2" fmla="*/ 44149 w 98465"/>
                <a:gd name="connsiteY2" fmla="*/ 222898 h 377425"/>
                <a:gd name="connsiteX3" fmla="*/ 67961 w 98465"/>
                <a:gd name="connsiteY3" fmla="*/ 375298 h 377425"/>
                <a:gd name="connsiteX4" fmla="*/ 58436 w 98465"/>
                <a:gd name="connsiteY4" fmla="*/ 307035 h 377425"/>
                <a:gd name="connsiteX5" fmla="*/ 34624 w 98465"/>
                <a:gd name="connsiteY5" fmla="*/ 235598 h 377425"/>
                <a:gd name="connsiteX6" fmla="*/ 34624 w 98465"/>
                <a:gd name="connsiteY6" fmla="*/ 124473 h 377425"/>
                <a:gd name="connsiteX7" fmla="*/ 34624 w 98465"/>
                <a:gd name="connsiteY7" fmla="*/ 78435 h 377425"/>
                <a:gd name="connsiteX8" fmla="*/ 34624 w 98465"/>
                <a:gd name="connsiteY8" fmla="*/ 40335 h 377425"/>
                <a:gd name="connsiteX9" fmla="*/ 98124 w 98465"/>
                <a:gd name="connsiteY9" fmla="*/ 3823 h 37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465" h="377425">
                  <a:moveTo>
                    <a:pt x="98124" y="3823"/>
                  </a:moveTo>
                  <a:cubicBezTo>
                    <a:pt x="92568" y="20492"/>
                    <a:pt x="10282" y="103836"/>
                    <a:pt x="1286" y="140348"/>
                  </a:cubicBezTo>
                  <a:cubicBezTo>
                    <a:pt x="-7710" y="176860"/>
                    <a:pt x="33036" y="183740"/>
                    <a:pt x="44149" y="222898"/>
                  </a:cubicBezTo>
                  <a:cubicBezTo>
                    <a:pt x="55261" y="262056"/>
                    <a:pt x="65580" y="361275"/>
                    <a:pt x="67961" y="375298"/>
                  </a:cubicBezTo>
                  <a:cubicBezTo>
                    <a:pt x="70342" y="389321"/>
                    <a:pt x="63992" y="330318"/>
                    <a:pt x="58436" y="307035"/>
                  </a:cubicBezTo>
                  <a:cubicBezTo>
                    <a:pt x="52880" y="283752"/>
                    <a:pt x="38593" y="266025"/>
                    <a:pt x="34624" y="235598"/>
                  </a:cubicBezTo>
                  <a:cubicBezTo>
                    <a:pt x="30655" y="205171"/>
                    <a:pt x="34624" y="124473"/>
                    <a:pt x="34624" y="124473"/>
                  </a:cubicBezTo>
                  <a:lnTo>
                    <a:pt x="34624" y="78435"/>
                  </a:lnTo>
                  <a:cubicBezTo>
                    <a:pt x="34624" y="64412"/>
                    <a:pt x="29597" y="50918"/>
                    <a:pt x="34624" y="40335"/>
                  </a:cubicBezTo>
                  <a:cubicBezTo>
                    <a:pt x="39651" y="29752"/>
                    <a:pt x="103680" y="-12846"/>
                    <a:pt x="98124" y="38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D34B1CE6-E973-4042-A555-7768DF1D1F5B}"/>
                </a:ext>
              </a:extLst>
            </p:cNvPr>
            <p:cNvSpPr/>
            <p:nvPr/>
          </p:nvSpPr>
          <p:spPr>
            <a:xfrm>
              <a:off x="3616198" y="3144837"/>
              <a:ext cx="139871" cy="315678"/>
            </a:xfrm>
            <a:custGeom>
              <a:avLst/>
              <a:gdLst>
                <a:gd name="connsiteX0" fmla="*/ 139827 w 139871"/>
                <a:gd name="connsiteY0" fmla="*/ 1 h 315678"/>
                <a:gd name="connsiteX1" fmla="*/ 87440 w 139871"/>
                <a:gd name="connsiteY1" fmla="*/ 98426 h 315678"/>
                <a:gd name="connsiteX2" fmla="*/ 96965 w 139871"/>
                <a:gd name="connsiteY2" fmla="*/ 285751 h 315678"/>
                <a:gd name="connsiteX3" fmla="*/ 96965 w 139871"/>
                <a:gd name="connsiteY3" fmla="*/ 312738 h 315678"/>
                <a:gd name="connsiteX4" fmla="*/ 66802 w 139871"/>
                <a:gd name="connsiteY4" fmla="*/ 258763 h 315678"/>
                <a:gd name="connsiteX5" fmla="*/ 50927 w 139871"/>
                <a:gd name="connsiteY5" fmla="*/ 198438 h 315678"/>
                <a:gd name="connsiteX6" fmla="*/ 25527 w 139871"/>
                <a:gd name="connsiteY6" fmla="*/ 177801 h 315678"/>
                <a:gd name="connsiteX7" fmla="*/ 127 w 139871"/>
                <a:gd name="connsiteY7" fmla="*/ 131763 h 315678"/>
                <a:gd name="connsiteX8" fmla="*/ 36640 w 139871"/>
                <a:gd name="connsiteY8" fmla="*/ 187326 h 315678"/>
                <a:gd name="connsiteX9" fmla="*/ 106490 w 139871"/>
                <a:gd name="connsiteY9" fmla="*/ 227013 h 315678"/>
                <a:gd name="connsiteX10" fmla="*/ 96965 w 139871"/>
                <a:gd name="connsiteY10" fmla="*/ 100013 h 315678"/>
                <a:gd name="connsiteX11" fmla="*/ 139827 w 139871"/>
                <a:gd name="connsiteY11" fmla="*/ 1 h 31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871" h="315678">
                  <a:moveTo>
                    <a:pt x="139827" y="1"/>
                  </a:moveTo>
                  <a:cubicBezTo>
                    <a:pt x="138240" y="-263"/>
                    <a:pt x="94584" y="50801"/>
                    <a:pt x="87440" y="98426"/>
                  </a:cubicBezTo>
                  <a:cubicBezTo>
                    <a:pt x="80296" y="146051"/>
                    <a:pt x="95378" y="250032"/>
                    <a:pt x="96965" y="285751"/>
                  </a:cubicBezTo>
                  <a:cubicBezTo>
                    <a:pt x="98552" y="321470"/>
                    <a:pt x="101992" y="317236"/>
                    <a:pt x="96965" y="312738"/>
                  </a:cubicBezTo>
                  <a:cubicBezTo>
                    <a:pt x="91938" y="308240"/>
                    <a:pt x="74475" y="277813"/>
                    <a:pt x="66802" y="258763"/>
                  </a:cubicBezTo>
                  <a:cubicBezTo>
                    <a:pt x="59129" y="239713"/>
                    <a:pt x="57806" y="211932"/>
                    <a:pt x="50927" y="198438"/>
                  </a:cubicBezTo>
                  <a:cubicBezTo>
                    <a:pt x="44048" y="184944"/>
                    <a:pt x="33994" y="188913"/>
                    <a:pt x="25527" y="177801"/>
                  </a:cubicBezTo>
                  <a:cubicBezTo>
                    <a:pt x="17060" y="166689"/>
                    <a:pt x="-1725" y="130176"/>
                    <a:pt x="127" y="131763"/>
                  </a:cubicBezTo>
                  <a:cubicBezTo>
                    <a:pt x="1979" y="133350"/>
                    <a:pt x="18913" y="171451"/>
                    <a:pt x="36640" y="187326"/>
                  </a:cubicBezTo>
                  <a:cubicBezTo>
                    <a:pt x="54367" y="203201"/>
                    <a:pt x="96436" y="241565"/>
                    <a:pt x="106490" y="227013"/>
                  </a:cubicBezTo>
                  <a:cubicBezTo>
                    <a:pt x="116544" y="212461"/>
                    <a:pt x="94319" y="136525"/>
                    <a:pt x="96965" y="100013"/>
                  </a:cubicBezTo>
                  <a:cubicBezTo>
                    <a:pt x="99611" y="63501"/>
                    <a:pt x="141414" y="265"/>
                    <a:pt x="13982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71506408-35C6-411B-B54A-2A43964B2AD6}"/>
                </a:ext>
              </a:extLst>
            </p:cNvPr>
            <p:cNvSpPr/>
            <p:nvPr/>
          </p:nvSpPr>
          <p:spPr>
            <a:xfrm>
              <a:off x="3095035" y="3425144"/>
              <a:ext cx="231014" cy="2063747"/>
            </a:xfrm>
            <a:custGeom>
              <a:avLst/>
              <a:gdLst>
                <a:gd name="connsiteX0" fmla="*/ 228132 w 231014"/>
                <a:gd name="connsiteY0" fmla="*/ 8089 h 2063747"/>
                <a:gd name="connsiteX1" fmla="*/ 164632 w 231014"/>
                <a:gd name="connsiteY1" fmla="*/ 524556 h 2063747"/>
                <a:gd name="connsiteX2" fmla="*/ 37632 w 231014"/>
                <a:gd name="connsiteY2" fmla="*/ 854756 h 2063747"/>
                <a:gd name="connsiteX3" fmla="*/ 3765 w 231014"/>
                <a:gd name="connsiteY3" fmla="*/ 2031623 h 2063747"/>
                <a:gd name="connsiteX4" fmla="*/ 7998 w 231014"/>
                <a:gd name="connsiteY4" fmla="*/ 1676023 h 2063747"/>
                <a:gd name="connsiteX5" fmla="*/ 7998 w 231014"/>
                <a:gd name="connsiteY5" fmla="*/ 1087589 h 2063747"/>
                <a:gd name="connsiteX6" fmla="*/ 118065 w 231014"/>
                <a:gd name="connsiteY6" fmla="*/ 740456 h 2063747"/>
                <a:gd name="connsiteX7" fmla="*/ 185798 w 231014"/>
                <a:gd name="connsiteY7" fmla="*/ 452589 h 2063747"/>
                <a:gd name="connsiteX8" fmla="*/ 215432 w 231014"/>
                <a:gd name="connsiteY8" fmla="*/ 223989 h 2063747"/>
                <a:gd name="connsiteX9" fmla="*/ 228132 w 231014"/>
                <a:gd name="connsiteY9" fmla="*/ 8089 h 206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014" h="2063747">
                  <a:moveTo>
                    <a:pt x="228132" y="8089"/>
                  </a:moveTo>
                  <a:cubicBezTo>
                    <a:pt x="219665" y="58183"/>
                    <a:pt x="196382" y="383445"/>
                    <a:pt x="164632" y="524556"/>
                  </a:cubicBezTo>
                  <a:cubicBezTo>
                    <a:pt x="132882" y="665667"/>
                    <a:pt x="64443" y="603578"/>
                    <a:pt x="37632" y="854756"/>
                  </a:cubicBezTo>
                  <a:cubicBezTo>
                    <a:pt x="10821" y="1105934"/>
                    <a:pt x="8704" y="1894745"/>
                    <a:pt x="3765" y="2031623"/>
                  </a:cubicBezTo>
                  <a:cubicBezTo>
                    <a:pt x="-1174" y="2168501"/>
                    <a:pt x="7293" y="1833362"/>
                    <a:pt x="7998" y="1676023"/>
                  </a:cubicBezTo>
                  <a:cubicBezTo>
                    <a:pt x="8703" y="1518684"/>
                    <a:pt x="-10347" y="1243517"/>
                    <a:pt x="7998" y="1087589"/>
                  </a:cubicBezTo>
                  <a:cubicBezTo>
                    <a:pt x="26342" y="931661"/>
                    <a:pt x="88432" y="846289"/>
                    <a:pt x="118065" y="740456"/>
                  </a:cubicBezTo>
                  <a:cubicBezTo>
                    <a:pt x="147698" y="634623"/>
                    <a:pt x="169570" y="538667"/>
                    <a:pt x="185798" y="452589"/>
                  </a:cubicBezTo>
                  <a:cubicBezTo>
                    <a:pt x="202026" y="366511"/>
                    <a:pt x="206260" y="293839"/>
                    <a:pt x="215432" y="223989"/>
                  </a:cubicBezTo>
                  <a:cubicBezTo>
                    <a:pt x="224604" y="154139"/>
                    <a:pt x="236599" y="-42005"/>
                    <a:pt x="228132" y="80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8E0F7F33-AC95-427E-B5B3-E83488CE6321}"/>
                </a:ext>
              </a:extLst>
            </p:cNvPr>
            <p:cNvSpPr/>
            <p:nvPr/>
          </p:nvSpPr>
          <p:spPr>
            <a:xfrm>
              <a:off x="3083592" y="5012267"/>
              <a:ext cx="231874" cy="1479638"/>
            </a:xfrm>
            <a:custGeom>
              <a:avLst/>
              <a:gdLst>
                <a:gd name="connsiteX0" fmla="*/ 19441 w 231874"/>
                <a:gd name="connsiteY0" fmla="*/ 0 h 1479638"/>
                <a:gd name="connsiteX1" fmla="*/ 36375 w 231874"/>
                <a:gd name="connsiteY1" fmla="*/ 524933 h 1479638"/>
                <a:gd name="connsiteX2" fmla="*/ 129508 w 231874"/>
                <a:gd name="connsiteY2" fmla="*/ 1079500 h 1479638"/>
                <a:gd name="connsiteX3" fmla="*/ 193008 w 231874"/>
                <a:gd name="connsiteY3" fmla="*/ 1329266 h 1479638"/>
                <a:gd name="connsiteX4" fmla="*/ 231108 w 231874"/>
                <a:gd name="connsiteY4" fmla="*/ 1477433 h 1479638"/>
                <a:gd name="connsiteX5" fmla="*/ 159141 w 231874"/>
                <a:gd name="connsiteY5" fmla="*/ 1219200 h 1479638"/>
                <a:gd name="connsiteX6" fmla="*/ 10975 w 231874"/>
                <a:gd name="connsiteY6" fmla="*/ 516466 h 1479638"/>
                <a:gd name="connsiteX7" fmla="*/ 10975 w 231874"/>
                <a:gd name="connsiteY7" fmla="*/ 143933 h 1479638"/>
                <a:gd name="connsiteX8" fmla="*/ 19441 w 231874"/>
                <a:gd name="connsiteY8" fmla="*/ 0 h 147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874" h="1479638">
                  <a:moveTo>
                    <a:pt x="19441" y="0"/>
                  </a:moveTo>
                  <a:cubicBezTo>
                    <a:pt x="18736" y="172508"/>
                    <a:pt x="18031" y="345016"/>
                    <a:pt x="36375" y="524933"/>
                  </a:cubicBezTo>
                  <a:cubicBezTo>
                    <a:pt x="54719" y="704850"/>
                    <a:pt x="103403" y="945445"/>
                    <a:pt x="129508" y="1079500"/>
                  </a:cubicBezTo>
                  <a:cubicBezTo>
                    <a:pt x="155613" y="1213555"/>
                    <a:pt x="176075" y="1262944"/>
                    <a:pt x="193008" y="1329266"/>
                  </a:cubicBezTo>
                  <a:cubicBezTo>
                    <a:pt x="209941" y="1395588"/>
                    <a:pt x="236752" y="1495777"/>
                    <a:pt x="231108" y="1477433"/>
                  </a:cubicBezTo>
                  <a:cubicBezTo>
                    <a:pt x="225464" y="1459089"/>
                    <a:pt x="195830" y="1379361"/>
                    <a:pt x="159141" y="1219200"/>
                  </a:cubicBezTo>
                  <a:cubicBezTo>
                    <a:pt x="122452" y="1059039"/>
                    <a:pt x="35669" y="695677"/>
                    <a:pt x="10975" y="516466"/>
                  </a:cubicBezTo>
                  <a:cubicBezTo>
                    <a:pt x="-13719" y="337255"/>
                    <a:pt x="10975" y="143933"/>
                    <a:pt x="10975" y="143933"/>
                  </a:cubicBezTo>
                  <a:lnTo>
                    <a:pt x="194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16D16CC5-4A37-42FE-BC21-0D70DF16F492}"/>
                </a:ext>
              </a:extLst>
            </p:cNvPr>
            <p:cNvSpPr/>
            <p:nvPr/>
          </p:nvSpPr>
          <p:spPr>
            <a:xfrm>
              <a:off x="3302000" y="6467836"/>
              <a:ext cx="1136151" cy="946940"/>
            </a:xfrm>
            <a:custGeom>
              <a:avLst/>
              <a:gdLst>
                <a:gd name="connsiteX0" fmla="*/ 0 w 1136151"/>
                <a:gd name="connsiteY0" fmla="*/ 697 h 946940"/>
                <a:gd name="connsiteX1" fmla="*/ 33867 w 1136151"/>
                <a:gd name="connsiteY1" fmla="*/ 326664 h 946940"/>
                <a:gd name="connsiteX2" fmla="*/ 38100 w 1136151"/>
                <a:gd name="connsiteY2" fmla="*/ 580664 h 946940"/>
                <a:gd name="connsiteX3" fmla="*/ 122767 w 1136151"/>
                <a:gd name="connsiteY3" fmla="*/ 796564 h 946940"/>
                <a:gd name="connsiteX4" fmla="*/ 258233 w 1136151"/>
                <a:gd name="connsiteY4" fmla="*/ 876997 h 946940"/>
                <a:gd name="connsiteX5" fmla="*/ 749300 w 1136151"/>
                <a:gd name="connsiteY5" fmla="*/ 944731 h 946940"/>
                <a:gd name="connsiteX6" fmla="*/ 1134533 w 1136151"/>
                <a:gd name="connsiteY6" fmla="*/ 792331 h 946940"/>
                <a:gd name="connsiteX7" fmla="*/ 601133 w 1136151"/>
                <a:gd name="connsiteY7" fmla="*/ 932031 h 946940"/>
                <a:gd name="connsiteX8" fmla="*/ 190500 w 1136151"/>
                <a:gd name="connsiteY8" fmla="*/ 805031 h 946940"/>
                <a:gd name="connsiteX9" fmla="*/ 59267 w 1136151"/>
                <a:gd name="connsiteY9" fmla="*/ 610297 h 946940"/>
                <a:gd name="connsiteX10" fmla="*/ 33867 w 1136151"/>
                <a:gd name="connsiteY10" fmla="*/ 250464 h 946940"/>
                <a:gd name="connsiteX11" fmla="*/ 0 w 1136151"/>
                <a:gd name="connsiteY11" fmla="*/ 697 h 94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6151" h="946940">
                  <a:moveTo>
                    <a:pt x="0" y="697"/>
                  </a:moveTo>
                  <a:cubicBezTo>
                    <a:pt x="0" y="13397"/>
                    <a:pt x="27517" y="230003"/>
                    <a:pt x="33867" y="326664"/>
                  </a:cubicBezTo>
                  <a:cubicBezTo>
                    <a:pt x="40217" y="423325"/>
                    <a:pt x="23283" y="502347"/>
                    <a:pt x="38100" y="580664"/>
                  </a:cubicBezTo>
                  <a:cubicBezTo>
                    <a:pt x="52917" y="658981"/>
                    <a:pt x="86078" y="747175"/>
                    <a:pt x="122767" y="796564"/>
                  </a:cubicBezTo>
                  <a:cubicBezTo>
                    <a:pt x="159456" y="845953"/>
                    <a:pt x="153811" y="852303"/>
                    <a:pt x="258233" y="876997"/>
                  </a:cubicBezTo>
                  <a:cubicBezTo>
                    <a:pt x="362655" y="901692"/>
                    <a:pt x="603250" y="958842"/>
                    <a:pt x="749300" y="944731"/>
                  </a:cubicBezTo>
                  <a:cubicBezTo>
                    <a:pt x="895350" y="930620"/>
                    <a:pt x="1159228" y="794448"/>
                    <a:pt x="1134533" y="792331"/>
                  </a:cubicBezTo>
                  <a:cubicBezTo>
                    <a:pt x="1109839" y="790214"/>
                    <a:pt x="758472" y="929914"/>
                    <a:pt x="601133" y="932031"/>
                  </a:cubicBezTo>
                  <a:cubicBezTo>
                    <a:pt x="443794" y="934148"/>
                    <a:pt x="280811" y="858653"/>
                    <a:pt x="190500" y="805031"/>
                  </a:cubicBezTo>
                  <a:cubicBezTo>
                    <a:pt x="100189" y="751409"/>
                    <a:pt x="85372" y="702725"/>
                    <a:pt x="59267" y="610297"/>
                  </a:cubicBezTo>
                  <a:cubicBezTo>
                    <a:pt x="33162" y="517869"/>
                    <a:pt x="43745" y="349242"/>
                    <a:pt x="33867" y="250464"/>
                  </a:cubicBezTo>
                  <a:cubicBezTo>
                    <a:pt x="23989" y="151686"/>
                    <a:pt x="0" y="-12003"/>
                    <a:pt x="0" y="6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420CC775-AB51-43D4-AD75-DEC4ADE817CC}"/>
                </a:ext>
              </a:extLst>
            </p:cNvPr>
            <p:cNvSpPr/>
            <p:nvPr/>
          </p:nvSpPr>
          <p:spPr>
            <a:xfrm>
              <a:off x="3188270" y="4413928"/>
              <a:ext cx="185727" cy="1322245"/>
            </a:xfrm>
            <a:custGeom>
              <a:avLst/>
              <a:gdLst>
                <a:gd name="connsiteX0" fmla="*/ 50230 w 185727"/>
                <a:gd name="connsiteY0" fmla="*/ 5672 h 1322245"/>
                <a:gd name="connsiteX1" fmla="*/ 75630 w 185727"/>
                <a:gd name="connsiteY1" fmla="*/ 221572 h 1322245"/>
                <a:gd name="connsiteX2" fmla="*/ 29063 w 185727"/>
                <a:gd name="connsiteY2" fmla="*/ 475572 h 1322245"/>
                <a:gd name="connsiteX3" fmla="*/ 3663 w 185727"/>
                <a:gd name="connsiteY3" fmla="*/ 721105 h 1322245"/>
                <a:gd name="connsiteX4" fmla="*/ 109497 w 185727"/>
                <a:gd name="connsiteY4" fmla="*/ 1000505 h 1322245"/>
                <a:gd name="connsiteX5" fmla="*/ 185697 w 185727"/>
                <a:gd name="connsiteY5" fmla="*/ 1322239 h 1322245"/>
                <a:gd name="connsiteX6" fmla="*/ 101030 w 185727"/>
                <a:gd name="connsiteY6" fmla="*/ 992039 h 1322245"/>
                <a:gd name="connsiteX7" fmla="*/ 41763 w 185727"/>
                <a:gd name="connsiteY7" fmla="*/ 742272 h 1322245"/>
                <a:gd name="connsiteX8" fmla="*/ 37530 w 185727"/>
                <a:gd name="connsiteY8" fmla="*/ 458639 h 1322245"/>
                <a:gd name="connsiteX9" fmla="*/ 50230 w 185727"/>
                <a:gd name="connsiteY9" fmla="*/ 5672 h 132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727" h="1322245">
                  <a:moveTo>
                    <a:pt x="50230" y="5672"/>
                  </a:moveTo>
                  <a:cubicBezTo>
                    <a:pt x="56580" y="-33839"/>
                    <a:pt x="79158" y="143255"/>
                    <a:pt x="75630" y="221572"/>
                  </a:cubicBezTo>
                  <a:cubicBezTo>
                    <a:pt x="72102" y="299889"/>
                    <a:pt x="41057" y="392317"/>
                    <a:pt x="29063" y="475572"/>
                  </a:cubicBezTo>
                  <a:cubicBezTo>
                    <a:pt x="17068" y="558828"/>
                    <a:pt x="-9743" y="633616"/>
                    <a:pt x="3663" y="721105"/>
                  </a:cubicBezTo>
                  <a:cubicBezTo>
                    <a:pt x="17069" y="808594"/>
                    <a:pt x="79158" y="900316"/>
                    <a:pt x="109497" y="1000505"/>
                  </a:cubicBezTo>
                  <a:cubicBezTo>
                    <a:pt x="139836" y="1100694"/>
                    <a:pt x="187108" y="1323650"/>
                    <a:pt x="185697" y="1322239"/>
                  </a:cubicBezTo>
                  <a:cubicBezTo>
                    <a:pt x="184286" y="1320828"/>
                    <a:pt x="125019" y="1088700"/>
                    <a:pt x="101030" y="992039"/>
                  </a:cubicBezTo>
                  <a:cubicBezTo>
                    <a:pt x="77041" y="895378"/>
                    <a:pt x="52346" y="831172"/>
                    <a:pt x="41763" y="742272"/>
                  </a:cubicBezTo>
                  <a:cubicBezTo>
                    <a:pt x="31180" y="653372"/>
                    <a:pt x="33297" y="575761"/>
                    <a:pt x="37530" y="458639"/>
                  </a:cubicBezTo>
                  <a:cubicBezTo>
                    <a:pt x="41763" y="341517"/>
                    <a:pt x="43880" y="45183"/>
                    <a:pt x="50230" y="56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D1F22A6F-E98A-426A-A2F1-A33710FB2A0A}"/>
                </a:ext>
              </a:extLst>
            </p:cNvPr>
            <p:cNvSpPr/>
            <p:nvPr/>
          </p:nvSpPr>
          <p:spPr>
            <a:xfrm>
              <a:off x="3336132" y="5617626"/>
              <a:ext cx="89327" cy="1414038"/>
            </a:xfrm>
            <a:custGeom>
              <a:avLst/>
              <a:gdLst>
                <a:gd name="connsiteX0" fmla="*/ 37835 w 89327"/>
                <a:gd name="connsiteY0" fmla="*/ 7 h 1414038"/>
                <a:gd name="connsiteX1" fmla="*/ 71701 w 89327"/>
                <a:gd name="connsiteY1" fmla="*/ 317507 h 1414038"/>
                <a:gd name="connsiteX2" fmla="*/ 3968 w 89327"/>
                <a:gd name="connsiteY2" fmla="*/ 706974 h 1414038"/>
                <a:gd name="connsiteX3" fmla="*/ 16668 w 89327"/>
                <a:gd name="connsiteY3" fmla="*/ 944041 h 1414038"/>
                <a:gd name="connsiteX4" fmla="*/ 88635 w 89327"/>
                <a:gd name="connsiteY4" fmla="*/ 1413941 h 1414038"/>
                <a:gd name="connsiteX5" fmla="*/ 50535 w 89327"/>
                <a:gd name="connsiteY5" fmla="*/ 982141 h 1414038"/>
                <a:gd name="connsiteX6" fmla="*/ 8201 w 89327"/>
                <a:gd name="connsiteY6" fmla="*/ 618074 h 1414038"/>
                <a:gd name="connsiteX7" fmla="*/ 63235 w 89327"/>
                <a:gd name="connsiteY7" fmla="*/ 325974 h 1414038"/>
                <a:gd name="connsiteX8" fmla="*/ 37835 w 89327"/>
                <a:gd name="connsiteY8" fmla="*/ 7 h 141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327" h="1414038">
                  <a:moveTo>
                    <a:pt x="37835" y="7"/>
                  </a:moveTo>
                  <a:cubicBezTo>
                    <a:pt x="39246" y="-1404"/>
                    <a:pt x="77345" y="199679"/>
                    <a:pt x="71701" y="317507"/>
                  </a:cubicBezTo>
                  <a:cubicBezTo>
                    <a:pt x="66057" y="435335"/>
                    <a:pt x="13140" y="602552"/>
                    <a:pt x="3968" y="706974"/>
                  </a:cubicBezTo>
                  <a:cubicBezTo>
                    <a:pt x="-5204" y="811396"/>
                    <a:pt x="2557" y="826213"/>
                    <a:pt x="16668" y="944041"/>
                  </a:cubicBezTo>
                  <a:cubicBezTo>
                    <a:pt x="30779" y="1061869"/>
                    <a:pt x="82991" y="1407591"/>
                    <a:pt x="88635" y="1413941"/>
                  </a:cubicBezTo>
                  <a:cubicBezTo>
                    <a:pt x="94279" y="1420291"/>
                    <a:pt x="63941" y="1114786"/>
                    <a:pt x="50535" y="982141"/>
                  </a:cubicBezTo>
                  <a:cubicBezTo>
                    <a:pt x="37129" y="849496"/>
                    <a:pt x="6084" y="727435"/>
                    <a:pt x="8201" y="618074"/>
                  </a:cubicBezTo>
                  <a:cubicBezTo>
                    <a:pt x="10318" y="508713"/>
                    <a:pt x="58296" y="424046"/>
                    <a:pt x="63235" y="325974"/>
                  </a:cubicBezTo>
                  <a:cubicBezTo>
                    <a:pt x="68174" y="227902"/>
                    <a:pt x="36424" y="1418"/>
                    <a:pt x="37835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DFC93C79-2251-4E01-9D58-44D8FDDFBFF0}"/>
                </a:ext>
              </a:extLst>
            </p:cNvPr>
            <p:cNvSpPr/>
            <p:nvPr/>
          </p:nvSpPr>
          <p:spPr>
            <a:xfrm>
              <a:off x="3580802" y="6005112"/>
              <a:ext cx="692630" cy="1344649"/>
            </a:xfrm>
            <a:custGeom>
              <a:avLst/>
              <a:gdLst>
                <a:gd name="connsiteX0" fmla="*/ 55631 w 692630"/>
                <a:gd name="connsiteY0" fmla="*/ 18921 h 1344649"/>
                <a:gd name="connsiteX1" fmla="*/ 64098 w 692630"/>
                <a:gd name="connsiteY1" fmla="*/ 645455 h 1344649"/>
                <a:gd name="connsiteX2" fmla="*/ 279998 w 692630"/>
                <a:gd name="connsiteY2" fmla="*/ 1064555 h 1344649"/>
                <a:gd name="connsiteX3" fmla="*/ 690631 w 692630"/>
                <a:gd name="connsiteY3" fmla="*/ 1339721 h 1344649"/>
                <a:gd name="connsiteX4" fmla="*/ 419698 w 692630"/>
                <a:gd name="connsiteY4" fmla="*/ 1200021 h 1344649"/>
                <a:gd name="connsiteX5" fmla="*/ 38698 w 692630"/>
                <a:gd name="connsiteY5" fmla="*/ 704721 h 1344649"/>
                <a:gd name="connsiteX6" fmla="*/ 13298 w 692630"/>
                <a:gd name="connsiteY6" fmla="*/ 209421 h 1344649"/>
                <a:gd name="connsiteX7" fmla="*/ 55631 w 692630"/>
                <a:gd name="connsiteY7" fmla="*/ 18921 h 134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2630" h="1344649">
                  <a:moveTo>
                    <a:pt x="55631" y="18921"/>
                  </a:moveTo>
                  <a:cubicBezTo>
                    <a:pt x="64098" y="91593"/>
                    <a:pt x="26703" y="471183"/>
                    <a:pt x="64098" y="645455"/>
                  </a:cubicBezTo>
                  <a:cubicBezTo>
                    <a:pt x="101493" y="819727"/>
                    <a:pt x="175576" y="948844"/>
                    <a:pt x="279998" y="1064555"/>
                  </a:cubicBezTo>
                  <a:cubicBezTo>
                    <a:pt x="384420" y="1180266"/>
                    <a:pt x="667348" y="1317143"/>
                    <a:pt x="690631" y="1339721"/>
                  </a:cubicBezTo>
                  <a:cubicBezTo>
                    <a:pt x="713914" y="1362299"/>
                    <a:pt x="528354" y="1305854"/>
                    <a:pt x="419698" y="1200021"/>
                  </a:cubicBezTo>
                  <a:cubicBezTo>
                    <a:pt x="311043" y="1094188"/>
                    <a:pt x="106431" y="869821"/>
                    <a:pt x="38698" y="704721"/>
                  </a:cubicBezTo>
                  <a:cubicBezTo>
                    <a:pt x="-29035" y="539621"/>
                    <a:pt x="12593" y="320193"/>
                    <a:pt x="13298" y="209421"/>
                  </a:cubicBezTo>
                  <a:cubicBezTo>
                    <a:pt x="14003" y="98649"/>
                    <a:pt x="47164" y="-53751"/>
                    <a:pt x="55631" y="189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7AD75D54-F101-4EB2-A3B2-9D5CA21FB556}"/>
                </a:ext>
              </a:extLst>
            </p:cNvPr>
            <p:cNvSpPr/>
            <p:nvPr/>
          </p:nvSpPr>
          <p:spPr>
            <a:xfrm>
              <a:off x="3492392" y="6058512"/>
              <a:ext cx="632391" cy="1311314"/>
            </a:xfrm>
            <a:custGeom>
              <a:avLst/>
              <a:gdLst>
                <a:gd name="connsiteX0" fmla="*/ 84775 w 632391"/>
                <a:gd name="connsiteY0" fmla="*/ 3621 h 1311314"/>
                <a:gd name="connsiteX1" fmla="*/ 108 w 632391"/>
                <a:gd name="connsiteY1" fmla="*/ 452355 h 1311314"/>
                <a:gd name="connsiteX2" fmla="*/ 105941 w 632391"/>
                <a:gd name="connsiteY2" fmla="*/ 934955 h 1311314"/>
                <a:gd name="connsiteX3" fmla="*/ 330308 w 632391"/>
                <a:gd name="connsiteY3" fmla="*/ 1214355 h 1311314"/>
                <a:gd name="connsiteX4" fmla="*/ 630875 w 632391"/>
                <a:gd name="connsiteY4" fmla="*/ 1303255 h 1311314"/>
                <a:gd name="connsiteX5" fmla="*/ 194841 w 632391"/>
                <a:gd name="connsiteY5" fmla="*/ 1036555 h 1311314"/>
                <a:gd name="connsiteX6" fmla="*/ 93241 w 632391"/>
                <a:gd name="connsiteY6" fmla="*/ 803721 h 1311314"/>
                <a:gd name="connsiteX7" fmla="*/ 25508 w 632391"/>
                <a:gd name="connsiteY7" fmla="*/ 270321 h 1311314"/>
                <a:gd name="connsiteX8" fmla="*/ 84775 w 632391"/>
                <a:gd name="connsiteY8" fmla="*/ 3621 h 131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91" h="1311314">
                  <a:moveTo>
                    <a:pt x="84775" y="3621"/>
                  </a:moveTo>
                  <a:cubicBezTo>
                    <a:pt x="80542" y="33960"/>
                    <a:pt x="-3420" y="297133"/>
                    <a:pt x="108" y="452355"/>
                  </a:cubicBezTo>
                  <a:cubicBezTo>
                    <a:pt x="3636" y="607577"/>
                    <a:pt x="50908" y="807955"/>
                    <a:pt x="105941" y="934955"/>
                  </a:cubicBezTo>
                  <a:cubicBezTo>
                    <a:pt x="160974" y="1061955"/>
                    <a:pt x="242819" y="1152972"/>
                    <a:pt x="330308" y="1214355"/>
                  </a:cubicBezTo>
                  <a:cubicBezTo>
                    <a:pt x="417797" y="1275738"/>
                    <a:pt x="653453" y="1332888"/>
                    <a:pt x="630875" y="1303255"/>
                  </a:cubicBezTo>
                  <a:cubicBezTo>
                    <a:pt x="608297" y="1273622"/>
                    <a:pt x="284447" y="1119811"/>
                    <a:pt x="194841" y="1036555"/>
                  </a:cubicBezTo>
                  <a:cubicBezTo>
                    <a:pt x="105235" y="953299"/>
                    <a:pt x="121463" y="931427"/>
                    <a:pt x="93241" y="803721"/>
                  </a:cubicBezTo>
                  <a:cubicBezTo>
                    <a:pt x="65019" y="676015"/>
                    <a:pt x="30447" y="400849"/>
                    <a:pt x="25508" y="270321"/>
                  </a:cubicBezTo>
                  <a:cubicBezTo>
                    <a:pt x="20569" y="139793"/>
                    <a:pt x="89008" y="-26718"/>
                    <a:pt x="84775" y="36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32465A0B-20A5-4930-BE5F-429C5FF381DB}"/>
                </a:ext>
              </a:extLst>
            </p:cNvPr>
            <p:cNvSpPr/>
            <p:nvPr/>
          </p:nvSpPr>
          <p:spPr>
            <a:xfrm>
              <a:off x="3403730" y="4506516"/>
              <a:ext cx="116443" cy="310020"/>
            </a:xfrm>
            <a:custGeom>
              <a:avLst/>
              <a:gdLst>
                <a:gd name="connsiteX0" fmla="*/ 115758 w 116443"/>
                <a:gd name="connsiteY0" fmla="*/ 397 h 310020"/>
                <a:gd name="connsiteX1" fmla="*/ 68133 w 116443"/>
                <a:gd name="connsiteY1" fmla="*/ 165497 h 310020"/>
                <a:gd name="connsiteX2" fmla="*/ 9395 w 116443"/>
                <a:gd name="connsiteY2" fmla="*/ 267097 h 310020"/>
                <a:gd name="connsiteX3" fmla="*/ 6220 w 116443"/>
                <a:gd name="connsiteY3" fmla="*/ 309959 h 310020"/>
                <a:gd name="connsiteX4" fmla="*/ 69720 w 116443"/>
                <a:gd name="connsiteY4" fmla="*/ 259159 h 310020"/>
                <a:gd name="connsiteX5" fmla="*/ 22095 w 116443"/>
                <a:gd name="connsiteY5" fmla="*/ 286147 h 310020"/>
                <a:gd name="connsiteX6" fmla="*/ 25270 w 116443"/>
                <a:gd name="connsiteY6" fmla="*/ 278209 h 310020"/>
                <a:gd name="connsiteX7" fmla="*/ 31620 w 116443"/>
                <a:gd name="connsiteY7" fmla="*/ 216297 h 310020"/>
                <a:gd name="connsiteX8" fmla="*/ 115758 w 116443"/>
                <a:gd name="connsiteY8" fmla="*/ 397 h 3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43" h="310020">
                  <a:moveTo>
                    <a:pt x="115758" y="397"/>
                  </a:moveTo>
                  <a:cubicBezTo>
                    <a:pt x="121844" y="-8070"/>
                    <a:pt x="85860" y="121047"/>
                    <a:pt x="68133" y="165497"/>
                  </a:cubicBezTo>
                  <a:cubicBezTo>
                    <a:pt x="50406" y="209947"/>
                    <a:pt x="19714" y="243020"/>
                    <a:pt x="9395" y="267097"/>
                  </a:cubicBezTo>
                  <a:cubicBezTo>
                    <a:pt x="-924" y="291174"/>
                    <a:pt x="-3834" y="311282"/>
                    <a:pt x="6220" y="309959"/>
                  </a:cubicBezTo>
                  <a:cubicBezTo>
                    <a:pt x="16274" y="308636"/>
                    <a:pt x="67074" y="263128"/>
                    <a:pt x="69720" y="259159"/>
                  </a:cubicBezTo>
                  <a:cubicBezTo>
                    <a:pt x="72366" y="255190"/>
                    <a:pt x="29503" y="282972"/>
                    <a:pt x="22095" y="286147"/>
                  </a:cubicBezTo>
                  <a:cubicBezTo>
                    <a:pt x="14687" y="289322"/>
                    <a:pt x="23683" y="289851"/>
                    <a:pt x="25270" y="278209"/>
                  </a:cubicBezTo>
                  <a:cubicBezTo>
                    <a:pt x="26857" y="266567"/>
                    <a:pt x="15216" y="258895"/>
                    <a:pt x="31620" y="216297"/>
                  </a:cubicBezTo>
                  <a:cubicBezTo>
                    <a:pt x="48024" y="173699"/>
                    <a:pt x="109672" y="8864"/>
                    <a:pt x="115758" y="3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59DE6199-739C-4AF1-AE94-82CC662E6EE9}"/>
                </a:ext>
              </a:extLst>
            </p:cNvPr>
            <p:cNvSpPr/>
            <p:nvPr/>
          </p:nvSpPr>
          <p:spPr>
            <a:xfrm>
              <a:off x="3453029" y="4776788"/>
              <a:ext cx="63503" cy="118926"/>
            </a:xfrm>
            <a:custGeom>
              <a:avLst/>
              <a:gdLst>
                <a:gd name="connsiteX0" fmla="*/ 63284 w 63503"/>
                <a:gd name="connsiteY0" fmla="*/ 0 h 118926"/>
                <a:gd name="connsiteX1" fmla="*/ 1371 w 63503"/>
                <a:gd name="connsiteY1" fmla="*/ 107950 h 118926"/>
                <a:gd name="connsiteX2" fmla="*/ 22009 w 63503"/>
                <a:gd name="connsiteY2" fmla="*/ 107950 h 118926"/>
                <a:gd name="connsiteX3" fmla="*/ 63284 w 63503"/>
                <a:gd name="connsiteY3" fmla="*/ 0 h 11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3" h="118926">
                  <a:moveTo>
                    <a:pt x="63284" y="0"/>
                  </a:moveTo>
                  <a:cubicBezTo>
                    <a:pt x="59844" y="0"/>
                    <a:pt x="8250" y="89958"/>
                    <a:pt x="1371" y="107950"/>
                  </a:cubicBezTo>
                  <a:cubicBezTo>
                    <a:pt x="-5508" y="125942"/>
                    <a:pt x="15394" y="118798"/>
                    <a:pt x="22009" y="107950"/>
                  </a:cubicBezTo>
                  <a:cubicBezTo>
                    <a:pt x="28624" y="97102"/>
                    <a:pt x="66724" y="0"/>
                    <a:pt x="6328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7FFB20B3-1E88-42CF-8F40-9BB8C54BB47A}"/>
                </a:ext>
              </a:extLst>
            </p:cNvPr>
            <p:cNvSpPr/>
            <p:nvPr/>
          </p:nvSpPr>
          <p:spPr>
            <a:xfrm>
              <a:off x="3515297" y="4897182"/>
              <a:ext cx="205862" cy="214676"/>
            </a:xfrm>
            <a:custGeom>
              <a:avLst/>
              <a:gdLst>
                <a:gd name="connsiteX0" fmla="*/ 8953 w 205862"/>
                <a:gd name="connsiteY0" fmla="*/ 1843 h 214676"/>
                <a:gd name="connsiteX1" fmla="*/ 53403 w 205862"/>
                <a:gd name="connsiteY1" fmla="*/ 176468 h 214676"/>
                <a:gd name="connsiteX2" fmla="*/ 205803 w 205862"/>
                <a:gd name="connsiteY2" fmla="*/ 214568 h 214676"/>
                <a:gd name="connsiteX3" fmla="*/ 70866 w 205862"/>
                <a:gd name="connsiteY3" fmla="*/ 184406 h 214676"/>
                <a:gd name="connsiteX4" fmla="*/ 7366 w 205862"/>
                <a:gd name="connsiteY4" fmla="*/ 90743 h 214676"/>
                <a:gd name="connsiteX5" fmla="*/ 8953 w 205862"/>
                <a:gd name="connsiteY5" fmla="*/ 1843 h 21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62" h="214676">
                  <a:moveTo>
                    <a:pt x="8953" y="1843"/>
                  </a:moveTo>
                  <a:cubicBezTo>
                    <a:pt x="16626" y="16131"/>
                    <a:pt x="20595" y="141014"/>
                    <a:pt x="53403" y="176468"/>
                  </a:cubicBezTo>
                  <a:cubicBezTo>
                    <a:pt x="86211" y="211922"/>
                    <a:pt x="202893" y="213245"/>
                    <a:pt x="205803" y="214568"/>
                  </a:cubicBezTo>
                  <a:cubicBezTo>
                    <a:pt x="208713" y="215891"/>
                    <a:pt x="103939" y="205044"/>
                    <a:pt x="70866" y="184406"/>
                  </a:cubicBezTo>
                  <a:cubicBezTo>
                    <a:pt x="37793" y="163769"/>
                    <a:pt x="20595" y="121435"/>
                    <a:pt x="7366" y="90743"/>
                  </a:cubicBezTo>
                  <a:cubicBezTo>
                    <a:pt x="-5863" y="60051"/>
                    <a:pt x="1280" y="-12445"/>
                    <a:pt x="8953" y="1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D4794F5D-E9BF-49B9-A191-8F5A846171DC}"/>
                </a:ext>
              </a:extLst>
            </p:cNvPr>
            <p:cNvSpPr/>
            <p:nvPr/>
          </p:nvSpPr>
          <p:spPr>
            <a:xfrm>
              <a:off x="3553329" y="4900958"/>
              <a:ext cx="440619" cy="284469"/>
            </a:xfrm>
            <a:custGeom>
              <a:avLst/>
              <a:gdLst>
                <a:gd name="connsiteX0" fmla="*/ 439234 w 440619"/>
                <a:gd name="connsiteY0" fmla="*/ 2830 h 284469"/>
                <a:gd name="connsiteX1" fmla="*/ 175709 w 440619"/>
                <a:gd name="connsiteY1" fmla="*/ 267942 h 284469"/>
                <a:gd name="connsiteX2" fmla="*/ 56646 w 440619"/>
                <a:gd name="connsiteY2" fmla="*/ 248892 h 284469"/>
                <a:gd name="connsiteX3" fmla="*/ 4259 w 440619"/>
                <a:gd name="connsiteY3" fmla="*/ 186980 h 284469"/>
                <a:gd name="connsiteX4" fmla="*/ 163009 w 440619"/>
                <a:gd name="connsiteY4" fmla="*/ 282230 h 284469"/>
                <a:gd name="connsiteX5" fmla="*/ 275721 w 440619"/>
                <a:gd name="connsiteY5" fmla="*/ 136180 h 284469"/>
                <a:gd name="connsiteX6" fmla="*/ 439234 w 440619"/>
                <a:gd name="connsiteY6" fmla="*/ 2830 h 2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0619" h="284469">
                  <a:moveTo>
                    <a:pt x="439234" y="2830"/>
                  </a:moveTo>
                  <a:cubicBezTo>
                    <a:pt x="422565" y="24790"/>
                    <a:pt x="239474" y="226932"/>
                    <a:pt x="175709" y="267942"/>
                  </a:cubicBezTo>
                  <a:cubicBezTo>
                    <a:pt x="111944" y="308952"/>
                    <a:pt x="85221" y="262386"/>
                    <a:pt x="56646" y="248892"/>
                  </a:cubicBezTo>
                  <a:cubicBezTo>
                    <a:pt x="28071" y="235398"/>
                    <a:pt x="-13468" y="181424"/>
                    <a:pt x="4259" y="186980"/>
                  </a:cubicBezTo>
                  <a:cubicBezTo>
                    <a:pt x="21986" y="192536"/>
                    <a:pt x="117766" y="290697"/>
                    <a:pt x="163009" y="282230"/>
                  </a:cubicBezTo>
                  <a:cubicBezTo>
                    <a:pt x="208252" y="273763"/>
                    <a:pt x="233917" y="179836"/>
                    <a:pt x="275721" y="136180"/>
                  </a:cubicBezTo>
                  <a:cubicBezTo>
                    <a:pt x="317525" y="92524"/>
                    <a:pt x="455903" y="-19130"/>
                    <a:pt x="439234" y="28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66E8DECB-5E6B-43D1-B8C7-63FEE1077A4E}"/>
                </a:ext>
              </a:extLst>
            </p:cNvPr>
            <p:cNvSpPr/>
            <p:nvPr/>
          </p:nvSpPr>
          <p:spPr>
            <a:xfrm>
              <a:off x="3579261" y="5198501"/>
              <a:ext cx="232865" cy="848862"/>
            </a:xfrm>
            <a:custGeom>
              <a:avLst/>
              <a:gdLst>
                <a:gd name="connsiteX0" fmla="*/ 22 w 232865"/>
                <a:gd name="connsiteY0" fmla="*/ 32 h 848862"/>
                <a:gd name="connsiteX1" fmla="*/ 179939 w 232865"/>
                <a:gd name="connsiteY1" fmla="*/ 332349 h 848862"/>
                <a:gd name="connsiteX2" fmla="*/ 203222 w 232865"/>
                <a:gd name="connsiteY2" fmla="*/ 560949 h 848862"/>
                <a:gd name="connsiteX3" fmla="*/ 188406 w 232865"/>
                <a:gd name="connsiteY3" fmla="*/ 687949 h 848862"/>
                <a:gd name="connsiteX4" fmla="*/ 232856 w 232865"/>
                <a:gd name="connsiteY4" fmla="*/ 848816 h 848862"/>
                <a:gd name="connsiteX5" fmla="*/ 184172 w 232865"/>
                <a:gd name="connsiteY5" fmla="*/ 702766 h 848862"/>
                <a:gd name="connsiteX6" fmla="*/ 179939 w 232865"/>
                <a:gd name="connsiteY6" fmla="*/ 541899 h 848862"/>
                <a:gd name="connsiteX7" fmla="*/ 192639 w 232865"/>
                <a:gd name="connsiteY7" fmla="*/ 313299 h 848862"/>
                <a:gd name="connsiteX8" fmla="*/ 22 w 232865"/>
                <a:gd name="connsiteY8" fmla="*/ 32 h 84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865" h="848862">
                  <a:moveTo>
                    <a:pt x="22" y="32"/>
                  </a:moveTo>
                  <a:cubicBezTo>
                    <a:pt x="-2095" y="3207"/>
                    <a:pt x="146072" y="238863"/>
                    <a:pt x="179939" y="332349"/>
                  </a:cubicBezTo>
                  <a:cubicBezTo>
                    <a:pt x="213806" y="425835"/>
                    <a:pt x="201811" y="501682"/>
                    <a:pt x="203222" y="560949"/>
                  </a:cubicBezTo>
                  <a:cubicBezTo>
                    <a:pt x="204633" y="620216"/>
                    <a:pt x="183467" y="639971"/>
                    <a:pt x="188406" y="687949"/>
                  </a:cubicBezTo>
                  <a:cubicBezTo>
                    <a:pt x="193345" y="735927"/>
                    <a:pt x="233562" y="846347"/>
                    <a:pt x="232856" y="848816"/>
                  </a:cubicBezTo>
                  <a:cubicBezTo>
                    <a:pt x="232150" y="851285"/>
                    <a:pt x="192992" y="753919"/>
                    <a:pt x="184172" y="702766"/>
                  </a:cubicBezTo>
                  <a:cubicBezTo>
                    <a:pt x="175353" y="651613"/>
                    <a:pt x="178528" y="606810"/>
                    <a:pt x="179939" y="541899"/>
                  </a:cubicBezTo>
                  <a:cubicBezTo>
                    <a:pt x="181350" y="476988"/>
                    <a:pt x="218392" y="402904"/>
                    <a:pt x="192639" y="313299"/>
                  </a:cubicBezTo>
                  <a:cubicBezTo>
                    <a:pt x="166886" y="223694"/>
                    <a:pt x="2139" y="-3143"/>
                    <a:pt x="22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359490FB-ADA5-4317-AFF2-90FC3DA3361D}"/>
                </a:ext>
              </a:extLst>
            </p:cNvPr>
            <p:cNvSpPr/>
            <p:nvPr/>
          </p:nvSpPr>
          <p:spPr>
            <a:xfrm>
              <a:off x="3811842" y="5073932"/>
              <a:ext cx="197409" cy="1097657"/>
            </a:xfrm>
            <a:custGeom>
              <a:avLst/>
              <a:gdLst>
                <a:gd name="connsiteX0" fmla="*/ 127275 w 197409"/>
                <a:gd name="connsiteY0" fmla="*/ 6068 h 1097657"/>
                <a:gd name="connsiteX1" fmla="*/ 190775 w 197409"/>
                <a:gd name="connsiteY1" fmla="*/ 384951 h 1097657"/>
                <a:gd name="connsiteX2" fmla="*/ 10858 w 197409"/>
                <a:gd name="connsiteY2" fmla="*/ 1047468 h 1097657"/>
                <a:gd name="connsiteX3" fmla="*/ 38375 w 197409"/>
                <a:gd name="connsiteY3" fmla="*/ 977618 h 1097657"/>
                <a:gd name="connsiteX4" fmla="*/ 188658 w 197409"/>
                <a:gd name="connsiteY4" fmla="*/ 393418 h 1097657"/>
                <a:gd name="connsiteX5" fmla="*/ 175958 w 197409"/>
                <a:gd name="connsiteY5" fmla="*/ 166935 h 1097657"/>
                <a:gd name="connsiteX6" fmla="*/ 127275 w 197409"/>
                <a:gd name="connsiteY6" fmla="*/ 6068 h 109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409" h="1097657">
                  <a:moveTo>
                    <a:pt x="127275" y="6068"/>
                  </a:moveTo>
                  <a:cubicBezTo>
                    <a:pt x="129745" y="42404"/>
                    <a:pt x="210178" y="211385"/>
                    <a:pt x="190775" y="384951"/>
                  </a:cubicBezTo>
                  <a:cubicBezTo>
                    <a:pt x="171372" y="558517"/>
                    <a:pt x="36258" y="948690"/>
                    <a:pt x="10858" y="1047468"/>
                  </a:cubicBezTo>
                  <a:cubicBezTo>
                    <a:pt x="-14542" y="1146246"/>
                    <a:pt x="8742" y="1086626"/>
                    <a:pt x="38375" y="977618"/>
                  </a:cubicBezTo>
                  <a:cubicBezTo>
                    <a:pt x="68008" y="868610"/>
                    <a:pt x="165728" y="528532"/>
                    <a:pt x="188658" y="393418"/>
                  </a:cubicBezTo>
                  <a:cubicBezTo>
                    <a:pt x="211588" y="258304"/>
                    <a:pt x="183013" y="227965"/>
                    <a:pt x="175958" y="166935"/>
                  </a:cubicBezTo>
                  <a:cubicBezTo>
                    <a:pt x="168903" y="105905"/>
                    <a:pt x="124805" y="-30268"/>
                    <a:pt x="127275" y="60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0DD382CD-2B5F-4BC4-BD12-E43A993914A1}"/>
                </a:ext>
              </a:extLst>
            </p:cNvPr>
            <p:cNvSpPr/>
            <p:nvPr/>
          </p:nvSpPr>
          <p:spPr>
            <a:xfrm>
              <a:off x="4450535" y="4898754"/>
              <a:ext cx="121544" cy="448497"/>
            </a:xfrm>
            <a:custGeom>
              <a:avLst/>
              <a:gdLst>
                <a:gd name="connsiteX0" fmla="*/ 121465 w 121544"/>
                <a:gd name="connsiteY0" fmla="*/ 271 h 448497"/>
                <a:gd name="connsiteX1" fmla="*/ 51615 w 121544"/>
                <a:gd name="connsiteY1" fmla="*/ 105046 h 448497"/>
                <a:gd name="connsiteX2" fmla="*/ 7165 w 121544"/>
                <a:gd name="connsiteY2" fmla="*/ 209821 h 448497"/>
                <a:gd name="connsiteX3" fmla="*/ 2403 w 121544"/>
                <a:gd name="connsiteY3" fmla="*/ 305071 h 448497"/>
                <a:gd name="connsiteX4" fmla="*/ 30978 w 121544"/>
                <a:gd name="connsiteY4" fmla="*/ 384446 h 448497"/>
                <a:gd name="connsiteX5" fmla="*/ 94478 w 121544"/>
                <a:gd name="connsiteY5" fmla="*/ 447946 h 448497"/>
                <a:gd name="connsiteX6" fmla="*/ 37328 w 121544"/>
                <a:gd name="connsiteY6" fmla="*/ 347934 h 448497"/>
                <a:gd name="connsiteX7" fmla="*/ 13515 w 121544"/>
                <a:gd name="connsiteY7" fmla="*/ 233634 h 448497"/>
                <a:gd name="connsiteX8" fmla="*/ 64315 w 121544"/>
                <a:gd name="connsiteY8" fmla="*/ 79646 h 448497"/>
                <a:gd name="connsiteX9" fmla="*/ 121465 w 121544"/>
                <a:gd name="connsiteY9" fmla="*/ 271 h 44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44" h="448497">
                  <a:moveTo>
                    <a:pt x="121465" y="271"/>
                  </a:moveTo>
                  <a:cubicBezTo>
                    <a:pt x="119348" y="4504"/>
                    <a:pt x="70665" y="70121"/>
                    <a:pt x="51615" y="105046"/>
                  </a:cubicBezTo>
                  <a:cubicBezTo>
                    <a:pt x="32565" y="139971"/>
                    <a:pt x="15367" y="176483"/>
                    <a:pt x="7165" y="209821"/>
                  </a:cubicBezTo>
                  <a:cubicBezTo>
                    <a:pt x="-1037" y="243159"/>
                    <a:pt x="-1566" y="275967"/>
                    <a:pt x="2403" y="305071"/>
                  </a:cubicBezTo>
                  <a:cubicBezTo>
                    <a:pt x="6372" y="334175"/>
                    <a:pt x="15632" y="360634"/>
                    <a:pt x="30978" y="384446"/>
                  </a:cubicBezTo>
                  <a:cubicBezTo>
                    <a:pt x="46324" y="408258"/>
                    <a:pt x="93420" y="454031"/>
                    <a:pt x="94478" y="447946"/>
                  </a:cubicBezTo>
                  <a:cubicBezTo>
                    <a:pt x="95536" y="441861"/>
                    <a:pt x="50822" y="383653"/>
                    <a:pt x="37328" y="347934"/>
                  </a:cubicBezTo>
                  <a:cubicBezTo>
                    <a:pt x="23834" y="312215"/>
                    <a:pt x="9017" y="278349"/>
                    <a:pt x="13515" y="233634"/>
                  </a:cubicBezTo>
                  <a:cubicBezTo>
                    <a:pt x="18013" y="188919"/>
                    <a:pt x="45794" y="117217"/>
                    <a:pt x="64315" y="79646"/>
                  </a:cubicBezTo>
                  <a:cubicBezTo>
                    <a:pt x="82836" y="42075"/>
                    <a:pt x="123582" y="-3962"/>
                    <a:pt x="121465" y="2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CBA314A9-0EE6-42C7-979D-364559609268}"/>
                </a:ext>
              </a:extLst>
            </p:cNvPr>
            <p:cNvSpPr/>
            <p:nvPr/>
          </p:nvSpPr>
          <p:spPr>
            <a:xfrm>
              <a:off x="4517903" y="4813297"/>
              <a:ext cx="314450" cy="506165"/>
            </a:xfrm>
            <a:custGeom>
              <a:avLst/>
              <a:gdLst>
                <a:gd name="connsiteX0" fmla="*/ 314447 w 314450"/>
                <a:gd name="connsiteY0" fmla="*/ 3 h 506165"/>
                <a:gd name="connsiteX1" fmla="*/ 233485 w 314450"/>
                <a:gd name="connsiteY1" fmla="*/ 82553 h 506165"/>
                <a:gd name="connsiteX2" fmla="*/ 217610 w 314450"/>
                <a:gd name="connsiteY2" fmla="*/ 142878 h 506165"/>
                <a:gd name="connsiteX3" fmla="*/ 125535 w 314450"/>
                <a:gd name="connsiteY3" fmla="*/ 192091 h 506165"/>
                <a:gd name="connsiteX4" fmla="*/ 20760 w 314450"/>
                <a:gd name="connsiteY4" fmla="*/ 334966 h 506165"/>
                <a:gd name="connsiteX5" fmla="*/ 122 w 314450"/>
                <a:gd name="connsiteY5" fmla="*/ 395291 h 506165"/>
                <a:gd name="connsiteX6" fmla="*/ 23935 w 314450"/>
                <a:gd name="connsiteY6" fmla="*/ 492128 h 506165"/>
                <a:gd name="connsiteX7" fmla="*/ 15997 w 314450"/>
                <a:gd name="connsiteY7" fmla="*/ 490541 h 506165"/>
                <a:gd name="connsiteX8" fmla="*/ 28697 w 314450"/>
                <a:gd name="connsiteY8" fmla="*/ 350841 h 506165"/>
                <a:gd name="connsiteX9" fmla="*/ 46160 w 314450"/>
                <a:gd name="connsiteY9" fmla="*/ 307978 h 506165"/>
                <a:gd name="connsiteX10" fmla="*/ 176335 w 314450"/>
                <a:gd name="connsiteY10" fmla="*/ 166691 h 506165"/>
                <a:gd name="connsiteX11" fmla="*/ 216022 w 314450"/>
                <a:gd name="connsiteY11" fmla="*/ 146053 h 506165"/>
                <a:gd name="connsiteX12" fmla="*/ 236660 w 314450"/>
                <a:gd name="connsiteY12" fmla="*/ 79378 h 506165"/>
                <a:gd name="connsiteX13" fmla="*/ 314447 w 314450"/>
                <a:gd name="connsiteY13" fmla="*/ 3 h 50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4450" h="506165">
                  <a:moveTo>
                    <a:pt x="314447" y="3"/>
                  </a:moveTo>
                  <a:cubicBezTo>
                    <a:pt x="313918" y="532"/>
                    <a:pt x="249624" y="58741"/>
                    <a:pt x="233485" y="82553"/>
                  </a:cubicBezTo>
                  <a:cubicBezTo>
                    <a:pt x="217346" y="106365"/>
                    <a:pt x="235602" y="124622"/>
                    <a:pt x="217610" y="142878"/>
                  </a:cubicBezTo>
                  <a:cubicBezTo>
                    <a:pt x="199618" y="161134"/>
                    <a:pt x="158343" y="160076"/>
                    <a:pt x="125535" y="192091"/>
                  </a:cubicBezTo>
                  <a:cubicBezTo>
                    <a:pt x="92727" y="224106"/>
                    <a:pt x="41662" y="301099"/>
                    <a:pt x="20760" y="334966"/>
                  </a:cubicBezTo>
                  <a:cubicBezTo>
                    <a:pt x="-142" y="368833"/>
                    <a:pt x="-407" y="369097"/>
                    <a:pt x="122" y="395291"/>
                  </a:cubicBezTo>
                  <a:cubicBezTo>
                    <a:pt x="651" y="421485"/>
                    <a:pt x="21289" y="476253"/>
                    <a:pt x="23935" y="492128"/>
                  </a:cubicBezTo>
                  <a:cubicBezTo>
                    <a:pt x="26581" y="508003"/>
                    <a:pt x="15203" y="514089"/>
                    <a:pt x="15997" y="490541"/>
                  </a:cubicBezTo>
                  <a:cubicBezTo>
                    <a:pt x="16791" y="466993"/>
                    <a:pt x="23670" y="381268"/>
                    <a:pt x="28697" y="350841"/>
                  </a:cubicBezTo>
                  <a:cubicBezTo>
                    <a:pt x="33724" y="320414"/>
                    <a:pt x="21554" y="338670"/>
                    <a:pt x="46160" y="307978"/>
                  </a:cubicBezTo>
                  <a:cubicBezTo>
                    <a:pt x="70766" y="277286"/>
                    <a:pt x="148025" y="193678"/>
                    <a:pt x="176335" y="166691"/>
                  </a:cubicBezTo>
                  <a:cubicBezTo>
                    <a:pt x="204645" y="139704"/>
                    <a:pt x="205968" y="160605"/>
                    <a:pt x="216022" y="146053"/>
                  </a:cubicBezTo>
                  <a:cubicBezTo>
                    <a:pt x="226076" y="131501"/>
                    <a:pt x="222637" y="102397"/>
                    <a:pt x="236660" y="79378"/>
                  </a:cubicBezTo>
                  <a:cubicBezTo>
                    <a:pt x="250683" y="56359"/>
                    <a:pt x="314976" y="-526"/>
                    <a:pt x="314447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516B4D6B-0CA4-49CF-BB8F-35BF031854E3}"/>
                </a:ext>
              </a:extLst>
            </p:cNvPr>
            <p:cNvSpPr/>
            <p:nvPr/>
          </p:nvSpPr>
          <p:spPr>
            <a:xfrm>
              <a:off x="4606604" y="5084197"/>
              <a:ext cx="189489" cy="207474"/>
            </a:xfrm>
            <a:custGeom>
              <a:avLst/>
              <a:gdLst>
                <a:gd name="connsiteX0" fmla="*/ 189234 w 189489"/>
                <a:gd name="connsiteY0" fmla="*/ 56128 h 207474"/>
                <a:gd name="connsiteX1" fmla="*/ 133671 w 189489"/>
                <a:gd name="connsiteY1" fmla="*/ 566 h 207474"/>
                <a:gd name="connsiteX2" fmla="*/ 27309 w 189489"/>
                <a:gd name="connsiteY2" fmla="*/ 97403 h 207474"/>
                <a:gd name="connsiteX3" fmla="*/ 321 w 189489"/>
                <a:gd name="connsiteY3" fmla="*/ 151378 h 207474"/>
                <a:gd name="connsiteX4" fmla="*/ 14609 w 189489"/>
                <a:gd name="connsiteY4" fmla="*/ 191066 h 207474"/>
                <a:gd name="connsiteX5" fmla="*/ 46359 w 189489"/>
                <a:gd name="connsiteY5" fmla="*/ 206941 h 207474"/>
                <a:gd name="connsiteX6" fmla="*/ 24134 w 189489"/>
                <a:gd name="connsiteY6" fmla="*/ 173603 h 207474"/>
                <a:gd name="connsiteX7" fmla="*/ 16196 w 189489"/>
                <a:gd name="connsiteY7" fmla="*/ 143441 h 207474"/>
                <a:gd name="connsiteX8" fmla="*/ 41596 w 189489"/>
                <a:gd name="connsiteY8" fmla="*/ 89466 h 207474"/>
                <a:gd name="connsiteX9" fmla="*/ 113034 w 189489"/>
                <a:gd name="connsiteY9" fmla="*/ 27553 h 207474"/>
                <a:gd name="connsiteX10" fmla="*/ 189234 w 189489"/>
                <a:gd name="connsiteY10" fmla="*/ 56128 h 20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9" h="207474">
                  <a:moveTo>
                    <a:pt x="189234" y="56128"/>
                  </a:moveTo>
                  <a:cubicBezTo>
                    <a:pt x="192673" y="51630"/>
                    <a:pt x="160658" y="-6313"/>
                    <a:pt x="133671" y="566"/>
                  </a:cubicBezTo>
                  <a:cubicBezTo>
                    <a:pt x="106684" y="7445"/>
                    <a:pt x="49534" y="72268"/>
                    <a:pt x="27309" y="97403"/>
                  </a:cubicBezTo>
                  <a:cubicBezTo>
                    <a:pt x="5084" y="122538"/>
                    <a:pt x="2438" y="135768"/>
                    <a:pt x="321" y="151378"/>
                  </a:cubicBezTo>
                  <a:cubicBezTo>
                    <a:pt x="-1796" y="166988"/>
                    <a:pt x="6936" y="181806"/>
                    <a:pt x="14609" y="191066"/>
                  </a:cubicBezTo>
                  <a:cubicBezTo>
                    <a:pt x="22282" y="200326"/>
                    <a:pt x="44772" y="209851"/>
                    <a:pt x="46359" y="206941"/>
                  </a:cubicBezTo>
                  <a:cubicBezTo>
                    <a:pt x="47946" y="204031"/>
                    <a:pt x="29161" y="184186"/>
                    <a:pt x="24134" y="173603"/>
                  </a:cubicBezTo>
                  <a:cubicBezTo>
                    <a:pt x="19107" y="163020"/>
                    <a:pt x="13286" y="157464"/>
                    <a:pt x="16196" y="143441"/>
                  </a:cubicBezTo>
                  <a:cubicBezTo>
                    <a:pt x="19106" y="129418"/>
                    <a:pt x="25456" y="108781"/>
                    <a:pt x="41596" y="89466"/>
                  </a:cubicBezTo>
                  <a:cubicBezTo>
                    <a:pt x="57736" y="70151"/>
                    <a:pt x="92661" y="40253"/>
                    <a:pt x="113034" y="27553"/>
                  </a:cubicBezTo>
                  <a:cubicBezTo>
                    <a:pt x="133407" y="14853"/>
                    <a:pt x="185795" y="60626"/>
                    <a:pt x="189234" y="561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EE8D147C-11B6-4A27-AA72-C2D9E2E6CF8F}"/>
                </a:ext>
              </a:extLst>
            </p:cNvPr>
            <p:cNvSpPr/>
            <p:nvPr/>
          </p:nvSpPr>
          <p:spPr>
            <a:xfrm>
              <a:off x="4691943" y="5156197"/>
              <a:ext cx="97580" cy="122248"/>
            </a:xfrm>
            <a:custGeom>
              <a:avLst/>
              <a:gdLst>
                <a:gd name="connsiteX0" fmla="*/ 97545 w 97580"/>
                <a:gd name="connsiteY0" fmla="*/ 3 h 122248"/>
                <a:gd name="connsiteX1" fmla="*/ 13407 w 97580"/>
                <a:gd name="connsiteY1" fmla="*/ 74616 h 122248"/>
                <a:gd name="connsiteX2" fmla="*/ 8645 w 97580"/>
                <a:gd name="connsiteY2" fmla="*/ 122241 h 122248"/>
                <a:gd name="connsiteX3" fmla="*/ 2295 w 97580"/>
                <a:gd name="connsiteY3" fmla="*/ 77791 h 122248"/>
                <a:gd name="connsiteX4" fmla="*/ 97545 w 97580"/>
                <a:gd name="connsiteY4" fmla="*/ 3 h 12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580" h="122248">
                  <a:moveTo>
                    <a:pt x="97545" y="3"/>
                  </a:moveTo>
                  <a:cubicBezTo>
                    <a:pt x="99397" y="-526"/>
                    <a:pt x="28224" y="54243"/>
                    <a:pt x="13407" y="74616"/>
                  </a:cubicBezTo>
                  <a:cubicBezTo>
                    <a:pt x="-1410" y="94989"/>
                    <a:pt x="10497" y="121712"/>
                    <a:pt x="8645" y="122241"/>
                  </a:cubicBezTo>
                  <a:cubicBezTo>
                    <a:pt x="6793" y="122770"/>
                    <a:pt x="-4849" y="95518"/>
                    <a:pt x="2295" y="77791"/>
                  </a:cubicBezTo>
                  <a:cubicBezTo>
                    <a:pt x="9439" y="60064"/>
                    <a:pt x="95693" y="532"/>
                    <a:pt x="97545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6A25F652-D502-430A-B63F-0EA77E9B423A}"/>
                </a:ext>
              </a:extLst>
            </p:cNvPr>
            <p:cNvSpPr/>
            <p:nvPr/>
          </p:nvSpPr>
          <p:spPr>
            <a:xfrm>
              <a:off x="4480817" y="5292387"/>
              <a:ext cx="430922" cy="294187"/>
            </a:xfrm>
            <a:custGeom>
              <a:avLst/>
              <a:gdLst>
                <a:gd name="connsiteX0" fmla="*/ 2283 w 430922"/>
                <a:gd name="connsiteY0" fmla="*/ 338 h 294187"/>
                <a:gd name="connsiteX1" fmla="*/ 16571 w 430922"/>
                <a:gd name="connsiteY1" fmla="*/ 94001 h 294187"/>
                <a:gd name="connsiteX2" fmla="*/ 165796 w 430922"/>
                <a:gd name="connsiteY2" fmla="*/ 179726 h 294187"/>
                <a:gd name="connsiteX3" fmla="*/ 215008 w 430922"/>
                <a:gd name="connsiteY3" fmla="*/ 214651 h 294187"/>
                <a:gd name="connsiteX4" fmla="*/ 302321 w 430922"/>
                <a:gd name="connsiteY4" fmla="*/ 278151 h 294187"/>
                <a:gd name="connsiteX5" fmla="*/ 430908 w 430922"/>
                <a:gd name="connsiteY5" fmla="*/ 294026 h 294187"/>
                <a:gd name="connsiteX6" fmla="*/ 310258 w 430922"/>
                <a:gd name="connsiteY6" fmla="*/ 281326 h 294187"/>
                <a:gd name="connsiteX7" fmla="*/ 226121 w 430922"/>
                <a:gd name="connsiteY7" fmla="*/ 214651 h 294187"/>
                <a:gd name="connsiteX8" fmla="*/ 108646 w 430922"/>
                <a:gd name="connsiteY8" fmla="*/ 160676 h 294187"/>
                <a:gd name="connsiteX9" fmla="*/ 29271 w 430922"/>
                <a:gd name="connsiteY9" fmla="*/ 109876 h 294187"/>
                <a:gd name="connsiteX10" fmla="*/ 3871 w 430922"/>
                <a:gd name="connsiteY10" fmla="*/ 63838 h 294187"/>
                <a:gd name="connsiteX11" fmla="*/ 2283 w 430922"/>
                <a:gd name="connsiteY11" fmla="*/ 338 h 29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0922" h="294187">
                  <a:moveTo>
                    <a:pt x="2283" y="338"/>
                  </a:moveTo>
                  <a:cubicBezTo>
                    <a:pt x="4400" y="5365"/>
                    <a:pt x="-10681" y="64103"/>
                    <a:pt x="16571" y="94001"/>
                  </a:cubicBezTo>
                  <a:cubicBezTo>
                    <a:pt x="43823" y="123899"/>
                    <a:pt x="132723" y="159618"/>
                    <a:pt x="165796" y="179726"/>
                  </a:cubicBezTo>
                  <a:cubicBezTo>
                    <a:pt x="198869" y="199834"/>
                    <a:pt x="192254" y="198247"/>
                    <a:pt x="215008" y="214651"/>
                  </a:cubicBezTo>
                  <a:cubicBezTo>
                    <a:pt x="237762" y="231055"/>
                    <a:pt x="266338" y="264922"/>
                    <a:pt x="302321" y="278151"/>
                  </a:cubicBezTo>
                  <a:cubicBezTo>
                    <a:pt x="338304" y="291380"/>
                    <a:pt x="429585" y="293497"/>
                    <a:pt x="430908" y="294026"/>
                  </a:cubicBezTo>
                  <a:cubicBezTo>
                    <a:pt x="432231" y="294555"/>
                    <a:pt x="344389" y="294555"/>
                    <a:pt x="310258" y="281326"/>
                  </a:cubicBezTo>
                  <a:cubicBezTo>
                    <a:pt x="276127" y="268097"/>
                    <a:pt x="259723" y="234759"/>
                    <a:pt x="226121" y="214651"/>
                  </a:cubicBezTo>
                  <a:cubicBezTo>
                    <a:pt x="192519" y="194543"/>
                    <a:pt x="141454" y="178138"/>
                    <a:pt x="108646" y="160676"/>
                  </a:cubicBezTo>
                  <a:cubicBezTo>
                    <a:pt x="75838" y="143214"/>
                    <a:pt x="46734" y="126016"/>
                    <a:pt x="29271" y="109876"/>
                  </a:cubicBezTo>
                  <a:cubicBezTo>
                    <a:pt x="11809" y="93736"/>
                    <a:pt x="8898" y="79978"/>
                    <a:pt x="3871" y="63838"/>
                  </a:cubicBezTo>
                  <a:cubicBezTo>
                    <a:pt x="-1156" y="47698"/>
                    <a:pt x="166" y="-4689"/>
                    <a:pt x="2283" y="3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63672C47-9151-4825-938C-A9CC3348D09C}"/>
                </a:ext>
              </a:extLst>
            </p:cNvPr>
            <p:cNvSpPr/>
            <p:nvPr/>
          </p:nvSpPr>
          <p:spPr>
            <a:xfrm>
              <a:off x="4237962" y="4913306"/>
              <a:ext cx="281652" cy="381048"/>
            </a:xfrm>
            <a:custGeom>
              <a:avLst/>
              <a:gdLst>
                <a:gd name="connsiteX0" fmla="*/ 281651 w 281652"/>
                <a:gd name="connsiteY0" fmla="*/ 7 h 381048"/>
                <a:gd name="connsiteX1" fmla="*/ 78451 w 281652"/>
                <a:gd name="connsiteY1" fmla="*/ 169869 h 381048"/>
                <a:gd name="connsiteX2" fmla="*/ 3838 w 281652"/>
                <a:gd name="connsiteY2" fmla="*/ 371482 h 381048"/>
                <a:gd name="connsiteX3" fmla="*/ 22888 w 281652"/>
                <a:gd name="connsiteY3" fmla="*/ 350844 h 381048"/>
                <a:gd name="connsiteX4" fmla="*/ 126076 w 281652"/>
                <a:gd name="connsiteY4" fmla="*/ 371482 h 381048"/>
                <a:gd name="connsiteX5" fmla="*/ 238788 w 281652"/>
                <a:gd name="connsiteY5" fmla="*/ 352432 h 381048"/>
                <a:gd name="connsiteX6" fmla="*/ 210213 w 281652"/>
                <a:gd name="connsiteY6" fmla="*/ 365132 h 381048"/>
                <a:gd name="connsiteX7" fmla="*/ 83213 w 281652"/>
                <a:gd name="connsiteY7" fmla="*/ 374657 h 381048"/>
                <a:gd name="connsiteX8" fmla="*/ 38763 w 281652"/>
                <a:gd name="connsiteY8" fmla="*/ 374657 h 381048"/>
                <a:gd name="connsiteX9" fmla="*/ 40351 w 281652"/>
                <a:gd name="connsiteY9" fmla="*/ 357194 h 381048"/>
                <a:gd name="connsiteX10" fmla="*/ 26063 w 281652"/>
                <a:gd name="connsiteY10" fmla="*/ 342907 h 381048"/>
                <a:gd name="connsiteX11" fmla="*/ 81626 w 281652"/>
                <a:gd name="connsiteY11" fmla="*/ 176219 h 381048"/>
                <a:gd name="connsiteX12" fmla="*/ 281651 w 281652"/>
                <a:gd name="connsiteY12" fmla="*/ 7 h 38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652" h="381048">
                  <a:moveTo>
                    <a:pt x="281651" y="7"/>
                  </a:moveTo>
                  <a:cubicBezTo>
                    <a:pt x="281122" y="-1051"/>
                    <a:pt x="124753" y="107957"/>
                    <a:pt x="78451" y="169869"/>
                  </a:cubicBezTo>
                  <a:cubicBezTo>
                    <a:pt x="32149" y="231781"/>
                    <a:pt x="13098" y="341320"/>
                    <a:pt x="3838" y="371482"/>
                  </a:cubicBezTo>
                  <a:cubicBezTo>
                    <a:pt x="-5422" y="401644"/>
                    <a:pt x="2515" y="350844"/>
                    <a:pt x="22888" y="350844"/>
                  </a:cubicBezTo>
                  <a:cubicBezTo>
                    <a:pt x="43261" y="350844"/>
                    <a:pt x="90093" y="371217"/>
                    <a:pt x="126076" y="371482"/>
                  </a:cubicBezTo>
                  <a:cubicBezTo>
                    <a:pt x="162059" y="371747"/>
                    <a:pt x="224765" y="353490"/>
                    <a:pt x="238788" y="352432"/>
                  </a:cubicBezTo>
                  <a:cubicBezTo>
                    <a:pt x="252811" y="351374"/>
                    <a:pt x="236142" y="361428"/>
                    <a:pt x="210213" y="365132"/>
                  </a:cubicBezTo>
                  <a:cubicBezTo>
                    <a:pt x="184284" y="368836"/>
                    <a:pt x="111788" y="373070"/>
                    <a:pt x="83213" y="374657"/>
                  </a:cubicBezTo>
                  <a:cubicBezTo>
                    <a:pt x="54638" y="376245"/>
                    <a:pt x="45907" y="377568"/>
                    <a:pt x="38763" y="374657"/>
                  </a:cubicBezTo>
                  <a:cubicBezTo>
                    <a:pt x="31619" y="371746"/>
                    <a:pt x="42468" y="362486"/>
                    <a:pt x="40351" y="357194"/>
                  </a:cubicBezTo>
                  <a:cubicBezTo>
                    <a:pt x="38234" y="351902"/>
                    <a:pt x="19184" y="373069"/>
                    <a:pt x="26063" y="342907"/>
                  </a:cubicBezTo>
                  <a:cubicBezTo>
                    <a:pt x="32942" y="312745"/>
                    <a:pt x="39293" y="231517"/>
                    <a:pt x="81626" y="176219"/>
                  </a:cubicBezTo>
                  <a:cubicBezTo>
                    <a:pt x="123959" y="120921"/>
                    <a:pt x="282180" y="1065"/>
                    <a:pt x="281651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F142B6AB-E09A-4783-94AD-4460FDC107BC}"/>
                </a:ext>
              </a:extLst>
            </p:cNvPr>
            <p:cNvSpPr/>
            <p:nvPr/>
          </p:nvSpPr>
          <p:spPr>
            <a:xfrm>
              <a:off x="4153432" y="5576838"/>
              <a:ext cx="755182" cy="533723"/>
            </a:xfrm>
            <a:custGeom>
              <a:avLst/>
              <a:gdLst>
                <a:gd name="connsiteX0" fmla="*/ 755118 w 755182"/>
                <a:gd name="connsiteY0" fmla="*/ 55612 h 533723"/>
                <a:gd name="connsiteX1" fmla="*/ 621768 w 755182"/>
                <a:gd name="connsiteY1" fmla="*/ 17512 h 533723"/>
                <a:gd name="connsiteX2" fmla="*/ 518581 w 755182"/>
                <a:gd name="connsiteY2" fmla="*/ 20687 h 533723"/>
                <a:gd name="connsiteX3" fmla="*/ 269343 w 755182"/>
                <a:gd name="connsiteY3" fmla="*/ 192137 h 533723"/>
                <a:gd name="connsiteX4" fmla="*/ 166156 w 755182"/>
                <a:gd name="connsiteY4" fmla="*/ 317550 h 533723"/>
                <a:gd name="connsiteX5" fmla="*/ 94718 w 755182"/>
                <a:gd name="connsiteY5" fmla="*/ 381050 h 533723"/>
                <a:gd name="connsiteX6" fmla="*/ 8993 w 755182"/>
                <a:gd name="connsiteY6" fmla="*/ 431850 h 533723"/>
                <a:gd name="connsiteX7" fmla="*/ 5818 w 755182"/>
                <a:gd name="connsiteY7" fmla="*/ 442962 h 533723"/>
                <a:gd name="connsiteX8" fmla="*/ 37568 w 755182"/>
                <a:gd name="connsiteY8" fmla="*/ 531862 h 533723"/>
                <a:gd name="connsiteX9" fmla="*/ 31218 w 755182"/>
                <a:gd name="connsiteY9" fmla="*/ 498525 h 533723"/>
                <a:gd name="connsiteX10" fmla="*/ 20106 w 755182"/>
                <a:gd name="connsiteY10" fmla="*/ 441375 h 533723"/>
                <a:gd name="connsiteX11" fmla="*/ 131231 w 755182"/>
                <a:gd name="connsiteY11" fmla="*/ 363587 h 533723"/>
                <a:gd name="connsiteX12" fmla="*/ 310618 w 755182"/>
                <a:gd name="connsiteY12" fmla="*/ 160387 h 533723"/>
                <a:gd name="connsiteX13" fmla="*/ 453493 w 755182"/>
                <a:gd name="connsiteY13" fmla="*/ 41325 h 533723"/>
                <a:gd name="connsiteX14" fmla="*/ 604306 w 755182"/>
                <a:gd name="connsiteY14" fmla="*/ 50 h 533723"/>
                <a:gd name="connsiteX15" fmla="*/ 755118 w 755182"/>
                <a:gd name="connsiteY15" fmla="*/ 55612 h 53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5182" h="533723">
                  <a:moveTo>
                    <a:pt x="755118" y="55612"/>
                  </a:moveTo>
                  <a:cubicBezTo>
                    <a:pt x="758028" y="58522"/>
                    <a:pt x="661191" y="23333"/>
                    <a:pt x="621768" y="17512"/>
                  </a:cubicBezTo>
                  <a:cubicBezTo>
                    <a:pt x="582345" y="11691"/>
                    <a:pt x="577318" y="-8417"/>
                    <a:pt x="518581" y="20687"/>
                  </a:cubicBezTo>
                  <a:cubicBezTo>
                    <a:pt x="459844" y="49791"/>
                    <a:pt x="328080" y="142660"/>
                    <a:pt x="269343" y="192137"/>
                  </a:cubicBezTo>
                  <a:cubicBezTo>
                    <a:pt x="210606" y="241614"/>
                    <a:pt x="195260" y="286065"/>
                    <a:pt x="166156" y="317550"/>
                  </a:cubicBezTo>
                  <a:cubicBezTo>
                    <a:pt x="137052" y="349035"/>
                    <a:pt x="120912" y="362000"/>
                    <a:pt x="94718" y="381050"/>
                  </a:cubicBezTo>
                  <a:cubicBezTo>
                    <a:pt x="68524" y="400100"/>
                    <a:pt x="23810" y="421531"/>
                    <a:pt x="8993" y="431850"/>
                  </a:cubicBezTo>
                  <a:cubicBezTo>
                    <a:pt x="-5824" y="442169"/>
                    <a:pt x="1055" y="426293"/>
                    <a:pt x="5818" y="442962"/>
                  </a:cubicBezTo>
                  <a:cubicBezTo>
                    <a:pt x="10580" y="459631"/>
                    <a:pt x="33335" y="522602"/>
                    <a:pt x="37568" y="531862"/>
                  </a:cubicBezTo>
                  <a:cubicBezTo>
                    <a:pt x="41801" y="541122"/>
                    <a:pt x="34128" y="513606"/>
                    <a:pt x="31218" y="498525"/>
                  </a:cubicBezTo>
                  <a:cubicBezTo>
                    <a:pt x="28308" y="483444"/>
                    <a:pt x="3437" y="463865"/>
                    <a:pt x="20106" y="441375"/>
                  </a:cubicBezTo>
                  <a:cubicBezTo>
                    <a:pt x="36775" y="418885"/>
                    <a:pt x="82812" y="410418"/>
                    <a:pt x="131231" y="363587"/>
                  </a:cubicBezTo>
                  <a:cubicBezTo>
                    <a:pt x="179650" y="316756"/>
                    <a:pt x="256908" y="214097"/>
                    <a:pt x="310618" y="160387"/>
                  </a:cubicBezTo>
                  <a:cubicBezTo>
                    <a:pt x="364328" y="106677"/>
                    <a:pt x="404545" y="68048"/>
                    <a:pt x="453493" y="41325"/>
                  </a:cubicBezTo>
                  <a:cubicBezTo>
                    <a:pt x="502441" y="14602"/>
                    <a:pt x="559327" y="-1008"/>
                    <a:pt x="604306" y="50"/>
                  </a:cubicBezTo>
                  <a:cubicBezTo>
                    <a:pt x="649285" y="1108"/>
                    <a:pt x="752208" y="52702"/>
                    <a:pt x="755118" y="556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20A437E3-F13E-4CC6-B56F-01D7D9CD4A0E}"/>
                </a:ext>
              </a:extLst>
            </p:cNvPr>
            <p:cNvSpPr/>
            <p:nvPr/>
          </p:nvSpPr>
          <p:spPr>
            <a:xfrm>
              <a:off x="4178299" y="5776583"/>
              <a:ext cx="744755" cy="328092"/>
            </a:xfrm>
            <a:custGeom>
              <a:avLst/>
              <a:gdLst>
                <a:gd name="connsiteX0" fmla="*/ 744539 w 744755"/>
                <a:gd name="connsiteY0" fmla="*/ 16205 h 328092"/>
                <a:gd name="connsiteX1" fmla="*/ 620714 w 744755"/>
                <a:gd name="connsiteY1" fmla="*/ 330 h 328092"/>
                <a:gd name="connsiteX2" fmla="*/ 474664 w 744755"/>
                <a:gd name="connsiteY2" fmla="*/ 8267 h 328092"/>
                <a:gd name="connsiteX3" fmla="*/ 400051 w 744755"/>
                <a:gd name="connsiteY3" fmla="*/ 40017 h 328092"/>
                <a:gd name="connsiteX4" fmla="*/ 265114 w 744755"/>
                <a:gd name="connsiteY4" fmla="*/ 133680 h 328092"/>
                <a:gd name="connsiteX5" fmla="*/ 153989 w 744755"/>
                <a:gd name="connsiteY5" fmla="*/ 243217 h 328092"/>
                <a:gd name="connsiteX6" fmla="*/ 71439 w 744755"/>
                <a:gd name="connsiteY6" fmla="*/ 317830 h 328092"/>
                <a:gd name="connsiteX7" fmla="*/ 1 w 744755"/>
                <a:gd name="connsiteY7" fmla="*/ 327355 h 328092"/>
                <a:gd name="connsiteX8" fmla="*/ 69851 w 744755"/>
                <a:gd name="connsiteY8" fmla="*/ 321005 h 328092"/>
                <a:gd name="connsiteX9" fmla="*/ 117476 w 744755"/>
                <a:gd name="connsiteY9" fmla="*/ 270205 h 328092"/>
                <a:gd name="connsiteX10" fmla="*/ 300039 w 744755"/>
                <a:gd name="connsiteY10" fmla="*/ 105105 h 328092"/>
                <a:gd name="connsiteX11" fmla="*/ 442914 w 744755"/>
                <a:gd name="connsiteY11" fmla="*/ 22555 h 328092"/>
                <a:gd name="connsiteX12" fmla="*/ 590551 w 744755"/>
                <a:gd name="connsiteY12" fmla="*/ 9855 h 328092"/>
                <a:gd name="connsiteX13" fmla="*/ 744539 w 744755"/>
                <a:gd name="connsiteY13" fmla="*/ 16205 h 32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4755" h="328092">
                  <a:moveTo>
                    <a:pt x="744539" y="16205"/>
                  </a:moveTo>
                  <a:cubicBezTo>
                    <a:pt x="749566" y="14618"/>
                    <a:pt x="665693" y="1653"/>
                    <a:pt x="620714" y="330"/>
                  </a:cubicBezTo>
                  <a:cubicBezTo>
                    <a:pt x="575735" y="-993"/>
                    <a:pt x="511441" y="1653"/>
                    <a:pt x="474664" y="8267"/>
                  </a:cubicBezTo>
                  <a:cubicBezTo>
                    <a:pt x="437887" y="14881"/>
                    <a:pt x="434976" y="19115"/>
                    <a:pt x="400051" y="40017"/>
                  </a:cubicBezTo>
                  <a:cubicBezTo>
                    <a:pt x="365126" y="60919"/>
                    <a:pt x="306124" y="99813"/>
                    <a:pt x="265114" y="133680"/>
                  </a:cubicBezTo>
                  <a:cubicBezTo>
                    <a:pt x="224104" y="167547"/>
                    <a:pt x="186268" y="212525"/>
                    <a:pt x="153989" y="243217"/>
                  </a:cubicBezTo>
                  <a:cubicBezTo>
                    <a:pt x="121710" y="273909"/>
                    <a:pt x="97104" y="303807"/>
                    <a:pt x="71439" y="317830"/>
                  </a:cubicBezTo>
                  <a:cubicBezTo>
                    <a:pt x="45774" y="331853"/>
                    <a:pt x="266" y="326826"/>
                    <a:pt x="1" y="327355"/>
                  </a:cubicBezTo>
                  <a:cubicBezTo>
                    <a:pt x="-264" y="327884"/>
                    <a:pt x="50272" y="330530"/>
                    <a:pt x="69851" y="321005"/>
                  </a:cubicBezTo>
                  <a:cubicBezTo>
                    <a:pt x="89430" y="311480"/>
                    <a:pt x="79111" y="306188"/>
                    <a:pt x="117476" y="270205"/>
                  </a:cubicBezTo>
                  <a:cubicBezTo>
                    <a:pt x="155841" y="234222"/>
                    <a:pt x="245799" y="146380"/>
                    <a:pt x="300039" y="105105"/>
                  </a:cubicBezTo>
                  <a:cubicBezTo>
                    <a:pt x="354279" y="63830"/>
                    <a:pt x="394495" y="38430"/>
                    <a:pt x="442914" y="22555"/>
                  </a:cubicBezTo>
                  <a:cubicBezTo>
                    <a:pt x="491333" y="6680"/>
                    <a:pt x="544514" y="9326"/>
                    <a:pt x="590551" y="9855"/>
                  </a:cubicBezTo>
                  <a:cubicBezTo>
                    <a:pt x="636588" y="10384"/>
                    <a:pt x="739512" y="17792"/>
                    <a:pt x="744539" y="162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520E714B-FEDC-40BA-8331-3734259E6CE6}"/>
                </a:ext>
              </a:extLst>
            </p:cNvPr>
            <p:cNvSpPr/>
            <p:nvPr/>
          </p:nvSpPr>
          <p:spPr>
            <a:xfrm>
              <a:off x="4315866" y="5912523"/>
              <a:ext cx="623038" cy="218487"/>
            </a:xfrm>
            <a:custGeom>
              <a:avLst/>
              <a:gdLst>
                <a:gd name="connsiteX0" fmla="*/ 622847 w 623038"/>
                <a:gd name="connsiteY0" fmla="*/ 13615 h 218487"/>
                <a:gd name="connsiteX1" fmla="*/ 456159 w 623038"/>
                <a:gd name="connsiteY1" fmla="*/ 2502 h 218487"/>
                <a:gd name="connsiteX2" fmla="*/ 179934 w 623038"/>
                <a:gd name="connsiteY2" fmla="*/ 66002 h 218487"/>
                <a:gd name="connsiteX3" fmla="*/ 49759 w 623038"/>
                <a:gd name="connsiteY3" fmla="*/ 148552 h 218487"/>
                <a:gd name="connsiteX4" fmla="*/ 547 w 623038"/>
                <a:gd name="connsiteY4" fmla="*/ 218402 h 218487"/>
                <a:gd name="connsiteX5" fmla="*/ 76747 w 623038"/>
                <a:gd name="connsiteY5" fmla="*/ 161252 h 218487"/>
                <a:gd name="connsiteX6" fmla="*/ 175172 w 623038"/>
                <a:gd name="connsiteY6" fmla="*/ 89815 h 218487"/>
                <a:gd name="connsiteX7" fmla="*/ 321222 w 623038"/>
                <a:gd name="connsiteY7" fmla="*/ 45365 h 218487"/>
                <a:gd name="connsiteX8" fmla="*/ 486322 w 623038"/>
                <a:gd name="connsiteY8" fmla="*/ 21552 h 218487"/>
                <a:gd name="connsiteX9" fmla="*/ 622847 w 623038"/>
                <a:gd name="connsiteY9" fmla="*/ 13615 h 21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038" h="218487">
                  <a:moveTo>
                    <a:pt x="622847" y="13615"/>
                  </a:moveTo>
                  <a:cubicBezTo>
                    <a:pt x="617820" y="10440"/>
                    <a:pt x="529978" y="-6229"/>
                    <a:pt x="456159" y="2502"/>
                  </a:cubicBezTo>
                  <a:cubicBezTo>
                    <a:pt x="382340" y="11233"/>
                    <a:pt x="247667" y="41660"/>
                    <a:pt x="179934" y="66002"/>
                  </a:cubicBezTo>
                  <a:cubicBezTo>
                    <a:pt x="112201" y="90344"/>
                    <a:pt x="79657" y="123152"/>
                    <a:pt x="49759" y="148552"/>
                  </a:cubicBezTo>
                  <a:cubicBezTo>
                    <a:pt x="19861" y="173952"/>
                    <a:pt x="-3951" y="216285"/>
                    <a:pt x="547" y="218402"/>
                  </a:cubicBezTo>
                  <a:cubicBezTo>
                    <a:pt x="5045" y="220519"/>
                    <a:pt x="47643" y="182683"/>
                    <a:pt x="76747" y="161252"/>
                  </a:cubicBezTo>
                  <a:cubicBezTo>
                    <a:pt x="105851" y="139821"/>
                    <a:pt x="134426" y="109130"/>
                    <a:pt x="175172" y="89815"/>
                  </a:cubicBezTo>
                  <a:cubicBezTo>
                    <a:pt x="215918" y="70501"/>
                    <a:pt x="269364" y="56742"/>
                    <a:pt x="321222" y="45365"/>
                  </a:cubicBezTo>
                  <a:cubicBezTo>
                    <a:pt x="373080" y="33988"/>
                    <a:pt x="440020" y="25256"/>
                    <a:pt x="486322" y="21552"/>
                  </a:cubicBezTo>
                  <a:cubicBezTo>
                    <a:pt x="532624" y="17848"/>
                    <a:pt x="627874" y="16790"/>
                    <a:pt x="622847" y="136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7945C4BE-0707-4F8D-9E1C-43BC5BEB37D3}"/>
                </a:ext>
              </a:extLst>
            </p:cNvPr>
            <p:cNvSpPr/>
            <p:nvPr/>
          </p:nvSpPr>
          <p:spPr>
            <a:xfrm>
              <a:off x="4144575" y="6080766"/>
              <a:ext cx="242275" cy="476286"/>
            </a:xfrm>
            <a:custGeom>
              <a:avLst/>
              <a:gdLst>
                <a:gd name="connsiteX0" fmla="*/ 221050 w 242275"/>
                <a:gd name="connsiteY0" fmla="*/ 2534 h 476286"/>
                <a:gd name="connsiteX1" fmla="*/ 238513 w 242275"/>
                <a:gd name="connsiteY1" fmla="*/ 170809 h 476286"/>
                <a:gd name="connsiteX2" fmla="*/ 135325 w 242275"/>
                <a:gd name="connsiteY2" fmla="*/ 250184 h 476286"/>
                <a:gd name="connsiteX3" fmla="*/ 21025 w 242275"/>
                <a:gd name="connsiteY3" fmla="*/ 285109 h 476286"/>
                <a:gd name="connsiteX4" fmla="*/ 388 w 242275"/>
                <a:gd name="connsiteY4" fmla="*/ 316859 h 476286"/>
                <a:gd name="connsiteX5" fmla="*/ 9913 w 242275"/>
                <a:gd name="connsiteY5" fmla="*/ 383534 h 476286"/>
                <a:gd name="connsiteX6" fmla="*/ 38488 w 242275"/>
                <a:gd name="connsiteY6" fmla="*/ 423222 h 476286"/>
                <a:gd name="connsiteX7" fmla="*/ 197238 w 242275"/>
                <a:gd name="connsiteY7" fmla="*/ 472434 h 476286"/>
                <a:gd name="connsiteX8" fmla="*/ 92463 w 242275"/>
                <a:gd name="connsiteY8" fmla="*/ 466084 h 476286"/>
                <a:gd name="connsiteX9" fmla="*/ 27375 w 242275"/>
                <a:gd name="connsiteY9" fmla="*/ 410522 h 476286"/>
                <a:gd name="connsiteX10" fmla="*/ 9913 w 242275"/>
                <a:gd name="connsiteY10" fmla="*/ 323209 h 476286"/>
                <a:gd name="connsiteX11" fmla="*/ 114688 w 242275"/>
                <a:gd name="connsiteY11" fmla="*/ 272409 h 476286"/>
                <a:gd name="connsiteX12" fmla="*/ 206763 w 242275"/>
                <a:gd name="connsiteY12" fmla="*/ 213672 h 476286"/>
                <a:gd name="connsiteX13" fmla="*/ 240100 w 242275"/>
                <a:gd name="connsiteY13" fmla="*/ 154934 h 476286"/>
                <a:gd name="connsiteX14" fmla="*/ 233750 w 242275"/>
                <a:gd name="connsiteY14" fmla="*/ 73972 h 476286"/>
                <a:gd name="connsiteX15" fmla="*/ 221050 w 242275"/>
                <a:gd name="connsiteY15" fmla="*/ 2534 h 47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2275" h="476286">
                  <a:moveTo>
                    <a:pt x="221050" y="2534"/>
                  </a:moveTo>
                  <a:cubicBezTo>
                    <a:pt x="221844" y="18673"/>
                    <a:pt x="252801" y="129534"/>
                    <a:pt x="238513" y="170809"/>
                  </a:cubicBezTo>
                  <a:cubicBezTo>
                    <a:pt x="224226" y="212084"/>
                    <a:pt x="171573" y="231134"/>
                    <a:pt x="135325" y="250184"/>
                  </a:cubicBezTo>
                  <a:cubicBezTo>
                    <a:pt x="99077" y="269234"/>
                    <a:pt x="43514" y="273997"/>
                    <a:pt x="21025" y="285109"/>
                  </a:cubicBezTo>
                  <a:cubicBezTo>
                    <a:pt x="-1465" y="296222"/>
                    <a:pt x="2240" y="300455"/>
                    <a:pt x="388" y="316859"/>
                  </a:cubicBezTo>
                  <a:cubicBezTo>
                    <a:pt x="-1464" y="333263"/>
                    <a:pt x="3563" y="365807"/>
                    <a:pt x="9913" y="383534"/>
                  </a:cubicBezTo>
                  <a:cubicBezTo>
                    <a:pt x="16263" y="401261"/>
                    <a:pt x="7267" y="408405"/>
                    <a:pt x="38488" y="423222"/>
                  </a:cubicBezTo>
                  <a:cubicBezTo>
                    <a:pt x="69709" y="438039"/>
                    <a:pt x="188242" y="465290"/>
                    <a:pt x="197238" y="472434"/>
                  </a:cubicBezTo>
                  <a:cubicBezTo>
                    <a:pt x="206234" y="479578"/>
                    <a:pt x="120773" y="476403"/>
                    <a:pt x="92463" y="466084"/>
                  </a:cubicBezTo>
                  <a:cubicBezTo>
                    <a:pt x="64153" y="455765"/>
                    <a:pt x="41133" y="434334"/>
                    <a:pt x="27375" y="410522"/>
                  </a:cubicBezTo>
                  <a:cubicBezTo>
                    <a:pt x="13617" y="386710"/>
                    <a:pt x="-4639" y="346228"/>
                    <a:pt x="9913" y="323209"/>
                  </a:cubicBezTo>
                  <a:cubicBezTo>
                    <a:pt x="24465" y="300190"/>
                    <a:pt x="81880" y="290665"/>
                    <a:pt x="114688" y="272409"/>
                  </a:cubicBezTo>
                  <a:cubicBezTo>
                    <a:pt x="147496" y="254153"/>
                    <a:pt x="185861" y="233251"/>
                    <a:pt x="206763" y="213672"/>
                  </a:cubicBezTo>
                  <a:cubicBezTo>
                    <a:pt x="227665" y="194093"/>
                    <a:pt x="235602" y="178217"/>
                    <a:pt x="240100" y="154934"/>
                  </a:cubicBezTo>
                  <a:cubicBezTo>
                    <a:pt x="244598" y="131651"/>
                    <a:pt x="235602" y="96197"/>
                    <a:pt x="233750" y="73972"/>
                  </a:cubicBezTo>
                  <a:cubicBezTo>
                    <a:pt x="231898" y="51747"/>
                    <a:pt x="220256" y="-13605"/>
                    <a:pt x="221050" y="25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AF167567-A129-4B8B-83A4-35F1D563A62B}"/>
                </a:ext>
              </a:extLst>
            </p:cNvPr>
            <p:cNvSpPr/>
            <p:nvPr/>
          </p:nvSpPr>
          <p:spPr>
            <a:xfrm>
              <a:off x="4258687" y="6221364"/>
              <a:ext cx="642605" cy="305278"/>
            </a:xfrm>
            <a:custGeom>
              <a:avLst/>
              <a:gdLst>
                <a:gd name="connsiteX0" fmla="*/ 640338 w 642605"/>
                <a:gd name="connsiteY0" fmla="*/ 49 h 305278"/>
                <a:gd name="connsiteX1" fmla="*/ 419676 w 642605"/>
                <a:gd name="connsiteY1" fmla="*/ 41324 h 305278"/>
                <a:gd name="connsiteX2" fmla="*/ 237113 w 642605"/>
                <a:gd name="connsiteY2" fmla="*/ 200074 h 305278"/>
                <a:gd name="connsiteX3" fmla="*/ 108526 w 642605"/>
                <a:gd name="connsiteY3" fmla="*/ 263574 h 305278"/>
                <a:gd name="connsiteX4" fmla="*/ 2163 w 642605"/>
                <a:gd name="connsiteY4" fmla="*/ 304849 h 305278"/>
                <a:gd name="connsiteX5" fmla="*/ 208538 w 642605"/>
                <a:gd name="connsiteY5" fmla="*/ 238174 h 305278"/>
                <a:gd name="connsiteX6" fmla="*/ 360938 w 642605"/>
                <a:gd name="connsiteY6" fmla="*/ 131811 h 305278"/>
                <a:gd name="connsiteX7" fmla="*/ 526038 w 642605"/>
                <a:gd name="connsiteY7" fmla="*/ 34974 h 305278"/>
                <a:gd name="connsiteX8" fmla="*/ 640338 w 642605"/>
                <a:gd name="connsiteY8" fmla="*/ 49 h 30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605" h="305278">
                  <a:moveTo>
                    <a:pt x="640338" y="49"/>
                  </a:moveTo>
                  <a:cubicBezTo>
                    <a:pt x="622611" y="1107"/>
                    <a:pt x="486880" y="7987"/>
                    <a:pt x="419676" y="41324"/>
                  </a:cubicBezTo>
                  <a:cubicBezTo>
                    <a:pt x="352472" y="74661"/>
                    <a:pt x="288971" y="163032"/>
                    <a:pt x="237113" y="200074"/>
                  </a:cubicBezTo>
                  <a:cubicBezTo>
                    <a:pt x="185255" y="237116"/>
                    <a:pt x="147684" y="246112"/>
                    <a:pt x="108526" y="263574"/>
                  </a:cubicBezTo>
                  <a:cubicBezTo>
                    <a:pt x="69368" y="281036"/>
                    <a:pt x="-14506" y="309082"/>
                    <a:pt x="2163" y="304849"/>
                  </a:cubicBezTo>
                  <a:cubicBezTo>
                    <a:pt x="18832" y="300616"/>
                    <a:pt x="148742" y="267014"/>
                    <a:pt x="208538" y="238174"/>
                  </a:cubicBezTo>
                  <a:cubicBezTo>
                    <a:pt x="268334" y="209334"/>
                    <a:pt x="308021" y="165678"/>
                    <a:pt x="360938" y="131811"/>
                  </a:cubicBezTo>
                  <a:cubicBezTo>
                    <a:pt x="413855" y="97944"/>
                    <a:pt x="484763" y="55082"/>
                    <a:pt x="526038" y="34974"/>
                  </a:cubicBezTo>
                  <a:cubicBezTo>
                    <a:pt x="567313" y="14866"/>
                    <a:pt x="658065" y="-1009"/>
                    <a:pt x="640338" y="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07996406-6710-4371-8743-21B6FD9D191C}"/>
                </a:ext>
              </a:extLst>
            </p:cNvPr>
            <p:cNvSpPr/>
            <p:nvPr/>
          </p:nvSpPr>
          <p:spPr>
            <a:xfrm>
              <a:off x="4528851" y="6354605"/>
              <a:ext cx="438988" cy="492433"/>
            </a:xfrm>
            <a:custGeom>
              <a:avLst/>
              <a:gdLst>
                <a:gd name="connsiteX0" fmla="*/ 435262 w 438988"/>
                <a:gd name="connsiteY0" fmla="*/ 3333 h 492433"/>
                <a:gd name="connsiteX1" fmla="*/ 65374 w 438988"/>
                <a:gd name="connsiteY1" fmla="*/ 133508 h 492433"/>
                <a:gd name="connsiteX2" fmla="*/ 287 w 438988"/>
                <a:gd name="connsiteY2" fmla="*/ 268445 h 492433"/>
                <a:gd name="connsiteX3" fmla="*/ 41562 w 438988"/>
                <a:gd name="connsiteY3" fmla="*/ 481170 h 492433"/>
                <a:gd name="connsiteX4" fmla="*/ 41562 w 438988"/>
                <a:gd name="connsiteY4" fmla="*/ 443070 h 492433"/>
                <a:gd name="connsiteX5" fmla="*/ 39974 w 438988"/>
                <a:gd name="connsiteY5" fmla="*/ 273208 h 492433"/>
                <a:gd name="connsiteX6" fmla="*/ 55849 w 438988"/>
                <a:gd name="connsiteY6" fmla="*/ 162083 h 492433"/>
                <a:gd name="connsiteX7" fmla="*/ 246349 w 438988"/>
                <a:gd name="connsiteY7" fmla="*/ 49370 h 492433"/>
                <a:gd name="connsiteX8" fmla="*/ 435262 w 438988"/>
                <a:gd name="connsiteY8" fmla="*/ 3333 h 49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988" h="492433">
                  <a:moveTo>
                    <a:pt x="435262" y="3333"/>
                  </a:moveTo>
                  <a:cubicBezTo>
                    <a:pt x="405100" y="17356"/>
                    <a:pt x="137870" y="89323"/>
                    <a:pt x="65374" y="133508"/>
                  </a:cubicBezTo>
                  <a:cubicBezTo>
                    <a:pt x="-7122" y="177693"/>
                    <a:pt x="4256" y="210501"/>
                    <a:pt x="287" y="268445"/>
                  </a:cubicBezTo>
                  <a:cubicBezTo>
                    <a:pt x="-3682" y="326389"/>
                    <a:pt x="34683" y="452066"/>
                    <a:pt x="41562" y="481170"/>
                  </a:cubicBezTo>
                  <a:cubicBezTo>
                    <a:pt x="48441" y="510274"/>
                    <a:pt x="41827" y="477730"/>
                    <a:pt x="41562" y="443070"/>
                  </a:cubicBezTo>
                  <a:cubicBezTo>
                    <a:pt x="41297" y="408410"/>
                    <a:pt x="37593" y="320039"/>
                    <a:pt x="39974" y="273208"/>
                  </a:cubicBezTo>
                  <a:cubicBezTo>
                    <a:pt x="42355" y="226377"/>
                    <a:pt x="21453" y="199389"/>
                    <a:pt x="55849" y="162083"/>
                  </a:cubicBezTo>
                  <a:cubicBezTo>
                    <a:pt x="90245" y="124777"/>
                    <a:pt x="188405" y="76358"/>
                    <a:pt x="246349" y="49370"/>
                  </a:cubicBezTo>
                  <a:cubicBezTo>
                    <a:pt x="304293" y="22383"/>
                    <a:pt x="465424" y="-10690"/>
                    <a:pt x="435262" y="33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CF4B5029-2739-4006-94F1-9808ED621B5A}"/>
                </a:ext>
              </a:extLst>
            </p:cNvPr>
            <p:cNvSpPr/>
            <p:nvPr/>
          </p:nvSpPr>
          <p:spPr>
            <a:xfrm>
              <a:off x="3832080" y="6200339"/>
              <a:ext cx="518475" cy="604303"/>
            </a:xfrm>
            <a:custGeom>
              <a:avLst/>
              <a:gdLst>
                <a:gd name="connsiteX0" fmla="*/ 517670 w 518475"/>
                <a:gd name="connsiteY0" fmla="*/ 346511 h 604303"/>
                <a:gd name="connsiteX1" fmla="*/ 457345 w 518475"/>
                <a:gd name="connsiteY1" fmla="*/ 559236 h 604303"/>
                <a:gd name="connsiteX2" fmla="*/ 260495 w 518475"/>
                <a:gd name="connsiteY2" fmla="*/ 578286 h 604303"/>
                <a:gd name="connsiteX3" fmla="*/ 108095 w 518475"/>
                <a:gd name="connsiteY3" fmla="*/ 260786 h 604303"/>
                <a:gd name="connsiteX4" fmla="*/ 145 w 518475"/>
                <a:gd name="connsiteY4" fmla="*/ 436 h 604303"/>
                <a:gd name="connsiteX5" fmla="*/ 85870 w 518475"/>
                <a:gd name="connsiteY5" fmla="*/ 203636 h 604303"/>
                <a:gd name="connsiteX6" fmla="*/ 127145 w 518475"/>
                <a:gd name="connsiteY6" fmla="*/ 384611 h 604303"/>
                <a:gd name="connsiteX7" fmla="*/ 336695 w 518475"/>
                <a:gd name="connsiteY7" fmla="*/ 587811 h 604303"/>
                <a:gd name="connsiteX8" fmla="*/ 479570 w 518475"/>
                <a:gd name="connsiteY8" fmla="*/ 562411 h 604303"/>
                <a:gd name="connsiteX9" fmla="*/ 517670 w 518475"/>
                <a:gd name="connsiteY9" fmla="*/ 346511 h 60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475" h="604303">
                  <a:moveTo>
                    <a:pt x="517670" y="346511"/>
                  </a:moveTo>
                  <a:cubicBezTo>
                    <a:pt x="513966" y="345982"/>
                    <a:pt x="500207" y="520607"/>
                    <a:pt x="457345" y="559236"/>
                  </a:cubicBezTo>
                  <a:cubicBezTo>
                    <a:pt x="414482" y="597865"/>
                    <a:pt x="318703" y="628028"/>
                    <a:pt x="260495" y="578286"/>
                  </a:cubicBezTo>
                  <a:cubicBezTo>
                    <a:pt x="202287" y="528544"/>
                    <a:pt x="151487" y="357094"/>
                    <a:pt x="108095" y="260786"/>
                  </a:cubicBezTo>
                  <a:cubicBezTo>
                    <a:pt x="64703" y="164478"/>
                    <a:pt x="3849" y="9961"/>
                    <a:pt x="145" y="436"/>
                  </a:cubicBezTo>
                  <a:cubicBezTo>
                    <a:pt x="-3559" y="-9089"/>
                    <a:pt x="64703" y="139607"/>
                    <a:pt x="85870" y="203636"/>
                  </a:cubicBezTo>
                  <a:cubicBezTo>
                    <a:pt x="107037" y="267665"/>
                    <a:pt x="85341" y="320582"/>
                    <a:pt x="127145" y="384611"/>
                  </a:cubicBezTo>
                  <a:cubicBezTo>
                    <a:pt x="168949" y="448640"/>
                    <a:pt x="277958" y="558178"/>
                    <a:pt x="336695" y="587811"/>
                  </a:cubicBezTo>
                  <a:cubicBezTo>
                    <a:pt x="395432" y="617444"/>
                    <a:pt x="446233" y="596278"/>
                    <a:pt x="479570" y="562411"/>
                  </a:cubicBezTo>
                  <a:cubicBezTo>
                    <a:pt x="512907" y="528544"/>
                    <a:pt x="521374" y="347040"/>
                    <a:pt x="517670" y="3465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D0CAEF5B-02C5-49FC-8C12-50587174D7C8}"/>
                </a:ext>
              </a:extLst>
            </p:cNvPr>
            <p:cNvSpPr/>
            <p:nvPr/>
          </p:nvSpPr>
          <p:spPr>
            <a:xfrm>
              <a:off x="4121546" y="3500208"/>
              <a:ext cx="159318" cy="262781"/>
            </a:xfrm>
            <a:custGeom>
              <a:avLst/>
              <a:gdLst>
                <a:gd name="connsiteX0" fmla="*/ 63104 w 159318"/>
                <a:gd name="connsiteY0" fmla="*/ 1817 h 262781"/>
                <a:gd name="connsiteX1" fmla="*/ 31354 w 159318"/>
                <a:gd name="connsiteY1" fmla="*/ 109767 h 262781"/>
                <a:gd name="connsiteX2" fmla="*/ 107554 w 159318"/>
                <a:gd name="connsiteY2" fmla="*/ 227242 h 262781"/>
                <a:gd name="connsiteX3" fmla="*/ 158354 w 159318"/>
                <a:gd name="connsiteY3" fmla="*/ 262167 h 262781"/>
                <a:gd name="connsiteX4" fmla="*/ 63104 w 159318"/>
                <a:gd name="connsiteY4" fmla="*/ 205017 h 262781"/>
                <a:gd name="connsiteX5" fmla="*/ 15479 w 159318"/>
                <a:gd name="connsiteY5" fmla="*/ 144692 h 262781"/>
                <a:gd name="connsiteX6" fmla="*/ 2779 w 159318"/>
                <a:gd name="connsiteY6" fmla="*/ 49442 h 262781"/>
                <a:gd name="connsiteX7" fmla="*/ 63104 w 159318"/>
                <a:gd name="connsiteY7" fmla="*/ 1817 h 26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318" h="262781">
                  <a:moveTo>
                    <a:pt x="63104" y="1817"/>
                  </a:moveTo>
                  <a:cubicBezTo>
                    <a:pt x="67867" y="11871"/>
                    <a:pt x="23946" y="72196"/>
                    <a:pt x="31354" y="109767"/>
                  </a:cubicBezTo>
                  <a:cubicBezTo>
                    <a:pt x="38762" y="147338"/>
                    <a:pt x="86387" y="201842"/>
                    <a:pt x="107554" y="227242"/>
                  </a:cubicBezTo>
                  <a:cubicBezTo>
                    <a:pt x="128721" y="252642"/>
                    <a:pt x="165762" y="265871"/>
                    <a:pt x="158354" y="262167"/>
                  </a:cubicBezTo>
                  <a:cubicBezTo>
                    <a:pt x="150946" y="258463"/>
                    <a:pt x="86916" y="224596"/>
                    <a:pt x="63104" y="205017"/>
                  </a:cubicBezTo>
                  <a:cubicBezTo>
                    <a:pt x="39292" y="185438"/>
                    <a:pt x="25533" y="170621"/>
                    <a:pt x="15479" y="144692"/>
                  </a:cubicBezTo>
                  <a:cubicBezTo>
                    <a:pt x="5425" y="118763"/>
                    <a:pt x="-5159" y="73255"/>
                    <a:pt x="2779" y="49442"/>
                  </a:cubicBezTo>
                  <a:cubicBezTo>
                    <a:pt x="10716" y="25630"/>
                    <a:pt x="58341" y="-8237"/>
                    <a:pt x="63104" y="18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BA90733D-0E81-4F13-AE81-93B9ED511F60}"/>
                </a:ext>
              </a:extLst>
            </p:cNvPr>
            <p:cNvSpPr/>
            <p:nvPr/>
          </p:nvSpPr>
          <p:spPr>
            <a:xfrm>
              <a:off x="4034887" y="3475669"/>
              <a:ext cx="214154" cy="314985"/>
            </a:xfrm>
            <a:custGeom>
              <a:avLst/>
              <a:gdLst>
                <a:gd name="connsiteX0" fmla="*/ 48163 w 214154"/>
                <a:gd name="connsiteY0" fmla="*/ 956 h 314985"/>
                <a:gd name="connsiteX1" fmla="*/ 538 w 214154"/>
                <a:gd name="connsiteY1" fmla="*/ 143831 h 314985"/>
                <a:gd name="connsiteX2" fmla="*/ 86263 w 214154"/>
                <a:gd name="connsiteY2" fmla="*/ 261306 h 314985"/>
                <a:gd name="connsiteX3" fmla="*/ 152938 w 214154"/>
                <a:gd name="connsiteY3" fmla="*/ 312106 h 314985"/>
                <a:gd name="connsiteX4" fmla="*/ 213263 w 214154"/>
                <a:gd name="connsiteY4" fmla="*/ 302581 h 314985"/>
                <a:gd name="connsiteX5" fmla="*/ 105313 w 214154"/>
                <a:gd name="connsiteY5" fmla="*/ 251781 h 314985"/>
                <a:gd name="connsiteX6" fmla="*/ 48163 w 214154"/>
                <a:gd name="connsiteY6" fmla="*/ 172406 h 314985"/>
                <a:gd name="connsiteX7" fmla="*/ 13238 w 214154"/>
                <a:gd name="connsiteY7" fmla="*/ 86681 h 314985"/>
                <a:gd name="connsiteX8" fmla="*/ 48163 w 214154"/>
                <a:gd name="connsiteY8" fmla="*/ 956 h 31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154" h="314985">
                  <a:moveTo>
                    <a:pt x="48163" y="956"/>
                  </a:moveTo>
                  <a:cubicBezTo>
                    <a:pt x="46046" y="10481"/>
                    <a:pt x="-5812" y="100439"/>
                    <a:pt x="538" y="143831"/>
                  </a:cubicBezTo>
                  <a:cubicBezTo>
                    <a:pt x="6888" y="187223"/>
                    <a:pt x="60863" y="233260"/>
                    <a:pt x="86263" y="261306"/>
                  </a:cubicBezTo>
                  <a:cubicBezTo>
                    <a:pt x="111663" y="289352"/>
                    <a:pt x="131772" y="305227"/>
                    <a:pt x="152938" y="312106"/>
                  </a:cubicBezTo>
                  <a:cubicBezTo>
                    <a:pt x="174104" y="318985"/>
                    <a:pt x="221200" y="312635"/>
                    <a:pt x="213263" y="302581"/>
                  </a:cubicBezTo>
                  <a:cubicBezTo>
                    <a:pt x="205326" y="292527"/>
                    <a:pt x="132830" y="273477"/>
                    <a:pt x="105313" y="251781"/>
                  </a:cubicBezTo>
                  <a:cubicBezTo>
                    <a:pt x="77796" y="230085"/>
                    <a:pt x="63509" y="199923"/>
                    <a:pt x="48163" y="172406"/>
                  </a:cubicBezTo>
                  <a:cubicBezTo>
                    <a:pt x="32817" y="144889"/>
                    <a:pt x="11651" y="117902"/>
                    <a:pt x="13238" y="86681"/>
                  </a:cubicBezTo>
                  <a:cubicBezTo>
                    <a:pt x="14825" y="55460"/>
                    <a:pt x="50280" y="-8569"/>
                    <a:pt x="48163" y="9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503912A2-A41C-4C2F-A2EB-370712C7F722}"/>
                </a:ext>
              </a:extLst>
            </p:cNvPr>
            <p:cNvSpPr/>
            <p:nvPr/>
          </p:nvSpPr>
          <p:spPr>
            <a:xfrm>
              <a:off x="4159243" y="3783782"/>
              <a:ext cx="200710" cy="327855"/>
            </a:xfrm>
            <a:custGeom>
              <a:avLst/>
              <a:gdLst>
                <a:gd name="connsiteX0" fmla="*/ 7 w 200710"/>
                <a:gd name="connsiteY0" fmla="*/ 818 h 327855"/>
                <a:gd name="connsiteX1" fmla="*/ 34932 w 200710"/>
                <a:gd name="connsiteY1" fmla="*/ 153218 h 327855"/>
                <a:gd name="connsiteX2" fmla="*/ 104782 w 200710"/>
                <a:gd name="connsiteY2" fmla="*/ 232593 h 327855"/>
                <a:gd name="connsiteX3" fmla="*/ 200032 w 200710"/>
                <a:gd name="connsiteY3" fmla="*/ 327843 h 327855"/>
                <a:gd name="connsiteX4" fmla="*/ 142882 w 200710"/>
                <a:gd name="connsiteY4" fmla="*/ 226243 h 327855"/>
                <a:gd name="connsiteX5" fmla="*/ 57157 w 200710"/>
                <a:gd name="connsiteY5" fmla="*/ 172268 h 327855"/>
                <a:gd name="connsiteX6" fmla="*/ 31757 w 200710"/>
                <a:gd name="connsiteY6" fmla="*/ 96068 h 327855"/>
                <a:gd name="connsiteX7" fmla="*/ 7 w 200710"/>
                <a:gd name="connsiteY7" fmla="*/ 818 h 32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710" h="327855">
                  <a:moveTo>
                    <a:pt x="7" y="818"/>
                  </a:moveTo>
                  <a:cubicBezTo>
                    <a:pt x="536" y="10343"/>
                    <a:pt x="17470" y="114589"/>
                    <a:pt x="34932" y="153218"/>
                  </a:cubicBezTo>
                  <a:cubicBezTo>
                    <a:pt x="52394" y="191847"/>
                    <a:pt x="77265" y="203489"/>
                    <a:pt x="104782" y="232593"/>
                  </a:cubicBezTo>
                  <a:cubicBezTo>
                    <a:pt x="132299" y="261697"/>
                    <a:pt x="193682" y="328901"/>
                    <a:pt x="200032" y="327843"/>
                  </a:cubicBezTo>
                  <a:cubicBezTo>
                    <a:pt x="206382" y="326785"/>
                    <a:pt x="166694" y="252172"/>
                    <a:pt x="142882" y="226243"/>
                  </a:cubicBezTo>
                  <a:cubicBezTo>
                    <a:pt x="119070" y="200314"/>
                    <a:pt x="75678" y="193964"/>
                    <a:pt x="57157" y="172268"/>
                  </a:cubicBezTo>
                  <a:cubicBezTo>
                    <a:pt x="38636" y="150572"/>
                    <a:pt x="35990" y="124643"/>
                    <a:pt x="31757" y="96068"/>
                  </a:cubicBezTo>
                  <a:cubicBezTo>
                    <a:pt x="27524" y="67493"/>
                    <a:pt x="-522" y="-8707"/>
                    <a:pt x="7" y="8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1B9F4B7E-EDED-4CA7-9B8F-DD04764268DA}"/>
                </a:ext>
              </a:extLst>
            </p:cNvPr>
            <p:cNvSpPr/>
            <p:nvPr/>
          </p:nvSpPr>
          <p:spPr>
            <a:xfrm>
              <a:off x="4259166" y="3787708"/>
              <a:ext cx="36895" cy="209917"/>
            </a:xfrm>
            <a:custGeom>
              <a:avLst/>
              <a:gdLst>
                <a:gd name="connsiteX0" fmla="*/ 4859 w 36895"/>
                <a:gd name="connsiteY0" fmla="*/ 67 h 209917"/>
                <a:gd name="connsiteX1" fmla="*/ 17559 w 36895"/>
                <a:gd name="connsiteY1" fmla="*/ 155642 h 209917"/>
                <a:gd name="connsiteX2" fmla="*/ 36609 w 36895"/>
                <a:gd name="connsiteY2" fmla="*/ 209617 h 209917"/>
                <a:gd name="connsiteX3" fmla="*/ 1684 w 36895"/>
                <a:gd name="connsiteY3" fmla="*/ 136592 h 209917"/>
                <a:gd name="connsiteX4" fmla="*/ 4859 w 36895"/>
                <a:gd name="connsiteY4" fmla="*/ 67 h 20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95" h="209917">
                  <a:moveTo>
                    <a:pt x="4859" y="67"/>
                  </a:moveTo>
                  <a:cubicBezTo>
                    <a:pt x="7505" y="3242"/>
                    <a:pt x="12267" y="120717"/>
                    <a:pt x="17559" y="155642"/>
                  </a:cubicBezTo>
                  <a:cubicBezTo>
                    <a:pt x="22851" y="190567"/>
                    <a:pt x="39255" y="212792"/>
                    <a:pt x="36609" y="209617"/>
                  </a:cubicBezTo>
                  <a:cubicBezTo>
                    <a:pt x="33963" y="206442"/>
                    <a:pt x="5917" y="166225"/>
                    <a:pt x="1684" y="136592"/>
                  </a:cubicBezTo>
                  <a:cubicBezTo>
                    <a:pt x="-2549" y="106959"/>
                    <a:pt x="2213" y="-3108"/>
                    <a:pt x="4859" y="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FB3EBEFB-E0D7-44FB-9F7D-DB99DECD9ADE}"/>
                </a:ext>
              </a:extLst>
            </p:cNvPr>
            <p:cNvSpPr/>
            <p:nvPr/>
          </p:nvSpPr>
          <p:spPr>
            <a:xfrm>
              <a:off x="4216150" y="3419092"/>
              <a:ext cx="355857" cy="622949"/>
            </a:xfrm>
            <a:custGeom>
              <a:avLst/>
              <a:gdLst>
                <a:gd name="connsiteX0" fmla="*/ 250 w 355857"/>
                <a:gd name="connsiteY0" fmla="*/ 383 h 622949"/>
                <a:gd name="connsiteX1" fmla="*/ 105025 w 355857"/>
                <a:gd name="connsiteY1" fmla="*/ 238508 h 622949"/>
                <a:gd name="connsiteX2" fmla="*/ 203450 w 355857"/>
                <a:gd name="connsiteY2" fmla="*/ 336933 h 622949"/>
                <a:gd name="connsiteX3" fmla="*/ 216150 w 355857"/>
                <a:gd name="connsiteY3" fmla="*/ 435358 h 622949"/>
                <a:gd name="connsiteX4" fmla="*/ 212975 w 355857"/>
                <a:gd name="connsiteY4" fmla="*/ 514733 h 622949"/>
                <a:gd name="connsiteX5" fmla="*/ 355850 w 355857"/>
                <a:gd name="connsiteY5" fmla="*/ 622683 h 622949"/>
                <a:gd name="connsiteX6" fmla="*/ 219325 w 355857"/>
                <a:gd name="connsiteY6" fmla="*/ 540133 h 622949"/>
                <a:gd name="connsiteX7" fmla="*/ 184400 w 355857"/>
                <a:gd name="connsiteY7" fmla="*/ 384558 h 622949"/>
                <a:gd name="connsiteX8" fmla="*/ 111375 w 355857"/>
                <a:gd name="connsiteY8" fmla="*/ 257558 h 622949"/>
                <a:gd name="connsiteX9" fmla="*/ 76450 w 355857"/>
                <a:gd name="connsiteY9" fmla="*/ 184533 h 622949"/>
                <a:gd name="connsiteX10" fmla="*/ 250 w 355857"/>
                <a:gd name="connsiteY10" fmla="*/ 383 h 62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857" h="622949">
                  <a:moveTo>
                    <a:pt x="250" y="383"/>
                  </a:moveTo>
                  <a:cubicBezTo>
                    <a:pt x="5012" y="9379"/>
                    <a:pt x="71158" y="182416"/>
                    <a:pt x="105025" y="238508"/>
                  </a:cubicBezTo>
                  <a:cubicBezTo>
                    <a:pt x="138892" y="294600"/>
                    <a:pt x="184929" y="304125"/>
                    <a:pt x="203450" y="336933"/>
                  </a:cubicBezTo>
                  <a:cubicBezTo>
                    <a:pt x="221971" y="369741"/>
                    <a:pt x="214563" y="405725"/>
                    <a:pt x="216150" y="435358"/>
                  </a:cubicBezTo>
                  <a:cubicBezTo>
                    <a:pt x="217737" y="464991"/>
                    <a:pt x="189692" y="483512"/>
                    <a:pt x="212975" y="514733"/>
                  </a:cubicBezTo>
                  <a:cubicBezTo>
                    <a:pt x="236258" y="545954"/>
                    <a:pt x="354792" y="618450"/>
                    <a:pt x="355850" y="622683"/>
                  </a:cubicBezTo>
                  <a:cubicBezTo>
                    <a:pt x="356908" y="626916"/>
                    <a:pt x="247900" y="579821"/>
                    <a:pt x="219325" y="540133"/>
                  </a:cubicBezTo>
                  <a:cubicBezTo>
                    <a:pt x="190750" y="500446"/>
                    <a:pt x="202392" y="431654"/>
                    <a:pt x="184400" y="384558"/>
                  </a:cubicBezTo>
                  <a:cubicBezTo>
                    <a:pt x="166408" y="337462"/>
                    <a:pt x="129367" y="290895"/>
                    <a:pt x="111375" y="257558"/>
                  </a:cubicBezTo>
                  <a:cubicBezTo>
                    <a:pt x="93383" y="224221"/>
                    <a:pt x="92854" y="225808"/>
                    <a:pt x="76450" y="184533"/>
                  </a:cubicBezTo>
                  <a:cubicBezTo>
                    <a:pt x="60046" y="143258"/>
                    <a:pt x="-4512" y="-8613"/>
                    <a:pt x="250" y="3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798882F6-395D-409A-98DF-6BA210AD1426}"/>
                </a:ext>
              </a:extLst>
            </p:cNvPr>
            <p:cNvSpPr/>
            <p:nvPr/>
          </p:nvSpPr>
          <p:spPr>
            <a:xfrm>
              <a:off x="4267190" y="3451099"/>
              <a:ext cx="252977" cy="532879"/>
            </a:xfrm>
            <a:custGeom>
              <a:avLst/>
              <a:gdLst>
                <a:gd name="connsiteX0" fmla="*/ 10 w 252977"/>
                <a:gd name="connsiteY0" fmla="*/ 126 h 532879"/>
                <a:gd name="connsiteX1" fmla="*/ 114310 w 252977"/>
                <a:gd name="connsiteY1" fmla="*/ 196976 h 532879"/>
                <a:gd name="connsiteX2" fmla="*/ 234960 w 252977"/>
                <a:gd name="connsiteY2" fmla="*/ 317626 h 532879"/>
                <a:gd name="connsiteX3" fmla="*/ 250835 w 252977"/>
                <a:gd name="connsiteY3" fmla="*/ 466851 h 532879"/>
                <a:gd name="connsiteX4" fmla="*/ 219085 w 252977"/>
                <a:gd name="connsiteY4" fmla="*/ 530351 h 532879"/>
                <a:gd name="connsiteX5" fmla="*/ 222260 w 252977"/>
                <a:gd name="connsiteY5" fmla="*/ 387476 h 532879"/>
                <a:gd name="connsiteX6" fmla="*/ 206385 w 252977"/>
                <a:gd name="connsiteY6" fmla="*/ 276351 h 532879"/>
                <a:gd name="connsiteX7" fmla="*/ 120660 w 252977"/>
                <a:gd name="connsiteY7" fmla="*/ 168401 h 532879"/>
                <a:gd name="connsiteX8" fmla="*/ 10 w 252977"/>
                <a:gd name="connsiteY8" fmla="*/ 126 h 53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977" h="532879">
                  <a:moveTo>
                    <a:pt x="10" y="126"/>
                  </a:moveTo>
                  <a:cubicBezTo>
                    <a:pt x="-1048" y="4888"/>
                    <a:pt x="75152" y="144059"/>
                    <a:pt x="114310" y="196976"/>
                  </a:cubicBezTo>
                  <a:cubicBezTo>
                    <a:pt x="153468" y="249893"/>
                    <a:pt x="212206" y="272647"/>
                    <a:pt x="234960" y="317626"/>
                  </a:cubicBezTo>
                  <a:cubicBezTo>
                    <a:pt x="257714" y="362605"/>
                    <a:pt x="253481" y="431397"/>
                    <a:pt x="250835" y="466851"/>
                  </a:cubicBezTo>
                  <a:cubicBezTo>
                    <a:pt x="248189" y="502305"/>
                    <a:pt x="223847" y="543580"/>
                    <a:pt x="219085" y="530351"/>
                  </a:cubicBezTo>
                  <a:cubicBezTo>
                    <a:pt x="214323" y="517122"/>
                    <a:pt x="224377" y="429809"/>
                    <a:pt x="222260" y="387476"/>
                  </a:cubicBezTo>
                  <a:cubicBezTo>
                    <a:pt x="220143" y="345143"/>
                    <a:pt x="223318" y="312864"/>
                    <a:pt x="206385" y="276351"/>
                  </a:cubicBezTo>
                  <a:cubicBezTo>
                    <a:pt x="189452" y="239839"/>
                    <a:pt x="155585" y="210734"/>
                    <a:pt x="120660" y="168401"/>
                  </a:cubicBezTo>
                  <a:cubicBezTo>
                    <a:pt x="85735" y="126068"/>
                    <a:pt x="1068" y="-4636"/>
                    <a:pt x="10" y="1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D99E749B-2D5B-476C-AD0E-BD01E8258D91}"/>
                </a:ext>
              </a:extLst>
            </p:cNvPr>
            <p:cNvSpPr/>
            <p:nvPr/>
          </p:nvSpPr>
          <p:spPr>
            <a:xfrm>
              <a:off x="4486135" y="3512285"/>
              <a:ext cx="329202" cy="623762"/>
            </a:xfrm>
            <a:custGeom>
              <a:avLst/>
              <a:gdLst>
                <a:gd name="connsiteX0" fmla="*/ 140 w 329202"/>
                <a:gd name="connsiteY0" fmla="*/ 2440 h 623762"/>
                <a:gd name="connsiteX1" fmla="*/ 225565 w 329202"/>
                <a:gd name="connsiteY1" fmla="*/ 104040 h 623762"/>
                <a:gd name="connsiteX2" fmla="*/ 327165 w 329202"/>
                <a:gd name="connsiteY2" fmla="*/ 345340 h 623762"/>
                <a:gd name="connsiteX3" fmla="*/ 292240 w 329202"/>
                <a:gd name="connsiteY3" fmla="*/ 440590 h 623762"/>
                <a:gd name="connsiteX4" fmla="*/ 276365 w 329202"/>
                <a:gd name="connsiteY4" fmla="*/ 443765 h 623762"/>
                <a:gd name="connsiteX5" fmla="*/ 276365 w 329202"/>
                <a:gd name="connsiteY5" fmla="*/ 542190 h 623762"/>
                <a:gd name="connsiteX6" fmla="*/ 241440 w 329202"/>
                <a:gd name="connsiteY6" fmla="*/ 456465 h 623762"/>
                <a:gd name="connsiteX7" fmla="*/ 203340 w 329202"/>
                <a:gd name="connsiteY7" fmla="*/ 431065 h 623762"/>
                <a:gd name="connsiteX8" fmla="*/ 228740 w 329202"/>
                <a:gd name="connsiteY8" fmla="*/ 573940 h 623762"/>
                <a:gd name="connsiteX9" fmla="*/ 219215 w 329202"/>
                <a:gd name="connsiteY9" fmla="*/ 621565 h 623762"/>
                <a:gd name="connsiteX10" fmla="*/ 203340 w 329202"/>
                <a:gd name="connsiteY10" fmla="*/ 513615 h 623762"/>
                <a:gd name="connsiteX11" fmla="*/ 190640 w 329202"/>
                <a:gd name="connsiteY11" fmla="*/ 434240 h 623762"/>
                <a:gd name="connsiteX12" fmla="*/ 270015 w 329202"/>
                <a:gd name="connsiteY12" fmla="*/ 500915 h 623762"/>
                <a:gd name="connsiteX13" fmla="*/ 285890 w 329202"/>
                <a:gd name="connsiteY13" fmla="*/ 392965 h 623762"/>
                <a:gd name="connsiteX14" fmla="*/ 304940 w 329202"/>
                <a:gd name="connsiteY14" fmla="*/ 370740 h 623762"/>
                <a:gd name="connsiteX15" fmla="*/ 260490 w 329202"/>
                <a:gd name="connsiteY15" fmla="*/ 196115 h 623762"/>
                <a:gd name="connsiteX16" fmla="*/ 140 w 329202"/>
                <a:gd name="connsiteY16" fmla="*/ 2440 h 62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9202" h="623762">
                  <a:moveTo>
                    <a:pt x="140" y="2440"/>
                  </a:moveTo>
                  <a:cubicBezTo>
                    <a:pt x="-5681" y="-12906"/>
                    <a:pt x="171061" y="46890"/>
                    <a:pt x="225565" y="104040"/>
                  </a:cubicBezTo>
                  <a:cubicBezTo>
                    <a:pt x="280069" y="161190"/>
                    <a:pt x="316053" y="289248"/>
                    <a:pt x="327165" y="345340"/>
                  </a:cubicBezTo>
                  <a:cubicBezTo>
                    <a:pt x="338277" y="401432"/>
                    <a:pt x="300707" y="424186"/>
                    <a:pt x="292240" y="440590"/>
                  </a:cubicBezTo>
                  <a:cubicBezTo>
                    <a:pt x="283773" y="456994"/>
                    <a:pt x="279011" y="426832"/>
                    <a:pt x="276365" y="443765"/>
                  </a:cubicBezTo>
                  <a:cubicBezTo>
                    <a:pt x="273719" y="460698"/>
                    <a:pt x="282186" y="540073"/>
                    <a:pt x="276365" y="542190"/>
                  </a:cubicBezTo>
                  <a:cubicBezTo>
                    <a:pt x="270544" y="544307"/>
                    <a:pt x="253611" y="474986"/>
                    <a:pt x="241440" y="456465"/>
                  </a:cubicBezTo>
                  <a:cubicBezTo>
                    <a:pt x="229269" y="437944"/>
                    <a:pt x="205457" y="411486"/>
                    <a:pt x="203340" y="431065"/>
                  </a:cubicBezTo>
                  <a:cubicBezTo>
                    <a:pt x="201223" y="450644"/>
                    <a:pt x="226094" y="542190"/>
                    <a:pt x="228740" y="573940"/>
                  </a:cubicBezTo>
                  <a:cubicBezTo>
                    <a:pt x="231386" y="605690"/>
                    <a:pt x="223448" y="631619"/>
                    <a:pt x="219215" y="621565"/>
                  </a:cubicBezTo>
                  <a:cubicBezTo>
                    <a:pt x="214982" y="611511"/>
                    <a:pt x="208102" y="544836"/>
                    <a:pt x="203340" y="513615"/>
                  </a:cubicBezTo>
                  <a:cubicBezTo>
                    <a:pt x="198578" y="482394"/>
                    <a:pt x="179528" y="436357"/>
                    <a:pt x="190640" y="434240"/>
                  </a:cubicBezTo>
                  <a:cubicBezTo>
                    <a:pt x="201752" y="432123"/>
                    <a:pt x="254140" y="507794"/>
                    <a:pt x="270015" y="500915"/>
                  </a:cubicBezTo>
                  <a:cubicBezTo>
                    <a:pt x="285890" y="494036"/>
                    <a:pt x="280069" y="414661"/>
                    <a:pt x="285890" y="392965"/>
                  </a:cubicBezTo>
                  <a:cubicBezTo>
                    <a:pt x="291711" y="371269"/>
                    <a:pt x="309173" y="403548"/>
                    <a:pt x="304940" y="370740"/>
                  </a:cubicBezTo>
                  <a:cubicBezTo>
                    <a:pt x="300707" y="337932"/>
                    <a:pt x="311290" y="259086"/>
                    <a:pt x="260490" y="196115"/>
                  </a:cubicBezTo>
                  <a:cubicBezTo>
                    <a:pt x="209690" y="133144"/>
                    <a:pt x="5961" y="17786"/>
                    <a:pt x="140" y="24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10DCFDE3-9014-40F3-B6CE-CB162F5E0454}"/>
                </a:ext>
              </a:extLst>
            </p:cNvPr>
            <p:cNvSpPr/>
            <p:nvPr/>
          </p:nvSpPr>
          <p:spPr>
            <a:xfrm>
              <a:off x="4504328" y="3075715"/>
              <a:ext cx="166536" cy="411511"/>
            </a:xfrm>
            <a:custGeom>
              <a:avLst/>
              <a:gdLst>
                <a:gd name="connsiteX0" fmla="*/ 997 w 166536"/>
                <a:gd name="connsiteY0" fmla="*/ 860 h 411511"/>
                <a:gd name="connsiteX1" fmla="*/ 127997 w 166536"/>
                <a:gd name="connsiteY1" fmla="*/ 175485 h 411511"/>
                <a:gd name="connsiteX2" fmla="*/ 127997 w 166536"/>
                <a:gd name="connsiteY2" fmla="*/ 277085 h 411511"/>
                <a:gd name="connsiteX3" fmla="*/ 162922 w 166536"/>
                <a:gd name="connsiteY3" fmla="*/ 404085 h 411511"/>
                <a:gd name="connsiteX4" fmla="*/ 162922 w 166536"/>
                <a:gd name="connsiteY4" fmla="*/ 385035 h 411511"/>
                <a:gd name="connsiteX5" fmla="*/ 140697 w 166536"/>
                <a:gd name="connsiteY5" fmla="*/ 289785 h 411511"/>
                <a:gd name="connsiteX6" fmla="*/ 115297 w 166536"/>
                <a:gd name="connsiteY6" fmla="*/ 191360 h 411511"/>
                <a:gd name="connsiteX7" fmla="*/ 70847 w 166536"/>
                <a:gd name="connsiteY7" fmla="*/ 111985 h 411511"/>
                <a:gd name="connsiteX8" fmla="*/ 997 w 166536"/>
                <a:gd name="connsiteY8" fmla="*/ 860 h 41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536" h="411511">
                  <a:moveTo>
                    <a:pt x="997" y="860"/>
                  </a:moveTo>
                  <a:cubicBezTo>
                    <a:pt x="10522" y="11443"/>
                    <a:pt x="106830" y="129448"/>
                    <a:pt x="127997" y="175485"/>
                  </a:cubicBezTo>
                  <a:cubicBezTo>
                    <a:pt x="149164" y="221522"/>
                    <a:pt x="122176" y="238985"/>
                    <a:pt x="127997" y="277085"/>
                  </a:cubicBezTo>
                  <a:cubicBezTo>
                    <a:pt x="133818" y="315185"/>
                    <a:pt x="157101" y="386093"/>
                    <a:pt x="162922" y="404085"/>
                  </a:cubicBezTo>
                  <a:cubicBezTo>
                    <a:pt x="168743" y="422077"/>
                    <a:pt x="166626" y="404085"/>
                    <a:pt x="162922" y="385035"/>
                  </a:cubicBezTo>
                  <a:cubicBezTo>
                    <a:pt x="159218" y="365985"/>
                    <a:pt x="148634" y="322064"/>
                    <a:pt x="140697" y="289785"/>
                  </a:cubicBezTo>
                  <a:cubicBezTo>
                    <a:pt x="132760" y="257506"/>
                    <a:pt x="126939" y="220993"/>
                    <a:pt x="115297" y="191360"/>
                  </a:cubicBezTo>
                  <a:cubicBezTo>
                    <a:pt x="103655" y="161727"/>
                    <a:pt x="88839" y="143735"/>
                    <a:pt x="70847" y="111985"/>
                  </a:cubicBezTo>
                  <a:cubicBezTo>
                    <a:pt x="52855" y="80235"/>
                    <a:pt x="-8528" y="-9723"/>
                    <a:pt x="997" y="8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24934B25-3A97-4AFC-ABE4-63EB0D0717E6}"/>
                </a:ext>
              </a:extLst>
            </p:cNvPr>
            <p:cNvSpPr/>
            <p:nvPr/>
          </p:nvSpPr>
          <p:spPr>
            <a:xfrm>
              <a:off x="4320895" y="3050135"/>
              <a:ext cx="283178" cy="448716"/>
            </a:xfrm>
            <a:custGeom>
              <a:avLst/>
              <a:gdLst>
                <a:gd name="connsiteX0" fmla="*/ 280 w 283178"/>
                <a:gd name="connsiteY0" fmla="*/ 1040 h 448716"/>
                <a:gd name="connsiteX1" fmla="*/ 209830 w 283178"/>
                <a:gd name="connsiteY1" fmla="*/ 166140 h 448716"/>
                <a:gd name="connsiteX2" fmla="*/ 225705 w 283178"/>
                <a:gd name="connsiteY2" fmla="*/ 293140 h 448716"/>
                <a:gd name="connsiteX3" fmla="*/ 282855 w 283178"/>
                <a:gd name="connsiteY3" fmla="*/ 448715 h 448716"/>
                <a:gd name="connsiteX4" fmla="*/ 247930 w 283178"/>
                <a:gd name="connsiteY4" fmla="*/ 296315 h 448716"/>
                <a:gd name="connsiteX5" fmla="*/ 225705 w 283178"/>
                <a:gd name="connsiteY5" fmla="*/ 182015 h 448716"/>
                <a:gd name="connsiteX6" fmla="*/ 165380 w 283178"/>
                <a:gd name="connsiteY6" fmla="*/ 99465 h 448716"/>
                <a:gd name="connsiteX7" fmla="*/ 280 w 283178"/>
                <a:gd name="connsiteY7" fmla="*/ 1040 h 44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178" h="448716">
                  <a:moveTo>
                    <a:pt x="280" y="1040"/>
                  </a:moveTo>
                  <a:cubicBezTo>
                    <a:pt x="7688" y="12153"/>
                    <a:pt x="172259" y="117457"/>
                    <a:pt x="209830" y="166140"/>
                  </a:cubicBezTo>
                  <a:cubicBezTo>
                    <a:pt x="247401" y="214823"/>
                    <a:pt x="213534" y="246044"/>
                    <a:pt x="225705" y="293140"/>
                  </a:cubicBezTo>
                  <a:cubicBezTo>
                    <a:pt x="237876" y="340236"/>
                    <a:pt x="279151" y="448186"/>
                    <a:pt x="282855" y="448715"/>
                  </a:cubicBezTo>
                  <a:cubicBezTo>
                    <a:pt x="286559" y="449244"/>
                    <a:pt x="257455" y="340765"/>
                    <a:pt x="247930" y="296315"/>
                  </a:cubicBezTo>
                  <a:cubicBezTo>
                    <a:pt x="238405" y="251865"/>
                    <a:pt x="239463" y="214823"/>
                    <a:pt x="225705" y="182015"/>
                  </a:cubicBezTo>
                  <a:cubicBezTo>
                    <a:pt x="211947" y="149207"/>
                    <a:pt x="196601" y="128040"/>
                    <a:pt x="165380" y="99465"/>
                  </a:cubicBezTo>
                  <a:cubicBezTo>
                    <a:pt x="134159" y="70890"/>
                    <a:pt x="-7128" y="-10073"/>
                    <a:pt x="280" y="10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FCB7C79A-30FD-4EC3-975A-ACA2541197CF}"/>
                </a:ext>
              </a:extLst>
            </p:cNvPr>
            <p:cNvSpPr/>
            <p:nvPr/>
          </p:nvSpPr>
          <p:spPr>
            <a:xfrm>
              <a:off x="4454436" y="3482374"/>
              <a:ext cx="432114" cy="717456"/>
            </a:xfrm>
            <a:custGeom>
              <a:avLst/>
              <a:gdLst>
                <a:gd name="connsiteX0" fmla="*/ 89 w 432114"/>
                <a:gd name="connsiteY0" fmla="*/ 10126 h 717456"/>
                <a:gd name="connsiteX1" fmla="*/ 247739 w 432114"/>
                <a:gd name="connsiteY1" fmla="*/ 22826 h 717456"/>
                <a:gd name="connsiteX2" fmla="*/ 390614 w 432114"/>
                <a:gd name="connsiteY2" fmla="*/ 257776 h 717456"/>
                <a:gd name="connsiteX3" fmla="*/ 431889 w 432114"/>
                <a:gd name="connsiteY3" fmla="*/ 467326 h 717456"/>
                <a:gd name="connsiteX4" fmla="*/ 377914 w 432114"/>
                <a:gd name="connsiteY4" fmla="*/ 616551 h 717456"/>
                <a:gd name="connsiteX5" fmla="*/ 311239 w 432114"/>
                <a:gd name="connsiteY5" fmla="*/ 714976 h 717456"/>
                <a:gd name="connsiteX6" fmla="*/ 374739 w 432114"/>
                <a:gd name="connsiteY6" fmla="*/ 689576 h 717456"/>
                <a:gd name="connsiteX7" fmla="*/ 289014 w 432114"/>
                <a:gd name="connsiteY7" fmla="*/ 708626 h 717456"/>
                <a:gd name="connsiteX8" fmla="*/ 396964 w 432114"/>
                <a:gd name="connsiteY8" fmla="*/ 610201 h 717456"/>
                <a:gd name="connsiteX9" fmla="*/ 374739 w 432114"/>
                <a:gd name="connsiteY9" fmla="*/ 289526 h 717456"/>
                <a:gd name="connsiteX10" fmla="*/ 330289 w 432114"/>
                <a:gd name="connsiteY10" fmla="*/ 99026 h 717456"/>
                <a:gd name="connsiteX11" fmla="*/ 276314 w 432114"/>
                <a:gd name="connsiteY11" fmla="*/ 32351 h 717456"/>
                <a:gd name="connsiteX12" fmla="*/ 89 w 432114"/>
                <a:gd name="connsiteY12" fmla="*/ 10126 h 71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114" h="717456">
                  <a:moveTo>
                    <a:pt x="89" y="10126"/>
                  </a:moveTo>
                  <a:cubicBezTo>
                    <a:pt x="-4673" y="8539"/>
                    <a:pt x="182652" y="-18449"/>
                    <a:pt x="247739" y="22826"/>
                  </a:cubicBezTo>
                  <a:cubicBezTo>
                    <a:pt x="312827" y="64101"/>
                    <a:pt x="359922" y="183693"/>
                    <a:pt x="390614" y="257776"/>
                  </a:cubicBezTo>
                  <a:cubicBezTo>
                    <a:pt x="421306" y="331859"/>
                    <a:pt x="434006" y="407530"/>
                    <a:pt x="431889" y="467326"/>
                  </a:cubicBezTo>
                  <a:cubicBezTo>
                    <a:pt x="429772" y="527122"/>
                    <a:pt x="398022" y="575276"/>
                    <a:pt x="377914" y="616551"/>
                  </a:cubicBezTo>
                  <a:cubicBezTo>
                    <a:pt x="357806" y="657826"/>
                    <a:pt x="311768" y="702805"/>
                    <a:pt x="311239" y="714976"/>
                  </a:cubicBezTo>
                  <a:cubicBezTo>
                    <a:pt x="310710" y="727147"/>
                    <a:pt x="378443" y="690634"/>
                    <a:pt x="374739" y="689576"/>
                  </a:cubicBezTo>
                  <a:cubicBezTo>
                    <a:pt x="371035" y="688518"/>
                    <a:pt x="285310" y="721855"/>
                    <a:pt x="289014" y="708626"/>
                  </a:cubicBezTo>
                  <a:cubicBezTo>
                    <a:pt x="292718" y="695397"/>
                    <a:pt x="382677" y="680051"/>
                    <a:pt x="396964" y="610201"/>
                  </a:cubicBezTo>
                  <a:cubicBezTo>
                    <a:pt x="411251" y="540351"/>
                    <a:pt x="385851" y="374722"/>
                    <a:pt x="374739" y="289526"/>
                  </a:cubicBezTo>
                  <a:cubicBezTo>
                    <a:pt x="363627" y="204330"/>
                    <a:pt x="346693" y="141889"/>
                    <a:pt x="330289" y="99026"/>
                  </a:cubicBezTo>
                  <a:cubicBezTo>
                    <a:pt x="313885" y="56164"/>
                    <a:pt x="332935" y="49813"/>
                    <a:pt x="276314" y="32351"/>
                  </a:cubicBezTo>
                  <a:cubicBezTo>
                    <a:pt x="219693" y="14889"/>
                    <a:pt x="4851" y="11713"/>
                    <a:pt x="89" y="101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B5683AC4-4B87-4898-94E8-D9689FA52C6F}"/>
                </a:ext>
              </a:extLst>
            </p:cNvPr>
            <p:cNvSpPr/>
            <p:nvPr/>
          </p:nvSpPr>
          <p:spPr>
            <a:xfrm>
              <a:off x="4165984" y="3058462"/>
              <a:ext cx="232101" cy="413087"/>
            </a:xfrm>
            <a:custGeom>
              <a:avLst/>
              <a:gdLst>
                <a:gd name="connsiteX0" fmla="*/ 5966 w 232101"/>
                <a:gd name="connsiteY0" fmla="*/ 11763 h 413087"/>
                <a:gd name="connsiteX1" fmla="*/ 148841 w 232101"/>
                <a:gd name="connsiteY1" fmla="*/ 322913 h 413087"/>
                <a:gd name="connsiteX2" fmla="*/ 231391 w 232101"/>
                <a:gd name="connsiteY2" fmla="*/ 411813 h 413087"/>
                <a:gd name="connsiteX3" fmla="*/ 183766 w 232101"/>
                <a:gd name="connsiteY3" fmla="*/ 364188 h 413087"/>
                <a:gd name="connsiteX4" fmla="*/ 98041 w 232101"/>
                <a:gd name="connsiteY4" fmla="*/ 214963 h 413087"/>
                <a:gd name="connsiteX5" fmla="*/ 34541 w 232101"/>
                <a:gd name="connsiteY5" fmla="*/ 78438 h 413087"/>
                <a:gd name="connsiteX6" fmla="*/ 5966 w 232101"/>
                <a:gd name="connsiteY6" fmla="*/ 11763 h 41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101" h="413087">
                  <a:moveTo>
                    <a:pt x="5966" y="11763"/>
                  </a:moveTo>
                  <a:cubicBezTo>
                    <a:pt x="25016" y="52509"/>
                    <a:pt x="111270" y="256238"/>
                    <a:pt x="148841" y="322913"/>
                  </a:cubicBezTo>
                  <a:cubicBezTo>
                    <a:pt x="186412" y="389588"/>
                    <a:pt x="225570" y="404934"/>
                    <a:pt x="231391" y="411813"/>
                  </a:cubicBezTo>
                  <a:cubicBezTo>
                    <a:pt x="237212" y="418692"/>
                    <a:pt x="205991" y="396996"/>
                    <a:pt x="183766" y="364188"/>
                  </a:cubicBezTo>
                  <a:cubicBezTo>
                    <a:pt x="161541" y="331380"/>
                    <a:pt x="122912" y="262588"/>
                    <a:pt x="98041" y="214963"/>
                  </a:cubicBezTo>
                  <a:cubicBezTo>
                    <a:pt x="73170" y="167338"/>
                    <a:pt x="50945" y="110188"/>
                    <a:pt x="34541" y="78438"/>
                  </a:cubicBezTo>
                  <a:cubicBezTo>
                    <a:pt x="18137" y="46688"/>
                    <a:pt x="-13084" y="-28983"/>
                    <a:pt x="5966" y="117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5A4DAB49-12B3-4DE0-A4D5-0920946889F3}"/>
                </a:ext>
              </a:extLst>
            </p:cNvPr>
            <p:cNvSpPr/>
            <p:nvPr/>
          </p:nvSpPr>
          <p:spPr>
            <a:xfrm>
              <a:off x="3964148" y="3044268"/>
              <a:ext cx="145529" cy="426034"/>
            </a:xfrm>
            <a:custGeom>
              <a:avLst/>
              <a:gdLst>
                <a:gd name="connsiteX0" fmla="*/ 64927 w 145529"/>
                <a:gd name="connsiteY0" fmla="*/ 557 h 426034"/>
                <a:gd name="connsiteX1" fmla="*/ 1427 w 145529"/>
                <a:gd name="connsiteY1" fmla="*/ 232332 h 426034"/>
                <a:gd name="connsiteX2" fmla="*/ 131602 w 145529"/>
                <a:gd name="connsiteY2" fmla="*/ 365682 h 426034"/>
                <a:gd name="connsiteX3" fmla="*/ 141127 w 145529"/>
                <a:gd name="connsiteY3" fmla="*/ 426007 h 426034"/>
                <a:gd name="connsiteX4" fmla="*/ 125252 w 145529"/>
                <a:gd name="connsiteY4" fmla="*/ 359332 h 426034"/>
                <a:gd name="connsiteX5" fmla="*/ 118902 w 145529"/>
                <a:gd name="connsiteY5" fmla="*/ 337107 h 426034"/>
                <a:gd name="connsiteX6" fmla="*/ 1427 w 145529"/>
                <a:gd name="connsiteY6" fmla="*/ 172007 h 426034"/>
                <a:gd name="connsiteX7" fmla="*/ 64927 w 145529"/>
                <a:gd name="connsiteY7" fmla="*/ 557 h 42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529" h="426034">
                  <a:moveTo>
                    <a:pt x="64927" y="557"/>
                  </a:moveTo>
                  <a:cubicBezTo>
                    <a:pt x="64927" y="10611"/>
                    <a:pt x="-9685" y="171478"/>
                    <a:pt x="1427" y="232332"/>
                  </a:cubicBezTo>
                  <a:cubicBezTo>
                    <a:pt x="12539" y="293186"/>
                    <a:pt x="108319" y="333403"/>
                    <a:pt x="131602" y="365682"/>
                  </a:cubicBezTo>
                  <a:cubicBezTo>
                    <a:pt x="154885" y="397961"/>
                    <a:pt x="142185" y="427065"/>
                    <a:pt x="141127" y="426007"/>
                  </a:cubicBezTo>
                  <a:cubicBezTo>
                    <a:pt x="140069" y="424949"/>
                    <a:pt x="128956" y="374149"/>
                    <a:pt x="125252" y="359332"/>
                  </a:cubicBezTo>
                  <a:cubicBezTo>
                    <a:pt x="121548" y="344515"/>
                    <a:pt x="139539" y="368328"/>
                    <a:pt x="118902" y="337107"/>
                  </a:cubicBezTo>
                  <a:cubicBezTo>
                    <a:pt x="98265" y="305886"/>
                    <a:pt x="14127" y="224924"/>
                    <a:pt x="1427" y="172007"/>
                  </a:cubicBezTo>
                  <a:cubicBezTo>
                    <a:pt x="-11273" y="119090"/>
                    <a:pt x="64927" y="-9497"/>
                    <a:pt x="64927" y="5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F0F6DD42-14C6-4413-AE6C-1522D8C396E4}"/>
                </a:ext>
              </a:extLst>
            </p:cNvPr>
            <p:cNvSpPr/>
            <p:nvPr/>
          </p:nvSpPr>
          <p:spPr>
            <a:xfrm>
              <a:off x="4417292" y="3502508"/>
              <a:ext cx="160506" cy="196955"/>
            </a:xfrm>
            <a:custGeom>
              <a:avLst/>
              <a:gdLst>
                <a:gd name="connsiteX0" fmla="*/ 2308 w 160506"/>
                <a:gd name="connsiteY0" fmla="*/ 5867 h 196955"/>
                <a:gd name="connsiteX1" fmla="*/ 145183 w 160506"/>
                <a:gd name="connsiteY1" fmla="*/ 164617 h 196955"/>
                <a:gd name="connsiteX2" fmla="*/ 154708 w 160506"/>
                <a:gd name="connsiteY2" fmla="*/ 196367 h 196955"/>
                <a:gd name="connsiteX3" fmla="*/ 129308 w 160506"/>
                <a:gd name="connsiteY3" fmla="*/ 151917 h 196955"/>
                <a:gd name="connsiteX4" fmla="*/ 122958 w 160506"/>
                <a:gd name="connsiteY4" fmla="*/ 126517 h 196955"/>
                <a:gd name="connsiteX5" fmla="*/ 107083 w 160506"/>
                <a:gd name="connsiteY5" fmla="*/ 101117 h 196955"/>
                <a:gd name="connsiteX6" fmla="*/ 59458 w 160506"/>
                <a:gd name="connsiteY6" fmla="*/ 40792 h 196955"/>
                <a:gd name="connsiteX7" fmla="*/ 2308 w 160506"/>
                <a:gd name="connsiteY7" fmla="*/ 5867 h 19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506" h="196955">
                  <a:moveTo>
                    <a:pt x="2308" y="5867"/>
                  </a:moveTo>
                  <a:cubicBezTo>
                    <a:pt x="16595" y="26504"/>
                    <a:pt x="119783" y="132867"/>
                    <a:pt x="145183" y="164617"/>
                  </a:cubicBezTo>
                  <a:cubicBezTo>
                    <a:pt x="170583" y="196367"/>
                    <a:pt x="157354" y="198484"/>
                    <a:pt x="154708" y="196367"/>
                  </a:cubicBezTo>
                  <a:cubicBezTo>
                    <a:pt x="152062" y="194250"/>
                    <a:pt x="134600" y="163559"/>
                    <a:pt x="129308" y="151917"/>
                  </a:cubicBezTo>
                  <a:cubicBezTo>
                    <a:pt x="124016" y="140275"/>
                    <a:pt x="126662" y="134984"/>
                    <a:pt x="122958" y="126517"/>
                  </a:cubicBezTo>
                  <a:cubicBezTo>
                    <a:pt x="119254" y="118050"/>
                    <a:pt x="117666" y="115405"/>
                    <a:pt x="107083" y="101117"/>
                  </a:cubicBezTo>
                  <a:cubicBezTo>
                    <a:pt x="96500" y="86830"/>
                    <a:pt x="74804" y="57196"/>
                    <a:pt x="59458" y="40792"/>
                  </a:cubicBezTo>
                  <a:cubicBezTo>
                    <a:pt x="44112" y="24388"/>
                    <a:pt x="-11979" y="-14770"/>
                    <a:pt x="2308" y="58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285E26E5-64C1-4355-9C71-F491474D8952}"/>
                </a:ext>
              </a:extLst>
            </p:cNvPr>
            <p:cNvSpPr/>
            <p:nvPr/>
          </p:nvSpPr>
          <p:spPr>
            <a:xfrm>
              <a:off x="2695458" y="5502915"/>
              <a:ext cx="105449" cy="732167"/>
            </a:xfrm>
            <a:custGeom>
              <a:avLst/>
              <a:gdLst>
                <a:gd name="connsiteX0" fmla="*/ 38217 w 105449"/>
                <a:gd name="connsiteY0" fmla="*/ 7298 h 732167"/>
                <a:gd name="connsiteX1" fmla="*/ 6467 w 105449"/>
                <a:gd name="connsiteY1" fmla="*/ 285110 h 732167"/>
                <a:gd name="connsiteX2" fmla="*/ 9642 w 105449"/>
                <a:gd name="connsiteY2" fmla="*/ 466085 h 732167"/>
                <a:gd name="connsiteX3" fmla="*/ 104892 w 105449"/>
                <a:gd name="connsiteY3" fmla="*/ 729610 h 732167"/>
                <a:gd name="connsiteX4" fmla="*/ 47742 w 105449"/>
                <a:gd name="connsiteY4" fmla="*/ 591498 h 732167"/>
                <a:gd name="connsiteX5" fmla="*/ 22342 w 105449"/>
                <a:gd name="connsiteY5" fmla="*/ 451798 h 732167"/>
                <a:gd name="connsiteX6" fmla="*/ 14405 w 105449"/>
                <a:gd name="connsiteY6" fmla="*/ 135885 h 732167"/>
                <a:gd name="connsiteX7" fmla="*/ 9642 w 105449"/>
                <a:gd name="connsiteY7" fmla="*/ 83498 h 732167"/>
                <a:gd name="connsiteX8" fmla="*/ 38217 w 105449"/>
                <a:gd name="connsiteY8" fmla="*/ 7298 h 7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49" h="732167">
                  <a:moveTo>
                    <a:pt x="38217" y="7298"/>
                  </a:moveTo>
                  <a:cubicBezTo>
                    <a:pt x="37688" y="40900"/>
                    <a:pt x="11230" y="208645"/>
                    <a:pt x="6467" y="285110"/>
                  </a:cubicBezTo>
                  <a:cubicBezTo>
                    <a:pt x="1704" y="361575"/>
                    <a:pt x="-6762" y="392002"/>
                    <a:pt x="9642" y="466085"/>
                  </a:cubicBezTo>
                  <a:cubicBezTo>
                    <a:pt x="26046" y="540168"/>
                    <a:pt x="98542" y="708708"/>
                    <a:pt x="104892" y="729610"/>
                  </a:cubicBezTo>
                  <a:cubicBezTo>
                    <a:pt x="111242" y="750512"/>
                    <a:pt x="61500" y="637800"/>
                    <a:pt x="47742" y="591498"/>
                  </a:cubicBezTo>
                  <a:cubicBezTo>
                    <a:pt x="33984" y="545196"/>
                    <a:pt x="27898" y="527733"/>
                    <a:pt x="22342" y="451798"/>
                  </a:cubicBezTo>
                  <a:cubicBezTo>
                    <a:pt x="16786" y="375863"/>
                    <a:pt x="16522" y="197268"/>
                    <a:pt x="14405" y="135885"/>
                  </a:cubicBezTo>
                  <a:cubicBezTo>
                    <a:pt x="12288" y="74502"/>
                    <a:pt x="7525" y="100960"/>
                    <a:pt x="9642" y="83498"/>
                  </a:cubicBezTo>
                  <a:cubicBezTo>
                    <a:pt x="11759" y="66036"/>
                    <a:pt x="38746" y="-26304"/>
                    <a:pt x="38217" y="72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A51B5B1B-9610-4D97-9493-4E7BFE9B8253}"/>
                </a:ext>
              </a:extLst>
            </p:cNvPr>
            <p:cNvSpPr/>
            <p:nvPr/>
          </p:nvSpPr>
          <p:spPr>
            <a:xfrm>
              <a:off x="2782870" y="6160780"/>
              <a:ext cx="262326" cy="168733"/>
            </a:xfrm>
            <a:custGeom>
              <a:avLst/>
              <a:gdLst>
                <a:gd name="connsiteX0" fmla="*/ 18 w 262326"/>
                <a:gd name="connsiteY0" fmla="*/ 308 h 168733"/>
                <a:gd name="connsiteX1" fmla="*/ 104793 w 262326"/>
                <a:gd name="connsiteY1" fmla="*/ 146358 h 168733"/>
                <a:gd name="connsiteX2" fmla="*/ 141305 w 262326"/>
                <a:gd name="connsiteY2" fmla="*/ 165408 h 168733"/>
                <a:gd name="connsiteX3" fmla="*/ 261955 w 262326"/>
                <a:gd name="connsiteY3" fmla="*/ 117783 h 168733"/>
                <a:gd name="connsiteX4" fmla="*/ 176230 w 262326"/>
                <a:gd name="connsiteY4" fmla="*/ 147945 h 168733"/>
                <a:gd name="connsiteX5" fmla="*/ 96855 w 262326"/>
                <a:gd name="connsiteY5" fmla="*/ 108258 h 168733"/>
                <a:gd name="connsiteX6" fmla="*/ 18 w 262326"/>
                <a:gd name="connsiteY6" fmla="*/ 308 h 16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326" h="168733">
                  <a:moveTo>
                    <a:pt x="18" y="308"/>
                  </a:moveTo>
                  <a:cubicBezTo>
                    <a:pt x="1341" y="6658"/>
                    <a:pt x="81245" y="118841"/>
                    <a:pt x="104793" y="146358"/>
                  </a:cubicBezTo>
                  <a:cubicBezTo>
                    <a:pt x="128341" y="173875"/>
                    <a:pt x="115111" y="170170"/>
                    <a:pt x="141305" y="165408"/>
                  </a:cubicBezTo>
                  <a:cubicBezTo>
                    <a:pt x="167499" y="160646"/>
                    <a:pt x="256134" y="120694"/>
                    <a:pt x="261955" y="117783"/>
                  </a:cubicBezTo>
                  <a:cubicBezTo>
                    <a:pt x="267776" y="114873"/>
                    <a:pt x="203747" y="149532"/>
                    <a:pt x="176230" y="147945"/>
                  </a:cubicBezTo>
                  <a:cubicBezTo>
                    <a:pt x="148713" y="146358"/>
                    <a:pt x="124901" y="129160"/>
                    <a:pt x="96855" y="108258"/>
                  </a:cubicBezTo>
                  <a:cubicBezTo>
                    <a:pt x="68809" y="87356"/>
                    <a:pt x="-1305" y="-6042"/>
                    <a:pt x="18" y="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35868756-942C-4681-BEC9-DE72C741EE55}"/>
                </a:ext>
              </a:extLst>
            </p:cNvPr>
            <p:cNvSpPr/>
            <p:nvPr/>
          </p:nvSpPr>
          <p:spPr>
            <a:xfrm>
              <a:off x="2614897" y="5375321"/>
              <a:ext cx="144178" cy="766053"/>
            </a:xfrm>
            <a:custGeom>
              <a:avLst/>
              <a:gdLst>
                <a:gd name="connsiteX0" fmla="*/ 144178 w 144178"/>
                <a:gd name="connsiteY0" fmla="*/ 147592 h 766053"/>
                <a:gd name="connsiteX1" fmla="*/ 55278 w 144178"/>
                <a:gd name="connsiteY1" fmla="*/ 23767 h 766053"/>
                <a:gd name="connsiteX2" fmla="*/ 2891 w 144178"/>
                <a:gd name="connsiteY2" fmla="*/ 169817 h 766053"/>
                <a:gd name="connsiteX3" fmla="*/ 9241 w 144178"/>
                <a:gd name="connsiteY3" fmla="*/ 433342 h 766053"/>
                <a:gd name="connsiteX4" fmla="*/ 29878 w 144178"/>
                <a:gd name="connsiteY4" fmla="*/ 723854 h 766053"/>
                <a:gd name="connsiteX5" fmla="*/ 50516 w 144178"/>
                <a:gd name="connsiteY5" fmla="*/ 752429 h 766053"/>
                <a:gd name="connsiteX6" fmla="*/ 25116 w 144178"/>
                <a:gd name="connsiteY6" fmla="*/ 607967 h 766053"/>
                <a:gd name="connsiteX7" fmla="*/ 9241 w 144178"/>
                <a:gd name="connsiteY7" fmla="*/ 212679 h 766053"/>
                <a:gd name="connsiteX8" fmla="*/ 55278 w 144178"/>
                <a:gd name="connsiteY8" fmla="*/ 25354 h 766053"/>
                <a:gd name="connsiteX9" fmla="*/ 56866 w 144178"/>
                <a:gd name="connsiteY9" fmla="*/ 12654 h 766053"/>
                <a:gd name="connsiteX10" fmla="*/ 144178 w 144178"/>
                <a:gd name="connsiteY10" fmla="*/ 147592 h 76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78" h="766053">
                  <a:moveTo>
                    <a:pt x="144178" y="147592"/>
                  </a:moveTo>
                  <a:cubicBezTo>
                    <a:pt x="143913" y="149444"/>
                    <a:pt x="78826" y="20063"/>
                    <a:pt x="55278" y="23767"/>
                  </a:cubicBezTo>
                  <a:cubicBezTo>
                    <a:pt x="31730" y="27471"/>
                    <a:pt x="10564" y="101555"/>
                    <a:pt x="2891" y="169817"/>
                  </a:cubicBezTo>
                  <a:cubicBezTo>
                    <a:pt x="-4782" y="238079"/>
                    <a:pt x="4743" y="341003"/>
                    <a:pt x="9241" y="433342"/>
                  </a:cubicBezTo>
                  <a:cubicBezTo>
                    <a:pt x="13739" y="525681"/>
                    <a:pt x="22999" y="670673"/>
                    <a:pt x="29878" y="723854"/>
                  </a:cubicBezTo>
                  <a:cubicBezTo>
                    <a:pt x="36757" y="777035"/>
                    <a:pt x="51310" y="771744"/>
                    <a:pt x="50516" y="752429"/>
                  </a:cubicBezTo>
                  <a:cubicBezTo>
                    <a:pt x="49722" y="733115"/>
                    <a:pt x="31995" y="697925"/>
                    <a:pt x="25116" y="607967"/>
                  </a:cubicBezTo>
                  <a:cubicBezTo>
                    <a:pt x="18237" y="518009"/>
                    <a:pt x="4214" y="309781"/>
                    <a:pt x="9241" y="212679"/>
                  </a:cubicBezTo>
                  <a:cubicBezTo>
                    <a:pt x="14268" y="115577"/>
                    <a:pt x="47341" y="58691"/>
                    <a:pt x="55278" y="25354"/>
                  </a:cubicBezTo>
                  <a:cubicBezTo>
                    <a:pt x="63215" y="-7983"/>
                    <a:pt x="45754" y="-4279"/>
                    <a:pt x="56866" y="12654"/>
                  </a:cubicBezTo>
                  <a:cubicBezTo>
                    <a:pt x="67978" y="29587"/>
                    <a:pt x="144443" y="145740"/>
                    <a:pt x="144178" y="1475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C95C94C3-56AF-41EE-9FDD-DFAF09E34B98}"/>
                </a:ext>
              </a:extLst>
            </p:cNvPr>
            <p:cNvSpPr/>
            <p:nvPr/>
          </p:nvSpPr>
          <p:spPr>
            <a:xfrm>
              <a:off x="2654153" y="6135622"/>
              <a:ext cx="627706" cy="537734"/>
            </a:xfrm>
            <a:custGeom>
              <a:avLst/>
              <a:gdLst>
                <a:gd name="connsiteX0" fmla="*/ 147 w 627706"/>
                <a:gd name="connsiteY0" fmla="*/ 66 h 537734"/>
                <a:gd name="connsiteX1" fmla="*/ 103335 w 627706"/>
                <a:gd name="connsiteY1" fmla="*/ 144528 h 537734"/>
                <a:gd name="connsiteX2" fmla="*/ 208110 w 627706"/>
                <a:gd name="connsiteY2" fmla="*/ 235016 h 537734"/>
                <a:gd name="connsiteX3" fmla="*/ 271610 w 627706"/>
                <a:gd name="connsiteY3" fmla="*/ 446153 h 537734"/>
                <a:gd name="connsiteX4" fmla="*/ 304947 w 627706"/>
                <a:gd name="connsiteY4" fmla="*/ 492191 h 537734"/>
                <a:gd name="connsiteX5" fmla="*/ 422422 w 627706"/>
                <a:gd name="connsiteY5" fmla="*/ 508066 h 537734"/>
                <a:gd name="connsiteX6" fmla="*/ 627210 w 627706"/>
                <a:gd name="connsiteY6" fmla="*/ 501716 h 537734"/>
                <a:gd name="connsiteX7" fmla="*/ 358922 w 627706"/>
                <a:gd name="connsiteY7" fmla="*/ 530291 h 537734"/>
                <a:gd name="connsiteX8" fmla="*/ 223985 w 627706"/>
                <a:gd name="connsiteY8" fmla="*/ 344553 h 537734"/>
                <a:gd name="connsiteX9" fmla="*/ 173185 w 627706"/>
                <a:gd name="connsiteY9" fmla="*/ 220728 h 537734"/>
                <a:gd name="connsiteX10" fmla="*/ 82697 w 627706"/>
                <a:gd name="connsiteY10" fmla="*/ 127066 h 537734"/>
                <a:gd name="connsiteX11" fmla="*/ 147 w 627706"/>
                <a:gd name="connsiteY11" fmla="*/ 66 h 53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706" h="537734">
                  <a:moveTo>
                    <a:pt x="147" y="66"/>
                  </a:moveTo>
                  <a:cubicBezTo>
                    <a:pt x="3587" y="2976"/>
                    <a:pt x="68674" y="105370"/>
                    <a:pt x="103335" y="144528"/>
                  </a:cubicBezTo>
                  <a:cubicBezTo>
                    <a:pt x="137996" y="183686"/>
                    <a:pt x="180064" y="184745"/>
                    <a:pt x="208110" y="235016"/>
                  </a:cubicBezTo>
                  <a:cubicBezTo>
                    <a:pt x="236156" y="285287"/>
                    <a:pt x="255470" y="403290"/>
                    <a:pt x="271610" y="446153"/>
                  </a:cubicBezTo>
                  <a:cubicBezTo>
                    <a:pt x="287750" y="489016"/>
                    <a:pt x="279812" y="481872"/>
                    <a:pt x="304947" y="492191"/>
                  </a:cubicBezTo>
                  <a:cubicBezTo>
                    <a:pt x="330082" y="502510"/>
                    <a:pt x="368712" y="506479"/>
                    <a:pt x="422422" y="508066"/>
                  </a:cubicBezTo>
                  <a:cubicBezTo>
                    <a:pt x="476132" y="509653"/>
                    <a:pt x="637793" y="498012"/>
                    <a:pt x="627210" y="501716"/>
                  </a:cubicBezTo>
                  <a:cubicBezTo>
                    <a:pt x="616627" y="505420"/>
                    <a:pt x="426126" y="556485"/>
                    <a:pt x="358922" y="530291"/>
                  </a:cubicBezTo>
                  <a:cubicBezTo>
                    <a:pt x="291718" y="504097"/>
                    <a:pt x="254941" y="396147"/>
                    <a:pt x="223985" y="344553"/>
                  </a:cubicBezTo>
                  <a:cubicBezTo>
                    <a:pt x="193029" y="292959"/>
                    <a:pt x="196733" y="256976"/>
                    <a:pt x="173185" y="220728"/>
                  </a:cubicBezTo>
                  <a:cubicBezTo>
                    <a:pt x="149637" y="184480"/>
                    <a:pt x="111008" y="163843"/>
                    <a:pt x="82697" y="127066"/>
                  </a:cubicBezTo>
                  <a:cubicBezTo>
                    <a:pt x="54387" y="90289"/>
                    <a:pt x="-3293" y="-2844"/>
                    <a:pt x="147" y="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FAE60FC7-21B2-468D-9ABE-42E96A0A2308}"/>
                </a:ext>
              </a:extLst>
            </p:cNvPr>
            <p:cNvSpPr/>
            <p:nvPr/>
          </p:nvSpPr>
          <p:spPr>
            <a:xfrm>
              <a:off x="2735122" y="5493780"/>
              <a:ext cx="182869" cy="122725"/>
            </a:xfrm>
            <a:custGeom>
              <a:avLst/>
              <a:gdLst>
                <a:gd name="connsiteX0" fmla="*/ 8078 w 182869"/>
                <a:gd name="connsiteY0" fmla="*/ 558 h 122725"/>
                <a:gd name="connsiteX1" fmla="*/ 181116 w 182869"/>
                <a:gd name="connsiteY1" fmla="*/ 121208 h 122725"/>
                <a:gd name="connsiteX2" fmla="*/ 93803 w 182869"/>
                <a:gd name="connsiteY2" fmla="*/ 68820 h 122725"/>
                <a:gd name="connsiteX3" fmla="*/ 33478 w 182869"/>
                <a:gd name="connsiteY3" fmla="*/ 75170 h 122725"/>
                <a:gd name="connsiteX4" fmla="*/ 8078 w 182869"/>
                <a:gd name="connsiteY4" fmla="*/ 558 h 12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69" h="122725">
                  <a:moveTo>
                    <a:pt x="8078" y="558"/>
                  </a:moveTo>
                  <a:cubicBezTo>
                    <a:pt x="32684" y="8231"/>
                    <a:pt x="166828" y="109831"/>
                    <a:pt x="181116" y="121208"/>
                  </a:cubicBezTo>
                  <a:cubicBezTo>
                    <a:pt x="195404" y="132585"/>
                    <a:pt x="118409" y="76493"/>
                    <a:pt x="93803" y="68820"/>
                  </a:cubicBezTo>
                  <a:cubicBezTo>
                    <a:pt x="69197" y="61147"/>
                    <a:pt x="45120" y="83637"/>
                    <a:pt x="33478" y="75170"/>
                  </a:cubicBezTo>
                  <a:cubicBezTo>
                    <a:pt x="21836" y="66703"/>
                    <a:pt x="-16528" y="-7115"/>
                    <a:pt x="8078" y="5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547ECE06-8795-4ACB-94F1-381C96B3D1A0}"/>
                </a:ext>
              </a:extLst>
            </p:cNvPr>
            <p:cNvSpPr/>
            <p:nvPr/>
          </p:nvSpPr>
          <p:spPr>
            <a:xfrm>
              <a:off x="2743190" y="5575298"/>
              <a:ext cx="263351" cy="299825"/>
            </a:xfrm>
            <a:custGeom>
              <a:avLst/>
              <a:gdLst>
                <a:gd name="connsiteX0" fmla="*/ 10 w 263351"/>
                <a:gd name="connsiteY0" fmla="*/ 2 h 299825"/>
                <a:gd name="connsiteX1" fmla="*/ 168285 w 263351"/>
                <a:gd name="connsiteY1" fmla="*/ 217490 h 299825"/>
                <a:gd name="connsiteX2" fmla="*/ 250835 w 263351"/>
                <a:gd name="connsiteY2" fmla="*/ 288927 h 299825"/>
                <a:gd name="connsiteX3" fmla="*/ 257185 w 263351"/>
                <a:gd name="connsiteY3" fmla="*/ 296865 h 299825"/>
                <a:gd name="connsiteX4" fmla="*/ 193685 w 263351"/>
                <a:gd name="connsiteY4" fmla="*/ 261940 h 299825"/>
                <a:gd name="connsiteX5" fmla="*/ 176223 w 263351"/>
                <a:gd name="connsiteY5" fmla="*/ 222252 h 299825"/>
                <a:gd name="connsiteX6" fmla="*/ 10 w 263351"/>
                <a:gd name="connsiteY6" fmla="*/ 2 h 29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351" h="299825">
                  <a:moveTo>
                    <a:pt x="10" y="2"/>
                  </a:moveTo>
                  <a:cubicBezTo>
                    <a:pt x="-1313" y="-792"/>
                    <a:pt x="126481" y="169336"/>
                    <a:pt x="168285" y="217490"/>
                  </a:cubicBezTo>
                  <a:cubicBezTo>
                    <a:pt x="210089" y="265644"/>
                    <a:pt x="236018" y="275698"/>
                    <a:pt x="250835" y="288927"/>
                  </a:cubicBezTo>
                  <a:cubicBezTo>
                    <a:pt x="265652" y="302156"/>
                    <a:pt x="266710" y="301363"/>
                    <a:pt x="257185" y="296865"/>
                  </a:cubicBezTo>
                  <a:cubicBezTo>
                    <a:pt x="247660" y="292367"/>
                    <a:pt x="207179" y="274375"/>
                    <a:pt x="193685" y="261940"/>
                  </a:cubicBezTo>
                  <a:cubicBezTo>
                    <a:pt x="180191" y="249505"/>
                    <a:pt x="205063" y="265379"/>
                    <a:pt x="176223" y="222252"/>
                  </a:cubicBezTo>
                  <a:cubicBezTo>
                    <a:pt x="147384" y="179125"/>
                    <a:pt x="1333" y="796"/>
                    <a:pt x="10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422F036A-1322-46B1-817D-5F9CAF62B149}"/>
                </a:ext>
              </a:extLst>
            </p:cNvPr>
            <p:cNvSpPr/>
            <p:nvPr/>
          </p:nvSpPr>
          <p:spPr>
            <a:xfrm>
              <a:off x="2927281" y="5813293"/>
              <a:ext cx="88969" cy="157595"/>
            </a:xfrm>
            <a:custGeom>
              <a:avLst/>
              <a:gdLst>
                <a:gd name="connsiteX0" fmla="*/ 88969 w 88969"/>
                <a:gd name="connsiteY0" fmla="*/ 157295 h 157595"/>
                <a:gd name="connsiteX1" fmla="*/ 14357 w 88969"/>
                <a:gd name="connsiteY1" fmla="*/ 87445 h 157595"/>
                <a:gd name="connsiteX2" fmla="*/ 69 w 88969"/>
                <a:gd name="connsiteY2" fmla="*/ 132 h 157595"/>
                <a:gd name="connsiteX3" fmla="*/ 15944 w 88969"/>
                <a:gd name="connsiteY3" fmla="*/ 108082 h 157595"/>
                <a:gd name="connsiteX4" fmla="*/ 88969 w 88969"/>
                <a:gd name="connsiteY4" fmla="*/ 157295 h 15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69" h="157595">
                  <a:moveTo>
                    <a:pt x="88969" y="157295"/>
                  </a:moveTo>
                  <a:cubicBezTo>
                    <a:pt x="88705" y="153856"/>
                    <a:pt x="29174" y="113639"/>
                    <a:pt x="14357" y="87445"/>
                  </a:cubicBezTo>
                  <a:cubicBezTo>
                    <a:pt x="-460" y="61251"/>
                    <a:pt x="-195" y="-3307"/>
                    <a:pt x="69" y="132"/>
                  </a:cubicBezTo>
                  <a:cubicBezTo>
                    <a:pt x="333" y="3571"/>
                    <a:pt x="-725" y="82153"/>
                    <a:pt x="15944" y="108082"/>
                  </a:cubicBezTo>
                  <a:cubicBezTo>
                    <a:pt x="32613" y="134011"/>
                    <a:pt x="89233" y="160734"/>
                    <a:pt x="88969" y="1572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A4A1D119-6DAF-4E3F-A873-CDC907A00E04}"/>
                </a:ext>
              </a:extLst>
            </p:cNvPr>
            <p:cNvSpPr/>
            <p:nvPr/>
          </p:nvSpPr>
          <p:spPr>
            <a:xfrm>
              <a:off x="2927183" y="5967015"/>
              <a:ext cx="187564" cy="203601"/>
            </a:xfrm>
            <a:custGeom>
              <a:avLst/>
              <a:gdLst>
                <a:gd name="connsiteX0" fmla="*/ 81130 w 187564"/>
                <a:gd name="connsiteY0" fmla="*/ 13098 h 203601"/>
                <a:gd name="connsiteX1" fmla="*/ 17630 w 187564"/>
                <a:gd name="connsiteY1" fmla="*/ 3573 h 203601"/>
                <a:gd name="connsiteX2" fmla="*/ 28742 w 187564"/>
                <a:gd name="connsiteY2" fmla="*/ 67073 h 203601"/>
                <a:gd name="connsiteX3" fmla="*/ 62080 w 187564"/>
                <a:gd name="connsiteY3" fmla="*/ 122635 h 203601"/>
                <a:gd name="connsiteX4" fmla="*/ 187492 w 187564"/>
                <a:gd name="connsiteY4" fmla="*/ 203598 h 203601"/>
                <a:gd name="connsiteX5" fmla="*/ 43030 w 187564"/>
                <a:gd name="connsiteY5" fmla="*/ 125810 h 203601"/>
                <a:gd name="connsiteX6" fmla="*/ 167 w 187564"/>
                <a:gd name="connsiteY6" fmla="*/ 55960 h 203601"/>
                <a:gd name="connsiteX7" fmla="*/ 81130 w 187564"/>
                <a:gd name="connsiteY7" fmla="*/ 13098 h 2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64" h="203601">
                  <a:moveTo>
                    <a:pt x="81130" y="13098"/>
                  </a:moveTo>
                  <a:cubicBezTo>
                    <a:pt x="84040" y="4367"/>
                    <a:pt x="26361" y="-5423"/>
                    <a:pt x="17630" y="3573"/>
                  </a:cubicBezTo>
                  <a:cubicBezTo>
                    <a:pt x="8899" y="12569"/>
                    <a:pt x="21334" y="47229"/>
                    <a:pt x="28742" y="67073"/>
                  </a:cubicBezTo>
                  <a:cubicBezTo>
                    <a:pt x="36150" y="86917"/>
                    <a:pt x="35622" y="99881"/>
                    <a:pt x="62080" y="122635"/>
                  </a:cubicBezTo>
                  <a:cubicBezTo>
                    <a:pt x="88538" y="145389"/>
                    <a:pt x="190667" y="203069"/>
                    <a:pt x="187492" y="203598"/>
                  </a:cubicBezTo>
                  <a:cubicBezTo>
                    <a:pt x="184317" y="204127"/>
                    <a:pt x="74251" y="150416"/>
                    <a:pt x="43030" y="125810"/>
                  </a:cubicBezTo>
                  <a:cubicBezTo>
                    <a:pt x="11809" y="101204"/>
                    <a:pt x="-1685" y="78714"/>
                    <a:pt x="167" y="55960"/>
                  </a:cubicBezTo>
                  <a:cubicBezTo>
                    <a:pt x="2019" y="33206"/>
                    <a:pt x="78220" y="21829"/>
                    <a:pt x="81130" y="130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AE010E4A-A8CE-4CF3-A998-EE20BCE29F4D}"/>
                </a:ext>
              </a:extLst>
            </p:cNvPr>
            <p:cNvSpPr/>
            <p:nvPr/>
          </p:nvSpPr>
          <p:spPr>
            <a:xfrm>
              <a:off x="2821756" y="5792778"/>
              <a:ext cx="284887" cy="418767"/>
            </a:xfrm>
            <a:custGeom>
              <a:avLst/>
              <a:gdLst>
                <a:gd name="connsiteX0" fmla="*/ 70669 w 284887"/>
                <a:gd name="connsiteY0" fmla="*/ 10 h 418767"/>
                <a:gd name="connsiteX1" fmla="*/ 3994 w 284887"/>
                <a:gd name="connsiteY1" fmla="*/ 117485 h 418767"/>
                <a:gd name="connsiteX2" fmla="*/ 13519 w 284887"/>
                <a:gd name="connsiteY2" fmla="*/ 212735 h 418767"/>
                <a:gd name="connsiteX3" fmla="*/ 62732 w 284887"/>
                <a:gd name="connsiteY3" fmla="*/ 303222 h 418767"/>
                <a:gd name="connsiteX4" fmla="*/ 175444 w 284887"/>
                <a:gd name="connsiteY4" fmla="*/ 360372 h 418767"/>
                <a:gd name="connsiteX5" fmla="*/ 277044 w 284887"/>
                <a:gd name="connsiteY5" fmla="*/ 415935 h 418767"/>
                <a:gd name="connsiteX6" fmla="*/ 256407 w 284887"/>
                <a:gd name="connsiteY6" fmla="*/ 398472 h 418767"/>
                <a:gd name="connsiteX7" fmla="*/ 84957 w 284887"/>
                <a:gd name="connsiteY7" fmla="*/ 295285 h 418767"/>
                <a:gd name="connsiteX8" fmla="*/ 34157 w 284887"/>
                <a:gd name="connsiteY8" fmla="*/ 219085 h 418767"/>
                <a:gd name="connsiteX9" fmla="*/ 27807 w 284887"/>
                <a:gd name="connsiteY9" fmla="*/ 111135 h 418767"/>
                <a:gd name="connsiteX10" fmla="*/ 70669 w 284887"/>
                <a:gd name="connsiteY10" fmla="*/ 10 h 41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887" h="418767">
                  <a:moveTo>
                    <a:pt x="70669" y="10"/>
                  </a:moveTo>
                  <a:cubicBezTo>
                    <a:pt x="66700" y="1068"/>
                    <a:pt x="13519" y="82031"/>
                    <a:pt x="3994" y="117485"/>
                  </a:cubicBezTo>
                  <a:cubicBezTo>
                    <a:pt x="-5531" y="152939"/>
                    <a:pt x="3729" y="181779"/>
                    <a:pt x="13519" y="212735"/>
                  </a:cubicBezTo>
                  <a:cubicBezTo>
                    <a:pt x="23309" y="243691"/>
                    <a:pt x="35745" y="278616"/>
                    <a:pt x="62732" y="303222"/>
                  </a:cubicBezTo>
                  <a:cubicBezTo>
                    <a:pt x="89719" y="327828"/>
                    <a:pt x="139725" y="341587"/>
                    <a:pt x="175444" y="360372"/>
                  </a:cubicBezTo>
                  <a:cubicBezTo>
                    <a:pt x="211163" y="379157"/>
                    <a:pt x="263550" y="409585"/>
                    <a:pt x="277044" y="415935"/>
                  </a:cubicBezTo>
                  <a:cubicBezTo>
                    <a:pt x="290538" y="422285"/>
                    <a:pt x="288421" y="418580"/>
                    <a:pt x="256407" y="398472"/>
                  </a:cubicBezTo>
                  <a:cubicBezTo>
                    <a:pt x="224393" y="378364"/>
                    <a:pt x="121999" y="325183"/>
                    <a:pt x="84957" y="295285"/>
                  </a:cubicBezTo>
                  <a:cubicBezTo>
                    <a:pt x="47915" y="265387"/>
                    <a:pt x="43682" y="249777"/>
                    <a:pt x="34157" y="219085"/>
                  </a:cubicBezTo>
                  <a:cubicBezTo>
                    <a:pt x="24632" y="188393"/>
                    <a:pt x="21722" y="144737"/>
                    <a:pt x="27807" y="111135"/>
                  </a:cubicBezTo>
                  <a:cubicBezTo>
                    <a:pt x="33892" y="77533"/>
                    <a:pt x="74638" y="-1048"/>
                    <a:pt x="70669" y="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95C4BBA0-69B8-4BF7-B100-3053BBCA4282}"/>
                </a:ext>
              </a:extLst>
            </p:cNvPr>
            <p:cNvSpPr/>
            <p:nvPr/>
          </p:nvSpPr>
          <p:spPr>
            <a:xfrm>
              <a:off x="2966317" y="6270073"/>
              <a:ext cx="283296" cy="359871"/>
            </a:xfrm>
            <a:custGeom>
              <a:avLst/>
              <a:gdLst>
                <a:gd name="connsiteX0" fmla="*/ 67396 w 283296"/>
                <a:gd name="connsiteY0" fmla="*/ 552 h 359871"/>
                <a:gd name="connsiteX1" fmla="*/ 105496 w 283296"/>
                <a:gd name="connsiteY1" fmla="*/ 35477 h 359871"/>
                <a:gd name="connsiteX2" fmla="*/ 721 w 283296"/>
                <a:gd name="connsiteY2" fmla="*/ 75165 h 359871"/>
                <a:gd name="connsiteX3" fmla="*/ 97558 w 283296"/>
                <a:gd name="connsiteY3" fmla="*/ 92627 h 359871"/>
                <a:gd name="connsiteX4" fmla="*/ 134071 w 283296"/>
                <a:gd name="connsiteY4" fmla="*/ 178352 h 359871"/>
                <a:gd name="connsiteX5" fmla="*/ 137246 w 283296"/>
                <a:gd name="connsiteY5" fmla="*/ 230740 h 359871"/>
                <a:gd name="connsiteX6" fmla="*/ 34058 w 283296"/>
                <a:gd name="connsiteY6" fmla="*/ 229152 h 359871"/>
                <a:gd name="connsiteX7" fmla="*/ 721 w 283296"/>
                <a:gd name="connsiteY7" fmla="*/ 206927 h 359871"/>
                <a:gd name="connsiteX8" fmla="*/ 59458 w 283296"/>
                <a:gd name="connsiteY8" fmla="*/ 349802 h 359871"/>
                <a:gd name="connsiteX9" fmla="*/ 165821 w 283296"/>
                <a:gd name="connsiteY9" fmla="*/ 348215 h 359871"/>
                <a:gd name="connsiteX10" fmla="*/ 283296 w 283296"/>
                <a:gd name="connsiteY10" fmla="*/ 349802 h 359871"/>
                <a:gd name="connsiteX11" fmla="*/ 283296 w 283296"/>
                <a:gd name="connsiteY11" fmla="*/ 349802 h 359871"/>
                <a:gd name="connsiteX12" fmla="*/ 135658 w 283296"/>
                <a:gd name="connsiteY12" fmla="*/ 352977 h 359871"/>
                <a:gd name="connsiteX13" fmla="*/ 61046 w 283296"/>
                <a:gd name="connsiteY13" fmla="*/ 335515 h 359871"/>
                <a:gd name="connsiteX14" fmla="*/ 19771 w 283296"/>
                <a:gd name="connsiteY14" fmla="*/ 191052 h 359871"/>
                <a:gd name="connsiteX15" fmla="*/ 75333 w 283296"/>
                <a:gd name="connsiteY15" fmla="*/ 219627 h 359871"/>
                <a:gd name="connsiteX16" fmla="*/ 156296 w 283296"/>
                <a:gd name="connsiteY16" fmla="*/ 222802 h 359871"/>
                <a:gd name="connsiteX17" fmla="*/ 140421 w 283296"/>
                <a:gd name="connsiteY17" fmla="*/ 137077 h 359871"/>
                <a:gd name="connsiteX18" fmla="*/ 27708 w 283296"/>
                <a:gd name="connsiteY18" fmla="*/ 64052 h 359871"/>
                <a:gd name="connsiteX19" fmla="*/ 67396 w 283296"/>
                <a:gd name="connsiteY19" fmla="*/ 552 h 35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3296" h="359871">
                  <a:moveTo>
                    <a:pt x="67396" y="552"/>
                  </a:moveTo>
                  <a:cubicBezTo>
                    <a:pt x="80361" y="-4211"/>
                    <a:pt x="116608" y="23042"/>
                    <a:pt x="105496" y="35477"/>
                  </a:cubicBezTo>
                  <a:cubicBezTo>
                    <a:pt x="94384" y="47912"/>
                    <a:pt x="2044" y="65640"/>
                    <a:pt x="721" y="75165"/>
                  </a:cubicBezTo>
                  <a:cubicBezTo>
                    <a:pt x="-602" y="84690"/>
                    <a:pt x="75333" y="75429"/>
                    <a:pt x="97558" y="92627"/>
                  </a:cubicBezTo>
                  <a:cubicBezTo>
                    <a:pt x="119783" y="109825"/>
                    <a:pt x="127456" y="155333"/>
                    <a:pt x="134071" y="178352"/>
                  </a:cubicBezTo>
                  <a:cubicBezTo>
                    <a:pt x="140686" y="201371"/>
                    <a:pt x="153915" y="222273"/>
                    <a:pt x="137246" y="230740"/>
                  </a:cubicBezTo>
                  <a:cubicBezTo>
                    <a:pt x="120577" y="239207"/>
                    <a:pt x="56812" y="233121"/>
                    <a:pt x="34058" y="229152"/>
                  </a:cubicBezTo>
                  <a:cubicBezTo>
                    <a:pt x="11304" y="225183"/>
                    <a:pt x="-3512" y="186819"/>
                    <a:pt x="721" y="206927"/>
                  </a:cubicBezTo>
                  <a:cubicBezTo>
                    <a:pt x="4954" y="227035"/>
                    <a:pt x="31941" y="326254"/>
                    <a:pt x="59458" y="349802"/>
                  </a:cubicBezTo>
                  <a:cubicBezTo>
                    <a:pt x="86975" y="373350"/>
                    <a:pt x="165821" y="348215"/>
                    <a:pt x="165821" y="348215"/>
                  </a:cubicBezTo>
                  <a:cubicBezTo>
                    <a:pt x="203127" y="348215"/>
                    <a:pt x="283296" y="349802"/>
                    <a:pt x="283296" y="349802"/>
                  </a:cubicBezTo>
                  <a:lnTo>
                    <a:pt x="283296" y="349802"/>
                  </a:lnTo>
                  <a:cubicBezTo>
                    <a:pt x="258690" y="350331"/>
                    <a:pt x="172700" y="355358"/>
                    <a:pt x="135658" y="352977"/>
                  </a:cubicBezTo>
                  <a:cubicBezTo>
                    <a:pt x="98616" y="350596"/>
                    <a:pt x="80360" y="362502"/>
                    <a:pt x="61046" y="335515"/>
                  </a:cubicBezTo>
                  <a:cubicBezTo>
                    <a:pt x="41732" y="308528"/>
                    <a:pt x="17390" y="210367"/>
                    <a:pt x="19771" y="191052"/>
                  </a:cubicBezTo>
                  <a:cubicBezTo>
                    <a:pt x="22152" y="171737"/>
                    <a:pt x="52579" y="214335"/>
                    <a:pt x="75333" y="219627"/>
                  </a:cubicBezTo>
                  <a:cubicBezTo>
                    <a:pt x="98087" y="224919"/>
                    <a:pt x="145448" y="236560"/>
                    <a:pt x="156296" y="222802"/>
                  </a:cubicBezTo>
                  <a:cubicBezTo>
                    <a:pt x="167144" y="209044"/>
                    <a:pt x="161852" y="163535"/>
                    <a:pt x="140421" y="137077"/>
                  </a:cubicBezTo>
                  <a:cubicBezTo>
                    <a:pt x="118990" y="110619"/>
                    <a:pt x="35646" y="83631"/>
                    <a:pt x="27708" y="64052"/>
                  </a:cubicBezTo>
                  <a:cubicBezTo>
                    <a:pt x="19770" y="44473"/>
                    <a:pt x="54431" y="5315"/>
                    <a:pt x="67396" y="5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691CF9CE-3F4C-47CD-A467-B6325C6BCFBD}"/>
                </a:ext>
              </a:extLst>
            </p:cNvPr>
            <p:cNvSpPr/>
            <p:nvPr/>
          </p:nvSpPr>
          <p:spPr>
            <a:xfrm>
              <a:off x="3106736" y="6230772"/>
              <a:ext cx="151720" cy="382781"/>
            </a:xfrm>
            <a:custGeom>
              <a:avLst/>
              <a:gdLst>
                <a:gd name="connsiteX0" fmla="*/ 2 w 151720"/>
                <a:gd name="connsiteY0" fmla="*/ 166 h 382781"/>
                <a:gd name="connsiteX1" fmla="*/ 117477 w 151720"/>
                <a:gd name="connsiteY1" fmla="*/ 136691 h 382781"/>
                <a:gd name="connsiteX2" fmla="*/ 149227 w 151720"/>
                <a:gd name="connsiteY2" fmla="*/ 257341 h 382781"/>
                <a:gd name="connsiteX3" fmla="*/ 144464 w 151720"/>
                <a:gd name="connsiteY3" fmla="*/ 312903 h 382781"/>
                <a:gd name="connsiteX4" fmla="*/ 103189 w 151720"/>
                <a:gd name="connsiteY4" fmla="*/ 382753 h 382781"/>
                <a:gd name="connsiteX5" fmla="*/ 149227 w 151720"/>
                <a:gd name="connsiteY5" fmla="*/ 319253 h 382781"/>
                <a:gd name="connsiteX6" fmla="*/ 120652 w 151720"/>
                <a:gd name="connsiteY6" fmla="*/ 165266 h 382781"/>
                <a:gd name="connsiteX7" fmla="*/ 2 w 151720"/>
                <a:gd name="connsiteY7" fmla="*/ 166 h 3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720" h="382781">
                  <a:moveTo>
                    <a:pt x="2" y="166"/>
                  </a:moveTo>
                  <a:cubicBezTo>
                    <a:pt x="-527" y="-4597"/>
                    <a:pt x="92606" y="93829"/>
                    <a:pt x="117477" y="136691"/>
                  </a:cubicBezTo>
                  <a:cubicBezTo>
                    <a:pt x="142348" y="179554"/>
                    <a:pt x="144729" y="227972"/>
                    <a:pt x="149227" y="257341"/>
                  </a:cubicBezTo>
                  <a:cubicBezTo>
                    <a:pt x="153725" y="286710"/>
                    <a:pt x="152137" y="292001"/>
                    <a:pt x="144464" y="312903"/>
                  </a:cubicBezTo>
                  <a:cubicBezTo>
                    <a:pt x="136791" y="333805"/>
                    <a:pt x="102395" y="381695"/>
                    <a:pt x="103189" y="382753"/>
                  </a:cubicBezTo>
                  <a:cubicBezTo>
                    <a:pt x="103983" y="383811"/>
                    <a:pt x="146317" y="355501"/>
                    <a:pt x="149227" y="319253"/>
                  </a:cubicBezTo>
                  <a:cubicBezTo>
                    <a:pt x="152137" y="283005"/>
                    <a:pt x="142348" y="217918"/>
                    <a:pt x="120652" y="165266"/>
                  </a:cubicBezTo>
                  <a:cubicBezTo>
                    <a:pt x="98956" y="112614"/>
                    <a:pt x="531" y="4929"/>
                    <a:pt x="2" y="1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9261FA0A-54FD-420B-9B54-5A4BB1549994}"/>
                </a:ext>
              </a:extLst>
            </p:cNvPr>
            <p:cNvSpPr/>
            <p:nvPr/>
          </p:nvSpPr>
          <p:spPr>
            <a:xfrm>
              <a:off x="3054158" y="6237271"/>
              <a:ext cx="54755" cy="103280"/>
            </a:xfrm>
            <a:custGeom>
              <a:avLst/>
              <a:gdLst>
                <a:gd name="connsiteX0" fmla="*/ 54167 w 54755"/>
                <a:gd name="connsiteY0" fmla="*/ 17 h 103280"/>
                <a:gd name="connsiteX1" fmla="*/ 27180 w 54755"/>
                <a:gd name="connsiteY1" fmla="*/ 88917 h 103280"/>
                <a:gd name="connsiteX2" fmla="*/ 192 w 54755"/>
                <a:gd name="connsiteY2" fmla="*/ 96854 h 103280"/>
                <a:gd name="connsiteX3" fmla="*/ 54167 w 54755"/>
                <a:gd name="connsiteY3" fmla="*/ 1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55" h="103280">
                  <a:moveTo>
                    <a:pt x="54167" y="17"/>
                  </a:moveTo>
                  <a:cubicBezTo>
                    <a:pt x="58665" y="-1306"/>
                    <a:pt x="36176" y="72777"/>
                    <a:pt x="27180" y="88917"/>
                  </a:cubicBezTo>
                  <a:cubicBezTo>
                    <a:pt x="18184" y="105057"/>
                    <a:pt x="-2189" y="107437"/>
                    <a:pt x="192" y="96854"/>
                  </a:cubicBezTo>
                  <a:cubicBezTo>
                    <a:pt x="2573" y="86271"/>
                    <a:pt x="49669" y="1340"/>
                    <a:pt x="54167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A18B8FED-3E8B-4ACB-ABC1-3AB7ADCA4CB7}"/>
                </a:ext>
              </a:extLst>
            </p:cNvPr>
            <p:cNvSpPr/>
            <p:nvPr/>
          </p:nvSpPr>
          <p:spPr>
            <a:xfrm>
              <a:off x="3579970" y="3053070"/>
              <a:ext cx="1298970" cy="126554"/>
            </a:xfrm>
            <a:custGeom>
              <a:avLst/>
              <a:gdLst>
                <a:gd name="connsiteX0" fmla="*/ 9897 w 1298970"/>
                <a:gd name="connsiteY0" fmla="*/ 126163 h 126554"/>
                <a:gd name="connsiteX1" fmla="*/ 73397 w 1298970"/>
                <a:gd name="connsiteY1" fmla="*/ 96530 h 126554"/>
                <a:gd name="connsiteX2" fmla="*/ 623730 w 1298970"/>
                <a:gd name="connsiteY2" fmla="*/ 7630 h 126554"/>
                <a:gd name="connsiteX3" fmla="*/ 1051297 w 1298970"/>
                <a:gd name="connsiteY3" fmla="*/ 7630 h 126554"/>
                <a:gd name="connsiteX4" fmla="*/ 1241797 w 1298970"/>
                <a:gd name="connsiteY4" fmla="*/ 33030 h 126554"/>
                <a:gd name="connsiteX5" fmla="*/ 1292597 w 1298970"/>
                <a:gd name="connsiteY5" fmla="*/ 104997 h 126554"/>
                <a:gd name="connsiteX6" fmla="*/ 1224863 w 1298970"/>
                <a:gd name="connsiteY6" fmla="*/ 41497 h 126554"/>
                <a:gd name="connsiteX7" fmla="*/ 640663 w 1298970"/>
                <a:gd name="connsiteY7" fmla="*/ 16097 h 126554"/>
                <a:gd name="connsiteX8" fmla="*/ 111497 w 1298970"/>
                <a:gd name="connsiteY8" fmla="*/ 79597 h 126554"/>
                <a:gd name="connsiteX9" fmla="*/ 9897 w 1298970"/>
                <a:gd name="connsiteY9" fmla="*/ 126163 h 12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8970" h="126554">
                  <a:moveTo>
                    <a:pt x="9897" y="126163"/>
                  </a:moveTo>
                  <a:cubicBezTo>
                    <a:pt x="3547" y="128985"/>
                    <a:pt x="-28908" y="116285"/>
                    <a:pt x="73397" y="96530"/>
                  </a:cubicBezTo>
                  <a:cubicBezTo>
                    <a:pt x="175702" y="76775"/>
                    <a:pt x="460747" y="22447"/>
                    <a:pt x="623730" y="7630"/>
                  </a:cubicBezTo>
                  <a:cubicBezTo>
                    <a:pt x="786713" y="-7187"/>
                    <a:pt x="948286" y="3397"/>
                    <a:pt x="1051297" y="7630"/>
                  </a:cubicBezTo>
                  <a:cubicBezTo>
                    <a:pt x="1154308" y="11863"/>
                    <a:pt x="1201580" y="16802"/>
                    <a:pt x="1241797" y="33030"/>
                  </a:cubicBezTo>
                  <a:cubicBezTo>
                    <a:pt x="1282014" y="49258"/>
                    <a:pt x="1295419" y="103586"/>
                    <a:pt x="1292597" y="104997"/>
                  </a:cubicBezTo>
                  <a:cubicBezTo>
                    <a:pt x="1289775" y="106408"/>
                    <a:pt x="1333518" y="56314"/>
                    <a:pt x="1224863" y="41497"/>
                  </a:cubicBezTo>
                  <a:cubicBezTo>
                    <a:pt x="1116208" y="26680"/>
                    <a:pt x="826224" y="9747"/>
                    <a:pt x="640663" y="16097"/>
                  </a:cubicBezTo>
                  <a:cubicBezTo>
                    <a:pt x="455102" y="22447"/>
                    <a:pt x="215919" y="62664"/>
                    <a:pt x="111497" y="79597"/>
                  </a:cubicBezTo>
                  <a:cubicBezTo>
                    <a:pt x="7075" y="96530"/>
                    <a:pt x="16247" y="123341"/>
                    <a:pt x="9897" y="1261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A5E6B217-B5E8-4A66-B0A0-43FE413A9CC7}"/>
                </a:ext>
              </a:extLst>
            </p:cNvPr>
            <p:cNvSpPr/>
            <p:nvPr/>
          </p:nvSpPr>
          <p:spPr>
            <a:xfrm>
              <a:off x="3989810" y="1845726"/>
              <a:ext cx="622421" cy="251499"/>
            </a:xfrm>
            <a:custGeom>
              <a:avLst/>
              <a:gdLst>
                <a:gd name="connsiteX0" fmla="*/ 622407 w 622421"/>
                <a:gd name="connsiteY0" fmla="*/ 7 h 251499"/>
                <a:gd name="connsiteX1" fmla="*/ 537740 w 622421"/>
                <a:gd name="connsiteY1" fmla="*/ 135474 h 251499"/>
                <a:gd name="connsiteX2" fmla="*/ 353590 w 622421"/>
                <a:gd name="connsiteY2" fmla="*/ 247657 h 251499"/>
                <a:gd name="connsiteX3" fmla="*/ 450957 w 622421"/>
                <a:gd name="connsiteY3" fmla="*/ 167224 h 251499"/>
                <a:gd name="connsiteX4" fmla="*/ 461540 w 622421"/>
                <a:gd name="connsiteY4" fmla="*/ 97374 h 251499"/>
                <a:gd name="connsiteX5" fmla="*/ 336657 w 622421"/>
                <a:gd name="connsiteY5" fmla="*/ 124891 h 251499"/>
                <a:gd name="connsiteX6" fmla="*/ 262573 w 622421"/>
                <a:gd name="connsiteY6" fmla="*/ 230724 h 251499"/>
                <a:gd name="connsiteX7" fmla="*/ 230823 w 622421"/>
                <a:gd name="connsiteY7" fmla="*/ 245541 h 251499"/>
                <a:gd name="connsiteX8" fmla="*/ 107 w 622421"/>
                <a:gd name="connsiteY8" fmla="*/ 158757 h 251499"/>
                <a:gd name="connsiteX9" fmla="*/ 262573 w 622421"/>
                <a:gd name="connsiteY9" fmla="*/ 241307 h 251499"/>
                <a:gd name="connsiteX10" fmla="*/ 332423 w 622421"/>
                <a:gd name="connsiteY10" fmla="*/ 150291 h 251499"/>
                <a:gd name="connsiteX11" fmla="*/ 408623 w 622421"/>
                <a:gd name="connsiteY11" fmla="*/ 122774 h 251499"/>
                <a:gd name="connsiteX12" fmla="*/ 461540 w 622421"/>
                <a:gd name="connsiteY12" fmla="*/ 122774 h 251499"/>
                <a:gd name="connsiteX13" fmla="*/ 482707 w 622421"/>
                <a:gd name="connsiteY13" fmla="*/ 169341 h 251499"/>
                <a:gd name="connsiteX14" fmla="*/ 544090 w 622421"/>
                <a:gd name="connsiteY14" fmla="*/ 129124 h 251499"/>
                <a:gd name="connsiteX15" fmla="*/ 622407 w 622421"/>
                <a:gd name="connsiteY15" fmla="*/ 7 h 25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2421" h="251499">
                  <a:moveTo>
                    <a:pt x="622407" y="7"/>
                  </a:moveTo>
                  <a:cubicBezTo>
                    <a:pt x="621349" y="1065"/>
                    <a:pt x="582543" y="94199"/>
                    <a:pt x="537740" y="135474"/>
                  </a:cubicBezTo>
                  <a:cubicBezTo>
                    <a:pt x="492937" y="176749"/>
                    <a:pt x="368054" y="242365"/>
                    <a:pt x="353590" y="247657"/>
                  </a:cubicBezTo>
                  <a:cubicBezTo>
                    <a:pt x="339126" y="252949"/>
                    <a:pt x="432965" y="192271"/>
                    <a:pt x="450957" y="167224"/>
                  </a:cubicBezTo>
                  <a:cubicBezTo>
                    <a:pt x="468949" y="142177"/>
                    <a:pt x="480590" y="104430"/>
                    <a:pt x="461540" y="97374"/>
                  </a:cubicBezTo>
                  <a:cubicBezTo>
                    <a:pt x="442490" y="90319"/>
                    <a:pt x="369818" y="102666"/>
                    <a:pt x="336657" y="124891"/>
                  </a:cubicBezTo>
                  <a:cubicBezTo>
                    <a:pt x="303496" y="147116"/>
                    <a:pt x="280212" y="210616"/>
                    <a:pt x="262573" y="230724"/>
                  </a:cubicBezTo>
                  <a:cubicBezTo>
                    <a:pt x="244934" y="250832"/>
                    <a:pt x="274567" y="257535"/>
                    <a:pt x="230823" y="245541"/>
                  </a:cubicBezTo>
                  <a:cubicBezTo>
                    <a:pt x="187079" y="233547"/>
                    <a:pt x="-5185" y="159463"/>
                    <a:pt x="107" y="158757"/>
                  </a:cubicBezTo>
                  <a:cubicBezTo>
                    <a:pt x="5399" y="158051"/>
                    <a:pt x="207187" y="242718"/>
                    <a:pt x="262573" y="241307"/>
                  </a:cubicBezTo>
                  <a:cubicBezTo>
                    <a:pt x="317959" y="239896"/>
                    <a:pt x="308081" y="170046"/>
                    <a:pt x="332423" y="150291"/>
                  </a:cubicBezTo>
                  <a:cubicBezTo>
                    <a:pt x="356765" y="130536"/>
                    <a:pt x="387104" y="127360"/>
                    <a:pt x="408623" y="122774"/>
                  </a:cubicBezTo>
                  <a:cubicBezTo>
                    <a:pt x="430142" y="118188"/>
                    <a:pt x="449193" y="115013"/>
                    <a:pt x="461540" y="122774"/>
                  </a:cubicBezTo>
                  <a:cubicBezTo>
                    <a:pt x="473887" y="130535"/>
                    <a:pt x="468949" y="168283"/>
                    <a:pt x="482707" y="169341"/>
                  </a:cubicBezTo>
                  <a:cubicBezTo>
                    <a:pt x="496465" y="170399"/>
                    <a:pt x="520101" y="154877"/>
                    <a:pt x="544090" y="129124"/>
                  </a:cubicBezTo>
                  <a:cubicBezTo>
                    <a:pt x="568079" y="103371"/>
                    <a:pt x="623465" y="-1051"/>
                    <a:pt x="622407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599A907A-A9FF-4439-8A3F-4F3BCAD83151}"/>
                </a:ext>
              </a:extLst>
            </p:cNvPr>
            <p:cNvSpPr/>
            <p:nvPr/>
          </p:nvSpPr>
          <p:spPr>
            <a:xfrm>
              <a:off x="2919053" y="1962087"/>
              <a:ext cx="1127357" cy="650029"/>
            </a:xfrm>
            <a:custGeom>
              <a:avLst/>
              <a:gdLst>
                <a:gd name="connsiteX0" fmla="*/ 1100497 w 1127357"/>
                <a:gd name="connsiteY0" fmla="*/ 224430 h 650029"/>
                <a:gd name="connsiteX1" fmla="*/ 1123780 w 1127357"/>
                <a:gd name="connsiteY1" fmla="*/ 88963 h 650029"/>
                <a:gd name="connsiteX2" fmla="*/ 1022180 w 1127357"/>
                <a:gd name="connsiteY2" fmla="*/ 63 h 650029"/>
                <a:gd name="connsiteX3" fmla="*/ 1104730 w 1127357"/>
                <a:gd name="connsiteY3" fmla="*/ 76263 h 650029"/>
                <a:gd name="connsiteX4" fmla="*/ 1079330 w 1127357"/>
                <a:gd name="connsiteY4" fmla="*/ 163046 h 650029"/>
                <a:gd name="connsiteX5" fmla="*/ 1017947 w 1127357"/>
                <a:gd name="connsiteY5" fmla="*/ 80496 h 650029"/>
                <a:gd name="connsiteX6" fmla="*/ 965030 w 1127357"/>
                <a:gd name="connsiteY6" fmla="*/ 42396 h 650029"/>
                <a:gd name="connsiteX7" fmla="*/ 905764 w 1127357"/>
                <a:gd name="connsiteY7" fmla="*/ 72030 h 650029"/>
                <a:gd name="connsiteX8" fmla="*/ 711030 w 1127357"/>
                <a:gd name="connsiteY8" fmla="*/ 414930 h 650029"/>
                <a:gd name="connsiteX9" fmla="*/ 719497 w 1127357"/>
                <a:gd name="connsiteY9" fmla="*/ 370480 h 650029"/>
                <a:gd name="connsiteX10" fmla="*/ 778764 w 1127357"/>
                <a:gd name="connsiteY10" fmla="*/ 188446 h 650029"/>
                <a:gd name="connsiteX11" fmla="*/ 641180 w 1127357"/>
                <a:gd name="connsiteY11" fmla="*/ 275230 h 650029"/>
                <a:gd name="connsiteX12" fmla="*/ 795697 w 1127357"/>
                <a:gd name="connsiteY12" fmla="*/ 175746 h 650029"/>
                <a:gd name="connsiteX13" fmla="*/ 605197 w 1127357"/>
                <a:gd name="connsiteY13" fmla="*/ 268880 h 650029"/>
                <a:gd name="connsiteX14" fmla="*/ 476080 w 1127357"/>
                <a:gd name="connsiteY14" fmla="*/ 389530 h 650029"/>
                <a:gd name="connsiteX15" fmla="*/ 418930 w 1127357"/>
                <a:gd name="connsiteY15" fmla="*/ 567330 h 650029"/>
                <a:gd name="connsiteX16" fmla="*/ 421047 w 1127357"/>
                <a:gd name="connsiteY16" fmla="*/ 400113 h 650029"/>
                <a:gd name="connsiteX17" fmla="*/ 476080 w 1127357"/>
                <a:gd name="connsiteY17" fmla="*/ 328146 h 650029"/>
                <a:gd name="connsiteX18" fmla="*/ 425280 w 1127357"/>
                <a:gd name="connsiteY18" fmla="*/ 359896 h 650029"/>
                <a:gd name="connsiteX19" fmla="*/ 300397 w 1127357"/>
                <a:gd name="connsiteY19" fmla="*/ 455146 h 650029"/>
                <a:gd name="connsiteX20" fmla="*/ 219964 w 1127357"/>
                <a:gd name="connsiteY20" fmla="*/ 605430 h 650029"/>
                <a:gd name="connsiteX21" fmla="*/ 241130 w 1127357"/>
                <a:gd name="connsiteY21" fmla="*/ 649880 h 650029"/>
                <a:gd name="connsiteX22" fmla="*/ 205147 w 1127357"/>
                <a:gd name="connsiteY22" fmla="*/ 594846 h 650029"/>
                <a:gd name="connsiteX23" fmla="*/ 16764 w 1127357"/>
                <a:gd name="connsiteY23" fmla="*/ 440330 h 650029"/>
                <a:gd name="connsiteX24" fmla="*/ 23114 w 1127357"/>
                <a:gd name="connsiteY24" fmla="*/ 442446 h 650029"/>
                <a:gd name="connsiteX25" fmla="*/ 139530 w 1127357"/>
                <a:gd name="connsiteY25" fmla="*/ 554630 h 650029"/>
                <a:gd name="connsiteX26" fmla="*/ 211497 w 1127357"/>
                <a:gd name="connsiteY26" fmla="*/ 590613 h 650029"/>
                <a:gd name="connsiteX27" fmla="*/ 298280 w 1127357"/>
                <a:gd name="connsiteY27" fmla="*/ 486896 h 650029"/>
                <a:gd name="connsiteX28" fmla="*/ 427397 w 1127357"/>
                <a:gd name="connsiteY28" fmla="*/ 368363 h 650029"/>
                <a:gd name="connsiteX29" fmla="*/ 437980 w 1127357"/>
                <a:gd name="connsiteY29" fmla="*/ 425513 h 650029"/>
                <a:gd name="connsiteX30" fmla="*/ 410464 w 1127357"/>
                <a:gd name="connsiteY30" fmla="*/ 489013 h 650029"/>
                <a:gd name="connsiteX31" fmla="*/ 437980 w 1127357"/>
                <a:gd name="connsiteY31" fmla="*/ 531346 h 650029"/>
                <a:gd name="connsiteX32" fmla="*/ 537464 w 1127357"/>
                <a:gd name="connsiteY32" fmla="*/ 334496 h 650029"/>
                <a:gd name="connsiteX33" fmla="*/ 727964 w 1127357"/>
                <a:gd name="connsiteY33" fmla="*/ 218080 h 650029"/>
                <a:gd name="connsiteX34" fmla="*/ 818980 w 1127357"/>
                <a:gd name="connsiteY34" fmla="*/ 199030 h 650029"/>
                <a:gd name="connsiteX35" fmla="*/ 759714 w 1127357"/>
                <a:gd name="connsiteY35" fmla="*/ 270996 h 650029"/>
                <a:gd name="connsiteX36" fmla="*/ 711030 w 1127357"/>
                <a:gd name="connsiteY36" fmla="*/ 419163 h 650029"/>
                <a:gd name="connsiteX37" fmla="*/ 831680 w 1127357"/>
                <a:gd name="connsiteY37" fmla="*/ 241363 h 650029"/>
                <a:gd name="connsiteX38" fmla="*/ 861314 w 1127357"/>
                <a:gd name="connsiteY38" fmla="*/ 127063 h 650029"/>
                <a:gd name="connsiteX39" fmla="*/ 979847 w 1127357"/>
                <a:gd name="connsiteY39" fmla="*/ 50863 h 650029"/>
                <a:gd name="connsiteX40" fmla="*/ 1062397 w 1127357"/>
                <a:gd name="connsiteY40" fmla="*/ 150346 h 650029"/>
                <a:gd name="connsiteX41" fmla="*/ 1100497 w 1127357"/>
                <a:gd name="connsiteY41" fmla="*/ 224430 h 65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27357" h="650029">
                  <a:moveTo>
                    <a:pt x="1100497" y="224430"/>
                  </a:moveTo>
                  <a:cubicBezTo>
                    <a:pt x="1110727" y="214200"/>
                    <a:pt x="1136833" y="126358"/>
                    <a:pt x="1123780" y="88963"/>
                  </a:cubicBezTo>
                  <a:cubicBezTo>
                    <a:pt x="1110727" y="51568"/>
                    <a:pt x="1025355" y="2180"/>
                    <a:pt x="1022180" y="63"/>
                  </a:cubicBezTo>
                  <a:cubicBezTo>
                    <a:pt x="1019005" y="-2054"/>
                    <a:pt x="1095205" y="49099"/>
                    <a:pt x="1104730" y="76263"/>
                  </a:cubicBezTo>
                  <a:cubicBezTo>
                    <a:pt x="1114255" y="103427"/>
                    <a:pt x="1093794" y="162341"/>
                    <a:pt x="1079330" y="163046"/>
                  </a:cubicBezTo>
                  <a:cubicBezTo>
                    <a:pt x="1064866" y="163751"/>
                    <a:pt x="1036997" y="100604"/>
                    <a:pt x="1017947" y="80496"/>
                  </a:cubicBezTo>
                  <a:cubicBezTo>
                    <a:pt x="998897" y="60388"/>
                    <a:pt x="983727" y="43807"/>
                    <a:pt x="965030" y="42396"/>
                  </a:cubicBezTo>
                  <a:cubicBezTo>
                    <a:pt x="946333" y="40985"/>
                    <a:pt x="948097" y="9941"/>
                    <a:pt x="905764" y="72030"/>
                  </a:cubicBezTo>
                  <a:cubicBezTo>
                    <a:pt x="863431" y="134119"/>
                    <a:pt x="742074" y="365188"/>
                    <a:pt x="711030" y="414930"/>
                  </a:cubicBezTo>
                  <a:cubicBezTo>
                    <a:pt x="679985" y="464672"/>
                    <a:pt x="708208" y="408227"/>
                    <a:pt x="719497" y="370480"/>
                  </a:cubicBezTo>
                  <a:cubicBezTo>
                    <a:pt x="730786" y="332733"/>
                    <a:pt x="791817" y="204321"/>
                    <a:pt x="778764" y="188446"/>
                  </a:cubicBezTo>
                  <a:cubicBezTo>
                    <a:pt x="765711" y="172571"/>
                    <a:pt x="638358" y="277347"/>
                    <a:pt x="641180" y="275230"/>
                  </a:cubicBezTo>
                  <a:cubicBezTo>
                    <a:pt x="644002" y="273113"/>
                    <a:pt x="801694" y="176804"/>
                    <a:pt x="795697" y="175746"/>
                  </a:cubicBezTo>
                  <a:cubicBezTo>
                    <a:pt x="789700" y="174688"/>
                    <a:pt x="658466" y="233249"/>
                    <a:pt x="605197" y="268880"/>
                  </a:cubicBezTo>
                  <a:cubicBezTo>
                    <a:pt x="551928" y="304511"/>
                    <a:pt x="507124" y="339788"/>
                    <a:pt x="476080" y="389530"/>
                  </a:cubicBezTo>
                  <a:cubicBezTo>
                    <a:pt x="445035" y="439272"/>
                    <a:pt x="428102" y="565566"/>
                    <a:pt x="418930" y="567330"/>
                  </a:cubicBezTo>
                  <a:cubicBezTo>
                    <a:pt x="409758" y="569094"/>
                    <a:pt x="411522" y="439977"/>
                    <a:pt x="421047" y="400113"/>
                  </a:cubicBezTo>
                  <a:cubicBezTo>
                    <a:pt x="430572" y="360249"/>
                    <a:pt x="475375" y="334849"/>
                    <a:pt x="476080" y="328146"/>
                  </a:cubicBezTo>
                  <a:cubicBezTo>
                    <a:pt x="476785" y="321443"/>
                    <a:pt x="454560" y="338729"/>
                    <a:pt x="425280" y="359896"/>
                  </a:cubicBezTo>
                  <a:cubicBezTo>
                    <a:pt x="396000" y="381063"/>
                    <a:pt x="334616" y="414224"/>
                    <a:pt x="300397" y="455146"/>
                  </a:cubicBezTo>
                  <a:cubicBezTo>
                    <a:pt x="266178" y="496068"/>
                    <a:pt x="229842" y="572974"/>
                    <a:pt x="219964" y="605430"/>
                  </a:cubicBezTo>
                  <a:cubicBezTo>
                    <a:pt x="210086" y="637886"/>
                    <a:pt x="243600" y="651644"/>
                    <a:pt x="241130" y="649880"/>
                  </a:cubicBezTo>
                  <a:cubicBezTo>
                    <a:pt x="238660" y="648116"/>
                    <a:pt x="242541" y="629771"/>
                    <a:pt x="205147" y="594846"/>
                  </a:cubicBezTo>
                  <a:cubicBezTo>
                    <a:pt x="167753" y="559921"/>
                    <a:pt x="16764" y="440330"/>
                    <a:pt x="16764" y="440330"/>
                  </a:cubicBezTo>
                  <a:cubicBezTo>
                    <a:pt x="-13575" y="414930"/>
                    <a:pt x="2653" y="423396"/>
                    <a:pt x="23114" y="442446"/>
                  </a:cubicBezTo>
                  <a:cubicBezTo>
                    <a:pt x="43575" y="461496"/>
                    <a:pt x="108133" y="529936"/>
                    <a:pt x="139530" y="554630"/>
                  </a:cubicBezTo>
                  <a:cubicBezTo>
                    <a:pt x="170927" y="579324"/>
                    <a:pt x="185039" y="601902"/>
                    <a:pt x="211497" y="590613"/>
                  </a:cubicBezTo>
                  <a:cubicBezTo>
                    <a:pt x="237955" y="579324"/>
                    <a:pt x="262297" y="523938"/>
                    <a:pt x="298280" y="486896"/>
                  </a:cubicBezTo>
                  <a:cubicBezTo>
                    <a:pt x="334263" y="449854"/>
                    <a:pt x="404114" y="378593"/>
                    <a:pt x="427397" y="368363"/>
                  </a:cubicBezTo>
                  <a:cubicBezTo>
                    <a:pt x="450680" y="358133"/>
                    <a:pt x="440802" y="405405"/>
                    <a:pt x="437980" y="425513"/>
                  </a:cubicBezTo>
                  <a:cubicBezTo>
                    <a:pt x="435158" y="445621"/>
                    <a:pt x="410464" y="471374"/>
                    <a:pt x="410464" y="489013"/>
                  </a:cubicBezTo>
                  <a:cubicBezTo>
                    <a:pt x="410464" y="506652"/>
                    <a:pt x="416813" y="557099"/>
                    <a:pt x="437980" y="531346"/>
                  </a:cubicBezTo>
                  <a:cubicBezTo>
                    <a:pt x="459147" y="505593"/>
                    <a:pt x="489133" y="386707"/>
                    <a:pt x="537464" y="334496"/>
                  </a:cubicBezTo>
                  <a:cubicBezTo>
                    <a:pt x="585795" y="282285"/>
                    <a:pt x="681045" y="240658"/>
                    <a:pt x="727964" y="218080"/>
                  </a:cubicBezTo>
                  <a:cubicBezTo>
                    <a:pt x="774883" y="195502"/>
                    <a:pt x="813688" y="190211"/>
                    <a:pt x="818980" y="199030"/>
                  </a:cubicBezTo>
                  <a:cubicBezTo>
                    <a:pt x="824272" y="207849"/>
                    <a:pt x="777706" y="234307"/>
                    <a:pt x="759714" y="270996"/>
                  </a:cubicBezTo>
                  <a:cubicBezTo>
                    <a:pt x="741722" y="307685"/>
                    <a:pt x="699036" y="424102"/>
                    <a:pt x="711030" y="419163"/>
                  </a:cubicBezTo>
                  <a:cubicBezTo>
                    <a:pt x="723024" y="414224"/>
                    <a:pt x="806633" y="290046"/>
                    <a:pt x="831680" y="241363"/>
                  </a:cubicBezTo>
                  <a:cubicBezTo>
                    <a:pt x="856727" y="192680"/>
                    <a:pt x="836620" y="158813"/>
                    <a:pt x="861314" y="127063"/>
                  </a:cubicBezTo>
                  <a:cubicBezTo>
                    <a:pt x="886008" y="95313"/>
                    <a:pt x="946333" y="46983"/>
                    <a:pt x="979847" y="50863"/>
                  </a:cubicBezTo>
                  <a:cubicBezTo>
                    <a:pt x="1013361" y="54743"/>
                    <a:pt x="1041230" y="121066"/>
                    <a:pt x="1062397" y="150346"/>
                  </a:cubicBezTo>
                  <a:cubicBezTo>
                    <a:pt x="1083564" y="179626"/>
                    <a:pt x="1090267" y="234660"/>
                    <a:pt x="1100497" y="2244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6F0A7C11-412C-4168-ACE2-4B26266DF482}"/>
                </a:ext>
              </a:extLst>
            </p:cNvPr>
            <p:cNvSpPr/>
            <p:nvPr/>
          </p:nvSpPr>
          <p:spPr>
            <a:xfrm>
              <a:off x="2512864" y="2446629"/>
              <a:ext cx="411791" cy="1007194"/>
            </a:xfrm>
            <a:custGeom>
              <a:avLst/>
              <a:gdLst>
                <a:gd name="connsiteX0" fmla="*/ 399669 w 411791"/>
                <a:gd name="connsiteY0" fmla="*/ 238 h 1007194"/>
                <a:gd name="connsiteX1" fmla="*/ 391203 w 411791"/>
                <a:gd name="connsiteY1" fmla="*/ 226721 h 1007194"/>
                <a:gd name="connsiteX2" fmla="*/ 295953 w 411791"/>
                <a:gd name="connsiteY2" fmla="*/ 347371 h 1007194"/>
                <a:gd name="connsiteX3" fmla="*/ 346753 w 411791"/>
                <a:gd name="connsiteY3" fmla="*/ 516704 h 1007194"/>
                <a:gd name="connsiteX4" fmla="*/ 293836 w 411791"/>
                <a:gd name="connsiteY4" fmla="*/ 406638 h 1007194"/>
                <a:gd name="connsiteX5" fmla="*/ 274786 w 411791"/>
                <a:gd name="connsiteY5" fmla="*/ 374888 h 1007194"/>
                <a:gd name="connsiteX6" fmla="*/ 171069 w 411791"/>
                <a:gd name="connsiteY6" fmla="*/ 427804 h 1007194"/>
                <a:gd name="connsiteX7" fmla="*/ 156253 w 411791"/>
                <a:gd name="connsiteY7" fmla="*/ 550571 h 1007194"/>
                <a:gd name="connsiteX8" fmla="*/ 116036 w 411791"/>
                <a:gd name="connsiteY8" fmla="*/ 592904 h 1007194"/>
                <a:gd name="connsiteX9" fmla="*/ 56769 w 411791"/>
                <a:gd name="connsiteY9" fmla="*/ 654288 h 1007194"/>
                <a:gd name="connsiteX10" fmla="*/ 204936 w 411791"/>
                <a:gd name="connsiteY10" fmla="*/ 878654 h 1007194"/>
                <a:gd name="connsiteX11" fmla="*/ 27136 w 411791"/>
                <a:gd name="connsiteY11" fmla="*/ 688154 h 1007194"/>
                <a:gd name="connsiteX12" fmla="*/ 27136 w 411791"/>
                <a:gd name="connsiteY12" fmla="*/ 641588 h 1007194"/>
                <a:gd name="connsiteX13" fmla="*/ 14436 w 411791"/>
                <a:gd name="connsiteY13" fmla="*/ 743188 h 1007194"/>
                <a:gd name="connsiteX14" fmla="*/ 29253 w 411791"/>
                <a:gd name="connsiteY14" fmla="*/ 997188 h 1007194"/>
                <a:gd name="connsiteX15" fmla="*/ 29253 w 411791"/>
                <a:gd name="connsiteY15" fmla="*/ 937921 h 1007194"/>
                <a:gd name="connsiteX16" fmla="*/ 8086 w 411791"/>
                <a:gd name="connsiteY16" fmla="*/ 768588 h 1007194"/>
                <a:gd name="connsiteX17" fmla="*/ 1736 w 411791"/>
                <a:gd name="connsiteY17" fmla="*/ 688154 h 1007194"/>
                <a:gd name="connsiteX18" fmla="*/ 37719 w 411791"/>
                <a:gd name="connsiteY18" fmla="*/ 686038 h 1007194"/>
                <a:gd name="connsiteX19" fmla="*/ 67353 w 411791"/>
                <a:gd name="connsiteY19" fmla="*/ 755888 h 1007194"/>
                <a:gd name="connsiteX20" fmla="*/ 101219 w 411791"/>
                <a:gd name="connsiteY20" fmla="*/ 772821 h 1007194"/>
                <a:gd name="connsiteX21" fmla="*/ 99103 w 411791"/>
                <a:gd name="connsiteY21" fmla="*/ 709321 h 1007194"/>
                <a:gd name="connsiteX22" fmla="*/ 132969 w 411791"/>
                <a:gd name="connsiteY22" fmla="*/ 567504 h 1007194"/>
                <a:gd name="connsiteX23" fmla="*/ 221869 w 411791"/>
                <a:gd name="connsiteY23" fmla="*/ 415104 h 1007194"/>
                <a:gd name="connsiteX24" fmla="*/ 289603 w 411791"/>
                <a:gd name="connsiteY24" fmla="*/ 347371 h 1007194"/>
                <a:gd name="connsiteX25" fmla="*/ 403903 w 411791"/>
                <a:gd name="connsiteY25" fmla="*/ 186504 h 1007194"/>
                <a:gd name="connsiteX26" fmla="*/ 399669 w 411791"/>
                <a:gd name="connsiteY26" fmla="*/ 238 h 100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791" h="1007194">
                  <a:moveTo>
                    <a:pt x="399669" y="238"/>
                  </a:moveTo>
                  <a:cubicBezTo>
                    <a:pt x="397552" y="6941"/>
                    <a:pt x="408489" y="168866"/>
                    <a:pt x="391203" y="226721"/>
                  </a:cubicBezTo>
                  <a:cubicBezTo>
                    <a:pt x="373917" y="284577"/>
                    <a:pt x="303361" y="299041"/>
                    <a:pt x="295953" y="347371"/>
                  </a:cubicBezTo>
                  <a:cubicBezTo>
                    <a:pt x="288545" y="395701"/>
                    <a:pt x="347106" y="506826"/>
                    <a:pt x="346753" y="516704"/>
                  </a:cubicBezTo>
                  <a:cubicBezTo>
                    <a:pt x="346400" y="526582"/>
                    <a:pt x="305830" y="430274"/>
                    <a:pt x="293836" y="406638"/>
                  </a:cubicBezTo>
                  <a:cubicBezTo>
                    <a:pt x="281842" y="383002"/>
                    <a:pt x="295247" y="371360"/>
                    <a:pt x="274786" y="374888"/>
                  </a:cubicBezTo>
                  <a:cubicBezTo>
                    <a:pt x="254325" y="378416"/>
                    <a:pt x="190824" y="398524"/>
                    <a:pt x="171069" y="427804"/>
                  </a:cubicBezTo>
                  <a:cubicBezTo>
                    <a:pt x="151314" y="457084"/>
                    <a:pt x="165425" y="523054"/>
                    <a:pt x="156253" y="550571"/>
                  </a:cubicBezTo>
                  <a:cubicBezTo>
                    <a:pt x="147081" y="578088"/>
                    <a:pt x="116036" y="592904"/>
                    <a:pt x="116036" y="592904"/>
                  </a:cubicBezTo>
                  <a:cubicBezTo>
                    <a:pt x="99455" y="610190"/>
                    <a:pt x="41952" y="606663"/>
                    <a:pt x="56769" y="654288"/>
                  </a:cubicBezTo>
                  <a:cubicBezTo>
                    <a:pt x="71586" y="701913"/>
                    <a:pt x="209875" y="873010"/>
                    <a:pt x="204936" y="878654"/>
                  </a:cubicBezTo>
                  <a:cubicBezTo>
                    <a:pt x="199997" y="884298"/>
                    <a:pt x="56769" y="727665"/>
                    <a:pt x="27136" y="688154"/>
                  </a:cubicBezTo>
                  <a:cubicBezTo>
                    <a:pt x="-2497" y="648643"/>
                    <a:pt x="29253" y="632416"/>
                    <a:pt x="27136" y="641588"/>
                  </a:cubicBezTo>
                  <a:cubicBezTo>
                    <a:pt x="25019" y="650760"/>
                    <a:pt x="14083" y="683921"/>
                    <a:pt x="14436" y="743188"/>
                  </a:cubicBezTo>
                  <a:cubicBezTo>
                    <a:pt x="14789" y="802455"/>
                    <a:pt x="26784" y="964733"/>
                    <a:pt x="29253" y="997188"/>
                  </a:cubicBezTo>
                  <a:cubicBezTo>
                    <a:pt x="31722" y="1029643"/>
                    <a:pt x="32781" y="976021"/>
                    <a:pt x="29253" y="937921"/>
                  </a:cubicBezTo>
                  <a:cubicBezTo>
                    <a:pt x="25725" y="899821"/>
                    <a:pt x="12672" y="810216"/>
                    <a:pt x="8086" y="768588"/>
                  </a:cubicBezTo>
                  <a:cubicBezTo>
                    <a:pt x="3500" y="726960"/>
                    <a:pt x="-3203" y="701912"/>
                    <a:pt x="1736" y="688154"/>
                  </a:cubicBezTo>
                  <a:cubicBezTo>
                    <a:pt x="6675" y="674396"/>
                    <a:pt x="26783" y="674749"/>
                    <a:pt x="37719" y="686038"/>
                  </a:cubicBezTo>
                  <a:cubicBezTo>
                    <a:pt x="48655" y="697327"/>
                    <a:pt x="56770" y="741424"/>
                    <a:pt x="67353" y="755888"/>
                  </a:cubicBezTo>
                  <a:cubicBezTo>
                    <a:pt x="77936" y="770352"/>
                    <a:pt x="95927" y="780582"/>
                    <a:pt x="101219" y="772821"/>
                  </a:cubicBezTo>
                  <a:cubicBezTo>
                    <a:pt x="106511" y="765060"/>
                    <a:pt x="93811" y="743540"/>
                    <a:pt x="99103" y="709321"/>
                  </a:cubicBezTo>
                  <a:cubicBezTo>
                    <a:pt x="104395" y="675102"/>
                    <a:pt x="112508" y="616540"/>
                    <a:pt x="132969" y="567504"/>
                  </a:cubicBezTo>
                  <a:cubicBezTo>
                    <a:pt x="153430" y="518468"/>
                    <a:pt x="195763" y="451793"/>
                    <a:pt x="221869" y="415104"/>
                  </a:cubicBezTo>
                  <a:cubicBezTo>
                    <a:pt x="247975" y="378415"/>
                    <a:pt x="259264" y="385471"/>
                    <a:pt x="289603" y="347371"/>
                  </a:cubicBezTo>
                  <a:cubicBezTo>
                    <a:pt x="319942" y="309271"/>
                    <a:pt x="384853" y="242949"/>
                    <a:pt x="403903" y="186504"/>
                  </a:cubicBezTo>
                  <a:cubicBezTo>
                    <a:pt x="422953" y="130060"/>
                    <a:pt x="401786" y="-6465"/>
                    <a:pt x="399669" y="2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0CF4F1BB-4CC7-429F-99C2-070C28F746F6}"/>
                </a:ext>
              </a:extLst>
            </p:cNvPr>
            <p:cNvSpPr/>
            <p:nvPr/>
          </p:nvSpPr>
          <p:spPr>
            <a:xfrm>
              <a:off x="2450885" y="3239953"/>
              <a:ext cx="302367" cy="929237"/>
            </a:xfrm>
            <a:custGeom>
              <a:avLst/>
              <a:gdLst>
                <a:gd name="connsiteX0" fmla="*/ 158965 w 302367"/>
                <a:gd name="connsiteY0" fmla="*/ 306522 h 929237"/>
                <a:gd name="connsiteX1" fmla="*/ 66890 w 302367"/>
                <a:gd name="connsiteY1" fmla="*/ 8072 h 929237"/>
                <a:gd name="connsiteX2" fmla="*/ 6565 w 302367"/>
                <a:gd name="connsiteY2" fmla="*/ 93797 h 929237"/>
                <a:gd name="connsiteX3" fmla="*/ 3390 w 302367"/>
                <a:gd name="connsiteY3" fmla="*/ 189047 h 929237"/>
                <a:gd name="connsiteX4" fmla="*/ 22440 w 302367"/>
                <a:gd name="connsiteY4" fmla="*/ 322397 h 929237"/>
                <a:gd name="connsiteX5" fmla="*/ 22440 w 302367"/>
                <a:gd name="connsiteY5" fmla="*/ 503372 h 929237"/>
                <a:gd name="connsiteX6" fmla="*/ 155790 w 302367"/>
                <a:gd name="connsiteY6" fmla="*/ 712922 h 929237"/>
                <a:gd name="connsiteX7" fmla="*/ 301840 w 302367"/>
                <a:gd name="connsiteY7" fmla="*/ 928822 h 929237"/>
                <a:gd name="connsiteX8" fmla="*/ 101815 w 302367"/>
                <a:gd name="connsiteY8" fmla="*/ 763722 h 929237"/>
                <a:gd name="connsiteX9" fmla="*/ 76415 w 302367"/>
                <a:gd name="connsiteY9" fmla="*/ 627197 h 929237"/>
                <a:gd name="connsiteX10" fmla="*/ 98640 w 302367"/>
                <a:gd name="connsiteY10" fmla="*/ 506547 h 929237"/>
                <a:gd name="connsiteX11" fmla="*/ 31965 w 302367"/>
                <a:gd name="connsiteY11" fmla="*/ 382722 h 929237"/>
                <a:gd name="connsiteX12" fmla="*/ 47840 w 302367"/>
                <a:gd name="connsiteY12" fmla="*/ 312872 h 929237"/>
                <a:gd name="connsiteX13" fmla="*/ 60540 w 302367"/>
                <a:gd name="connsiteY13" fmla="*/ 87447 h 929237"/>
                <a:gd name="connsiteX14" fmla="*/ 133565 w 302367"/>
                <a:gd name="connsiteY14" fmla="*/ 211272 h 929237"/>
                <a:gd name="connsiteX15" fmla="*/ 158965 w 302367"/>
                <a:gd name="connsiteY15" fmla="*/ 306522 h 92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2367" h="929237">
                  <a:moveTo>
                    <a:pt x="158965" y="306522"/>
                  </a:moveTo>
                  <a:cubicBezTo>
                    <a:pt x="147852" y="272655"/>
                    <a:pt x="92290" y="43526"/>
                    <a:pt x="66890" y="8072"/>
                  </a:cubicBezTo>
                  <a:cubicBezTo>
                    <a:pt x="41490" y="-27382"/>
                    <a:pt x="17148" y="63634"/>
                    <a:pt x="6565" y="93797"/>
                  </a:cubicBezTo>
                  <a:cubicBezTo>
                    <a:pt x="-4018" y="123959"/>
                    <a:pt x="744" y="150947"/>
                    <a:pt x="3390" y="189047"/>
                  </a:cubicBezTo>
                  <a:cubicBezTo>
                    <a:pt x="6036" y="227147"/>
                    <a:pt x="19265" y="270010"/>
                    <a:pt x="22440" y="322397"/>
                  </a:cubicBezTo>
                  <a:cubicBezTo>
                    <a:pt x="25615" y="374784"/>
                    <a:pt x="215" y="438285"/>
                    <a:pt x="22440" y="503372"/>
                  </a:cubicBezTo>
                  <a:cubicBezTo>
                    <a:pt x="44665" y="568459"/>
                    <a:pt x="109223" y="642014"/>
                    <a:pt x="155790" y="712922"/>
                  </a:cubicBezTo>
                  <a:cubicBezTo>
                    <a:pt x="202357" y="783830"/>
                    <a:pt x="310836" y="920355"/>
                    <a:pt x="301840" y="928822"/>
                  </a:cubicBezTo>
                  <a:cubicBezTo>
                    <a:pt x="292844" y="937289"/>
                    <a:pt x="139386" y="813993"/>
                    <a:pt x="101815" y="763722"/>
                  </a:cubicBezTo>
                  <a:cubicBezTo>
                    <a:pt x="64244" y="713451"/>
                    <a:pt x="76944" y="670059"/>
                    <a:pt x="76415" y="627197"/>
                  </a:cubicBezTo>
                  <a:cubicBezTo>
                    <a:pt x="75886" y="584335"/>
                    <a:pt x="106048" y="547293"/>
                    <a:pt x="98640" y="506547"/>
                  </a:cubicBezTo>
                  <a:cubicBezTo>
                    <a:pt x="91232" y="465801"/>
                    <a:pt x="40432" y="415001"/>
                    <a:pt x="31965" y="382722"/>
                  </a:cubicBezTo>
                  <a:cubicBezTo>
                    <a:pt x="23498" y="350443"/>
                    <a:pt x="43077" y="362085"/>
                    <a:pt x="47840" y="312872"/>
                  </a:cubicBezTo>
                  <a:cubicBezTo>
                    <a:pt x="52602" y="263659"/>
                    <a:pt x="46253" y="104380"/>
                    <a:pt x="60540" y="87447"/>
                  </a:cubicBezTo>
                  <a:cubicBezTo>
                    <a:pt x="74827" y="70514"/>
                    <a:pt x="118748" y="179522"/>
                    <a:pt x="133565" y="211272"/>
                  </a:cubicBezTo>
                  <a:cubicBezTo>
                    <a:pt x="148382" y="243022"/>
                    <a:pt x="170078" y="340389"/>
                    <a:pt x="158965" y="3065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DBFBDD7C-96C2-4030-BFF4-FED69DC9637A}"/>
                </a:ext>
              </a:extLst>
            </p:cNvPr>
            <p:cNvSpPr/>
            <p:nvPr/>
          </p:nvSpPr>
          <p:spPr>
            <a:xfrm>
              <a:off x="2416410" y="3867026"/>
              <a:ext cx="244738" cy="785637"/>
            </a:xfrm>
            <a:custGeom>
              <a:avLst/>
              <a:gdLst>
                <a:gd name="connsiteX0" fmla="*/ 12465 w 244738"/>
                <a:gd name="connsiteY0" fmla="*/ 124 h 785637"/>
                <a:gd name="connsiteX1" fmla="*/ 148990 w 244738"/>
                <a:gd name="connsiteY1" fmla="*/ 114424 h 785637"/>
                <a:gd name="connsiteX2" fmla="*/ 34690 w 244738"/>
                <a:gd name="connsiteY2" fmla="*/ 82674 h 785637"/>
                <a:gd name="connsiteX3" fmla="*/ 82315 w 244738"/>
                <a:gd name="connsiteY3" fmla="*/ 203324 h 785637"/>
                <a:gd name="connsiteX4" fmla="*/ 225190 w 244738"/>
                <a:gd name="connsiteY4" fmla="*/ 403349 h 785637"/>
                <a:gd name="connsiteX5" fmla="*/ 28340 w 244738"/>
                <a:gd name="connsiteY5" fmla="*/ 101724 h 785637"/>
                <a:gd name="connsiteX6" fmla="*/ 28340 w 244738"/>
                <a:gd name="connsiteY6" fmla="*/ 263649 h 785637"/>
                <a:gd name="connsiteX7" fmla="*/ 101365 w 244738"/>
                <a:gd name="connsiteY7" fmla="*/ 377949 h 785637"/>
                <a:gd name="connsiteX8" fmla="*/ 37865 w 244738"/>
                <a:gd name="connsiteY8" fmla="*/ 269999 h 785637"/>
                <a:gd name="connsiteX9" fmla="*/ 50565 w 244738"/>
                <a:gd name="connsiteY9" fmla="*/ 304924 h 785637"/>
                <a:gd name="connsiteX10" fmla="*/ 50565 w 244738"/>
                <a:gd name="connsiteY10" fmla="*/ 358899 h 785637"/>
                <a:gd name="connsiteX11" fmla="*/ 82315 w 244738"/>
                <a:gd name="connsiteY11" fmla="*/ 533524 h 785637"/>
                <a:gd name="connsiteX12" fmla="*/ 244240 w 244738"/>
                <a:gd name="connsiteY12" fmla="*/ 679574 h 785637"/>
                <a:gd name="connsiteX13" fmla="*/ 129940 w 244738"/>
                <a:gd name="connsiteY13" fmla="*/ 612899 h 785637"/>
                <a:gd name="connsiteX14" fmla="*/ 44215 w 244738"/>
                <a:gd name="connsiteY14" fmla="*/ 533524 h 785637"/>
                <a:gd name="connsiteX15" fmla="*/ 9290 w 244738"/>
                <a:gd name="connsiteY15" fmla="*/ 447799 h 785637"/>
                <a:gd name="connsiteX16" fmla="*/ 6115 w 244738"/>
                <a:gd name="connsiteY16" fmla="*/ 514474 h 785637"/>
                <a:gd name="connsiteX17" fmla="*/ 15640 w 244738"/>
                <a:gd name="connsiteY17" fmla="*/ 625599 h 785637"/>
                <a:gd name="connsiteX18" fmla="*/ 180740 w 244738"/>
                <a:gd name="connsiteY18" fmla="*/ 784349 h 785637"/>
                <a:gd name="connsiteX19" fmla="*/ 79140 w 244738"/>
                <a:gd name="connsiteY19" fmla="*/ 689099 h 785637"/>
                <a:gd name="connsiteX20" fmla="*/ 50565 w 244738"/>
                <a:gd name="connsiteY20" fmla="*/ 489074 h 785637"/>
                <a:gd name="connsiteX21" fmla="*/ 155340 w 244738"/>
                <a:gd name="connsiteY21" fmla="*/ 609724 h 785637"/>
                <a:gd name="connsiteX22" fmla="*/ 85490 w 244738"/>
                <a:gd name="connsiteY22" fmla="*/ 438274 h 785637"/>
                <a:gd name="connsiteX23" fmla="*/ 44215 w 244738"/>
                <a:gd name="connsiteY23" fmla="*/ 139824 h 785637"/>
                <a:gd name="connsiteX24" fmla="*/ 12465 w 244738"/>
                <a:gd name="connsiteY24" fmla="*/ 124 h 78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4738" h="785637">
                  <a:moveTo>
                    <a:pt x="12465" y="124"/>
                  </a:moveTo>
                  <a:cubicBezTo>
                    <a:pt x="29927" y="-4109"/>
                    <a:pt x="145286" y="100666"/>
                    <a:pt x="148990" y="114424"/>
                  </a:cubicBezTo>
                  <a:cubicBezTo>
                    <a:pt x="152694" y="128182"/>
                    <a:pt x="45802" y="67858"/>
                    <a:pt x="34690" y="82674"/>
                  </a:cubicBezTo>
                  <a:cubicBezTo>
                    <a:pt x="23578" y="97490"/>
                    <a:pt x="50565" y="149878"/>
                    <a:pt x="82315" y="203324"/>
                  </a:cubicBezTo>
                  <a:cubicBezTo>
                    <a:pt x="114065" y="256770"/>
                    <a:pt x="234186" y="420282"/>
                    <a:pt x="225190" y="403349"/>
                  </a:cubicBezTo>
                  <a:cubicBezTo>
                    <a:pt x="216194" y="386416"/>
                    <a:pt x="61148" y="125007"/>
                    <a:pt x="28340" y="101724"/>
                  </a:cubicBezTo>
                  <a:cubicBezTo>
                    <a:pt x="-4468" y="78441"/>
                    <a:pt x="16169" y="217611"/>
                    <a:pt x="28340" y="263649"/>
                  </a:cubicBezTo>
                  <a:cubicBezTo>
                    <a:pt x="40511" y="309687"/>
                    <a:pt x="99777" y="376891"/>
                    <a:pt x="101365" y="377949"/>
                  </a:cubicBezTo>
                  <a:cubicBezTo>
                    <a:pt x="102953" y="379007"/>
                    <a:pt x="46332" y="282170"/>
                    <a:pt x="37865" y="269999"/>
                  </a:cubicBezTo>
                  <a:cubicBezTo>
                    <a:pt x="29398" y="257828"/>
                    <a:pt x="48448" y="290107"/>
                    <a:pt x="50565" y="304924"/>
                  </a:cubicBezTo>
                  <a:cubicBezTo>
                    <a:pt x="52682" y="319741"/>
                    <a:pt x="45273" y="320799"/>
                    <a:pt x="50565" y="358899"/>
                  </a:cubicBezTo>
                  <a:cubicBezTo>
                    <a:pt x="55857" y="396999"/>
                    <a:pt x="50036" y="480078"/>
                    <a:pt x="82315" y="533524"/>
                  </a:cubicBezTo>
                  <a:cubicBezTo>
                    <a:pt x="114594" y="586970"/>
                    <a:pt x="236303" y="666345"/>
                    <a:pt x="244240" y="679574"/>
                  </a:cubicBezTo>
                  <a:cubicBezTo>
                    <a:pt x="252177" y="692803"/>
                    <a:pt x="163278" y="637241"/>
                    <a:pt x="129940" y="612899"/>
                  </a:cubicBezTo>
                  <a:cubicBezTo>
                    <a:pt x="96602" y="588557"/>
                    <a:pt x="64323" y="561041"/>
                    <a:pt x="44215" y="533524"/>
                  </a:cubicBezTo>
                  <a:cubicBezTo>
                    <a:pt x="24107" y="506007"/>
                    <a:pt x="15640" y="450974"/>
                    <a:pt x="9290" y="447799"/>
                  </a:cubicBezTo>
                  <a:cubicBezTo>
                    <a:pt x="2940" y="444624"/>
                    <a:pt x="5057" y="484841"/>
                    <a:pt x="6115" y="514474"/>
                  </a:cubicBezTo>
                  <a:cubicBezTo>
                    <a:pt x="7173" y="544107"/>
                    <a:pt x="-13464" y="580620"/>
                    <a:pt x="15640" y="625599"/>
                  </a:cubicBezTo>
                  <a:cubicBezTo>
                    <a:pt x="44744" y="670578"/>
                    <a:pt x="170157" y="773766"/>
                    <a:pt x="180740" y="784349"/>
                  </a:cubicBezTo>
                  <a:cubicBezTo>
                    <a:pt x="191323" y="794932"/>
                    <a:pt x="100836" y="738311"/>
                    <a:pt x="79140" y="689099"/>
                  </a:cubicBezTo>
                  <a:cubicBezTo>
                    <a:pt x="57444" y="639887"/>
                    <a:pt x="37865" y="502303"/>
                    <a:pt x="50565" y="489074"/>
                  </a:cubicBezTo>
                  <a:cubicBezTo>
                    <a:pt x="63265" y="475845"/>
                    <a:pt x="149519" y="618191"/>
                    <a:pt x="155340" y="609724"/>
                  </a:cubicBezTo>
                  <a:cubicBezTo>
                    <a:pt x="161161" y="601257"/>
                    <a:pt x="104011" y="516591"/>
                    <a:pt x="85490" y="438274"/>
                  </a:cubicBezTo>
                  <a:cubicBezTo>
                    <a:pt x="66969" y="359957"/>
                    <a:pt x="52682" y="209674"/>
                    <a:pt x="44215" y="139824"/>
                  </a:cubicBezTo>
                  <a:cubicBezTo>
                    <a:pt x="35748" y="69974"/>
                    <a:pt x="-4997" y="4357"/>
                    <a:pt x="12465" y="1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B1416E77-95BA-45BB-954D-63929BCB3EF1}"/>
                </a:ext>
              </a:extLst>
            </p:cNvPr>
            <p:cNvSpPr/>
            <p:nvPr/>
          </p:nvSpPr>
          <p:spPr>
            <a:xfrm>
              <a:off x="2476226" y="4534365"/>
              <a:ext cx="126219" cy="351010"/>
            </a:xfrm>
            <a:custGeom>
              <a:avLst/>
              <a:gdLst>
                <a:gd name="connsiteX0" fmla="*/ 2814 w 126219"/>
                <a:gd name="connsiteY0" fmla="*/ 12235 h 351010"/>
                <a:gd name="connsiteX1" fmla="*/ 124734 w 126219"/>
                <a:gd name="connsiteY1" fmla="*/ 205275 h 351010"/>
                <a:gd name="connsiteX2" fmla="*/ 68854 w 126219"/>
                <a:gd name="connsiteY2" fmla="*/ 347515 h 351010"/>
                <a:gd name="connsiteX3" fmla="*/ 43454 w 126219"/>
                <a:gd name="connsiteY3" fmla="*/ 57955 h 351010"/>
                <a:gd name="connsiteX4" fmla="*/ 2814 w 126219"/>
                <a:gd name="connsiteY4" fmla="*/ 12235 h 3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19" h="351010">
                  <a:moveTo>
                    <a:pt x="2814" y="12235"/>
                  </a:moveTo>
                  <a:cubicBezTo>
                    <a:pt x="16361" y="36788"/>
                    <a:pt x="113727" y="149395"/>
                    <a:pt x="124734" y="205275"/>
                  </a:cubicBezTo>
                  <a:cubicBezTo>
                    <a:pt x="135741" y="261155"/>
                    <a:pt x="82401" y="372068"/>
                    <a:pt x="68854" y="347515"/>
                  </a:cubicBezTo>
                  <a:cubicBezTo>
                    <a:pt x="55307" y="322962"/>
                    <a:pt x="58694" y="117222"/>
                    <a:pt x="43454" y="57955"/>
                  </a:cubicBezTo>
                  <a:cubicBezTo>
                    <a:pt x="28214" y="-1312"/>
                    <a:pt x="-10733" y="-12318"/>
                    <a:pt x="2814" y="12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4B4C6990-A4F2-47E1-A592-00721EFADE44}"/>
                </a:ext>
              </a:extLst>
            </p:cNvPr>
            <p:cNvSpPr/>
            <p:nvPr/>
          </p:nvSpPr>
          <p:spPr>
            <a:xfrm>
              <a:off x="2277821" y="4890689"/>
              <a:ext cx="450203" cy="1042788"/>
            </a:xfrm>
            <a:custGeom>
              <a:avLst/>
              <a:gdLst>
                <a:gd name="connsiteX0" fmla="*/ 191059 w 450203"/>
                <a:gd name="connsiteY0" fmla="*/ 1351 h 1042788"/>
                <a:gd name="connsiteX1" fmla="*/ 282499 w 450203"/>
                <a:gd name="connsiteY1" fmla="*/ 153751 h 1042788"/>
                <a:gd name="connsiteX2" fmla="*/ 252019 w 450203"/>
                <a:gd name="connsiteY2" fmla="*/ 133431 h 1042788"/>
                <a:gd name="connsiteX3" fmla="*/ 119939 w 450203"/>
                <a:gd name="connsiteY3" fmla="*/ 36911 h 1042788"/>
                <a:gd name="connsiteX4" fmla="*/ 312979 w 450203"/>
                <a:gd name="connsiteY4" fmla="*/ 250271 h 1042788"/>
                <a:gd name="connsiteX5" fmla="*/ 135179 w 450203"/>
                <a:gd name="connsiteY5" fmla="*/ 199471 h 1042788"/>
                <a:gd name="connsiteX6" fmla="*/ 450139 w 450203"/>
                <a:gd name="connsiteY6" fmla="*/ 428071 h 1042788"/>
                <a:gd name="connsiteX7" fmla="*/ 104699 w 450203"/>
                <a:gd name="connsiteY7" fmla="*/ 290911 h 1042788"/>
                <a:gd name="connsiteX8" fmla="*/ 196139 w 450203"/>
                <a:gd name="connsiteY8" fmla="*/ 433151 h 1042788"/>
                <a:gd name="connsiteX9" fmla="*/ 282499 w 450203"/>
                <a:gd name="connsiteY9" fmla="*/ 610951 h 1042788"/>
                <a:gd name="connsiteX10" fmla="*/ 130099 w 450203"/>
                <a:gd name="connsiteY10" fmla="*/ 519511 h 1042788"/>
                <a:gd name="connsiteX11" fmla="*/ 119939 w 450203"/>
                <a:gd name="connsiteY11" fmla="*/ 707471 h 1042788"/>
                <a:gd name="connsiteX12" fmla="*/ 3099 w 450203"/>
                <a:gd name="connsiteY12" fmla="*/ 641431 h 1042788"/>
                <a:gd name="connsiteX13" fmla="*/ 262179 w 450203"/>
                <a:gd name="connsiteY13" fmla="*/ 966551 h 1042788"/>
                <a:gd name="connsiteX14" fmla="*/ 53899 w 450203"/>
                <a:gd name="connsiteY14" fmla="*/ 951311 h 1042788"/>
                <a:gd name="connsiteX15" fmla="*/ 175819 w 450203"/>
                <a:gd name="connsiteY15" fmla="*/ 1042751 h 1042788"/>
                <a:gd name="connsiteX16" fmla="*/ 175819 w 450203"/>
                <a:gd name="connsiteY16" fmla="*/ 961471 h 1042788"/>
                <a:gd name="connsiteX17" fmla="*/ 216459 w 450203"/>
                <a:gd name="connsiteY17" fmla="*/ 885271 h 1042788"/>
                <a:gd name="connsiteX18" fmla="*/ 119939 w 450203"/>
                <a:gd name="connsiteY18" fmla="*/ 676991 h 1042788"/>
                <a:gd name="connsiteX19" fmla="*/ 267259 w 450203"/>
                <a:gd name="connsiteY19" fmla="*/ 666831 h 1042788"/>
                <a:gd name="connsiteX20" fmla="*/ 231699 w 450203"/>
                <a:gd name="connsiteY20" fmla="*/ 270591 h 1042788"/>
                <a:gd name="connsiteX21" fmla="*/ 318059 w 450203"/>
                <a:gd name="connsiteY21" fmla="*/ 255351 h 1042788"/>
                <a:gd name="connsiteX22" fmla="*/ 191059 w 450203"/>
                <a:gd name="connsiteY22" fmla="*/ 1351 h 104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203" h="1042788">
                  <a:moveTo>
                    <a:pt x="191059" y="1351"/>
                  </a:moveTo>
                  <a:cubicBezTo>
                    <a:pt x="185132" y="-15582"/>
                    <a:pt x="272339" y="131738"/>
                    <a:pt x="282499" y="153751"/>
                  </a:cubicBezTo>
                  <a:cubicBezTo>
                    <a:pt x="292659" y="175764"/>
                    <a:pt x="279112" y="152904"/>
                    <a:pt x="252019" y="133431"/>
                  </a:cubicBezTo>
                  <a:cubicBezTo>
                    <a:pt x="224926" y="113958"/>
                    <a:pt x="109779" y="17438"/>
                    <a:pt x="119939" y="36911"/>
                  </a:cubicBezTo>
                  <a:cubicBezTo>
                    <a:pt x="130099" y="56384"/>
                    <a:pt x="310439" y="223178"/>
                    <a:pt x="312979" y="250271"/>
                  </a:cubicBezTo>
                  <a:cubicBezTo>
                    <a:pt x="315519" y="277364"/>
                    <a:pt x="112319" y="169838"/>
                    <a:pt x="135179" y="199471"/>
                  </a:cubicBezTo>
                  <a:cubicBezTo>
                    <a:pt x="158039" y="229104"/>
                    <a:pt x="455219" y="412831"/>
                    <a:pt x="450139" y="428071"/>
                  </a:cubicBezTo>
                  <a:cubicBezTo>
                    <a:pt x="445059" y="443311"/>
                    <a:pt x="147032" y="290064"/>
                    <a:pt x="104699" y="290911"/>
                  </a:cubicBezTo>
                  <a:cubicBezTo>
                    <a:pt x="62366" y="291758"/>
                    <a:pt x="166506" y="379811"/>
                    <a:pt x="196139" y="433151"/>
                  </a:cubicBezTo>
                  <a:cubicBezTo>
                    <a:pt x="225772" y="486491"/>
                    <a:pt x="293506" y="596558"/>
                    <a:pt x="282499" y="610951"/>
                  </a:cubicBezTo>
                  <a:cubicBezTo>
                    <a:pt x="271492" y="625344"/>
                    <a:pt x="157192" y="503424"/>
                    <a:pt x="130099" y="519511"/>
                  </a:cubicBezTo>
                  <a:cubicBezTo>
                    <a:pt x="103006" y="535598"/>
                    <a:pt x="141106" y="687151"/>
                    <a:pt x="119939" y="707471"/>
                  </a:cubicBezTo>
                  <a:cubicBezTo>
                    <a:pt x="98772" y="727791"/>
                    <a:pt x="-20608" y="598251"/>
                    <a:pt x="3099" y="641431"/>
                  </a:cubicBezTo>
                  <a:cubicBezTo>
                    <a:pt x="26806" y="684611"/>
                    <a:pt x="253712" y="914904"/>
                    <a:pt x="262179" y="966551"/>
                  </a:cubicBezTo>
                  <a:cubicBezTo>
                    <a:pt x="270646" y="1018198"/>
                    <a:pt x="68292" y="938611"/>
                    <a:pt x="53899" y="951311"/>
                  </a:cubicBezTo>
                  <a:cubicBezTo>
                    <a:pt x="39506" y="964011"/>
                    <a:pt x="155499" y="1041058"/>
                    <a:pt x="175819" y="1042751"/>
                  </a:cubicBezTo>
                  <a:cubicBezTo>
                    <a:pt x="196139" y="1044444"/>
                    <a:pt x="169046" y="987718"/>
                    <a:pt x="175819" y="961471"/>
                  </a:cubicBezTo>
                  <a:cubicBezTo>
                    <a:pt x="182592" y="935224"/>
                    <a:pt x="225772" y="932684"/>
                    <a:pt x="216459" y="885271"/>
                  </a:cubicBezTo>
                  <a:cubicBezTo>
                    <a:pt x="207146" y="837858"/>
                    <a:pt x="111472" y="713398"/>
                    <a:pt x="119939" y="676991"/>
                  </a:cubicBezTo>
                  <a:cubicBezTo>
                    <a:pt x="128406" y="640584"/>
                    <a:pt x="248632" y="734564"/>
                    <a:pt x="267259" y="666831"/>
                  </a:cubicBezTo>
                  <a:cubicBezTo>
                    <a:pt x="285886" y="599098"/>
                    <a:pt x="223232" y="339171"/>
                    <a:pt x="231699" y="270591"/>
                  </a:cubicBezTo>
                  <a:cubicBezTo>
                    <a:pt x="240166" y="202011"/>
                    <a:pt x="323139" y="298531"/>
                    <a:pt x="318059" y="255351"/>
                  </a:cubicBezTo>
                  <a:cubicBezTo>
                    <a:pt x="312979" y="212171"/>
                    <a:pt x="196986" y="18284"/>
                    <a:pt x="191059" y="13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12718FA7-711A-4726-BA30-A9C42EB9C7FC}"/>
                </a:ext>
              </a:extLst>
            </p:cNvPr>
            <p:cNvSpPr/>
            <p:nvPr/>
          </p:nvSpPr>
          <p:spPr>
            <a:xfrm>
              <a:off x="2346940" y="5927911"/>
              <a:ext cx="313899" cy="112700"/>
            </a:xfrm>
            <a:custGeom>
              <a:avLst/>
              <a:gdLst>
                <a:gd name="connsiteX0" fmla="*/ 259100 w 313899"/>
                <a:gd name="connsiteY0" fmla="*/ 41089 h 112700"/>
                <a:gd name="connsiteX1" fmla="*/ 147340 w 313899"/>
                <a:gd name="connsiteY1" fmla="*/ 112209 h 112700"/>
                <a:gd name="connsiteX2" fmla="*/ 20 w 313899"/>
                <a:gd name="connsiteY2" fmla="*/ 449 h 112700"/>
                <a:gd name="connsiteX3" fmla="*/ 157500 w 313899"/>
                <a:gd name="connsiteY3" fmla="*/ 71569 h 112700"/>
                <a:gd name="connsiteX4" fmla="*/ 309900 w 313899"/>
                <a:gd name="connsiteY4" fmla="*/ 36009 h 112700"/>
                <a:gd name="connsiteX5" fmla="*/ 259100 w 313899"/>
                <a:gd name="connsiteY5" fmla="*/ 41089 h 1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899" h="112700">
                  <a:moveTo>
                    <a:pt x="259100" y="41089"/>
                  </a:moveTo>
                  <a:cubicBezTo>
                    <a:pt x="232007" y="53789"/>
                    <a:pt x="190520" y="118982"/>
                    <a:pt x="147340" y="112209"/>
                  </a:cubicBezTo>
                  <a:cubicBezTo>
                    <a:pt x="104160" y="105436"/>
                    <a:pt x="-1673" y="7222"/>
                    <a:pt x="20" y="449"/>
                  </a:cubicBezTo>
                  <a:cubicBezTo>
                    <a:pt x="1713" y="-6324"/>
                    <a:pt x="105853" y="65642"/>
                    <a:pt x="157500" y="71569"/>
                  </a:cubicBezTo>
                  <a:cubicBezTo>
                    <a:pt x="209147" y="77496"/>
                    <a:pt x="292967" y="38549"/>
                    <a:pt x="309900" y="36009"/>
                  </a:cubicBezTo>
                  <a:cubicBezTo>
                    <a:pt x="326833" y="33469"/>
                    <a:pt x="286193" y="28389"/>
                    <a:pt x="259100" y="410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62C6ED74-9216-4DC5-99B5-1B5D3A64771E}"/>
                </a:ext>
              </a:extLst>
            </p:cNvPr>
            <p:cNvSpPr/>
            <p:nvPr/>
          </p:nvSpPr>
          <p:spPr>
            <a:xfrm>
              <a:off x="2301195" y="6054329"/>
              <a:ext cx="419528" cy="363401"/>
            </a:xfrm>
            <a:custGeom>
              <a:avLst/>
              <a:gdLst>
                <a:gd name="connsiteX0" fmla="*/ 299765 w 419528"/>
                <a:gd name="connsiteY0" fmla="*/ 1031 h 363401"/>
                <a:gd name="connsiteX1" fmla="*/ 188005 w 419528"/>
                <a:gd name="connsiteY1" fmla="*/ 138191 h 363401"/>
                <a:gd name="connsiteX2" fmla="*/ 198165 w 419528"/>
                <a:gd name="connsiteY2" fmla="*/ 249951 h 363401"/>
                <a:gd name="connsiteX3" fmla="*/ 299765 w 419528"/>
                <a:gd name="connsiteY3" fmla="*/ 163591 h 363401"/>
                <a:gd name="connsiteX4" fmla="*/ 203245 w 419528"/>
                <a:gd name="connsiteY4" fmla="*/ 305831 h 363401"/>
                <a:gd name="connsiteX5" fmla="*/ 45 w 419528"/>
                <a:gd name="connsiteY5" fmla="*/ 331231 h 363401"/>
                <a:gd name="connsiteX6" fmla="*/ 182925 w 419528"/>
                <a:gd name="connsiteY6" fmla="*/ 341391 h 363401"/>
                <a:gd name="connsiteX7" fmla="*/ 345485 w 419528"/>
                <a:gd name="connsiteY7" fmla="*/ 346471 h 363401"/>
                <a:gd name="connsiteX8" fmla="*/ 416605 w 419528"/>
                <a:gd name="connsiteY8" fmla="*/ 280431 h 363401"/>
                <a:gd name="connsiteX9" fmla="*/ 254045 w 419528"/>
                <a:gd name="connsiteY9" fmla="*/ 361711 h 363401"/>
                <a:gd name="connsiteX10" fmla="*/ 30525 w 419528"/>
                <a:gd name="connsiteY10" fmla="*/ 331231 h 363401"/>
                <a:gd name="connsiteX11" fmla="*/ 233725 w 419528"/>
                <a:gd name="connsiteY11" fmla="*/ 280431 h 363401"/>
                <a:gd name="connsiteX12" fmla="*/ 299765 w 419528"/>
                <a:gd name="connsiteY12" fmla="*/ 163591 h 363401"/>
                <a:gd name="connsiteX13" fmla="*/ 213405 w 419528"/>
                <a:gd name="connsiteY13" fmla="*/ 188991 h 363401"/>
                <a:gd name="connsiteX14" fmla="*/ 198165 w 419528"/>
                <a:gd name="connsiteY14" fmla="*/ 82311 h 363401"/>
                <a:gd name="connsiteX15" fmla="*/ 299765 w 419528"/>
                <a:gd name="connsiteY15" fmla="*/ 1031 h 36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9528" h="363401">
                  <a:moveTo>
                    <a:pt x="299765" y="1031"/>
                  </a:moveTo>
                  <a:cubicBezTo>
                    <a:pt x="298072" y="10344"/>
                    <a:pt x="204938" y="96704"/>
                    <a:pt x="188005" y="138191"/>
                  </a:cubicBezTo>
                  <a:cubicBezTo>
                    <a:pt x="171072" y="179678"/>
                    <a:pt x="179538" y="245718"/>
                    <a:pt x="198165" y="249951"/>
                  </a:cubicBezTo>
                  <a:cubicBezTo>
                    <a:pt x="216792" y="254184"/>
                    <a:pt x="298918" y="154278"/>
                    <a:pt x="299765" y="163591"/>
                  </a:cubicBezTo>
                  <a:cubicBezTo>
                    <a:pt x="300612" y="172904"/>
                    <a:pt x="253198" y="277891"/>
                    <a:pt x="203245" y="305831"/>
                  </a:cubicBezTo>
                  <a:cubicBezTo>
                    <a:pt x="153292" y="333771"/>
                    <a:pt x="3432" y="325304"/>
                    <a:pt x="45" y="331231"/>
                  </a:cubicBezTo>
                  <a:cubicBezTo>
                    <a:pt x="-3342" y="337158"/>
                    <a:pt x="182925" y="341391"/>
                    <a:pt x="182925" y="341391"/>
                  </a:cubicBezTo>
                  <a:cubicBezTo>
                    <a:pt x="240498" y="343931"/>
                    <a:pt x="306538" y="356631"/>
                    <a:pt x="345485" y="346471"/>
                  </a:cubicBezTo>
                  <a:cubicBezTo>
                    <a:pt x="384432" y="336311"/>
                    <a:pt x="431845" y="277891"/>
                    <a:pt x="416605" y="280431"/>
                  </a:cubicBezTo>
                  <a:cubicBezTo>
                    <a:pt x="401365" y="282971"/>
                    <a:pt x="318392" y="353244"/>
                    <a:pt x="254045" y="361711"/>
                  </a:cubicBezTo>
                  <a:cubicBezTo>
                    <a:pt x="189698" y="370178"/>
                    <a:pt x="33912" y="344778"/>
                    <a:pt x="30525" y="331231"/>
                  </a:cubicBezTo>
                  <a:cubicBezTo>
                    <a:pt x="27138" y="317684"/>
                    <a:pt x="188852" y="308371"/>
                    <a:pt x="233725" y="280431"/>
                  </a:cubicBezTo>
                  <a:cubicBezTo>
                    <a:pt x="278598" y="252491"/>
                    <a:pt x="303152" y="178831"/>
                    <a:pt x="299765" y="163591"/>
                  </a:cubicBezTo>
                  <a:cubicBezTo>
                    <a:pt x="296378" y="148351"/>
                    <a:pt x="230338" y="202538"/>
                    <a:pt x="213405" y="188991"/>
                  </a:cubicBezTo>
                  <a:cubicBezTo>
                    <a:pt x="196472" y="175444"/>
                    <a:pt x="182925" y="117024"/>
                    <a:pt x="198165" y="82311"/>
                  </a:cubicBezTo>
                  <a:cubicBezTo>
                    <a:pt x="213405" y="47598"/>
                    <a:pt x="301458" y="-8282"/>
                    <a:pt x="299765" y="10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C0722F2A-E3CB-4904-AE82-DD5E18068E1A}"/>
                </a:ext>
              </a:extLst>
            </p:cNvPr>
            <p:cNvSpPr/>
            <p:nvPr/>
          </p:nvSpPr>
          <p:spPr>
            <a:xfrm>
              <a:off x="2377234" y="6390553"/>
              <a:ext cx="218683" cy="518827"/>
            </a:xfrm>
            <a:custGeom>
              <a:avLst/>
              <a:gdLst>
                <a:gd name="connsiteX0" fmla="*/ 218646 w 218683"/>
                <a:gd name="connsiteY0" fmla="*/ 87 h 518827"/>
                <a:gd name="connsiteX1" fmla="*/ 152606 w 218683"/>
                <a:gd name="connsiteY1" fmla="*/ 203287 h 518827"/>
                <a:gd name="connsiteX2" fmla="*/ 208486 w 218683"/>
                <a:gd name="connsiteY2" fmla="*/ 345527 h 518827"/>
                <a:gd name="connsiteX3" fmla="*/ 152606 w 218683"/>
                <a:gd name="connsiteY3" fmla="*/ 442047 h 518827"/>
                <a:gd name="connsiteX4" fmla="*/ 206 w 218683"/>
                <a:gd name="connsiteY4" fmla="*/ 518247 h 518827"/>
                <a:gd name="connsiteX5" fmla="*/ 188166 w 218683"/>
                <a:gd name="connsiteY5" fmla="*/ 401407 h 518827"/>
                <a:gd name="connsiteX6" fmla="*/ 162766 w 218683"/>
                <a:gd name="connsiteY6" fmla="*/ 228687 h 518827"/>
                <a:gd name="connsiteX7" fmla="*/ 218646 w 218683"/>
                <a:gd name="connsiteY7" fmla="*/ 87 h 51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683" h="518827">
                  <a:moveTo>
                    <a:pt x="218646" y="87"/>
                  </a:moveTo>
                  <a:cubicBezTo>
                    <a:pt x="216953" y="-4146"/>
                    <a:pt x="154299" y="145714"/>
                    <a:pt x="152606" y="203287"/>
                  </a:cubicBezTo>
                  <a:cubicBezTo>
                    <a:pt x="150913" y="260860"/>
                    <a:pt x="208486" y="305734"/>
                    <a:pt x="208486" y="345527"/>
                  </a:cubicBezTo>
                  <a:cubicBezTo>
                    <a:pt x="208486" y="385320"/>
                    <a:pt x="187319" y="413260"/>
                    <a:pt x="152606" y="442047"/>
                  </a:cubicBezTo>
                  <a:cubicBezTo>
                    <a:pt x="117893" y="470834"/>
                    <a:pt x="-5721" y="525020"/>
                    <a:pt x="206" y="518247"/>
                  </a:cubicBezTo>
                  <a:cubicBezTo>
                    <a:pt x="6133" y="511474"/>
                    <a:pt x="161073" y="449667"/>
                    <a:pt x="188166" y="401407"/>
                  </a:cubicBezTo>
                  <a:cubicBezTo>
                    <a:pt x="215259" y="353147"/>
                    <a:pt x="161919" y="290494"/>
                    <a:pt x="162766" y="228687"/>
                  </a:cubicBezTo>
                  <a:cubicBezTo>
                    <a:pt x="163613" y="166880"/>
                    <a:pt x="220339" y="4320"/>
                    <a:pt x="218646" y="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37DC9178-2EB0-4CD7-8A61-4B209841914A}"/>
                </a:ext>
              </a:extLst>
            </p:cNvPr>
            <p:cNvSpPr/>
            <p:nvPr/>
          </p:nvSpPr>
          <p:spPr>
            <a:xfrm>
              <a:off x="2661216" y="6492136"/>
              <a:ext cx="102476" cy="845775"/>
            </a:xfrm>
            <a:custGeom>
              <a:avLst/>
              <a:gdLst>
                <a:gd name="connsiteX0" fmla="*/ 102304 w 102476"/>
                <a:gd name="connsiteY0" fmla="*/ 104 h 845775"/>
                <a:gd name="connsiteX1" fmla="*/ 21024 w 102476"/>
                <a:gd name="connsiteY1" fmla="*/ 462384 h 845775"/>
                <a:gd name="connsiteX2" fmla="*/ 15944 w 102476"/>
                <a:gd name="connsiteY2" fmla="*/ 843384 h 845775"/>
                <a:gd name="connsiteX3" fmla="*/ 704 w 102476"/>
                <a:gd name="connsiteY3" fmla="*/ 614784 h 845775"/>
                <a:gd name="connsiteX4" fmla="*/ 41344 w 102476"/>
                <a:gd name="connsiteY4" fmla="*/ 421744 h 845775"/>
                <a:gd name="connsiteX5" fmla="*/ 102304 w 102476"/>
                <a:gd name="connsiteY5" fmla="*/ 104 h 84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476" h="845775">
                  <a:moveTo>
                    <a:pt x="102304" y="104"/>
                  </a:moveTo>
                  <a:cubicBezTo>
                    <a:pt x="98917" y="6877"/>
                    <a:pt x="35417" y="321837"/>
                    <a:pt x="21024" y="462384"/>
                  </a:cubicBezTo>
                  <a:cubicBezTo>
                    <a:pt x="6631" y="602931"/>
                    <a:pt x="19331" y="817984"/>
                    <a:pt x="15944" y="843384"/>
                  </a:cubicBezTo>
                  <a:cubicBezTo>
                    <a:pt x="12557" y="868784"/>
                    <a:pt x="-3529" y="685057"/>
                    <a:pt x="704" y="614784"/>
                  </a:cubicBezTo>
                  <a:cubicBezTo>
                    <a:pt x="4937" y="544511"/>
                    <a:pt x="24411" y="525037"/>
                    <a:pt x="41344" y="421744"/>
                  </a:cubicBezTo>
                  <a:cubicBezTo>
                    <a:pt x="58277" y="318451"/>
                    <a:pt x="105691" y="-6669"/>
                    <a:pt x="102304" y="1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08C5DEB6-E14C-4623-9296-F74929C5C117}"/>
                </a:ext>
              </a:extLst>
            </p:cNvPr>
            <p:cNvSpPr/>
            <p:nvPr/>
          </p:nvSpPr>
          <p:spPr>
            <a:xfrm>
              <a:off x="2499339" y="6903720"/>
              <a:ext cx="135688" cy="238760"/>
            </a:xfrm>
            <a:custGeom>
              <a:avLst/>
              <a:gdLst>
                <a:gd name="connsiteX0" fmla="*/ 21 w 135688"/>
                <a:gd name="connsiteY0" fmla="*/ 0 h 238760"/>
                <a:gd name="connsiteX1" fmla="*/ 116861 w 135688"/>
                <a:gd name="connsiteY1" fmla="*/ 127000 h 238760"/>
                <a:gd name="connsiteX2" fmla="*/ 127021 w 135688"/>
                <a:gd name="connsiteY2" fmla="*/ 238760 h 238760"/>
                <a:gd name="connsiteX3" fmla="*/ 127021 w 135688"/>
                <a:gd name="connsiteY3" fmla="*/ 127000 h 238760"/>
                <a:gd name="connsiteX4" fmla="*/ 21 w 135688"/>
                <a:gd name="connsiteY4" fmla="*/ 0 h 23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88" h="238760">
                  <a:moveTo>
                    <a:pt x="21" y="0"/>
                  </a:moveTo>
                  <a:cubicBezTo>
                    <a:pt x="-1672" y="0"/>
                    <a:pt x="95694" y="87207"/>
                    <a:pt x="116861" y="127000"/>
                  </a:cubicBezTo>
                  <a:cubicBezTo>
                    <a:pt x="138028" y="166793"/>
                    <a:pt x="125328" y="238760"/>
                    <a:pt x="127021" y="238760"/>
                  </a:cubicBezTo>
                  <a:cubicBezTo>
                    <a:pt x="128714" y="238760"/>
                    <a:pt x="145648" y="165100"/>
                    <a:pt x="127021" y="127000"/>
                  </a:cubicBezTo>
                  <a:cubicBezTo>
                    <a:pt x="108394" y="88900"/>
                    <a:pt x="1714" y="0"/>
                    <a:pt x="2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BCD2F6E8-DFB8-47F2-A5DC-0B2D08829C3E}"/>
                </a:ext>
              </a:extLst>
            </p:cNvPr>
            <p:cNvSpPr/>
            <p:nvPr/>
          </p:nvSpPr>
          <p:spPr>
            <a:xfrm>
              <a:off x="2673937" y="7220410"/>
              <a:ext cx="118078" cy="1385658"/>
            </a:xfrm>
            <a:custGeom>
              <a:avLst/>
              <a:gdLst>
                <a:gd name="connsiteX0" fmla="*/ 1530 w 118078"/>
                <a:gd name="connsiteY0" fmla="*/ 1657 h 1385658"/>
                <a:gd name="connsiteX1" fmla="*/ 52330 w 118078"/>
                <a:gd name="connsiteY1" fmla="*/ 755190 h 1385658"/>
                <a:gd name="connsiteX2" fmla="*/ 86196 w 118078"/>
                <a:gd name="connsiteY2" fmla="*/ 1381723 h 1385658"/>
                <a:gd name="connsiteX3" fmla="*/ 115830 w 118078"/>
                <a:gd name="connsiteY3" fmla="*/ 971090 h 1385658"/>
                <a:gd name="connsiteX4" fmla="*/ 1530 w 118078"/>
                <a:gd name="connsiteY4" fmla="*/ 1657 h 138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78" h="1385658">
                  <a:moveTo>
                    <a:pt x="1530" y="1657"/>
                  </a:moveTo>
                  <a:cubicBezTo>
                    <a:pt x="-9053" y="-34326"/>
                    <a:pt x="38219" y="525179"/>
                    <a:pt x="52330" y="755190"/>
                  </a:cubicBezTo>
                  <a:cubicBezTo>
                    <a:pt x="66441" y="985201"/>
                    <a:pt x="75613" y="1345740"/>
                    <a:pt x="86196" y="1381723"/>
                  </a:cubicBezTo>
                  <a:cubicBezTo>
                    <a:pt x="96779" y="1417706"/>
                    <a:pt x="126413" y="1201101"/>
                    <a:pt x="115830" y="971090"/>
                  </a:cubicBezTo>
                  <a:cubicBezTo>
                    <a:pt x="105247" y="741079"/>
                    <a:pt x="12113" y="37640"/>
                    <a:pt x="1530" y="16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1F6E2BA4-2DAF-4BA3-896B-6255EEB7AAFF}"/>
                </a:ext>
              </a:extLst>
            </p:cNvPr>
            <p:cNvSpPr/>
            <p:nvPr/>
          </p:nvSpPr>
          <p:spPr>
            <a:xfrm>
              <a:off x="2783581" y="6527314"/>
              <a:ext cx="424021" cy="1796530"/>
            </a:xfrm>
            <a:custGeom>
              <a:avLst/>
              <a:gdLst>
                <a:gd name="connsiteX0" fmla="*/ 23119 w 424021"/>
                <a:gd name="connsiteY0" fmla="*/ 4719 h 1796530"/>
                <a:gd name="connsiteX1" fmla="*/ 18886 w 424021"/>
                <a:gd name="connsiteY1" fmla="*/ 250253 h 1796530"/>
                <a:gd name="connsiteX2" fmla="*/ 188219 w 424021"/>
                <a:gd name="connsiteY2" fmla="*/ 580453 h 1796530"/>
                <a:gd name="connsiteX3" fmla="*/ 399886 w 424021"/>
                <a:gd name="connsiteY3" fmla="*/ 724386 h 1796530"/>
                <a:gd name="connsiteX4" fmla="*/ 399886 w 424021"/>
                <a:gd name="connsiteY4" fmla="*/ 842919 h 1796530"/>
                <a:gd name="connsiteX5" fmla="*/ 226319 w 424021"/>
                <a:gd name="connsiteY5" fmla="*/ 1185819 h 1796530"/>
                <a:gd name="connsiteX6" fmla="*/ 154352 w 424021"/>
                <a:gd name="connsiteY6" fmla="*/ 1795419 h 1796530"/>
                <a:gd name="connsiteX7" fmla="*/ 298286 w 424021"/>
                <a:gd name="connsiteY7" fmla="*/ 1325519 h 1796530"/>
                <a:gd name="connsiteX8" fmla="*/ 353319 w 424021"/>
                <a:gd name="connsiteY8" fmla="*/ 927586 h 1796530"/>
                <a:gd name="connsiteX9" fmla="*/ 344852 w 424021"/>
                <a:gd name="connsiteY9" fmla="*/ 686286 h 1796530"/>
                <a:gd name="connsiteX10" fmla="*/ 188219 w 424021"/>
                <a:gd name="connsiteY10" fmla="*/ 470386 h 1796530"/>
                <a:gd name="connsiteX11" fmla="*/ 23119 w 424021"/>
                <a:gd name="connsiteY11" fmla="*/ 4719 h 179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4021" h="1796530">
                  <a:moveTo>
                    <a:pt x="23119" y="4719"/>
                  </a:moveTo>
                  <a:cubicBezTo>
                    <a:pt x="-5103" y="-31970"/>
                    <a:pt x="-8631" y="154297"/>
                    <a:pt x="18886" y="250253"/>
                  </a:cubicBezTo>
                  <a:cubicBezTo>
                    <a:pt x="46403" y="346209"/>
                    <a:pt x="124719" y="501431"/>
                    <a:pt x="188219" y="580453"/>
                  </a:cubicBezTo>
                  <a:cubicBezTo>
                    <a:pt x="251719" y="659475"/>
                    <a:pt x="364608" y="680642"/>
                    <a:pt x="399886" y="724386"/>
                  </a:cubicBezTo>
                  <a:cubicBezTo>
                    <a:pt x="435164" y="768130"/>
                    <a:pt x="428814" y="766013"/>
                    <a:pt x="399886" y="842919"/>
                  </a:cubicBezTo>
                  <a:cubicBezTo>
                    <a:pt x="370958" y="919825"/>
                    <a:pt x="267241" y="1027069"/>
                    <a:pt x="226319" y="1185819"/>
                  </a:cubicBezTo>
                  <a:cubicBezTo>
                    <a:pt x="185397" y="1344569"/>
                    <a:pt x="142358" y="1772136"/>
                    <a:pt x="154352" y="1795419"/>
                  </a:cubicBezTo>
                  <a:cubicBezTo>
                    <a:pt x="166346" y="1818702"/>
                    <a:pt x="265125" y="1470158"/>
                    <a:pt x="298286" y="1325519"/>
                  </a:cubicBezTo>
                  <a:cubicBezTo>
                    <a:pt x="331447" y="1180880"/>
                    <a:pt x="345558" y="1034125"/>
                    <a:pt x="353319" y="927586"/>
                  </a:cubicBezTo>
                  <a:cubicBezTo>
                    <a:pt x="361080" y="821047"/>
                    <a:pt x="372369" y="762486"/>
                    <a:pt x="344852" y="686286"/>
                  </a:cubicBezTo>
                  <a:cubicBezTo>
                    <a:pt x="317335" y="610086"/>
                    <a:pt x="243958" y="583981"/>
                    <a:pt x="188219" y="470386"/>
                  </a:cubicBezTo>
                  <a:cubicBezTo>
                    <a:pt x="132480" y="356792"/>
                    <a:pt x="51341" y="41408"/>
                    <a:pt x="23119" y="47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F1B33D45-F6B6-4857-A88E-838E317E49BB}"/>
                </a:ext>
              </a:extLst>
            </p:cNvPr>
            <p:cNvSpPr/>
            <p:nvPr/>
          </p:nvSpPr>
          <p:spPr>
            <a:xfrm>
              <a:off x="2717749" y="8299985"/>
              <a:ext cx="304909" cy="1843094"/>
            </a:xfrm>
            <a:custGeom>
              <a:avLst/>
              <a:gdLst>
                <a:gd name="connsiteX0" fmla="*/ 220184 w 304909"/>
                <a:gd name="connsiteY0" fmla="*/ 1582 h 1843094"/>
                <a:gd name="connsiteX1" fmla="*/ 237118 w 304909"/>
                <a:gd name="connsiteY1" fmla="*/ 551915 h 1843094"/>
                <a:gd name="connsiteX2" fmla="*/ 304851 w 304909"/>
                <a:gd name="connsiteY2" fmla="*/ 1051448 h 1843094"/>
                <a:gd name="connsiteX3" fmla="*/ 224418 w 304909"/>
                <a:gd name="connsiteY3" fmla="*/ 1436682 h 1843094"/>
                <a:gd name="connsiteX4" fmla="*/ 51 w 304909"/>
                <a:gd name="connsiteY4" fmla="*/ 1843082 h 1843094"/>
                <a:gd name="connsiteX5" fmla="*/ 245584 w 304909"/>
                <a:gd name="connsiteY5" fmla="*/ 1423982 h 1843094"/>
                <a:gd name="connsiteX6" fmla="*/ 228651 w 304909"/>
                <a:gd name="connsiteY6" fmla="*/ 420682 h 1843094"/>
                <a:gd name="connsiteX7" fmla="*/ 220184 w 304909"/>
                <a:gd name="connsiteY7" fmla="*/ 1582 h 18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909" h="1843094">
                  <a:moveTo>
                    <a:pt x="220184" y="1582"/>
                  </a:moveTo>
                  <a:cubicBezTo>
                    <a:pt x="221595" y="23454"/>
                    <a:pt x="223007" y="376937"/>
                    <a:pt x="237118" y="551915"/>
                  </a:cubicBezTo>
                  <a:cubicBezTo>
                    <a:pt x="251229" y="726893"/>
                    <a:pt x="306968" y="903987"/>
                    <a:pt x="304851" y="1051448"/>
                  </a:cubicBezTo>
                  <a:cubicBezTo>
                    <a:pt x="302734" y="1198909"/>
                    <a:pt x="275218" y="1304743"/>
                    <a:pt x="224418" y="1436682"/>
                  </a:cubicBezTo>
                  <a:cubicBezTo>
                    <a:pt x="173618" y="1568621"/>
                    <a:pt x="-3477" y="1845199"/>
                    <a:pt x="51" y="1843082"/>
                  </a:cubicBezTo>
                  <a:cubicBezTo>
                    <a:pt x="3579" y="1840965"/>
                    <a:pt x="207484" y="1661049"/>
                    <a:pt x="245584" y="1423982"/>
                  </a:cubicBezTo>
                  <a:cubicBezTo>
                    <a:pt x="283684" y="1186915"/>
                    <a:pt x="232884" y="653515"/>
                    <a:pt x="228651" y="420682"/>
                  </a:cubicBezTo>
                  <a:cubicBezTo>
                    <a:pt x="224418" y="187849"/>
                    <a:pt x="218773" y="-20290"/>
                    <a:pt x="220184" y="15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A27C6D02-52D8-4FA3-916D-FD2F992D94CC}"/>
                </a:ext>
              </a:extLst>
            </p:cNvPr>
            <p:cNvSpPr/>
            <p:nvPr/>
          </p:nvSpPr>
          <p:spPr>
            <a:xfrm>
              <a:off x="2759285" y="8465118"/>
              <a:ext cx="111728" cy="1504159"/>
            </a:xfrm>
            <a:custGeom>
              <a:avLst/>
              <a:gdLst>
                <a:gd name="connsiteX0" fmla="*/ 43182 w 111728"/>
                <a:gd name="connsiteY0" fmla="*/ 31182 h 1504159"/>
                <a:gd name="connsiteX1" fmla="*/ 13548 w 111728"/>
                <a:gd name="connsiteY1" fmla="*/ 628082 h 1504159"/>
                <a:gd name="connsiteX2" fmla="*/ 110915 w 111728"/>
                <a:gd name="connsiteY2" fmla="*/ 1153015 h 1504159"/>
                <a:gd name="connsiteX3" fmla="*/ 60115 w 111728"/>
                <a:gd name="connsiteY3" fmla="*/ 1491682 h 1504159"/>
                <a:gd name="connsiteX4" fmla="*/ 60115 w 111728"/>
                <a:gd name="connsiteY4" fmla="*/ 712749 h 1504159"/>
                <a:gd name="connsiteX5" fmla="*/ 848 w 111728"/>
                <a:gd name="connsiteY5" fmla="*/ 149715 h 1504159"/>
                <a:gd name="connsiteX6" fmla="*/ 43182 w 111728"/>
                <a:gd name="connsiteY6" fmla="*/ 31182 h 150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28" h="1504159">
                  <a:moveTo>
                    <a:pt x="43182" y="31182"/>
                  </a:moveTo>
                  <a:cubicBezTo>
                    <a:pt x="45299" y="110910"/>
                    <a:pt x="2259" y="441110"/>
                    <a:pt x="13548" y="628082"/>
                  </a:cubicBezTo>
                  <a:cubicBezTo>
                    <a:pt x="24837" y="815054"/>
                    <a:pt x="103154" y="1009082"/>
                    <a:pt x="110915" y="1153015"/>
                  </a:cubicBezTo>
                  <a:cubicBezTo>
                    <a:pt x="118676" y="1296948"/>
                    <a:pt x="68582" y="1565060"/>
                    <a:pt x="60115" y="1491682"/>
                  </a:cubicBezTo>
                  <a:cubicBezTo>
                    <a:pt x="51648" y="1418304"/>
                    <a:pt x="69993" y="936410"/>
                    <a:pt x="60115" y="712749"/>
                  </a:cubicBezTo>
                  <a:cubicBezTo>
                    <a:pt x="50237" y="489088"/>
                    <a:pt x="8609" y="262604"/>
                    <a:pt x="848" y="149715"/>
                  </a:cubicBezTo>
                  <a:cubicBezTo>
                    <a:pt x="-6913" y="36826"/>
                    <a:pt x="41065" y="-48546"/>
                    <a:pt x="43182" y="311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3C00B881-D5CE-41E1-86B8-99ABC5610AC9}"/>
                </a:ext>
              </a:extLst>
            </p:cNvPr>
            <p:cNvSpPr/>
            <p:nvPr/>
          </p:nvSpPr>
          <p:spPr>
            <a:xfrm>
              <a:off x="3822649" y="5465226"/>
              <a:ext cx="293393" cy="982529"/>
            </a:xfrm>
            <a:custGeom>
              <a:avLst/>
              <a:gdLst>
                <a:gd name="connsiteX0" fmla="*/ 51 w 293393"/>
                <a:gd name="connsiteY0" fmla="*/ 7 h 982529"/>
                <a:gd name="connsiteX1" fmla="*/ 232884 w 293393"/>
                <a:gd name="connsiteY1" fmla="*/ 296341 h 982529"/>
                <a:gd name="connsiteX2" fmla="*/ 262518 w 293393"/>
                <a:gd name="connsiteY2" fmla="*/ 529174 h 982529"/>
                <a:gd name="connsiteX3" fmla="*/ 258284 w 293393"/>
                <a:gd name="connsiteY3" fmla="*/ 821274 h 982529"/>
                <a:gd name="connsiteX4" fmla="*/ 292151 w 293393"/>
                <a:gd name="connsiteY4" fmla="*/ 982141 h 982529"/>
                <a:gd name="connsiteX5" fmla="*/ 207484 w 293393"/>
                <a:gd name="connsiteY5" fmla="*/ 855141 h 982529"/>
                <a:gd name="connsiteX6" fmla="*/ 241351 w 293393"/>
                <a:gd name="connsiteY6" fmla="*/ 524941 h 982529"/>
                <a:gd name="connsiteX7" fmla="*/ 211718 w 293393"/>
                <a:gd name="connsiteY7" fmla="*/ 304807 h 982529"/>
                <a:gd name="connsiteX8" fmla="*/ 51 w 293393"/>
                <a:gd name="connsiteY8" fmla="*/ 7 h 98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393" h="982529">
                  <a:moveTo>
                    <a:pt x="51" y="7"/>
                  </a:moveTo>
                  <a:cubicBezTo>
                    <a:pt x="3579" y="-1404"/>
                    <a:pt x="189139" y="208146"/>
                    <a:pt x="232884" y="296341"/>
                  </a:cubicBezTo>
                  <a:cubicBezTo>
                    <a:pt x="276629" y="384536"/>
                    <a:pt x="258285" y="441685"/>
                    <a:pt x="262518" y="529174"/>
                  </a:cubicBezTo>
                  <a:cubicBezTo>
                    <a:pt x="266751" y="616663"/>
                    <a:pt x="253345" y="745780"/>
                    <a:pt x="258284" y="821274"/>
                  </a:cubicBezTo>
                  <a:cubicBezTo>
                    <a:pt x="263223" y="896768"/>
                    <a:pt x="300618" y="976497"/>
                    <a:pt x="292151" y="982141"/>
                  </a:cubicBezTo>
                  <a:cubicBezTo>
                    <a:pt x="283684" y="987785"/>
                    <a:pt x="215951" y="931341"/>
                    <a:pt x="207484" y="855141"/>
                  </a:cubicBezTo>
                  <a:cubicBezTo>
                    <a:pt x="199017" y="778941"/>
                    <a:pt x="240645" y="616663"/>
                    <a:pt x="241351" y="524941"/>
                  </a:cubicBezTo>
                  <a:cubicBezTo>
                    <a:pt x="242057" y="433219"/>
                    <a:pt x="249112" y="387357"/>
                    <a:pt x="211718" y="304807"/>
                  </a:cubicBezTo>
                  <a:cubicBezTo>
                    <a:pt x="174324" y="222257"/>
                    <a:pt x="-3477" y="1418"/>
                    <a:pt x="51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C5EDC1E0-DB64-44CA-98EE-79304EAB526E}"/>
                </a:ext>
              </a:extLst>
            </p:cNvPr>
            <p:cNvSpPr/>
            <p:nvPr/>
          </p:nvSpPr>
          <p:spPr>
            <a:xfrm>
              <a:off x="3945467" y="6036503"/>
              <a:ext cx="38192" cy="349729"/>
            </a:xfrm>
            <a:custGeom>
              <a:avLst/>
              <a:gdLst>
                <a:gd name="connsiteX0" fmla="*/ 0 w 38192"/>
                <a:gd name="connsiteY0" fmla="*/ 4464 h 349729"/>
                <a:gd name="connsiteX1" fmla="*/ 29633 w 38192"/>
                <a:gd name="connsiteY1" fmla="*/ 317730 h 349729"/>
                <a:gd name="connsiteX2" fmla="*/ 38100 w 38192"/>
                <a:gd name="connsiteY2" fmla="*/ 338897 h 349729"/>
                <a:gd name="connsiteX3" fmla="*/ 33866 w 38192"/>
                <a:gd name="connsiteY3" fmla="*/ 313497 h 349729"/>
                <a:gd name="connsiteX4" fmla="*/ 29633 w 38192"/>
                <a:gd name="connsiteY4" fmla="*/ 144164 h 349729"/>
                <a:gd name="connsiteX5" fmla="*/ 0 w 38192"/>
                <a:gd name="connsiteY5" fmla="*/ 4464 h 34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92" h="349729">
                  <a:moveTo>
                    <a:pt x="0" y="4464"/>
                  </a:moveTo>
                  <a:cubicBezTo>
                    <a:pt x="0" y="33392"/>
                    <a:pt x="23283" y="261991"/>
                    <a:pt x="29633" y="317730"/>
                  </a:cubicBezTo>
                  <a:cubicBezTo>
                    <a:pt x="35983" y="373469"/>
                    <a:pt x="37395" y="339602"/>
                    <a:pt x="38100" y="338897"/>
                  </a:cubicBezTo>
                  <a:cubicBezTo>
                    <a:pt x="38805" y="338192"/>
                    <a:pt x="35277" y="345952"/>
                    <a:pt x="33866" y="313497"/>
                  </a:cubicBezTo>
                  <a:cubicBezTo>
                    <a:pt x="32455" y="281042"/>
                    <a:pt x="35983" y="193553"/>
                    <a:pt x="29633" y="144164"/>
                  </a:cubicBezTo>
                  <a:cubicBezTo>
                    <a:pt x="23283" y="94775"/>
                    <a:pt x="0" y="-24464"/>
                    <a:pt x="0" y="44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EE1E18C7-FF12-452C-86B4-DBDC15A6F2DF}"/>
                </a:ext>
              </a:extLst>
            </p:cNvPr>
            <p:cNvSpPr/>
            <p:nvPr/>
          </p:nvSpPr>
          <p:spPr>
            <a:xfrm>
              <a:off x="-76697" y="8179825"/>
              <a:ext cx="2893622" cy="1370587"/>
            </a:xfrm>
            <a:custGeom>
              <a:avLst/>
              <a:gdLst>
                <a:gd name="connsiteX0" fmla="*/ 2819897 w 2893622"/>
                <a:gd name="connsiteY0" fmla="*/ 32842 h 1370587"/>
                <a:gd name="connsiteX1" fmla="*/ 2769097 w 2893622"/>
                <a:gd name="connsiteY1" fmla="*/ 32842 h 1370587"/>
                <a:gd name="connsiteX2" fmla="*/ 2201830 w 2893622"/>
                <a:gd name="connsiteY2" fmla="*/ 278375 h 1370587"/>
                <a:gd name="connsiteX3" fmla="*/ 1160430 w 2893622"/>
                <a:gd name="connsiteY3" fmla="*/ 718642 h 1370587"/>
                <a:gd name="connsiteX4" fmla="*/ 322230 w 2893622"/>
                <a:gd name="connsiteY4" fmla="*/ 1141975 h 1370587"/>
                <a:gd name="connsiteX5" fmla="*/ 497 w 2893622"/>
                <a:gd name="connsiteY5" fmla="*/ 1370575 h 1370587"/>
                <a:gd name="connsiteX6" fmla="*/ 381497 w 2893622"/>
                <a:gd name="connsiteY6" fmla="*/ 1133508 h 1370587"/>
                <a:gd name="connsiteX7" fmla="*/ 1058830 w 2893622"/>
                <a:gd name="connsiteY7" fmla="*/ 735575 h 1370587"/>
                <a:gd name="connsiteX8" fmla="*/ 1913964 w 2893622"/>
                <a:gd name="connsiteY8" fmla="*/ 312242 h 1370587"/>
                <a:gd name="connsiteX9" fmla="*/ 2819897 w 2893622"/>
                <a:gd name="connsiteY9" fmla="*/ 32842 h 137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3622" h="1370587">
                  <a:moveTo>
                    <a:pt x="2819897" y="32842"/>
                  </a:moveTo>
                  <a:cubicBezTo>
                    <a:pt x="2962419" y="-13725"/>
                    <a:pt x="2872108" y="-8080"/>
                    <a:pt x="2769097" y="32842"/>
                  </a:cubicBezTo>
                  <a:cubicBezTo>
                    <a:pt x="2666086" y="73764"/>
                    <a:pt x="2201830" y="278375"/>
                    <a:pt x="2201830" y="278375"/>
                  </a:cubicBezTo>
                  <a:cubicBezTo>
                    <a:pt x="1933719" y="392675"/>
                    <a:pt x="1473697" y="574709"/>
                    <a:pt x="1160430" y="718642"/>
                  </a:cubicBezTo>
                  <a:cubicBezTo>
                    <a:pt x="847163" y="862575"/>
                    <a:pt x="515552" y="1033320"/>
                    <a:pt x="322230" y="1141975"/>
                  </a:cubicBezTo>
                  <a:cubicBezTo>
                    <a:pt x="128908" y="1250630"/>
                    <a:pt x="-9381" y="1371986"/>
                    <a:pt x="497" y="1370575"/>
                  </a:cubicBezTo>
                  <a:cubicBezTo>
                    <a:pt x="10375" y="1369164"/>
                    <a:pt x="205108" y="1239341"/>
                    <a:pt x="381497" y="1133508"/>
                  </a:cubicBezTo>
                  <a:cubicBezTo>
                    <a:pt x="557886" y="1027675"/>
                    <a:pt x="803419" y="872453"/>
                    <a:pt x="1058830" y="735575"/>
                  </a:cubicBezTo>
                  <a:cubicBezTo>
                    <a:pt x="1314241" y="598697"/>
                    <a:pt x="1624686" y="427953"/>
                    <a:pt x="1913964" y="312242"/>
                  </a:cubicBezTo>
                  <a:cubicBezTo>
                    <a:pt x="2203242" y="196531"/>
                    <a:pt x="2677375" y="79409"/>
                    <a:pt x="2819897" y="328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776C475F-20DF-4D56-8AB9-48A66F00BEA8}"/>
              </a:ext>
            </a:extLst>
          </p:cNvPr>
          <p:cNvGrpSpPr/>
          <p:nvPr/>
        </p:nvGrpSpPr>
        <p:grpSpPr>
          <a:xfrm flipH="1">
            <a:off x="4879014" y="1853484"/>
            <a:ext cx="5044536" cy="8297353"/>
            <a:chOff x="-76697" y="1845726"/>
            <a:chExt cx="5044536" cy="8297353"/>
          </a:xfrm>
        </p:grpSpPr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125F08B1-D85D-4BAD-9273-40133DDF7A5C}"/>
                </a:ext>
              </a:extLst>
            </p:cNvPr>
            <p:cNvSpPr/>
            <p:nvPr/>
          </p:nvSpPr>
          <p:spPr>
            <a:xfrm>
              <a:off x="3507371" y="4304686"/>
              <a:ext cx="559447" cy="190519"/>
            </a:xfrm>
            <a:custGeom>
              <a:avLst/>
              <a:gdLst>
                <a:gd name="connsiteX0" fmla="*/ 2592 w 559447"/>
                <a:gd name="connsiteY0" fmla="*/ 187939 h 190519"/>
                <a:gd name="connsiteX1" fmla="*/ 43867 w 559447"/>
                <a:gd name="connsiteY1" fmla="*/ 156189 h 190519"/>
                <a:gd name="connsiteX2" fmla="*/ 148642 w 559447"/>
                <a:gd name="connsiteY2" fmla="*/ 64114 h 190519"/>
                <a:gd name="connsiteX3" fmla="*/ 256592 w 559447"/>
                <a:gd name="connsiteY3" fmla="*/ 35539 h 190519"/>
                <a:gd name="connsiteX4" fmla="*/ 558217 w 559447"/>
                <a:gd name="connsiteY4" fmla="*/ 614 h 190519"/>
                <a:gd name="connsiteX5" fmla="*/ 353429 w 559447"/>
                <a:gd name="connsiteY5" fmla="*/ 19664 h 190519"/>
                <a:gd name="connsiteX6" fmla="*/ 112129 w 559447"/>
                <a:gd name="connsiteY6" fmla="*/ 95864 h 190519"/>
                <a:gd name="connsiteX7" fmla="*/ 2592 w 559447"/>
                <a:gd name="connsiteY7" fmla="*/ 187939 h 19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9447" h="190519">
                  <a:moveTo>
                    <a:pt x="2592" y="187939"/>
                  </a:moveTo>
                  <a:cubicBezTo>
                    <a:pt x="-8785" y="197993"/>
                    <a:pt x="19525" y="176826"/>
                    <a:pt x="43867" y="156189"/>
                  </a:cubicBezTo>
                  <a:cubicBezTo>
                    <a:pt x="68209" y="135552"/>
                    <a:pt x="113188" y="84222"/>
                    <a:pt x="148642" y="64114"/>
                  </a:cubicBezTo>
                  <a:cubicBezTo>
                    <a:pt x="184096" y="44006"/>
                    <a:pt x="188330" y="46122"/>
                    <a:pt x="256592" y="35539"/>
                  </a:cubicBezTo>
                  <a:cubicBezTo>
                    <a:pt x="324855" y="24956"/>
                    <a:pt x="542078" y="3260"/>
                    <a:pt x="558217" y="614"/>
                  </a:cubicBezTo>
                  <a:cubicBezTo>
                    <a:pt x="574356" y="-2032"/>
                    <a:pt x="427777" y="3789"/>
                    <a:pt x="353429" y="19664"/>
                  </a:cubicBezTo>
                  <a:cubicBezTo>
                    <a:pt x="279081" y="35539"/>
                    <a:pt x="171131" y="66495"/>
                    <a:pt x="112129" y="95864"/>
                  </a:cubicBezTo>
                  <a:cubicBezTo>
                    <a:pt x="53127" y="125233"/>
                    <a:pt x="13969" y="177885"/>
                    <a:pt x="2592" y="1879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A008B6B6-73A0-4A8D-98D3-5F79A8430AD0}"/>
                </a:ext>
              </a:extLst>
            </p:cNvPr>
            <p:cNvSpPr/>
            <p:nvPr/>
          </p:nvSpPr>
          <p:spPr>
            <a:xfrm>
              <a:off x="3475673" y="4268501"/>
              <a:ext cx="647505" cy="230576"/>
            </a:xfrm>
            <a:custGeom>
              <a:avLst/>
              <a:gdLst>
                <a:gd name="connsiteX0" fmla="*/ 952 w 647505"/>
                <a:gd name="connsiteY0" fmla="*/ 230474 h 230576"/>
                <a:gd name="connsiteX1" fmla="*/ 113665 w 647505"/>
                <a:gd name="connsiteY1" fmla="*/ 90774 h 230576"/>
                <a:gd name="connsiteX2" fmla="*/ 259715 w 647505"/>
                <a:gd name="connsiteY2" fmla="*/ 44737 h 230576"/>
                <a:gd name="connsiteX3" fmla="*/ 647065 w 647505"/>
                <a:gd name="connsiteY3" fmla="*/ 287 h 230576"/>
                <a:gd name="connsiteX4" fmla="*/ 177165 w 647505"/>
                <a:gd name="connsiteY4" fmla="*/ 66962 h 230576"/>
                <a:gd name="connsiteX5" fmla="*/ 952 w 647505"/>
                <a:gd name="connsiteY5" fmla="*/ 230474 h 23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505" h="230576">
                  <a:moveTo>
                    <a:pt x="952" y="230474"/>
                  </a:moveTo>
                  <a:cubicBezTo>
                    <a:pt x="-9631" y="234443"/>
                    <a:pt x="70538" y="121730"/>
                    <a:pt x="113665" y="90774"/>
                  </a:cubicBezTo>
                  <a:cubicBezTo>
                    <a:pt x="156792" y="59818"/>
                    <a:pt x="170815" y="59818"/>
                    <a:pt x="259715" y="44737"/>
                  </a:cubicBezTo>
                  <a:cubicBezTo>
                    <a:pt x="348615" y="29656"/>
                    <a:pt x="660823" y="-3417"/>
                    <a:pt x="647065" y="287"/>
                  </a:cubicBezTo>
                  <a:cubicBezTo>
                    <a:pt x="633307" y="3991"/>
                    <a:pt x="283263" y="29920"/>
                    <a:pt x="177165" y="66962"/>
                  </a:cubicBezTo>
                  <a:cubicBezTo>
                    <a:pt x="71067" y="104004"/>
                    <a:pt x="11535" y="226505"/>
                    <a:pt x="952" y="2304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F30CC4F3-FC4F-4C8D-9E22-15DD8FF5C71C}"/>
                </a:ext>
              </a:extLst>
            </p:cNvPr>
            <p:cNvSpPr/>
            <p:nvPr/>
          </p:nvSpPr>
          <p:spPr>
            <a:xfrm>
              <a:off x="4117973" y="4265472"/>
              <a:ext cx="394315" cy="212920"/>
            </a:xfrm>
            <a:custGeom>
              <a:avLst/>
              <a:gdLst>
                <a:gd name="connsiteX0" fmla="*/ 2 w 394315"/>
                <a:gd name="connsiteY0" fmla="*/ 141 h 212920"/>
                <a:gd name="connsiteX1" fmla="*/ 258765 w 394315"/>
                <a:gd name="connsiteY1" fmla="*/ 14428 h 212920"/>
                <a:gd name="connsiteX2" fmla="*/ 307977 w 394315"/>
                <a:gd name="connsiteY2" fmla="*/ 44591 h 212920"/>
                <a:gd name="connsiteX3" fmla="*/ 377827 w 394315"/>
                <a:gd name="connsiteY3" fmla="*/ 120791 h 212920"/>
                <a:gd name="connsiteX4" fmla="*/ 392115 w 394315"/>
                <a:gd name="connsiteY4" fmla="*/ 212866 h 212920"/>
                <a:gd name="connsiteX5" fmla="*/ 392115 w 394315"/>
                <a:gd name="connsiteY5" fmla="*/ 133491 h 212920"/>
                <a:gd name="connsiteX6" fmla="*/ 371477 w 394315"/>
                <a:gd name="connsiteY6" fmla="*/ 84278 h 212920"/>
                <a:gd name="connsiteX7" fmla="*/ 254002 w 394315"/>
                <a:gd name="connsiteY7" fmla="*/ 22366 h 212920"/>
                <a:gd name="connsiteX8" fmla="*/ 2 w 394315"/>
                <a:gd name="connsiteY8" fmla="*/ 141 h 21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15" h="212920">
                  <a:moveTo>
                    <a:pt x="2" y="141"/>
                  </a:moveTo>
                  <a:cubicBezTo>
                    <a:pt x="796" y="-1182"/>
                    <a:pt x="207436" y="7020"/>
                    <a:pt x="258765" y="14428"/>
                  </a:cubicBezTo>
                  <a:cubicBezTo>
                    <a:pt x="310094" y="21836"/>
                    <a:pt x="288133" y="26864"/>
                    <a:pt x="307977" y="44591"/>
                  </a:cubicBezTo>
                  <a:cubicBezTo>
                    <a:pt x="327821" y="62318"/>
                    <a:pt x="363804" y="92745"/>
                    <a:pt x="377827" y="120791"/>
                  </a:cubicBezTo>
                  <a:cubicBezTo>
                    <a:pt x="391850" y="148837"/>
                    <a:pt x="389734" y="210749"/>
                    <a:pt x="392115" y="212866"/>
                  </a:cubicBezTo>
                  <a:cubicBezTo>
                    <a:pt x="394496" y="214983"/>
                    <a:pt x="395555" y="154922"/>
                    <a:pt x="392115" y="133491"/>
                  </a:cubicBezTo>
                  <a:cubicBezTo>
                    <a:pt x="388675" y="112060"/>
                    <a:pt x="394496" y="102799"/>
                    <a:pt x="371477" y="84278"/>
                  </a:cubicBezTo>
                  <a:cubicBezTo>
                    <a:pt x="348458" y="65757"/>
                    <a:pt x="311417" y="34537"/>
                    <a:pt x="254002" y="22366"/>
                  </a:cubicBezTo>
                  <a:cubicBezTo>
                    <a:pt x="196588" y="10195"/>
                    <a:pt x="-792" y="1464"/>
                    <a:pt x="2" y="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200858F8-9BBB-4374-9459-69D6CF781320}"/>
                </a:ext>
              </a:extLst>
            </p:cNvPr>
            <p:cNvSpPr/>
            <p:nvPr/>
          </p:nvSpPr>
          <p:spPr>
            <a:xfrm>
              <a:off x="4091612" y="4293947"/>
              <a:ext cx="424517" cy="186194"/>
            </a:xfrm>
            <a:custGeom>
              <a:avLst/>
              <a:gdLst>
                <a:gd name="connsiteX0" fmla="*/ 963 w 424517"/>
                <a:gd name="connsiteY0" fmla="*/ 12941 h 186194"/>
                <a:gd name="connsiteX1" fmla="*/ 167651 w 424517"/>
                <a:gd name="connsiteY1" fmla="*/ 8178 h 186194"/>
                <a:gd name="connsiteX2" fmla="*/ 250201 w 424517"/>
                <a:gd name="connsiteY2" fmla="*/ 41516 h 186194"/>
                <a:gd name="connsiteX3" fmla="*/ 347038 w 424517"/>
                <a:gd name="connsiteY3" fmla="*/ 122478 h 186194"/>
                <a:gd name="connsiteX4" fmla="*/ 421651 w 424517"/>
                <a:gd name="connsiteY4" fmla="*/ 185978 h 186194"/>
                <a:gd name="connsiteX5" fmla="*/ 393076 w 424517"/>
                <a:gd name="connsiteY5" fmla="*/ 138353 h 186194"/>
                <a:gd name="connsiteX6" fmla="*/ 247026 w 424517"/>
                <a:gd name="connsiteY6" fmla="*/ 16116 h 186194"/>
                <a:gd name="connsiteX7" fmla="*/ 107326 w 424517"/>
                <a:gd name="connsiteY7" fmla="*/ 241 h 186194"/>
                <a:gd name="connsiteX8" fmla="*/ 963 w 424517"/>
                <a:gd name="connsiteY8" fmla="*/ 12941 h 18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517" h="186194">
                  <a:moveTo>
                    <a:pt x="963" y="12941"/>
                  </a:moveTo>
                  <a:cubicBezTo>
                    <a:pt x="11017" y="14264"/>
                    <a:pt x="126111" y="3415"/>
                    <a:pt x="167651" y="8178"/>
                  </a:cubicBezTo>
                  <a:cubicBezTo>
                    <a:pt x="209191" y="12940"/>
                    <a:pt x="220303" y="22466"/>
                    <a:pt x="250201" y="41516"/>
                  </a:cubicBezTo>
                  <a:cubicBezTo>
                    <a:pt x="280099" y="60566"/>
                    <a:pt x="318463" y="98401"/>
                    <a:pt x="347038" y="122478"/>
                  </a:cubicBezTo>
                  <a:cubicBezTo>
                    <a:pt x="375613" y="146555"/>
                    <a:pt x="413978" y="183332"/>
                    <a:pt x="421651" y="185978"/>
                  </a:cubicBezTo>
                  <a:cubicBezTo>
                    <a:pt x="429324" y="188624"/>
                    <a:pt x="422180" y="166663"/>
                    <a:pt x="393076" y="138353"/>
                  </a:cubicBezTo>
                  <a:cubicBezTo>
                    <a:pt x="363972" y="110043"/>
                    <a:pt x="294651" y="39135"/>
                    <a:pt x="247026" y="16116"/>
                  </a:cubicBezTo>
                  <a:cubicBezTo>
                    <a:pt x="199401" y="-6903"/>
                    <a:pt x="152834" y="2093"/>
                    <a:pt x="107326" y="241"/>
                  </a:cubicBezTo>
                  <a:cubicBezTo>
                    <a:pt x="61818" y="-1611"/>
                    <a:pt x="-9091" y="11618"/>
                    <a:pt x="963" y="129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9F9909C6-A566-4BF3-BE30-44B47D7202B9}"/>
                </a:ext>
              </a:extLst>
            </p:cNvPr>
            <p:cNvSpPr/>
            <p:nvPr/>
          </p:nvSpPr>
          <p:spPr>
            <a:xfrm>
              <a:off x="3739494" y="4364073"/>
              <a:ext cx="654709" cy="101565"/>
            </a:xfrm>
            <a:custGeom>
              <a:avLst/>
              <a:gdLst>
                <a:gd name="connsiteX0" fmla="*/ 656 w 654709"/>
                <a:gd name="connsiteY0" fmla="*/ 101565 h 101565"/>
                <a:gd name="connsiteX1" fmla="*/ 116544 w 654709"/>
                <a:gd name="connsiteY1" fmla="*/ 31715 h 101565"/>
                <a:gd name="connsiteX2" fmla="*/ 413406 w 654709"/>
                <a:gd name="connsiteY2" fmla="*/ 3140 h 101565"/>
                <a:gd name="connsiteX3" fmla="*/ 529294 w 654709"/>
                <a:gd name="connsiteY3" fmla="*/ 19015 h 101565"/>
                <a:gd name="connsiteX4" fmla="*/ 580094 w 654709"/>
                <a:gd name="connsiteY4" fmla="*/ 61877 h 101565"/>
                <a:gd name="connsiteX5" fmla="*/ 654706 w 654709"/>
                <a:gd name="connsiteY5" fmla="*/ 79340 h 101565"/>
                <a:gd name="connsiteX6" fmla="*/ 576919 w 654709"/>
                <a:gd name="connsiteY6" fmla="*/ 50765 h 101565"/>
                <a:gd name="connsiteX7" fmla="*/ 497544 w 654709"/>
                <a:gd name="connsiteY7" fmla="*/ 6315 h 101565"/>
                <a:gd name="connsiteX8" fmla="*/ 265769 w 654709"/>
                <a:gd name="connsiteY8" fmla="*/ 3140 h 101565"/>
                <a:gd name="connsiteX9" fmla="*/ 78444 w 654709"/>
                <a:gd name="connsiteY9" fmla="*/ 33302 h 101565"/>
                <a:gd name="connsiteX10" fmla="*/ 656 w 654709"/>
                <a:gd name="connsiteY10" fmla="*/ 101565 h 10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709" h="101565">
                  <a:moveTo>
                    <a:pt x="656" y="101565"/>
                  </a:moveTo>
                  <a:cubicBezTo>
                    <a:pt x="7006" y="101301"/>
                    <a:pt x="47752" y="48119"/>
                    <a:pt x="116544" y="31715"/>
                  </a:cubicBezTo>
                  <a:cubicBezTo>
                    <a:pt x="185336" y="15311"/>
                    <a:pt x="344614" y="5257"/>
                    <a:pt x="413406" y="3140"/>
                  </a:cubicBezTo>
                  <a:cubicBezTo>
                    <a:pt x="482198" y="1023"/>
                    <a:pt x="501513" y="9225"/>
                    <a:pt x="529294" y="19015"/>
                  </a:cubicBezTo>
                  <a:cubicBezTo>
                    <a:pt x="557075" y="28805"/>
                    <a:pt x="559192" y="51823"/>
                    <a:pt x="580094" y="61877"/>
                  </a:cubicBezTo>
                  <a:cubicBezTo>
                    <a:pt x="600996" y="71931"/>
                    <a:pt x="655235" y="81192"/>
                    <a:pt x="654706" y="79340"/>
                  </a:cubicBezTo>
                  <a:cubicBezTo>
                    <a:pt x="654177" y="77488"/>
                    <a:pt x="603113" y="62936"/>
                    <a:pt x="576919" y="50765"/>
                  </a:cubicBezTo>
                  <a:cubicBezTo>
                    <a:pt x="550725" y="38594"/>
                    <a:pt x="549402" y="14252"/>
                    <a:pt x="497544" y="6315"/>
                  </a:cubicBezTo>
                  <a:cubicBezTo>
                    <a:pt x="445686" y="-1622"/>
                    <a:pt x="335619" y="-1358"/>
                    <a:pt x="265769" y="3140"/>
                  </a:cubicBezTo>
                  <a:cubicBezTo>
                    <a:pt x="195919" y="7638"/>
                    <a:pt x="121836" y="19808"/>
                    <a:pt x="78444" y="33302"/>
                  </a:cubicBezTo>
                  <a:cubicBezTo>
                    <a:pt x="35052" y="46796"/>
                    <a:pt x="-5694" y="101829"/>
                    <a:pt x="656" y="1015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920A974A-C927-4560-A727-99B2AEA3DF38}"/>
                </a:ext>
              </a:extLst>
            </p:cNvPr>
            <p:cNvSpPr/>
            <p:nvPr/>
          </p:nvSpPr>
          <p:spPr>
            <a:xfrm>
              <a:off x="3505389" y="4470316"/>
              <a:ext cx="253531" cy="38190"/>
            </a:xfrm>
            <a:custGeom>
              <a:avLst/>
              <a:gdLst>
                <a:gd name="connsiteX0" fmla="*/ 252224 w 253531"/>
                <a:gd name="connsiteY0" fmla="*/ 84 h 38190"/>
                <a:gd name="connsiteX1" fmla="*/ 115699 w 253531"/>
                <a:gd name="connsiteY1" fmla="*/ 25484 h 38190"/>
                <a:gd name="connsiteX2" fmla="*/ 1399 w 253531"/>
                <a:gd name="connsiteY2" fmla="*/ 38184 h 38190"/>
                <a:gd name="connsiteX3" fmla="*/ 60136 w 253531"/>
                <a:gd name="connsiteY3" fmla="*/ 27072 h 38190"/>
                <a:gd name="connsiteX4" fmla="*/ 177611 w 253531"/>
                <a:gd name="connsiteY4" fmla="*/ 17547 h 38190"/>
                <a:gd name="connsiteX5" fmla="*/ 252224 w 253531"/>
                <a:gd name="connsiteY5" fmla="*/ 84 h 3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531" h="38190">
                  <a:moveTo>
                    <a:pt x="252224" y="84"/>
                  </a:moveTo>
                  <a:cubicBezTo>
                    <a:pt x="241905" y="1407"/>
                    <a:pt x="157503" y="19134"/>
                    <a:pt x="115699" y="25484"/>
                  </a:cubicBezTo>
                  <a:cubicBezTo>
                    <a:pt x="73895" y="31834"/>
                    <a:pt x="10659" y="37919"/>
                    <a:pt x="1399" y="38184"/>
                  </a:cubicBezTo>
                  <a:cubicBezTo>
                    <a:pt x="-7861" y="38449"/>
                    <a:pt x="30767" y="30512"/>
                    <a:pt x="60136" y="27072"/>
                  </a:cubicBezTo>
                  <a:cubicBezTo>
                    <a:pt x="89505" y="23632"/>
                    <a:pt x="145861" y="21780"/>
                    <a:pt x="177611" y="17547"/>
                  </a:cubicBezTo>
                  <a:cubicBezTo>
                    <a:pt x="209361" y="13314"/>
                    <a:pt x="262543" y="-1239"/>
                    <a:pt x="252224" y="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41A08E32-3455-4549-924D-96E7A6109BBE}"/>
                </a:ext>
              </a:extLst>
            </p:cNvPr>
            <p:cNvSpPr/>
            <p:nvPr/>
          </p:nvSpPr>
          <p:spPr>
            <a:xfrm>
              <a:off x="3579811" y="4335935"/>
              <a:ext cx="833561" cy="153691"/>
            </a:xfrm>
            <a:custGeom>
              <a:avLst/>
              <a:gdLst>
                <a:gd name="connsiteX0" fmla="*/ 2 w 833561"/>
                <a:gd name="connsiteY0" fmla="*/ 153515 h 153691"/>
                <a:gd name="connsiteX1" fmla="*/ 103189 w 833561"/>
                <a:gd name="connsiteY1" fmla="*/ 70965 h 153691"/>
                <a:gd name="connsiteX2" fmla="*/ 214314 w 833561"/>
                <a:gd name="connsiteY2" fmla="*/ 37628 h 153691"/>
                <a:gd name="connsiteX3" fmla="*/ 512764 w 833561"/>
                <a:gd name="connsiteY3" fmla="*/ 4290 h 153691"/>
                <a:gd name="connsiteX4" fmla="*/ 676277 w 833561"/>
                <a:gd name="connsiteY4" fmla="*/ 1115 h 153691"/>
                <a:gd name="connsiteX5" fmla="*/ 714377 w 833561"/>
                <a:gd name="connsiteY5" fmla="*/ 10640 h 153691"/>
                <a:gd name="connsiteX6" fmla="*/ 760414 w 833561"/>
                <a:gd name="connsiteY6" fmla="*/ 53503 h 153691"/>
                <a:gd name="connsiteX7" fmla="*/ 833439 w 833561"/>
                <a:gd name="connsiteY7" fmla="*/ 110653 h 153691"/>
                <a:gd name="connsiteX8" fmla="*/ 776289 w 833561"/>
                <a:gd name="connsiteY8" fmla="*/ 66203 h 153691"/>
                <a:gd name="connsiteX9" fmla="*/ 720727 w 833561"/>
                <a:gd name="connsiteY9" fmla="*/ 15403 h 153691"/>
                <a:gd name="connsiteX10" fmla="*/ 552452 w 833561"/>
                <a:gd name="connsiteY10" fmla="*/ 9053 h 153691"/>
                <a:gd name="connsiteX11" fmla="*/ 182564 w 833561"/>
                <a:gd name="connsiteY11" fmla="*/ 51915 h 153691"/>
                <a:gd name="connsiteX12" fmla="*/ 100014 w 833561"/>
                <a:gd name="connsiteY12" fmla="*/ 91603 h 153691"/>
                <a:gd name="connsiteX13" fmla="*/ 2 w 833561"/>
                <a:gd name="connsiteY13" fmla="*/ 153515 h 15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3561" h="153691">
                  <a:moveTo>
                    <a:pt x="2" y="153515"/>
                  </a:moveTo>
                  <a:cubicBezTo>
                    <a:pt x="531" y="150075"/>
                    <a:pt x="67470" y="90279"/>
                    <a:pt x="103189" y="70965"/>
                  </a:cubicBezTo>
                  <a:cubicBezTo>
                    <a:pt x="138908" y="51650"/>
                    <a:pt x="146052" y="48740"/>
                    <a:pt x="214314" y="37628"/>
                  </a:cubicBezTo>
                  <a:cubicBezTo>
                    <a:pt x="282576" y="26516"/>
                    <a:pt x="435770" y="10375"/>
                    <a:pt x="512764" y="4290"/>
                  </a:cubicBezTo>
                  <a:cubicBezTo>
                    <a:pt x="589758" y="-1795"/>
                    <a:pt x="642675" y="57"/>
                    <a:pt x="676277" y="1115"/>
                  </a:cubicBezTo>
                  <a:cubicBezTo>
                    <a:pt x="709879" y="2173"/>
                    <a:pt x="700354" y="1909"/>
                    <a:pt x="714377" y="10640"/>
                  </a:cubicBezTo>
                  <a:cubicBezTo>
                    <a:pt x="728400" y="19371"/>
                    <a:pt x="740570" y="36834"/>
                    <a:pt x="760414" y="53503"/>
                  </a:cubicBezTo>
                  <a:cubicBezTo>
                    <a:pt x="780258" y="70172"/>
                    <a:pt x="830793" y="108536"/>
                    <a:pt x="833439" y="110653"/>
                  </a:cubicBezTo>
                  <a:cubicBezTo>
                    <a:pt x="836085" y="112770"/>
                    <a:pt x="795074" y="82078"/>
                    <a:pt x="776289" y="66203"/>
                  </a:cubicBezTo>
                  <a:cubicBezTo>
                    <a:pt x="757504" y="50328"/>
                    <a:pt x="758033" y="24928"/>
                    <a:pt x="720727" y="15403"/>
                  </a:cubicBezTo>
                  <a:cubicBezTo>
                    <a:pt x="683421" y="5878"/>
                    <a:pt x="642146" y="2968"/>
                    <a:pt x="552452" y="9053"/>
                  </a:cubicBezTo>
                  <a:cubicBezTo>
                    <a:pt x="462758" y="15138"/>
                    <a:pt x="257970" y="38157"/>
                    <a:pt x="182564" y="51915"/>
                  </a:cubicBezTo>
                  <a:cubicBezTo>
                    <a:pt x="107158" y="65673"/>
                    <a:pt x="128324" y="74141"/>
                    <a:pt x="100014" y="91603"/>
                  </a:cubicBezTo>
                  <a:cubicBezTo>
                    <a:pt x="71704" y="109065"/>
                    <a:pt x="-527" y="156955"/>
                    <a:pt x="2" y="1535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C62F8963-84A4-4F72-A3A8-7AB87EDAF09C}"/>
                </a:ext>
              </a:extLst>
            </p:cNvPr>
            <p:cNvSpPr/>
            <p:nvPr/>
          </p:nvSpPr>
          <p:spPr>
            <a:xfrm>
              <a:off x="3742619" y="4445000"/>
              <a:ext cx="675394" cy="29172"/>
            </a:xfrm>
            <a:custGeom>
              <a:avLst/>
              <a:gdLst>
                <a:gd name="connsiteX0" fmla="*/ 2294 w 675394"/>
                <a:gd name="connsiteY0" fmla="*/ 23813 h 29172"/>
                <a:gd name="connsiteX1" fmla="*/ 295981 w 675394"/>
                <a:gd name="connsiteY1" fmla="*/ 11113 h 29172"/>
                <a:gd name="connsiteX2" fmla="*/ 534106 w 675394"/>
                <a:gd name="connsiteY2" fmla="*/ 6350 h 29172"/>
                <a:gd name="connsiteX3" fmla="*/ 629356 w 675394"/>
                <a:gd name="connsiteY3" fmla="*/ 1588 h 29172"/>
                <a:gd name="connsiteX4" fmla="*/ 675394 w 675394"/>
                <a:gd name="connsiteY4" fmla="*/ 0 h 29172"/>
                <a:gd name="connsiteX5" fmla="*/ 484894 w 675394"/>
                <a:gd name="connsiteY5" fmla="*/ 9525 h 29172"/>
                <a:gd name="connsiteX6" fmla="*/ 292806 w 675394"/>
                <a:gd name="connsiteY6" fmla="*/ 20638 h 29172"/>
                <a:gd name="connsiteX7" fmla="*/ 165806 w 675394"/>
                <a:gd name="connsiteY7" fmla="*/ 28575 h 29172"/>
                <a:gd name="connsiteX8" fmla="*/ 2294 w 675394"/>
                <a:gd name="connsiteY8" fmla="*/ 23813 h 2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394" h="29172">
                  <a:moveTo>
                    <a:pt x="2294" y="23813"/>
                  </a:moveTo>
                  <a:cubicBezTo>
                    <a:pt x="23990" y="20903"/>
                    <a:pt x="207346" y="14023"/>
                    <a:pt x="295981" y="11113"/>
                  </a:cubicBezTo>
                  <a:cubicBezTo>
                    <a:pt x="384616" y="8202"/>
                    <a:pt x="534106" y="6350"/>
                    <a:pt x="534106" y="6350"/>
                  </a:cubicBezTo>
                  <a:cubicBezTo>
                    <a:pt x="589668" y="4763"/>
                    <a:pt x="605808" y="2646"/>
                    <a:pt x="629356" y="1588"/>
                  </a:cubicBezTo>
                  <a:cubicBezTo>
                    <a:pt x="652904" y="530"/>
                    <a:pt x="675394" y="0"/>
                    <a:pt x="675394" y="0"/>
                  </a:cubicBezTo>
                  <a:lnTo>
                    <a:pt x="484894" y="9525"/>
                  </a:lnTo>
                  <a:lnTo>
                    <a:pt x="292806" y="20638"/>
                  </a:lnTo>
                  <a:cubicBezTo>
                    <a:pt x="239625" y="23813"/>
                    <a:pt x="212902" y="26458"/>
                    <a:pt x="165806" y="28575"/>
                  </a:cubicBezTo>
                  <a:cubicBezTo>
                    <a:pt x="118710" y="30692"/>
                    <a:pt x="-19402" y="26723"/>
                    <a:pt x="2294" y="238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92684DA3-CCE9-4A07-B3D6-B13EDC10C59C}"/>
                </a:ext>
              </a:extLst>
            </p:cNvPr>
            <p:cNvSpPr/>
            <p:nvPr/>
          </p:nvSpPr>
          <p:spPr>
            <a:xfrm>
              <a:off x="3759200" y="4430184"/>
              <a:ext cx="572328" cy="45071"/>
            </a:xfrm>
            <a:custGeom>
              <a:avLst/>
              <a:gdLst>
                <a:gd name="connsiteX0" fmla="*/ 0 w 572328"/>
                <a:gd name="connsiteY0" fmla="*/ 37041 h 45071"/>
                <a:gd name="connsiteX1" fmla="*/ 71438 w 572328"/>
                <a:gd name="connsiteY1" fmla="*/ 2116 h 45071"/>
                <a:gd name="connsiteX2" fmla="*/ 290513 w 572328"/>
                <a:gd name="connsiteY2" fmla="*/ 8466 h 45071"/>
                <a:gd name="connsiteX3" fmla="*/ 434975 w 572328"/>
                <a:gd name="connsiteY3" fmla="*/ 2116 h 45071"/>
                <a:gd name="connsiteX4" fmla="*/ 525463 w 572328"/>
                <a:gd name="connsiteY4" fmla="*/ 2116 h 45071"/>
                <a:gd name="connsiteX5" fmla="*/ 563563 w 572328"/>
                <a:gd name="connsiteY5" fmla="*/ 2116 h 45071"/>
                <a:gd name="connsiteX6" fmla="*/ 568325 w 572328"/>
                <a:gd name="connsiteY6" fmla="*/ 30691 h 45071"/>
                <a:gd name="connsiteX7" fmla="*/ 514350 w 572328"/>
                <a:gd name="connsiteY7" fmla="*/ 44979 h 45071"/>
                <a:gd name="connsiteX8" fmla="*/ 544513 w 572328"/>
                <a:gd name="connsiteY8" fmla="*/ 24341 h 45071"/>
                <a:gd name="connsiteX9" fmla="*/ 538163 w 572328"/>
                <a:gd name="connsiteY9" fmla="*/ 17991 h 45071"/>
                <a:gd name="connsiteX10" fmla="*/ 339725 w 572328"/>
                <a:gd name="connsiteY10" fmla="*/ 22754 h 45071"/>
                <a:gd name="connsiteX11" fmla="*/ 61913 w 572328"/>
                <a:gd name="connsiteY11" fmla="*/ 21166 h 45071"/>
                <a:gd name="connsiteX12" fmla="*/ 0 w 572328"/>
                <a:gd name="connsiteY12" fmla="*/ 37041 h 4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328" h="45071">
                  <a:moveTo>
                    <a:pt x="0" y="37041"/>
                  </a:moveTo>
                  <a:cubicBezTo>
                    <a:pt x="11509" y="21959"/>
                    <a:pt x="23019" y="6878"/>
                    <a:pt x="71438" y="2116"/>
                  </a:cubicBezTo>
                  <a:cubicBezTo>
                    <a:pt x="119857" y="-2646"/>
                    <a:pt x="229924" y="8466"/>
                    <a:pt x="290513" y="8466"/>
                  </a:cubicBezTo>
                  <a:cubicBezTo>
                    <a:pt x="351102" y="8466"/>
                    <a:pt x="395817" y="3174"/>
                    <a:pt x="434975" y="2116"/>
                  </a:cubicBezTo>
                  <a:cubicBezTo>
                    <a:pt x="474133" y="1058"/>
                    <a:pt x="525463" y="2116"/>
                    <a:pt x="525463" y="2116"/>
                  </a:cubicBezTo>
                  <a:cubicBezTo>
                    <a:pt x="546894" y="2116"/>
                    <a:pt x="556419" y="-2646"/>
                    <a:pt x="563563" y="2116"/>
                  </a:cubicBezTo>
                  <a:cubicBezTo>
                    <a:pt x="570707" y="6878"/>
                    <a:pt x="576527" y="23547"/>
                    <a:pt x="568325" y="30691"/>
                  </a:cubicBezTo>
                  <a:cubicBezTo>
                    <a:pt x="560123" y="37835"/>
                    <a:pt x="518319" y="46037"/>
                    <a:pt x="514350" y="44979"/>
                  </a:cubicBezTo>
                  <a:cubicBezTo>
                    <a:pt x="510381" y="43921"/>
                    <a:pt x="544513" y="24341"/>
                    <a:pt x="544513" y="24341"/>
                  </a:cubicBezTo>
                  <a:cubicBezTo>
                    <a:pt x="548482" y="19843"/>
                    <a:pt x="572294" y="18255"/>
                    <a:pt x="538163" y="17991"/>
                  </a:cubicBezTo>
                  <a:cubicBezTo>
                    <a:pt x="504032" y="17726"/>
                    <a:pt x="339725" y="22754"/>
                    <a:pt x="339725" y="22754"/>
                  </a:cubicBezTo>
                  <a:lnTo>
                    <a:pt x="61913" y="21166"/>
                  </a:lnTo>
                  <a:lnTo>
                    <a:pt x="0" y="370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F8500B7A-A475-4BA5-BA49-D72A3248075F}"/>
                </a:ext>
              </a:extLst>
            </p:cNvPr>
            <p:cNvSpPr/>
            <p:nvPr/>
          </p:nvSpPr>
          <p:spPr>
            <a:xfrm>
              <a:off x="3897299" y="4366754"/>
              <a:ext cx="283993" cy="68782"/>
            </a:xfrm>
            <a:custGeom>
              <a:avLst/>
              <a:gdLst>
                <a:gd name="connsiteX0" fmla="*/ 14 w 283993"/>
                <a:gd name="connsiteY0" fmla="*/ 68721 h 68782"/>
                <a:gd name="connsiteX1" fmla="*/ 52401 w 283993"/>
                <a:gd name="connsiteY1" fmla="*/ 21096 h 68782"/>
                <a:gd name="connsiteX2" fmla="*/ 120664 w 283993"/>
                <a:gd name="connsiteY2" fmla="*/ 14746 h 68782"/>
                <a:gd name="connsiteX3" fmla="*/ 201626 w 283993"/>
                <a:gd name="connsiteY3" fmla="*/ 27446 h 68782"/>
                <a:gd name="connsiteX4" fmla="*/ 223851 w 283993"/>
                <a:gd name="connsiteY4" fmla="*/ 38559 h 68782"/>
                <a:gd name="connsiteX5" fmla="*/ 231789 w 283993"/>
                <a:gd name="connsiteY5" fmla="*/ 51259 h 68782"/>
                <a:gd name="connsiteX6" fmla="*/ 220676 w 283993"/>
                <a:gd name="connsiteY6" fmla="*/ 63959 h 68782"/>
                <a:gd name="connsiteX7" fmla="*/ 282589 w 283993"/>
                <a:gd name="connsiteY7" fmla="*/ 67134 h 68782"/>
                <a:gd name="connsiteX8" fmla="*/ 263539 w 283993"/>
                <a:gd name="connsiteY8" fmla="*/ 46496 h 68782"/>
                <a:gd name="connsiteX9" fmla="*/ 258776 w 283993"/>
                <a:gd name="connsiteY9" fmla="*/ 6809 h 68782"/>
                <a:gd name="connsiteX10" fmla="*/ 225439 w 283993"/>
                <a:gd name="connsiteY10" fmla="*/ 2046 h 68782"/>
                <a:gd name="connsiteX11" fmla="*/ 160351 w 283993"/>
                <a:gd name="connsiteY11" fmla="*/ 459 h 68782"/>
                <a:gd name="connsiteX12" fmla="*/ 57164 w 283993"/>
                <a:gd name="connsiteY12" fmla="*/ 9984 h 68782"/>
                <a:gd name="connsiteX13" fmla="*/ 14 w 283993"/>
                <a:gd name="connsiteY13" fmla="*/ 68721 h 6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3993" h="68782">
                  <a:moveTo>
                    <a:pt x="14" y="68721"/>
                  </a:moveTo>
                  <a:cubicBezTo>
                    <a:pt x="-780" y="70573"/>
                    <a:pt x="32293" y="30092"/>
                    <a:pt x="52401" y="21096"/>
                  </a:cubicBezTo>
                  <a:cubicBezTo>
                    <a:pt x="72509" y="12100"/>
                    <a:pt x="95793" y="13688"/>
                    <a:pt x="120664" y="14746"/>
                  </a:cubicBezTo>
                  <a:cubicBezTo>
                    <a:pt x="145535" y="15804"/>
                    <a:pt x="184428" y="23477"/>
                    <a:pt x="201626" y="27446"/>
                  </a:cubicBezTo>
                  <a:cubicBezTo>
                    <a:pt x="218824" y="31415"/>
                    <a:pt x="218824" y="34590"/>
                    <a:pt x="223851" y="38559"/>
                  </a:cubicBezTo>
                  <a:cubicBezTo>
                    <a:pt x="228878" y="42528"/>
                    <a:pt x="232318" y="47026"/>
                    <a:pt x="231789" y="51259"/>
                  </a:cubicBezTo>
                  <a:cubicBezTo>
                    <a:pt x="231260" y="55492"/>
                    <a:pt x="212209" y="61313"/>
                    <a:pt x="220676" y="63959"/>
                  </a:cubicBezTo>
                  <a:cubicBezTo>
                    <a:pt x="229143" y="66605"/>
                    <a:pt x="275445" y="70044"/>
                    <a:pt x="282589" y="67134"/>
                  </a:cubicBezTo>
                  <a:cubicBezTo>
                    <a:pt x="289733" y="64224"/>
                    <a:pt x="267508" y="56550"/>
                    <a:pt x="263539" y="46496"/>
                  </a:cubicBezTo>
                  <a:cubicBezTo>
                    <a:pt x="259570" y="36442"/>
                    <a:pt x="265126" y="14217"/>
                    <a:pt x="258776" y="6809"/>
                  </a:cubicBezTo>
                  <a:cubicBezTo>
                    <a:pt x="252426" y="-599"/>
                    <a:pt x="241843" y="3104"/>
                    <a:pt x="225439" y="2046"/>
                  </a:cubicBezTo>
                  <a:cubicBezTo>
                    <a:pt x="209035" y="988"/>
                    <a:pt x="188397" y="-864"/>
                    <a:pt x="160351" y="459"/>
                  </a:cubicBezTo>
                  <a:cubicBezTo>
                    <a:pt x="132305" y="1782"/>
                    <a:pt x="80976" y="6015"/>
                    <a:pt x="57164" y="9984"/>
                  </a:cubicBezTo>
                  <a:cubicBezTo>
                    <a:pt x="33352" y="13953"/>
                    <a:pt x="808" y="66869"/>
                    <a:pt x="14" y="687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4BBA5062-57EC-498E-AF4A-CDD97D96203E}"/>
                </a:ext>
              </a:extLst>
            </p:cNvPr>
            <p:cNvSpPr/>
            <p:nvPr/>
          </p:nvSpPr>
          <p:spPr>
            <a:xfrm>
              <a:off x="4316334" y="4362450"/>
              <a:ext cx="122474" cy="87319"/>
            </a:xfrm>
            <a:custGeom>
              <a:avLst/>
              <a:gdLst>
                <a:gd name="connsiteX0" fmla="*/ 79 w 122474"/>
                <a:gd name="connsiteY0" fmla="*/ 0 h 87319"/>
                <a:gd name="connsiteX1" fmla="*/ 79454 w 122474"/>
                <a:gd name="connsiteY1" fmla="*/ 69850 h 87319"/>
                <a:gd name="connsiteX2" fmla="*/ 122316 w 122474"/>
                <a:gd name="connsiteY2" fmla="*/ 87313 h 87319"/>
                <a:gd name="connsiteX3" fmla="*/ 65166 w 122474"/>
                <a:gd name="connsiteY3" fmla="*/ 71438 h 87319"/>
                <a:gd name="connsiteX4" fmla="*/ 79 w 122474"/>
                <a:gd name="connsiteY4" fmla="*/ 0 h 8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74" h="87319">
                  <a:moveTo>
                    <a:pt x="79" y="0"/>
                  </a:moveTo>
                  <a:cubicBezTo>
                    <a:pt x="2460" y="-265"/>
                    <a:pt x="59081" y="55298"/>
                    <a:pt x="79454" y="69850"/>
                  </a:cubicBezTo>
                  <a:cubicBezTo>
                    <a:pt x="99827" y="84402"/>
                    <a:pt x="124697" y="87048"/>
                    <a:pt x="122316" y="87313"/>
                  </a:cubicBezTo>
                  <a:cubicBezTo>
                    <a:pt x="119935" y="87578"/>
                    <a:pt x="80776" y="79640"/>
                    <a:pt x="65166" y="71438"/>
                  </a:cubicBezTo>
                  <a:cubicBezTo>
                    <a:pt x="49556" y="63236"/>
                    <a:pt x="-2302" y="265"/>
                    <a:pt x="7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B2FEDB70-F963-4F42-8C12-68BDF1CCB0C4}"/>
                </a:ext>
              </a:extLst>
            </p:cNvPr>
            <p:cNvSpPr/>
            <p:nvPr/>
          </p:nvSpPr>
          <p:spPr>
            <a:xfrm>
              <a:off x="4055668" y="4466938"/>
              <a:ext cx="399423" cy="26724"/>
            </a:xfrm>
            <a:custGeom>
              <a:avLst/>
              <a:gdLst>
                <a:gd name="connsiteX0" fmla="*/ 1982 w 399423"/>
                <a:gd name="connsiteY0" fmla="*/ 25687 h 26724"/>
                <a:gd name="connsiteX1" fmla="*/ 228995 w 399423"/>
                <a:gd name="connsiteY1" fmla="*/ 6637 h 26724"/>
                <a:gd name="connsiteX2" fmla="*/ 324245 w 399423"/>
                <a:gd name="connsiteY2" fmla="*/ 287 h 26724"/>
                <a:gd name="connsiteX3" fmla="*/ 398857 w 399423"/>
                <a:gd name="connsiteY3" fmla="*/ 14575 h 26724"/>
                <a:gd name="connsiteX4" fmla="*/ 284557 w 399423"/>
                <a:gd name="connsiteY4" fmla="*/ 5050 h 26724"/>
                <a:gd name="connsiteX5" fmla="*/ 127395 w 399423"/>
                <a:gd name="connsiteY5" fmla="*/ 22512 h 26724"/>
                <a:gd name="connsiteX6" fmla="*/ 1982 w 399423"/>
                <a:gd name="connsiteY6" fmla="*/ 25687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423" h="26724">
                  <a:moveTo>
                    <a:pt x="1982" y="25687"/>
                  </a:moveTo>
                  <a:cubicBezTo>
                    <a:pt x="18915" y="23041"/>
                    <a:pt x="175285" y="10870"/>
                    <a:pt x="228995" y="6637"/>
                  </a:cubicBezTo>
                  <a:cubicBezTo>
                    <a:pt x="282705" y="2404"/>
                    <a:pt x="295935" y="-1036"/>
                    <a:pt x="324245" y="287"/>
                  </a:cubicBezTo>
                  <a:cubicBezTo>
                    <a:pt x="352555" y="1610"/>
                    <a:pt x="405472" y="13781"/>
                    <a:pt x="398857" y="14575"/>
                  </a:cubicBezTo>
                  <a:cubicBezTo>
                    <a:pt x="392242" y="15369"/>
                    <a:pt x="329801" y="3727"/>
                    <a:pt x="284557" y="5050"/>
                  </a:cubicBezTo>
                  <a:cubicBezTo>
                    <a:pt x="239313" y="6373"/>
                    <a:pt x="173962" y="19602"/>
                    <a:pt x="127395" y="22512"/>
                  </a:cubicBezTo>
                  <a:cubicBezTo>
                    <a:pt x="80828" y="25422"/>
                    <a:pt x="-14951" y="28333"/>
                    <a:pt x="1982" y="256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49357478-5701-4D44-8E56-03D351D50454}"/>
                </a:ext>
              </a:extLst>
            </p:cNvPr>
            <p:cNvSpPr/>
            <p:nvPr/>
          </p:nvSpPr>
          <p:spPr>
            <a:xfrm>
              <a:off x="4060713" y="4481396"/>
              <a:ext cx="401104" cy="98097"/>
            </a:xfrm>
            <a:custGeom>
              <a:avLst/>
              <a:gdLst>
                <a:gd name="connsiteX0" fmla="*/ 112 w 401104"/>
                <a:gd name="connsiteY0" fmla="*/ 20754 h 98097"/>
                <a:gd name="connsiteX1" fmla="*/ 20750 w 401104"/>
                <a:gd name="connsiteY1" fmla="*/ 73142 h 98097"/>
                <a:gd name="connsiteX2" fmla="*/ 4875 w 401104"/>
                <a:gd name="connsiteY2" fmla="*/ 96954 h 98097"/>
                <a:gd name="connsiteX3" fmla="*/ 103300 w 401104"/>
                <a:gd name="connsiteY3" fmla="*/ 93779 h 98097"/>
                <a:gd name="connsiteX4" fmla="*/ 265225 w 401104"/>
                <a:gd name="connsiteY4" fmla="*/ 89017 h 98097"/>
                <a:gd name="connsiteX5" fmla="*/ 365237 w 401104"/>
                <a:gd name="connsiteY5" fmla="*/ 39804 h 98097"/>
                <a:gd name="connsiteX6" fmla="*/ 400162 w 401104"/>
                <a:gd name="connsiteY6" fmla="*/ 117 h 98097"/>
                <a:gd name="connsiteX7" fmla="*/ 333487 w 401104"/>
                <a:gd name="connsiteY7" fmla="*/ 52504 h 98097"/>
                <a:gd name="connsiteX8" fmla="*/ 214425 w 401104"/>
                <a:gd name="connsiteY8" fmla="*/ 79492 h 98097"/>
                <a:gd name="connsiteX9" fmla="*/ 31862 w 401104"/>
                <a:gd name="connsiteY9" fmla="*/ 77904 h 98097"/>
                <a:gd name="connsiteX10" fmla="*/ 112 w 401104"/>
                <a:gd name="connsiteY10" fmla="*/ 20754 h 9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104" h="98097">
                  <a:moveTo>
                    <a:pt x="112" y="20754"/>
                  </a:moveTo>
                  <a:cubicBezTo>
                    <a:pt x="-1740" y="19960"/>
                    <a:pt x="19956" y="60442"/>
                    <a:pt x="20750" y="73142"/>
                  </a:cubicBezTo>
                  <a:cubicBezTo>
                    <a:pt x="21544" y="85842"/>
                    <a:pt x="-8883" y="93515"/>
                    <a:pt x="4875" y="96954"/>
                  </a:cubicBezTo>
                  <a:cubicBezTo>
                    <a:pt x="18633" y="100393"/>
                    <a:pt x="59908" y="95102"/>
                    <a:pt x="103300" y="93779"/>
                  </a:cubicBezTo>
                  <a:lnTo>
                    <a:pt x="265225" y="89017"/>
                  </a:lnTo>
                  <a:cubicBezTo>
                    <a:pt x="308881" y="80021"/>
                    <a:pt x="342748" y="54621"/>
                    <a:pt x="365237" y="39804"/>
                  </a:cubicBezTo>
                  <a:cubicBezTo>
                    <a:pt x="387726" y="24987"/>
                    <a:pt x="405454" y="-2000"/>
                    <a:pt x="400162" y="117"/>
                  </a:cubicBezTo>
                  <a:cubicBezTo>
                    <a:pt x="394870" y="2234"/>
                    <a:pt x="364443" y="39275"/>
                    <a:pt x="333487" y="52504"/>
                  </a:cubicBezTo>
                  <a:cubicBezTo>
                    <a:pt x="302531" y="65733"/>
                    <a:pt x="264696" y="75259"/>
                    <a:pt x="214425" y="79492"/>
                  </a:cubicBezTo>
                  <a:cubicBezTo>
                    <a:pt x="164154" y="83725"/>
                    <a:pt x="64670" y="83196"/>
                    <a:pt x="31862" y="77904"/>
                  </a:cubicBezTo>
                  <a:cubicBezTo>
                    <a:pt x="-946" y="72612"/>
                    <a:pt x="1964" y="21548"/>
                    <a:pt x="112" y="207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F4C188C6-2B73-49AC-993A-638D6F984D98}"/>
                </a:ext>
              </a:extLst>
            </p:cNvPr>
            <p:cNvSpPr/>
            <p:nvPr/>
          </p:nvSpPr>
          <p:spPr>
            <a:xfrm>
              <a:off x="3507954" y="4492613"/>
              <a:ext cx="487400" cy="129380"/>
            </a:xfrm>
            <a:custGeom>
              <a:avLst/>
              <a:gdLst>
                <a:gd name="connsiteX0" fmla="*/ 481434 w 487400"/>
                <a:gd name="connsiteY0" fmla="*/ 12 h 129380"/>
                <a:gd name="connsiteX1" fmla="*/ 438571 w 487400"/>
                <a:gd name="connsiteY1" fmla="*/ 82562 h 129380"/>
                <a:gd name="connsiteX2" fmla="*/ 305221 w 487400"/>
                <a:gd name="connsiteY2" fmla="*/ 90500 h 129380"/>
                <a:gd name="connsiteX3" fmla="*/ 108371 w 487400"/>
                <a:gd name="connsiteY3" fmla="*/ 88912 h 129380"/>
                <a:gd name="connsiteX4" fmla="*/ 106784 w 487400"/>
                <a:gd name="connsiteY4" fmla="*/ 122250 h 129380"/>
                <a:gd name="connsiteX5" fmla="*/ 73446 w 487400"/>
                <a:gd name="connsiteY5" fmla="*/ 122250 h 129380"/>
                <a:gd name="connsiteX6" fmla="*/ 421 w 487400"/>
                <a:gd name="connsiteY6" fmla="*/ 46050 h 129380"/>
                <a:gd name="connsiteX7" fmla="*/ 46459 w 487400"/>
                <a:gd name="connsiteY7" fmla="*/ 115900 h 129380"/>
                <a:gd name="connsiteX8" fmla="*/ 108371 w 487400"/>
                <a:gd name="connsiteY8" fmla="*/ 127012 h 129380"/>
                <a:gd name="connsiteX9" fmla="*/ 221084 w 487400"/>
                <a:gd name="connsiteY9" fmla="*/ 85737 h 129380"/>
                <a:gd name="connsiteX10" fmla="*/ 343321 w 487400"/>
                <a:gd name="connsiteY10" fmla="*/ 84150 h 129380"/>
                <a:gd name="connsiteX11" fmla="*/ 470321 w 487400"/>
                <a:gd name="connsiteY11" fmla="*/ 88912 h 129380"/>
                <a:gd name="connsiteX12" fmla="*/ 481434 w 487400"/>
                <a:gd name="connsiteY12" fmla="*/ 12 h 129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7400" h="129380">
                  <a:moveTo>
                    <a:pt x="481434" y="12"/>
                  </a:moveTo>
                  <a:cubicBezTo>
                    <a:pt x="476143" y="-1046"/>
                    <a:pt x="467940" y="67481"/>
                    <a:pt x="438571" y="82562"/>
                  </a:cubicBezTo>
                  <a:cubicBezTo>
                    <a:pt x="409202" y="97643"/>
                    <a:pt x="305221" y="90500"/>
                    <a:pt x="305221" y="90500"/>
                  </a:cubicBezTo>
                  <a:cubicBezTo>
                    <a:pt x="250188" y="91558"/>
                    <a:pt x="141444" y="83620"/>
                    <a:pt x="108371" y="88912"/>
                  </a:cubicBezTo>
                  <a:cubicBezTo>
                    <a:pt x="75298" y="94204"/>
                    <a:pt x="112605" y="116694"/>
                    <a:pt x="106784" y="122250"/>
                  </a:cubicBezTo>
                  <a:cubicBezTo>
                    <a:pt x="100963" y="127806"/>
                    <a:pt x="91173" y="134950"/>
                    <a:pt x="73446" y="122250"/>
                  </a:cubicBezTo>
                  <a:cubicBezTo>
                    <a:pt x="55719" y="109550"/>
                    <a:pt x="4919" y="47108"/>
                    <a:pt x="421" y="46050"/>
                  </a:cubicBezTo>
                  <a:cubicBezTo>
                    <a:pt x="-4077" y="44992"/>
                    <a:pt x="28467" y="102406"/>
                    <a:pt x="46459" y="115900"/>
                  </a:cubicBezTo>
                  <a:cubicBezTo>
                    <a:pt x="64451" y="129394"/>
                    <a:pt x="79267" y="132039"/>
                    <a:pt x="108371" y="127012"/>
                  </a:cubicBezTo>
                  <a:cubicBezTo>
                    <a:pt x="137475" y="121985"/>
                    <a:pt x="181926" y="92881"/>
                    <a:pt x="221084" y="85737"/>
                  </a:cubicBezTo>
                  <a:cubicBezTo>
                    <a:pt x="260242" y="78593"/>
                    <a:pt x="301782" y="83621"/>
                    <a:pt x="343321" y="84150"/>
                  </a:cubicBezTo>
                  <a:cubicBezTo>
                    <a:pt x="384860" y="84679"/>
                    <a:pt x="444921" y="98966"/>
                    <a:pt x="470321" y="88912"/>
                  </a:cubicBezTo>
                  <a:cubicBezTo>
                    <a:pt x="495721" y="78858"/>
                    <a:pt x="486725" y="1070"/>
                    <a:pt x="481434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E9BDFA66-FB72-4015-84B3-49B9FED86D85}"/>
                </a:ext>
              </a:extLst>
            </p:cNvPr>
            <p:cNvSpPr/>
            <p:nvPr/>
          </p:nvSpPr>
          <p:spPr>
            <a:xfrm>
              <a:off x="3519202" y="4498270"/>
              <a:ext cx="463104" cy="64661"/>
            </a:xfrm>
            <a:custGeom>
              <a:avLst/>
              <a:gdLst>
                <a:gd name="connsiteX0" fmla="*/ 5048 w 463104"/>
                <a:gd name="connsiteY0" fmla="*/ 64205 h 64661"/>
                <a:gd name="connsiteX1" fmla="*/ 222536 w 463104"/>
                <a:gd name="connsiteY1" fmla="*/ 10230 h 64661"/>
                <a:gd name="connsiteX2" fmla="*/ 338423 w 463104"/>
                <a:gd name="connsiteY2" fmla="*/ 705 h 64661"/>
                <a:gd name="connsiteX3" fmla="*/ 460661 w 463104"/>
                <a:gd name="connsiteY3" fmla="*/ 705 h 64661"/>
                <a:gd name="connsiteX4" fmla="*/ 408273 w 463104"/>
                <a:gd name="connsiteY4" fmla="*/ 705 h 64661"/>
                <a:gd name="connsiteX5" fmla="*/ 268573 w 463104"/>
                <a:gd name="connsiteY5" fmla="*/ 8643 h 64661"/>
                <a:gd name="connsiteX6" fmla="*/ 222536 w 463104"/>
                <a:gd name="connsiteY6" fmla="*/ 14993 h 64661"/>
                <a:gd name="connsiteX7" fmla="*/ 79661 w 463104"/>
                <a:gd name="connsiteY7" fmla="*/ 35630 h 64661"/>
                <a:gd name="connsiteX8" fmla="*/ 5048 w 463104"/>
                <a:gd name="connsiteY8" fmla="*/ 64205 h 6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104" h="64661">
                  <a:moveTo>
                    <a:pt x="5048" y="64205"/>
                  </a:moveTo>
                  <a:cubicBezTo>
                    <a:pt x="28860" y="59972"/>
                    <a:pt x="166974" y="20813"/>
                    <a:pt x="222536" y="10230"/>
                  </a:cubicBezTo>
                  <a:cubicBezTo>
                    <a:pt x="278099" y="-353"/>
                    <a:pt x="298736" y="2292"/>
                    <a:pt x="338423" y="705"/>
                  </a:cubicBezTo>
                  <a:cubicBezTo>
                    <a:pt x="378110" y="-882"/>
                    <a:pt x="460661" y="705"/>
                    <a:pt x="460661" y="705"/>
                  </a:cubicBezTo>
                  <a:cubicBezTo>
                    <a:pt x="472303" y="705"/>
                    <a:pt x="440288" y="-618"/>
                    <a:pt x="408273" y="705"/>
                  </a:cubicBezTo>
                  <a:cubicBezTo>
                    <a:pt x="376258" y="2028"/>
                    <a:pt x="299529" y="6262"/>
                    <a:pt x="268573" y="8643"/>
                  </a:cubicBezTo>
                  <a:cubicBezTo>
                    <a:pt x="237617" y="11024"/>
                    <a:pt x="222536" y="14993"/>
                    <a:pt x="222536" y="14993"/>
                  </a:cubicBezTo>
                  <a:cubicBezTo>
                    <a:pt x="191051" y="19491"/>
                    <a:pt x="111676" y="29280"/>
                    <a:pt x="79661" y="35630"/>
                  </a:cubicBezTo>
                  <a:cubicBezTo>
                    <a:pt x="47646" y="41980"/>
                    <a:pt x="-18764" y="68438"/>
                    <a:pt x="5048" y="642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04F5D6B2-5A79-4EF2-8202-BCA764DDE96E}"/>
                </a:ext>
              </a:extLst>
            </p:cNvPr>
            <p:cNvSpPr/>
            <p:nvPr/>
          </p:nvSpPr>
          <p:spPr>
            <a:xfrm>
              <a:off x="3676481" y="4488622"/>
              <a:ext cx="827794" cy="369131"/>
            </a:xfrm>
            <a:custGeom>
              <a:avLst/>
              <a:gdLst>
                <a:gd name="connsiteX0" fmla="*/ 824082 w 827794"/>
                <a:gd name="connsiteY0" fmla="*/ 828 h 369131"/>
                <a:gd name="connsiteX1" fmla="*/ 706607 w 827794"/>
                <a:gd name="connsiteY1" fmla="*/ 72266 h 369131"/>
                <a:gd name="connsiteX2" fmla="*/ 343069 w 827794"/>
                <a:gd name="connsiteY2" fmla="*/ 192916 h 369131"/>
                <a:gd name="connsiteX3" fmla="*/ 176382 w 827794"/>
                <a:gd name="connsiteY3" fmla="*/ 226253 h 369131"/>
                <a:gd name="connsiteX4" fmla="*/ 68432 w 827794"/>
                <a:gd name="connsiteY4" fmla="*/ 277053 h 369131"/>
                <a:gd name="connsiteX5" fmla="*/ 169 w 827794"/>
                <a:gd name="connsiteY5" fmla="*/ 369128 h 369131"/>
                <a:gd name="connsiteX6" fmla="*/ 87482 w 827794"/>
                <a:gd name="connsiteY6" fmla="*/ 273878 h 369131"/>
                <a:gd name="connsiteX7" fmla="*/ 309732 w 827794"/>
                <a:gd name="connsiteY7" fmla="*/ 202441 h 369131"/>
                <a:gd name="connsiteX8" fmla="*/ 649457 w 827794"/>
                <a:gd name="connsiteY8" fmla="*/ 100841 h 369131"/>
                <a:gd name="connsiteX9" fmla="*/ 785982 w 827794"/>
                <a:gd name="connsiteY9" fmla="*/ 37341 h 369131"/>
                <a:gd name="connsiteX10" fmla="*/ 824082 w 827794"/>
                <a:gd name="connsiteY10" fmla="*/ 828 h 36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7794" h="369131">
                  <a:moveTo>
                    <a:pt x="824082" y="828"/>
                  </a:moveTo>
                  <a:cubicBezTo>
                    <a:pt x="810853" y="6649"/>
                    <a:pt x="786776" y="40251"/>
                    <a:pt x="706607" y="72266"/>
                  </a:cubicBezTo>
                  <a:cubicBezTo>
                    <a:pt x="626438" y="104281"/>
                    <a:pt x="431440" y="167252"/>
                    <a:pt x="343069" y="192916"/>
                  </a:cubicBezTo>
                  <a:cubicBezTo>
                    <a:pt x="254698" y="218580"/>
                    <a:pt x="222155" y="212230"/>
                    <a:pt x="176382" y="226253"/>
                  </a:cubicBezTo>
                  <a:cubicBezTo>
                    <a:pt x="130609" y="240276"/>
                    <a:pt x="97801" y="253241"/>
                    <a:pt x="68432" y="277053"/>
                  </a:cubicBezTo>
                  <a:cubicBezTo>
                    <a:pt x="39063" y="300865"/>
                    <a:pt x="-3006" y="369657"/>
                    <a:pt x="169" y="369128"/>
                  </a:cubicBezTo>
                  <a:cubicBezTo>
                    <a:pt x="3344" y="368599"/>
                    <a:pt x="35888" y="301659"/>
                    <a:pt x="87482" y="273878"/>
                  </a:cubicBezTo>
                  <a:cubicBezTo>
                    <a:pt x="139076" y="246097"/>
                    <a:pt x="309732" y="202441"/>
                    <a:pt x="309732" y="202441"/>
                  </a:cubicBezTo>
                  <a:cubicBezTo>
                    <a:pt x="403395" y="173601"/>
                    <a:pt x="570082" y="128358"/>
                    <a:pt x="649457" y="100841"/>
                  </a:cubicBezTo>
                  <a:cubicBezTo>
                    <a:pt x="728832" y="73324"/>
                    <a:pt x="758994" y="53481"/>
                    <a:pt x="785982" y="37341"/>
                  </a:cubicBezTo>
                  <a:cubicBezTo>
                    <a:pt x="812969" y="21201"/>
                    <a:pt x="837311" y="-4993"/>
                    <a:pt x="824082" y="8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B9DD3895-B0A0-442A-BF9F-D31ED70CA687}"/>
                </a:ext>
              </a:extLst>
            </p:cNvPr>
            <p:cNvSpPr/>
            <p:nvPr/>
          </p:nvSpPr>
          <p:spPr>
            <a:xfrm>
              <a:off x="3824579" y="4499517"/>
              <a:ext cx="954089" cy="338063"/>
            </a:xfrm>
            <a:custGeom>
              <a:avLst/>
              <a:gdLst>
                <a:gd name="connsiteX0" fmla="*/ 7646 w 954089"/>
                <a:gd name="connsiteY0" fmla="*/ 307433 h 338063"/>
                <a:gd name="connsiteX1" fmla="*/ 67971 w 954089"/>
                <a:gd name="connsiteY1" fmla="*/ 334421 h 338063"/>
                <a:gd name="connsiteX2" fmla="*/ 229896 w 954089"/>
                <a:gd name="connsiteY2" fmla="*/ 293146 h 338063"/>
                <a:gd name="connsiteX3" fmla="*/ 393409 w 954089"/>
                <a:gd name="connsiteY3" fmla="*/ 302671 h 338063"/>
                <a:gd name="connsiteX4" fmla="*/ 448971 w 954089"/>
                <a:gd name="connsiteY4" fmla="*/ 334421 h 338063"/>
                <a:gd name="connsiteX5" fmla="*/ 723609 w 954089"/>
                <a:gd name="connsiteY5" fmla="*/ 207421 h 338063"/>
                <a:gd name="connsiteX6" fmla="*/ 791871 w 954089"/>
                <a:gd name="connsiteY6" fmla="*/ 221708 h 338063"/>
                <a:gd name="connsiteX7" fmla="*/ 863309 w 954089"/>
                <a:gd name="connsiteY7" fmla="*/ 226471 h 338063"/>
                <a:gd name="connsiteX8" fmla="*/ 879184 w 954089"/>
                <a:gd name="connsiteY8" fmla="*/ 129633 h 338063"/>
                <a:gd name="connsiteX9" fmla="*/ 953796 w 954089"/>
                <a:gd name="connsiteY9" fmla="*/ 1046 h 338063"/>
                <a:gd name="connsiteX10" fmla="*/ 904584 w 954089"/>
                <a:gd name="connsiteY10" fmla="*/ 74071 h 338063"/>
                <a:gd name="connsiteX11" fmla="*/ 890296 w 954089"/>
                <a:gd name="connsiteY11" fmla="*/ 167733 h 338063"/>
                <a:gd name="connsiteX12" fmla="*/ 861721 w 954089"/>
                <a:gd name="connsiteY12" fmla="*/ 229646 h 338063"/>
                <a:gd name="connsiteX13" fmla="*/ 780759 w 954089"/>
                <a:gd name="connsiteY13" fmla="*/ 235996 h 338063"/>
                <a:gd name="connsiteX14" fmla="*/ 741071 w 954089"/>
                <a:gd name="connsiteY14" fmla="*/ 216946 h 338063"/>
                <a:gd name="connsiteX15" fmla="*/ 537871 w 954089"/>
                <a:gd name="connsiteY15" fmla="*/ 261396 h 338063"/>
                <a:gd name="connsiteX16" fmla="*/ 439446 w 954089"/>
                <a:gd name="connsiteY16" fmla="*/ 326483 h 338063"/>
                <a:gd name="connsiteX17" fmla="*/ 337846 w 954089"/>
                <a:gd name="connsiteY17" fmla="*/ 324896 h 338063"/>
                <a:gd name="connsiteX18" fmla="*/ 229896 w 954089"/>
                <a:gd name="connsiteY18" fmla="*/ 310608 h 338063"/>
                <a:gd name="connsiteX19" fmla="*/ 7646 w 954089"/>
                <a:gd name="connsiteY19" fmla="*/ 307433 h 33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4089" h="338063">
                  <a:moveTo>
                    <a:pt x="7646" y="307433"/>
                  </a:moveTo>
                  <a:cubicBezTo>
                    <a:pt x="-19342" y="311402"/>
                    <a:pt x="30929" y="336802"/>
                    <a:pt x="67971" y="334421"/>
                  </a:cubicBezTo>
                  <a:cubicBezTo>
                    <a:pt x="105013" y="332040"/>
                    <a:pt x="175656" y="298438"/>
                    <a:pt x="229896" y="293146"/>
                  </a:cubicBezTo>
                  <a:cubicBezTo>
                    <a:pt x="284136" y="287854"/>
                    <a:pt x="356897" y="295792"/>
                    <a:pt x="393409" y="302671"/>
                  </a:cubicBezTo>
                  <a:cubicBezTo>
                    <a:pt x="429921" y="309550"/>
                    <a:pt x="393938" y="350296"/>
                    <a:pt x="448971" y="334421"/>
                  </a:cubicBezTo>
                  <a:cubicBezTo>
                    <a:pt x="504004" y="318546"/>
                    <a:pt x="666459" y="226206"/>
                    <a:pt x="723609" y="207421"/>
                  </a:cubicBezTo>
                  <a:cubicBezTo>
                    <a:pt x="780759" y="188636"/>
                    <a:pt x="768588" y="218533"/>
                    <a:pt x="791871" y="221708"/>
                  </a:cubicBezTo>
                  <a:cubicBezTo>
                    <a:pt x="815154" y="224883"/>
                    <a:pt x="848757" y="241817"/>
                    <a:pt x="863309" y="226471"/>
                  </a:cubicBezTo>
                  <a:cubicBezTo>
                    <a:pt x="877861" y="211125"/>
                    <a:pt x="864103" y="167204"/>
                    <a:pt x="879184" y="129633"/>
                  </a:cubicBezTo>
                  <a:cubicBezTo>
                    <a:pt x="894265" y="92062"/>
                    <a:pt x="949563" y="10306"/>
                    <a:pt x="953796" y="1046"/>
                  </a:cubicBezTo>
                  <a:cubicBezTo>
                    <a:pt x="958029" y="-8214"/>
                    <a:pt x="915167" y="46290"/>
                    <a:pt x="904584" y="74071"/>
                  </a:cubicBezTo>
                  <a:cubicBezTo>
                    <a:pt x="894001" y="101852"/>
                    <a:pt x="897440" y="141804"/>
                    <a:pt x="890296" y="167733"/>
                  </a:cubicBezTo>
                  <a:cubicBezTo>
                    <a:pt x="883152" y="193662"/>
                    <a:pt x="879977" y="218269"/>
                    <a:pt x="861721" y="229646"/>
                  </a:cubicBezTo>
                  <a:cubicBezTo>
                    <a:pt x="843465" y="241023"/>
                    <a:pt x="800867" y="238113"/>
                    <a:pt x="780759" y="235996"/>
                  </a:cubicBezTo>
                  <a:cubicBezTo>
                    <a:pt x="760651" y="233879"/>
                    <a:pt x="781552" y="212713"/>
                    <a:pt x="741071" y="216946"/>
                  </a:cubicBezTo>
                  <a:cubicBezTo>
                    <a:pt x="700590" y="221179"/>
                    <a:pt x="588142" y="243140"/>
                    <a:pt x="537871" y="261396"/>
                  </a:cubicBezTo>
                  <a:cubicBezTo>
                    <a:pt x="487600" y="279652"/>
                    <a:pt x="472784" y="315900"/>
                    <a:pt x="439446" y="326483"/>
                  </a:cubicBezTo>
                  <a:cubicBezTo>
                    <a:pt x="406109" y="337066"/>
                    <a:pt x="372771" y="327542"/>
                    <a:pt x="337846" y="324896"/>
                  </a:cubicBezTo>
                  <a:cubicBezTo>
                    <a:pt x="302921" y="322250"/>
                    <a:pt x="280696" y="310344"/>
                    <a:pt x="229896" y="310608"/>
                  </a:cubicBezTo>
                  <a:cubicBezTo>
                    <a:pt x="179096" y="310873"/>
                    <a:pt x="34634" y="303464"/>
                    <a:pt x="7646" y="3074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2501CB63-B302-421E-8731-F731CB9D524A}"/>
                </a:ext>
              </a:extLst>
            </p:cNvPr>
            <p:cNvSpPr/>
            <p:nvPr/>
          </p:nvSpPr>
          <p:spPr>
            <a:xfrm>
              <a:off x="3879848" y="4146343"/>
              <a:ext cx="394022" cy="124275"/>
            </a:xfrm>
            <a:custGeom>
              <a:avLst/>
              <a:gdLst>
                <a:gd name="connsiteX0" fmla="*/ 393702 w 394022"/>
                <a:gd name="connsiteY0" fmla="*/ 124032 h 124275"/>
                <a:gd name="connsiteX1" fmla="*/ 223840 w 394022"/>
                <a:gd name="connsiteY1" fmla="*/ 85932 h 124275"/>
                <a:gd name="connsiteX2" fmla="*/ 125415 w 394022"/>
                <a:gd name="connsiteY2" fmla="*/ 35132 h 124275"/>
                <a:gd name="connsiteX3" fmla="*/ 2 w 394022"/>
                <a:gd name="connsiteY3" fmla="*/ 207 h 124275"/>
                <a:gd name="connsiteX4" fmla="*/ 128590 w 394022"/>
                <a:gd name="connsiteY4" fmla="*/ 51007 h 124275"/>
                <a:gd name="connsiteX5" fmla="*/ 263527 w 394022"/>
                <a:gd name="connsiteY5" fmla="*/ 100220 h 124275"/>
                <a:gd name="connsiteX6" fmla="*/ 393702 w 394022"/>
                <a:gd name="connsiteY6" fmla="*/ 124032 h 12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022" h="124275">
                  <a:moveTo>
                    <a:pt x="393702" y="124032"/>
                  </a:moveTo>
                  <a:cubicBezTo>
                    <a:pt x="387088" y="121651"/>
                    <a:pt x="268554" y="100749"/>
                    <a:pt x="223840" y="85932"/>
                  </a:cubicBezTo>
                  <a:cubicBezTo>
                    <a:pt x="179126" y="71115"/>
                    <a:pt x="162721" y="49419"/>
                    <a:pt x="125415" y="35132"/>
                  </a:cubicBezTo>
                  <a:cubicBezTo>
                    <a:pt x="88109" y="20844"/>
                    <a:pt x="-527" y="-2439"/>
                    <a:pt x="2" y="207"/>
                  </a:cubicBezTo>
                  <a:cubicBezTo>
                    <a:pt x="531" y="2853"/>
                    <a:pt x="84669" y="34338"/>
                    <a:pt x="128590" y="51007"/>
                  </a:cubicBezTo>
                  <a:cubicBezTo>
                    <a:pt x="172511" y="67676"/>
                    <a:pt x="224369" y="89637"/>
                    <a:pt x="263527" y="100220"/>
                  </a:cubicBezTo>
                  <a:cubicBezTo>
                    <a:pt x="302685" y="110803"/>
                    <a:pt x="400316" y="126413"/>
                    <a:pt x="393702" y="1240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80DDFC96-EB61-4BCA-823E-3B7F335896F5}"/>
                </a:ext>
              </a:extLst>
            </p:cNvPr>
            <p:cNvSpPr/>
            <p:nvPr/>
          </p:nvSpPr>
          <p:spPr>
            <a:xfrm>
              <a:off x="3857033" y="4177119"/>
              <a:ext cx="276817" cy="94844"/>
            </a:xfrm>
            <a:custGeom>
              <a:avLst/>
              <a:gdLst>
                <a:gd name="connsiteX0" fmla="*/ 276817 w 276817"/>
                <a:gd name="connsiteY0" fmla="*/ 94844 h 94844"/>
                <a:gd name="connsiteX1" fmla="*/ 62505 w 276817"/>
                <a:gd name="connsiteY1" fmla="*/ 40869 h 94844"/>
                <a:gd name="connsiteX2" fmla="*/ 592 w 276817"/>
                <a:gd name="connsiteY2" fmla="*/ 5944 h 94844"/>
                <a:gd name="connsiteX3" fmla="*/ 33930 w 276817"/>
                <a:gd name="connsiteY3" fmla="*/ 2769 h 94844"/>
                <a:gd name="connsiteX4" fmla="*/ 78380 w 276817"/>
                <a:gd name="connsiteY4" fmla="*/ 34519 h 94844"/>
                <a:gd name="connsiteX5" fmla="*/ 127592 w 276817"/>
                <a:gd name="connsiteY5" fmla="*/ 53569 h 94844"/>
                <a:gd name="connsiteX6" fmla="*/ 154580 w 276817"/>
                <a:gd name="connsiteY6" fmla="*/ 59919 h 94844"/>
                <a:gd name="connsiteX7" fmla="*/ 276817 w 276817"/>
                <a:gd name="connsiteY7" fmla="*/ 94844 h 9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817" h="94844">
                  <a:moveTo>
                    <a:pt x="276817" y="94844"/>
                  </a:moveTo>
                  <a:cubicBezTo>
                    <a:pt x="192679" y="75265"/>
                    <a:pt x="108542" y="55686"/>
                    <a:pt x="62505" y="40869"/>
                  </a:cubicBezTo>
                  <a:cubicBezTo>
                    <a:pt x="16468" y="26052"/>
                    <a:pt x="5354" y="12294"/>
                    <a:pt x="592" y="5944"/>
                  </a:cubicBezTo>
                  <a:cubicBezTo>
                    <a:pt x="-4170" y="-406"/>
                    <a:pt x="20965" y="-1994"/>
                    <a:pt x="33930" y="2769"/>
                  </a:cubicBezTo>
                  <a:cubicBezTo>
                    <a:pt x="46895" y="7531"/>
                    <a:pt x="62770" y="26052"/>
                    <a:pt x="78380" y="34519"/>
                  </a:cubicBezTo>
                  <a:cubicBezTo>
                    <a:pt x="93990" y="42986"/>
                    <a:pt x="114892" y="49336"/>
                    <a:pt x="127592" y="53569"/>
                  </a:cubicBezTo>
                  <a:cubicBezTo>
                    <a:pt x="140292" y="57802"/>
                    <a:pt x="134736" y="54627"/>
                    <a:pt x="154580" y="59919"/>
                  </a:cubicBezTo>
                  <a:lnTo>
                    <a:pt x="276817" y="948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74436630-F51C-4736-A192-42BE96B9E35A}"/>
                </a:ext>
              </a:extLst>
            </p:cNvPr>
            <p:cNvSpPr/>
            <p:nvPr/>
          </p:nvSpPr>
          <p:spPr>
            <a:xfrm>
              <a:off x="3509518" y="4165416"/>
              <a:ext cx="364426" cy="97503"/>
            </a:xfrm>
            <a:custGeom>
              <a:avLst/>
              <a:gdLst>
                <a:gd name="connsiteX0" fmla="*/ 360807 w 364426"/>
                <a:gd name="connsiteY0" fmla="*/ 184 h 97503"/>
                <a:gd name="connsiteX1" fmla="*/ 190945 w 364426"/>
                <a:gd name="connsiteY1" fmla="*/ 57334 h 97503"/>
                <a:gd name="connsiteX2" fmla="*/ 86170 w 364426"/>
                <a:gd name="connsiteY2" fmla="*/ 79559 h 97503"/>
                <a:gd name="connsiteX3" fmla="*/ 445 w 364426"/>
                <a:gd name="connsiteY3" fmla="*/ 62097 h 97503"/>
                <a:gd name="connsiteX4" fmla="*/ 57595 w 364426"/>
                <a:gd name="connsiteY4" fmla="*/ 97022 h 97503"/>
                <a:gd name="connsiteX5" fmla="*/ 165545 w 364426"/>
                <a:gd name="connsiteY5" fmla="*/ 79559 h 97503"/>
                <a:gd name="connsiteX6" fmla="*/ 297307 w 364426"/>
                <a:gd name="connsiteY6" fmla="*/ 39872 h 97503"/>
                <a:gd name="connsiteX7" fmla="*/ 360807 w 364426"/>
                <a:gd name="connsiteY7" fmla="*/ 184 h 9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426" h="97503">
                  <a:moveTo>
                    <a:pt x="360807" y="184"/>
                  </a:moveTo>
                  <a:cubicBezTo>
                    <a:pt x="343080" y="3094"/>
                    <a:pt x="236718" y="44105"/>
                    <a:pt x="190945" y="57334"/>
                  </a:cubicBezTo>
                  <a:cubicBezTo>
                    <a:pt x="145172" y="70563"/>
                    <a:pt x="117920" y="78765"/>
                    <a:pt x="86170" y="79559"/>
                  </a:cubicBezTo>
                  <a:cubicBezTo>
                    <a:pt x="54420" y="80353"/>
                    <a:pt x="5207" y="59187"/>
                    <a:pt x="445" y="62097"/>
                  </a:cubicBezTo>
                  <a:cubicBezTo>
                    <a:pt x="-4317" y="65007"/>
                    <a:pt x="30078" y="94112"/>
                    <a:pt x="57595" y="97022"/>
                  </a:cubicBezTo>
                  <a:cubicBezTo>
                    <a:pt x="85112" y="99932"/>
                    <a:pt x="125593" y="89084"/>
                    <a:pt x="165545" y="79559"/>
                  </a:cubicBezTo>
                  <a:cubicBezTo>
                    <a:pt x="205497" y="70034"/>
                    <a:pt x="267674" y="50191"/>
                    <a:pt x="297307" y="39872"/>
                  </a:cubicBezTo>
                  <a:cubicBezTo>
                    <a:pt x="326940" y="29553"/>
                    <a:pt x="378534" y="-2726"/>
                    <a:pt x="360807" y="1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23E08225-56A3-424D-AB89-E0EFFEB6F4F9}"/>
                </a:ext>
              </a:extLst>
            </p:cNvPr>
            <p:cNvSpPr/>
            <p:nvPr/>
          </p:nvSpPr>
          <p:spPr>
            <a:xfrm>
              <a:off x="3425529" y="4289287"/>
              <a:ext cx="150143" cy="54113"/>
            </a:xfrm>
            <a:custGeom>
              <a:avLst/>
              <a:gdLst>
                <a:gd name="connsiteX0" fmla="*/ 149521 w 150143"/>
                <a:gd name="connsiteY0" fmla="*/ 138 h 54113"/>
                <a:gd name="connsiteX1" fmla="*/ 79671 w 150143"/>
                <a:gd name="connsiteY1" fmla="*/ 39826 h 54113"/>
                <a:gd name="connsiteX2" fmla="*/ 51096 w 150143"/>
                <a:gd name="connsiteY2" fmla="*/ 54113 h 54113"/>
                <a:gd name="connsiteX3" fmla="*/ 296 w 150143"/>
                <a:gd name="connsiteY3" fmla="*/ 39826 h 54113"/>
                <a:gd name="connsiteX4" fmla="*/ 35221 w 150143"/>
                <a:gd name="connsiteY4" fmla="*/ 27126 h 54113"/>
                <a:gd name="connsiteX5" fmla="*/ 149521 w 150143"/>
                <a:gd name="connsiteY5" fmla="*/ 138 h 5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143" h="54113">
                  <a:moveTo>
                    <a:pt x="149521" y="138"/>
                  </a:moveTo>
                  <a:cubicBezTo>
                    <a:pt x="156929" y="2255"/>
                    <a:pt x="96075" y="30830"/>
                    <a:pt x="79671" y="39826"/>
                  </a:cubicBezTo>
                  <a:cubicBezTo>
                    <a:pt x="63267" y="48822"/>
                    <a:pt x="64325" y="54113"/>
                    <a:pt x="51096" y="54113"/>
                  </a:cubicBezTo>
                  <a:cubicBezTo>
                    <a:pt x="37867" y="54113"/>
                    <a:pt x="2942" y="44324"/>
                    <a:pt x="296" y="39826"/>
                  </a:cubicBezTo>
                  <a:cubicBezTo>
                    <a:pt x="-2350" y="35328"/>
                    <a:pt x="12996" y="33476"/>
                    <a:pt x="35221" y="27126"/>
                  </a:cubicBezTo>
                  <a:cubicBezTo>
                    <a:pt x="57446" y="20776"/>
                    <a:pt x="142113" y="-1979"/>
                    <a:pt x="149521" y="1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767B504D-31CB-4D86-B5B6-480733F02C9B}"/>
                </a:ext>
              </a:extLst>
            </p:cNvPr>
            <p:cNvSpPr/>
            <p:nvPr/>
          </p:nvSpPr>
          <p:spPr>
            <a:xfrm>
              <a:off x="3419862" y="4343109"/>
              <a:ext cx="64850" cy="149814"/>
            </a:xfrm>
            <a:custGeom>
              <a:avLst/>
              <a:gdLst>
                <a:gd name="connsiteX0" fmla="*/ 64701 w 64850"/>
                <a:gd name="connsiteY0" fmla="*/ 291 h 149814"/>
                <a:gd name="connsiteX1" fmla="*/ 18663 w 64850"/>
                <a:gd name="connsiteY1" fmla="*/ 63791 h 149814"/>
                <a:gd name="connsiteX2" fmla="*/ 13901 w 64850"/>
                <a:gd name="connsiteY2" fmla="*/ 149516 h 149814"/>
                <a:gd name="connsiteX3" fmla="*/ 1201 w 64850"/>
                <a:gd name="connsiteY3" fmla="*/ 89191 h 149814"/>
                <a:gd name="connsiteX4" fmla="*/ 64701 w 64850"/>
                <a:gd name="connsiteY4" fmla="*/ 291 h 14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50" h="149814">
                  <a:moveTo>
                    <a:pt x="64701" y="291"/>
                  </a:moveTo>
                  <a:cubicBezTo>
                    <a:pt x="67611" y="-3942"/>
                    <a:pt x="27130" y="38920"/>
                    <a:pt x="18663" y="63791"/>
                  </a:cubicBezTo>
                  <a:cubicBezTo>
                    <a:pt x="10196" y="88662"/>
                    <a:pt x="16811" y="145283"/>
                    <a:pt x="13901" y="149516"/>
                  </a:cubicBezTo>
                  <a:cubicBezTo>
                    <a:pt x="10991" y="153749"/>
                    <a:pt x="-4355" y="111945"/>
                    <a:pt x="1201" y="89191"/>
                  </a:cubicBezTo>
                  <a:cubicBezTo>
                    <a:pt x="6757" y="66437"/>
                    <a:pt x="61791" y="4524"/>
                    <a:pt x="64701" y="2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EA9ACFD7-162F-4754-B33F-89CA03478D07}"/>
                </a:ext>
              </a:extLst>
            </p:cNvPr>
            <p:cNvSpPr/>
            <p:nvPr/>
          </p:nvSpPr>
          <p:spPr>
            <a:xfrm>
              <a:off x="3305465" y="4339968"/>
              <a:ext cx="136045" cy="132730"/>
            </a:xfrm>
            <a:custGeom>
              <a:avLst/>
              <a:gdLst>
                <a:gd name="connsiteX0" fmla="*/ 134648 w 136045"/>
                <a:gd name="connsiteY0" fmla="*/ 257 h 132730"/>
                <a:gd name="connsiteX1" fmla="*/ 45748 w 136045"/>
                <a:gd name="connsiteY1" fmla="*/ 97095 h 132730"/>
                <a:gd name="connsiteX2" fmla="*/ 1298 w 136045"/>
                <a:gd name="connsiteY2" fmla="*/ 132020 h 132730"/>
                <a:gd name="connsiteX3" fmla="*/ 93373 w 136045"/>
                <a:gd name="connsiteY3" fmla="*/ 70107 h 132730"/>
                <a:gd name="connsiteX4" fmla="*/ 134648 w 136045"/>
                <a:gd name="connsiteY4" fmla="*/ 257 h 13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45" h="132730">
                  <a:moveTo>
                    <a:pt x="134648" y="257"/>
                  </a:moveTo>
                  <a:cubicBezTo>
                    <a:pt x="126710" y="4755"/>
                    <a:pt x="67973" y="75135"/>
                    <a:pt x="45748" y="97095"/>
                  </a:cubicBezTo>
                  <a:cubicBezTo>
                    <a:pt x="23523" y="119055"/>
                    <a:pt x="-6640" y="136518"/>
                    <a:pt x="1298" y="132020"/>
                  </a:cubicBezTo>
                  <a:cubicBezTo>
                    <a:pt x="9235" y="127522"/>
                    <a:pt x="71677" y="88893"/>
                    <a:pt x="93373" y="70107"/>
                  </a:cubicBezTo>
                  <a:cubicBezTo>
                    <a:pt x="115069" y="51322"/>
                    <a:pt x="142586" y="-4241"/>
                    <a:pt x="134648" y="2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3BD68BA4-E2C4-4C11-A7F4-928CD36F6148}"/>
                </a:ext>
              </a:extLst>
            </p:cNvPr>
            <p:cNvSpPr/>
            <p:nvPr/>
          </p:nvSpPr>
          <p:spPr>
            <a:xfrm>
              <a:off x="4021138" y="4183063"/>
              <a:ext cx="271561" cy="81923"/>
            </a:xfrm>
            <a:custGeom>
              <a:avLst/>
              <a:gdLst>
                <a:gd name="connsiteX0" fmla="*/ 0 w 271561"/>
                <a:gd name="connsiteY0" fmla="*/ 0 h 81923"/>
                <a:gd name="connsiteX1" fmla="*/ 112712 w 271561"/>
                <a:gd name="connsiteY1" fmla="*/ 14287 h 81923"/>
                <a:gd name="connsiteX2" fmla="*/ 269875 w 271561"/>
                <a:gd name="connsiteY2" fmla="*/ 80962 h 81923"/>
                <a:gd name="connsiteX3" fmla="*/ 200025 w 271561"/>
                <a:gd name="connsiteY3" fmla="*/ 55562 h 81923"/>
                <a:gd name="connsiteX4" fmla="*/ 0 w 271561"/>
                <a:gd name="connsiteY4" fmla="*/ 0 h 8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61" h="81923">
                  <a:moveTo>
                    <a:pt x="0" y="0"/>
                  </a:moveTo>
                  <a:cubicBezTo>
                    <a:pt x="33866" y="396"/>
                    <a:pt x="67733" y="793"/>
                    <a:pt x="112712" y="14287"/>
                  </a:cubicBezTo>
                  <a:cubicBezTo>
                    <a:pt x="157691" y="27781"/>
                    <a:pt x="255323" y="74083"/>
                    <a:pt x="269875" y="80962"/>
                  </a:cubicBezTo>
                  <a:cubicBezTo>
                    <a:pt x="284427" y="87841"/>
                    <a:pt x="200025" y="55562"/>
                    <a:pt x="200025" y="555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2BF10FA6-2FF2-4099-909A-069EDCCC4D5A}"/>
                </a:ext>
              </a:extLst>
            </p:cNvPr>
            <p:cNvSpPr/>
            <p:nvPr/>
          </p:nvSpPr>
          <p:spPr>
            <a:xfrm>
              <a:off x="4175533" y="4141205"/>
              <a:ext cx="264761" cy="151511"/>
            </a:xfrm>
            <a:custGeom>
              <a:avLst/>
              <a:gdLst>
                <a:gd name="connsiteX0" fmla="*/ 15467 w 264761"/>
                <a:gd name="connsiteY0" fmla="*/ 583 h 151511"/>
                <a:gd name="connsiteX1" fmla="*/ 98017 w 264761"/>
                <a:gd name="connsiteY1" fmla="*/ 94245 h 151511"/>
                <a:gd name="connsiteX2" fmla="*/ 210730 w 264761"/>
                <a:gd name="connsiteY2" fmla="*/ 127583 h 151511"/>
                <a:gd name="connsiteX3" fmla="*/ 264705 w 264761"/>
                <a:gd name="connsiteY3" fmla="*/ 148220 h 151511"/>
                <a:gd name="connsiteX4" fmla="*/ 220255 w 264761"/>
                <a:gd name="connsiteY4" fmla="*/ 56145 h 151511"/>
                <a:gd name="connsiteX5" fmla="*/ 182155 w 264761"/>
                <a:gd name="connsiteY5" fmla="*/ 25983 h 151511"/>
                <a:gd name="connsiteX6" fmla="*/ 237717 w 264761"/>
                <a:gd name="connsiteY6" fmla="*/ 122820 h 151511"/>
                <a:gd name="connsiteX7" fmla="*/ 163105 w 264761"/>
                <a:gd name="connsiteY7" fmla="*/ 114883 h 151511"/>
                <a:gd name="connsiteX8" fmla="*/ 78967 w 264761"/>
                <a:gd name="connsiteY8" fmla="*/ 83133 h 151511"/>
                <a:gd name="connsiteX9" fmla="*/ 4355 w 264761"/>
                <a:gd name="connsiteY9" fmla="*/ 54558 h 151511"/>
                <a:gd name="connsiteX10" fmla="*/ 15467 w 264761"/>
                <a:gd name="connsiteY10" fmla="*/ 583 h 15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761" h="151511">
                  <a:moveTo>
                    <a:pt x="15467" y="583"/>
                  </a:moveTo>
                  <a:cubicBezTo>
                    <a:pt x="31077" y="7197"/>
                    <a:pt x="65473" y="73078"/>
                    <a:pt x="98017" y="94245"/>
                  </a:cubicBezTo>
                  <a:cubicBezTo>
                    <a:pt x="130561" y="115412"/>
                    <a:pt x="182949" y="118587"/>
                    <a:pt x="210730" y="127583"/>
                  </a:cubicBezTo>
                  <a:cubicBezTo>
                    <a:pt x="238511" y="136579"/>
                    <a:pt x="263118" y="160126"/>
                    <a:pt x="264705" y="148220"/>
                  </a:cubicBezTo>
                  <a:cubicBezTo>
                    <a:pt x="266292" y="136314"/>
                    <a:pt x="234013" y="76518"/>
                    <a:pt x="220255" y="56145"/>
                  </a:cubicBezTo>
                  <a:cubicBezTo>
                    <a:pt x="206497" y="35772"/>
                    <a:pt x="179245" y="14870"/>
                    <a:pt x="182155" y="25983"/>
                  </a:cubicBezTo>
                  <a:cubicBezTo>
                    <a:pt x="185065" y="37096"/>
                    <a:pt x="240892" y="108003"/>
                    <a:pt x="237717" y="122820"/>
                  </a:cubicBezTo>
                  <a:cubicBezTo>
                    <a:pt x="234542" y="137637"/>
                    <a:pt x="189563" y="121497"/>
                    <a:pt x="163105" y="114883"/>
                  </a:cubicBezTo>
                  <a:cubicBezTo>
                    <a:pt x="136647" y="108269"/>
                    <a:pt x="78967" y="83133"/>
                    <a:pt x="78967" y="83133"/>
                  </a:cubicBezTo>
                  <a:cubicBezTo>
                    <a:pt x="52509" y="73079"/>
                    <a:pt x="12822" y="63554"/>
                    <a:pt x="4355" y="54558"/>
                  </a:cubicBezTo>
                  <a:cubicBezTo>
                    <a:pt x="-4112" y="45562"/>
                    <a:pt x="-143" y="-6031"/>
                    <a:pt x="15467" y="5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FCAA3C70-93CA-436D-A0AE-15913859DE46}"/>
                </a:ext>
              </a:extLst>
            </p:cNvPr>
            <p:cNvSpPr/>
            <p:nvPr/>
          </p:nvSpPr>
          <p:spPr>
            <a:xfrm>
              <a:off x="4511675" y="4333875"/>
              <a:ext cx="90488" cy="78053"/>
            </a:xfrm>
            <a:custGeom>
              <a:avLst/>
              <a:gdLst>
                <a:gd name="connsiteX0" fmla="*/ 90488 w 90488"/>
                <a:gd name="connsiteY0" fmla="*/ 0 h 78053"/>
                <a:gd name="connsiteX1" fmla="*/ 0 w 90488"/>
                <a:gd name="connsiteY1" fmla="*/ 77788 h 78053"/>
                <a:gd name="connsiteX2" fmla="*/ 90488 w 90488"/>
                <a:gd name="connsiteY2" fmla="*/ 0 h 7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88" h="78053">
                  <a:moveTo>
                    <a:pt x="90488" y="0"/>
                  </a:moveTo>
                  <a:cubicBezTo>
                    <a:pt x="90488" y="0"/>
                    <a:pt x="-265" y="72232"/>
                    <a:pt x="0" y="77788"/>
                  </a:cubicBezTo>
                  <a:cubicBezTo>
                    <a:pt x="264" y="83344"/>
                    <a:pt x="90488" y="0"/>
                    <a:pt x="9048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31C2F251-CDC8-4D6D-866B-10F0BEB94258}"/>
                </a:ext>
              </a:extLst>
            </p:cNvPr>
            <p:cNvSpPr/>
            <p:nvPr/>
          </p:nvSpPr>
          <p:spPr>
            <a:xfrm>
              <a:off x="4435194" y="4225925"/>
              <a:ext cx="222649" cy="70639"/>
            </a:xfrm>
            <a:custGeom>
              <a:avLst/>
              <a:gdLst>
                <a:gd name="connsiteX0" fmla="*/ 281 w 222649"/>
                <a:gd name="connsiteY0" fmla="*/ 53975 h 70639"/>
                <a:gd name="connsiteX1" fmla="*/ 89181 w 222649"/>
                <a:gd name="connsiteY1" fmla="*/ 55563 h 70639"/>
                <a:gd name="connsiteX2" fmla="*/ 139981 w 222649"/>
                <a:gd name="connsiteY2" fmla="*/ 34925 h 70639"/>
                <a:gd name="connsiteX3" fmla="*/ 181256 w 222649"/>
                <a:gd name="connsiteY3" fmla="*/ 61913 h 70639"/>
                <a:gd name="connsiteX4" fmla="*/ 201894 w 222649"/>
                <a:gd name="connsiteY4" fmla="*/ 68263 h 70639"/>
                <a:gd name="connsiteX5" fmla="*/ 182844 w 222649"/>
                <a:gd name="connsiteY5" fmla="*/ 25400 h 70639"/>
                <a:gd name="connsiteX6" fmla="*/ 222531 w 222649"/>
                <a:gd name="connsiteY6" fmla="*/ 0 h 70639"/>
                <a:gd name="connsiteX7" fmla="*/ 195544 w 222649"/>
                <a:gd name="connsiteY7" fmla="*/ 25400 h 70639"/>
                <a:gd name="connsiteX8" fmla="*/ 209831 w 222649"/>
                <a:gd name="connsiteY8" fmla="*/ 68263 h 70639"/>
                <a:gd name="connsiteX9" fmla="*/ 120931 w 222649"/>
                <a:gd name="connsiteY9" fmla="*/ 47625 h 70639"/>
                <a:gd name="connsiteX10" fmla="*/ 281 w 222649"/>
                <a:gd name="connsiteY10" fmla="*/ 53975 h 7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649" h="70639">
                  <a:moveTo>
                    <a:pt x="281" y="53975"/>
                  </a:moveTo>
                  <a:cubicBezTo>
                    <a:pt x="-5011" y="55298"/>
                    <a:pt x="65898" y="58738"/>
                    <a:pt x="89181" y="55563"/>
                  </a:cubicBezTo>
                  <a:cubicBezTo>
                    <a:pt x="112464" y="52388"/>
                    <a:pt x="124635" y="33867"/>
                    <a:pt x="139981" y="34925"/>
                  </a:cubicBezTo>
                  <a:cubicBezTo>
                    <a:pt x="155327" y="35983"/>
                    <a:pt x="170937" y="56357"/>
                    <a:pt x="181256" y="61913"/>
                  </a:cubicBezTo>
                  <a:cubicBezTo>
                    <a:pt x="191575" y="67469"/>
                    <a:pt x="201629" y="74348"/>
                    <a:pt x="201894" y="68263"/>
                  </a:cubicBezTo>
                  <a:cubicBezTo>
                    <a:pt x="202159" y="62178"/>
                    <a:pt x="179405" y="36777"/>
                    <a:pt x="182844" y="25400"/>
                  </a:cubicBezTo>
                  <a:cubicBezTo>
                    <a:pt x="186283" y="14023"/>
                    <a:pt x="220414" y="0"/>
                    <a:pt x="222531" y="0"/>
                  </a:cubicBezTo>
                  <a:cubicBezTo>
                    <a:pt x="224648" y="0"/>
                    <a:pt x="197661" y="14023"/>
                    <a:pt x="195544" y="25400"/>
                  </a:cubicBezTo>
                  <a:cubicBezTo>
                    <a:pt x="193427" y="36777"/>
                    <a:pt x="222266" y="64559"/>
                    <a:pt x="209831" y="68263"/>
                  </a:cubicBezTo>
                  <a:cubicBezTo>
                    <a:pt x="197396" y="71967"/>
                    <a:pt x="152416" y="50271"/>
                    <a:pt x="120931" y="47625"/>
                  </a:cubicBezTo>
                  <a:cubicBezTo>
                    <a:pt x="89446" y="44979"/>
                    <a:pt x="5573" y="52652"/>
                    <a:pt x="281" y="539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68816DF5-9F07-4B83-81FB-6C63B57BF510}"/>
                </a:ext>
              </a:extLst>
            </p:cNvPr>
            <p:cNvSpPr/>
            <p:nvPr/>
          </p:nvSpPr>
          <p:spPr>
            <a:xfrm>
              <a:off x="4603732" y="4049533"/>
              <a:ext cx="118637" cy="218946"/>
            </a:xfrm>
            <a:custGeom>
              <a:avLst/>
              <a:gdLst>
                <a:gd name="connsiteX0" fmla="*/ 18 w 118637"/>
                <a:gd name="connsiteY0" fmla="*/ 180 h 218946"/>
                <a:gd name="connsiteX1" fmla="*/ 103206 w 118637"/>
                <a:gd name="connsiteY1" fmla="*/ 131942 h 218946"/>
                <a:gd name="connsiteX2" fmla="*/ 38118 w 118637"/>
                <a:gd name="connsiteY2" fmla="*/ 217667 h 218946"/>
                <a:gd name="connsiteX3" fmla="*/ 101618 w 118637"/>
                <a:gd name="connsiteY3" fmla="*/ 177980 h 218946"/>
                <a:gd name="connsiteX4" fmla="*/ 112731 w 118637"/>
                <a:gd name="connsiteY4" fmla="*/ 104955 h 218946"/>
                <a:gd name="connsiteX5" fmla="*/ 18 w 118637"/>
                <a:gd name="connsiteY5" fmla="*/ 180 h 21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637" h="218946">
                  <a:moveTo>
                    <a:pt x="18" y="180"/>
                  </a:moveTo>
                  <a:cubicBezTo>
                    <a:pt x="-1569" y="4678"/>
                    <a:pt x="96856" y="95694"/>
                    <a:pt x="103206" y="131942"/>
                  </a:cubicBezTo>
                  <a:cubicBezTo>
                    <a:pt x="109556" y="168190"/>
                    <a:pt x="38383" y="209994"/>
                    <a:pt x="38118" y="217667"/>
                  </a:cubicBezTo>
                  <a:cubicBezTo>
                    <a:pt x="37853" y="225340"/>
                    <a:pt x="89183" y="196765"/>
                    <a:pt x="101618" y="177980"/>
                  </a:cubicBezTo>
                  <a:cubicBezTo>
                    <a:pt x="114053" y="159195"/>
                    <a:pt x="126225" y="133530"/>
                    <a:pt x="112731" y="104955"/>
                  </a:cubicBezTo>
                  <a:cubicBezTo>
                    <a:pt x="99237" y="76380"/>
                    <a:pt x="1605" y="-4318"/>
                    <a:pt x="18" y="1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40A84F92-DBF8-40CF-AF56-5A73561D168A}"/>
                </a:ext>
              </a:extLst>
            </p:cNvPr>
            <p:cNvSpPr/>
            <p:nvPr/>
          </p:nvSpPr>
          <p:spPr>
            <a:xfrm>
              <a:off x="4754854" y="4178148"/>
              <a:ext cx="88660" cy="366895"/>
            </a:xfrm>
            <a:custGeom>
              <a:avLst/>
              <a:gdLst>
                <a:gd name="connsiteX0" fmla="*/ 88609 w 88660"/>
                <a:gd name="connsiteY0" fmla="*/ 152 h 366895"/>
                <a:gd name="connsiteX1" fmla="*/ 6059 w 88660"/>
                <a:gd name="connsiteY1" fmla="*/ 108102 h 366895"/>
                <a:gd name="connsiteX2" fmla="*/ 12409 w 88660"/>
                <a:gd name="connsiteY2" fmla="*/ 282727 h 366895"/>
                <a:gd name="connsiteX3" fmla="*/ 61621 w 88660"/>
                <a:gd name="connsiteY3" fmla="*/ 366865 h 366895"/>
                <a:gd name="connsiteX4" fmla="*/ 12409 w 88660"/>
                <a:gd name="connsiteY4" fmla="*/ 274790 h 366895"/>
                <a:gd name="connsiteX5" fmla="*/ 18759 w 88660"/>
                <a:gd name="connsiteY5" fmla="*/ 89052 h 366895"/>
                <a:gd name="connsiteX6" fmla="*/ 88609 w 88660"/>
                <a:gd name="connsiteY6" fmla="*/ 152 h 36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660" h="366895">
                  <a:moveTo>
                    <a:pt x="88609" y="152"/>
                  </a:moveTo>
                  <a:cubicBezTo>
                    <a:pt x="86492" y="3327"/>
                    <a:pt x="18759" y="61006"/>
                    <a:pt x="6059" y="108102"/>
                  </a:cubicBezTo>
                  <a:cubicBezTo>
                    <a:pt x="-6641" y="155198"/>
                    <a:pt x="3149" y="239600"/>
                    <a:pt x="12409" y="282727"/>
                  </a:cubicBezTo>
                  <a:cubicBezTo>
                    <a:pt x="21669" y="325854"/>
                    <a:pt x="61621" y="368188"/>
                    <a:pt x="61621" y="366865"/>
                  </a:cubicBezTo>
                  <a:cubicBezTo>
                    <a:pt x="61621" y="365542"/>
                    <a:pt x="19553" y="321092"/>
                    <a:pt x="12409" y="274790"/>
                  </a:cubicBezTo>
                  <a:cubicBezTo>
                    <a:pt x="5265" y="228488"/>
                    <a:pt x="10028" y="134296"/>
                    <a:pt x="18759" y="89052"/>
                  </a:cubicBezTo>
                  <a:cubicBezTo>
                    <a:pt x="27490" y="43808"/>
                    <a:pt x="90726" y="-3023"/>
                    <a:pt x="88609" y="1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7DC6249F-CB30-4DDB-99E1-EDCAE6414B22}"/>
                </a:ext>
              </a:extLst>
            </p:cNvPr>
            <p:cNvSpPr/>
            <p:nvPr/>
          </p:nvSpPr>
          <p:spPr>
            <a:xfrm>
              <a:off x="4640263" y="4434261"/>
              <a:ext cx="54419" cy="185578"/>
            </a:xfrm>
            <a:custGeom>
              <a:avLst/>
              <a:gdLst>
                <a:gd name="connsiteX0" fmla="*/ 34925 w 54419"/>
                <a:gd name="connsiteY0" fmla="*/ 1214 h 185578"/>
                <a:gd name="connsiteX1" fmla="*/ 42862 w 54419"/>
                <a:gd name="connsiteY1" fmla="*/ 167902 h 185578"/>
                <a:gd name="connsiteX2" fmla="*/ 52387 w 54419"/>
                <a:gd name="connsiteY2" fmla="*/ 172664 h 185578"/>
                <a:gd name="connsiteX3" fmla="*/ 0 w 54419"/>
                <a:gd name="connsiteY3" fmla="*/ 96464 h 185578"/>
                <a:gd name="connsiteX4" fmla="*/ 34925 w 54419"/>
                <a:gd name="connsiteY4" fmla="*/ 1214 h 18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19" h="185578">
                  <a:moveTo>
                    <a:pt x="34925" y="1214"/>
                  </a:moveTo>
                  <a:cubicBezTo>
                    <a:pt x="42069" y="13120"/>
                    <a:pt x="39952" y="139327"/>
                    <a:pt x="42862" y="167902"/>
                  </a:cubicBezTo>
                  <a:cubicBezTo>
                    <a:pt x="45772" y="196477"/>
                    <a:pt x="59531" y="184570"/>
                    <a:pt x="52387" y="172664"/>
                  </a:cubicBezTo>
                  <a:cubicBezTo>
                    <a:pt x="45243" y="160758"/>
                    <a:pt x="0" y="124774"/>
                    <a:pt x="0" y="96464"/>
                  </a:cubicBezTo>
                  <a:cubicBezTo>
                    <a:pt x="0" y="68154"/>
                    <a:pt x="27781" y="-10692"/>
                    <a:pt x="34925" y="12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B2FB8256-4354-4AB1-9DAA-0AC8608E6907}"/>
                </a:ext>
              </a:extLst>
            </p:cNvPr>
            <p:cNvSpPr/>
            <p:nvPr/>
          </p:nvSpPr>
          <p:spPr>
            <a:xfrm>
              <a:off x="4525912" y="4402347"/>
              <a:ext cx="146143" cy="303048"/>
            </a:xfrm>
            <a:custGeom>
              <a:avLst/>
              <a:gdLst>
                <a:gd name="connsiteX0" fmla="*/ 146101 w 146143"/>
                <a:gd name="connsiteY0" fmla="*/ 1378 h 303048"/>
                <a:gd name="connsiteX1" fmla="*/ 63551 w 146143"/>
                <a:gd name="connsiteY1" fmla="*/ 107741 h 303048"/>
                <a:gd name="connsiteX2" fmla="*/ 82601 w 146143"/>
                <a:gd name="connsiteY2" fmla="*/ 199816 h 303048"/>
                <a:gd name="connsiteX3" fmla="*/ 51 w 146143"/>
                <a:gd name="connsiteY3" fmla="*/ 303003 h 303048"/>
                <a:gd name="connsiteX4" fmla="*/ 69901 w 146143"/>
                <a:gd name="connsiteY4" fmla="*/ 187116 h 303048"/>
                <a:gd name="connsiteX5" fmla="*/ 50851 w 146143"/>
                <a:gd name="connsiteY5" fmla="*/ 122028 h 303048"/>
                <a:gd name="connsiteX6" fmla="*/ 74663 w 146143"/>
                <a:gd name="connsiteY6" fmla="*/ 52178 h 303048"/>
                <a:gd name="connsiteX7" fmla="*/ 146101 w 146143"/>
                <a:gd name="connsiteY7" fmla="*/ 1378 h 30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143" h="303048">
                  <a:moveTo>
                    <a:pt x="146101" y="1378"/>
                  </a:moveTo>
                  <a:cubicBezTo>
                    <a:pt x="144249" y="10638"/>
                    <a:pt x="74134" y="74668"/>
                    <a:pt x="63551" y="107741"/>
                  </a:cubicBezTo>
                  <a:cubicBezTo>
                    <a:pt x="52968" y="140814"/>
                    <a:pt x="93184" y="167272"/>
                    <a:pt x="82601" y="199816"/>
                  </a:cubicBezTo>
                  <a:cubicBezTo>
                    <a:pt x="72018" y="232360"/>
                    <a:pt x="2168" y="305120"/>
                    <a:pt x="51" y="303003"/>
                  </a:cubicBezTo>
                  <a:cubicBezTo>
                    <a:pt x="-2066" y="300886"/>
                    <a:pt x="61434" y="217279"/>
                    <a:pt x="69901" y="187116"/>
                  </a:cubicBezTo>
                  <a:cubicBezTo>
                    <a:pt x="78368" y="156954"/>
                    <a:pt x="50057" y="144518"/>
                    <a:pt x="50851" y="122028"/>
                  </a:cubicBezTo>
                  <a:cubicBezTo>
                    <a:pt x="51645" y="99538"/>
                    <a:pt x="61169" y="72551"/>
                    <a:pt x="74663" y="52178"/>
                  </a:cubicBezTo>
                  <a:cubicBezTo>
                    <a:pt x="88157" y="31805"/>
                    <a:pt x="147953" y="-7882"/>
                    <a:pt x="146101" y="1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CC4DD42C-E798-4E7B-BCA0-C852E8AA3BE5}"/>
                </a:ext>
              </a:extLst>
            </p:cNvPr>
            <p:cNvSpPr/>
            <p:nvPr/>
          </p:nvSpPr>
          <p:spPr>
            <a:xfrm>
              <a:off x="4500488" y="4022411"/>
              <a:ext cx="141239" cy="160846"/>
            </a:xfrm>
            <a:custGeom>
              <a:avLst/>
              <a:gdLst>
                <a:gd name="connsiteX0" fmla="*/ 75 w 141239"/>
                <a:gd name="connsiteY0" fmla="*/ 314 h 160846"/>
                <a:gd name="connsiteX1" fmla="*/ 130250 w 141239"/>
                <a:gd name="connsiteY1" fmla="*/ 57464 h 160846"/>
                <a:gd name="connsiteX2" fmla="*/ 131837 w 141239"/>
                <a:gd name="connsiteY2" fmla="*/ 160652 h 160846"/>
                <a:gd name="connsiteX3" fmla="*/ 111200 w 141239"/>
                <a:gd name="connsiteY3" fmla="*/ 81277 h 160846"/>
                <a:gd name="connsiteX4" fmla="*/ 75 w 141239"/>
                <a:gd name="connsiteY4" fmla="*/ 314 h 16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39" h="160846">
                  <a:moveTo>
                    <a:pt x="75" y="314"/>
                  </a:moveTo>
                  <a:cubicBezTo>
                    <a:pt x="3250" y="-3655"/>
                    <a:pt x="108290" y="30741"/>
                    <a:pt x="130250" y="57464"/>
                  </a:cubicBezTo>
                  <a:cubicBezTo>
                    <a:pt x="152210" y="84187"/>
                    <a:pt x="135012" y="156683"/>
                    <a:pt x="131837" y="160652"/>
                  </a:cubicBezTo>
                  <a:cubicBezTo>
                    <a:pt x="128662" y="164621"/>
                    <a:pt x="127869" y="106942"/>
                    <a:pt x="111200" y="81277"/>
                  </a:cubicBezTo>
                  <a:cubicBezTo>
                    <a:pt x="94531" y="55612"/>
                    <a:pt x="-3100" y="4283"/>
                    <a:pt x="75" y="3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6560AD69-BA5A-422B-8634-610C03097542}"/>
                </a:ext>
              </a:extLst>
            </p:cNvPr>
            <p:cNvSpPr/>
            <p:nvPr/>
          </p:nvSpPr>
          <p:spPr>
            <a:xfrm>
              <a:off x="4444626" y="3821408"/>
              <a:ext cx="131339" cy="311094"/>
            </a:xfrm>
            <a:custGeom>
              <a:avLst/>
              <a:gdLst>
                <a:gd name="connsiteX0" fmla="*/ 25774 w 131339"/>
                <a:gd name="connsiteY0" fmla="*/ 1292 h 311094"/>
                <a:gd name="connsiteX1" fmla="*/ 30537 w 131339"/>
                <a:gd name="connsiteY1" fmla="*/ 171155 h 311094"/>
                <a:gd name="connsiteX2" fmla="*/ 106737 w 131339"/>
                <a:gd name="connsiteY2" fmla="*/ 274342 h 311094"/>
                <a:gd name="connsiteX3" fmla="*/ 127374 w 131339"/>
                <a:gd name="connsiteY3" fmla="*/ 310855 h 311094"/>
                <a:gd name="connsiteX4" fmla="*/ 36887 w 131339"/>
                <a:gd name="connsiteY4" fmla="*/ 260055 h 311094"/>
                <a:gd name="connsiteX5" fmla="*/ 374 w 131339"/>
                <a:gd name="connsiteY5" fmla="*/ 237830 h 311094"/>
                <a:gd name="connsiteX6" fmla="*/ 17837 w 131339"/>
                <a:gd name="connsiteY6" fmla="*/ 99717 h 311094"/>
                <a:gd name="connsiteX7" fmla="*/ 25774 w 131339"/>
                <a:gd name="connsiteY7" fmla="*/ 1292 h 31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339" h="311094">
                  <a:moveTo>
                    <a:pt x="25774" y="1292"/>
                  </a:moveTo>
                  <a:cubicBezTo>
                    <a:pt x="27891" y="13198"/>
                    <a:pt x="17043" y="125647"/>
                    <a:pt x="30537" y="171155"/>
                  </a:cubicBezTo>
                  <a:cubicBezTo>
                    <a:pt x="44031" y="216663"/>
                    <a:pt x="90598" y="251059"/>
                    <a:pt x="106737" y="274342"/>
                  </a:cubicBezTo>
                  <a:cubicBezTo>
                    <a:pt x="122876" y="297625"/>
                    <a:pt x="139016" y="313236"/>
                    <a:pt x="127374" y="310855"/>
                  </a:cubicBezTo>
                  <a:cubicBezTo>
                    <a:pt x="115732" y="308474"/>
                    <a:pt x="58054" y="272226"/>
                    <a:pt x="36887" y="260055"/>
                  </a:cubicBezTo>
                  <a:cubicBezTo>
                    <a:pt x="15720" y="247884"/>
                    <a:pt x="3549" y="264553"/>
                    <a:pt x="374" y="237830"/>
                  </a:cubicBezTo>
                  <a:cubicBezTo>
                    <a:pt x="-2801" y="211107"/>
                    <a:pt x="15191" y="136759"/>
                    <a:pt x="17837" y="99717"/>
                  </a:cubicBezTo>
                  <a:cubicBezTo>
                    <a:pt x="20483" y="62675"/>
                    <a:pt x="23657" y="-10614"/>
                    <a:pt x="25774" y="12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5695848A-08FA-408A-83F0-D3E0BE11A0F8}"/>
                </a:ext>
              </a:extLst>
            </p:cNvPr>
            <p:cNvSpPr/>
            <p:nvPr/>
          </p:nvSpPr>
          <p:spPr>
            <a:xfrm>
              <a:off x="4094160" y="4019492"/>
              <a:ext cx="413007" cy="98841"/>
            </a:xfrm>
            <a:custGeom>
              <a:avLst/>
              <a:gdLst>
                <a:gd name="connsiteX0" fmla="*/ 412753 w 413007"/>
                <a:gd name="connsiteY0" fmla="*/ 98483 h 98841"/>
                <a:gd name="connsiteX1" fmla="*/ 314328 w 413007"/>
                <a:gd name="connsiteY1" fmla="*/ 55621 h 98841"/>
                <a:gd name="connsiteX2" fmla="*/ 215903 w 413007"/>
                <a:gd name="connsiteY2" fmla="*/ 22283 h 98841"/>
                <a:gd name="connsiteX3" fmla="*/ 165103 w 413007"/>
                <a:gd name="connsiteY3" fmla="*/ 33396 h 98841"/>
                <a:gd name="connsiteX4" fmla="*/ 3 w 413007"/>
                <a:gd name="connsiteY4" fmla="*/ 58 h 98841"/>
                <a:gd name="connsiteX5" fmla="*/ 169865 w 413007"/>
                <a:gd name="connsiteY5" fmla="*/ 25458 h 98841"/>
                <a:gd name="connsiteX6" fmla="*/ 284165 w 413007"/>
                <a:gd name="connsiteY6" fmla="*/ 30221 h 98841"/>
                <a:gd name="connsiteX7" fmla="*/ 412753 w 413007"/>
                <a:gd name="connsiteY7" fmla="*/ 98483 h 9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007" h="98841">
                  <a:moveTo>
                    <a:pt x="412753" y="98483"/>
                  </a:moveTo>
                  <a:cubicBezTo>
                    <a:pt x="417780" y="102716"/>
                    <a:pt x="347136" y="68321"/>
                    <a:pt x="314328" y="55621"/>
                  </a:cubicBezTo>
                  <a:cubicBezTo>
                    <a:pt x="281520" y="42921"/>
                    <a:pt x="240774" y="25987"/>
                    <a:pt x="215903" y="22283"/>
                  </a:cubicBezTo>
                  <a:cubicBezTo>
                    <a:pt x="191032" y="18579"/>
                    <a:pt x="201086" y="37100"/>
                    <a:pt x="165103" y="33396"/>
                  </a:cubicBezTo>
                  <a:cubicBezTo>
                    <a:pt x="129120" y="29692"/>
                    <a:pt x="-791" y="1381"/>
                    <a:pt x="3" y="58"/>
                  </a:cubicBezTo>
                  <a:cubicBezTo>
                    <a:pt x="797" y="-1265"/>
                    <a:pt x="122505" y="20431"/>
                    <a:pt x="169865" y="25458"/>
                  </a:cubicBezTo>
                  <a:cubicBezTo>
                    <a:pt x="217225" y="30485"/>
                    <a:pt x="247652" y="19902"/>
                    <a:pt x="284165" y="30221"/>
                  </a:cubicBezTo>
                  <a:cubicBezTo>
                    <a:pt x="320678" y="40540"/>
                    <a:pt x="407726" y="94250"/>
                    <a:pt x="412753" y="984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4F61B3CF-6FAC-4E1B-B8BC-109C9E5A1E6B}"/>
                </a:ext>
              </a:extLst>
            </p:cNvPr>
            <p:cNvSpPr/>
            <p:nvPr/>
          </p:nvSpPr>
          <p:spPr>
            <a:xfrm>
              <a:off x="3796763" y="4020995"/>
              <a:ext cx="319877" cy="31552"/>
            </a:xfrm>
            <a:custGeom>
              <a:avLst/>
              <a:gdLst>
                <a:gd name="connsiteX0" fmla="*/ 319625 w 319877"/>
                <a:gd name="connsiteY0" fmla="*/ 143 h 31552"/>
                <a:gd name="connsiteX1" fmla="*/ 173575 w 319877"/>
                <a:gd name="connsiteY1" fmla="*/ 16018 h 31552"/>
                <a:gd name="connsiteX2" fmla="*/ 97375 w 319877"/>
                <a:gd name="connsiteY2" fmla="*/ 6493 h 31552"/>
                <a:gd name="connsiteX3" fmla="*/ 32287 w 319877"/>
                <a:gd name="connsiteY3" fmla="*/ 9668 h 31552"/>
                <a:gd name="connsiteX4" fmla="*/ 5300 w 319877"/>
                <a:gd name="connsiteY4" fmla="*/ 30305 h 31552"/>
                <a:gd name="connsiteX5" fmla="*/ 135475 w 319877"/>
                <a:gd name="connsiteY5" fmla="*/ 27130 h 31552"/>
                <a:gd name="connsiteX6" fmla="*/ 319625 w 319877"/>
                <a:gd name="connsiteY6" fmla="*/ 143 h 3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877" h="31552">
                  <a:moveTo>
                    <a:pt x="319625" y="143"/>
                  </a:moveTo>
                  <a:cubicBezTo>
                    <a:pt x="325975" y="-1709"/>
                    <a:pt x="210617" y="14960"/>
                    <a:pt x="173575" y="16018"/>
                  </a:cubicBezTo>
                  <a:cubicBezTo>
                    <a:pt x="136533" y="17076"/>
                    <a:pt x="120923" y="7551"/>
                    <a:pt x="97375" y="6493"/>
                  </a:cubicBezTo>
                  <a:cubicBezTo>
                    <a:pt x="73827" y="5435"/>
                    <a:pt x="47633" y="5699"/>
                    <a:pt x="32287" y="9668"/>
                  </a:cubicBezTo>
                  <a:cubicBezTo>
                    <a:pt x="16941" y="13637"/>
                    <a:pt x="-11898" y="27395"/>
                    <a:pt x="5300" y="30305"/>
                  </a:cubicBezTo>
                  <a:cubicBezTo>
                    <a:pt x="22498" y="33215"/>
                    <a:pt x="87321" y="30569"/>
                    <a:pt x="135475" y="27130"/>
                  </a:cubicBezTo>
                  <a:cubicBezTo>
                    <a:pt x="183629" y="23691"/>
                    <a:pt x="313275" y="1995"/>
                    <a:pt x="319625" y="1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24AC1348-4879-48FE-AB35-D59360F9549B}"/>
                </a:ext>
              </a:extLst>
            </p:cNvPr>
            <p:cNvSpPr/>
            <p:nvPr/>
          </p:nvSpPr>
          <p:spPr>
            <a:xfrm>
              <a:off x="3662330" y="3976534"/>
              <a:ext cx="169968" cy="83439"/>
            </a:xfrm>
            <a:custGeom>
              <a:avLst/>
              <a:gdLst>
                <a:gd name="connsiteX0" fmla="*/ 33 w 169968"/>
                <a:gd name="connsiteY0" fmla="*/ 154 h 83439"/>
                <a:gd name="connsiteX1" fmla="*/ 101633 w 169968"/>
                <a:gd name="connsiteY1" fmla="*/ 79529 h 83439"/>
                <a:gd name="connsiteX2" fmla="*/ 169895 w 169968"/>
                <a:gd name="connsiteY2" fmla="*/ 70004 h 83439"/>
                <a:gd name="connsiteX3" fmla="*/ 112745 w 169968"/>
                <a:gd name="connsiteY3" fmla="*/ 58891 h 83439"/>
                <a:gd name="connsiteX4" fmla="*/ 33 w 169968"/>
                <a:gd name="connsiteY4" fmla="*/ 154 h 8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68" h="83439">
                  <a:moveTo>
                    <a:pt x="33" y="154"/>
                  </a:moveTo>
                  <a:cubicBezTo>
                    <a:pt x="-1819" y="3594"/>
                    <a:pt x="73323" y="67887"/>
                    <a:pt x="101633" y="79529"/>
                  </a:cubicBezTo>
                  <a:cubicBezTo>
                    <a:pt x="129943" y="91171"/>
                    <a:pt x="168043" y="73444"/>
                    <a:pt x="169895" y="70004"/>
                  </a:cubicBezTo>
                  <a:cubicBezTo>
                    <a:pt x="171747" y="66564"/>
                    <a:pt x="138409" y="66035"/>
                    <a:pt x="112745" y="58891"/>
                  </a:cubicBezTo>
                  <a:cubicBezTo>
                    <a:pt x="87081" y="51747"/>
                    <a:pt x="1885" y="-3286"/>
                    <a:pt x="33" y="1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104D2C78-DEF2-40E0-9302-3BF46407CEE4}"/>
                </a:ext>
              </a:extLst>
            </p:cNvPr>
            <p:cNvSpPr/>
            <p:nvPr/>
          </p:nvSpPr>
          <p:spPr>
            <a:xfrm>
              <a:off x="3581388" y="3986212"/>
              <a:ext cx="162548" cy="117554"/>
            </a:xfrm>
            <a:custGeom>
              <a:avLst/>
              <a:gdLst>
                <a:gd name="connsiteX0" fmla="*/ 96850 w 162548"/>
                <a:gd name="connsiteY0" fmla="*/ 1 h 117554"/>
                <a:gd name="connsiteX1" fmla="*/ 104787 w 162548"/>
                <a:gd name="connsiteY1" fmla="*/ 69851 h 117554"/>
                <a:gd name="connsiteX2" fmla="*/ 161937 w 162548"/>
                <a:gd name="connsiteY2" fmla="*/ 117476 h 117554"/>
                <a:gd name="connsiteX3" fmla="*/ 63512 w 162548"/>
                <a:gd name="connsiteY3" fmla="*/ 79376 h 117554"/>
                <a:gd name="connsiteX4" fmla="*/ 12 w 162548"/>
                <a:gd name="connsiteY4" fmla="*/ 15876 h 117554"/>
                <a:gd name="connsiteX5" fmla="*/ 68275 w 162548"/>
                <a:gd name="connsiteY5" fmla="*/ 69851 h 117554"/>
                <a:gd name="connsiteX6" fmla="*/ 98437 w 162548"/>
                <a:gd name="connsiteY6" fmla="*/ 71438 h 117554"/>
                <a:gd name="connsiteX7" fmla="*/ 96850 w 162548"/>
                <a:gd name="connsiteY7" fmla="*/ 1 h 11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548" h="117554">
                  <a:moveTo>
                    <a:pt x="96850" y="1"/>
                  </a:moveTo>
                  <a:cubicBezTo>
                    <a:pt x="97908" y="-264"/>
                    <a:pt x="93939" y="50272"/>
                    <a:pt x="104787" y="69851"/>
                  </a:cubicBezTo>
                  <a:cubicBezTo>
                    <a:pt x="115635" y="89430"/>
                    <a:pt x="168816" y="115889"/>
                    <a:pt x="161937" y="117476"/>
                  </a:cubicBezTo>
                  <a:cubicBezTo>
                    <a:pt x="155058" y="119063"/>
                    <a:pt x="90499" y="96309"/>
                    <a:pt x="63512" y="79376"/>
                  </a:cubicBezTo>
                  <a:cubicBezTo>
                    <a:pt x="36524" y="62443"/>
                    <a:pt x="-782" y="17463"/>
                    <a:pt x="12" y="15876"/>
                  </a:cubicBezTo>
                  <a:cubicBezTo>
                    <a:pt x="806" y="14289"/>
                    <a:pt x="51871" y="60591"/>
                    <a:pt x="68275" y="69851"/>
                  </a:cubicBezTo>
                  <a:cubicBezTo>
                    <a:pt x="84679" y="79111"/>
                    <a:pt x="96056" y="79904"/>
                    <a:pt x="98437" y="71438"/>
                  </a:cubicBezTo>
                  <a:cubicBezTo>
                    <a:pt x="100818" y="62972"/>
                    <a:pt x="95792" y="266"/>
                    <a:pt x="9685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6437D514-81BE-4E70-A778-6C1AD63A6BE1}"/>
                </a:ext>
              </a:extLst>
            </p:cNvPr>
            <p:cNvSpPr/>
            <p:nvPr/>
          </p:nvSpPr>
          <p:spPr>
            <a:xfrm>
              <a:off x="3519247" y="4013776"/>
              <a:ext cx="122071" cy="113879"/>
            </a:xfrm>
            <a:custGeom>
              <a:avLst/>
              <a:gdLst>
                <a:gd name="connsiteX0" fmla="*/ 19291 w 122071"/>
                <a:gd name="connsiteY0" fmla="*/ 1012 h 113879"/>
                <a:gd name="connsiteX1" fmla="*/ 120891 w 122071"/>
                <a:gd name="connsiteY1" fmla="*/ 110549 h 113879"/>
                <a:gd name="connsiteX2" fmla="*/ 70091 w 122071"/>
                <a:gd name="connsiteY2" fmla="*/ 83562 h 113879"/>
                <a:gd name="connsiteX3" fmla="*/ 241 w 122071"/>
                <a:gd name="connsiteY3" fmla="*/ 62924 h 113879"/>
                <a:gd name="connsiteX4" fmla="*/ 46278 w 122071"/>
                <a:gd name="connsiteY4" fmla="*/ 54987 h 113879"/>
                <a:gd name="connsiteX5" fmla="*/ 19291 w 122071"/>
                <a:gd name="connsiteY5" fmla="*/ 1012 h 11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71" h="113879">
                  <a:moveTo>
                    <a:pt x="19291" y="1012"/>
                  </a:moveTo>
                  <a:cubicBezTo>
                    <a:pt x="31726" y="10272"/>
                    <a:pt x="112424" y="96791"/>
                    <a:pt x="120891" y="110549"/>
                  </a:cubicBezTo>
                  <a:cubicBezTo>
                    <a:pt x="129358" y="124307"/>
                    <a:pt x="90199" y="91499"/>
                    <a:pt x="70091" y="83562"/>
                  </a:cubicBezTo>
                  <a:cubicBezTo>
                    <a:pt x="49983" y="75625"/>
                    <a:pt x="4210" y="67686"/>
                    <a:pt x="241" y="62924"/>
                  </a:cubicBezTo>
                  <a:cubicBezTo>
                    <a:pt x="-3728" y="58162"/>
                    <a:pt x="42574" y="61072"/>
                    <a:pt x="46278" y="54987"/>
                  </a:cubicBezTo>
                  <a:cubicBezTo>
                    <a:pt x="49982" y="48902"/>
                    <a:pt x="6856" y="-8248"/>
                    <a:pt x="19291" y="10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94F8624C-7E57-43A3-87E3-C95447A9E3A2}"/>
                </a:ext>
              </a:extLst>
            </p:cNvPr>
            <p:cNvSpPr/>
            <p:nvPr/>
          </p:nvSpPr>
          <p:spPr>
            <a:xfrm>
              <a:off x="3458910" y="4094145"/>
              <a:ext cx="143499" cy="60377"/>
            </a:xfrm>
            <a:custGeom>
              <a:avLst/>
              <a:gdLst>
                <a:gd name="connsiteX0" fmla="*/ 253 w 143499"/>
                <a:gd name="connsiteY0" fmla="*/ 18 h 60377"/>
                <a:gd name="connsiteX1" fmla="*/ 130428 w 143499"/>
                <a:gd name="connsiteY1" fmla="*/ 38118 h 60377"/>
                <a:gd name="connsiteX2" fmla="*/ 135190 w 143499"/>
                <a:gd name="connsiteY2" fmla="*/ 60343 h 60377"/>
                <a:gd name="connsiteX3" fmla="*/ 97090 w 143499"/>
                <a:gd name="connsiteY3" fmla="*/ 33355 h 60377"/>
                <a:gd name="connsiteX4" fmla="*/ 253 w 143499"/>
                <a:gd name="connsiteY4" fmla="*/ 18 h 6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99" h="60377">
                  <a:moveTo>
                    <a:pt x="253" y="18"/>
                  </a:moveTo>
                  <a:cubicBezTo>
                    <a:pt x="5809" y="812"/>
                    <a:pt x="107939" y="28064"/>
                    <a:pt x="130428" y="38118"/>
                  </a:cubicBezTo>
                  <a:cubicBezTo>
                    <a:pt x="152918" y="48172"/>
                    <a:pt x="140746" y="61137"/>
                    <a:pt x="135190" y="60343"/>
                  </a:cubicBezTo>
                  <a:cubicBezTo>
                    <a:pt x="129634" y="59549"/>
                    <a:pt x="111907" y="41822"/>
                    <a:pt x="97090" y="33355"/>
                  </a:cubicBezTo>
                  <a:cubicBezTo>
                    <a:pt x="82273" y="24888"/>
                    <a:pt x="-5303" y="-776"/>
                    <a:pt x="253" y="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3EAC6B4D-CE8D-4C53-BA16-B04C5C0AF0B8}"/>
                </a:ext>
              </a:extLst>
            </p:cNvPr>
            <p:cNvSpPr/>
            <p:nvPr/>
          </p:nvSpPr>
          <p:spPr>
            <a:xfrm>
              <a:off x="3427756" y="4111616"/>
              <a:ext cx="128513" cy="71455"/>
            </a:xfrm>
            <a:custGeom>
              <a:avLst/>
              <a:gdLst>
                <a:gd name="connsiteX0" fmla="*/ 128244 w 128513"/>
                <a:gd name="connsiteY0" fmla="*/ 71447 h 71455"/>
                <a:gd name="connsiteX1" fmla="*/ 26644 w 128513"/>
                <a:gd name="connsiteY1" fmla="*/ 34934 h 71455"/>
                <a:gd name="connsiteX2" fmla="*/ 1244 w 128513"/>
                <a:gd name="connsiteY2" fmla="*/ 9 h 71455"/>
                <a:gd name="connsiteX3" fmla="*/ 55219 w 128513"/>
                <a:gd name="connsiteY3" fmla="*/ 31759 h 71455"/>
                <a:gd name="connsiteX4" fmla="*/ 128244 w 128513"/>
                <a:gd name="connsiteY4" fmla="*/ 71447 h 7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13" h="71455">
                  <a:moveTo>
                    <a:pt x="128244" y="71447"/>
                  </a:moveTo>
                  <a:cubicBezTo>
                    <a:pt x="123481" y="71976"/>
                    <a:pt x="47811" y="46840"/>
                    <a:pt x="26644" y="34934"/>
                  </a:cubicBezTo>
                  <a:cubicBezTo>
                    <a:pt x="5477" y="23028"/>
                    <a:pt x="-3519" y="538"/>
                    <a:pt x="1244" y="9"/>
                  </a:cubicBezTo>
                  <a:cubicBezTo>
                    <a:pt x="6006" y="-520"/>
                    <a:pt x="37227" y="21440"/>
                    <a:pt x="55219" y="31759"/>
                  </a:cubicBezTo>
                  <a:cubicBezTo>
                    <a:pt x="73211" y="42078"/>
                    <a:pt x="133007" y="70918"/>
                    <a:pt x="128244" y="714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3B674727-9C70-4118-9438-18DCB1E055A0}"/>
                </a:ext>
              </a:extLst>
            </p:cNvPr>
            <p:cNvSpPr/>
            <p:nvPr/>
          </p:nvSpPr>
          <p:spPr>
            <a:xfrm>
              <a:off x="3405188" y="4146550"/>
              <a:ext cx="42872" cy="60891"/>
            </a:xfrm>
            <a:custGeom>
              <a:avLst/>
              <a:gdLst>
                <a:gd name="connsiteX0" fmla="*/ 0 w 42872"/>
                <a:gd name="connsiteY0" fmla="*/ 0 h 60891"/>
                <a:gd name="connsiteX1" fmla="*/ 42862 w 42872"/>
                <a:gd name="connsiteY1" fmla="*/ 60325 h 60891"/>
                <a:gd name="connsiteX2" fmla="*/ 0 w 42872"/>
                <a:gd name="connsiteY2" fmla="*/ 0 h 6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72" h="60891">
                  <a:moveTo>
                    <a:pt x="0" y="0"/>
                  </a:moveTo>
                  <a:cubicBezTo>
                    <a:pt x="0" y="0"/>
                    <a:pt x="42068" y="52917"/>
                    <a:pt x="42862" y="60325"/>
                  </a:cubicBezTo>
                  <a:cubicBezTo>
                    <a:pt x="43656" y="677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6D86158E-39D0-4EE7-95D7-6219E8F9C354}"/>
                </a:ext>
              </a:extLst>
            </p:cNvPr>
            <p:cNvSpPr/>
            <p:nvPr/>
          </p:nvSpPr>
          <p:spPr>
            <a:xfrm>
              <a:off x="3236636" y="3365474"/>
              <a:ext cx="227335" cy="955563"/>
            </a:xfrm>
            <a:custGeom>
              <a:avLst/>
              <a:gdLst>
                <a:gd name="connsiteX0" fmla="*/ 160614 w 227335"/>
                <a:gd name="connsiteY0" fmla="*/ 26 h 955563"/>
                <a:gd name="connsiteX1" fmla="*/ 163789 w 227335"/>
                <a:gd name="connsiteY1" fmla="*/ 214339 h 955563"/>
                <a:gd name="connsiteX2" fmla="*/ 227289 w 227335"/>
                <a:gd name="connsiteY2" fmla="*/ 352451 h 955563"/>
                <a:gd name="connsiteX3" fmla="*/ 171727 w 227335"/>
                <a:gd name="connsiteY3" fmla="*/ 441351 h 955563"/>
                <a:gd name="connsiteX4" fmla="*/ 47902 w 227335"/>
                <a:gd name="connsiteY4" fmla="*/ 769964 h 955563"/>
                <a:gd name="connsiteX5" fmla="*/ 1864 w 227335"/>
                <a:gd name="connsiteY5" fmla="*/ 904901 h 955563"/>
                <a:gd name="connsiteX6" fmla="*/ 16152 w 227335"/>
                <a:gd name="connsiteY6" fmla="*/ 950939 h 955563"/>
                <a:gd name="connsiteX7" fmla="*/ 81239 w 227335"/>
                <a:gd name="connsiteY7" fmla="*/ 803301 h 955563"/>
                <a:gd name="connsiteX8" fmla="*/ 178077 w 227335"/>
                <a:gd name="connsiteY8" fmla="*/ 417539 h 955563"/>
                <a:gd name="connsiteX9" fmla="*/ 225702 w 227335"/>
                <a:gd name="connsiteY9" fmla="*/ 306414 h 955563"/>
                <a:gd name="connsiteX10" fmla="*/ 197127 w 227335"/>
                <a:gd name="connsiteY10" fmla="*/ 228626 h 955563"/>
                <a:gd name="connsiteX11" fmla="*/ 160614 w 227335"/>
                <a:gd name="connsiteY11" fmla="*/ 26 h 95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335" h="955563">
                  <a:moveTo>
                    <a:pt x="160614" y="26"/>
                  </a:moveTo>
                  <a:cubicBezTo>
                    <a:pt x="155058" y="-2355"/>
                    <a:pt x="152677" y="155602"/>
                    <a:pt x="163789" y="214339"/>
                  </a:cubicBezTo>
                  <a:cubicBezTo>
                    <a:pt x="174901" y="273076"/>
                    <a:pt x="225966" y="314616"/>
                    <a:pt x="227289" y="352451"/>
                  </a:cubicBezTo>
                  <a:cubicBezTo>
                    <a:pt x="228612" y="390286"/>
                    <a:pt x="201625" y="371766"/>
                    <a:pt x="171727" y="441351"/>
                  </a:cubicBezTo>
                  <a:cubicBezTo>
                    <a:pt x="141829" y="510936"/>
                    <a:pt x="76212" y="692706"/>
                    <a:pt x="47902" y="769964"/>
                  </a:cubicBezTo>
                  <a:cubicBezTo>
                    <a:pt x="19591" y="847222"/>
                    <a:pt x="7156" y="874739"/>
                    <a:pt x="1864" y="904901"/>
                  </a:cubicBezTo>
                  <a:cubicBezTo>
                    <a:pt x="-3428" y="935063"/>
                    <a:pt x="2923" y="967872"/>
                    <a:pt x="16152" y="950939"/>
                  </a:cubicBezTo>
                  <a:cubicBezTo>
                    <a:pt x="29381" y="934006"/>
                    <a:pt x="54251" y="892201"/>
                    <a:pt x="81239" y="803301"/>
                  </a:cubicBezTo>
                  <a:cubicBezTo>
                    <a:pt x="108226" y="714401"/>
                    <a:pt x="154000" y="500354"/>
                    <a:pt x="178077" y="417539"/>
                  </a:cubicBezTo>
                  <a:cubicBezTo>
                    <a:pt x="202154" y="334725"/>
                    <a:pt x="222527" y="337899"/>
                    <a:pt x="225702" y="306414"/>
                  </a:cubicBezTo>
                  <a:cubicBezTo>
                    <a:pt x="228877" y="274929"/>
                    <a:pt x="207710" y="275722"/>
                    <a:pt x="197127" y="228626"/>
                  </a:cubicBezTo>
                  <a:cubicBezTo>
                    <a:pt x="186544" y="181530"/>
                    <a:pt x="166170" y="2407"/>
                    <a:pt x="160614" y="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8708667B-9ED3-4B05-BAEB-56B9B08441D0}"/>
                </a:ext>
              </a:extLst>
            </p:cNvPr>
            <p:cNvSpPr/>
            <p:nvPr/>
          </p:nvSpPr>
          <p:spPr>
            <a:xfrm>
              <a:off x="3343433" y="3873017"/>
              <a:ext cx="196860" cy="395978"/>
            </a:xfrm>
            <a:custGeom>
              <a:avLst/>
              <a:gdLst>
                <a:gd name="connsiteX0" fmla="*/ 83980 w 196860"/>
                <a:gd name="connsiteY0" fmla="*/ 395771 h 395978"/>
                <a:gd name="connsiteX1" fmla="*/ 4605 w 196860"/>
                <a:gd name="connsiteY1" fmla="*/ 324333 h 395978"/>
                <a:gd name="connsiteX2" fmla="*/ 115730 w 196860"/>
                <a:gd name="connsiteY2" fmla="*/ 149708 h 395978"/>
                <a:gd name="connsiteX3" fmla="*/ 193517 w 196860"/>
                <a:gd name="connsiteY3" fmla="*/ 3658 h 395978"/>
                <a:gd name="connsiteX4" fmla="*/ 3017 w 196860"/>
                <a:gd name="connsiteY4" fmla="*/ 305283 h 395978"/>
                <a:gd name="connsiteX5" fmla="*/ 83980 w 196860"/>
                <a:gd name="connsiteY5" fmla="*/ 395771 h 39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860" h="395978">
                  <a:moveTo>
                    <a:pt x="83980" y="395771"/>
                  </a:moveTo>
                  <a:cubicBezTo>
                    <a:pt x="84245" y="398946"/>
                    <a:pt x="-687" y="365343"/>
                    <a:pt x="4605" y="324333"/>
                  </a:cubicBezTo>
                  <a:cubicBezTo>
                    <a:pt x="9897" y="283323"/>
                    <a:pt x="84245" y="203154"/>
                    <a:pt x="115730" y="149708"/>
                  </a:cubicBezTo>
                  <a:cubicBezTo>
                    <a:pt x="147215" y="96262"/>
                    <a:pt x="212303" y="-22271"/>
                    <a:pt x="193517" y="3658"/>
                  </a:cubicBezTo>
                  <a:cubicBezTo>
                    <a:pt x="174732" y="29587"/>
                    <a:pt x="24713" y="241254"/>
                    <a:pt x="3017" y="305283"/>
                  </a:cubicBezTo>
                  <a:cubicBezTo>
                    <a:pt x="-18679" y="369312"/>
                    <a:pt x="83715" y="392596"/>
                    <a:pt x="83980" y="3957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4273687A-EE46-4C1B-AD33-883ADC70798D}"/>
                </a:ext>
              </a:extLst>
            </p:cNvPr>
            <p:cNvSpPr/>
            <p:nvPr/>
          </p:nvSpPr>
          <p:spPr>
            <a:xfrm>
              <a:off x="3238088" y="4317617"/>
              <a:ext cx="30585" cy="142155"/>
            </a:xfrm>
            <a:custGeom>
              <a:avLst/>
              <a:gdLst>
                <a:gd name="connsiteX0" fmla="*/ 6762 w 30585"/>
                <a:gd name="connsiteY0" fmla="*/ 383 h 142155"/>
                <a:gd name="connsiteX1" fmla="*/ 30575 w 30585"/>
                <a:gd name="connsiteY1" fmla="*/ 138496 h 142155"/>
                <a:gd name="connsiteX2" fmla="*/ 3587 w 30585"/>
                <a:gd name="connsiteY2" fmla="*/ 97221 h 142155"/>
                <a:gd name="connsiteX3" fmla="*/ 6762 w 30585"/>
                <a:gd name="connsiteY3" fmla="*/ 383 h 14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85" h="142155">
                  <a:moveTo>
                    <a:pt x="6762" y="383"/>
                  </a:moveTo>
                  <a:cubicBezTo>
                    <a:pt x="11260" y="7262"/>
                    <a:pt x="31104" y="122356"/>
                    <a:pt x="30575" y="138496"/>
                  </a:cubicBezTo>
                  <a:cubicBezTo>
                    <a:pt x="30046" y="154636"/>
                    <a:pt x="11260" y="113096"/>
                    <a:pt x="3587" y="97221"/>
                  </a:cubicBezTo>
                  <a:cubicBezTo>
                    <a:pt x="-4086" y="81346"/>
                    <a:pt x="2264" y="-6496"/>
                    <a:pt x="6762" y="3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BE84065B-6FA5-4FD3-A555-DFC514E3DBB7}"/>
                </a:ext>
              </a:extLst>
            </p:cNvPr>
            <p:cNvSpPr/>
            <p:nvPr/>
          </p:nvSpPr>
          <p:spPr>
            <a:xfrm>
              <a:off x="3317889" y="4246260"/>
              <a:ext cx="57325" cy="81459"/>
            </a:xfrm>
            <a:custGeom>
              <a:avLst/>
              <a:gdLst>
                <a:gd name="connsiteX0" fmla="*/ 1574 w 57325"/>
                <a:gd name="connsiteY0" fmla="*/ 303 h 81459"/>
                <a:gd name="connsiteX1" fmla="*/ 57136 w 57325"/>
                <a:gd name="connsiteY1" fmla="*/ 79678 h 81459"/>
                <a:gd name="connsiteX2" fmla="*/ 19036 w 57325"/>
                <a:gd name="connsiteY2" fmla="*/ 52690 h 81459"/>
                <a:gd name="connsiteX3" fmla="*/ 1574 w 57325"/>
                <a:gd name="connsiteY3" fmla="*/ 303 h 8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25" h="81459">
                  <a:moveTo>
                    <a:pt x="1574" y="303"/>
                  </a:moveTo>
                  <a:cubicBezTo>
                    <a:pt x="7924" y="4801"/>
                    <a:pt x="54226" y="70947"/>
                    <a:pt x="57136" y="79678"/>
                  </a:cubicBezTo>
                  <a:cubicBezTo>
                    <a:pt x="60046" y="88409"/>
                    <a:pt x="28561" y="62744"/>
                    <a:pt x="19036" y="52690"/>
                  </a:cubicBezTo>
                  <a:cubicBezTo>
                    <a:pt x="9511" y="42636"/>
                    <a:pt x="-4776" y="-4195"/>
                    <a:pt x="1574" y="3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10D85DE6-E0E7-40BA-8411-17290D64BD0B}"/>
                </a:ext>
              </a:extLst>
            </p:cNvPr>
            <p:cNvSpPr/>
            <p:nvPr/>
          </p:nvSpPr>
          <p:spPr>
            <a:xfrm>
              <a:off x="3267164" y="4294188"/>
              <a:ext cx="62465" cy="165627"/>
            </a:xfrm>
            <a:custGeom>
              <a:avLst/>
              <a:gdLst>
                <a:gd name="connsiteX0" fmla="*/ 44361 w 62465"/>
                <a:gd name="connsiteY0" fmla="*/ 0 h 165627"/>
                <a:gd name="connsiteX1" fmla="*/ 4674 w 62465"/>
                <a:gd name="connsiteY1" fmla="*/ 80962 h 165627"/>
                <a:gd name="connsiteX2" fmla="*/ 6261 w 62465"/>
                <a:gd name="connsiteY2" fmla="*/ 111125 h 165627"/>
                <a:gd name="connsiteX3" fmla="*/ 53886 w 62465"/>
                <a:gd name="connsiteY3" fmla="*/ 130175 h 165627"/>
                <a:gd name="connsiteX4" fmla="*/ 50711 w 62465"/>
                <a:gd name="connsiteY4" fmla="*/ 165100 h 165627"/>
                <a:gd name="connsiteX5" fmla="*/ 61824 w 62465"/>
                <a:gd name="connsiteY5" fmla="*/ 149225 h 165627"/>
                <a:gd name="connsiteX6" fmla="*/ 28486 w 62465"/>
                <a:gd name="connsiteY6" fmla="*/ 122237 h 165627"/>
                <a:gd name="connsiteX7" fmla="*/ 12611 w 62465"/>
                <a:gd name="connsiteY7" fmla="*/ 82550 h 165627"/>
                <a:gd name="connsiteX8" fmla="*/ 44361 w 62465"/>
                <a:gd name="connsiteY8" fmla="*/ 0 h 16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65" h="165627">
                  <a:moveTo>
                    <a:pt x="44361" y="0"/>
                  </a:moveTo>
                  <a:cubicBezTo>
                    <a:pt x="43038" y="-265"/>
                    <a:pt x="11024" y="62441"/>
                    <a:pt x="4674" y="80962"/>
                  </a:cubicBezTo>
                  <a:cubicBezTo>
                    <a:pt x="-1676" y="99483"/>
                    <a:pt x="-1941" y="102923"/>
                    <a:pt x="6261" y="111125"/>
                  </a:cubicBezTo>
                  <a:cubicBezTo>
                    <a:pt x="14463" y="119327"/>
                    <a:pt x="46478" y="121179"/>
                    <a:pt x="53886" y="130175"/>
                  </a:cubicBezTo>
                  <a:cubicBezTo>
                    <a:pt x="61294" y="139171"/>
                    <a:pt x="49388" y="161925"/>
                    <a:pt x="50711" y="165100"/>
                  </a:cubicBezTo>
                  <a:cubicBezTo>
                    <a:pt x="52034" y="168275"/>
                    <a:pt x="65528" y="156369"/>
                    <a:pt x="61824" y="149225"/>
                  </a:cubicBezTo>
                  <a:cubicBezTo>
                    <a:pt x="58120" y="142081"/>
                    <a:pt x="36688" y="133350"/>
                    <a:pt x="28486" y="122237"/>
                  </a:cubicBezTo>
                  <a:cubicBezTo>
                    <a:pt x="20284" y="111125"/>
                    <a:pt x="13669" y="98425"/>
                    <a:pt x="12611" y="82550"/>
                  </a:cubicBezTo>
                  <a:cubicBezTo>
                    <a:pt x="11553" y="66675"/>
                    <a:pt x="45684" y="265"/>
                    <a:pt x="4436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859623DD-FE55-43D3-AD54-0A810EFEB73D}"/>
                </a:ext>
              </a:extLst>
            </p:cNvPr>
            <p:cNvSpPr/>
            <p:nvPr/>
          </p:nvSpPr>
          <p:spPr>
            <a:xfrm>
              <a:off x="3524229" y="3589338"/>
              <a:ext cx="125671" cy="332170"/>
            </a:xfrm>
            <a:custGeom>
              <a:avLst/>
              <a:gdLst>
                <a:gd name="connsiteX0" fmla="*/ 80984 w 125671"/>
                <a:gd name="connsiteY0" fmla="*/ 0 h 332170"/>
                <a:gd name="connsiteX1" fmla="*/ 125434 w 125671"/>
                <a:gd name="connsiteY1" fmla="*/ 82550 h 332170"/>
                <a:gd name="connsiteX2" fmla="*/ 58759 w 125671"/>
                <a:gd name="connsiteY2" fmla="*/ 228600 h 332170"/>
                <a:gd name="connsiteX3" fmla="*/ 21 w 125671"/>
                <a:gd name="connsiteY3" fmla="*/ 331787 h 332170"/>
                <a:gd name="connsiteX4" fmla="*/ 65109 w 125671"/>
                <a:gd name="connsiteY4" fmla="*/ 192087 h 332170"/>
                <a:gd name="connsiteX5" fmla="*/ 74634 w 125671"/>
                <a:gd name="connsiteY5" fmla="*/ 146050 h 332170"/>
                <a:gd name="connsiteX6" fmla="*/ 74634 w 125671"/>
                <a:gd name="connsiteY6" fmla="*/ 96837 h 332170"/>
                <a:gd name="connsiteX7" fmla="*/ 80984 w 125671"/>
                <a:gd name="connsiteY7" fmla="*/ 80962 h 332170"/>
                <a:gd name="connsiteX8" fmla="*/ 80984 w 125671"/>
                <a:gd name="connsiteY8" fmla="*/ 0 h 33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671" h="332170">
                  <a:moveTo>
                    <a:pt x="80984" y="0"/>
                  </a:moveTo>
                  <a:cubicBezTo>
                    <a:pt x="88392" y="265"/>
                    <a:pt x="129138" y="44450"/>
                    <a:pt x="125434" y="82550"/>
                  </a:cubicBezTo>
                  <a:cubicBezTo>
                    <a:pt x="121730" y="120650"/>
                    <a:pt x="79661" y="187061"/>
                    <a:pt x="58759" y="228600"/>
                  </a:cubicBezTo>
                  <a:cubicBezTo>
                    <a:pt x="37857" y="270139"/>
                    <a:pt x="-1037" y="337873"/>
                    <a:pt x="21" y="331787"/>
                  </a:cubicBezTo>
                  <a:cubicBezTo>
                    <a:pt x="1079" y="325702"/>
                    <a:pt x="52674" y="223043"/>
                    <a:pt x="65109" y="192087"/>
                  </a:cubicBezTo>
                  <a:cubicBezTo>
                    <a:pt x="77544" y="161131"/>
                    <a:pt x="73046" y="161925"/>
                    <a:pt x="74634" y="146050"/>
                  </a:cubicBezTo>
                  <a:cubicBezTo>
                    <a:pt x="76221" y="130175"/>
                    <a:pt x="73576" y="107685"/>
                    <a:pt x="74634" y="96837"/>
                  </a:cubicBezTo>
                  <a:cubicBezTo>
                    <a:pt x="75692" y="85989"/>
                    <a:pt x="76222" y="90751"/>
                    <a:pt x="80984" y="80962"/>
                  </a:cubicBezTo>
                  <a:cubicBezTo>
                    <a:pt x="85746" y="71173"/>
                    <a:pt x="73576" y="-265"/>
                    <a:pt x="8098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CBFB7DBF-67BB-4E72-BA9C-B9BAE4E8E7BE}"/>
                </a:ext>
              </a:extLst>
            </p:cNvPr>
            <p:cNvSpPr/>
            <p:nvPr/>
          </p:nvSpPr>
          <p:spPr>
            <a:xfrm>
              <a:off x="3302087" y="3145823"/>
              <a:ext cx="425396" cy="281529"/>
            </a:xfrm>
            <a:custGeom>
              <a:avLst/>
              <a:gdLst>
                <a:gd name="connsiteX0" fmla="*/ 423776 w 425396"/>
                <a:gd name="connsiteY0" fmla="*/ 602 h 281529"/>
                <a:gd name="connsiteX1" fmla="*/ 133263 w 425396"/>
                <a:gd name="connsiteY1" fmla="*/ 84740 h 281529"/>
                <a:gd name="connsiteX2" fmla="*/ 15788 w 425396"/>
                <a:gd name="connsiteY2" fmla="*/ 240315 h 281529"/>
                <a:gd name="connsiteX3" fmla="*/ 6263 w 425396"/>
                <a:gd name="connsiteY3" fmla="*/ 280002 h 281529"/>
                <a:gd name="connsiteX4" fmla="*/ 63413 w 425396"/>
                <a:gd name="connsiteY4" fmla="*/ 202215 h 281529"/>
                <a:gd name="connsiteX5" fmla="*/ 104688 w 425396"/>
                <a:gd name="connsiteY5" fmla="*/ 118077 h 281529"/>
                <a:gd name="connsiteX6" fmla="*/ 245976 w 425396"/>
                <a:gd name="connsiteY6" fmla="*/ 49815 h 281529"/>
                <a:gd name="connsiteX7" fmla="*/ 423776 w 425396"/>
                <a:gd name="connsiteY7" fmla="*/ 602 h 28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396" h="281529">
                  <a:moveTo>
                    <a:pt x="423776" y="602"/>
                  </a:moveTo>
                  <a:cubicBezTo>
                    <a:pt x="404991" y="6423"/>
                    <a:pt x="201261" y="44788"/>
                    <a:pt x="133263" y="84740"/>
                  </a:cubicBezTo>
                  <a:cubicBezTo>
                    <a:pt x="65265" y="124692"/>
                    <a:pt x="36955" y="207771"/>
                    <a:pt x="15788" y="240315"/>
                  </a:cubicBezTo>
                  <a:cubicBezTo>
                    <a:pt x="-5379" y="272859"/>
                    <a:pt x="-1674" y="286352"/>
                    <a:pt x="6263" y="280002"/>
                  </a:cubicBezTo>
                  <a:cubicBezTo>
                    <a:pt x="14200" y="273652"/>
                    <a:pt x="47009" y="229202"/>
                    <a:pt x="63413" y="202215"/>
                  </a:cubicBezTo>
                  <a:cubicBezTo>
                    <a:pt x="79817" y="175228"/>
                    <a:pt x="74261" y="143477"/>
                    <a:pt x="104688" y="118077"/>
                  </a:cubicBezTo>
                  <a:cubicBezTo>
                    <a:pt x="135115" y="92677"/>
                    <a:pt x="199145" y="67013"/>
                    <a:pt x="245976" y="49815"/>
                  </a:cubicBezTo>
                  <a:cubicBezTo>
                    <a:pt x="292807" y="32617"/>
                    <a:pt x="442561" y="-5219"/>
                    <a:pt x="423776" y="6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52E20690-894F-41D6-AA91-12D78548DAA1}"/>
                </a:ext>
              </a:extLst>
            </p:cNvPr>
            <p:cNvSpPr/>
            <p:nvPr/>
          </p:nvSpPr>
          <p:spPr>
            <a:xfrm>
              <a:off x="3577169" y="3174550"/>
              <a:ext cx="153600" cy="359079"/>
            </a:xfrm>
            <a:custGeom>
              <a:avLst/>
              <a:gdLst>
                <a:gd name="connsiteX0" fmla="*/ 85194 w 153600"/>
                <a:gd name="connsiteY0" fmla="*/ 5213 h 359079"/>
                <a:gd name="connsiteX1" fmla="*/ 4231 w 153600"/>
                <a:gd name="connsiteY1" fmla="*/ 210000 h 359079"/>
                <a:gd name="connsiteX2" fmla="*/ 153456 w 153600"/>
                <a:gd name="connsiteY2" fmla="*/ 357638 h 359079"/>
                <a:gd name="connsiteX3" fmla="*/ 31219 w 153600"/>
                <a:gd name="connsiteY3" fmla="*/ 278263 h 359079"/>
                <a:gd name="connsiteX4" fmla="*/ 2644 w 153600"/>
                <a:gd name="connsiteY4" fmla="*/ 165550 h 359079"/>
                <a:gd name="connsiteX5" fmla="*/ 8994 w 153600"/>
                <a:gd name="connsiteY5" fmla="*/ 68713 h 359079"/>
                <a:gd name="connsiteX6" fmla="*/ 85194 w 153600"/>
                <a:gd name="connsiteY6" fmla="*/ 5213 h 35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600" h="359079">
                  <a:moveTo>
                    <a:pt x="85194" y="5213"/>
                  </a:moveTo>
                  <a:cubicBezTo>
                    <a:pt x="84400" y="28761"/>
                    <a:pt x="-7146" y="151263"/>
                    <a:pt x="4231" y="210000"/>
                  </a:cubicBezTo>
                  <a:cubicBezTo>
                    <a:pt x="15608" y="268737"/>
                    <a:pt x="148958" y="346261"/>
                    <a:pt x="153456" y="357638"/>
                  </a:cubicBezTo>
                  <a:cubicBezTo>
                    <a:pt x="157954" y="369015"/>
                    <a:pt x="56354" y="310278"/>
                    <a:pt x="31219" y="278263"/>
                  </a:cubicBezTo>
                  <a:cubicBezTo>
                    <a:pt x="6084" y="246248"/>
                    <a:pt x="6348" y="200475"/>
                    <a:pt x="2644" y="165550"/>
                  </a:cubicBezTo>
                  <a:cubicBezTo>
                    <a:pt x="-1060" y="130625"/>
                    <a:pt x="-2383" y="93319"/>
                    <a:pt x="8994" y="68713"/>
                  </a:cubicBezTo>
                  <a:cubicBezTo>
                    <a:pt x="20371" y="44107"/>
                    <a:pt x="85988" y="-18335"/>
                    <a:pt x="85194" y="52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B3900764-A7E4-4FDE-AB9E-5B89595496AD}"/>
                </a:ext>
              </a:extLst>
            </p:cNvPr>
            <p:cNvSpPr/>
            <p:nvPr/>
          </p:nvSpPr>
          <p:spPr>
            <a:xfrm>
              <a:off x="3444495" y="3708182"/>
              <a:ext cx="300463" cy="409605"/>
            </a:xfrm>
            <a:custGeom>
              <a:avLst/>
              <a:gdLst>
                <a:gd name="connsiteX0" fmla="*/ 298830 w 300463"/>
                <a:gd name="connsiteY0" fmla="*/ 4981 h 409605"/>
                <a:gd name="connsiteX1" fmla="*/ 203580 w 300463"/>
                <a:gd name="connsiteY1" fmla="*/ 216118 h 409605"/>
                <a:gd name="connsiteX2" fmla="*/ 380 w 300463"/>
                <a:gd name="connsiteY2" fmla="*/ 408206 h 409605"/>
                <a:gd name="connsiteX3" fmla="*/ 155955 w 300463"/>
                <a:gd name="connsiteY3" fmla="*/ 295493 h 409605"/>
                <a:gd name="connsiteX4" fmla="*/ 270255 w 300463"/>
                <a:gd name="connsiteY4" fmla="*/ 155793 h 409605"/>
                <a:gd name="connsiteX5" fmla="*/ 263905 w 300463"/>
                <a:gd name="connsiteY5" fmla="*/ 73243 h 409605"/>
                <a:gd name="connsiteX6" fmla="*/ 298830 w 300463"/>
                <a:gd name="connsiteY6" fmla="*/ 4981 h 40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463" h="409605">
                  <a:moveTo>
                    <a:pt x="298830" y="4981"/>
                  </a:moveTo>
                  <a:cubicBezTo>
                    <a:pt x="288776" y="28793"/>
                    <a:pt x="253322" y="148914"/>
                    <a:pt x="203580" y="216118"/>
                  </a:cubicBezTo>
                  <a:cubicBezTo>
                    <a:pt x="153838" y="283322"/>
                    <a:pt x="8317" y="394977"/>
                    <a:pt x="380" y="408206"/>
                  </a:cubicBezTo>
                  <a:cubicBezTo>
                    <a:pt x="-7557" y="421435"/>
                    <a:pt x="110976" y="337562"/>
                    <a:pt x="155955" y="295493"/>
                  </a:cubicBezTo>
                  <a:cubicBezTo>
                    <a:pt x="200934" y="253424"/>
                    <a:pt x="252263" y="192835"/>
                    <a:pt x="270255" y="155793"/>
                  </a:cubicBezTo>
                  <a:cubicBezTo>
                    <a:pt x="288247" y="118751"/>
                    <a:pt x="258349" y="97320"/>
                    <a:pt x="263905" y="73243"/>
                  </a:cubicBezTo>
                  <a:cubicBezTo>
                    <a:pt x="269461" y="49166"/>
                    <a:pt x="308884" y="-18831"/>
                    <a:pt x="298830" y="49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169BBFF0-4CE0-470C-8A9B-2DF013B51BCB}"/>
                </a:ext>
              </a:extLst>
            </p:cNvPr>
            <p:cNvSpPr/>
            <p:nvPr/>
          </p:nvSpPr>
          <p:spPr>
            <a:xfrm>
              <a:off x="3787233" y="3711371"/>
              <a:ext cx="133030" cy="301888"/>
            </a:xfrm>
            <a:custGeom>
              <a:avLst/>
              <a:gdLst>
                <a:gd name="connsiteX0" fmla="*/ 542 w 133030"/>
                <a:gd name="connsiteY0" fmla="*/ 204 h 301888"/>
                <a:gd name="connsiteX1" fmla="*/ 41817 w 133030"/>
                <a:gd name="connsiteY1" fmla="*/ 98629 h 301888"/>
                <a:gd name="connsiteX2" fmla="*/ 129130 w 133030"/>
                <a:gd name="connsiteY2" fmla="*/ 192292 h 301888"/>
                <a:gd name="connsiteX3" fmla="*/ 116430 w 133030"/>
                <a:gd name="connsiteY3" fmla="*/ 282779 h 301888"/>
                <a:gd name="connsiteX4" fmla="*/ 103730 w 133030"/>
                <a:gd name="connsiteY4" fmla="*/ 295479 h 301888"/>
                <a:gd name="connsiteX5" fmla="*/ 127542 w 133030"/>
                <a:gd name="connsiteY5" fmla="*/ 203404 h 301888"/>
                <a:gd name="connsiteX6" fmla="*/ 68805 w 133030"/>
                <a:gd name="connsiteY6" fmla="*/ 125617 h 301888"/>
                <a:gd name="connsiteX7" fmla="*/ 542 w 133030"/>
                <a:gd name="connsiteY7" fmla="*/ 204 h 30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030" h="301888">
                  <a:moveTo>
                    <a:pt x="542" y="204"/>
                  </a:moveTo>
                  <a:cubicBezTo>
                    <a:pt x="-3956" y="-4294"/>
                    <a:pt x="20386" y="66614"/>
                    <a:pt x="41817" y="98629"/>
                  </a:cubicBezTo>
                  <a:cubicBezTo>
                    <a:pt x="63248" y="130644"/>
                    <a:pt x="116695" y="161600"/>
                    <a:pt x="129130" y="192292"/>
                  </a:cubicBezTo>
                  <a:cubicBezTo>
                    <a:pt x="141566" y="222984"/>
                    <a:pt x="120663" y="265581"/>
                    <a:pt x="116430" y="282779"/>
                  </a:cubicBezTo>
                  <a:cubicBezTo>
                    <a:pt x="112197" y="299977"/>
                    <a:pt x="101878" y="308708"/>
                    <a:pt x="103730" y="295479"/>
                  </a:cubicBezTo>
                  <a:cubicBezTo>
                    <a:pt x="105582" y="282250"/>
                    <a:pt x="133363" y="231714"/>
                    <a:pt x="127542" y="203404"/>
                  </a:cubicBezTo>
                  <a:cubicBezTo>
                    <a:pt x="121721" y="175094"/>
                    <a:pt x="91030" y="157367"/>
                    <a:pt x="68805" y="125617"/>
                  </a:cubicBezTo>
                  <a:cubicBezTo>
                    <a:pt x="46580" y="93867"/>
                    <a:pt x="5040" y="4702"/>
                    <a:pt x="542" y="2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BBFABD2A-758F-429D-8B49-DA0247D90C1F}"/>
                </a:ext>
              </a:extLst>
            </p:cNvPr>
            <p:cNvSpPr/>
            <p:nvPr/>
          </p:nvSpPr>
          <p:spPr>
            <a:xfrm>
              <a:off x="3868348" y="3561998"/>
              <a:ext cx="127214" cy="482202"/>
            </a:xfrm>
            <a:custGeom>
              <a:avLst/>
              <a:gdLst>
                <a:gd name="connsiteX0" fmla="*/ 98815 w 127214"/>
                <a:gd name="connsiteY0" fmla="*/ 352 h 482202"/>
                <a:gd name="connsiteX1" fmla="*/ 5152 w 127214"/>
                <a:gd name="connsiteY1" fmla="*/ 35277 h 482202"/>
                <a:gd name="connsiteX2" fmla="*/ 17852 w 127214"/>
                <a:gd name="connsiteY2" fmla="*/ 189265 h 482202"/>
                <a:gd name="connsiteX3" fmla="*/ 65477 w 127214"/>
                <a:gd name="connsiteY3" fmla="*/ 249590 h 482202"/>
                <a:gd name="connsiteX4" fmla="*/ 17852 w 127214"/>
                <a:gd name="connsiteY4" fmla="*/ 271815 h 482202"/>
                <a:gd name="connsiteX5" fmla="*/ 101990 w 127214"/>
                <a:gd name="connsiteY5" fmla="*/ 271815 h 482202"/>
                <a:gd name="connsiteX6" fmla="*/ 125802 w 127214"/>
                <a:gd name="connsiteY6" fmla="*/ 367065 h 482202"/>
                <a:gd name="connsiteX7" fmla="*/ 117865 w 127214"/>
                <a:gd name="connsiteY7" fmla="*/ 435327 h 482202"/>
                <a:gd name="connsiteX8" fmla="*/ 63890 w 127214"/>
                <a:gd name="connsiteY8" fmla="*/ 481365 h 482202"/>
                <a:gd name="connsiteX9" fmla="*/ 116277 w 127214"/>
                <a:gd name="connsiteY9" fmla="*/ 459140 h 482202"/>
                <a:gd name="connsiteX10" fmla="*/ 121040 w 127214"/>
                <a:gd name="connsiteY10" fmla="*/ 387702 h 482202"/>
                <a:gd name="connsiteX11" fmla="*/ 105165 w 127214"/>
                <a:gd name="connsiteY11" fmla="*/ 324202 h 482202"/>
                <a:gd name="connsiteX12" fmla="*/ 105165 w 127214"/>
                <a:gd name="connsiteY12" fmla="*/ 268640 h 482202"/>
                <a:gd name="connsiteX13" fmla="*/ 59127 w 127214"/>
                <a:gd name="connsiteY13" fmla="*/ 217840 h 482202"/>
                <a:gd name="connsiteX14" fmla="*/ 14677 w 127214"/>
                <a:gd name="connsiteY14" fmla="*/ 103540 h 482202"/>
                <a:gd name="connsiteX15" fmla="*/ 36902 w 127214"/>
                <a:gd name="connsiteY15" fmla="*/ 22577 h 482202"/>
                <a:gd name="connsiteX16" fmla="*/ 98815 w 127214"/>
                <a:gd name="connsiteY16" fmla="*/ 352 h 48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214" h="482202">
                  <a:moveTo>
                    <a:pt x="98815" y="352"/>
                  </a:moveTo>
                  <a:cubicBezTo>
                    <a:pt x="93523" y="2469"/>
                    <a:pt x="18646" y="3792"/>
                    <a:pt x="5152" y="35277"/>
                  </a:cubicBezTo>
                  <a:cubicBezTo>
                    <a:pt x="-8342" y="66762"/>
                    <a:pt x="7798" y="153546"/>
                    <a:pt x="17852" y="189265"/>
                  </a:cubicBezTo>
                  <a:cubicBezTo>
                    <a:pt x="27906" y="224984"/>
                    <a:pt x="65477" y="235832"/>
                    <a:pt x="65477" y="249590"/>
                  </a:cubicBezTo>
                  <a:cubicBezTo>
                    <a:pt x="65477" y="263348"/>
                    <a:pt x="11766" y="268111"/>
                    <a:pt x="17852" y="271815"/>
                  </a:cubicBezTo>
                  <a:cubicBezTo>
                    <a:pt x="23937" y="275519"/>
                    <a:pt x="83998" y="255940"/>
                    <a:pt x="101990" y="271815"/>
                  </a:cubicBezTo>
                  <a:cubicBezTo>
                    <a:pt x="119982" y="287690"/>
                    <a:pt x="123156" y="339813"/>
                    <a:pt x="125802" y="367065"/>
                  </a:cubicBezTo>
                  <a:cubicBezTo>
                    <a:pt x="128448" y="394317"/>
                    <a:pt x="128184" y="416277"/>
                    <a:pt x="117865" y="435327"/>
                  </a:cubicBezTo>
                  <a:cubicBezTo>
                    <a:pt x="107546" y="454377"/>
                    <a:pt x="64155" y="477396"/>
                    <a:pt x="63890" y="481365"/>
                  </a:cubicBezTo>
                  <a:cubicBezTo>
                    <a:pt x="63625" y="485334"/>
                    <a:pt x="106752" y="474750"/>
                    <a:pt x="116277" y="459140"/>
                  </a:cubicBezTo>
                  <a:cubicBezTo>
                    <a:pt x="125802" y="443530"/>
                    <a:pt x="122892" y="410192"/>
                    <a:pt x="121040" y="387702"/>
                  </a:cubicBezTo>
                  <a:cubicBezTo>
                    <a:pt x="119188" y="365212"/>
                    <a:pt x="107811" y="344046"/>
                    <a:pt x="105165" y="324202"/>
                  </a:cubicBezTo>
                  <a:cubicBezTo>
                    <a:pt x="102519" y="304358"/>
                    <a:pt x="112838" y="286367"/>
                    <a:pt x="105165" y="268640"/>
                  </a:cubicBezTo>
                  <a:cubicBezTo>
                    <a:pt x="97492" y="250913"/>
                    <a:pt x="74208" y="245357"/>
                    <a:pt x="59127" y="217840"/>
                  </a:cubicBezTo>
                  <a:cubicBezTo>
                    <a:pt x="44046" y="190323"/>
                    <a:pt x="18381" y="136084"/>
                    <a:pt x="14677" y="103540"/>
                  </a:cubicBezTo>
                  <a:cubicBezTo>
                    <a:pt x="10973" y="70996"/>
                    <a:pt x="29758" y="39510"/>
                    <a:pt x="36902" y="22577"/>
                  </a:cubicBezTo>
                  <a:cubicBezTo>
                    <a:pt x="44046" y="5644"/>
                    <a:pt x="104107" y="-1765"/>
                    <a:pt x="98815" y="3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A246E9C3-7E51-4F51-90F9-CCCE832D017F}"/>
                </a:ext>
              </a:extLst>
            </p:cNvPr>
            <p:cNvSpPr/>
            <p:nvPr/>
          </p:nvSpPr>
          <p:spPr>
            <a:xfrm>
              <a:off x="3785950" y="3503999"/>
              <a:ext cx="174583" cy="93342"/>
            </a:xfrm>
            <a:custGeom>
              <a:avLst/>
              <a:gdLst>
                <a:gd name="connsiteX0" fmla="*/ 173275 w 174583"/>
                <a:gd name="connsiteY0" fmla="*/ 13901 h 93342"/>
                <a:gd name="connsiteX1" fmla="*/ 22463 w 174583"/>
                <a:gd name="connsiteY1" fmla="*/ 18664 h 93342"/>
                <a:gd name="connsiteX2" fmla="*/ 3413 w 174583"/>
                <a:gd name="connsiteY2" fmla="*/ 93276 h 93342"/>
                <a:gd name="connsiteX3" fmla="*/ 49450 w 174583"/>
                <a:gd name="connsiteY3" fmla="*/ 31364 h 93342"/>
                <a:gd name="connsiteX4" fmla="*/ 93900 w 174583"/>
                <a:gd name="connsiteY4" fmla="*/ 1201 h 93342"/>
                <a:gd name="connsiteX5" fmla="*/ 173275 w 174583"/>
                <a:gd name="connsiteY5" fmla="*/ 13901 h 9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583" h="93342">
                  <a:moveTo>
                    <a:pt x="173275" y="13901"/>
                  </a:moveTo>
                  <a:cubicBezTo>
                    <a:pt x="161369" y="16812"/>
                    <a:pt x="50773" y="5435"/>
                    <a:pt x="22463" y="18664"/>
                  </a:cubicBezTo>
                  <a:cubicBezTo>
                    <a:pt x="-5847" y="31893"/>
                    <a:pt x="-1085" y="91159"/>
                    <a:pt x="3413" y="93276"/>
                  </a:cubicBezTo>
                  <a:cubicBezTo>
                    <a:pt x="7911" y="95393"/>
                    <a:pt x="34369" y="46710"/>
                    <a:pt x="49450" y="31364"/>
                  </a:cubicBezTo>
                  <a:cubicBezTo>
                    <a:pt x="64531" y="16018"/>
                    <a:pt x="75379" y="6757"/>
                    <a:pt x="93900" y="1201"/>
                  </a:cubicBezTo>
                  <a:cubicBezTo>
                    <a:pt x="112421" y="-4355"/>
                    <a:pt x="185181" y="10990"/>
                    <a:pt x="173275" y="139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7A4D4ABF-EA51-4899-BD59-77AA7CA3008D}"/>
                </a:ext>
              </a:extLst>
            </p:cNvPr>
            <p:cNvSpPr/>
            <p:nvPr/>
          </p:nvSpPr>
          <p:spPr>
            <a:xfrm>
              <a:off x="3761089" y="3118790"/>
              <a:ext cx="98465" cy="377425"/>
            </a:xfrm>
            <a:custGeom>
              <a:avLst/>
              <a:gdLst>
                <a:gd name="connsiteX0" fmla="*/ 98124 w 98465"/>
                <a:gd name="connsiteY0" fmla="*/ 3823 h 377425"/>
                <a:gd name="connsiteX1" fmla="*/ 1286 w 98465"/>
                <a:gd name="connsiteY1" fmla="*/ 140348 h 377425"/>
                <a:gd name="connsiteX2" fmla="*/ 44149 w 98465"/>
                <a:gd name="connsiteY2" fmla="*/ 222898 h 377425"/>
                <a:gd name="connsiteX3" fmla="*/ 67961 w 98465"/>
                <a:gd name="connsiteY3" fmla="*/ 375298 h 377425"/>
                <a:gd name="connsiteX4" fmla="*/ 58436 w 98465"/>
                <a:gd name="connsiteY4" fmla="*/ 307035 h 377425"/>
                <a:gd name="connsiteX5" fmla="*/ 34624 w 98465"/>
                <a:gd name="connsiteY5" fmla="*/ 235598 h 377425"/>
                <a:gd name="connsiteX6" fmla="*/ 34624 w 98465"/>
                <a:gd name="connsiteY6" fmla="*/ 124473 h 377425"/>
                <a:gd name="connsiteX7" fmla="*/ 34624 w 98465"/>
                <a:gd name="connsiteY7" fmla="*/ 78435 h 377425"/>
                <a:gd name="connsiteX8" fmla="*/ 34624 w 98465"/>
                <a:gd name="connsiteY8" fmla="*/ 40335 h 377425"/>
                <a:gd name="connsiteX9" fmla="*/ 98124 w 98465"/>
                <a:gd name="connsiteY9" fmla="*/ 3823 h 37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465" h="377425">
                  <a:moveTo>
                    <a:pt x="98124" y="3823"/>
                  </a:moveTo>
                  <a:cubicBezTo>
                    <a:pt x="92568" y="20492"/>
                    <a:pt x="10282" y="103836"/>
                    <a:pt x="1286" y="140348"/>
                  </a:cubicBezTo>
                  <a:cubicBezTo>
                    <a:pt x="-7710" y="176860"/>
                    <a:pt x="33036" y="183740"/>
                    <a:pt x="44149" y="222898"/>
                  </a:cubicBezTo>
                  <a:cubicBezTo>
                    <a:pt x="55261" y="262056"/>
                    <a:pt x="65580" y="361275"/>
                    <a:pt x="67961" y="375298"/>
                  </a:cubicBezTo>
                  <a:cubicBezTo>
                    <a:pt x="70342" y="389321"/>
                    <a:pt x="63992" y="330318"/>
                    <a:pt x="58436" y="307035"/>
                  </a:cubicBezTo>
                  <a:cubicBezTo>
                    <a:pt x="52880" y="283752"/>
                    <a:pt x="38593" y="266025"/>
                    <a:pt x="34624" y="235598"/>
                  </a:cubicBezTo>
                  <a:cubicBezTo>
                    <a:pt x="30655" y="205171"/>
                    <a:pt x="34624" y="124473"/>
                    <a:pt x="34624" y="124473"/>
                  </a:cubicBezTo>
                  <a:lnTo>
                    <a:pt x="34624" y="78435"/>
                  </a:lnTo>
                  <a:cubicBezTo>
                    <a:pt x="34624" y="64412"/>
                    <a:pt x="29597" y="50918"/>
                    <a:pt x="34624" y="40335"/>
                  </a:cubicBezTo>
                  <a:cubicBezTo>
                    <a:pt x="39651" y="29752"/>
                    <a:pt x="103680" y="-12846"/>
                    <a:pt x="98124" y="38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0B65A715-1382-4F14-BAF4-2A14413BD0EA}"/>
                </a:ext>
              </a:extLst>
            </p:cNvPr>
            <p:cNvSpPr/>
            <p:nvPr/>
          </p:nvSpPr>
          <p:spPr>
            <a:xfrm>
              <a:off x="3616198" y="3144837"/>
              <a:ext cx="139871" cy="315678"/>
            </a:xfrm>
            <a:custGeom>
              <a:avLst/>
              <a:gdLst>
                <a:gd name="connsiteX0" fmla="*/ 139827 w 139871"/>
                <a:gd name="connsiteY0" fmla="*/ 1 h 315678"/>
                <a:gd name="connsiteX1" fmla="*/ 87440 w 139871"/>
                <a:gd name="connsiteY1" fmla="*/ 98426 h 315678"/>
                <a:gd name="connsiteX2" fmla="*/ 96965 w 139871"/>
                <a:gd name="connsiteY2" fmla="*/ 285751 h 315678"/>
                <a:gd name="connsiteX3" fmla="*/ 96965 w 139871"/>
                <a:gd name="connsiteY3" fmla="*/ 312738 h 315678"/>
                <a:gd name="connsiteX4" fmla="*/ 66802 w 139871"/>
                <a:gd name="connsiteY4" fmla="*/ 258763 h 315678"/>
                <a:gd name="connsiteX5" fmla="*/ 50927 w 139871"/>
                <a:gd name="connsiteY5" fmla="*/ 198438 h 315678"/>
                <a:gd name="connsiteX6" fmla="*/ 25527 w 139871"/>
                <a:gd name="connsiteY6" fmla="*/ 177801 h 315678"/>
                <a:gd name="connsiteX7" fmla="*/ 127 w 139871"/>
                <a:gd name="connsiteY7" fmla="*/ 131763 h 315678"/>
                <a:gd name="connsiteX8" fmla="*/ 36640 w 139871"/>
                <a:gd name="connsiteY8" fmla="*/ 187326 h 315678"/>
                <a:gd name="connsiteX9" fmla="*/ 106490 w 139871"/>
                <a:gd name="connsiteY9" fmla="*/ 227013 h 315678"/>
                <a:gd name="connsiteX10" fmla="*/ 96965 w 139871"/>
                <a:gd name="connsiteY10" fmla="*/ 100013 h 315678"/>
                <a:gd name="connsiteX11" fmla="*/ 139827 w 139871"/>
                <a:gd name="connsiteY11" fmla="*/ 1 h 31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871" h="315678">
                  <a:moveTo>
                    <a:pt x="139827" y="1"/>
                  </a:moveTo>
                  <a:cubicBezTo>
                    <a:pt x="138240" y="-263"/>
                    <a:pt x="94584" y="50801"/>
                    <a:pt x="87440" y="98426"/>
                  </a:cubicBezTo>
                  <a:cubicBezTo>
                    <a:pt x="80296" y="146051"/>
                    <a:pt x="95378" y="250032"/>
                    <a:pt x="96965" y="285751"/>
                  </a:cubicBezTo>
                  <a:cubicBezTo>
                    <a:pt x="98552" y="321470"/>
                    <a:pt x="101992" y="317236"/>
                    <a:pt x="96965" y="312738"/>
                  </a:cubicBezTo>
                  <a:cubicBezTo>
                    <a:pt x="91938" y="308240"/>
                    <a:pt x="74475" y="277813"/>
                    <a:pt x="66802" y="258763"/>
                  </a:cubicBezTo>
                  <a:cubicBezTo>
                    <a:pt x="59129" y="239713"/>
                    <a:pt x="57806" y="211932"/>
                    <a:pt x="50927" y="198438"/>
                  </a:cubicBezTo>
                  <a:cubicBezTo>
                    <a:pt x="44048" y="184944"/>
                    <a:pt x="33994" y="188913"/>
                    <a:pt x="25527" y="177801"/>
                  </a:cubicBezTo>
                  <a:cubicBezTo>
                    <a:pt x="17060" y="166689"/>
                    <a:pt x="-1725" y="130176"/>
                    <a:pt x="127" y="131763"/>
                  </a:cubicBezTo>
                  <a:cubicBezTo>
                    <a:pt x="1979" y="133350"/>
                    <a:pt x="18913" y="171451"/>
                    <a:pt x="36640" y="187326"/>
                  </a:cubicBezTo>
                  <a:cubicBezTo>
                    <a:pt x="54367" y="203201"/>
                    <a:pt x="96436" y="241565"/>
                    <a:pt x="106490" y="227013"/>
                  </a:cubicBezTo>
                  <a:cubicBezTo>
                    <a:pt x="116544" y="212461"/>
                    <a:pt x="94319" y="136525"/>
                    <a:pt x="96965" y="100013"/>
                  </a:cubicBezTo>
                  <a:cubicBezTo>
                    <a:pt x="99611" y="63501"/>
                    <a:pt x="141414" y="265"/>
                    <a:pt x="13982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0905D45A-5CE8-4DB7-A194-0BCCDE724023}"/>
                </a:ext>
              </a:extLst>
            </p:cNvPr>
            <p:cNvSpPr/>
            <p:nvPr/>
          </p:nvSpPr>
          <p:spPr>
            <a:xfrm>
              <a:off x="3095035" y="3425144"/>
              <a:ext cx="231014" cy="2063747"/>
            </a:xfrm>
            <a:custGeom>
              <a:avLst/>
              <a:gdLst>
                <a:gd name="connsiteX0" fmla="*/ 228132 w 231014"/>
                <a:gd name="connsiteY0" fmla="*/ 8089 h 2063747"/>
                <a:gd name="connsiteX1" fmla="*/ 164632 w 231014"/>
                <a:gd name="connsiteY1" fmla="*/ 524556 h 2063747"/>
                <a:gd name="connsiteX2" fmla="*/ 37632 w 231014"/>
                <a:gd name="connsiteY2" fmla="*/ 854756 h 2063747"/>
                <a:gd name="connsiteX3" fmla="*/ 3765 w 231014"/>
                <a:gd name="connsiteY3" fmla="*/ 2031623 h 2063747"/>
                <a:gd name="connsiteX4" fmla="*/ 7998 w 231014"/>
                <a:gd name="connsiteY4" fmla="*/ 1676023 h 2063747"/>
                <a:gd name="connsiteX5" fmla="*/ 7998 w 231014"/>
                <a:gd name="connsiteY5" fmla="*/ 1087589 h 2063747"/>
                <a:gd name="connsiteX6" fmla="*/ 118065 w 231014"/>
                <a:gd name="connsiteY6" fmla="*/ 740456 h 2063747"/>
                <a:gd name="connsiteX7" fmla="*/ 185798 w 231014"/>
                <a:gd name="connsiteY7" fmla="*/ 452589 h 2063747"/>
                <a:gd name="connsiteX8" fmla="*/ 215432 w 231014"/>
                <a:gd name="connsiteY8" fmla="*/ 223989 h 2063747"/>
                <a:gd name="connsiteX9" fmla="*/ 228132 w 231014"/>
                <a:gd name="connsiteY9" fmla="*/ 8089 h 206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014" h="2063747">
                  <a:moveTo>
                    <a:pt x="228132" y="8089"/>
                  </a:moveTo>
                  <a:cubicBezTo>
                    <a:pt x="219665" y="58183"/>
                    <a:pt x="196382" y="383445"/>
                    <a:pt x="164632" y="524556"/>
                  </a:cubicBezTo>
                  <a:cubicBezTo>
                    <a:pt x="132882" y="665667"/>
                    <a:pt x="64443" y="603578"/>
                    <a:pt x="37632" y="854756"/>
                  </a:cubicBezTo>
                  <a:cubicBezTo>
                    <a:pt x="10821" y="1105934"/>
                    <a:pt x="8704" y="1894745"/>
                    <a:pt x="3765" y="2031623"/>
                  </a:cubicBezTo>
                  <a:cubicBezTo>
                    <a:pt x="-1174" y="2168501"/>
                    <a:pt x="7293" y="1833362"/>
                    <a:pt x="7998" y="1676023"/>
                  </a:cubicBezTo>
                  <a:cubicBezTo>
                    <a:pt x="8703" y="1518684"/>
                    <a:pt x="-10347" y="1243517"/>
                    <a:pt x="7998" y="1087589"/>
                  </a:cubicBezTo>
                  <a:cubicBezTo>
                    <a:pt x="26342" y="931661"/>
                    <a:pt x="88432" y="846289"/>
                    <a:pt x="118065" y="740456"/>
                  </a:cubicBezTo>
                  <a:cubicBezTo>
                    <a:pt x="147698" y="634623"/>
                    <a:pt x="169570" y="538667"/>
                    <a:pt x="185798" y="452589"/>
                  </a:cubicBezTo>
                  <a:cubicBezTo>
                    <a:pt x="202026" y="366511"/>
                    <a:pt x="206260" y="293839"/>
                    <a:pt x="215432" y="223989"/>
                  </a:cubicBezTo>
                  <a:cubicBezTo>
                    <a:pt x="224604" y="154139"/>
                    <a:pt x="236599" y="-42005"/>
                    <a:pt x="228132" y="80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B0A57F49-8594-4342-B45E-BDF85F077F33}"/>
                </a:ext>
              </a:extLst>
            </p:cNvPr>
            <p:cNvSpPr/>
            <p:nvPr/>
          </p:nvSpPr>
          <p:spPr>
            <a:xfrm>
              <a:off x="3083592" y="5012267"/>
              <a:ext cx="231874" cy="1479638"/>
            </a:xfrm>
            <a:custGeom>
              <a:avLst/>
              <a:gdLst>
                <a:gd name="connsiteX0" fmla="*/ 19441 w 231874"/>
                <a:gd name="connsiteY0" fmla="*/ 0 h 1479638"/>
                <a:gd name="connsiteX1" fmla="*/ 36375 w 231874"/>
                <a:gd name="connsiteY1" fmla="*/ 524933 h 1479638"/>
                <a:gd name="connsiteX2" fmla="*/ 129508 w 231874"/>
                <a:gd name="connsiteY2" fmla="*/ 1079500 h 1479638"/>
                <a:gd name="connsiteX3" fmla="*/ 193008 w 231874"/>
                <a:gd name="connsiteY3" fmla="*/ 1329266 h 1479638"/>
                <a:gd name="connsiteX4" fmla="*/ 231108 w 231874"/>
                <a:gd name="connsiteY4" fmla="*/ 1477433 h 1479638"/>
                <a:gd name="connsiteX5" fmla="*/ 159141 w 231874"/>
                <a:gd name="connsiteY5" fmla="*/ 1219200 h 1479638"/>
                <a:gd name="connsiteX6" fmla="*/ 10975 w 231874"/>
                <a:gd name="connsiteY6" fmla="*/ 516466 h 1479638"/>
                <a:gd name="connsiteX7" fmla="*/ 10975 w 231874"/>
                <a:gd name="connsiteY7" fmla="*/ 143933 h 1479638"/>
                <a:gd name="connsiteX8" fmla="*/ 19441 w 231874"/>
                <a:gd name="connsiteY8" fmla="*/ 0 h 147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874" h="1479638">
                  <a:moveTo>
                    <a:pt x="19441" y="0"/>
                  </a:moveTo>
                  <a:cubicBezTo>
                    <a:pt x="18736" y="172508"/>
                    <a:pt x="18031" y="345016"/>
                    <a:pt x="36375" y="524933"/>
                  </a:cubicBezTo>
                  <a:cubicBezTo>
                    <a:pt x="54719" y="704850"/>
                    <a:pt x="103403" y="945445"/>
                    <a:pt x="129508" y="1079500"/>
                  </a:cubicBezTo>
                  <a:cubicBezTo>
                    <a:pt x="155613" y="1213555"/>
                    <a:pt x="176075" y="1262944"/>
                    <a:pt x="193008" y="1329266"/>
                  </a:cubicBezTo>
                  <a:cubicBezTo>
                    <a:pt x="209941" y="1395588"/>
                    <a:pt x="236752" y="1495777"/>
                    <a:pt x="231108" y="1477433"/>
                  </a:cubicBezTo>
                  <a:cubicBezTo>
                    <a:pt x="225464" y="1459089"/>
                    <a:pt x="195830" y="1379361"/>
                    <a:pt x="159141" y="1219200"/>
                  </a:cubicBezTo>
                  <a:cubicBezTo>
                    <a:pt x="122452" y="1059039"/>
                    <a:pt x="35669" y="695677"/>
                    <a:pt x="10975" y="516466"/>
                  </a:cubicBezTo>
                  <a:cubicBezTo>
                    <a:pt x="-13719" y="337255"/>
                    <a:pt x="10975" y="143933"/>
                    <a:pt x="10975" y="143933"/>
                  </a:cubicBezTo>
                  <a:lnTo>
                    <a:pt x="194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2C118FE7-7327-4667-B4D7-8D2678A7A78E}"/>
                </a:ext>
              </a:extLst>
            </p:cNvPr>
            <p:cNvSpPr/>
            <p:nvPr/>
          </p:nvSpPr>
          <p:spPr>
            <a:xfrm>
              <a:off x="3302000" y="6467836"/>
              <a:ext cx="1136151" cy="946940"/>
            </a:xfrm>
            <a:custGeom>
              <a:avLst/>
              <a:gdLst>
                <a:gd name="connsiteX0" fmla="*/ 0 w 1136151"/>
                <a:gd name="connsiteY0" fmla="*/ 697 h 946940"/>
                <a:gd name="connsiteX1" fmla="*/ 33867 w 1136151"/>
                <a:gd name="connsiteY1" fmla="*/ 326664 h 946940"/>
                <a:gd name="connsiteX2" fmla="*/ 38100 w 1136151"/>
                <a:gd name="connsiteY2" fmla="*/ 580664 h 946940"/>
                <a:gd name="connsiteX3" fmla="*/ 122767 w 1136151"/>
                <a:gd name="connsiteY3" fmla="*/ 796564 h 946940"/>
                <a:gd name="connsiteX4" fmla="*/ 258233 w 1136151"/>
                <a:gd name="connsiteY4" fmla="*/ 876997 h 946940"/>
                <a:gd name="connsiteX5" fmla="*/ 749300 w 1136151"/>
                <a:gd name="connsiteY5" fmla="*/ 944731 h 946940"/>
                <a:gd name="connsiteX6" fmla="*/ 1134533 w 1136151"/>
                <a:gd name="connsiteY6" fmla="*/ 792331 h 946940"/>
                <a:gd name="connsiteX7" fmla="*/ 601133 w 1136151"/>
                <a:gd name="connsiteY7" fmla="*/ 932031 h 946940"/>
                <a:gd name="connsiteX8" fmla="*/ 190500 w 1136151"/>
                <a:gd name="connsiteY8" fmla="*/ 805031 h 946940"/>
                <a:gd name="connsiteX9" fmla="*/ 59267 w 1136151"/>
                <a:gd name="connsiteY9" fmla="*/ 610297 h 946940"/>
                <a:gd name="connsiteX10" fmla="*/ 33867 w 1136151"/>
                <a:gd name="connsiteY10" fmla="*/ 250464 h 946940"/>
                <a:gd name="connsiteX11" fmla="*/ 0 w 1136151"/>
                <a:gd name="connsiteY11" fmla="*/ 697 h 94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6151" h="946940">
                  <a:moveTo>
                    <a:pt x="0" y="697"/>
                  </a:moveTo>
                  <a:cubicBezTo>
                    <a:pt x="0" y="13397"/>
                    <a:pt x="27517" y="230003"/>
                    <a:pt x="33867" y="326664"/>
                  </a:cubicBezTo>
                  <a:cubicBezTo>
                    <a:pt x="40217" y="423325"/>
                    <a:pt x="23283" y="502347"/>
                    <a:pt x="38100" y="580664"/>
                  </a:cubicBezTo>
                  <a:cubicBezTo>
                    <a:pt x="52917" y="658981"/>
                    <a:pt x="86078" y="747175"/>
                    <a:pt x="122767" y="796564"/>
                  </a:cubicBezTo>
                  <a:cubicBezTo>
                    <a:pt x="159456" y="845953"/>
                    <a:pt x="153811" y="852303"/>
                    <a:pt x="258233" y="876997"/>
                  </a:cubicBezTo>
                  <a:cubicBezTo>
                    <a:pt x="362655" y="901692"/>
                    <a:pt x="603250" y="958842"/>
                    <a:pt x="749300" y="944731"/>
                  </a:cubicBezTo>
                  <a:cubicBezTo>
                    <a:pt x="895350" y="930620"/>
                    <a:pt x="1159228" y="794448"/>
                    <a:pt x="1134533" y="792331"/>
                  </a:cubicBezTo>
                  <a:cubicBezTo>
                    <a:pt x="1109839" y="790214"/>
                    <a:pt x="758472" y="929914"/>
                    <a:pt x="601133" y="932031"/>
                  </a:cubicBezTo>
                  <a:cubicBezTo>
                    <a:pt x="443794" y="934148"/>
                    <a:pt x="280811" y="858653"/>
                    <a:pt x="190500" y="805031"/>
                  </a:cubicBezTo>
                  <a:cubicBezTo>
                    <a:pt x="100189" y="751409"/>
                    <a:pt x="85372" y="702725"/>
                    <a:pt x="59267" y="610297"/>
                  </a:cubicBezTo>
                  <a:cubicBezTo>
                    <a:pt x="33162" y="517869"/>
                    <a:pt x="43745" y="349242"/>
                    <a:pt x="33867" y="250464"/>
                  </a:cubicBezTo>
                  <a:cubicBezTo>
                    <a:pt x="23989" y="151686"/>
                    <a:pt x="0" y="-12003"/>
                    <a:pt x="0" y="6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60DEB53A-39BE-4140-A4CE-BEE24CA8D4F0}"/>
                </a:ext>
              </a:extLst>
            </p:cNvPr>
            <p:cNvSpPr/>
            <p:nvPr/>
          </p:nvSpPr>
          <p:spPr>
            <a:xfrm>
              <a:off x="3188270" y="4413928"/>
              <a:ext cx="185727" cy="1322245"/>
            </a:xfrm>
            <a:custGeom>
              <a:avLst/>
              <a:gdLst>
                <a:gd name="connsiteX0" fmla="*/ 50230 w 185727"/>
                <a:gd name="connsiteY0" fmla="*/ 5672 h 1322245"/>
                <a:gd name="connsiteX1" fmla="*/ 75630 w 185727"/>
                <a:gd name="connsiteY1" fmla="*/ 221572 h 1322245"/>
                <a:gd name="connsiteX2" fmla="*/ 29063 w 185727"/>
                <a:gd name="connsiteY2" fmla="*/ 475572 h 1322245"/>
                <a:gd name="connsiteX3" fmla="*/ 3663 w 185727"/>
                <a:gd name="connsiteY3" fmla="*/ 721105 h 1322245"/>
                <a:gd name="connsiteX4" fmla="*/ 109497 w 185727"/>
                <a:gd name="connsiteY4" fmla="*/ 1000505 h 1322245"/>
                <a:gd name="connsiteX5" fmla="*/ 185697 w 185727"/>
                <a:gd name="connsiteY5" fmla="*/ 1322239 h 1322245"/>
                <a:gd name="connsiteX6" fmla="*/ 101030 w 185727"/>
                <a:gd name="connsiteY6" fmla="*/ 992039 h 1322245"/>
                <a:gd name="connsiteX7" fmla="*/ 41763 w 185727"/>
                <a:gd name="connsiteY7" fmla="*/ 742272 h 1322245"/>
                <a:gd name="connsiteX8" fmla="*/ 37530 w 185727"/>
                <a:gd name="connsiteY8" fmla="*/ 458639 h 1322245"/>
                <a:gd name="connsiteX9" fmla="*/ 50230 w 185727"/>
                <a:gd name="connsiteY9" fmla="*/ 5672 h 132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727" h="1322245">
                  <a:moveTo>
                    <a:pt x="50230" y="5672"/>
                  </a:moveTo>
                  <a:cubicBezTo>
                    <a:pt x="56580" y="-33839"/>
                    <a:pt x="79158" y="143255"/>
                    <a:pt x="75630" y="221572"/>
                  </a:cubicBezTo>
                  <a:cubicBezTo>
                    <a:pt x="72102" y="299889"/>
                    <a:pt x="41057" y="392317"/>
                    <a:pt x="29063" y="475572"/>
                  </a:cubicBezTo>
                  <a:cubicBezTo>
                    <a:pt x="17068" y="558828"/>
                    <a:pt x="-9743" y="633616"/>
                    <a:pt x="3663" y="721105"/>
                  </a:cubicBezTo>
                  <a:cubicBezTo>
                    <a:pt x="17069" y="808594"/>
                    <a:pt x="79158" y="900316"/>
                    <a:pt x="109497" y="1000505"/>
                  </a:cubicBezTo>
                  <a:cubicBezTo>
                    <a:pt x="139836" y="1100694"/>
                    <a:pt x="187108" y="1323650"/>
                    <a:pt x="185697" y="1322239"/>
                  </a:cubicBezTo>
                  <a:cubicBezTo>
                    <a:pt x="184286" y="1320828"/>
                    <a:pt x="125019" y="1088700"/>
                    <a:pt x="101030" y="992039"/>
                  </a:cubicBezTo>
                  <a:cubicBezTo>
                    <a:pt x="77041" y="895378"/>
                    <a:pt x="52346" y="831172"/>
                    <a:pt x="41763" y="742272"/>
                  </a:cubicBezTo>
                  <a:cubicBezTo>
                    <a:pt x="31180" y="653372"/>
                    <a:pt x="33297" y="575761"/>
                    <a:pt x="37530" y="458639"/>
                  </a:cubicBezTo>
                  <a:cubicBezTo>
                    <a:pt x="41763" y="341517"/>
                    <a:pt x="43880" y="45183"/>
                    <a:pt x="50230" y="56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B3F9C2EF-3D6C-4C5D-AF5C-007230167921}"/>
                </a:ext>
              </a:extLst>
            </p:cNvPr>
            <p:cNvSpPr/>
            <p:nvPr/>
          </p:nvSpPr>
          <p:spPr>
            <a:xfrm>
              <a:off x="3336132" y="5617626"/>
              <a:ext cx="89327" cy="1414038"/>
            </a:xfrm>
            <a:custGeom>
              <a:avLst/>
              <a:gdLst>
                <a:gd name="connsiteX0" fmla="*/ 37835 w 89327"/>
                <a:gd name="connsiteY0" fmla="*/ 7 h 1414038"/>
                <a:gd name="connsiteX1" fmla="*/ 71701 w 89327"/>
                <a:gd name="connsiteY1" fmla="*/ 317507 h 1414038"/>
                <a:gd name="connsiteX2" fmla="*/ 3968 w 89327"/>
                <a:gd name="connsiteY2" fmla="*/ 706974 h 1414038"/>
                <a:gd name="connsiteX3" fmla="*/ 16668 w 89327"/>
                <a:gd name="connsiteY3" fmla="*/ 944041 h 1414038"/>
                <a:gd name="connsiteX4" fmla="*/ 88635 w 89327"/>
                <a:gd name="connsiteY4" fmla="*/ 1413941 h 1414038"/>
                <a:gd name="connsiteX5" fmla="*/ 50535 w 89327"/>
                <a:gd name="connsiteY5" fmla="*/ 982141 h 1414038"/>
                <a:gd name="connsiteX6" fmla="*/ 8201 w 89327"/>
                <a:gd name="connsiteY6" fmla="*/ 618074 h 1414038"/>
                <a:gd name="connsiteX7" fmla="*/ 63235 w 89327"/>
                <a:gd name="connsiteY7" fmla="*/ 325974 h 1414038"/>
                <a:gd name="connsiteX8" fmla="*/ 37835 w 89327"/>
                <a:gd name="connsiteY8" fmla="*/ 7 h 141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327" h="1414038">
                  <a:moveTo>
                    <a:pt x="37835" y="7"/>
                  </a:moveTo>
                  <a:cubicBezTo>
                    <a:pt x="39246" y="-1404"/>
                    <a:pt x="77345" y="199679"/>
                    <a:pt x="71701" y="317507"/>
                  </a:cubicBezTo>
                  <a:cubicBezTo>
                    <a:pt x="66057" y="435335"/>
                    <a:pt x="13140" y="602552"/>
                    <a:pt x="3968" y="706974"/>
                  </a:cubicBezTo>
                  <a:cubicBezTo>
                    <a:pt x="-5204" y="811396"/>
                    <a:pt x="2557" y="826213"/>
                    <a:pt x="16668" y="944041"/>
                  </a:cubicBezTo>
                  <a:cubicBezTo>
                    <a:pt x="30779" y="1061869"/>
                    <a:pt x="82991" y="1407591"/>
                    <a:pt x="88635" y="1413941"/>
                  </a:cubicBezTo>
                  <a:cubicBezTo>
                    <a:pt x="94279" y="1420291"/>
                    <a:pt x="63941" y="1114786"/>
                    <a:pt x="50535" y="982141"/>
                  </a:cubicBezTo>
                  <a:cubicBezTo>
                    <a:pt x="37129" y="849496"/>
                    <a:pt x="6084" y="727435"/>
                    <a:pt x="8201" y="618074"/>
                  </a:cubicBezTo>
                  <a:cubicBezTo>
                    <a:pt x="10318" y="508713"/>
                    <a:pt x="58296" y="424046"/>
                    <a:pt x="63235" y="325974"/>
                  </a:cubicBezTo>
                  <a:cubicBezTo>
                    <a:pt x="68174" y="227902"/>
                    <a:pt x="36424" y="1418"/>
                    <a:pt x="37835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19CF7C4A-E08F-478A-B519-65A02C1E134B}"/>
                </a:ext>
              </a:extLst>
            </p:cNvPr>
            <p:cNvSpPr/>
            <p:nvPr/>
          </p:nvSpPr>
          <p:spPr>
            <a:xfrm>
              <a:off x="3580802" y="6005112"/>
              <a:ext cx="692630" cy="1344649"/>
            </a:xfrm>
            <a:custGeom>
              <a:avLst/>
              <a:gdLst>
                <a:gd name="connsiteX0" fmla="*/ 55631 w 692630"/>
                <a:gd name="connsiteY0" fmla="*/ 18921 h 1344649"/>
                <a:gd name="connsiteX1" fmla="*/ 64098 w 692630"/>
                <a:gd name="connsiteY1" fmla="*/ 645455 h 1344649"/>
                <a:gd name="connsiteX2" fmla="*/ 279998 w 692630"/>
                <a:gd name="connsiteY2" fmla="*/ 1064555 h 1344649"/>
                <a:gd name="connsiteX3" fmla="*/ 690631 w 692630"/>
                <a:gd name="connsiteY3" fmla="*/ 1339721 h 1344649"/>
                <a:gd name="connsiteX4" fmla="*/ 419698 w 692630"/>
                <a:gd name="connsiteY4" fmla="*/ 1200021 h 1344649"/>
                <a:gd name="connsiteX5" fmla="*/ 38698 w 692630"/>
                <a:gd name="connsiteY5" fmla="*/ 704721 h 1344649"/>
                <a:gd name="connsiteX6" fmla="*/ 13298 w 692630"/>
                <a:gd name="connsiteY6" fmla="*/ 209421 h 1344649"/>
                <a:gd name="connsiteX7" fmla="*/ 55631 w 692630"/>
                <a:gd name="connsiteY7" fmla="*/ 18921 h 134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2630" h="1344649">
                  <a:moveTo>
                    <a:pt x="55631" y="18921"/>
                  </a:moveTo>
                  <a:cubicBezTo>
                    <a:pt x="64098" y="91593"/>
                    <a:pt x="26703" y="471183"/>
                    <a:pt x="64098" y="645455"/>
                  </a:cubicBezTo>
                  <a:cubicBezTo>
                    <a:pt x="101493" y="819727"/>
                    <a:pt x="175576" y="948844"/>
                    <a:pt x="279998" y="1064555"/>
                  </a:cubicBezTo>
                  <a:cubicBezTo>
                    <a:pt x="384420" y="1180266"/>
                    <a:pt x="667348" y="1317143"/>
                    <a:pt x="690631" y="1339721"/>
                  </a:cubicBezTo>
                  <a:cubicBezTo>
                    <a:pt x="713914" y="1362299"/>
                    <a:pt x="528354" y="1305854"/>
                    <a:pt x="419698" y="1200021"/>
                  </a:cubicBezTo>
                  <a:cubicBezTo>
                    <a:pt x="311043" y="1094188"/>
                    <a:pt x="106431" y="869821"/>
                    <a:pt x="38698" y="704721"/>
                  </a:cubicBezTo>
                  <a:cubicBezTo>
                    <a:pt x="-29035" y="539621"/>
                    <a:pt x="12593" y="320193"/>
                    <a:pt x="13298" y="209421"/>
                  </a:cubicBezTo>
                  <a:cubicBezTo>
                    <a:pt x="14003" y="98649"/>
                    <a:pt x="47164" y="-53751"/>
                    <a:pt x="55631" y="189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BAA7205E-C1C5-495E-B02B-F7D91156B5F7}"/>
                </a:ext>
              </a:extLst>
            </p:cNvPr>
            <p:cNvSpPr/>
            <p:nvPr/>
          </p:nvSpPr>
          <p:spPr>
            <a:xfrm>
              <a:off x="3492392" y="6058512"/>
              <a:ext cx="632391" cy="1311314"/>
            </a:xfrm>
            <a:custGeom>
              <a:avLst/>
              <a:gdLst>
                <a:gd name="connsiteX0" fmla="*/ 84775 w 632391"/>
                <a:gd name="connsiteY0" fmla="*/ 3621 h 1311314"/>
                <a:gd name="connsiteX1" fmla="*/ 108 w 632391"/>
                <a:gd name="connsiteY1" fmla="*/ 452355 h 1311314"/>
                <a:gd name="connsiteX2" fmla="*/ 105941 w 632391"/>
                <a:gd name="connsiteY2" fmla="*/ 934955 h 1311314"/>
                <a:gd name="connsiteX3" fmla="*/ 330308 w 632391"/>
                <a:gd name="connsiteY3" fmla="*/ 1214355 h 1311314"/>
                <a:gd name="connsiteX4" fmla="*/ 630875 w 632391"/>
                <a:gd name="connsiteY4" fmla="*/ 1303255 h 1311314"/>
                <a:gd name="connsiteX5" fmla="*/ 194841 w 632391"/>
                <a:gd name="connsiteY5" fmla="*/ 1036555 h 1311314"/>
                <a:gd name="connsiteX6" fmla="*/ 93241 w 632391"/>
                <a:gd name="connsiteY6" fmla="*/ 803721 h 1311314"/>
                <a:gd name="connsiteX7" fmla="*/ 25508 w 632391"/>
                <a:gd name="connsiteY7" fmla="*/ 270321 h 1311314"/>
                <a:gd name="connsiteX8" fmla="*/ 84775 w 632391"/>
                <a:gd name="connsiteY8" fmla="*/ 3621 h 131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91" h="1311314">
                  <a:moveTo>
                    <a:pt x="84775" y="3621"/>
                  </a:moveTo>
                  <a:cubicBezTo>
                    <a:pt x="80542" y="33960"/>
                    <a:pt x="-3420" y="297133"/>
                    <a:pt x="108" y="452355"/>
                  </a:cubicBezTo>
                  <a:cubicBezTo>
                    <a:pt x="3636" y="607577"/>
                    <a:pt x="50908" y="807955"/>
                    <a:pt x="105941" y="934955"/>
                  </a:cubicBezTo>
                  <a:cubicBezTo>
                    <a:pt x="160974" y="1061955"/>
                    <a:pt x="242819" y="1152972"/>
                    <a:pt x="330308" y="1214355"/>
                  </a:cubicBezTo>
                  <a:cubicBezTo>
                    <a:pt x="417797" y="1275738"/>
                    <a:pt x="653453" y="1332888"/>
                    <a:pt x="630875" y="1303255"/>
                  </a:cubicBezTo>
                  <a:cubicBezTo>
                    <a:pt x="608297" y="1273622"/>
                    <a:pt x="284447" y="1119811"/>
                    <a:pt x="194841" y="1036555"/>
                  </a:cubicBezTo>
                  <a:cubicBezTo>
                    <a:pt x="105235" y="953299"/>
                    <a:pt x="121463" y="931427"/>
                    <a:pt x="93241" y="803721"/>
                  </a:cubicBezTo>
                  <a:cubicBezTo>
                    <a:pt x="65019" y="676015"/>
                    <a:pt x="30447" y="400849"/>
                    <a:pt x="25508" y="270321"/>
                  </a:cubicBezTo>
                  <a:cubicBezTo>
                    <a:pt x="20569" y="139793"/>
                    <a:pt x="89008" y="-26718"/>
                    <a:pt x="84775" y="36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4442D0DF-40BF-4C3D-BECF-A5AD5AF29E62}"/>
                </a:ext>
              </a:extLst>
            </p:cNvPr>
            <p:cNvSpPr/>
            <p:nvPr/>
          </p:nvSpPr>
          <p:spPr>
            <a:xfrm>
              <a:off x="3403730" y="4506516"/>
              <a:ext cx="116443" cy="310020"/>
            </a:xfrm>
            <a:custGeom>
              <a:avLst/>
              <a:gdLst>
                <a:gd name="connsiteX0" fmla="*/ 115758 w 116443"/>
                <a:gd name="connsiteY0" fmla="*/ 397 h 310020"/>
                <a:gd name="connsiteX1" fmla="*/ 68133 w 116443"/>
                <a:gd name="connsiteY1" fmla="*/ 165497 h 310020"/>
                <a:gd name="connsiteX2" fmla="*/ 9395 w 116443"/>
                <a:gd name="connsiteY2" fmla="*/ 267097 h 310020"/>
                <a:gd name="connsiteX3" fmla="*/ 6220 w 116443"/>
                <a:gd name="connsiteY3" fmla="*/ 309959 h 310020"/>
                <a:gd name="connsiteX4" fmla="*/ 69720 w 116443"/>
                <a:gd name="connsiteY4" fmla="*/ 259159 h 310020"/>
                <a:gd name="connsiteX5" fmla="*/ 22095 w 116443"/>
                <a:gd name="connsiteY5" fmla="*/ 286147 h 310020"/>
                <a:gd name="connsiteX6" fmla="*/ 25270 w 116443"/>
                <a:gd name="connsiteY6" fmla="*/ 278209 h 310020"/>
                <a:gd name="connsiteX7" fmla="*/ 31620 w 116443"/>
                <a:gd name="connsiteY7" fmla="*/ 216297 h 310020"/>
                <a:gd name="connsiteX8" fmla="*/ 115758 w 116443"/>
                <a:gd name="connsiteY8" fmla="*/ 397 h 3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43" h="310020">
                  <a:moveTo>
                    <a:pt x="115758" y="397"/>
                  </a:moveTo>
                  <a:cubicBezTo>
                    <a:pt x="121844" y="-8070"/>
                    <a:pt x="85860" y="121047"/>
                    <a:pt x="68133" y="165497"/>
                  </a:cubicBezTo>
                  <a:cubicBezTo>
                    <a:pt x="50406" y="209947"/>
                    <a:pt x="19714" y="243020"/>
                    <a:pt x="9395" y="267097"/>
                  </a:cubicBezTo>
                  <a:cubicBezTo>
                    <a:pt x="-924" y="291174"/>
                    <a:pt x="-3834" y="311282"/>
                    <a:pt x="6220" y="309959"/>
                  </a:cubicBezTo>
                  <a:cubicBezTo>
                    <a:pt x="16274" y="308636"/>
                    <a:pt x="67074" y="263128"/>
                    <a:pt x="69720" y="259159"/>
                  </a:cubicBezTo>
                  <a:cubicBezTo>
                    <a:pt x="72366" y="255190"/>
                    <a:pt x="29503" y="282972"/>
                    <a:pt x="22095" y="286147"/>
                  </a:cubicBezTo>
                  <a:cubicBezTo>
                    <a:pt x="14687" y="289322"/>
                    <a:pt x="23683" y="289851"/>
                    <a:pt x="25270" y="278209"/>
                  </a:cubicBezTo>
                  <a:cubicBezTo>
                    <a:pt x="26857" y="266567"/>
                    <a:pt x="15216" y="258895"/>
                    <a:pt x="31620" y="216297"/>
                  </a:cubicBezTo>
                  <a:cubicBezTo>
                    <a:pt x="48024" y="173699"/>
                    <a:pt x="109672" y="8864"/>
                    <a:pt x="115758" y="3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56642DDE-8271-4888-88EE-AE42B25F8F31}"/>
                </a:ext>
              </a:extLst>
            </p:cNvPr>
            <p:cNvSpPr/>
            <p:nvPr/>
          </p:nvSpPr>
          <p:spPr>
            <a:xfrm>
              <a:off x="3453029" y="4776788"/>
              <a:ext cx="63503" cy="118926"/>
            </a:xfrm>
            <a:custGeom>
              <a:avLst/>
              <a:gdLst>
                <a:gd name="connsiteX0" fmla="*/ 63284 w 63503"/>
                <a:gd name="connsiteY0" fmla="*/ 0 h 118926"/>
                <a:gd name="connsiteX1" fmla="*/ 1371 w 63503"/>
                <a:gd name="connsiteY1" fmla="*/ 107950 h 118926"/>
                <a:gd name="connsiteX2" fmla="*/ 22009 w 63503"/>
                <a:gd name="connsiteY2" fmla="*/ 107950 h 118926"/>
                <a:gd name="connsiteX3" fmla="*/ 63284 w 63503"/>
                <a:gd name="connsiteY3" fmla="*/ 0 h 11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3" h="118926">
                  <a:moveTo>
                    <a:pt x="63284" y="0"/>
                  </a:moveTo>
                  <a:cubicBezTo>
                    <a:pt x="59844" y="0"/>
                    <a:pt x="8250" y="89958"/>
                    <a:pt x="1371" y="107950"/>
                  </a:cubicBezTo>
                  <a:cubicBezTo>
                    <a:pt x="-5508" y="125942"/>
                    <a:pt x="15394" y="118798"/>
                    <a:pt x="22009" y="107950"/>
                  </a:cubicBezTo>
                  <a:cubicBezTo>
                    <a:pt x="28624" y="97102"/>
                    <a:pt x="66724" y="0"/>
                    <a:pt x="6328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216C5AAD-8EB8-4AC6-A23B-2029F2AFB178}"/>
                </a:ext>
              </a:extLst>
            </p:cNvPr>
            <p:cNvSpPr/>
            <p:nvPr/>
          </p:nvSpPr>
          <p:spPr>
            <a:xfrm>
              <a:off x="3515297" y="4897182"/>
              <a:ext cx="205862" cy="214676"/>
            </a:xfrm>
            <a:custGeom>
              <a:avLst/>
              <a:gdLst>
                <a:gd name="connsiteX0" fmla="*/ 8953 w 205862"/>
                <a:gd name="connsiteY0" fmla="*/ 1843 h 214676"/>
                <a:gd name="connsiteX1" fmla="*/ 53403 w 205862"/>
                <a:gd name="connsiteY1" fmla="*/ 176468 h 214676"/>
                <a:gd name="connsiteX2" fmla="*/ 205803 w 205862"/>
                <a:gd name="connsiteY2" fmla="*/ 214568 h 214676"/>
                <a:gd name="connsiteX3" fmla="*/ 70866 w 205862"/>
                <a:gd name="connsiteY3" fmla="*/ 184406 h 214676"/>
                <a:gd name="connsiteX4" fmla="*/ 7366 w 205862"/>
                <a:gd name="connsiteY4" fmla="*/ 90743 h 214676"/>
                <a:gd name="connsiteX5" fmla="*/ 8953 w 205862"/>
                <a:gd name="connsiteY5" fmla="*/ 1843 h 21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862" h="214676">
                  <a:moveTo>
                    <a:pt x="8953" y="1843"/>
                  </a:moveTo>
                  <a:cubicBezTo>
                    <a:pt x="16626" y="16131"/>
                    <a:pt x="20595" y="141014"/>
                    <a:pt x="53403" y="176468"/>
                  </a:cubicBezTo>
                  <a:cubicBezTo>
                    <a:pt x="86211" y="211922"/>
                    <a:pt x="202893" y="213245"/>
                    <a:pt x="205803" y="214568"/>
                  </a:cubicBezTo>
                  <a:cubicBezTo>
                    <a:pt x="208713" y="215891"/>
                    <a:pt x="103939" y="205044"/>
                    <a:pt x="70866" y="184406"/>
                  </a:cubicBezTo>
                  <a:cubicBezTo>
                    <a:pt x="37793" y="163769"/>
                    <a:pt x="20595" y="121435"/>
                    <a:pt x="7366" y="90743"/>
                  </a:cubicBezTo>
                  <a:cubicBezTo>
                    <a:pt x="-5863" y="60051"/>
                    <a:pt x="1280" y="-12445"/>
                    <a:pt x="8953" y="1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D3378863-6C95-4816-8B3E-13F9830F2AD4}"/>
                </a:ext>
              </a:extLst>
            </p:cNvPr>
            <p:cNvSpPr/>
            <p:nvPr/>
          </p:nvSpPr>
          <p:spPr>
            <a:xfrm>
              <a:off x="3553329" y="4900958"/>
              <a:ext cx="440619" cy="284469"/>
            </a:xfrm>
            <a:custGeom>
              <a:avLst/>
              <a:gdLst>
                <a:gd name="connsiteX0" fmla="*/ 439234 w 440619"/>
                <a:gd name="connsiteY0" fmla="*/ 2830 h 284469"/>
                <a:gd name="connsiteX1" fmla="*/ 175709 w 440619"/>
                <a:gd name="connsiteY1" fmla="*/ 267942 h 284469"/>
                <a:gd name="connsiteX2" fmla="*/ 56646 w 440619"/>
                <a:gd name="connsiteY2" fmla="*/ 248892 h 284469"/>
                <a:gd name="connsiteX3" fmla="*/ 4259 w 440619"/>
                <a:gd name="connsiteY3" fmla="*/ 186980 h 284469"/>
                <a:gd name="connsiteX4" fmla="*/ 163009 w 440619"/>
                <a:gd name="connsiteY4" fmla="*/ 282230 h 284469"/>
                <a:gd name="connsiteX5" fmla="*/ 275721 w 440619"/>
                <a:gd name="connsiteY5" fmla="*/ 136180 h 284469"/>
                <a:gd name="connsiteX6" fmla="*/ 439234 w 440619"/>
                <a:gd name="connsiteY6" fmla="*/ 2830 h 2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0619" h="284469">
                  <a:moveTo>
                    <a:pt x="439234" y="2830"/>
                  </a:moveTo>
                  <a:cubicBezTo>
                    <a:pt x="422565" y="24790"/>
                    <a:pt x="239474" y="226932"/>
                    <a:pt x="175709" y="267942"/>
                  </a:cubicBezTo>
                  <a:cubicBezTo>
                    <a:pt x="111944" y="308952"/>
                    <a:pt x="85221" y="262386"/>
                    <a:pt x="56646" y="248892"/>
                  </a:cubicBezTo>
                  <a:cubicBezTo>
                    <a:pt x="28071" y="235398"/>
                    <a:pt x="-13468" y="181424"/>
                    <a:pt x="4259" y="186980"/>
                  </a:cubicBezTo>
                  <a:cubicBezTo>
                    <a:pt x="21986" y="192536"/>
                    <a:pt x="117766" y="290697"/>
                    <a:pt x="163009" y="282230"/>
                  </a:cubicBezTo>
                  <a:cubicBezTo>
                    <a:pt x="208252" y="273763"/>
                    <a:pt x="233917" y="179836"/>
                    <a:pt x="275721" y="136180"/>
                  </a:cubicBezTo>
                  <a:cubicBezTo>
                    <a:pt x="317525" y="92524"/>
                    <a:pt x="455903" y="-19130"/>
                    <a:pt x="439234" y="28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92D62A18-45F1-450E-BC4C-A3EBB33BA418}"/>
                </a:ext>
              </a:extLst>
            </p:cNvPr>
            <p:cNvSpPr/>
            <p:nvPr/>
          </p:nvSpPr>
          <p:spPr>
            <a:xfrm>
              <a:off x="3579261" y="5198501"/>
              <a:ext cx="232865" cy="848862"/>
            </a:xfrm>
            <a:custGeom>
              <a:avLst/>
              <a:gdLst>
                <a:gd name="connsiteX0" fmla="*/ 22 w 232865"/>
                <a:gd name="connsiteY0" fmla="*/ 32 h 848862"/>
                <a:gd name="connsiteX1" fmla="*/ 179939 w 232865"/>
                <a:gd name="connsiteY1" fmla="*/ 332349 h 848862"/>
                <a:gd name="connsiteX2" fmla="*/ 203222 w 232865"/>
                <a:gd name="connsiteY2" fmla="*/ 560949 h 848862"/>
                <a:gd name="connsiteX3" fmla="*/ 188406 w 232865"/>
                <a:gd name="connsiteY3" fmla="*/ 687949 h 848862"/>
                <a:gd name="connsiteX4" fmla="*/ 232856 w 232865"/>
                <a:gd name="connsiteY4" fmla="*/ 848816 h 848862"/>
                <a:gd name="connsiteX5" fmla="*/ 184172 w 232865"/>
                <a:gd name="connsiteY5" fmla="*/ 702766 h 848862"/>
                <a:gd name="connsiteX6" fmla="*/ 179939 w 232865"/>
                <a:gd name="connsiteY6" fmla="*/ 541899 h 848862"/>
                <a:gd name="connsiteX7" fmla="*/ 192639 w 232865"/>
                <a:gd name="connsiteY7" fmla="*/ 313299 h 848862"/>
                <a:gd name="connsiteX8" fmla="*/ 22 w 232865"/>
                <a:gd name="connsiteY8" fmla="*/ 32 h 84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865" h="848862">
                  <a:moveTo>
                    <a:pt x="22" y="32"/>
                  </a:moveTo>
                  <a:cubicBezTo>
                    <a:pt x="-2095" y="3207"/>
                    <a:pt x="146072" y="238863"/>
                    <a:pt x="179939" y="332349"/>
                  </a:cubicBezTo>
                  <a:cubicBezTo>
                    <a:pt x="213806" y="425835"/>
                    <a:pt x="201811" y="501682"/>
                    <a:pt x="203222" y="560949"/>
                  </a:cubicBezTo>
                  <a:cubicBezTo>
                    <a:pt x="204633" y="620216"/>
                    <a:pt x="183467" y="639971"/>
                    <a:pt x="188406" y="687949"/>
                  </a:cubicBezTo>
                  <a:cubicBezTo>
                    <a:pt x="193345" y="735927"/>
                    <a:pt x="233562" y="846347"/>
                    <a:pt x="232856" y="848816"/>
                  </a:cubicBezTo>
                  <a:cubicBezTo>
                    <a:pt x="232150" y="851285"/>
                    <a:pt x="192992" y="753919"/>
                    <a:pt x="184172" y="702766"/>
                  </a:cubicBezTo>
                  <a:cubicBezTo>
                    <a:pt x="175353" y="651613"/>
                    <a:pt x="178528" y="606810"/>
                    <a:pt x="179939" y="541899"/>
                  </a:cubicBezTo>
                  <a:cubicBezTo>
                    <a:pt x="181350" y="476988"/>
                    <a:pt x="218392" y="402904"/>
                    <a:pt x="192639" y="313299"/>
                  </a:cubicBezTo>
                  <a:cubicBezTo>
                    <a:pt x="166886" y="223694"/>
                    <a:pt x="2139" y="-3143"/>
                    <a:pt x="22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D05EC836-C10E-4765-A494-17D0C88139E6}"/>
                </a:ext>
              </a:extLst>
            </p:cNvPr>
            <p:cNvSpPr/>
            <p:nvPr/>
          </p:nvSpPr>
          <p:spPr>
            <a:xfrm>
              <a:off x="3811842" y="5073932"/>
              <a:ext cx="197409" cy="1097657"/>
            </a:xfrm>
            <a:custGeom>
              <a:avLst/>
              <a:gdLst>
                <a:gd name="connsiteX0" fmla="*/ 127275 w 197409"/>
                <a:gd name="connsiteY0" fmla="*/ 6068 h 1097657"/>
                <a:gd name="connsiteX1" fmla="*/ 190775 w 197409"/>
                <a:gd name="connsiteY1" fmla="*/ 384951 h 1097657"/>
                <a:gd name="connsiteX2" fmla="*/ 10858 w 197409"/>
                <a:gd name="connsiteY2" fmla="*/ 1047468 h 1097657"/>
                <a:gd name="connsiteX3" fmla="*/ 38375 w 197409"/>
                <a:gd name="connsiteY3" fmla="*/ 977618 h 1097657"/>
                <a:gd name="connsiteX4" fmla="*/ 188658 w 197409"/>
                <a:gd name="connsiteY4" fmla="*/ 393418 h 1097657"/>
                <a:gd name="connsiteX5" fmla="*/ 175958 w 197409"/>
                <a:gd name="connsiteY5" fmla="*/ 166935 h 1097657"/>
                <a:gd name="connsiteX6" fmla="*/ 127275 w 197409"/>
                <a:gd name="connsiteY6" fmla="*/ 6068 h 109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409" h="1097657">
                  <a:moveTo>
                    <a:pt x="127275" y="6068"/>
                  </a:moveTo>
                  <a:cubicBezTo>
                    <a:pt x="129745" y="42404"/>
                    <a:pt x="210178" y="211385"/>
                    <a:pt x="190775" y="384951"/>
                  </a:cubicBezTo>
                  <a:cubicBezTo>
                    <a:pt x="171372" y="558517"/>
                    <a:pt x="36258" y="948690"/>
                    <a:pt x="10858" y="1047468"/>
                  </a:cubicBezTo>
                  <a:cubicBezTo>
                    <a:pt x="-14542" y="1146246"/>
                    <a:pt x="8742" y="1086626"/>
                    <a:pt x="38375" y="977618"/>
                  </a:cubicBezTo>
                  <a:cubicBezTo>
                    <a:pt x="68008" y="868610"/>
                    <a:pt x="165728" y="528532"/>
                    <a:pt x="188658" y="393418"/>
                  </a:cubicBezTo>
                  <a:cubicBezTo>
                    <a:pt x="211588" y="258304"/>
                    <a:pt x="183013" y="227965"/>
                    <a:pt x="175958" y="166935"/>
                  </a:cubicBezTo>
                  <a:cubicBezTo>
                    <a:pt x="168903" y="105905"/>
                    <a:pt x="124805" y="-30268"/>
                    <a:pt x="127275" y="60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6A23DEF4-7CDE-4C08-86DE-A7CD51513769}"/>
                </a:ext>
              </a:extLst>
            </p:cNvPr>
            <p:cNvSpPr/>
            <p:nvPr/>
          </p:nvSpPr>
          <p:spPr>
            <a:xfrm>
              <a:off x="4450535" y="4898754"/>
              <a:ext cx="121544" cy="448497"/>
            </a:xfrm>
            <a:custGeom>
              <a:avLst/>
              <a:gdLst>
                <a:gd name="connsiteX0" fmla="*/ 121465 w 121544"/>
                <a:gd name="connsiteY0" fmla="*/ 271 h 448497"/>
                <a:gd name="connsiteX1" fmla="*/ 51615 w 121544"/>
                <a:gd name="connsiteY1" fmla="*/ 105046 h 448497"/>
                <a:gd name="connsiteX2" fmla="*/ 7165 w 121544"/>
                <a:gd name="connsiteY2" fmla="*/ 209821 h 448497"/>
                <a:gd name="connsiteX3" fmla="*/ 2403 w 121544"/>
                <a:gd name="connsiteY3" fmla="*/ 305071 h 448497"/>
                <a:gd name="connsiteX4" fmla="*/ 30978 w 121544"/>
                <a:gd name="connsiteY4" fmla="*/ 384446 h 448497"/>
                <a:gd name="connsiteX5" fmla="*/ 94478 w 121544"/>
                <a:gd name="connsiteY5" fmla="*/ 447946 h 448497"/>
                <a:gd name="connsiteX6" fmla="*/ 37328 w 121544"/>
                <a:gd name="connsiteY6" fmla="*/ 347934 h 448497"/>
                <a:gd name="connsiteX7" fmla="*/ 13515 w 121544"/>
                <a:gd name="connsiteY7" fmla="*/ 233634 h 448497"/>
                <a:gd name="connsiteX8" fmla="*/ 64315 w 121544"/>
                <a:gd name="connsiteY8" fmla="*/ 79646 h 448497"/>
                <a:gd name="connsiteX9" fmla="*/ 121465 w 121544"/>
                <a:gd name="connsiteY9" fmla="*/ 271 h 44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44" h="448497">
                  <a:moveTo>
                    <a:pt x="121465" y="271"/>
                  </a:moveTo>
                  <a:cubicBezTo>
                    <a:pt x="119348" y="4504"/>
                    <a:pt x="70665" y="70121"/>
                    <a:pt x="51615" y="105046"/>
                  </a:cubicBezTo>
                  <a:cubicBezTo>
                    <a:pt x="32565" y="139971"/>
                    <a:pt x="15367" y="176483"/>
                    <a:pt x="7165" y="209821"/>
                  </a:cubicBezTo>
                  <a:cubicBezTo>
                    <a:pt x="-1037" y="243159"/>
                    <a:pt x="-1566" y="275967"/>
                    <a:pt x="2403" y="305071"/>
                  </a:cubicBezTo>
                  <a:cubicBezTo>
                    <a:pt x="6372" y="334175"/>
                    <a:pt x="15632" y="360634"/>
                    <a:pt x="30978" y="384446"/>
                  </a:cubicBezTo>
                  <a:cubicBezTo>
                    <a:pt x="46324" y="408258"/>
                    <a:pt x="93420" y="454031"/>
                    <a:pt x="94478" y="447946"/>
                  </a:cubicBezTo>
                  <a:cubicBezTo>
                    <a:pt x="95536" y="441861"/>
                    <a:pt x="50822" y="383653"/>
                    <a:pt x="37328" y="347934"/>
                  </a:cubicBezTo>
                  <a:cubicBezTo>
                    <a:pt x="23834" y="312215"/>
                    <a:pt x="9017" y="278349"/>
                    <a:pt x="13515" y="233634"/>
                  </a:cubicBezTo>
                  <a:cubicBezTo>
                    <a:pt x="18013" y="188919"/>
                    <a:pt x="45794" y="117217"/>
                    <a:pt x="64315" y="79646"/>
                  </a:cubicBezTo>
                  <a:cubicBezTo>
                    <a:pt x="82836" y="42075"/>
                    <a:pt x="123582" y="-3962"/>
                    <a:pt x="121465" y="2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69403304-4F61-4B1C-9941-E760AC5D5ADE}"/>
                </a:ext>
              </a:extLst>
            </p:cNvPr>
            <p:cNvSpPr/>
            <p:nvPr/>
          </p:nvSpPr>
          <p:spPr>
            <a:xfrm>
              <a:off x="4517903" y="4813297"/>
              <a:ext cx="314450" cy="506165"/>
            </a:xfrm>
            <a:custGeom>
              <a:avLst/>
              <a:gdLst>
                <a:gd name="connsiteX0" fmla="*/ 314447 w 314450"/>
                <a:gd name="connsiteY0" fmla="*/ 3 h 506165"/>
                <a:gd name="connsiteX1" fmla="*/ 233485 w 314450"/>
                <a:gd name="connsiteY1" fmla="*/ 82553 h 506165"/>
                <a:gd name="connsiteX2" fmla="*/ 217610 w 314450"/>
                <a:gd name="connsiteY2" fmla="*/ 142878 h 506165"/>
                <a:gd name="connsiteX3" fmla="*/ 125535 w 314450"/>
                <a:gd name="connsiteY3" fmla="*/ 192091 h 506165"/>
                <a:gd name="connsiteX4" fmla="*/ 20760 w 314450"/>
                <a:gd name="connsiteY4" fmla="*/ 334966 h 506165"/>
                <a:gd name="connsiteX5" fmla="*/ 122 w 314450"/>
                <a:gd name="connsiteY5" fmla="*/ 395291 h 506165"/>
                <a:gd name="connsiteX6" fmla="*/ 23935 w 314450"/>
                <a:gd name="connsiteY6" fmla="*/ 492128 h 506165"/>
                <a:gd name="connsiteX7" fmla="*/ 15997 w 314450"/>
                <a:gd name="connsiteY7" fmla="*/ 490541 h 506165"/>
                <a:gd name="connsiteX8" fmla="*/ 28697 w 314450"/>
                <a:gd name="connsiteY8" fmla="*/ 350841 h 506165"/>
                <a:gd name="connsiteX9" fmla="*/ 46160 w 314450"/>
                <a:gd name="connsiteY9" fmla="*/ 307978 h 506165"/>
                <a:gd name="connsiteX10" fmla="*/ 176335 w 314450"/>
                <a:gd name="connsiteY10" fmla="*/ 166691 h 506165"/>
                <a:gd name="connsiteX11" fmla="*/ 216022 w 314450"/>
                <a:gd name="connsiteY11" fmla="*/ 146053 h 506165"/>
                <a:gd name="connsiteX12" fmla="*/ 236660 w 314450"/>
                <a:gd name="connsiteY12" fmla="*/ 79378 h 506165"/>
                <a:gd name="connsiteX13" fmla="*/ 314447 w 314450"/>
                <a:gd name="connsiteY13" fmla="*/ 3 h 50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4450" h="506165">
                  <a:moveTo>
                    <a:pt x="314447" y="3"/>
                  </a:moveTo>
                  <a:cubicBezTo>
                    <a:pt x="313918" y="532"/>
                    <a:pt x="249624" y="58741"/>
                    <a:pt x="233485" y="82553"/>
                  </a:cubicBezTo>
                  <a:cubicBezTo>
                    <a:pt x="217346" y="106365"/>
                    <a:pt x="235602" y="124622"/>
                    <a:pt x="217610" y="142878"/>
                  </a:cubicBezTo>
                  <a:cubicBezTo>
                    <a:pt x="199618" y="161134"/>
                    <a:pt x="158343" y="160076"/>
                    <a:pt x="125535" y="192091"/>
                  </a:cubicBezTo>
                  <a:cubicBezTo>
                    <a:pt x="92727" y="224106"/>
                    <a:pt x="41662" y="301099"/>
                    <a:pt x="20760" y="334966"/>
                  </a:cubicBezTo>
                  <a:cubicBezTo>
                    <a:pt x="-142" y="368833"/>
                    <a:pt x="-407" y="369097"/>
                    <a:pt x="122" y="395291"/>
                  </a:cubicBezTo>
                  <a:cubicBezTo>
                    <a:pt x="651" y="421485"/>
                    <a:pt x="21289" y="476253"/>
                    <a:pt x="23935" y="492128"/>
                  </a:cubicBezTo>
                  <a:cubicBezTo>
                    <a:pt x="26581" y="508003"/>
                    <a:pt x="15203" y="514089"/>
                    <a:pt x="15997" y="490541"/>
                  </a:cubicBezTo>
                  <a:cubicBezTo>
                    <a:pt x="16791" y="466993"/>
                    <a:pt x="23670" y="381268"/>
                    <a:pt x="28697" y="350841"/>
                  </a:cubicBezTo>
                  <a:cubicBezTo>
                    <a:pt x="33724" y="320414"/>
                    <a:pt x="21554" y="338670"/>
                    <a:pt x="46160" y="307978"/>
                  </a:cubicBezTo>
                  <a:cubicBezTo>
                    <a:pt x="70766" y="277286"/>
                    <a:pt x="148025" y="193678"/>
                    <a:pt x="176335" y="166691"/>
                  </a:cubicBezTo>
                  <a:cubicBezTo>
                    <a:pt x="204645" y="139704"/>
                    <a:pt x="205968" y="160605"/>
                    <a:pt x="216022" y="146053"/>
                  </a:cubicBezTo>
                  <a:cubicBezTo>
                    <a:pt x="226076" y="131501"/>
                    <a:pt x="222637" y="102397"/>
                    <a:pt x="236660" y="79378"/>
                  </a:cubicBezTo>
                  <a:cubicBezTo>
                    <a:pt x="250683" y="56359"/>
                    <a:pt x="314976" y="-526"/>
                    <a:pt x="314447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5819FDFB-7D2C-4B6E-868E-42315B0B57B0}"/>
                </a:ext>
              </a:extLst>
            </p:cNvPr>
            <p:cNvSpPr/>
            <p:nvPr/>
          </p:nvSpPr>
          <p:spPr>
            <a:xfrm>
              <a:off x="4606604" y="5084197"/>
              <a:ext cx="189489" cy="207474"/>
            </a:xfrm>
            <a:custGeom>
              <a:avLst/>
              <a:gdLst>
                <a:gd name="connsiteX0" fmla="*/ 189234 w 189489"/>
                <a:gd name="connsiteY0" fmla="*/ 56128 h 207474"/>
                <a:gd name="connsiteX1" fmla="*/ 133671 w 189489"/>
                <a:gd name="connsiteY1" fmla="*/ 566 h 207474"/>
                <a:gd name="connsiteX2" fmla="*/ 27309 w 189489"/>
                <a:gd name="connsiteY2" fmla="*/ 97403 h 207474"/>
                <a:gd name="connsiteX3" fmla="*/ 321 w 189489"/>
                <a:gd name="connsiteY3" fmla="*/ 151378 h 207474"/>
                <a:gd name="connsiteX4" fmla="*/ 14609 w 189489"/>
                <a:gd name="connsiteY4" fmla="*/ 191066 h 207474"/>
                <a:gd name="connsiteX5" fmla="*/ 46359 w 189489"/>
                <a:gd name="connsiteY5" fmla="*/ 206941 h 207474"/>
                <a:gd name="connsiteX6" fmla="*/ 24134 w 189489"/>
                <a:gd name="connsiteY6" fmla="*/ 173603 h 207474"/>
                <a:gd name="connsiteX7" fmla="*/ 16196 w 189489"/>
                <a:gd name="connsiteY7" fmla="*/ 143441 h 207474"/>
                <a:gd name="connsiteX8" fmla="*/ 41596 w 189489"/>
                <a:gd name="connsiteY8" fmla="*/ 89466 h 207474"/>
                <a:gd name="connsiteX9" fmla="*/ 113034 w 189489"/>
                <a:gd name="connsiteY9" fmla="*/ 27553 h 207474"/>
                <a:gd name="connsiteX10" fmla="*/ 189234 w 189489"/>
                <a:gd name="connsiteY10" fmla="*/ 56128 h 20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9" h="207474">
                  <a:moveTo>
                    <a:pt x="189234" y="56128"/>
                  </a:moveTo>
                  <a:cubicBezTo>
                    <a:pt x="192673" y="51630"/>
                    <a:pt x="160658" y="-6313"/>
                    <a:pt x="133671" y="566"/>
                  </a:cubicBezTo>
                  <a:cubicBezTo>
                    <a:pt x="106684" y="7445"/>
                    <a:pt x="49534" y="72268"/>
                    <a:pt x="27309" y="97403"/>
                  </a:cubicBezTo>
                  <a:cubicBezTo>
                    <a:pt x="5084" y="122538"/>
                    <a:pt x="2438" y="135768"/>
                    <a:pt x="321" y="151378"/>
                  </a:cubicBezTo>
                  <a:cubicBezTo>
                    <a:pt x="-1796" y="166988"/>
                    <a:pt x="6936" y="181806"/>
                    <a:pt x="14609" y="191066"/>
                  </a:cubicBezTo>
                  <a:cubicBezTo>
                    <a:pt x="22282" y="200326"/>
                    <a:pt x="44772" y="209851"/>
                    <a:pt x="46359" y="206941"/>
                  </a:cubicBezTo>
                  <a:cubicBezTo>
                    <a:pt x="47946" y="204031"/>
                    <a:pt x="29161" y="184186"/>
                    <a:pt x="24134" y="173603"/>
                  </a:cubicBezTo>
                  <a:cubicBezTo>
                    <a:pt x="19107" y="163020"/>
                    <a:pt x="13286" y="157464"/>
                    <a:pt x="16196" y="143441"/>
                  </a:cubicBezTo>
                  <a:cubicBezTo>
                    <a:pt x="19106" y="129418"/>
                    <a:pt x="25456" y="108781"/>
                    <a:pt x="41596" y="89466"/>
                  </a:cubicBezTo>
                  <a:cubicBezTo>
                    <a:pt x="57736" y="70151"/>
                    <a:pt x="92661" y="40253"/>
                    <a:pt x="113034" y="27553"/>
                  </a:cubicBezTo>
                  <a:cubicBezTo>
                    <a:pt x="133407" y="14853"/>
                    <a:pt x="185795" y="60626"/>
                    <a:pt x="189234" y="561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F71F5A46-E79B-48DD-9089-CB75A2CB5DE3}"/>
                </a:ext>
              </a:extLst>
            </p:cNvPr>
            <p:cNvSpPr/>
            <p:nvPr/>
          </p:nvSpPr>
          <p:spPr>
            <a:xfrm>
              <a:off x="4691943" y="5156197"/>
              <a:ext cx="97580" cy="122248"/>
            </a:xfrm>
            <a:custGeom>
              <a:avLst/>
              <a:gdLst>
                <a:gd name="connsiteX0" fmla="*/ 97545 w 97580"/>
                <a:gd name="connsiteY0" fmla="*/ 3 h 122248"/>
                <a:gd name="connsiteX1" fmla="*/ 13407 w 97580"/>
                <a:gd name="connsiteY1" fmla="*/ 74616 h 122248"/>
                <a:gd name="connsiteX2" fmla="*/ 8645 w 97580"/>
                <a:gd name="connsiteY2" fmla="*/ 122241 h 122248"/>
                <a:gd name="connsiteX3" fmla="*/ 2295 w 97580"/>
                <a:gd name="connsiteY3" fmla="*/ 77791 h 122248"/>
                <a:gd name="connsiteX4" fmla="*/ 97545 w 97580"/>
                <a:gd name="connsiteY4" fmla="*/ 3 h 12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580" h="122248">
                  <a:moveTo>
                    <a:pt x="97545" y="3"/>
                  </a:moveTo>
                  <a:cubicBezTo>
                    <a:pt x="99397" y="-526"/>
                    <a:pt x="28224" y="54243"/>
                    <a:pt x="13407" y="74616"/>
                  </a:cubicBezTo>
                  <a:cubicBezTo>
                    <a:pt x="-1410" y="94989"/>
                    <a:pt x="10497" y="121712"/>
                    <a:pt x="8645" y="122241"/>
                  </a:cubicBezTo>
                  <a:cubicBezTo>
                    <a:pt x="6793" y="122770"/>
                    <a:pt x="-4849" y="95518"/>
                    <a:pt x="2295" y="77791"/>
                  </a:cubicBezTo>
                  <a:cubicBezTo>
                    <a:pt x="9439" y="60064"/>
                    <a:pt x="95693" y="532"/>
                    <a:pt x="97545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45AF5A03-88FD-40E7-B6FD-1DE0FF6192D0}"/>
                </a:ext>
              </a:extLst>
            </p:cNvPr>
            <p:cNvSpPr/>
            <p:nvPr/>
          </p:nvSpPr>
          <p:spPr>
            <a:xfrm>
              <a:off x="4480817" y="5292387"/>
              <a:ext cx="430922" cy="294187"/>
            </a:xfrm>
            <a:custGeom>
              <a:avLst/>
              <a:gdLst>
                <a:gd name="connsiteX0" fmla="*/ 2283 w 430922"/>
                <a:gd name="connsiteY0" fmla="*/ 338 h 294187"/>
                <a:gd name="connsiteX1" fmla="*/ 16571 w 430922"/>
                <a:gd name="connsiteY1" fmla="*/ 94001 h 294187"/>
                <a:gd name="connsiteX2" fmla="*/ 165796 w 430922"/>
                <a:gd name="connsiteY2" fmla="*/ 179726 h 294187"/>
                <a:gd name="connsiteX3" fmla="*/ 215008 w 430922"/>
                <a:gd name="connsiteY3" fmla="*/ 214651 h 294187"/>
                <a:gd name="connsiteX4" fmla="*/ 302321 w 430922"/>
                <a:gd name="connsiteY4" fmla="*/ 278151 h 294187"/>
                <a:gd name="connsiteX5" fmla="*/ 430908 w 430922"/>
                <a:gd name="connsiteY5" fmla="*/ 294026 h 294187"/>
                <a:gd name="connsiteX6" fmla="*/ 310258 w 430922"/>
                <a:gd name="connsiteY6" fmla="*/ 281326 h 294187"/>
                <a:gd name="connsiteX7" fmla="*/ 226121 w 430922"/>
                <a:gd name="connsiteY7" fmla="*/ 214651 h 294187"/>
                <a:gd name="connsiteX8" fmla="*/ 108646 w 430922"/>
                <a:gd name="connsiteY8" fmla="*/ 160676 h 294187"/>
                <a:gd name="connsiteX9" fmla="*/ 29271 w 430922"/>
                <a:gd name="connsiteY9" fmla="*/ 109876 h 294187"/>
                <a:gd name="connsiteX10" fmla="*/ 3871 w 430922"/>
                <a:gd name="connsiteY10" fmla="*/ 63838 h 294187"/>
                <a:gd name="connsiteX11" fmla="*/ 2283 w 430922"/>
                <a:gd name="connsiteY11" fmla="*/ 338 h 29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0922" h="294187">
                  <a:moveTo>
                    <a:pt x="2283" y="338"/>
                  </a:moveTo>
                  <a:cubicBezTo>
                    <a:pt x="4400" y="5365"/>
                    <a:pt x="-10681" y="64103"/>
                    <a:pt x="16571" y="94001"/>
                  </a:cubicBezTo>
                  <a:cubicBezTo>
                    <a:pt x="43823" y="123899"/>
                    <a:pt x="132723" y="159618"/>
                    <a:pt x="165796" y="179726"/>
                  </a:cubicBezTo>
                  <a:cubicBezTo>
                    <a:pt x="198869" y="199834"/>
                    <a:pt x="192254" y="198247"/>
                    <a:pt x="215008" y="214651"/>
                  </a:cubicBezTo>
                  <a:cubicBezTo>
                    <a:pt x="237762" y="231055"/>
                    <a:pt x="266338" y="264922"/>
                    <a:pt x="302321" y="278151"/>
                  </a:cubicBezTo>
                  <a:cubicBezTo>
                    <a:pt x="338304" y="291380"/>
                    <a:pt x="429585" y="293497"/>
                    <a:pt x="430908" y="294026"/>
                  </a:cubicBezTo>
                  <a:cubicBezTo>
                    <a:pt x="432231" y="294555"/>
                    <a:pt x="344389" y="294555"/>
                    <a:pt x="310258" y="281326"/>
                  </a:cubicBezTo>
                  <a:cubicBezTo>
                    <a:pt x="276127" y="268097"/>
                    <a:pt x="259723" y="234759"/>
                    <a:pt x="226121" y="214651"/>
                  </a:cubicBezTo>
                  <a:cubicBezTo>
                    <a:pt x="192519" y="194543"/>
                    <a:pt x="141454" y="178138"/>
                    <a:pt x="108646" y="160676"/>
                  </a:cubicBezTo>
                  <a:cubicBezTo>
                    <a:pt x="75838" y="143214"/>
                    <a:pt x="46734" y="126016"/>
                    <a:pt x="29271" y="109876"/>
                  </a:cubicBezTo>
                  <a:cubicBezTo>
                    <a:pt x="11809" y="93736"/>
                    <a:pt x="8898" y="79978"/>
                    <a:pt x="3871" y="63838"/>
                  </a:cubicBezTo>
                  <a:cubicBezTo>
                    <a:pt x="-1156" y="47698"/>
                    <a:pt x="166" y="-4689"/>
                    <a:pt x="2283" y="3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C78F3A79-C182-4BC8-AEF3-AAFE7B3C018A}"/>
                </a:ext>
              </a:extLst>
            </p:cNvPr>
            <p:cNvSpPr/>
            <p:nvPr/>
          </p:nvSpPr>
          <p:spPr>
            <a:xfrm>
              <a:off x="4237962" y="4913306"/>
              <a:ext cx="281652" cy="381048"/>
            </a:xfrm>
            <a:custGeom>
              <a:avLst/>
              <a:gdLst>
                <a:gd name="connsiteX0" fmla="*/ 281651 w 281652"/>
                <a:gd name="connsiteY0" fmla="*/ 7 h 381048"/>
                <a:gd name="connsiteX1" fmla="*/ 78451 w 281652"/>
                <a:gd name="connsiteY1" fmla="*/ 169869 h 381048"/>
                <a:gd name="connsiteX2" fmla="*/ 3838 w 281652"/>
                <a:gd name="connsiteY2" fmla="*/ 371482 h 381048"/>
                <a:gd name="connsiteX3" fmla="*/ 22888 w 281652"/>
                <a:gd name="connsiteY3" fmla="*/ 350844 h 381048"/>
                <a:gd name="connsiteX4" fmla="*/ 126076 w 281652"/>
                <a:gd name="connsiteY4" fmla="*/ 371482 h 381048"/>
                <a:gd name="connsiteX5" fmla="*/ 238788 w 281652"/>
                <a:gd name="connsiteY5" fmla="*/ 352432 h 381048"/>
                <a:gd name="connsiteX6" fmla="*/ 210213 w 281652"/>
                <a:gd name="connsiteY6" fmla="*/ 365132 h 381048"/>
                <a:gd name="connsiteX7" fmla="*/ 83213 w 281652"/>
                <a:gd name="connsiteY7" fmla="*/ 374657 h 381048"/>
                <a:gd name="connsiteX8" fmla="*/ 38763 w 281652"/>
                <a:gd name="connsiteY8" fmla="*/ 374657 h 381048"/>
                <a:gd name="connsiteX9" fmla="*/ 40351 w 281652"/>
                <a:gd name="connsiteY9" fmla="*/ 357194 h 381048"/>
                <a:gd name="connsiteX10" fmla="*/ 26063 w 281652"/>
                <a:gd name="connsiteY10" fmla="*/ 342907 h 381048"/>
                <a:gd name="connsiteX11" fmla="*/ 81626 w 281652"/>
                <a:gd name="connsiteY11" fmla="*/ 176219 h 381048"/>
                <a:gd name="connsiteX12" fmla="*/ 281651 w 281652"/>
                <a:gd name="connsiteY12" fmla="*/ 7 h 38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652" h="381048">
                  <a:moveTo>
                    <a:pt x="281651" y="7"/>
                  </a:moveTo>
                  <a:cubicBezTo>
                    <a:pt x="281122" y="-1051"/>
                    <a:pt x="124753" y="107957"/>
                    <a:pt x="78451" y="169869"/>
                  </a:cubicBezTo>
                  <a:cubicBezTo>
                    <a:pt x="32149" y="231781"/>
                    <a:pt x="13098" y="341320"/>
                    <a:pt x="3838" y="371482"/>
                  </a:cubicBezTo>
                  <a:cubicBezTo>
                    <a:pt x="-5422" y="401644"/>
                    <a:pt x="2515" y="350844"/>
                    <a:pt x="22888" y="350844"/>
                  </a:cubicBezTo>
                  <a:cubicBezTo>
                    <a:pt x="43261" y="350844"/>
                    <a:pt x="90093" y="371217"/>
                    <a:pt x="126076" y="371482"/>
                  </a:cubicBezTo>
                  <a:cubicBezTo>
                    <a:pt x="162059" y="371747"/>
                    <a:pt x="224765" y="353490"/>
                    <a:pt x="238788" y="352432"/>
                  </a:cubicBezTo>
                  <a:cubicBezTo>
                    <a:pt x="252811" y="351374"/>
                    <a:pt x="236142" y="361428"/>
                    <a:pt x="210213" y="365132"/>
                  </a:cubicBezTo>
                  <a:cubicBezTo>
                    <a:pt x="184284" y="368836"/>
                    <a:pt x="111788" y="373070"/>
                    <a:pt x="83213" y="374657"/>
                  </a:cubicBezTo>
                  <a:cubicBezTo>
                    <a:pt x="54638" y="376245"/>
                    <a:pt x="45907" y="377568"/>
                    <a:pt x="38763" y="374657"/>
                  </a:cubicBezTo>
                  <a:cubicBezTo>
                    <a:pt x="31619" y="371746"/>
                    <a:pt x="42468" y="362486"/>
                    <a:pt x="40351" y="357194"/>
                  </a:cubicBezTo>
                  <a:cubicBezTo>
                    <a:pt x="38234" y="351902"/>
                    <a:pt x="19184" y="373069"/>
                    <a:pt x="26063" y="342907"/>
                  </a:cubicBezTo>
                  <a:cubicBezTo>
                    <a:pt x="32942" y="312745"/>
                    <a:pt x="39293" y="231517"/>
                    <a:pt x="81626" y="176219"/>
                  </a:cubicBezTo>
                  <a:cubicBezTo>
                    <a:pt x="123959" y="120921"/>
                    <a:pt x="282180" y="1065"/>
                    <a:pt x="281651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3B111443-8715-44ED-BE1E-75576AE97381}"/>
                </a:ext>
              </a:extLst>
            </p:cNvPr>
            <p:cNvSpPr/>
            <p:nvPr/>
          </p:nvSpPr>
          <p:spPr>
            <a:xfrm>
              <a:off x="4153432" y="5576838"/>
              <a:ext cx="755182" cy="533723"/>
            </a:xfrm>
            <a:custGeom>
              <a:avLst/>
              <a:gdLst>
                <a:gd name="connsiteX0" fmla="*/ 755118 w 755182"/>
                <a:gd name="connsiteY0" fmla="*/ 55612 h 533723"/>
                <a:gd name="connsiteX1" fmla="*/ 621768 w 755182"/>
                <a:gd name="connsiteY1" fmla="*/ 17512 h 533723"/>
                <a:gd name="connsiteX2" fmla="*/ 518581 w 755182"/>
                <a:gd name="connsiteY2" fmla="*/ 20687 h 533723"/>
                <a:gd name="connsiteX3" fmla="*/ 269343 w 755182"/>
                <a:gd name="connsiteY3" fmla="*/ 192137 h 533723"/>
                <a:gd name="connsiteX4" fmla="*/ 166156 w 755182"/>
                <a:gd name="connsiteY4" fmla="*/ 317550 h 533723"/>
                <a:gd name="connsiteX5" fmla="*/ 94718 w 755182"/>
                <a:gd name="connsiteY5" fmla="*/ 381050 h 533723"/>
                <a:gd name="connsiteX6" fmla="*/ 8993 w 755182"/>
                <a:gd name="connsiteY6" fmla="*/ 431850 h 533723"/>
                <a:gd name="connsiteX7" fmla="*/ 5818 w 755182"/>
                <a:gd name="connsiteY7" fmla="*/ 442962 h 533723"/>
                <a:gd name="connsiteX8" fmla="*/ 37568 w 755182"/>
                <a:gd name="connsiteY8" fmla="*/ 531862 h 533723"/>
                <a:gd name="connsiteX9" fmla="*/ 31218 w 755182"/>
                <a:gd name="connsiteY9" fmla="*/ 498525 h 533723"/>
                <a:gd name="connsiteX10" fmla="*/ 20106 w 755182"/>
                <a:gd name="connsiteY10" fmla="*/ 441375 h 533723"/>
                <a:gd name="connsiteX11" fmla="*/ 131231 w 755182"/>
                <a:gd name="connsiteY11" fmla="*/ 363587 h 533723"/>
                <a:gd name="connsiteX12" fmla="*/ 310618 w 755182"/>
                <a:gd name="connsiteY12" fmla="*/ 160387 h 533723"/>
                <a:gd name="connsiteX13" fmla="*/ 453493 w 755182"/>
                <a:gd name="connsiteY13" fmla="*/ 41325 h 533723"/>
                <a:gd name="connsiteX14" fmla="*/ 604306 w 755182"/>
                <a:gd name="connsiteY14" fmla="*/ 50 h 533723"/>
                <a:gd name="connsiteX15" fmla="*/ 755118 w 755182"/>
                <a:gd name="connsiteY15" fmla="*/ 55612 h 53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5182" h="533723">
                  <a:moveTo>
                    <a:pt x="755118" y="55612"/>
                  </a:moveTo>
                  <a:cubicBezTo>
                    <a:pt x="758028" y="58522"/>
                    <a:pt x="661191" y="23333"/>
                    <a:pt x="621768" y="17512"/>
                  </a:cubicBezTo>
                  <a:cubicBezTo>
                    <a:pt x="582345" y="11691"/>
                    <a:pt x="577318" y="-8417"/>
                    <a:pt x="518581" y="20687"/>
                  </a:cubicBezTo>
                  <a:cubicBezTo>
                    <a:pt x="459844" y="49791"/>
                    <a:pt x="328080" y="142660"/>
                    <a:pt x="269343" y="192137"/>
                  </a:cubicBezTo>
                  <a:cubicBezTo>
                    <a:pt x="210606" y="241614"/>
                    <a:pt x="195260" y="286065"/>
                    <a:pt x="166156" y="317550"/>
                  </a:cubicBezTo>
                  <a:cubicBezTo>
                    <a:pt x="137052" y="349035"/>
                    <a:pt x="120912" y="362000"/>
                    <a:pt x="94718" y="381050"/>
                  </a:cubicBezTo>
                  <a:cubicBezTo>
                    <a:pt x="68524" y="400100"/>
                    <a:pt x="23810" y="421531"/>
                    <a:pt x="8993" y="431850"/>
                  </a:cubicBezTo>
                  <a:cubicBezTo>
                    <a:pt x="-5824" y="442169"/>
                    <a:pt x="1055" y="426293"/>
                    <a:pt x="5818" y="442962"/>
                  </a:cubicBezTo>
                  <a:cubicBezTo>
                    <a:pt x="10580" y="459631"/>
                    <a:pt x="33335" y="522602"/>
                    <a:pt x="37568" y="531862"/>
                  </a:cubicBezTo>
                  <a:cubicBezTo>
                    <a:pt x="41801" y="541122"/>
                    <a:pt x="34128" y="513606"/>
                    <a:pt x="31218" y="498525"/>
                  </a:cubicBezTo>
                  <a:cubicBezTo>
                    <a:pt x="28308" y="483444"/>
                    <a:pt x="3437" y="463865"/>
                    <a:pt x="20106" y="441375"/>
                  </a:cubicBezTo>
                  <a:cubicBezTo>
                    <a:pt x="36775" y="418885"/>
                    <a:pt x="82812" y="410418"/>
                    <a:pt x="131231" y="363587"/>
                  </a:cubicBezTo>
                  <a:cubicBezTo>
                    <a:pt x="179650" y="316756"/>
                    <a:pt x="256908" y="214097"/>
                    <a:pt x="310618" y="160387"/>
                  </a:cubicBezTo>
                  <a:cubicBezTo>
                    <a:pt x="364328" y="106677"/>
                    <a:pt x="404545" y="68048"/>
                    <a:pt x="453493" y="41325"/>
                  </a:cubicBezTo>
                  <a:cubicBezTo>
                    <a:pt x="502441" y="14602"/>
                    <a:pt x="559327" y="-1008"/>
                    <a:pt x="604306" y="50"/>
                  </a:cubicBezTo>
                  <a:cubicBezTo>
                    <a:pt x="649285" y="1108"/>
                    <a:pt x="752208" y="52702"/>
                    <a:pt x="755118" y="556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720EE104-840C-4B18-B737-BC39D6AB6A9B}"/>
                </a:ext>
              </a:extLst>
            </p:cNvPr>
            <p:cNvSpPr/>
            <p:nvPr/>
          </p:nvSpPr>
          <p:spPr>
            <a:xfrm>
              <a:off x="4178299" y="5776583"/>
              <a:ext cx="744755" cy="328092"/>
            </a:xfrm>
            <a:custGeom>
              <a:avLst/>
              <a:gdLst>
                <a:gd name="connsiteX0" fmla="*/ 744539 w 744755"/>
                <a:gd name="connsiteY0" fmla="*/ 16205 h 328092"/>
                <a:gd name="connsiteX1" fmla="*/ 620714 w 744755"/>
                <a:gd name="connsiteY1" fmla="*/ 330 h 328092"/>
                <a:gd name="connsiteX2" fmla="*/ 474664 w 744755"/>
                <a:gd name="connsiteY2" fmla="*/ 8267 h 328092"/>
                <a:gd name="connsiteX3" fmla="*/ 400051 w 744755"/>
                <a:gd name="connsiteY3" fmla="*/ 40017 h 328092"/>
                <a:gd name="connsiteX4" fmla="*/ 265114 w 744755"/>
                <a:gd name="connsiteY4" fmla="*/ 133680 h 328092"/>
                <a:gd name="connsiteX5" fmla="*/ 153989 w 744755"/>
                <a:gd name="connsiteY5" fmla="*/ 243217 h 328092"/>
                <a:gd name="connsiteX6" fmla="*/ 71439 w 744755"/>
                <a:gd name="connsiteY6" fmla="*/ 317830 h 328092"/>
                <a:gd name="connsiteX7" fmla="*/ 1 w 744755"/>
                <a:gd name="connsiteY7" fmla="*/ 327355 h 328092"/>
                <a:gd name="connsiteX8" fmla="*/ 69851 w 744755"/>
                <a:gd name="connsiteY8" fmla="*/ 321005 h 328092"/>
                <a:gd name="connsiteX9" fmla="*/ 117476 w 744755"/>
                <a:gd name="connsiteY9" fmla="*/ 270205 h 328092"/>
                <a:gd name="connsiteX10" fmla="*/ 300039 w 744755"/>
                <a:gd name="connsiteY10" fmla="*/ 105105 h 328092"/>
                <a:gd name="connsiteX11" fmla="*/ 442914 w 744755"/>
                <a:gd name="connsiteY11" fmla="*/ 22555 h 328092"/>
                <a:gd name="connsiteX12" fmla="*/ 590551 w 744755"/>
                <a:gd name="connsiteY12" fmla="*/ 9855 h 328092"/>
                <a:gd name="connsiteX13" fmla="*/ 744539 w 744755"/>
                <a:gd name="connsiteY13" fmla="*/ 16205 h 32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4755" h="328092">
                  <a:moveTo>
                    <a:pt x="744539" y="16205"/>
                  </a:moveTo>
                  <a:cubicBezTo>
                    <a:pt x="749566" y="14618"/>
                    <a:pt x="665693" y="1653"/>
                    <a:pt x="620714" y="330"/>
                  </a:cubicBezTo>
                  <a:cubicBezTo>
                    <a:pt x="575735" y="-993"/>
                    <a:pt x="511441" y="1653"/>
                    <a:pt x="474664" y="8267"/>
                  </a:cubicBezTo>
                  <a:cubicBezTo>
                    <a:pt x="437887" y="14881"/>
                    <a:pt x="434976" y="19115"/>
                    <a:pt x="400051" y="40017"/>
                  </a:cubicBezTo>
                  <a:cubicBezTo>
                    <a:pt x="365126" y="60919"/>
                    <a:pt x="306124" y="99813"/>
                    <a:pt x="265114" y="133680"/>
                  </a:cubicBezTo>
                  <a:cubicBezTo>
                    <a:pt x="224104" y="167547"/>
                    <a:pt x="186268" y="212525"/>
                    <a:pt x="153989" y="243217"/>
                  </a:cubicBezTo>
                  <a:cubicBezTo>
                    <a:pt x="121710" y="273909"/>
                    <a:pt x="97104" y="303807"/>
                    <a:pt x="71439" y="317830"/>
                  </a:cubicBezTo>
                  <a:cubicBezTo>
                    <a:pt x="45774" y="331853"/>
                    <a:pt x="266" y="326826"/>
                    <a:pt x="1" y="327355"/>
                  </a:cubicBezTo>
                  <a:cubicBezTo>
                    <a:pt x="-264" y="327884"/>
                    <a:pt x="50272" y="330530"/>
                    <a:pt x="69851" y="321005"/>
                  </a:cubicBezTo>
                  <a:cubicBezTo>
                    <a:pt x="89430" y="311480"/>
                    <a:pt x="79111" y="306188"/>
                    <a:pt x="117476" y="270205"/>
                  </a:cubicBezTo>
                  <a:cubicBezTo>
                    <a:pt x="155841" y="234222"/>
                    <a:pt x="245799" y="146380"/>
                    <a:pt x="300039" y="105105"/>
                  </a:cubicBezTo>
                  <a:cubicBezTo>
                    <a:pt x="354279" y="63830"/>
                    <a:pt x="394495" y="38430"/>
                    <a:pt x="442914" y="22555"/>
                  </a:cubicBezTo>
                  <a:cubicBezTo>
                    <a:pt x="491333" y="6680"/>
                    <a:pt x="544514" y="9326"/>
                    <a:pt x="590551" y="9855"/>
                  </a:cubicBezTo>
                  <a:cubicBezTo>
                    <a:pt x="636588" y="10384"/>
                    <a:pt x="739512" y="17792"/>
                    <a:pt x="744539" y="162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023F7C0C-D93A-483E-B7B4-FBF2722542D2}"/>
                </a:ext>
              </a:extLst>
            </p:cNvPr>
            <p:cNvSpPr/>
            <p:nvPr/>
          </p:nvSpPr>
          <p:spPr>
            <a:xfrm>
              <a:off x="4315866" y="5912523"/>
              <a:ext cx="623038" cy="218487"/>
            </a:xfrm>
            <a:custGeom>
              <a:avLst/>
              <a:gdLst>
                <a:gd name="connsiteX0" fmla="*/ 622847 w 623038"/>
                <a:gd name="connsiteY0" fmla="*/ 13615 h 218487"/>
                <a:gd name="connsiteX1" fmla="*/ 456159 w 623038"/>
                <a:gd name="connsiteY1" fmla="*/ 2502 h 218487"/>
                <a:gd name="connsiteX2" fmla="*/ 179934 w 623038"/>
                <a:gd name="connsiteY2" fmla="*/ 66002 h 218487"/>
                <a:gd name="connsiteX3" fmla="*/ 49759 w 623038"/>
                <a:gd name="connsiteY3" fmla="*/ 148552 h 218487"/>
                <a:gd name="connsiteX4" fmla="*/ 547 w 623038"/>
                <a:gd name="connsiteY4" fmla="*/ 218402 h 218487"/>
                <a:gd name="connsiteX5" fmla="*/ 76747 w 623038"/>
                <a:gd name="connsiteY5" fmla="*/ 161252 h 218487"/>
                <a:gd name="connsiteX6" fmla="*/ 175172 w 623038"/>
                <a:gd name="connsiteY6" fmla="*/ 89815 h 218487"/>
                <a:gd name="connsiteX7" fmla="*/ 321222 w 623038"/>
                <a:gd name="connsiteY7" fmla="*/ 45365 h 218487"/>
                <a:gd name="connsiteX8" fmla="*/ 486322 w 623038"/>
                <a:gd name="connsiteY8" fmla="*/ 21552 h 218487"/>
                <a:gd name="connsiteX9" fmla="*/ 622847 w 623038"/>
                <a:gd name="connsiteY9" fmla="*/ 13615 h 21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3038" h="218487">
                  <a:moveTo>
                    <a:pt x="622847" y="13615"/>
                  </a:moveTo>
                  <a:cubicBezTo>
                    <a:pt x="617820" y="10440"/>
                    <a:pt x="529978" y="-6229"/>
                    <a:pt x="456159" y="2502"/>
                  </a:cubicBezTo>
                  <a:cubicBezTo>
                    <a:pt x="382340" y="11233"/>
                    <a:pt x="247667" y="41660"/>
                    <a:pt x="179934" y="66002"/>
                  </a:cubicBezTo>
                  <a:cubicBezTo>
                    <a:pt x="112201" y="90344"/>
                    <a:pt x="79657" y="123152"/>
                    <a:pt x="49759" y="148552"/>
                  </a:cubicBezTo>
                  <a:cubicBezTo>
                    <a:pt x="19861" y="173952"/>
                    <a:pt x="-3951" y="216285"/>
                    <a:pt x="547" y="218402"/>
                  </a:cubicBezTo>
                  <a:cubicBezTo>
                    <a:pt x="5045" y="220519"/>
                    <a:pt x="47643" y="182683"/>
                    <a:pt x="76747" y="161252"/>
                  </a:cubicBezTo>
                  <a:cubicBezTo>
                    <a:pt x="105851" y="139821"/>
                    <a:pt x="134426" y="109130"/>
                    <a:pt x="175172" y="89815"/>
                  </a:cubicBezTo>
                  <a:cubicBezTo>
                    <a:pt x="215918" y="70501"/>
                    <a:pt x="269364" y="56742"/>
                    <a:pt x="321222" y="45365"/>
                  </a:cubicBezTo>
                  <a:cubicBezTo>
                    <a:pt x="373080" y="33988"/>
                    <a:pt x="440020" y="25256"/>
                    <a:pt x="486322" y="21552"/>
                  </a:cubicBezTo>
                  <a:cubicBezTo>
                    <a:pt x="532624" y="17848"/>
                    <a:pt x="627874" y="16790"/>
                    <a:pt x="622847" y="136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E317C51A-CAC5-4923-9FD0-4548E10D40ED}"/>
                </a:ext>
              </a:extLst>
            </p:cNvPr>
            <p:cNvSpPr/>
            <p:nvPr/>
          </p:nvSpPr>
          <p:spPr>
            <a:xfrm>
              <a:off x="4144575" y="6080766"/>
              <a:ext cx="242275" cy="476286"/>
            </a:xfrm>
            <a:custGeom>
              <a:avLst/>
              <a:gdLst>
                <a:gd name="connsiteX0" fmla="*/ 221050 w 242275"/>
                <a:gd name="connsiteY0" fmla="*/ 2534 h 476286"/>
                <a:gd name="connsiteX1" fmla="*/ 238513 w 242275"/>
                <a:gd name="connsiteY1" fmla="*/ 170809 h 476286"/>
                <a:gd name="connsiteX2" fmla="*/ 135325 w 242275"/>
                <a:gd name="connsiteY2" fmla="*/ 250184 h 476286"/>
                <a:gd name="connsiteX3" fmla="*/ 21025 w 242275"/>
                <a:gd name="connsiteY3" fmla="*/ 285109 h 476286"/>
                <a:gd name="connsiteX4" fmla="*/ 388 w 242275"/>
                <a:gd name="connsiteY4" fmla="*/ 316859 h 476286"/>
                <a:gd name="connsiteX5" fmla="*/ 9913 w 242275"/>
                <a:gd name="connsiteY5" fmla="*/ 383534 h 476286"/>
                <a:gd name="connsiteX6" fmla="*/ 38488 w 242275"/>
                <a:gd name="connsiteY6" fmla="*/ 423222 h 476286"/>
                <a:gd name="connsiteX7" fmla="*/ 197238 w 242275"/>
                <a:gd name="connsiteY7" fmla="*/ 472434 h 476286"/>
                <a:gd name="connsiteX8" fmla="*/ 92463 w 242275"/>
                <a:gd name="connsiteY8" fmla="*/ 466084 h 476286"/>
                <a:gd name="connsiteX9" fmla="*/ 27375 w 242275"/>
                <a:gd name="connsiteY9" fmla="*/ 410522 h 476286"/>
                <a:gd name="connsiteX10" fmla="*/ 9913 w 242275"/>
                <a:gd name="connsiteY10" fmla="*/ 323209 h 476286"/>
                <a:gd name="connsiteX11" fmla="*/ 114688 w 242275"/>
                <a:gd name="connsiteY11" fmla="*/ 272409 h 476286"/>
                <a:gd name="connsiteX12" fmla="*/ 206763 w 242275"/>
                <a:gd name="connsiteY12" fmla="*/ 213672 h 476286"/>
                <a:gd name="connsiteX13" fmla="*/ 240100 w 242275"/>
                <a:gd name="connsiteY13" fmla="*/ 154934 h 476286"/>
                <a:gd name="connsiteX14" fmla="*/ 233750 w 242275"/>
                <a:gd name="connsiteY14" fmla="*/ 73972 h 476286"/>
                <a:gd name="connsiteX15" fmla="*/ 221050 w 242275"/>
                <a:gd name="connsiteY15" fmla="*/ 2534 h 47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2275" h="476286">
                  <a:moveTo>
                    <a:pt x="221050" y="2534"/>
                  </a:moveTo>
                  <a:cubicBezTo>
                    <a:pt x="221844" y="18673"/>
                    <a:pt x="252801" y="129534"/>
                    <a:pt x="238513" y="170809"/>
                  </a:cubicBezTo>
                  <a:cubicBezTo>
                    <a:pt x="224226" y="212084"/>
                    <a:pt x="171573" y="231134"/>
                    <a:pt x="135325" y="250184"/>
                  </a:cubicBezTo>
                  <a:cubicBezTo>
                    <a:pt x="99077" y="269234"/>
                    <a:pt x="43514" y="273997"/>
                    <a:pt x="21025" y="285109"/>
                  </a:cubicBezTo>
                  <a:cubicBezTo>
                    <a:pt x="-1465" y="296222"/>
                    <a:pt x="2240" y="300455"/>
                    <a:pt x="388" y="316859"/>
                  </a:cubicBezTo>
                  <a:cubicBezTo>
                    <a:pt x="-1464" y="333263"/>
                    <a:pt x="3563" y="365807"/>
                    <a:pt x="9913" y="383534"/>
                  </a:cubicBezTo>
                  <a:cubicBezTo>
                    <a:pt x="16263" y="401261"/>
                    <a:pt x="7267" y="408405"/>
                    <a:pt x="38488" y="423222"/>
                  </a:cubicBezTo>
                  <a:cubicBezTo>
                    <a:pt x="69709" y="438039"/>
                    <a:pt x="188242" y="465290"/>
                    <a:pt x="197238" y="472434"/>
                  </a:cubicBezTo>
                  <a:cubicBezTo>
                    <a:pt x="206234" y="479578"/>
                    <a:pt x="120773" y="476403"/>
                    <a:pt x="92463" y="466084"/>
                  </a:cubicBezTo>
                  <a:cubicBezTo>
                    <a:pt x="64153" y="455765"/>
                    <a:pt x="41133" y="434334"/>
                    <a:pt x="27375" y="410522"/>
                  </a:cubicBezTo>
                  <a:cubicBezTo>
                    <a:pt x="13617" y="386710"/>
                    <a:pt x="-4639" y="346228"/>
                    <a:pt x="9913" y="323209"/>
                  </a:cubicBezTo>
                  <a:cubicBezTo>
                    <a:pt x="24465" y="300190"/>
                    <a:pt x="81880" y="290665"/>
                    <a:pt x="114688" y="272409"/>
                  </a:cubicBezTo>
                  <a:cubicBezTo>
                    <a:pt x="147496" y="254153"/>
                    <a:pt x="185861" y="233251"/>
                    <a:pt x="206763" y="213672"/>
                  </a:cubicBezTo>
                  <a:cubicBezTo>
                    <a:pt x="227665" y="194093"/>
                    <a:pt x="235602" y="178217"/>
                    <a:pt x="240100" y="154934"/>
                  </a:cubicBezTo>
                  <a:cubicBezTo>
                    <a:pt x="244598" y="131651"/>
                    <a:pt x="235602" y="96197"/>
                    <a:pt x="233750" y="73972"/>
                  </a:cubicBezTo>
                  <a:cubicBezTo>
                    <a:pt x="231898" y="51747"/>
                    <a:pt x="220256" y="-13605"/>
                    <a:pt x="221050" y="25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C6D9E944-ABFC-40F0-A0BD-DDEA57593EF8}"/>
                </a:ext>
              </a:extLst>
            </p:cNvPr>
            <p:cNvSpPr/>
            <p:nvPr/>
          </p:nvSpPr>
          <p:spPr>
            <a:xfrm>
              <a:off x="4258687" y="6221364"/>
              <a:ext cx="642605" cy="305278"/>
            </a:xfrm>
            <a:custGeom>
              <a:avLst/>
              <a:gdLst>
                <a:gd name="connsiteX0" fmla="*/ 640338 w 642605"/>
                <a:gd name="connsiteY0" fmla="*/ 49 h 305278"/>
                <a:gd name="connsiteX1" fmla="*/ 419676 w 642605"/>
                <a:gd name="connsiteY1" fmla="*/ 41324 h 305278"/>
                <a:gd name="connsiteX2" fmla="*/ 237113 w 642605"/>
                <a:gd name="connsiteY2" fmla="*/ 200074 h 305278"/>
                <a:gd name="connsiteX3" fmla="*/ 108526 w 642605"/>
                <a:gd name="connsiteY3" fmla="*/ 263574 h 305278"/>
                <a:gd name="connsiteX4" fmla="*/ 2163 w 642605"/>
                <a:gd name="connsiteY4" fmla="*/ 304849 h 305278"/>
                <a:gd name="connsiteX5" fmla="*/ 208538 w 642605"/>
                <a:gd name="connsiteY5" fmla="*/ 238174 h 305278"/>
                <a:gd name="connsiteX6" fmla="*/ 360938 w 642605"/>
                <a:gd name="connsiteY6" fmla="*/ 131811 h 305278"/>
                <a:gd name="connsiteX7" fmla="*/ 526038 w 642605"/>
                <a:gd name="connsiteY7" fmla="*/ 34974 h 305278"/>
                <a:gd name="connsiteX8" fmla="*/ 640338 w 642605"/>
                <a:gd name="connsiteY8" fmla="*/ 49 h 30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605" h="305278">
                  <a:moveTo>
                    <a:pt x="640338" y="49"/>
                  </a:moveTo>
                  <a:cubicBezTo>
                    <a:pt x="622611" y="1107"/>
                    <a:pt x="486880" y="7987"/>
                    <a:pt x="419676" y="41324"/>
                  </a:cubicBezTo>
                  <a:cubicBezTo>
                    <a:pt x="352472" y="74661"/>
                    <a:pt x="288971" y="163032"/>
                    <a:pt x="237113" y="200074"/>
                  </a:cubicBezTo>
                  <a:cubicBezTo>
                    <a:pt x="185255" y="237116"/>
                    <a:pt x="147684" y="246112"/>
                    <a:pt x="108526" y="263574"/>
                  </a:cubicBezTo>
                  <a:cubicBezTo>
                    <a:pt x="69368" y="281036"/>
                    <a:pt x="-14506" y="309082"/>
                    <a:pt x="2163" y="304849"/>
                  </a:cubicBezTo>
                  <a:cubicBezTo>
                    <a:pt x="18832" y="300616"/>
                    <a:pt x="148742" y="267014"/>
                    <a:pt x="208538" y="238174"/>
                  </a:cubicBezTo>
                  <a:cubicBezTo>
                    <a:pt x="268334" y="209334"/>
                    <a:pt x="308021" y="165678"/>
                    <a:pt x="360938" y="131811"/>
                  </a:cubicBezTo>
                  <a:cubicBezTo>
                    <a:pt x="413855" y="97944"/>
                    <a:pt x="484763" y="55082"/>
                    <a:pt x="526038" y="34974"/>
                  </a:cubicBezTo>
                  <a:cubicBezTo>
                    <a:pt x="567313" y="14866"/>
                    <a:pt x="658065" y="-1009"/>
                    <a:pt x="640338" y="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655A2ACC-E399-4E1C-8E49-6218FC093AF7}"/>
                </a:ext>
              </a:extLst>
            </p:cNvPr>
            <p:cNvSpPr/>
            <p:nvPr/>
          </p:nvSpPr>
          <p:spPr>
            <a:xfrm>
              <a:off x="4528851" y="6354605"/>
              <a:ext cx="438988" cy="492433"/>
            </a:xfrm>
            <a:custGeom>
              <a:avLst/>
              <a:gdLst>
                <a:gd name="connsiteX0" fmla="*/ 435262 w 438988"/>
                <a:gd name="connsiteY0" fmla="*/ 3333 h 492433"/>
                <a:gd name="connsiteX1" fmla="*/ 65374 w 438988"/>
                <a:gd name="connsiteY1" fmla="*/ 133508 h 492433"/>
                <a:gd name="connsiteX2" fmla="*/ 287 w 438988"/>
                <a:gd name="connsiteY2" fmla="*/ 268445 h 492433"/>
                <a:gd name="connsiteX3" fmla="*/ 41562 w 438988"/>
                <a:gd name="connsiteY3" fmla="*/ 481170 h 492433"/>
                <a:gd name="connsiteX4" fmla="*/ 41562 w 438988"/>
                <a:gd name="connsiteY4" fmla="*/ 443070 h 492433"/>
                <a:gd name="connsiteX5" fmla="*/ 39974 w 438988"/>
                <a:gd name="connsiteY5" fmla="*/ 273208 h 492433"/>
                <a:gd name="connsiteX6" fmla="*/ 55849 w 438988"/>
                <a:gd name="connsiteY6" fmla="*/ 162083 h 492433"/>
                <a:gd name="connsiteX7" fmla="*/ 246349 w 438988"/>
                <a:gd name="connsiteY7" fmla="*/ 49370 h 492433"/>
                <a:gd name="connsiteX8" fmla="*/ 435262 w 438988"/>
                <a:gd name="connsiteY8" fmla="*/ 3333 h 49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988" h="492433">
                  <a:moveTo>
                    <a:pt x="435262" y="3333"/>
                  </a:moveTo>
                  <a:cubicBezTo>
                    <a:pt x="405100" y="17356"/>
                    <a:pt x="137870" y="89323"/>
                    <a:pt x="65374" y="133508"/>
                  </a:cubicBezTo>
                  <a:cubicBezTo>
                    <a:pt x="-7122" y="177693"/>
                    <a:pt x="4256" y="210501"/>
                    <a:pt x="287" y="268445"/>
                  </a:cubicBezTo>
                  <a:cubicBezTo>
                    <a:pt x="-3682" y="326389"/>
                    <a:pt x="34683" y="452066"/>
                    <a:pt x="41562" y="481170"/>
                  </a:cubicBezTo>
                  <a:cubicBezTo>
                    <a:pt x="48441" y="510274"/>
                    <a:pt x="41827" y="477730"/>
                    <a:pt x="41562" y="443070"/>
                  </a:cubicBezTo>
                  <a:cubicBezTo>
                    <a:pt x="41297" y="408410"/>
                    <a:pt x="37593" y="320039"/>
                    <a:pt x="39974" y="273208"/>
                  </a:cubicBezTo>
                  <a:cubicBezTo>
                    <a:pt x="42355" y="226377"/>
                    <a:pt x="21453" y="199389"/>
                    <a:pt x="55849" y="162083"/>
                  </a:cubicBezTo>
                  <a:cubicBezTo>
                    <a:pt x="90245" y="124777"/>
                    <a:pt x="188405" y="76358"/>
                    <a:pt x="246349" y="49370"/>
                  </a:cubicBezTo>
                  <a:cubicBezTo>
                    <a:pt x="304293" y="22383"/>
                    <a:pt x="465424" y="-10690"/>
                    <a:pt x="435262" y="33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02C250F4-E127-49EE-9F19-BACE4B112A12}"/>
                </a:ext>
              </a:extLst>
            </p:cNvPr>
            <p:cNvSpPr/>
            <p:nvPr/>
          </p:nvSpPr>
          <p:spPr>
            <a:xfrm>
              <a:off x="3832080" y="6200339"/>
              <a:ext cx="518475" cy="604303"/>
            </a:xfrm>
            <a:custGeom>
              <a:avLst/>
              <a:gdLst>
                <a:gd name="connsiteX0" fmla="*/ 517670 w 518475"/>
                <a:gd name="connsiteY0" fmla="*/ 346511 h 604303"/>
                <a:gd name="connsiteX1" fmla="*/ 457345 w 518475"/>
                <a:gd name="connsiteY1" fmla="*/ 559236 h 604303"/>
                <a:gd name="connsiteX2" fmla="*/ 260495 w 518475"/>
                <a:gd name="connsiteY2" fmla="*/ 578286 h 604303"/>
                <a:gd name="connsiteX3" fmla="*/ 108095 w 518475"/>
                <a:gd name="connsiteY3" fmla="*/ 260786 h 604303"/>
                <a:gd name="connsiteX4" fmla="*/ 145 w 518475"/>
                <a:gd name="connsiteY4" fmla="*/ 436 h 604303"/>
                <a:gd name="connsiteX5" fmla="*/ 85870 w 518475"/>
                <a:gd name="connsiteY5" fmla="*/ 203636 h 604303"/>
                <a:gd name="connsiteX6" fmla="*/ 127145 w 518475"/>
                <a:gd name="connsiteY6" fmla="*/ 384611 h 604303"/>
                <a:gd name="connsiteX7" fmla="*/ 336695 w 518475"/>
                <a:gd name="connsiteY7" fmla="*/ 587811 h 604303"/>
                <a:gd name="connsiteX8" fmla="*/ 479570 w 518475"/>
                <a:gd name="connsiteY8" fmla="*/ 562411 h 604303"/>
                <a:gd name="connsiteX9" fmla="*/ 517670 w 518475"/>
                <a:gd name="connsiteY9" fmla="*/ 346511 h 60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475" h="604303">
                  <a:moveTo>
                    <a:pt x="517670" y="346511"/>
                  </a:moveTo>
                  <a:cubicBezTo>
                    <a:pt x="513966" y="345982"/>
                    <a:pt x="500207" y="520607"/>
                    <a:pt x="457345" y="559236"/>
                  </a:cubicBezTo>
                  <a:cubicBezTo>
                    <a:pt x="414482" y="597865"/>
                    <a:pt x="318703" y="628028"/>
                    <a:pt x="260495" y="578286"/>
                  </a:cubicBezTo>
                  <a:cubicBezTo>
                    <a:pt x="202287" y="528544"/>
                    <a:pt x="151487" y="357094"/>
                    <a:pt x="108095" y="260786"/>
                  </a:cubicBezTo>
                  <a:cubicBezTo>
                    <a:pt x="64703" y="164478"/>
                    <a:pt x="3849" y="9961"/>
                    <a:pt x="145" y="436"/>
                  </a:cubicBezTo>
                  <a:cubicBezTo>
                    <a:pt x="-3559" y="-9089"/>
                    <a:pt x="64703" y="139607"/>
                    <a:pt x="85870" y="203636"/>
                  </a:cubicBezTo>
                  <a:cubicBezTo>
                    <a:pt x="107037" y="267665"/>
                    <a:pt x="85341" y="320582"/>
                    <a:pt x="127145" y="384611"/>
                  </a:cubicBezTo>
                  <a:cubicBezTo>
                    <a:pt x="168949" y="448640"/>
                    <a:pt x="277958" y="558178"/>
                    <a:pt x="336695" y="587811"/>
                  </a:cubicBezTo>
                  <a:cubicBezTo>
                    <a:pt x="395432" y="617444"/>
                    <a:pt x="446233" y="596278"/>
                    <a:pt x="479570" y="562411"/>
                  </a:cubicBezTo>
                  <a:cubicBezTo>
                    <a:pt x="512907" y="528544"/>
                    <a:pt x="521374" y="347040"/>
                    <a:pt x="517670" y="3465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2BFDE693-EC82-4FEB-8358-9341ECE481D2}"/>
                </a:ext>
              </a:extLst>
            </p:cNvPr>
            <p:cNvSpPr/>
            <p:nvPr/>
          </p:nvSpPr>
          <p:spPr>
            <a:xfrm>
              <a:off x="4121546" y="3500208"/>
              <a:ext cx="159318" cy="262781"/>
            </a:xfrm>
            <a:custGeom>
              <a:avLst/>
              <a:gdLst>
                <a:gd name="connsiteX0" fmla="*/ 63104 w 159318"/>
                <a:gd name="connsiteY0" fmla="*/ 1817 h 262781"/>
                <a:gd name="connsiteX1" fmla="*/ 31354 w 159318"/>
                <a:gd name="connsiteY1" fmla="*/ 109767 h 262781"/>
                <a:gd name="connsiteX2" fmla="*/ 107554 w 159318"/>
                <a:gd name="connsiteY2" fmla="*/ 227242 h 262781"/>
                <a:gd name="connsiteX3" fmla="*/ 158354 w 159318"/>
                <a:gd name="connsiteY3" fmla="*/ 262167 h 262781"/>
                <a:gd name="connsiteX4" fmla="*/ 63104 w 159318"/>
                <a:gd name="connsiteY4" fmla="*/ 205017 h 262781"/>
                <a:gd name="connsiteX5" fmla="*/ 15479 w 159318"/>
                <a:gd name="connsiteY5" fmla="*/ 144692 h 262781"/>
                <a:gd name="connsiteX6" fmla="*/ 2779 w 159318"/>
                <a:gd name="connsiteY6" fmla="*/ 49442 h 262781"/>
                <a:gd name="connsiteX7" fmla="*/ 63104 w 159318"/>
                <a:gd name="connsiteY7" fmla="*/ 1817 h 26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318" h="262781">
                  <a:moveTo>
                    <a:pt x="63104" y="1817"/>
                  </a:moveTo>
                  <a:cubicBezTo>
                    <a:pt x="67867" y="11871"/>
                    <a:pt x="23946" y="72196"/>
                    <a:pt x="31354" y="109767"/>
                  </a:cubicBezTo>
                  <a:cubicBezTo>
                    <a:pt x="38762" y="147338"/>
                    <a:pt x="86387" y="201842"/>
                    <a:pt x="107554" y="227242"/>
                  </a:cubicBezTo>
                  <a:cubicBezTo>
                    <a:pt x="128721" y="252642"/>
                    <a:pt x="165762" y="265871"/>
                    <a:pt x="158354" y="262167"/>
                  </a:cubicBezTo>
                  <a:cubicBezTo>
                    <a:pt x="150946" y="258463"/>
                    <a:pt x="86916" y="224596"/>
                    <a:pt x="63104" y="205017"/>
                  </a:cubicBezTo>
                  <a:cubicBezTo>
                    <a:pt x="39292" y="185438"/>
                    <a:pt x="25533" y="170621"/>
                    <a:pt x="15479" y="144692"/>
                  </a:cubicBezTo>
                  <a:cubicBezTo>
                    <a:pt x="5425" y="118763"/>
                    <a:pt x="-5159" y="73255"/>
                    <a:pt x="2779" y="49442"/>
                  </a:cubicBezTo>
                  <a:cubicBezTo>
                    <a:pt x="10716" y="25630"/>
                    <a:pt x="58341" y="-8237"/>
                    <a:pt x="63104" y="18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58F8FF3D-DE39-4A87-9E0F-FFEA06B0C115}"/>
                </a:ext>
              </a:extLst>
            </p:cNvPr>
            <p:cNvSpPr/>
            <p:nvPr/>
          </p:nvSpPr>
          <p:spPr>
            <a:xfrm>
              <a:off x="4034887" y="3475669"/>
              <a:ext cx="214154" cy="314985"/>
            </a:xfrm>
            <a:custGeom>
              <a:avLst/>
              <a:gdLst>
                <a:gd name="connsiteX0" fmla="*/ 48163 w 214154"/>
                <a:gd name="connsiteY0" fmla="*/ 956 h 314985"/>
                <a:gd name="connsiteX1" fmla="*/ 538 w 214154"/>
                <a:gd name="connsiteY1" fmla="*/ 143831 h 314985"/>
                <a:gd name="connsiteX2" fmla="*/ 86263 w 214154"/>
                <a:gd name="connsiteY2" fmla="*/ 261306 h 314985"/>
                <a:gd name="connsiteX3" fmla="*/ 152938 w 214154"/>
                <a:gd name="connsiteY3" fmla="*/ 312106 h 314985"/>
                <a:gd name="connsiteX4" fmla="*/ 213263 w 214154"/>
                <a:gd name="connsiteY4" fmla="*/ 302581 h 314985"/>
                <a:gd name="connsiteX5" fmla="*/ 105313 w 214154"/>
                <a:gd name="connsiteY5" fmla="*/ 251781 h 314985"/>
                <a:gd name="connsiteX6" fmla="*/ 48163 w 214154"/>
                <a:gd name="connsiteY6" fmla="*/ 172406 h 314985"/>
                <a:gd name="connsiteX7" fmla="*/ 13238 w 214154"/>
                <a:gd name="connsiteY7" fmla="*/ 86681 h 314985"/>
                <a:gd name="connsiteX8" fmla="*/ 48163 w 214154"/>
                <a:gd name="connsiteY8" fmla="*/ 956 h 31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154" h="314985">
                  <a:moveTo>
                    <a:pt x="48163" y="956"/>
                  </a:moveTo>
                  <a:cubicBezTo>
                    <a:pt x="46046" y="10481"/>
                    <a:pt x="-5812" y="100439"/>
                    <a:pt x="538" y="143831"/>
                  </a:cubicBezTo>
                  <a:cubicBezTo>
                    <a:pt x="6888" y="187223"/>
                    <a:pt x="60863" y="233260"/>
                    <a:pt x="86263" y="261306"/>
                  </a:cubicBezTo>
                  <a:cubicBezTo>
                    <a:pt x="111663" y="289352"/>
                    <a:pt x="131772" y="305227"/>
                    <a:pt x="152938" y="312106"/>
                  </a:cubicBezTo>
                  <a:cubicBezTo>
                    <a:pt x="174104" y="318985"/>
                    <a:pt x="221200" y="312635"/>
                    <a:pt x="213263" y="302581"/>
                  </a:cubicBezTo>
                  <a:cubicBezTo>
                    <a:pt x="205326" y="292527"/>
                    <a:pt x="132830" y="273477"/>
                    <a:pt x="105313" y="251781"/>
                  </a:cubicBezTo>
                  <a:cubicBezTo>
                    <a:pt x="77796" y="230085"/>
                    <a:pt x="63509" y="199923"/>
                    <a:pt x="48163" y="172406"/>
                  </a:cubicBezTo>
                  <a:cubicBezTo>
                    <a:pt x="32817" y="144889"/>
                    <a:pt x="11651" y="117902"/>
                    <a:pt x="13238" y="86681"/>
                  </a:cubicBezTo>
                  <a:cubicBezTo>
                    <a:pt x="14825" y="55460"/>
                    <a:pt x="50280" y="-8569"/>
                    <a:pt x="48163" y="9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: 図形 218">
              <a:extLst>
                <a:ext uri="{FF2B5EF4-FFF2-40B4-BE49-F238E27FC236}">
                  <a16:creationId xmlns:a16="http://schemas.microsoft.com/office/drawing/2014/main" id="{C60719E7-5F59-4798-B62B-26833F2CACC8}"/>
                </a:ext>
              </a:extLst>
            </p:cNvPr>
            <p:cNvSpPr/>
            <p:nvPr/>
          </p:nvSpPr>
          <p:spPr>
            <a:xfrm>
              <a:off x="4159243" y="3783782"/>
              <a:ext cx="200710" cy="327855"/>
            </a:xfrm>
            <a:custGeom>
              <a:avLst/>
              <a:gdLst>
                <a:gd name="connsiteX0" fmla="*/ 7 w 200710"/>
                <a:gd name="connsiteY0" fmla="*/ 818 h 327855"/>
                <a:gd name="connsiteX1" fmla="*/ 34932 w 200710"/>
                <a:gd name="connsiteY1" fmla="*/ 153218 h 327855"/>
                <a:gd name="connsiteX2" fmla="*/ 104782 w 200710"/>
                <a:gd name="connsiteY2" fmla="*/ 232593 h 327855"/>
                <a:gd name="connsiteX3" fmla="*/ 200032 w 200710"/>
                <a:gd name="connsiteY3" fmla="*/ 327843 h 327855"/>
                <a:gd name="connsiteX4" fmla="*/ 142882 w 200710"/>
                <a:gd name="connsiteY4" fmla="*/ 226243 h 327855"/>
                <a:gd name="connsiteX5" fmla="*/ 57157 w 200710"/>
                <a:gd name="connsiteY5" fmla="*/ 172268 h 327855"/>
                <a:gd name="connsiteX6" fmla="*/ 31757 w 200710"/>
                <a:gd name="connsiteY6" fmla="*/ 96068 h 327855"/>
                <a:gd name="connsiteX7" fmla="*/ 7 w 200710"/>
                <a:gd name="connsiteY7" fmla="*/ 818 h 32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710" h="327855">
                  <a:moveTo>
                    <a:pt x="7" y="818"/>
                  </a:moveTo>
                  <a:cubicBezTo>
                    <a:pt x="536" y="10343"/>
                    <a:pt x="17470" y="114589"/>
                    <a:pt x="34932" y="153218"/>
                  </a:cubicBezTo>
                  <a:cubicBezTo>
                    <a:pt x="52394" y="191847"/>
                    <a:pt x="77265" y="203489"/>
                    <a:pt x="104782" y="232593"/>
                  </a:cubicBezTo>
                  <a:cubicBezTo>
                    <a:pt x="132299" y="261697"/>
                    <a:pt x="193682" y="328901"/>
                    <a:pt x="200032" y="327843"/>
                  </a:cubicBezTo>
                  <a:cubicBezTo>
                    <a:pt x="206382" y="326785"/>
                    <a:pt x="166694" y="252172"/>
                    <a:pt x="142882" y="226243"/>
                  </a:cubicBezTo>
                  <a:cubicBezTo>
                    <a:pt x="119070" y="200314"/>
                    <a:pt x="75678" y="193964"/>
                    <a:pt x="57157" y="172268"/>
                  </a:cubicBezTo>
                  <a:cubicBezTo>
                    <a:pt x="38636" y="150572"/>
                    <a:pt x="35990" y="124643"/>
                    <a:pt x="31757" y="96068"/>
                  </a:cubicBezTo>
                  <a:cubicBezTo>
                    <a:pt x="27524" y="67493"/>
                    <a:pt x="-522" y="-8707"/>
                    <a:pt x="7" y="8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: 図形 219">
              <a:extLst>
                <a:ext uri="{FF2B5EF4-FFF2-40B4-BE49-F238E27FC236}">
                  <a16:creationId xmlns:a16="http://schemas.microsoft.com/office/drawing/2014/main" id="{34694EDD-AD5C-40FB-8762-34AC0B170464}"/>
                </a:ext>
              </a:extLst>
            </p:cNvPr>
            <p:cNvSpPr/>
            <p:nvPr/>
          </p:nvSpPr>
          <p:spPr>
            <a:xfrm>
              <a:off x="4259166" y="3787708"/>
              <a:ext cx="36895" cy="209917"/>
            </a:xfrm>
            <a:custGeom>
              <a:avLst/>
              <a:gdLst>
                <a:gd name="connsiteX0" fmla="*/ 4859 w 36895"/>
                <a:gd name="connsiteY0" fmla="*/ 67 h 209917"/>
                <a:gd name="connsiteX1" fmla="*/ 17559 w 36895"/>
                <a:gd name="connsiteY1" fmla="*/ 155642 h 209917"/>
                <a:gd name="connsiteX2" fmla="*/ 36609 w 36895"/>
                <a:gd name="connsiteY2" fmla="*/ 209617 h 209917"/>
                <a:gd name="connsiteX3" fmla="*/ 1684 w 36895"/>
                <a:gd name="connsiteY3" fmla="*/ 136592 h 209917"/>
                <a:gd name="connsiteX4" fmla="*/ 4859 w 36895"/>
                <a:gd name="connsiteY4" fmla="*/ 67 h 20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95" h="209917">
                  <a:moveTo>
                    <a:pt x="4859" y="67"/>
                  </a:moveTo>
                  <a:cubicBezTo>
                    <a:pt x="7505" y="3242"/>
                    <a:pt x="12267" y="120717"/>
                    <a:pt x="17559" y="155642"/>
                  </a:cubicBezTo>
                  <a:cubicBezTo>
                    <a:pt x="22851" y="190567"/>
                    <a:pt x="39255" y="212792"/>
                    <a:pt x="36609" y="209617"/>
                  </a:cubicBezTo>
                  <a:cubicBezTo>
                    <a:pt x="33963" y="206442"/>
                    <a:pt x="5917" y="166225"/>
                    <a:pt x="1684" y="136592"/>
                  </a:cubicBezTo>
                  <a:cubicBezTo>
                    <a:pt x="-2549" y="106959"/>
                    <a:pt x="2213" y="-3108"/>
                    <a:pt x="4859" y="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902D5A31-968D-4E77-BAA3-6B62D2629C50}"/>
                </a:ext>
              </a:extLst>
            </p:cNvPr>
            <p:cNvSpPr/>
            <p:nvPr/>
          </p:nvSpPr>
          <p:spPr>
            <a:xfrm>
              <a:off x="4216150" y="3419092"/>
              <a:ext cx="355857" cy="622949"/>
            </a:xfrm>
            <a:custGeom>
              <a:avLst/>
              <a:gdLst>
                <a:gd name="connsiteX0" fmla="*/ 250 w 355857"/>
                <a:gd name="connsiteY0" fmla="*/ 383 h 622949"/>
                <a:gd name="connsiteX1" fmla="*/ 105025 w 355857"/>
                <a:gd name="connsiteY1" fmla="*/ 238508 h 622949"/>
                <a:gd name="connsiteX2" fmla="*/ 203450 w 355857"/>
                <a:gd name="connsiteY2" fmla="*/ 336933 h 622949"/>
                <a:gd name="connsiteX3" fmla="*/ 216150 w 355857"/>
                <a:gd name="connsiteY3" fmla="*/ 435358 h 622949"/>
                <a:gd name="connsiteX4" fmla="*/ 212975 w 355857"/>
                <a:gd name="connsiteY4" fmla="*/ 514733 h 622949"/>
                <a:gd name="connsiteX5" fmla="*/ 355850 w 355857"/>
                <a:gd name="connsiteY5" fmla="*/ 622683 h 622949"/>
                <a:gd name="connsiteX6" fmla="*/ 219325 w 355857"/>
                <a:gd name="connsiteY6" fmla="*/ 540133 h 622949"/>
                <a:gd name="connsiteX7" fmla="*/ 184400 w 355857"/>
                <a:gd name="connsiteY7" fmla="*/ 384558 h 622949"/>
                <a:gd name="connsiteX8" fmla="*/ 111375 w 355857"/>
                <a:gd name="connsiteY8" fmla="*/ 257558 h 622949"/>
                <a:gd name="connsiteX9" fmla="*/ 76450 w 355857"/>
                <a:gd name="connsiteY9" fmla="*/ 184533 h 622949"/>
                <a:gd name="connsiteX10" fmla="*/ 250 w 355857"/>
                <a:gd name="connsiteY10" fmla="*/ 383 h 62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857" h="622949">
                  <a:moveTo>
                    <a:pt x="250" y="383"/>
                  </a:moveTo>
                  <a:cubicBezTo>
                    <a:pt x="5012" y="9379"/>
                    <a:pt x="71158" y="182416"/>
                    <a:pt x="105025" y="238508"/>
                  </a:cubicBezTo>
                  <a:cubicBezTo>
                    <a:pt x="138892" y="294600"/>
                    <a:pt x="184929" y="304125"/>
                    <a:pt x="203450" y="336933"/>
                  </a:cubicBezTo>
                  <a:cubicBezTo>
                    <a:pt x="221971" y="369741"/>
                    <a:pt x="214563" y="405725"/>
                    <a:pt x="216150" y="435358"/>
                  </a:cubicBezTo>
                  <a:cubicBezTo>
                    <a:pt x="217737" y="464991"/>
                    <a:pt x="189692" y="483512"/>
                    <a:pt x="212975" y="514733"/>
                  </a:cubicBezTo>
                  <a:cubicBezTo>
                    <a:pt x="236258" y="545954"/>
                    <a:pt x="354792" y="618450"/>
                    <a:pt x="355850" y="622683"/>
                  </a:cubicBezTo>
                  <a:cubicBezTo>
                    <a:pt x="356908" y="626916"/>
                    <a:pt x="247900" y="579821"/>
                    <a:pt x="219325" y="540133"/>
                  </a:cubicBezTo>
                  <a:cubicBezTo>
                    <a:pt x="190750" y="500446"/>
                    <a:pt x="202392" y="431654"/>
                    <a:pt x="184400" y="384558"/>
                  </a:cubicBezTo>
                  <a:cubicBezTo>
                    <a:pt x="166408" y="337462"/>
                    <a:pt x="129367" y="290895"/>
                    <a:pt x="111375" y="257558"/>
                  </a:cubicBezTo>
                  <a:cubicBezTo>
                    <a:pt x="93383" y="224221"/>
                    <a:pt x="92854" y="225808"/>
                    <a:pt x="76450" y="184533"/>
                  </a:cubicBezTo>
                  <a:cubicBezTo>
                    <a:pt x="60046" y="143258"/>
                    <a:pt x="-4512" y="-8613"/>
                    <a:pt x="250" y="3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2E9C94C2-B97B-4AA4-9AA2-564D69670B76}"/>
                </a:ext>
              </a:extLst>
            </p:cNvPr>
            <p:cNvSpPr/>
            <p:nvPr/>
          </p:nvSpPr>
          <p:spPr>
            <a:xfrm>
              <a:off x="4267190" y="3451099"/>
              <a:ext cx="252977" cy="532879"/>
            </a:xfrm>
            <a:custGeom>
              <a:avLst/>
              <a:gdLst>
                <a:gd name="connsiteX0" fmla="*/ 10 w 252977"/>
                <a:gd name="connsiteY0" fmla="*/ 126 h 532879"/>
                <a:gd name="connsiteX1" fmla="*/ 114310 w 252977"/>
                <a:gd name="connsiteY1" fmla="*/ 196976 h 532879"/>
                <a:gd name="connsiteX2" fmla="*/ 234960 w 252977"/>
                <a:gd name="connsiteY2" fmla="*/ 317626 h 532879"/>
                <a:gd name="connsiteX3" fmla="*/ 250835 w 252977"/>
                <a:gd name="connsiteY3" fmla="*/ 466851 h 532879"/>
                <a:gd name="connsiteX4" fmla="*/ 219085 w 252977"/>
                <a:gd name="connsiteY4" fmla="*/ 530351 h 532879"/>
                <a:gd name="connsiteX5" fmla="*/ 222260 w 252977"/>
                <a:gd name="connsiteY5" fmla="*/ 387476 h 532879"/>
                <a:gd name="connsiteX6" fmla="*/ 206385 w 252977"/>
                <a:gd name="connsiteY6" fmla="*/ 276351 h 532879"/>
                <a:gd name="connsiteX7" fmla="*/ 120660 w 252977"/>
                <a:gd name="connsiteY7" fmla="*/ 168401 h 532879"/>
                <a:gd name="connsiteX8" fmla="*/ 10 w 252977"/>
                <a:gd name="connsiteY8" fmla="*/ 126 h 53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977" h="532879">
                  <a:moveTo>
                    <a:pt x="10" y="126"/>
                  </a:moveTo>
                  <a:cubicBezTo>
                    <a:pt x="-1048" y="4888"/>
                    <a:pt x="75152" y="144059"/>
                    <a:pt x="114310" y="196976"/>
                  </a:cubicBezTo>
                  <a:cubicBezTo>
                    <a:pt x="153468" y="249893"/>
                    <a:pt x="212206" y="272647"/>
                    <a:pt x="234960" y="317626"/>
                  </a:cubicBezTo>
                  <a:cubicBezTo>
                    <a:pt x="257714" y="362605"/>
                    <a:pt x="253481" y="431397"/>
                    <a:pt x="250835" y="466851"/>
                  </a:cubicBezTo>
                  <a:cubicBezTo>
                    <a:pt x="248189" y="502305"/>
                    <a:pt x="223847" y="543580"/>
                    <a:pt x="219085" y="530351"/>
                  </a:cubicBezTo>
                  <a:cubicBezTo>
                    <a:pt x="214323" y="517122"/>
                    <a:pt x="224377" y="429809"/>
                    <a:pt x="222260" y="387476"/>
                  </a:cubicBezTo>
                  <a:cubicBezTo>
                    <a:pt x="220143" y="345143"/>
                    <a:pt x="223318" y="312864"/>
                    <a:pt x="206385" y="276351"/>
                  </a:cubicBezTo>
                  <a:cubicBezTo>
                    <a:pt x="189452" y="239839"/>
                    <a:pt x="155585" y="210734"/>
                    <a:pt x="120660" y="168401"/>
                  </a:cubicBezTo>
                  <a:cubicBezTo>
                    <a:pt x="85735" y="126068"/>
                    <a:pt x="1068" y="-4636"/>
                    <a:pt x="10" y="1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21629E04-3510-4131-9884-2359A484FBCF}"/>
                </a:ext>
              </a:extLst>
            </p:cNvPr>
            <p:cNvSpPr/>
            <p:nvPr/>
          </p:nvSpPr>
          <p:spPr>
            <a:xfrm>
              <a:off x="4486135" y="3512285"/>
              <a:ext cx="329202" cy="623762"/>
            </a:xfrm>
            <a:custGeom>
              <a:avLst/>
              <a:gdLst>
                <a:gd name="connsiteX0" fmla="*/ 140 w 329202"/>
                <a:gd name="connsiteY0" fmla="*/ 2440 h 623762"/>
                <a:gd name="connsiteX1" fmla="*/ 225565 w 329202"/>
                <a:gd name="connsiteY1" fmla="*/ 104040 h 623762"/>
                <a:gd name="connsiteX2" fmla="*/ 327165 w 329202"/>
                <a:gd name="connsiteY2" fmla="*/ 345340 h 623762"/>
                <a:gd name="connsiteX3" fmla="*/ 292240 w 329202"/>
                <a:gd name="connsiteY3" fmla="*/ 440590 h 623762"/>
                <a:gd name="connsiteX4" fmla="*/ 276365 w 329202"/>
                <a:gd name="connsiteY4" fmla="*/ 443765 h 623762"/>
                <a:gd name="connsiteX5" fmla="*/ 276365 w 329202"/>
                <a:gd name="connsiteY5" fmla="*/ 542190 h 623762"/>
                <a:gd name="connsiteX6" fmla="*/ 241440 w 329202"/>
                <a:gd name="connsiteY6" fmla="*/ 456465 h 623762"/>
                <a:gd name="connsiteX7" fmla="*/ 203340 w 329202"/>
                <a:gd name="connsiteY7" fmla="*/ 431065 h 623762"/>
                <a:gd name="connsiteX8" fmla="*/ 228740 w 329202"/>
                <a:gd name="connsiteY8" fmla="*/ 573940 h 623762"/>
                <a:gd name="connsiteX9" fmla="*/ 219215 w 329202"/>
                <a:gd name="connsiteY9" fmla="*/ 621565 h 623762"/>
                <a:gd name="connsiteX10" fmla="*/ 203340 w 329202"/>
                <a:gd name="connsiteY10" fmla="*/ 513615 h 623762"/>
                <a:gd name="connsiteX11" fmla="*/ 190640 w 329202"/>
                <a:gd name="connsiteY11" fmla="*/ 434240 h 623762"/>
                <a:gd name="connsiteX12" fmla="*/ 270015 w 329202"/>
                <a:gd name="connsiteY12" fmla="*/ 500915 h 623762"/>
                <a:gd name="connsiteX13" fmla="*/ 285890 w 329202"/>
                <a:gd name="connsiteY13" fmla="*/ 392965 h 623762"/>
                <a:gd name="connsiteX14" fmla="*/ 304940 w 329202"/>
                <a:gd name="connsiteY14" fmla="*/ 370740 h 623762"/>
                <a:gd name="connsiteX15" fmla="*/ 260490 w 329202"/>
                <a:gd name="connsiteY15" fmla="*/ 196115 h 623762"/>
                <a:gd name="connsiteX16" fmla="*/ 140 w 329202"/>
                <a:gd name="connsiteY16" fmla="*/ 2440 h 62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9202" h="623762">
                  <a:moveTo>
                    <a:pt x="140" y="2440"/>
                  </a:moveTo>
                  <a:cubicBezTo>
                    <a:pt x="-5681" y="-12906"/>
                    <a:pt x="171061" y="46890"/>
                    <a:pt x="225565" y="104040"/>
                  </a:cubicBezTo>
                  <a:cubicBezTo>
                    <a:pt x="280069" y="161190"/>
                    <a:pt x="316053" y="289248"/>
                    <a:pt x="327165" y="345340"/>
                  </a:cubicBezTo>
                  <a:cubicBezTo>
                    <a:pt x="338277" y="401432"/>
                    <a:pt x="300707" y="424186"/>
                    <a:pt x="292240" y="440590"/>
                  </a:cubicBezTo>
                  <a:cubicBezTo>
                    <a:pt x="283773" y="456994"/>
                    <a:pt x="279011" y="426832"/>
                    <a:pt x="276365" y="443765"/>
                  </a:cubicBezTo>
                  <a:cubicBezTo>
                    <a:pt x="273719" y="460698"/>
                    <a:pt x="282186" y="540073"/>
                    <a:pt x="276365" y="542190"/>
                  </a:cubicBezTo>
                  <a:cubicBezTo>
                    <a:pt x="270544" y="544307"/>
                    <a:pt x="253611" y="474986"/>
                    <a:pt x="241440" y="456465"/>
                  </a:cubicBezTo>
                  <a:cubicBezTo>
                    <a:pt x="229269" y="437944"/>
                    <a:pt x="205457" y="411486"/>
                    <a:pt x="203340" y="431065"/>
                  </a:cubicBezTo>
                  <a:cubicBezTo>
                    <a:pt x="201223" y="450644"/>
                    <a:pt x="226094" y="542190"/>
                    <a:pt x="228740" y="573940"/>
                  </a:cubicBezTo>
                  <a:cubicBezTo>
                    <a:pt x="231386" y="605690"/>
                    <a:pt x="223448" y="631619"/>
                    <a:pt x="219215" y="621565"/>
                  </a:cubicBezTo>
                  <a:cubicBezTo>
                    <a:pt x="214982" y="611511"/>
                    <a:pt x="208102" y="544836"/>
                    <a:pt x="203340" y="513615"/>
                  </a:cubicBezTo>
                  <a:cubicBezTo>
                    <a:pt x="198578" y="482394"/>
                    <a:pt x="179528" y="436357"/>
                    <a:pt x="190640" y="434240"/>
                  </a:cubicBezTo>
                  <a:cubicBezTo>
                    <a:pt x="201752" y="432123"/>
                    <a:pt x="254140" y="507794"/>
                    <a:pt x="270015" y="500915"/>
                  </a:cubicBezTo>
                  <a:cubicBezTo>
                    <a:pt x="285890" y="494036"/>
                    <a:pt x="280069" y="414661"/>
                    <a:pt x="285890" y="392965"/>
                  </a:cubicBezTo>
                  <a:cubicBezTo>
                    <a:pt x="291711" y="371269"/>
                    <a:pt x="309173" y="403548"/>
                    <a:pt x="304940" y="370740"/>
                  </a:cubicBezTo>
                  <a:cubicBezTo>
                    <a:pt x="300707" y="337932"/>
                    <a:pt x="311290" y="259086"/>
                    <a:pt x="260490" y="196115"/>
                  </a:cubicBezTo>
                  <a:cubicBezTo>
                    <a:pt x="209690" y="133144"/>
                    <a:pt x="5961" y="17786"/>
                    <a:pt x="140" y="24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7EC533DD-EA01-4EF6-96B2-DCC02F8D2EF4}"/>
                </a:ext>
              </a:extLst>
            </p:cNvPr>
            <p:cNvSpPr/>
            <p:nvPr/>
          </p:nvSpPr>
          <p:spPr>
            <a:xfrm>
              <a:off x="4504328" y="3075715"/>
              <a:ext cx="166536" cy="411511"/>
            </a:xfrm>
            <a:custGeom>
              <a:avLst/>
              <a:gdLst>
                <a:gd name="connsiteX0" fmla="*/ 997 w 166536"/>
                <a:gd name="connsiteY0" fmla="*/ 860 h 411511"/>
                <a:gd name="connsiteX1" fmla="*/ 127997 w 166536"/>
                <a:gd name="connsiteY1" fmla="*/ 175485 h 411511"/>
                <a:gd name="connsiteX2" fmla="*/ 127997 w 166536"/>
                <a:gd name="connsiteY2" fmla="*/ 277085 h 411511"/>
                <a:gd name="connsiteX3" fmla="*/ 162922 w 166536"/>
                <a:gd name="connsiteY3" fmla="*/ 404085 h 411511"/>
                <a:gd name="connsiteX4" fmla="*/ 162922 w 166536"/>
                <a:gd name="connsiteY4" fmla="*/ 385035 h 411511"/>
                <a:gd name="connsiteX5" fmla="*/ 140697 w 166536"/>
                <a:gd name="connsiteY5" fmla="*/ 289785 h 411511"/>
                <a:gd name="connsiteX6" fmla="*/ 115297 w 166536"/>
                <a:gd name="connsiteY6" fmla="*/ 191360 h 411511"/>
                <a:gd name="connsiteX7" fmla="*/ 70847 w 166536"/>
                <a:gd name="connsiteY7" fmla="*/ 111985 h 411511"/>
                <a:gd name="connsiteX8" fmla="*/ 997 w 166536"/>
                <a:gd name="connsiteY8" fmla="*/ 860 h 41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536" h="411511">
                  <a:moveTo>
                    <a:pt x="997" y="860"/>
                  </a:moveTo>
                  <a:cubicBezTo>
                    <a:pt x="10522" y="11443"/>
                    <a:pt x="106830" y="129448"/>
                    <a:pt x="127997" y="175485"/>
                  </a:cubicBezTo>
                  <a:cubicBezTo>
                    <a:pt x="149164" y="221522"/>
                    <a:pt x="122176" y="238985"/>
                    <a:pt x="127997" y="277085"/>
                  </a:cubicBezTo>
                  <a:cubicBezTo>
                    <a:pt x="133818" y="315185"/>
                    <a:pt x="157101" y="386093"/>
                    <a:pt x="162922" y="404085"/>
                  </a:cubicBezTo>
                  <a:cubicBezTo>
                    <a:pt x="168743" y="422077"/>
                    <a:pt x="166626" y="404085"/>
                    <a:pt x="162922" y="385035"/>
                  </a:cubicBezTo>
                  <a:cubicBezTo>
                    <a:pt x="159218" y="365985"/>
                    <a:pt x="148634" y="322064"/>
                    <a:pt x="140697" y="289785"/>
                  </a:cubicBezTo>
                  <a:cubicBezTo>
                    <a:pt x="132760" y="257506"/>
                    <a:pt x="126939" y="220993"/>
                    <a:pt x="115297" y="191360"/>
                  </a:cubicBezTo>
                  <a:cubicBezTo>
                    <a:pt x="103655" y="161727"/>
                    <a:pt x="88839" y="143735"/>
                    <a:pt x="70847" y="111985"/>
                  </a:cubicBezTo>
                  <a:cubicBezTo>
                    <a:pt x="52855" y="80235"/>
                    <a:pt x="-8528" y="-9723"/>
                    <a:pt x="997" y="8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C84666C6-653B-4685-B092-372DBB693A9E}"/>
                </a:ext>
              </a:extLst>
            </p:cNvPr>
            <p:cNvSpPr/>
            <p:nvPr/>
          </p:nvSpPr>
          <p:spPr>
            <a:xfrm>
              <a:off x="4320895" y="3050135"/>
              <a:ext cx="283178" cy="448716"/>
            </a:xfrm>
            <a:custGeom>
              <a:avLst/>
              <a:gdLst>
                <a:gd name="connsiteX0" fmla="*/ 280 w 283178"/>
                <a:gd name="connsiteY0" fmla="*/ 1040 h 448716"/>
                <a:gd name="connsiteX1" fmla="*/ 209830 w 283178"/>
                <a:gd name="connsiteY1" fmla="*/ 166140 h 448716"/>
                <a:gd name="connsiteX2" fmla="*/ 225705 w 283178"/>
                <a:gd name="connsiteY2" fmla="*/ 293140 h 448716"/>
                <a:gd name="connsiteX3" fmla="*/ 282855 w 283178"/>
                <a:gd name="connsiteY3" fmla="*/ 448715 h 448716"/>
                <a:gd name="connsiteX4" fmla="*/ 247930 w 283178"/>
                <a:gd name="connsiteY4" fmla="*/ 296315 h 448716"/>
                <a:gd name="connsiteX5" fmla="*/ 225705 w 283178"/>
                <a:gd name="connsiteY5" fmla="*/ 182015 h 448716"/>
                <a:gd name="connsiteX6" fmla="*/ 165380 w 283178"/>
                <a:gd name="connsiteY6" fmla="*/ 99465 h 448716"/>
                <a:gd name="connsiteX7" fmla="*/ 280 w 283178"/>
                <a:gd name="connsiteY7" fmla="*/ 1040 h 44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178" h="448716">
                  <a:moveTo>
                    <a:pt x="280" y="1040"/>
                  </a:moveTo>
                  <a:cubicBezTo>
                    <a:pt x="7688" y="12153"/>
                    <a:pt x="172259" y="117457"/>
                    <a:pt x="209830" y="166140"/>
                  </a:cubicBezTo>
                  <a:cubicBezTo>
                    <a:pt x="247401" y="214823"/>
                    <a:pt x="213534" y="246044"/>
                    <a:pt x="225705" y="293140"/>
                  </a:cubicBezTo>
                  <a:cubicBezTo>
                    <a:pt x="237876" y="340236"/>
                    <a:pt x="279151" y="448186"/>
                    <a:pt x="282855" y="448715"/>
                  </a:cubicBezTo>
                  <a:cubicBezTo>
                    <a:pt x="286559" y="449244"/>
                    <a:pt x="257455" y="340765"/>
                    <a:pt x="247930" y="296315"/>
                  </a:cubicBezTo>
                  <a:cubicBezTo>
                    <a:pt x="238405" y="251865"/>
                    <a:pt x="239463" y="214823"/>
                    <a:pt x="225705" y="182015"/>
                  </a:cubicBezTo>
                  <a:cubicBezTo>
                    <a:pt x="211947" y="149207"/>
                    <a:pt x="196601" y="128040"/>
                    <a:pt x="165380" y="99465"/>
                  </a:cubicBezTo>
                  <a:cubicBezTo>
                    <a:pt x="134159" y="70890"/>
                    <a:pt x="-7128" y="-10073"/>
                    <a:pt x="280" y="10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EA2ED6C4-9607-47BC-B60A-FCDEE06BA455}"/>
                </a:ext>
              </a:extLst>
            </p:cNvPr>
            <p:cNvSpPr/>
            <p:nvPr/>
          </p:nvSpPr>
          <p:spPr>
            <a:xfrm>
              <a:off x="4454436" y="3482374"/>
              <a:ext cx="432114" cy="717456"/>
            </a:xfrm>
            <a:custGeom>
              <a:avLst/>
              <a:gdLst>
                <a:gd name="connsiteX0" fmla="*/ 89 w 432114"/>
                <a:gd name="connsiteY0" fmla="*/ 10126 h 717456"/>
                <a:gd name="connsiteX1" fmla="*/ 247739 w 432114"/>
                <a:gd name="connsiteY1" fmla="*/ 22826 h 717456"/>
                <a:gd name="connsiteX2" fmla="*/ 390614 w 432114"/>
                <a:gd name="connsiteY2" fmla="*/ 257776 h 717456"/>
                <a:gd name="connsiteX3" fmla="*/ 431889 w 432114"/>
                <a:gd name="connsiteY3" fmla="*/ 467326 h 717456"/>
                <a:gd name="connsiteX4" fmla="*/ 377914 w 432114"/>
                <a:gd name="connsiteY4" fmla="*/ 616551 h 717456"/>
                <a:gd name="connsiteX5" fmla="*/ 311239 w 432114"/>
                <a:gd name="connsiteY5" fmla="*/ 714976 h 717456"/>
                <a:gd name="connsiteX6" fmla="*/ 374739 w 432114"/>
                <a:gd name="connsiteY6" fmla="*/ 689576 h 717456"/>
                <a:gd name="connsiteX7" fmla="*/ 289014 w 432114"/>
                <a:gd name="connsiteY7" fmla="*/ 708626 h 717456"/>
                <a:gd name="connsiteX8" fmla="*/ 396964 w 432114"/>
                <a:gd name="connsiteY8" fmla="*/ 610201 h 717456"/>
                <a:gd name="connsiteX9" fmla="*/ 374739 w 432114"/>
                <a:gd name="connsiteY9" fmla="*/ 289526 h 717456"/>
                <a:gd name="connsiteX10" fmla="*/ 330289 w 432114"/>
                <a:gd name="connsiteY10" fmla="*/ 99026 h 717456"/>
                <a:gd name="connsiteX11" fmla="*/ 276314 w 432114"/>
                <a:gd name="connsiteY11" fmla="*/ 32351 h 717456"/>
                <a:gd name="connsiteX12" fmla="*/ 89 w 432114"/>
                <a:gd name="connsiteY12" fmla="*/ 10126 h 71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114" h="717456">
                  <a:moveTo>
                    <a:pt x="89" y="10126"/>
                  </a:moveTo>
                  <a:cubicBezTo>
                    <a:pt x="-4673" y="8539"/>
                    <a:pt x="182652" y="-18449"/>
                    <a:pt x="247739" y="22826"/>
                  </a:cubicBezTo>
                  <a:cubicBezTo>
                    <a:pt x="312827" y="64101"/>
                    <a:pt x="359922" y="183693"/>
                    <a:pt x="390614" y="257776"/>
                  </a:cubicBezTo>
                  <a:cubicBezTo>
                    <a:pt x="421306" y="331859"/>
                    <a:pt x="434006" y="407530"/>
                    <a:pt x="431889" y="467326"/>
                  </a:cubicBezTo>
                  <a:cubicBezTo>
                    <a:pt x="429772" y="527122"/>
                    <a:pt x="398022" y="575276"/>
                    <a:pt x="377914" y="616551"/>
                  </a:cubicBezTo>
                  <a:cubicBezTo>
                    <a:pt x="357806" y="657826"/>
                    <a:pt x="311768" y="702805"/>
                    <a:pt x="311239" y="714976"/>
                  </a:cubicBezTo>
                  <a:cubicBezTo>
                    <a:pt x="310710" y="727147"/>
                    <a:pt x="378443" y="690634"/>
                    <a:pt x="374739" y="689576"/>
                  </a:cubicBezTo>
                  <a:cubicBezTo>
                    <a:pt x="371035" y="688518"/>
                    <a:pt x="285310" y="721855"/>
                    <a:pt x="289014" y="708626"/>
                  </a:cubicBezTo>
                  <a:cubicBezTo>
                    <a:pt x="292718" y="695397"/>
                    <a:pt x="382677" y="680051"/>
                    <a:pt x="396964" y="610201"/>
                  </a:cubicBezTo>
                  <a:cubicBezTo>
                    <a:pt x="411251" y="540351"/>
                    <a:pt x="385851" y="374722"/>
                    <a:pt x="374739" y="289526"/>
                  </a:cubicBezTo>
                  <a:cubicBezTo>
                    <a:pt x="363627" y="204330"/>
                    <a:pt x="346693" y="141889"/>
                    <a:pt x="330289" y="99026"/>
                  </a:cubicBezTo>
                  <a:cubicBezTo>
                    <a:pt x="313885" y="56164"/>
                    <a:pt x="332935" y="49813"/>
                    <a:pt x="276314" y="32351"/>
                  </a:cubicBezTo>
                  <a:cubicBezTo>
                    <a:pt x="219693" y="14889"/>
                    <a:pt x="4851" y="11713"/>
                    <a:pt x="89" y="101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F34C130E-FE23-46BB-B9F2-C4F5F45EAECD}"/>
                </a:ext>
              </a:extLst>
            </p:cNvPr>
            <p:cNvSpPr/>
            <p:nvPr/>
          </p:nvSpPr>
          <p:spPr>
            <a:xfrm>
              <a:off x="4165984" y="3058462"/>
              <a:ext cx="232101" cy="413087"/>
            </a:xfrm>
            <a:custGeom>
              <a:avLst/>
              <a:gdLst>
                <a:gd name="connsiteX0" fmla="*/ 5966 w 232101"/>
                <a:gd name="connsiteY0" fmla="*/ 11763 h 413087"/>
                <a:gd name="connsiteX1" fmla="*/ 148841 w 232101"/>
                <a:gd name="connsiteY1" fmla="*/ 322913 h 413087"/>
                <a:gd name="connsiteX2" fmla="*/ 231391 w 232101"/>
                <a:gd name="connsiteY2" fmla="*/ 411813 h 413087"/>
                <a:gd name="connsiteX3" fmla="*/ 183766 w 232101"/>
                <a:gd name="connsiteY3" fmla="*/ 364188 h 413087"/>
                <a:gd name="connsiteX4" fmla="*/ 98041 w 232101"/>
                <a:gd name="connsiteY4" fmla="*/ 214963 h 413087"/>
                <a:gd name="connsiteX5" fmla="*/ 34541 w 232101"/>
                <a:gd name="connsiteY5" fmla="*/ 78438 h 413087"/>
                <a:gd name="connsiteX6" fmla="*/ 5966 w 232101"/>
                <a:gd name="connsiteY6" fmla="*/ 11763 h 41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101" h="413087">
                  <a:moveTo>
                    <a:pt x="5966" y="11763"/>
                  </a:moveTo>
                  <a:cubicBezTo>
                    <a:pt x="25016" y="52509"/>
                    <a:pt x="111270" y="256238"/>
                    <a:pt x="148841" y="322913"/>
                  </a:cubicBezTo>
                  <a:cubicBezTo>
                    <a:pt x="186412" y="389588"/>
                    <a:pt x="225570" y="404934"/>
                    <a:pt x="231391" y="411813"/>
                  </a:cubicBezTo>
                  <a:cubicBezTo>
                    <a:pt x="237212" y="418692"/>
                    <a:pt x="205991" y="396996"/>
                    <a:pt x="183766" y="364188"/>
                  </a:cubicBezTo>
                  <a:cubicBezTo>
                    <a:pt x="161541" y="331380"/>
                    <a:pt x="122912" y="262588"/>
                    <a:pt x="98041" y="214963"/>
                  </a:cubicBezTo>
                  <a:cubicBezTo>
                    <a:pt x="73170" y="167338"/>
                    <a:pt x="50945" y="110188"/>
                    <a:pt x="34541" y="78438"/>
                  </a:cubicBezTo>
                  <a:cubicBezTo>
                    <a:pt x="18137" y="46688"/>
                    <a:pt x="-13084" y="-28983"/>
                    <a:pt x="5966" y="117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AD6B29F5-FD8D-4187-842A-32470367A5E7}"/>
                </a:ext>
              </a:extLst>
            </p:cNvPr>
            <p:cNvSpPr/>
            <p:nvPr/>
          </p:nvSpPr>
          <p:spPr>
            <a:xfrm>
              <a:off x="3964148" y="3044268"/>
              <a:ext cx="145529" cy="426034"/>
            </a:xfrm>
            <a:custGeom>
              <a:avLst/>
              <a:gdLst>
                <a:gd name="connsiteX0" fmla="*/ 64927 w 145529"/>
                <a:gd name="connsiteY0" fmla="*/ 557 h 426034"/>
                <a:gd name="connsiteX1" fmla="*/ 1427 w 145529"/>
                <a:gd name="connsiteY1" fmla="*/ 232332 h 426034"/>
                <a:gd name="connsiteX2" fmla="*/ 131602 w 145529"/>
                <a:gd name="connsiteY2" fmla="*/ 365682 h 426034"/>
                <a:gd name="connsiteX3" fmla="*/ 141127 w 145529"/>
                <a:gd name="connsiteY3" fmla="*/ 426007 h 426034"/>
                <a:gd name="connsiteX4" fmla="*/ 125252 w 145529"/>
                <a:gd name="connsiteY4" fmla="*/ 359332 h 426034"/>
                <a:gd name="connsiteX5" fmla="*/ 118902 w 145529"/>
                <a:gd name="connsiteY5" fmla="*/ 337107 h 426034"/>
                <a:gd name="connsiteX6" fmla="*/ 1427 w 145529"/>
                <a:gd name="connsiteY6" fmla="*/ 172007 h 426034"/>
                <a:gd name="connsiteX7" fmla="*/ 64927 w 145529"/>
                <a:gd name="connsiteY7" fmla="*/ 557 h 42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529" h="426034">
                  <a:moveTo>
                    <a:pt x="64927" y="557"/>
                  </a:moveTo>
                  <a:cubicBezTo>
                    <a:pt x="64927" y="10611"/>
                    <a:pt x="-9685" y="171478"/>
                    <a:pt x="1427" y="232332"/>
                  </a:cubicBezTo>
                  <a:cubicBezTo>
                    <a:pt x="12539" y="293186"/>
                    <a:pt x="108319" y="333403"/>
                    <a:pt x="131602" y="365682"/>
                  </a:cubicBezTo>
                  <a:cubicBezTo>
                    <a:pt x="154885" y="397961"/>
                    <a:pt x="142185" y="427065"/>
                    <a:pt x="141127" y="426007"/>
                  </a:cubicBezTo>
                  <a:cubicBezTo>
                    <a:pt x="140069" y="424949"/>
                    <a:pt x="128956" y="374149"/>
                    <a:pt x="125252" y="359332"/>
                  </a:cubicBezTo>
                  <a:cubicBezTo>
                    <a:pt x="121548" y="344515"/>
                    <a:pt x="139539" y="368328"/>
                    <a:pt x="118902" y="337107"/>
                  </a:cubicBezTo>
                  <a:cubicBezTo>
                    <a:pt x="98265" y="305886"/>
                    <a:pt x="14127" y="224924"/>
                    <a:pt x="1427" y="172007"/>
                  </a:cubicBezTo>
                  <a:cubicBezTo>
                    <a:pt x="-11273" y="119090"/>
                    <a:pt x="64927" y="-9497"/>
                    <a:pt x="64927" y="5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ED2D3B4D-DA35-412B-B8A1-51C1FC2AAFC0}"/>
                </a:ext>
              </a:extLst>
            </p:cNvPr>
            <p:cNvSpPr/>
            <p:nvPr/>
          </p:nvSpPr>
          <p:spPr>
            <a:xfrm>
              <a:off x="4417292" y="3502508"/>
              <a:ext cx="160506" cy="196955"/>
            </a:xfrm>
            <a:custGeom>
              <a:avLst/>
              <a:gdLst>
                <a:gd name="connsiteX0" fmla="*/ 2308 w 160506"/>
                <a:gd name="connsiteY0" fmla="*/ 5867 h 196955"/>
                <a:gd name="connsiteX1" fmla="*/ 145183 w 160506"/>
                <a:gd name="connsiteY1" fmla="*/ 164617 h 196955"/>
                <a:gd name="connsiteX2" fmla="*/ 154708 w 160506"/>
                <a:gd name="connsiteY2" fmla="*/ 196367 h 196955"/>
                <a:gd name="connsiteX3" fmla="*/ 129308 w 160506"/>
                <a:gd name="connsiteY3" fmla="*/ 151917 h 196955"/>
                <a:gd name="connsiteX4" fmla="*/ 122958 w 160506"/>
                <a:gd name="connsiteY4" fmla="*/ 126517 h 196955"/>
                <a:gd name="connsiteX5" fmla="*/ 107083 w 160506"/>
                <a:gd name="connsiteY5" fmla="*/ 101117 h 196955"/>
                <a:gd name="connsiteX6" fmla="*/ 59458 w 160506"/>
                <a:gd name="connsiteY6" fmla="*/ 40792 h 196955"/>
                <a:gd name="connsiteX7" fmla="*/ 2308 w 160506"/>
                <a:gd name="connsiteY7" fmla="*/ 5867 h 19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506" h="196955">
                  <a:moveTo>
                    <a:pt x="2308" y="5867"/>
                  </a:moveTo>
                  <a:cubicBezTo>
                    <a:pt x="16595" y="26504"/>
                    <a:pt x="119783" y="132867"/>
                    <a:pt x="145183" y="164617"/>
                  </a:cubicBezTo>
                  <a:cubicBezTo>
                    <a:pt x="170583" y="196367"/>
                    <a:pt x="157354" y="198484"/>
                    <a:pt x="154708" y="196367"/>
                  </a:cubicBezTo>
                  <a:cubicBezTo>
                    <a:pt x="152062" y="194250"/>
                    <a:pt x="134600" y="163559"/>
                    <a:pt x="129308" y="151917"/>
                  </a:cubicBezTo>
                  <a:cubicBezTo>
                    <a:pt x="124016" y="140275"/>
                    <a:pt x="126662" y="134984"/>
                    <a:pt x="122958" y="126517"/>
                  </a:cubicBezTo>
                  <a:cubicBezTo>
                    <a:pt x="119254" y="118050"/>
                    <a:pt x="117666" y="115405"/>
                    <a:pt x="107083" y="101117"/>
                  </a:cubicBezTo>
                  <a:cubicBezTo>
                    <a:pt x="96500" y="86830"/>
                    <a:pt x="74804" y="57196"/>
                    <a:pt x="59458" y="40792"/>
                  </a:cubicBezTo>
                  <a:cubicBezTo>
                    <a:pt x="44112" y="24388"/>
                    <a:pt x="-11979" y="-14770"/>
                    <a:pt x="2308" y="58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5E735001-5DF3-4370-B2FB-210CD2ED0B5D}"/>
                </a:ext>
              </a:extLst>
            </p:cNvPr>
            <p:cNvSpPr/>
            <p:nvPr/>
          </p:nvSpPr>
          <p:spPr>
            <a:xfrm>
              <a:off x="2695458" y="5502915"/>
              <a:ext cx="105449" cy="732167"/>
            </a:xfrm>
            <a:custGeom>
              <a:avLst/>
              <a:gdLst>
                <a:gd name="connsiteX0" fmla="*/ 38217 w 105449"/>
                <a:gd name="connsiteY0" fmla="*/ 7298 h 732167"/>
                <a:gd name="connsiteX1" fmla="*/ 6467 w 105449"/>
                <a:gd name="connsiteY1" fmla="*/ 285110 h 732167"/>
                <a:gd name="connsiteX2" fmla="*/ 9642 w 105449"/>
                <a:gd name="connsiteY2" fmla="*/ 466085 h 732167"/>
                <a:gd name="connsiteX3" fmla="*/ 104892 w 105449"/>
                <a:gd name="connsiteY3" fmla="*/ 729610 h 732167"/>
                <a:gd name="connsiteX4" fmla="*/ 47742 w 105449"/>
                <a:gd name="connsiteY4" fmla="*/ 591498 h 732167"/>
                <a:gd name="connsiteX5" fmla="*/ 22342 w 105449"/>
                <a:gd name="connsiteY5" fmla="*/ 451798 h 732167"/>
                <a:gd name="connsiteX6" fmla="*/ 14405 w 105449"/>
                <a:gd name="connsiteY6" fmla="*/ 135885 h 732167"/>
                <a:gd name="connsiteX7" fmla="*/ 9642 w 105449"/>
                <a:gd name="connsiteY7" fmla="*/ 83498 h 732167"/>
                <a:gd name="connsiteX8" fmla="*/ 38217 w 105449"/>
                <a:gd name="connsiteY8" fmla="*/ 7298 h 7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449" h="732167">
                  <a:moveTo>
                    <a:pt x="38217" y="7298"/>
                  </a:moveTo>
                  <a:cubicBezTo>
                    <a:pt x="37688" y="40900"/>
                    <a:pt x="11230" y="208645"/>
                    <a:pt x="6467" y="285110"/>
                  </a:cubicBezTo>
                  <a:cubicBezTo>
                    <a:pt x="1704" y="361575"/>
                    <a:pt x="-6762" y="392002"/>
                    <a:pt x="9642" y="466085"/>
                  </a:cubicBezTo>
                  <a:cubicBezTo>
                    <a:pt x="26046" y="540168"/>
                    <a:pt x="98542" y="708708"/>
                    <a:pt x="104892" y="729610"/>
                  </a:cubicBezTo>
                  <a:cubicBezTo>
                    <a:pt x="111242" y="750512"/>
                    <a:pt x="61500" y="637800"/>
                    <a:pt x="47742" y="591498"/>
                  </a:cubicBezTo>
                  <a:cubicBezTo>
                    <a:pt x="33984" y="545196"/>
                    <a:pt x="27898" y="527733"/>
                    <a:pt x="22342" y="451798"/>
                  </a:cubicBezTo>
                  <a:cubicBezTo>
                    <a:pt x="16786" y="375863"/>
                    <a:pt x="16522" y="197268"/>
                    <a:pt x="14405" y="135885"/>
                  </a:cubicBezTo>
                  <a:cubicBezTo>
                    <a:pt x="12288" y="74502"/>
                    <a:pt x="7525" y="100960"/>
                    <a:pt x="9642" y="83498"/>
                  </a:cubicBezTo>
                  <a:cubicBezTo>
                    <a:pt x="11759" y="66036"/>
                    <a:pt x="38746" y="-26304"/>
                    <a:pt x="38217" y="72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7041C711-5296-4B5A-B663-A7D91D1DF3C0}"/>
                </a:ext>
              </a:extLst>
            </p:cNvPr>
            <p:cNvSpPr/>
            <p:nvPr/>
          </p:nvSpPr>
          <p:spPr>
            <a:xfrm>
              <a:off x="2782870" y="6160780"/>
              <a:ext cx="262326" cy="168733"/>
            </a:xfrm>
            <a:custGeom>
              <a:avLst/>
              <a:gdLst>
                <a:gd name="connsiteX0" fmla="*/ 18 w 262326"/>
                <a:gd name="connsiteY0" fmla="*/ 308 h 168733"/>
                <a:gd name="connsiteX1" fmla="*/ 104793 w 262326"/>
                <a:gd name="connsiteY1" fmla="*/ 146358 h 168733"/>
                <a:gd name="connsiteX2" fmla="*/ 141305 w 262326"/>
                <a:gd name="connsiteY2" fmla="*/ 165408 h 168733"/>
                <a:gd name="connsiteX3" fmla="*/ 261955 w 262326"/>
                <a:gd name="connsiteY3" fmla="*/ 117783 h 168733"/>
                <a:gd name="connsiteX4" fmla="*/ 176230 w 262326"/>
                <a:gd name="connsiteY4" fmla="*/ 147945 h 168733"/>
                <a:gd name="connsiteX5" fmla="*/ 96855 w 262326"/>
                <a:gd name="connsiteY5" fmla="*/ 108258 h 168733"/>
                <a:gd name="connsiteX6" fmla="*/ 18 w 262326"/>
                <a:gd name="connsiteY6" fmla="*/ 308 h 16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326" h="168733">
                  <a:moveTo>
                    <a:pt x="18" y="308"/>
                  </a:moveTo>
                  <a:cubicBezTo>
                    <a:pt x="1341" y="6658"/>
                    <a:pt x="81245" y="118841"/>
                    <a:pt x="104793" y="146358"/>
                  </a:cubicBezTo>
                  <a:cubicBezTo>
                    <a:pt x="128341" y="173875"/>
                    <a:pt x="115111" y="170170"/>
                    <a:pt x="141305" y="165408"/>
                  </a:cubicBezTo>
                  <a:cubicBezTo>
                    <a:pt x="167499" y="160646"/>
                    <a:pt x="256134" y="120694"/>
                    <a:pt x="261955" y="117783"/>
                  </a:cubicBezTo>
                  <a:cubicBezTo>
                    <a:pt x="267776" y="114873"/>
                    <a:pt x="203747" y="149532"/>
                    <a:pt x="176230" y="147945"/>
                  </a:cubicBezTo>
                  <a:cubicBezTo>
                    <a:pt x="148713" y="146358"/>
                    <a:pt x="124901" y="129160"/>
                    <a:pt x="96855" y="108258"/>
                  </a:cubicBezTo>
                  <a:cubicBezTo>
                    <a:pt x="68809" y="87356"/>
                    <a:pt x="-1305" y="-6042"/>
                    <a:pt x="18" y="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FCC9C946-A3E5-45CD-9118-2D8B45992BF6}"/>
                </a:ext>
              </a:extLst>
            </p:cNvPr>
            <p:cNvSpPr/>
            <p:nvPr/>
          </p:nvSpPr>
          <p:spPr>
            <a:xfrm>
              <a:off x="2614897" y="5375321"/>
              <a:ext cx="144178" cy="766053"/>
            </a:xfrm>
            <a:custGeom>
              <a:avLst/>
              <a:gdLst>
                <a:gd name="connsiteX0" fmla="*/ 144178 w 144178"/>
                <a:gd name="connsiteY0" fmla="*/ 147592 h 766053"/>
                <a:gd name="connsiteX1" fmla="*/ 55278 w 144178"/>
                <a:gd name="connsiteY1" fmla="*/ 23767 h 766053"/>
                <a:gd name="connsiteX2" fmla="*/ 2891 w 144178"/>
                <a:gd name="connsiteY2" fmla="*/ 169817 h 766053"/>
                <a:gd name="connsiteX3" fmla="*/ 9241 w 144178"/>
                <a:gd name="connsiteY3" fmla="*/ 433342 h 766053"/>
                <a:gd name="connsiteX4" fmla="*/ 29878 w 144178"/>
                <a:gd name="connsiteY4" fmla="*/ 723854 h 766053"/>
                <a:gd name="connsiteX5" fmla="*/ 50516 w 144178"/>
                <a:gd name="connsiteY5" fmla="*/ 752429 h 766053"/>
                <a:gd name="connsiteX6" fmla="*/ 25116 w 144178"/>
                <a:gd name="connsiteY6" fmla="*/ 607967 h 766053"/>
                <a:gd name="connsiteX7" fmla="*/ 9241 w 144178"/>
                <a:gd name="connsiteY7" fmla="*/ 212679 h 766053"/>
                <a:gd name="connsiteX8" fmla="*/ 55278 w 144178"/>
                <a:gd name="connsiteY8" fmla="*/ 25354 h 766053"/>
                <a:gd name="connsiteX9" fmla="*/ 56866 w 144178"/>
                <a:gd name="connsiteY9" fmla="*/ 12654 h 766053"/>
                <a:gd name="connsiteX10" fmla="*/ 144178 w 144178"/>
                <a:gd name="connsiteY10" fmla="*/ 147592 h 76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78" h="766053">
                  <a:moveTo>
                    <a:pt x="144178" y="147592"/>
                  </a:moveTo>
                  <a:cubicBezTo>
                    <a:pt x="143913" y="149444"/>
                    <a:pt x="78826" y="20063"/>
                    <a:pt x="55278" y="23767"/>
                  </a:cubicBezTo>
                  <a:cubicBezTo>
                    <a:pt x="31730" y="27471"/>
                    <a:pt x="10564" y="101555"/>
                    <a:pt x="2891" y="169817"/>
                  </a:cubicBezTo>
                  <a:cubicBezTo>
                    <a:pt x="-4782" y="238079"/>
                    <a:pt x="4743" y="341003"/>
                    <a:pt x="9241" y="433342"/>
                  </a:cubicBezTo>
                  <a:cubicBezTo>
                    <a:pt x="13739" y="525681"/>
                    <a:pt x="22999" y="670673"/>
                    <a:pt x="29878" y="723854"/>
                  </a:cubicBezTo>
                  <a:cubicBezTo>
                    <a:pt x="36757" y="777035"/>
                    <a:pt x="51310" y="771744"/>
                    <a:pt x="50516" y="752429"/>
                  </a:cubicBezTo>
                  <a:cubicBezTo>
                    <a:pt x="49722" y="733115"/>
                    <a:pt x="31995" y="697925"/>
                    <a:pt x="25116" y="607967"/>
                  </a:cubicBezTo>
                  <a:cubicBezTo>
                    <a:pt x="18237" y="518009"/>
                    <a:pt x="4214" y="309781"/>
                    <a:pt x="9241" y="212679"/>
                  </a:cubicBezTo>
                  <a:cubicBezTo>
                    <a:pt x="14268" y="115577"/>
                    <a:pt x="47341" y="58691"/>
                    <a:pt x="55278" y="25354"/>
                  </a:cubicBezTo>
                  <a:cubicBezTo>
                    <a:pt x="63215" y="-7983"/>
                    <a:pt x="45754" y="-4279"/>
                    <a:pt x="56866" y="12654"/>
                  </a:cubicBezTo>
                  <a:cubicBezTo>
                    <a:pt x="67978" y="29587"/>
                    <a:pt x="144443" y="145740"/>
                    <a:pt x="144178" y="1475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8B5EF692-CB64-432B-B2B9-7E7F4BB69F06}"/>
                </a:ext>
              </a:extLst>
            </p:cNvPr>
            <p:cNvSpPr/>
            <p:nvPr/>
          </p:nvSpPr>
          <p:spPr>
            <a:xfrm>
              <a:off x="2654153" y="6135622"/>
              <a:ext cx="627706" cy="537734"/>
            </a:xfrm>
            <a:custGeom>
              <a:avLst/>
              <a:gdLst>
                <a:gd name="connsiteX0" fmla="*/ 147 w 627706"/>
                <a:gd name="connsiteY0" fmla="*/ 66 h 537734"/>
                <a:gd name="connsiteX1" fmla="*/ 103335 w 627706"/>
                <a:gd name="connsiteY1" fmla="*/ 144528 h 537734"/>
                <a:gd name="connsiteX2" fmla="*/ 208110 w 627706"/>
                <a:gd name="connsiteY2" fmla="*/ 235016 h 537734"/>
                <a:gd name="connsiteX3" fmla="*/ 271610 w 627706"/>
                <a:gd name="connsiteY3" fmla="*/ 446153 h 537734"/>
                <a:gd name="connsiteX4" fmla="*/ 304947 w 627706"/>
                <a:gd name="connsiteY4" fmla="*/ 492191 h 537734"/>
                <a:gd name="connsiteX5" fmla="*/ 422422 w 627706"/>
                <a:gd name="connsiteY5" fmla="*/ 508066 h 537734"/>
                <a:gd name="connsiteX6" fmla="*/ 627210 w 627706"/>
                <a:gd name="connsiteY6" fmla="*/ 501716 h 537734"/>
                <a:gd name="connsiteX7" fmla="*/ 358922 w 627706"/>
                <a:gd name="connsiteY7" fmla="*/ 530291 h 537734"/>
                <a:gd name="connsiteX8" fmla="*/ 223985 w 627706"/>
                <a:gd name="connsiteY8" fmla="*/ 344553 h 537734"/>
                <a:gd name="connsiteX9" fmla="*/ 173185 w 627706"/>
                <a:gd name="connsiteY9" fmla="*/ 220728 h 537734"/>
                <a:gd name="connsiteX10" fmla="*/ 82697 w 627706"/>
                <a:gd name="connsiteY10" fmla="*/ 127066 h 537734"/>
                <a:gd name="connsiteX11" fmla="*/ 147 w 627706"/>
                <a:gd name="connsiteY11" fmla="*/ 66 h 53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706" h="537734">
                  <a:moveTo>
                    <a:pt x="147" y="66"/>
                  </a:moveTo>
                  <a:cubicBezTo>
                    <a:pt x="3587" y="2976"/>
                    <a:pt x="68674" y="105370"/>
                    <a:pt x="103335" y="144528"/>
                  </a:cubicBezTo>
                  <a:cubicBezTo>
                    <a:pt x="137996" y="183686"/>
                    <a:pt x="180064" y="184745"/>
                    <a:pt x="208110" y="235016"/>
                  </a:cubicBezTo>
                  <a:cubicBezTo>
                    <a:pt x="236156" y="285287"/>
                    <a:pt x="255470" y="403290"/>
                    <a:pt x="271610" y="446153"/>
                  </a:cubicBezTo>
                  <a:cubicBezTo>
                    <a:pt x="287750" y="489016"/>
                    <a:pt x="279812" y="481872"/>
                    <a:pt x="304947" y="492191"/>
                  </a:cubicBezTo>
                  <a:cubicBezTo>
                    <a:pt x="330082" y="502510"/>
                    <a:pt x="368712" y="506479"/>
                    <a:pt x="422422" y="508066"/>
                  </a:cubicBezTo>
                  <a:cubicBezTo>
                    <a:pt x="476132" y="509653"/>
                    <a:pt x="637793" y="498012"/>
                    <a:pt x="627210" y="501716"/>
                  </a:cubicBezTo>
                  <a:cubicBezTo>
                    <a:pt x="616627" y="505420"/>
                    <a:pt x="426126" y="556485"/>
                    <a:pt x="358922" y="530291"/>
                  </a:cubicBezTo>
                  <a:cubicBezTo>
                    <a:pt x="291718" y="504097"/>
                    <a:pt x="254941" y="396147"/>
                    <a:pt x="223985" y="344553"/>
                  </a:cubicBezTo>
                  <a:cubicBezTo>
                    <a:pt x="193029" y="292959"/>
                    <a:pt x="196733" y="256976"/>
                    <a:pt x="173185" y="220728"/>
                  </a:cubicBezTo>
                  <a:cubicBezTo>
                    <a:pt x="149637" y="184480"/>
                    <a:pt x="111008" y="163843"/>
                    <a:pt x="82697" y="127066"/>
                  </a:cubicBezTo>
                  <a:cubicBezTo>
                    <a:pt x="54387" y="90289"/>
                    <a:pt x="-3293" y="-2844"/>
                    <a:pt x="147" y="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A9D3B5B0-0A64-4793-9854-7A91D1BCAEB0}"/>
                </a:ext>
              </a:extLst>
            </p:cNvPr>
            <p:cNvSpPr/>
            <p:nvPr/>
          </p:nvSpPr>
          <p:spPr>
            <a:xfrm>
              <a:off x="2735122" y="5493780"/>
              <a:ext cx="182869" cy="122725"/>
            </a:xfrm>
            <a:custGeom>
              <a:avLst/>
              <a:gdLst>
                <a:gd name="connsiteX0" fmla="*/ 8078 w 182869"/>
                <a:gd name="connsiteY0" fmla="*/ 558 h 122725"/>
                <a:gd name="connsiteX1" fmla="*/ 181116 w 182869"/>
                <a:gd name="connsiteY1" fmla="*/ 121208 h 122725"/>
                <a:gd name="connsiteX2" fmla="*/ 93803 w 182869"/>
                <a:gd name="connsiteY2" fmla="*/ 68820 h 122725"/>
                <a:gd name="connsiteX3" fmla="*/ 33478 w 182869"/>
                <a:gd name="connsiteY3" fmla="*/ 75170 h 122725"/>
                <a:gd name="connsiteX4" fmla="*/ 8078 w 182869"/>
                <a:gd name="connsiteY4" fmla="*/ 558 h 12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69" h="122725">
                  <a:moveTo>
                    <a:pt x="8078" y="558"/>
                  </a:moveTo>
                  <a:cubicBezTo>
                    <a:pt x="32684" y="8231"/>
                    <a:pt x="166828" y="109831"/>
                    <a:pt x="181116" y="121208"/>
                  </a:cubicBezTo>
                  <a:cubicBezTo>
                    <a:pt x="195404" y="132585"/>
                    <a:pt x="118409" y="76493"/>
                    <a:pt x="93803" y="68820"/>
                  </a:cubicBezTo>
                  <a:cubicBezTo>
                    <a:pt x="69197" y="61147"/>
                    <a:pt x="45120" y="83637"/>
                    <a:pt x="33478" y="75170"/>
                  </a:cubicBezTo>
                  <a:cubicBezTo>
                    <a:pt x="21836" y="66703"/>
                    <a:pt x="-16528" y="-7115"/>
                    <a:pt x="8078" y="5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468F1E3B-EA87-4B93-97B3-05C160F43145}"/>
                </a:ext>
              </a:extLst>
            </p:cNvPr>
            <p:cNvSpPr/>
            <p:nvPr/>
          </p:nvSpPr>
          <p:spPr>
            <a:xfrm>
              <a:off x="2743190" y="5575298"/>
              <a:ext cx="263351" cy="299825"/>
            </a:xfrm>
            <a:custGeom>
              <a:avLst/>
              <a:gdLst>
                <a:gd name="connsiteX0" fmla="*/ 10 w 263351"/>
                <a:gd name="connsiteY0" fmla="*/ 2 h 299825"/>
                <a:gd name="connsiteX1" fmla="*/ 168285 w 263351"/>
                <a:gd name="connsiteY1" fmla="*/ 217490 h 299825"/>
                <a:gd name="connsiteX2" fmla="*/ 250835 w 263351"/>
                <a:gd name="connsiteY2" fmla="*/ 288927 h 299825"/>
                <a:gd name="connsiteX3" fmla="*/ 257185 w 263351"/>
                <a:gd name="connsiteY3" fmla="*/ 296865 h 299825"/>
                <a:gd name="connsiteX4" fmla="*/ 193685 w 263351"/>
                <a:gd name="connsiteY4" fmla="*/ 261940 h 299825"/>
                <a:gd name="connsiteX5" fmla="*/ 176223 w 263351"/>
                <a:gd name="connsiteY5" fmla="*/ 222252 h 299825"/>
                <a:gd name="connsiteX6" fmla="*/ 10 w 263351"/>
                <a:gd name="connsiteY6" fmla="*/ 2 h 29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351" h="299825">
                  <a:moveTo>
                    <a:pt x="10" y="2"/>
                  </a:moveTo>
                  <a:cubicBezTo>
                    <a:pt x="-1313" y="-792"/>
                    <a:pt x="126481" y="169336"/>
                    <a:pt x="168285" y="217490"/>
                  </a:cubicBezTo>
                  <a:cubicBezTo>
                    <a:pt x="210089" y="265644"/>
                    <a:pt x="236018" y="275698"/>
                    <a:pt x="250835" y="288927"/>
                  </a:cubicBezTo>
                  <a:cubicBezTo>
                    <a:pt x="265652" y="302156"/>
                    <a:pt x="266710" y="301363"/>
                    <a:pt x="257185" y="296865"/>
                  </a:cubicBezTo>
                  <a:cubicBezTo>
                    <a:pt x="247660" y="292367"/>
                    <a:pt x="207179" y="274375"/>
                    <a:pt x="193685" y="261940"/>
                  </a:cubicBezTo>
                  <a:cubicBezTo>
                    <a:pt x="180191" y="249505"/>
                    <a:pt x="205063" y="265379"/>
                    <a:pt x="176223" y="222252"/>
                  </a:cubicBezTo>
                  <a:cubicBezTo>
                    <a:pt x="147384" y="179125"/>
                    <a:pt x="1333" y="796"/>
                    <a:pt x="10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BA0437E5-AAC2-4C15-9FA3-8211949088FE}"/>
                </a:ext>
              </a:extLst>
            </p:cNvPr>
            <p:cNvSpPr/>
            <p:nvPr/>
          </p:nvSpPr>
          <p:spPr>
            <a:xfrm>
              <a:off x="2927281" y="5813293"/>
              <a:ext cx="88969" cy="157595"/>
            </a:xfrm>
            <a:custGeom>
              <a:avLst/>
              <a:gdLst>
                <a:gd name="connsiteX0" fmla="*/ 88969 w 88969"/>
                <a:gd name="connsiteY0" fmla="*/ 157295 h 157595"/>
                <a:gd name="connsiteX1" fmla="*/ 14357 w 88969"/>
                <a:gd name="connsiteY1" fmla="*/ 87445 h 157595"/>
                <a:gd name="connsiteX2" fmla="*/ 69 w 88969"/>
                <a:gd name="connsiteY2" fmla="*/ 132 h 157595"/>
                <a:gd name="connsiteX3" fmla="*/ 15944 w 88969"/>
                <a:gd name="connsiteY3" fmla="*/ 108082 h 157595"/>
                <a:gd name="connsiteX4" fmla="*/ 88969 w 88969"/>
                <a:gd name="connsiteY4" fmla="*/ 157295 h 15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69" h="157595">
                  <a:moveTo>
                    <a:pt x="88969" y="157295"/>
                  </a:moveTo>
                  <a:cubicBezTo>
                    <a:pt x="88705" y="153856"/>
                    <a:pt x="29174" y="113639"/>
                    <a:pt x="14357" y="87445"/>
                  </a:cubicBezTo>
                  <a:cubicBezTo>
                    <a:pt x="-460" y="61251"/>
                    <a:pt x="-195" y="-3307"/>
                    <a:pt x="69" y="132"/>
                  </a:cubicBezTo>
                  <a:cubicBezTo>
                    <a:pt x="333" y="3571"/>
                    <a:pt x="-725" y="82153"/>
                    <a:pt x="15944" y="108082"/>
                  </a:cubicBezTo>
                  <a:cubicBezTo>
                    <a:pt x="32613" y="134011"/>
                    <a:pt x="89233" y="160734"/>
                    <a:pt x="88969" y="1572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EAF0E5A5-8422-4FC6-B9A4-462160D5B215}"/>
                </a:ext>
              </a:extLst>
            </p:cNvPr>
            <p:cNvSpPr/>
            <p:nvPr/>
          </p:nvSpPr>
          <p:spPr>
            <a:xfrm>
              <a:off x="2927183" y="5967015"/>
              <a:ext cx="187564" cy="203601"/>
            </a:xfrm>
            <a:custGeom>
              <a:avLst/>
              <a:gdLst>
                <a:gd name="connsiteX0" fmla="*/ 81130 w 187564"/>
                <a:gd name="connsiteY0" fmla="*/ 13098 h 203601"/>
                <a:gd name="connsiteX1" fmla="*/ 17630 w 187564"/>
                <a:gd name="connsiteY1" fmla="*/ 3573 h 203601"/>
                <a:gd name="connsiteX2" fmla="*/ 28742 w 187564"/>
                <a:gd name="connsiteY2" fmla="*/ 67073 h 203601"/>
                <a:gd name="connsiteX3" fmla="*/ 62080 w 187564"/>
                <a:gd name="connsiteY3" fmla="*/ 122635 h 203601"/>
                <a:gd name="connsiteX4" fmla="*/ 187492 w 187564"/>
                <a:gd name="connsiteY4" fmla="*/ 203598 h 203601"/>
                <a:gd name="connsiteX5" fmla="*/ 43030 w 187564"/>
                <a:gd name="connsiteY5" fmla="*/ 125810 h 203601"/>
                <a:gd name="connsiteX6" fmla="*/ 167 w 187564"/>
                <a:gd name="connsiteY6" fmla="*/ 55960 h 203601"/>
                <a:gd name="connsiteX7" fmla="*/ 81130 w 187564"/>
                <a:gd name="connsiteY7" fmla="*/ 13098 h 2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64" h="203601">
                  <a:moveTo>
                    <a:pt x="81130" y="13098"/>
                  </a:moveTo>
                  <a:cubicBezTo>
                    <a:pt x="84040" y="4367"/>
                    <a:pt x="26361" y="-5423"/>
                    <a:pt x="17630" y="3573"/>
                  </a:cubicBezTo>
                  <a:cubicBezTo>
                    <a:pt x="8899" y="12569"/>
                    <a:pt x="21334" y="47229"/>
                    <a:pt x="28742" y="67073"/>
                  </a:cubicBezTo>
                  <a:cubicBezTo>
                    <a:pt x="36150" y="86917"/>
                    <a:pt x="35622" y="99881"/>
                    <a:pt x="62080" y="122635"/>
                  </a:cubicBezTo>
                  <a:cubicBezTo>
                    <a:pt x="88538" y="145389"/>
                    <a:pt x="190667" y="203069"/>
                    <a:pt x="187492" y="203598"/>
                  </a:cubicBezTo>
                  <a:cubicBezTo>
                    <a:pt x="184317" y="204127"/>
                    <a:pt x="74251" y="150416"/>
                    <a:pt x="43030" y="125810"/>
                  </a:cubicBezTo>
                  <a:cubicBezTo>
                    <a:pt x="11809" y="101204"/>
                    <a:pt x="-1685" y="78714"/>
                    <a:pt x="167" y="55960"/>
                  </a:cubicBezTo>
                  <a:cubicBezTo>
                    <a:pt x="2019" y="33206"/>
                    <a:pt x="78220" y="21829"/>
                    <a:pt x="81130" y="130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6F3DFCEE-A6ED-4BA6-8E1C-90E580FA1233}"/>
                </a:ext>
              </a:extLst>
            </p:cNvPr>
            <p:cNvSpPr/>
            <p:nvPr/>
          </p:nvSpPr>
          <p:spPr>
            <a:xfrm>
              <a:off x="2821756" y="5792778"/>
              <a:ext cx="284887" cy="418767"/>
            </a:xfrm>
            <a:custGeom>
              <a:avLst/>
              <a:gdLst>
                <a:gd name="connsiteX0" fmla="*/ 70669 w 284887"/>
                <a:gd name="connsiteY0" fmla="*/ 10 h 418767"/>
                <a:gd name="connsiteX1" fmla="*/ 3994 w 284887"/>
                <a:gd name="connsiteY1" fmla="*/ 117485 h 418767"/>
                <a:gd name="connsiteX2" fmla="*/ 13519 w 284887"/>
                <a:gd name="connsiteY2" fmla="*/ 212735 h 418767"/>
                <a:gd name="connsiteX3" fmla="*/ 62732 w 284887"/>
                <a:gd name="connsiteY3" fmla="*/ 303222 h 418767"/>
                <a:gd name="connsiteX4" fmla="*/ 175444 w 284887"/>
                <a:gd name="connsiteY4" fmla="*/ 360372 h 418767"/>
                <a:gd name="connsiteX5" fmla="*/ 277044 w 284887"/>
                <a:gd name="connsiteY5" fmla="*/ 415935 h 418767"/>
                <a:gd name="connsiteX6" fmla="*/ 256407 w 284887"/>
                <a:gd name="connsiteY6" fmla="*/ 398472 h 418767"/>
                <a:gd name="connsiteX7" fmla="*/ 84957 w 284887"/>
                <a:gd name="connsiteY7" fmla="*/ 295285 h 418767"/>
                <a:gd name="connsiteX8" fmla="*/ 34157 w 284887"/>
                <a:gd name="connsiteY8" fmla="*/ 219085 h 418767"/>
                <a:gd name="connsiteX9" fmla="*/ 27807 w 284887"/>
                <a:gd name="connsiteY9" fmla="*/ 111135 h 418767"/>
                <a:gd name="connsiteX10" fmla="*/ 70669 w 284887"/>
                <a:gd name="connsiteY10" fmla="*/ 10 h 41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887" h="418767">
                  <a:moveTo>
                    <a:pt x="70669" y="10"/>
                  </a:moveTo>
                  <a:cubicBezTo>
                    <a:pt x="66700" y="1068"/>
                    <a:pt x="13519" y="82031"/>
                    <a:pt x="3994" y="117485"/>
                  </a:cubicBezTo>
                  <a:cubicBezTo>
                    <a:pt x="-5531" y="152939"/>
                    <a:pt x="3729" y="181779"/>
                    <a:pt x="13519" y="212735"/>
                  </a:cubicBezTo>
                  <a:cubicBezTo>
                    <a:pt x="23309" y="243691"/>
                    <a:pt x="35745" y="278616"/>
                    <a:pt x="62732" y="303222"/>
                  </a:cubicBezTo>
                  <a:cubicBezTo>
                    <a:pt x="89719" y="327828"/>
                    <a:pt x="139725" y="341587"/>
                    <a:pt x="175444" y="360372"/>
                  </a:cubicBezTo>
                  <a:cubicBezTo>
                    <a:pt x="211163" y="379157"/>
                    <a:pt x="263550" y="409585"/>
                    <a:pt x="277044" y="415935"/>
                  </a:cubicBezTo>
                  <a:cubicBezTo>
                    <a:pt x="290538" y="422285"/>
                    <a:pt x="288421" y="418580"/>
                    <a:pt x="256407" y="398472"/>
                  </a:cubicBezTo>
                  <a:cubicBezTo>
                    <a:pt x="224393" y="378364"/>
                    <a:pt x="121999" y="325183"/>
                    <a:pt x="84957" y="295285"/>
                  </a:cubicBezTo>
                  <a:cubicBezTo>
                    <a:pt x="47915" y="265387"/>
                    <a:pt x="43682" y="249777"/>
                    <a:pt x="34157" y="219085"/>
                  </a:cubicBezTo>
                  <a:cubicBezTo>
                    <a:pt x="24632" y="188393"/>
                    <a:pt x="21722" y="144737"/>
                    <a:pt x="27807" y="111135"/>
                  </a:cubicBezTo>
                  <a:cubicBezTo>
                    <a:pt x="33892" y="77533"/>
                    <a:pt x="74638" y="-1048"/>
                    <a:pt x="70669" y="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DE67E5CE-CC4E-43FB-A847-C35F3BCF1CBB}"/>
                </a:ext>
              </a:extLst>
            </p:cNvPr>
            <p:cNvSpPr/>
            <p:nvPr/>
          </p:nvSpPr>
          <p:spPr>
            <a:xfrm>
              <a:off x="2966317" y="6270073"/>
              <a:ext cx="283296" cy="359871"/>
            </a:xfrm>
            <a:custGeom>
              <a:avLst/>
              <a:gdLst>
                <a:gd name="connsiteX0" fmla="*/ 67396 w 283296"/>
                <a:gd name="connsiteY0" fmla="*/ 552 h 359871"/>
                <a:gd name="connsiteX1" fmla="*/ 105496 w 283296"/>
                <a:gd name="connsiteY1" fmla="*/ 35477 h 359871"/>
                <a:gd name="connsiteX2" fmla="*/ 721 w 283296"/>
                <a:gd name="connsiteY2" fmla="*/ 75165 h 359871"/>
                <a:gd name="connsiteX3" fmla="*/ 97558 w 283296"/>
                <a:gd name="connsiteY3" fmla="*/ 92627 h 359871"/>
                <a:gd name="connsiteX4" fmla="*/ 134071 w 283296"/>
                <a:gd name="connsiteY4" fmla="*/ 178352 h 359871"/>
                <a:gd name="connsiteX5" fmla="*/ 137246 w 283296"/>
                <a:gd name="connsiteY5" fmla="*/ 230740 h 359871"/>
                <a:gd name="connsiteX6" fmla="*/ 34058 w 283296"/>
                <a:gd name="connsiteY6" fmla="*/ 229152 h 359871"/>
                <a:gd name="connsiteX7" fmla="*/ 721 w 283296"/>
                <a:gd name="connsiteY7" fmla="*/ 206927 h 359871"/>
                <a:gd name="connsiteX8" fmla="*/ 59458 w 283296"/>
                <a:gd name="connsiteY8" fmla="*/ 349802 h 359871"/>
                <a:gd name="connsiteX9" fmla="*/ 165821 w 283296"/>
                <a:gd name="connsiteY9" fmla="*/ 348215 h 359871"/>
                <a:gd name="connsiteX10" fmla="*/ 283296 w 283296"/>
                <a:gd name="connsiteY10" fmla="*/ 349802 h 359871"/>
                <a:gd name="connsiteX11" fmla="*/ 283296 w 283296"/>
                <a:gd name="connsiteY11" fmla="*/ 349802 h 359871"/>
                <a:gd name="connsiteX12" fmla="*/ 135658 w 283296"/>
                <a:gd name="connsiteY12" fmla="*/ 352977 h 359871"/>
                <a:gd name="connsiteX13" fmla="*/ 61046 w 283296"/>
                <a:gd name="connsiteY13" fmla="*/ 335515 h 359871"/>
                <a:gd name="connsiteX14" fmla="*/ 19771 w 283296"/>
                <a:gd name="connsiteY14" fmla="*/ 191052 h 359871"/>
                <a:gd name="connsiteX15" fmla="*/ 75333 w 283296"/>
                <a:gd name="connsiteY15" fmla="*/ 219627 h 359871"/>
                <a:gd name="connsiteX16" fmla="*/ 156296 w 283296"/>
                <a:gd name="connsiteY16" fmla="*/ 222802 h 359871"/>
                <a:gd name="connsiteX17" fmla="*/ 140421 w 283296"/>
                <a:gd name="connsiteY17" fmla="*/ 137077 h 359871"/>
                <a:gd name="connsiteX18" fmla="*/ 27708 w 283296"/>
                <a:gd name="connsiteY18" fmla="*/ 64052 h 359871"/>
                <a:gd name="connsiteX19" fmla="*/ 67396 w 283296"/>
                <a:gd name="connsiteY19" fmla="*/ 552 h 35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3296" h="359871">
                  <a:moveTo>
                    <a:pt x="67396" y="552"/>
                  </a:moveTo>
                  <a:cubicBezTo>
                    <a:pt x="80361" y="-4211"/>
                    <a:pt x="116608" y="23042"/>
                    <a:pt x="105496" y="35477"/>
                  </a:cubicBezTo>
                  <a:cubicBezTo>
                    <a:pt x="94384" y="47912"/>
                    <a:pt x="2044" y="65640"/>
                    <a:pt x="721" y="75165"/>
                  </a:cubicBezTo>
                  <a:cubicBezTo>
                    <a:pt x="-602" y="84690"/>
                    <a:pt x="75333" y="75429"/>
                    <a:pt x="97558" y="92627"/>
                  </a:cubicBezTo>
                  <a:cubicBezTo>
                    <a:pt x="119783" y="109825"/>
                    <a:pt x="127456" y="155333"/>
                    <a:pt x="134071" y="178352"/>
                  </a:cubicBezTo>
                  <a:cubicBezTo>
                    <a:pt x="140686" y="201371"/>
                    <a:pt x="153915" y="222273"/>
                    <a:pt x="137246" y="230740"/>
                  </a:cubicBezTo>
                  <a:cubicBezTo>
                    <a:pt x="120577" y="239207"/>
                    <a:pt x="56812" y="233121"/>
                    <a:pt x="34058" y="229152"/>
                  </a:cubicBezTo>
                  <a:cubicBezTo>
                    <a:pt x="11304" y="225183"/>
                    <a:pt x="-3512" y="186819"/>
                    <a:pt x="721" y="206927"/>
                  </a:cubicBezTo>
                  <a:cubicBezTo>
                    <a:pt x="4954" y="227035"/>
                    <a:pt x="31941" y="326254"/>
                    <a:pt x="59458" y="349802"/>
                  </a:cubicBezTo>
                  <a:cubicBezTo>
                    <a:pt x="86975" y="373350"/>
                    <a:pt x="165821" y="348215"/>
                    <a:pt x="165821" y="348215"/>
                  </a:cubicBezTo>
                  <a:cubicBezTo>
                    <a:pt x="203127" y="348215"/>
                    <a:pt x="283296" y="349802"/>
                    <a:pt x="283296" y="349802"/>
                  </a:cubicBezTo>
                  <a:lnTo>
                    <a:pt x="283296" y="349802"/>
                  </a:lnTo>
                  <a:cubicBezTo>
                    <a:pt x="258690" y="350331"/>
                    <a:pt x="172700" y="355358"/>
                    <a:pt x="135658" y="352977"/>
                  </a:cubicBezTo>
                  <a:cubicBezTo>
                    <a:pt x="98616" y="350596"/>
                    <a:pt x="80360" y="362502"/>
                    <a:pt x="61046" y="335515"/>
                  </a:cubicBezTo>
                  <a:cubicBezTo>
                    <a:pt x="41732" y="308528"/>
                    <a:pt x="17390" y="210367"/>
                    <a:pt x="19771" y="191052"/>
                  </a:cubicBezTo>
                  <a:cubicBezTo>
                    <a:pt x="22152" y="171737"/>
                    <a:pt x="52579" y="214335"/>
                    <a:pt x="75333" y="219627"/>
                  </a:cubicBezTo>
                  <a:cubicBezTo>
                    <a:pt x="98087" y="224919"/>
                    <a:pt x="145448" y="236560"/>
                    <a:pt x="156296" y="222802"/>
                  </a:cubicBezTo>
                  <a:cubicBezTo>
                    <a:pt x="167144" y="209044"/>
                    <a:pt x="161852" y="163535"/>
                    <a:pt x="140421" y="137077"/>
                  </a:cubicBezTo>
                  <a:cubicBezTo>
                    <a:pt x="118990" y="110619"/>
                    <a:pt x="35646" y="83631"/>
                    <a:pt x="27708" y="64052"/>
                  </a:cubicBezTo>
                  <a:cubicBezTo>
                    <a:pt x="19770" y="44473"/>
                    <a:pt x="54431" y="5315"/>
                    <a:pt x="67396" y="5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0D5C1C1E-B9C9-4C20-AFFB-FDF89039AEAA}"/>
                </a:ext>
              </a:extLst>
            </p:cNvPr>
            <p:cNvSpPr/>
            <p:nvPr/>
          </p:nvSpPr>
          <p:spPr>
            <a:xfrm>
              <a:off x="3106736" y="6230772"/>
              <a:ext cx="151720" cy="382781"/>
            </a:xfrm>
            <a:custGeom>
              <a:avLst/>
              <a:gdLst>
                <a:gd name="connsiteX0" fmla="*/ 2 w 151720"/>
                <a:gd name="connsiteY0" fmla="*/ 166 h 382781"/>
                <a:gd name="connsiteX1" fmla="*/ 117477 w 151720"/>
                <a:gd name="connsiteY1" fmla="*/ 136691 h 382781"/>
                <a:gd name="connsiteX2" fmla="*/ 149227 w 151720"/>
                <a:gd name="connsiteY2" fmla="*/ 257341 h 382781"/>
                <a:gd name="connsiteX3" fmla="*/ 144464 w 151720"/>
                <a:gd name="connsiteY3" fmla="*/ 312903 h 382781"/>
                <a:gd name="connsiteX4" fmla="*/ 103189 w 151720"/>
                <a:gd name="connsiteY4" fmla="*/ 382753 h 382781"/>
                <a:gd name="connsiteX5" fmla="*/ 149227 w 151720"/>
                <a:gd name="connsiteY5" fmla="*/ 319253 h 382781"/>
                <a:gd name="connsiteX6" fmla="*/ 120652 w 151720"/>
                <a:gd name="connsiteY6" fmla="*/ 165266 h 382781"/>
                <a:gd name="connsiteX7" fmla="*/ 2 w 151720"/>
                <a:gd name="connsiteY7" fmla="*/ 166 h 3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720" h="382781">
                  <a:moveTo>
                    <a:pt x="2" y="166"/>
                  </a:moveTo>
                  <a:cubicBezTo>
                    <a:pt x="-527" y="-4597"/>
                    <a:pt x="92606" y="93829"/>
                    <a:pt x="117477" y="136691"/>
                  </a:cubicBezTo>
                  <a:cubicBezTo>
                    <a:pt x="142348" y="179554"/>
                    <a:pt x="144729" y="227972"/>
                    <a:pt x="149227" y="257341"/>
                  </a:cubicBezTo>
                  <a:cubicBezTo>
                    <a:pt x="153725" y="286710"/>
                    <a:pt x="152137" y="292001"/>
                    <a:pt x="144464" y="312903"/>
                  </a:cubicBezTo>
                  <a:cubicBezTo>
                    <a:pt x="136791" y="333805"/>
                    <a:pt x="102395" y="381695"/>
                    <a:pt x="103189" y="382753"/>
                  </a:cubicBezTo>
                  <a:cubicBezTo>
                    <a:pt x="103983" y="383811"/>
                    <a:pt x="146317" y="355501"/>
                    <a:pt x="149227" y="319253"/>
                  </a:cubicBezTo>
                  <a:cubicBezTo>
                    <a:pt x="152137" y="283005"/>
                    <a:pt x="142348" y="217918"/>
                    <a:pt x="120652" y="165266"/>
                  </a:cubicBezTo>
                  <a:cubicBezTo>
                    <a:pt x="98956" y="112614"/>
                    <a:pt x="531" y="4929"/>
                    <a:pt x="2" y="1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AD574EDC-B257-4F38-880B-128FBD618B81}"/>
                </a:ext>
              </a:extLst>
            </p:cNvPr>
            <p:cNvSpPr/>
            <p:nvPr/>
          </p:nvSpPr>
          <p:spPr>
            <a:xfrm>
              <a:off x="3054158" y="6237271"/>
              <a:ext cx="54755" cy="103280"/>
            </a:xfrm>
            <a:custGeom>
              <a:avLst/>
              <a:gdLst>
                <a:gd name="connsiteX0" fmla="*/ 54167 w 54755"/>
                <a:gd name="connsiteY0" fmla="*/ 17 h 103280"/>
                <a:gd name="connsiteX1" fmla="*/ 27180 w 54755"/>
                <a:gd name="connsiteY1" fmla="*/ 88917 h 103280"/>
                <a:gd name="connsiteX2" fmla="*/ 192 w 54755"/>
                <a:gd name="connsiteY2" fmla="*/ 96854 h 103280"/>
                <a:gd name="connsiteX3" fmla="*/ 54167 w 54755"/>
                <a:gd name="connsiteY3" fmla="*/ 17 h 10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55" h="103280">
                  <a:moveTo>
                    <a:pt x="54167" y="17"/>
                  </a:moveTo>
                  <a:cubicBezTo>
                    <a:pt x="58665" y="-1306"/>
                    <a:pt x="36176" y="72777"/>
                    <a:pt x="27180" y="88917"/>
                  </a:cubicBezTo>
                  <a:cubicBezTo>
                    <a:pt x="18184" y="105057"/>
                    <a:pt x="-2189" y="107437"/>
                    <a:pt x="192" y="96854"/>
                  </a:cubicBezTo>
                  <a:cubicBezTo>
                    <a:pt x="2573" y="86271"/>
                    <a:pt x="49669" y="1340"/>
                    <a:pt x="54167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DEDD26CB-ED87-4D36-811C-6AC360EC06FA}"/>
                </a:ext>
              </a:extLst>
            </p:cNvPr>
            <p:cNvSpPr/>
            <p:nvPr/>
          </p:nvSpPr>
          <p:spPr>
            <a:xfrm>
              <a:off x="3579970" y="3053070"/>
              <a:ext cx="1298970" cy="126554"/>
            </a:xfrm>
            <a:custGeom>
              <a:avLst/>
              <a:gdLst>
                <a:gd name="connsiteX0" fmla="*/ 9897 w 1298970"/>
                <a:gd name="connsiteY0" fmla="*/ 126163 h 126554"/>
                <a:gd name="connsiteX1" fmla="*/ 73397 w 1298970"/>
                <a:gd name="connsiteY1" fmla="*/ 96530 h 126554"/>
                <a:gd name="connsiteX2" fmla="*/ 623730 w 1298970"/>
                <a:gd name="connsiteY2" fmla="*/ 7630 h 126554"/>
                <a:gd name="connsiteX3" fmla="*/ 1051297 w 1298970"/>
                <a:gd name="connsiteY3" fmla="*/ 7630 h 126554"/>
                <a:gd name="connsiteX4" fmla="*/ 1241797 w 1298970"/>
                <a:gd name="connsiteY4" fmla="*/ 33030 h 126554"/>
                <a:gd name="connsiteX5" fmla="*/ 1292597 w 1298970"/>
                <a:gd name="connsiteY5" fmla="*/ 104997 h 126554"/>
                <a:gd name="connsiteX6" fmla="*/ 1224863 w 1298970"/>
                <a:gd name="connsiteY6" fmla="*/ 41497 h 126554"/>
                <a:gd name="connsiteX7" fmla="*/ 640663 w 1298970"/>
                <a:gd name="connsiteY7" fmla="*/ 16097 h 126554"/>
                <a:gd name="connsiteX8" fmla="*/ 111497 w 1298970"/>
                <a:gd name="connsiteY8" fmla="*/ 79597 h 126554"/>
                <a:gd name="connsiteX9" fmla="*/ 9897 w 1298970"/>
                <a:gd name="connsiteY9" fmla="*/ 126163 h 12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8970" h="126554">
                  <a:moveTo>
                    <a:pt x="9897" y="126163"/>
                  </a:moveTo>
                  <a:cubicBezTo>
                    <a:pt x="3547" y="128985"/>
                    <a:pt x="-28908" y="116285"/>
                    <a:pt x="73397" y="96530"/>
                  </a:cubicBezTo>
                  <a:cubicBezTo>
                    <a:pt x="175702" y="76775"/>
                    <a:pt x="460747" y="22447"/>
                    <a:pt x="623730" y="7630"/>
                  </a:cubicBezTo>
                  <a:cubicBezTo>
                    <a:pt x="786713" y="-7187"/>
                    <a:pt x="948286" y="3397"/>
                    <a:pt x="1051297" y="7630"/>
                  </a:cubicBezTo>
                  <a:cubicBezTo>
                    <a:pt x="1154308" y="11863"/>
                    <a:pt x="1201580" y="16802"/>
                    <a:pt x="1241797" y="33030"/>
                  </a:cubicBezTo>
                  <a:cubicBezTo>
                    <a:pt x="1282014" y="49258"/>
                    <a:pt x="1295419" y="103586"/>
                    <a:pt x="1292597" y="104997"/>
                  </a:cubicBezTo>
                  <a:cubicBezTo>
                    <a:pt x="1289775" y="106408"/>
                    <a:pt x="1333518" y="56314"/>
                    <a:pt x="1224863" y="41497"/>
                  </a:cubicBezTo>
                  <a:cubicBezTo>
                    <a:pt x="1116208" y="26680"/>
                    <a:pt x="826224" y="9747"/>
                    <a:pt x="640663" y="16097"/>
                  </a:cubicBezTo>
                  <a:cubicBezTo>
                    <a:pt x="455102" y="22447"/>
                    <a:pt x="215919" y="62664"/>
                    <a:pt x="111497" y="79597"/>
                  </a:cubicBezTo>
                  <a:cubicBezTo>
                    <a:pt x="7075" y="96530"/>
                    <a:pt x="16247" y="123341"/>
                    <a:pt x="9897" y="1261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262649C3-4EA5-49B6-AFDC-48C2AA4E2190}"/>
                </a:ext>
              </a:extLst>
            </p:cNvPr>
            <p:cNvSpPr/>
            <p:nvPr/>
          </p:nvSpPr>
          <p:spPr>
            <a:xfrm>
              <a:off x="3989810" y="1845726"/>
              <a:ext cx="622421" cy="251499"/>
            </a:xfrm>
            <a:custGeom>
              <a:avLst/>
              <a:gdLst>
                <a:gd name="connsiteX0" fmla="*/ 622407 w 622421"/>
                <a:gd name="connsiteY0" fmla="*/ 7 h 251499"/>
                <a:gd name="connsiteX1" fmla="*/ 537740 w 622421"/>
                <a:gd name="connsiteY1" fmla="*/ 135474 h 251499"/>
                <a:gd name="connsiteX2" fmla="*/ 353590 w 622421"/>
                <a:gd name="connsiteY2" fmla="*/ 247657 h 251499"/>
                <a:gd name="connsiteX3" fmla="*/ 450957 w 622421"/>
                <a:gd name="connsiteY3" fmla="*/ 167224 h 251499"/>
                <a:gd name="connsiteX4" fmla="*/ 461540 w 622421"/>
                <a:gd name="connsiteY4" fmla="*/ 97374 h 251499"/>
                <a:gd name="connsiteX5" fmla="*/ 336657 w 622421"/>
                <a:gd name="connsiteY5" fmla="*/ 124891 h 251499"/>
                <a:gd name="connsiteX6" fmla="*/ 262573 w 622421"/>
                <a:gd name="connsiteY6" fmla="*/ 230724 h 251499"/>
                <a:gd name="connsiteX7" fmla="*/ 230823 w 622421"/>
                <a:gd name="connsiteY7" fmla="*/ 245541 h 251499"/>
                <a:gd name="connsiteX8" fmla="*/ 107 w 622421"/>
                <a:gd name="connsiteY8" fmla="*/ 158757 h 251499"/>
                <a:gd name="connsiteX9" fmla="*/ 262573 w 622421"/>
                <a:gd name="connsiteY9" fmla="*/ 241307 h 251499"/>
                <a:gd name="connsiteX10" fmla="*/ 332423 w 622421"/>
                <a:gd name="connsiteY10" fmla="*/ 150291 h 251499"/>
                <a:gd name="connsiteX11" fmla="*/ 408623 w 622421"/>
                <a:gd name="connsiteY11" fmla="*/ 122774 h 251499"/>
                <a:gd name="connsiteX12" fmla="*/ 461540 w 622421"/>
                <a:gd name="connsiteY12" fmla="*/ 122774 h 251499"/>
                <a:gd name="connsiteX13" fmla="*/ 482707 w 622421"/>
                <a:gd name="connsiteY13" fmla="*/ 169341 h 251499"/>
                <a:gd name="connsiteX14" fmla="*/ 544090 w 622421"/>
                <a:gd name="connsiteY14" fmla="*/ 129124 h 251499"/>
                <a:gd name="connsiteX15" fmla="*/ 622407 w 622421"/>
                <a:gd name="connsiteY15" fmla="*/ 7 h 25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2421" h="251499">
                  <a:moveTo>
                    <a:pt x="622407" y="7"/>
                  </a:moveTo>
                  <a:cubicBezTo>
                    <a:pt x="621349" y="1065"/>
                    <a:pt x="582543" y="94199"/>
                    <a:pt x="537740" y="135474"/>
                  </a:cubicBezTo>
                  <a:cubicBezTo>
                    <a:pt x="492937" y="176749"/>
                    <a:pt x="368054" y="242365"/>
                    <a:pt x="353590" y="247657"/>
                  </a:cubicBezTo>
                  <a:cubicBezTo>
                    <a:pt x="339126" y="252949"/>
                    <a:pt x="432965" y="192271"/>
                    <a:pt x="450957" y="167224"/>
                  </a:cubicBezTo>
                  <a:cubicBezTo>
                    <a:pt x="468949" y="142177"/>
                    <a:pt x="480590" y="104430"/>
                    <a:pt x="461540" y="97374"/>
                  </a:cubicBezTo>
                  <a:cubicBezTo>
                    <a:pt x="442490" y="90319"/>
                    <a:pt x="369818" y="102666"/>
                    <a:pt x="336657" y="124891"/>
                  </a:cubicBezTo>
                  <a:cubicBezTo>
                    <a:pt x="303496" y="147116"/>
                    <a:pt x="280212" y="210616"/>
                    <a:pt x="262573" y="230724"/>
                  </a:cubicBezTo>
                  <a:cubicBezTo>
                    <a:pt x="244934" y="250832"/>
                    <a:pt x="274567" y="257535"/>
                    <a:pt x="230823" y="245541"/>
                  </a:cubicBezTo>
                  <a:cubicBezTo>
                    <a:pt x="187079" y="233547"/>
                    <a:pt x="-5185" y="159463"/>
                    <a:pt x="107" y="158757"/>
                  </a:cubicBezTo>
                  <a:cubicBezTo>
                    <a:pt x="5399" y="158051"/>
                    <a:pt x="207187" y="242718"/>
                    <a:pt x="262573" y="241307"/>
                  </a:cubicBezTo>
                  <a:cubicBezTo>
                    <a:pt x="317959" y="239896"/>
                    <a:pt x="308081" y="170046"/>
                    <a:pt x="332423" y="150291"/>
                  </a:cubicBezTo>
                  <a:cubicBezTo>
                    <a:pt x="356765" y="130536"/>
                    <a:pt x="387104" y="127360"/>
                    <a:pt x="408623" y="122774"/>
                  </a:cubicBezTo>
                  <a:cubicBezTo>
                    <a:pt x="430142" y="118188"/>
                    <a:pt x="449193" y="115013"/>
                    <a:pt x="461540" y="122774"/>
                  </a:cubicBezTo>
                  <a:cubicBezTo>
                    <a:pt x="473887" y="130535"/>
                    <a:pt x="468949" y="168283"/>
                    <a:pt x="482707" y="169341"/>
                  </a:cubicBezTo>
                  <a:cubicBezTo>
                    <a:pt x="496465" y="170399"/>
                    <a:pt x="520101" y="154877"/>
                    <a:pt x="544090" y="129124"/>
                  </a:cubicBezTo>
                  <a:cubicBezTo>
                    <a:pt x="568079" y="103371"/>
                    <a:pt x="623465" y="-1051"/>
                    <a:pt x="622407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2FB5856E-240B-41BF-A4B8-C133AB702867}"/>
                </a:ext>
              </a:extLst>
            </p:cNvPr>
            <p:cNvSpPr/>
            <p:nvPr/>
          </p:nvSpPr>
          <p:spPr>
            <a:xfrm>
              <a:off x="2919053" y="1962087"/>
              <a:ext cx="1127357" cy="650029"/>
            </a:xfrm>
            <a:custGeom>
              <a:avLst/>
              <a:gdLst>
                <a:gd name="connsiteX0" fmla="*/ 1100497 w 1127357"/>
                <a:gd name="connsiteY0" fmla="*/ 224430 h 650029"/>
                <a:gd name="connsiteX1" fmla="*/ 1123780 w 1127357"/>
                <a:gd name="connsiteY1" fmla="*/ 88963 h 650029"/>
                <a:gd name="connsiteX2" fmla="*/ 1022180 w 1127357"/>
                <a:gd name="connsiteY2" fmla="*/ 63 h 650029"/>
                <a:gd name="connsiteX3" fmla="*/ 1104730 w 1127357"/>
                <a:gd name="connsiteY3" fmla="*/ 76263 h 650029"/>
                <a:gd name="connsiteX4" fmla="*/ 1079330 w 1127357"/>
                <a:gd name="connsiteY4" fmla="*/ 163046 h 650029"/>
                <a:gd name="connsiteX5" fmla="*/ 1017947 w 1127357"/>
                <a:gd name="connsiteY5" fmla="*/ 80496 h 650029"/>
                <a:gd name="connsiteX6" fmla="*/ 965030 w 1127357"/>
                <a:gd name="connsiteY6" fmla="*/ 42396 h 650029"/>
                <a:gd name="connsiteX7" fmla="*/ 905764 w 1127357"/>
                <a:gd name="connsiteY7" fmla="*/ 72030 h 650029"/>
                <a:gd name="connsiteX8" fmla="*/ 711030 w 1127357"/>
                <a:gd name="connsiteY8" fmla="*/ 414930 h 650029"/>
                <a:gd name="connsiteX9" fmla="*/ 719497 w 1127357"/>
                <a:gd name="connsiteY9" fmla="*/ 370480 h 650029"/>
                <a:gd name="connsiteX10" fmla="*/ 778764 w 1127357"/>
                <a:gd name="connsiteY10" fmla="*/ 188446 h 650029"/>
                <a:gd name="connsiteX11" fmla="*/ 641180 w 1127357"/>
                <a:gd name="connsiteY11" fmla="*/ 275230 h 650029"/>
                <a:gd name="connsiteX12" fmla="*/ 795697 w 1127357"/>
                <a:gd name="connsiteY12" fmla="*/ 175746 h 650029"/>
                <a:gd name="connsiteX13" fmla="*/ 605197 w 1127357"/>
                <a:gd name="connsiteY13" fmla="*/ 268880 h 650029"/>
                <a:gd name="connsiteX14" fmla="*/ 476080 w 1127357"/>
                <a:gd name="connsiteY14" fmla="*/ 389530 h 650029"/>
                <a:gd name="connsiteX15" fmla="*/ 418930 w 1127357"/>
                <a:gd name="connsiteY15" fmla="*/ 567330 h 650029"/>
                <a:gd name="connsiteX16" fmla="*/ 421047 w 1127357"/>
                <a:gd name="connsiteY16" fmla="*/ 400113 h 650029"/>
                <a:gd name="connsiteX17" fmla="*/ 476080 w 1127357"/>
                <a:gd name="connsiteY17" fmla="*/ 328146 h 650029"/>
                <a:gd name="connsiteX18" fmla="*/ 425280 w 1127357"/>
                <a:gd name="connsiteY18" fmla="*/ 359896 h 650029"/>
                <a:gd name="connsiteX19" fmla="*/ 300397 w 1127357"/>
                <a:gd name="connsiteY19" fmla="*/ 455146 h 650029"/>
                <a:gd name="connsiteX20" fmla="*/ 219964 w 1127357"/>
                <a:gd name="connsiteY20" fmla="*/ 605430 h 650029"/>
                <a:gd name="connsiteX21" fmla="*/ 241130 w 1127357"/>
                <a:gd name="connsiteY21" fmla="*/ 649880 h 650029"/>
                <a:gd name="connsiteX22" fmla="*/ 205147 w 1127357"/>
                <a:gd name="connsiteY22" fmla="*/ 594846 h 650029"/>
                <a:gd name="connsiteX23" fmla="*/ 16764 w 1127357"/>
                <a:gd name="connsiteY23" fmla="*/ 440330 h 650029"/>
                <a:gd name="connsiteX24" fmla="*/ 23114 w 1127357"/>
                <a:gd name="connsiteY24" fmla="*/ 442446 h 650029"/>
                <a:gd name="connsiteX25" fmla="*/ 139530 w 1127357"/>
                <a:gd name="connsiteY25" fmla="*/ 554630 h 650029"/>
                <a:gd name="connsiteX26" fmla="*/ 211497 w 1127357"/>
                <a:gd name="connsiteY26" fmla="*/ 590613 h 650029"/>
                <a:gd name="connsiteX27" fmla="*/ 298280 w 1127357"/>
                <a:gd name="connsiteY27" fmla="*/ 486896 h 650029"/>
                <a:gd name="connsiteX28" fmla="*/ 427397 w 1127357"/>
                <a:gd name="connsiteY28" fmla="*/ 368363 h 650029"/>
                <a:gd name="connsiteX29" fmla="*/ 437980 w 1127357"/>
                <a:gd name="connsiteY29" fmla="*/ 425513 h 650029"/>
                <a:gd name="connsiteX30" fmla="*/ 410464 w 1127357"/>
                <a:gd name="connsiteY30" fmla="*/ 489013 h 650029"/>
                <a:gd name="connsiteX31" fmla="*/ 437980 w 1127357"/>
                <a:gd name="connsiteY31" fmla="*/ 531346 h 650029"/>
                <a:gd name="connsiteX32" fmla="*/ 537464 w 1127357"/>
                <a:gd name="connsiteY32" fmla="*/ 334496 h 650029"/>
                <a:gd name="connsiteX33" fmla="*/ 727964 w 1127357"/>
                <a:gd name="connsiteY33" fmla="*/ 218080 h 650029"/>
                <a:gd name="connsiteX34" fmla="*/ 818980 w 1127357"/>
                <a:gd name="connsiteY34" fmla="*/ 199030 h 650029"/>
                <a:gd name="connsiteX35" fmla="*/ 759714 w 1127357"/>
                <a:gd name="connsiteY35" fmla="*/ 270996 h 650029"/>
                <a:gd name="connsiteX36" fmla="*/ 711030 w 1127357"/>
                <a:gd name="connsiteY36" fmla="*/ 419163 h 650029"/>
                <a:gd name="connsiteX37" fmla="*/ 831680 w 1127357"/>
                <a:gd name="connsiteY37" fmla="*/ 241363 h 650029"/>
                <a:gd name="connsiteX38" fmla="*/ 861314 w 1127357"/>
                <a:gd name="connsiteY38" fmla="*/ 127063 h 650029"/>
                <a:gd name="connsiteX39" fmla="*/ 979847 w 1127357"/>
                <a:gd name="connsiteY39" fmla="*/ 50863 h 650029"/>
                <a:gd name="connsiteX40" fmla="*/ 1062397 w 1127357"/>
                <a:gd name="connsiteY40" fmla="*/ 150346 h 650029"/>
                <a:gd name="connsiteX41" fmla="*/ 1100497 w 1127357"/>
                <a:gd name="connsiteY41" fmla="*/ 224430 h 65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27357" h="650029">
                  <a:moveTo>
                    <a:pt x="1100497" y="224430"/>
                  </a:moveTo>
                  <a:cubicBezTo>
                    <a:pt x="1110727" y="214200"/>
                    <a:pt x="1136833" y="126358"/>
                    <a:pt x="1123780" y="88963"/>
                  </a:cubicBezTo>
                  <a:cubicBezTo>
                    <a:pt x="1110727" y="51568"/>
                    <a:pt x="1025355" y="2180"/>
                    <a:pt x="1022180" y="63"/>
                  </a:cubicBezTo>
                  <a:cubicBezTo>
                    <a:pt x="1019005" y="-2054"/>
                    <a:pt x="1095205" y="49099"/>
                    <a:pt x="1104730" y="76263"/>
                  </a:cubicBezTo>
                  <a:cubicBezTo>
                    <a:pt x="1114255" y="103427"/>
                    <a:pt x="1093794" y="162341"/>
                    <a:pt x="1079330" y="163046"/>
                  </a:cubicBezTo>
                  <a:cubicBezTo>
                    <a:pt x="1064866" y="163751"/>
                    <a:pt x="1036997" y="100604"/>
                    <a:pt x="1017947" y="80496"/>
                  </a:cubicBezTo>
                  <a:cubicBezTo>
                    <a:pt x="998897" y="60388"/>
                    <a:pt x="983727" y="43807"/>
                    <a:pt x="965030" y="42396"/>
                  </a:cubicBezTo>
                  <a:cubicBezTo>
                    <a:pt x="946333" y="40985"/>
                    <a:pt x="948097" y="9941"/>
                    <a:pt x="905764" y="72030"/>
                  </a:cubicBezTo>
                  <a:cubicBezTo>
                    <a:pt x="863431" y="134119"/>
                    <a:pt x="742074" y="365188"/>
                    <a:pt x="711030" y="414930"/>
                  </a:cubicBezTo>
                  <a:cubicBezTo>
                    <a:pt x="679985" y="464672"/>
                    <a:pt x="708208" y="408227"/>
                    <a:pt x="719497" y="370480"/>
                  </a:cubicBezTo>
                  <a:cubicBezTo>
                    <a:pt x="730786" y="332733"/>
                    <a:pt x="791817" y="204321"/>
                    <a:pt x="778764" y="188446"/>
                  </a:cubicBezTo>
                  <a:cubicBezTo>
                    <a:pt x="765711" y="172571"/>
                    <a:pt x="638358" y="277347"/>
                    <a:pt x="641180" y="275230"/>
                  </a:cubicBezTo>
                  <a:cubicBezTo>
                    <a:pt x="644002" y="273113"/>
                    <a:pt x="801694" y="176804"/>
                    <a:pt x="795697" y="175746"/>
                  </a:cubicBezTo>
                  <a:cubicBezTo>
                    <a:pt x="789700" y="174688"/>
                    <a:pt x="658466" y="233249"/>
                    <a:pt x="605197" y="268880"/>
                  </a:cubicBezTo>
                  <a:cubicBezTo>
                    <a:pt x="551928" y="304511"/>
                    <a:pt x="507124" y="339788"/>
                    <a:pt x="476080" y="389530"/>
                  </a:cubicBezTo>
                  <a:cubicBezTo>
                    <a:pt x="445035" y="439272"/>
                    <a:pt x="428102" y="565566"/>
                    <a:pt x="418930" y="567330"/>
                  </a:cubicBezTo>
                  <a:cubicBezTo>
                    <a:pt x="409758" y="569094"/>
                    <a:pt x="411522" y="439977"/>
                    <a:pt x="421047" y="400113"/>
                  </a:cubicBezTo>
                  <a:cubicBezTo>
                    <a:pt x="430572" y="360249"/>
                    <a:pt x="475375" y="334849"/>
                    <a:pt x="476080" y="328146"/>
                  </a:cubicBezTo>
                  <a:cubicBezTo>
                    <a:pt x="476785" y="321443"/>
                    <a:pt x="454560" y="338729"/>
                    <a:pt x="425280" y="359896"/>
                  </a:cubicBezTo>
                  <a:cubicBezTo>
                    <a:pt x="396000" y="381063"/>
                    <a:pt x="334616" y="414224"/>
                    <a:pt x="300397" y="455146"/>
                  </a:cubicBezTo>
                  <a:cubicBezTo>
                    <a:pt x="266178" y="496068"/>
                    <a:pt x="229842" y="572974"/>
                    <a:pt x="219964" y="605430"/>
                  </a:cubicBezTo>
                  <a:cubicBezTo>
                    <a:pt x="210086" y="637886"/>
                    <a:pt x="243600" y="651644"/>
                    <a:pt x="241130" y="649880"/>
                  </a:cubicBezTo>
                  <a:cubicBezTo>
                    <a:pt x="238660" y="648116"/>
                    <a:pt x="242541" y="629771"/>
                    <a:pt x="205147" y="594846"/>
                  </a:cubicBezTo>
                  <a:cubicBezTo>
                    <a:pt x="167753" y="559921"/>
                    <a:pt x="16764" y="440330"/>
                    <a:pt x="16764" y="440330"/>
                  </a:cubicBezTo>
                  <a:cubicBezTo>
                    <a:pt x="-13575" y="414930"/>
                    <a:pt x="2653" y="423396"/>
                    <a:pt x="23114" y="442446"/>
                  </a:cubicBezTo>
                  <a:cubicBezTo>
                    <a:pt x="43575" y="461496"/>
                    <a:pt x="108133" y="529936"/>
                    <a:pt x="139530" y="554630"/>
                  </a:cubicBezTo>
                  <a:cubicBezTo>
                    <a:pt x="170927" y="579324"/>
                    <a:pt x="185039" y="601902"/>
                    <a:pt x="211497" y="590613"/>
                  </a:cubicBezTo>
                  <a:cubicBezTo>
                    <a:pt x="237955" y="579324"/>
                    <a:pt x="262297" y="523938"/>
                    <a:pt x="298280" y="486896"/>
                  </a:cubicBezTo>
                  <a:cubicBezTo>
                    <a:pt x="334263" y="449854"/>
                    <a:pt x="404114" y="378593"/>
                    <a:pt x="427397" y="368363"/>
                  </a:cubicBezTo>
                  <a:cubicBezTo>
                    <a:pt x="450680" y="358133"/>
                    <a:pt x="440802" y="405405"/>
                    <a:pt x="437980" y="425513"/>
                  </a:cubicBezTo>
                  <a:cubicBezTo>
                    <a:pt x="435158" y="445621"/>
                    <a:pt x="410464" y="471374"/>
                    <a:pt x="410464" y="489013"/>
                  </a:cubicBezTo>
                  <a:cubicBezTo>
                    <a:pt x="410464" y="506652"/>
                    <a:pt x="416813" y="557099"/>
                    <a:pt x="437980" y="531346"/>
                  </a:cubicBezTo>
                  <a:cubicBezTo>
                    <a:pt x="459147" y="505593"/>
                    <a:pt x="489133" y="386707"/>
                    <a:pt x="537464" y="334496"/>
                  </a:cubicBezTo>
                  <a:cubicBezTo>
                    <a:pt x="585795" y="282285"/>
                    <a:pt x="681045" y="240658"/>
                    <a:pt x="727964" y="218080"/>
                  </a:cubicBezTo>
                  <a:cubicBezTo>
                    <a:pt x="774883" y="195502"/>
                    <a:pt x="813688" y="190211"/>
                    <a:pt x="818980" y="199030"/>
                  </a:cubicBezTo>
                  <a:cubicBezTo>
                    <a:pt x="824272" y="207849"/>
                    <a:pt x="777706" y="234307"/>
                    <a:pt x="759714" y="270996"/>
                  </a:cubicBezTo>
                  <a:cubicBezTo>
                    <a:pt x="741722" y="307685"/>
                    <a:pt x="699036" y="424102"/>
                    <a:pt x="711030" y="419163"/>
                  </a:cubicBezTo>
                  <a:cubicBezTo>
                    <a:pt x="723024" y="414224"/>
                    <a:pt x="806633" y="290046"/>
                    <a:pt x="831680" y="241363"/>
                  </a:cubicBezTo>
                  <a:cubicBezTo>
                    <a:pt x="856727" y="192680"/>
                    <a:pt x="836620" y="158813"/>
                    <a:pt x="861314" y="127063"/>
                  </a:cubicBezTo>
                  <a:cubicBezTo>
                    <a:pt x="886008" y="95313"/>
                    <a:pt x="946333" y="46983"/>
                    <a:pt x="979847" y="50863"/>
                  </a:cubicBezTo>
                  <a:cubicBezTo>
                    <a:pt x="1013361" y="54743"/>
                    <a:pt x="1041230" y="121066"/>
                    <a:pt x="1062397" y="150346"/>
                  </a:cubicBezTo>
                  <a:cubicBezTo>
                    <a:pt x="1083564" y="179626"/>
                    <a:pt x="1090267" y="234660"/>
                    <a:pt x="1100497" y="2244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638524EB-067C-48F7-AE38-E94ABEF90310}"/>
                </a:ext>
              </a:extLst>
            </p:cNvPr>
            <p:cNvSpPr/>
            <p:nvPr/>
          </p:nvSpPr>
          <p:spPr>
            <a:xfrm>
              <a:off x="2512864" y="2446629"/>
              <a:ext cx="411791" cy="1007194"/>
            </a:xfrm>
            <a:custGeom>
              <a:avLst/>
              <a:gdLst>
                <a:gd name="connsiteX0" fmla="*/ 399669 w 411791"/>
                <a:gd name="connsiteY0" fmla="*/ 238 h 1007194"/>
                <a:gd name="connsiteX1" fmla="*/ 391203 w 411791"/>
                <a:gd name="connsiteY1" fmla="*/ 226721 h 1007194"/>
                <a:gd name="connsiteX2" fmla="*/ 295953 w 411791"/>
                <a:gd name="connsiteY2" fmla="*/ 347371 h 1007194"/>
                <a:gd name="connsiteX3" fmla="*/ 346753 w 411791"/>
                <a:gd name="connsiteY3" fmla="*/ 516704 h 1007194"/>
                <a:gd name="connsiteX4" fmla="*/ 293836 w 411791"/>
                <a:gd name="connsiteY4" fmla="*/ 406638 h 1007194"/>
                <a:gd name="connsiteX5" fmla="*/ 274786 w 411791"/>
                <a:gd name="connsiteY5" fmla="*/ 374888 h 1007194"/>
                <a:gd name="connsiteX6" fmla="*/ 171069 w 411791"/>
                <a:gd name="connsiteY6" fmla="*/ 427804 h 1007194"/>
                <a:gd name="connsiteX7" fmla="*/ 156253 w 411791"/>
                <a:gd name="connsiteY7" fmla="*/ 550571 h 1007194"/>
                <a:gd name="connsiteX8" fmla="*/ 116036 w 411791"/>
                <a:gd name="connsiteY8" fmla="*/ 592904 h 1007194"/>
                <a:gd name="connsiteX9" fmla="*/ 56769 w 411791"/>
                <a:gd name="connsiteY9" fmla="*/ 654288 h 1007194"/>
                <a:gd name="connsiteX10" fmla="*/ 204936 w 411791"/>
                <a:gd name="connsiteY10" fmla="*/ 878654 h 1007194"/>
                <a:gd name="connsiteX11" fmla="*/ 27136 w 411791"/>
                <a:gd name="connsiteY11" fmla="*/ 688154 h 1007194"/>
                <a:gd name="connsiteX12" fmla="*/ 27136 w 411791"/>
                <a:gd name="connsiteY12" fmla="*/ 641588 h 1007194"/>
                <a:gd name="connsiteX13" fmla="*/ 14436 w 411791"/>
                <a:gd name="connsiteY13" fmla="*/ 743188 h 1007194"/>
                <a:gd name="connsiteX14" fmla="*/ 29253 w 411791"/>
                <a:gd name="connsiteY14" fmla="*/ 997188 h 1007194"/>
                <a:gd name="connsiteX15" fmla="*/ 29253 w 411791"/>
                <a:gd name="connsiteY15" fmla="*/ 937921 h 1007194"/>
                <a:gd name="connsiteX16" fmla="*/ 8086 w 411791"/>
                <a:gd name="connsiteY16" fmla="*/ 768588 h 1007194"/>
                <a:gd name="connsiteX17" fmla="*/ 1736 w 411791"/>
                <a:gd name="connsiteY17" fmla="*/ 688154 h 1007194"/>
                <a:gd name="connsiteX18" fmla="*/ 37719 w 411791"/>
                <a:gd name="connsiteY18" fmla="*/ 686038 h 1007194"/>
                <a:gd name="connsiteX19" fmla="*/ 67353 w 411791"/>
                <a:gd name="connsiteY19" fmla="*/ 755888 h 1007194"/>
                <a:gd name="connsiteX20" fmla="*/ 101219 w 411791"/>
                <a:gd name="connsiteY20" fmla="*/ 772821 h 1007194"/>
                <a:gd name="connsiteX21" fmla="*/ 99103 w 411791"/>
                <a:gd name="connsiteY21" fmla="*/ 709321 h 1007194"/>
                <a:gd name="connsiteX22" fmla="*/ 132969 w 411791"/>
                <a:gd name="connsiteY22" fmla="*/ 567504 h 1007194"/>
                <a:gd name="connsiteX23" fmla="*/ 221869 w 411791"/>
                <a:gd name="connsiteY23" fmla="*/ 415104 h 1007194"/>
                <a:gd name="connsiteX24" fmla="*/ 289603 w 411791"/>
                <a:gd name="connsiteY24" fmla="*/ 347371 h 1007194"/>
                <a:gd name="connsiteX25" fmla="*/ 403903 w 411791"/>
                <a:gd name="connsiteY25" fmla="*/ 186504 h 1007194"/>
                <a:gd name="connsiteX26" fmla="*/ 399669 w 411791"/>
                <a:gd name="connsiteY26" fmla="*/ 238 h 100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1791" h="1007194">
                  <a:moveTo>
                    <a:pt x="399669" y="238"/>
                  </a:moveTo>
                  <a:cubicBezTo>
                    <a:pt x="397552" y="6941"/>
                    <a:pt x="408489" y="168866"/>
                    <a:pt x="391203" y="226721"/>
                  </a:cubicBezTo>
                  <a:cubicBezTo>
                    <a:pt x="373917" y="284577"/>
                    <a:pt x="303361" y="299041"/>
                    <a:pt x="295953" y="347371"/>
                  </a:cubicBezTo>
                  <a:cubicBezTo>
                    <a:pt x="288545" y="395701"/>
                    <a:pt x="347106" y="506826"/>
                    <a:pt x="346753" y="516704"/>
                  </a:cubicBezTo>
                  <a:cubicBezTo>
                    <a:pt x="346400" y="526582"/>
                    <a:pt x="305830" y="430274"/>
                    <a:pt x="293836" y="406638"/>
                  </a:cubicBezTo>
                  <a:cubicBezTo>
                    <a:pt x="281842" y="383002"/>
                    <a:pt x="295247" y="371360"/>
                    <a:pt x="274786" y="374888"/>
                  </a:cubicBezTo>
                  <a:cubicBezTo>
                    <a:pt x="254325" y="378416"/>
                    <a:pt x="190824" y="398524"/>
                    <a:pt x="171069" y="427804"/>
                  </a:cubicBezTo>
                  <a:cubicBezTo>
                    <a:pt x="151314" y="457084"/>
                    <a:pt x="165425" y="523054"/>
                    <a:pt x="156253" y="550571"/>
                  </a:cubicBezTo>
                  <a:cubicBezTo>
                    <a:pt x="147081" y="578088"/>
                    <a:pt x="116036" y="592904"/>
                    <a:pt x="116036" y="592904"/>
                  </a:cubicBezTo>
                  <a:cubicBezTo>
                    <a:pt x="99455" y="610190"/>
                    <a:pt x="41952" y="606663"/>
                    <a:pt x="56769" y="654288"/>
                  </a:cubicBezTo>
                  <a:cubicBezTo>
                    <a:pt x="71586" y="701913"/>
                    <a:pt x="209875" y="873010"/>
                    <a:pt x="204936" y="878654"/>
                  </a:cubicBezTo>
                  <a:cubicBezTo>
                    <a:pt x="199997" y="884298"/>
                    <a:pt x="56769" y="727665"/>
                    <a:pt x="27136" y="688154"/>
                  </a:cubicBezTo>
                  <a:cubicBezTo>
                    <a:pt x="-2497" y="648643"/>
                    <a:pt x="29253" y="632416"/>
                    <a:pt x="27136" y="641588"/>
                  </a:cubicBezTo>
                  <a:cubicBezTo>
                    <a:pt x="25019" y="650760"/>
                    <a:pt x="14083" y="683921"/>
                    <a:pt x="14436" y="743188"/>
                  </a:cubicBezTo>
                  <a:cubicBezTo>
                    <a:pt x="14789" y="802455"/>
                    <a:pt x="26784" y="964733"/>
                    <a:pt x="29253" y="997188"/>
                  </a:cubicBezTo>
                  <a:cubicBezTo>
                    <a:pt x="31722" y="1029643"/>
                    <a:pt x="32781" y="976021"/>
                    <a:pt x="29253" y="937921"/>
                  </a:cubicBezTo>
                  <a:cubicBezTo>
                    <a:pt x="25725" y="899821"/>
                    <a:pt x="12672" y="810216"/>
                    <a:pt x="8086" y="768588"/>
                  </a:cubicBezTo>
                  <a:cubicBezTo>
                    <a:pt x="3500" y="726960"/>
                    <a:pt x="-3203" y="701912"/>
                    <a:pt x="1736" y="688154"/>
                  </a:cubicBezTo>
                  <a:cubicBezTo>
                    <a:pt x="6675" y="674396"/>
                    <a:pt x="26783" y="674749"/>
                    <a:pt x="37719" y="686038"/>
                  </a:cubicBezTo>
                  <a:cubicBezTo>
                    <a:pt x="48655" y="697327"/>
                    <a:pt x="56770" y="741424"/>
                    <a:pt x="67353" y="755888"/>
                  </a:cubicBezTo>
                  <a:cubicBezTo>
                    <a:pt x="77936" y="770352"/>
                    <a:pt x="95927" y="780582"/>
                    <a:pt x="101219" y="772821"/>
                  </a:cubicBezTo>
                  <a:cubicBezTo>
                    <a:pt x="106511" y="765060"/>
                    <a:pt x="93811" y="743540"/>
                    <a:pt x="99103" y="709321"/>
                  </a:cubicBezTo>
                  <a:cubicBezTo>
                    <a:pt x="104395" y="675102"/>
                    <a:pt x="112508" y="616540"/>
                    <a:pt x="132969" y="567504"/>
                  </a:cubicBezTo>
                  <a:cubicBezTo>
                    <a:pt x="153430" y="518468"/>
                    <a:pt x="195763" y="451793"/>
                    <a:pt x="221869" y="415104"/>
                  </a:cubicBezTo>
                  <a:cubicBezTo>
                    <a:pt x="247975" y="378415"/>
                    <a:pt x="259264" y="385471"/>
                    <a:pt x="289603" y="347371"/>
                  </a:cubicBezTo>
                  <a:cubicBezTo>
                    <a:pt x="319942" y="309271"/>
                    <a:pt x="384853" y="242949"/>
                    <a:pt x="403903" y="186504"/>
                  </a:cubicBezTo>
                  <a:cubicBezTo>
                    <a:pt x="422953" y="130060"/>
                    <a:pt x="401786" y="-6465"/>
                    <a:pt x="399669" y="2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9D7DF872-3F6B-4D22-B549-198483CEC108}"/>
                </a:ext>
              </a:extLst>
            </p:cNvPr>
            <p:cNvSpPr/>
            <p:nvPr/>
          </p:nvSpPr>
          <p:spPr>
            <a:xfrm>
              <a:off x="2450885" y="3239953"/>
              <a:ext cx="302367" cy="929237"/>
            </a:xfrm>
            <a:custGeom>
              <a:avLst/>
              <a:gdLst>
                <a:gd name="connsiteX0" fmla="*/ 158965 w 302367"/>
                <a:gd name="connsiteY0" fmla="*/ 306522 h 929237"/>
                <a:gd name="connsiteX1" fmla="*/ 66890 w 302367"/>
                <a:gd name="connsiteY1" fmla="*/ 8072 h 929237"/>
                <a:gd name="connsiteX2" fmla="*/ 6565 w 302367"/>
                <a:gd name="connsiteY2" fmla="*/ 93797 h 929237"/>
                <a:gd name="connsiteX3" fmla="*/ 3390 w 302367"/>
                <a:gd name="connsiteY3" fmla="*/ 189047 h 929237"/>
                <a:gd name="connsiteX4" fmla="*/ 22440 w 302367"/>
                <a:gd name="connsiteY4" fmla="*/ 322397 h 929237"/>
                <a:gd name="connsiteX5" fmla="*/ 22440 w 302367"/>
                <a:gd name="connsiteY5" fmla="*/ 503372 h 929237"/>
                <a:gd name="connsiteX6" fmla="*/ 155790 w 302367"/>
                <a:gd name="connsiteY6" fmla="*/ 712922 h 929237"/>
                <a:gd name="connsiteX7" fmla="*/ 301840 w 302367"/>
                <a:gd name="connsiteY7" fmla="*/ 928822 h 929237"/>
                <a:gd name="connsiteX8" fmla="*/ 101815 w 302367"/>
                <a:gd name="connsiteY8" fmla="*/ 763722 h 929237"/>
                <a:gd name="connsiteX9" fmla="*/ 76415 w 302367"/>
                <a:gd name="connsiteY9" fmla="*/ 627197 h 929237"/>
                <a:gd name="connsiteX10" fmla="*/ 98640 w 302367"/>
                <a:gd name="connsiteY10" fmla="*/ 506547 h 929237"/>
                <a:gd name="connsiteX11" fmla="*/ 31965 w 302367"/>
                <a:gd name="connsiteY11" fmla="*/ 382722 h 929237"/>
                <a:gd name="connsiteX12" fmla="*/ 47840 w 302367"/>
                <a:gd name="connsiteY12" fmla="*/ 312872 h 929237"/>
                <a:gd name="connsiteX13" fmla="*/ 60540 w 302367"/>
                <a:gd name="connsiteY13" fmla="*/ 87447 h 929237"/>
                <a:gd name="connsiteX14" fmla="*/ 133565 w 302367"/>
                <a:gd name="connsiteY14" fmla="*/ 211272 h 929237"/>
                <a:gd name="connsiteX15" fmla="*/ 158965 w 302367"/>
                <a:gd name="connsiteY15" fmla="*/ 306522 h 92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2367" h="929237">
                  <a:moveTo>
                    <a:pt x="158965" y="306522"/>
                  </a:moveTo>
                  <a:cubicBezTo>
                    <a:pt x="147852" y="272655"/>
                    <a:pt x="92290" y="43526"/>
                    <a:pt x="66890" y="8072"/>
                  </a:cubicBezTo>
                  <a:cubicBezTo>
                    <a:pt x="41490" y="-27382"/>
                    <a:pt x="17148" y="63634"/>
                    <a:pt x="6565" y="93797"/>
                  </a:cubicBezTo>
                  <a:cubicBezTo>
                    <a:pt x="-4018" y="123959"/>
                    <a:pt x="744" y="150947"/>
                    <a:pt x="3390" y="189047"/>
                  </a:cubicBezTo>
                  <a:cubicBezTo>
                    <a:pt x="6036" y="227147"/>
                    <a:pt x="19265" y="270010"/>
                    <a:pt x="22440" y="322397"/>
                  </a:cubicBezTo>
                  <a:cubicBezTo>
                    <a:pt x="25615" y="374784"/>
                    <a:pt x="215" y="438285"/>
                    <a:pt x="22440" y="503372"/>
                  </a:cubicBezTo>
                  <a:cubicBezTo>
                    <a:pt x="44665" y="568459"/>
                    <a:pt x="109223" y="642014"/>
                    <a:pt x="155790" y="712922"/>
                  </a:cubicBezTo>
                  <a:cubicBezTo>
                    <a:pt x="202357" y="783830"/>
                    <a:pt x="310836" y="920355"/>
                    <a:pt x="301840" y="928822"/>
                  </a:cubicBezTo>
                  <a:cubicBezTo>
                    <a:pt x="292844" y="937289"/>
                    <a:pt x="139386" y="813993"/>
                    <a:pt x="101815" y="763722"/>
                  </a:cubicBezTo>
                  <a:cubicBezTo>
                    <a:pt x="64244" y="713451"/>
                    <a:pt x="76944" y="670059"/>
                    <a:pt x="76415" y="627197"/>
                  </a:cubicBezTo>
                  <a:cubicBezTo>
                    <a:pt x="75886" y="584335"/>
                    <a:pt x="106048" y="547293"/>
                    <a:pt x="98640" y="506547"/>
                  </a:cubicBezTo>
                  <a:cubicBezTo>
                    <a:pt x="91232" y="465801"/>
                    <a:pt x="40432" y="415001"/>
                    <a:pt x="31965" y="382722"/>
                  </a:cubicBezTo>
                  <a:cubicBezTo>
                    <a:pt x="23498" y="350443"/>
                    <a:pt x="43077" y="362085"/>
                    <a:pt x="47840" y="312872"/>
                  </a:cubicBezTo>
                  <a:cubicBezTo>
                    <a:pt x="52602" y="263659"/>
                    <a:pt x="46253" y="104380"/>
                    <a:pt x="60540" y="87447"/>
                  </a:cubicBezTo>
                  <a:cubicBezTo>
                    <a:pt x="74827" y="70514"/>
                    <a:pt x="118748" y="179522"/>
                    <a:pt x="133565" y="211272"/>
                  </a:cubicBezTo>
                  <a:cubicBezTo>
                    <a:pt x="148382" y="243022"/>
                    <a:pt x="170078" y="340389"/>
                    <a:pt x="158965" y="3065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15B13C34-C6BD-4091-8340-163E9646E4E8}"/>
                </a:ext>
              </a:extLst>
            </p:cNvPr>
            <p:cNvSpPr/>
            <p:nvPr/>
          </p:nvSpPr>
          <p:spPr>
            <a:xfrm>
              <a:off x="2416410" y="3867026"/>
              <a:ext cx="244738" cy="785637"/>
            </a:xfrm>
            <a:custGeom>
              <a:avLst/>
              <a:gdLst>
                <a:gd name="connsiteX0" fmla="*/ 12465 w 244738"/>
                <a:gd name="connsiteY0" fmla="*/ 124 h 785637"/>
                <a:gd name="connsiteX1" fmla="*/ 148990 w 244738"/>
                <a:gd name="connsiteY1" fmla="*/ 114424 h 785637"/>
                <a:gd name="connsiteX2" fmla="*/ 34690 w 244738"/>
                <a:gd name="connsiteY2" fmla="*/ 82674 h 785637"/>
                <a:gd name="connsiteX3" fmla="*/ 82315 w 244738"/>
                <a:gd name="connsiteY3" fmla="*/ 203324 h 785637"/>
                <a:gd name="connsiteX4" fmla="*/ 225190 w 244738"/>
                <a:gd name="connsiteY4" fmla="*/ 403349 h 785637"/>
                <a:gd name="connsiteX5" fmla="*/ 28340 w 244738"/>
                <a:gd name="connsiteY5" fmla="*/ 101724 h 785637"/>
                <a:gd name="connsiteX6" fmla="*/ 28340 w 244738"/>
                <a:gd name="connsiteY6" fmla="*/ 263649 h 785637"/>
                <a:gd name="connsiteX7" fmla="*/ 101365 w 244738"/>
                <a:gd name="connsiteY7" fmla="*/ 377949 h 785637"/>
                <a:gd name="connsiteX8" fmla="*/ 37865 w 244738"/>
                <a:gd name="connsiteY8" fmla="*/ 269999 h 785637"/>
                <a:gd name="connsiteX9" fmla="*/ 50565 w 244738"/>
                <a:gd name="connsiteY9" fmla="*/ 304924 h 785637"/>
                <a:gd name="connsiteX10" fmla="*/ 50565 w 244738"/>
                <a:gd name="connsiteY10" fmla="*/ 358899 h 785637"/>
                <a:gd name="connsiteX11" fmla="*/ 82315 w 244738"/>
                <a:gd name="connsiteY11" fmla="*/ 533524 h 785637"/>
                <a:gd name="connsiteX12" fmla="*/ 244240 w 244738"/>
                <a:gd name="connsiteY12" fmla="*/ 679574 h 785637"/>
                <a:gd name="connsiteX13" fmla="*/ 129940 w 244738"/>
                <a:gd name="connsiteY13" fmla="*/ 612899 h 785637"/>
                <a:gd name="connsiteX14" fmla="*/ 44215 w 244738"/>
                <a:gd name="connsiteY14" fmla="*/ 533524 h 785637"/>
                <a:gd name="connsiteX15" fmla="*/ 9290 w 244738"/>
                <a:gd name="connsiteY15" fmla="*/ 447799 h 785637"/>
                <a:gd name="connsiteX16" fmla="*/ 6115 w 244738"/>
                <a:gd name="connsiteY16" fmla="*/ 514474 h 785637"/>
                <a:gd name="connsiteX17" fmla="*/ 15640 w 244738"/>
                <a:gd name="connsiteY17" fmla="*/ 625599 h 785637"/>
                <a:gd name="connsiteX18" fmla="*/ 180740 w 244738"/>
                <a:gd name="connsiteY18" fmla="*/ 784349 h 785637"/>
                <a:gd name="connsiteX19" fmla="*/ 79140 w 244738"/>
                <a:gd name="connsiteY19" fmla="*/ 689099 h 785637"/>
                <a:gd name="connsiteX20" fmla="*/ 50565 w 244738"/>
                <a:gd name="connsiteY20" fmla="*/ 489074 h 785637"/>
                <a:gd name="connsiteX21" fmla="*/ 155340 w 244738"/>
                <a:gd name="connsiteY21" fmla="*/ 609724 h 785637"/>
                <a:gd name="connsiteX22" fmla="*/ 85490 w 244738"/>
                <a:gd name="connsiteY22" fmla="*/ 438274 h 785637"/>
                <a:gd name="connsiteX23" fmla="*/ 44215 w 244738"/>
                <a:gd name="connsiteY23" fmla="*/ 139824 h 785637"/>
                <a:gd name="connsiteX24" fmla="*/ 12465 w 244738"/>
                <a:gd name="connsiteY24" fmla="*/ 124 h 78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4738" h="785637">
                  <a:moveTo>
                    <a:pt x="12465" y="124"/>
                  </a:moveTo>
                  <a:cubicBezTo>
                    <a:pt x="29927" y="-4109"/>
                    <a:pt x="145286" y="100666"/>
                    <a:pt x="148990" y="114424"/>
                  </a:cubicBezTo>
                  <a:cubicBezTo>
                    <a:pt x="152694" y="128182"/>
                    <a:pt x="45802" y="67858"/>
                    <a:pt x="34690" y="82674"/>
                  </a:cubicBezTo>
                  <a:cubicBezTo>
                    <a:pt x="23578" y="97490"/>
                    <a:pt x="50565" y="149878"/>
                    <a:pt x="82315" y="203324"/>
                  </a:cubicBezTo>
                  <a:cubicBezTo>
                    <a:pt x="114065" y="256770"/>
                    <a:pt x="234186" y="420282"/>
                    <a:pt x="225190" y="403349"/>
                  </a:cubicBezTo>
                  <a:cubicBezTo>
                    <a:pt x="216194" y="386416"/>
                    <a:pt x="61148" y="125007"/>
                    <a:pt x="28340" y="101724"/>
                  </a:cubicBezTo>
                  <a:cubicBezTo>
                    <a:pt x="-4468" y="78441"/>
                    <a:pt x="16169" y="217611"/>
                    <a:pt x="28340" y="263649"/>
                  </a:cubicBezTo>
                  <a:cubicBezTo>
                    <a:pt x="40511" y="309687"/>
                    <a:pt x="99777" y="376891"/>
                    <a:pt x="101365" y="377949"/>
                  </a:cubicBezTo>
                  <a:cubicBezTo>
                    <a:pt x="102953" y="379007"/>
                    <a:pt x="46332" y="282170"/>
                    <a:pt x="37865" y="269999"/>
                  </a:cubicBezTo>
                  <a:cubicBezTo>
                    <a:pt x="29398" y="257828"/>
                    <a:pt x="48448" y="290107"/>
                    <a:pt x="50565" y="304924"/>
                  </a:cubicBezTo>
                  <a:cubicBezTo>
                    <a:pt x="52682" y="319741"/>
                    <a:pt x="45273" y="320799"/>
                    <a:pt x="50565" y="358899"/>
                  </a:cubicBezTo>
                  <a:cubicBezTo>
                    <a:pt x="55857" y="396999"/>
                    <a:pt x="50036" y="480078"/>
                    <a:pt x="82315" y="533524"/>
                  </a:cubicBezTo>
                  <a:cubicBezTo>
                    <a:pt x="114594" y="586970"/>
                    <a:pt x="236303" y="666345"/>
                    <a:pt x="244240" y="679574"/>
                  </a:cubicBezTo>
                  <a:cubicBezTo>
                    <a:pt x="252177" y="692803"/>
                    <a:pt x="163278" y="637241"/>
                    <a:pt x="129940" y="612899"/>
                  </a:cubicBezTo>
                  <a:cubicBezTo>
                    <a:pt x="96602" y="588557"/>
                    <a:pt x="64323" y="561041"/>
                    <a:pt x="44215" y="533524"/>
                  </a:cubicBezTo>
                  <a:cubicBezTo>
                    <a:pt x="24107" y="506007"/>
                    <a:pt x="15640" y="450974"/>
                    <a:pt x="9290" y="447799"/>
                  </a:cubicBezTo>
                  <a:cubicBezTo>
                    <a:pt x="2940" y="444624"/>
                    <a:pt x="5057" y="484841"/>
                    <a:pt x="6115" y="514474"/>
                  </a:cubicBezTo>
                  <a:cubicBezTo>
                    <a:pt x="7173" y="544107"/>
                    <a:pt x="-13464" y="580620"/>
                    <a:pt x="15640" y="625599"/>
                  </a:cubicBezTo>
                  <a:cubicBezTo>
                    <a:pt x="44744" y="670578"/>
                    <a:pt x="170157" y="773766"/>
                    <a:pt x="180740" y="784349"/>
                  </a:cubicBezTo>
                  <a:cubicBezTo>
                    <a:pt x="191323" y="794932"/>
                    <a:pt x="100836" y="738311"/>
                    <a:pt x="79140" y="689099"/>
                  </a:cubicBezTo>
                  <a:cubicBezTo>
                    <a:pt x="57444" y="639887"/>
                    <a:pt x="37865" y="502303"/>
                    <a:pt x="50565" y="489074"/>
                  </a:cubicBezTo>
                  <a:cubicBezTo>
                    <a:pt x="63265" y="475845"/>
                    <a:pt x="149519" y="618191"/>
                    <a:pt x="155340" y="609724"/>
                  </a:cubicBezTo>
                  <a:cubicBezTo>
                    <a:pt x="161161" y="601257"/>
                    <a:pt x="104011" y="516591"/>
                    <a:pt x="85490" y="438274"/>
                  </a:cubicBezTo>
                  <a:cubicBezTo>
                    <a:pt x="66969" y="359957"/>
                    <a:pt x="52682" y="209674"/>
                    <a:pt x="44215" y="139824"/>
                  </a:cubicBezTo>
                  <a:cubicBezTo>
                    <a:pt x="35748" y="69974"/>
                    <a:pt x="-4997" y="4357"/>
                    <a:pt x="12465" y="1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D07A6149-475B-4221-ADB3-971FD80CB639}"/>
                </a:ext>
              </a:extLst>
            </p:cNvPr>
            <p:cNvSpPr/>
            <p:nvPr/>
          </p:nvSpPr>
          <p:spPr>
            <a:xfrm>
              <a:off x="2476226" y="4534365"/>
              <a:ext cx="126219" cy="351010"/>
            </a:xfrm>
            <a:custGeom>
              <a:avLst/>
              <a:gdLst>
                <a:gd name="connsiteX0" fmla="*/ 2814 w 126219"/>
                <a:gd name="connsiteY0" fmla="*/ 12235 h 351010"/>
                <a:gd name="connsiteX1" fmla="*/ 124734 w 126219"/>
                <a:gd name="connsiteY1" fmla="*/ 205275 h 351010"/>
                <a:gd name="connsiteX2" fmla="*/ 68854 w 126219"/>
                <a:gd name="connsiteY2" fmla="*/ 347515 h 351010"/>
                <a:gd name="connsiteX3" fmla="*/ 43454 w 126219"/>
                <a:gd name="connsiteY3" fmla="*/ 57955 h 351010"/>
                <a:gd name="connsiteX4" fmla="*/ 2814 w 126219"/>
                <a:gd name="connsiteY4" fmla="*/ 12235 h 3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219" h="351010">
                  <a:moveTo>
                    <a:pt x="2814" y="12235"/>
                  </a:moveTo>
                  <a:cubicBezTo>
                    <a:pt x="16361" y="36788"/>
                    <a:pt x="113727" y="149395"/>
                    <a:pt x="124734" y="205275"/>
                  </a:cubicBezTo>
                  <a:cubicBezTo>
                    <a:pt x="135741" y="261155"/>
                    <a:pt x="82401" y="372068"/>
                    <a:pt x="68854" y="347515"/>
                  </a:cubicBezTo>
                  <a:cubicBezTo>
                    <a:pt x="55307" y="322962"/>
                    <a:pt x="58694" y="117222"/>
                    <a:pt x="43454" y="57955"/>
                  </a:cubicBezTo>
                  <a:cubicBezTo>
                    <a:pt x="28214" y="-1312"/>
                    <a:pt x="-10733" y="-12318"/>
                    <a:pt x="2814" y="12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6A6A5091-4844-4A54-B43D-7CC042C5B12A}"/>
                </a:ext>
              </a:extLst>
            </p:cNvPr>
            <p:cNvSpPr/>
            <p:nvPr/>
          </p:nvSpPr>
          <p:spPr>
            <a:xfrm>
              <a:off x="2277821" y="4890689"/>
              <a:ext cx="450203" cy="1042788"/>
            </a:xfrm>
            <a:custGeom>
              <a:avLst/>
              <a:gdLst>
                <a:gd name="connsiteX0" fmla="*/ 191059 w 450203"/>
                <a:gd name="connsiteY0" fmla="*/ 1351 h 1042788"/>
                <a:gd name="connsiteX1" fmla="*/ 282499 w 450203"/>
                <a:gd name="connsiteY1" fmla="*/ 153751 h 1042788"/>
                <a:gd name="connsiteX2" fmla="*/ 252019 w 450203"/>
                <a:gd name="connsiteY2" fmla="*/ 133431 h 1042788"/>
                <a:gd name="connsiteX3" fmla="*/ 119939 w 450203"/>
                <a:gd name="connsiteY3" fmla="*/ 36911 h 1042788"/>
                <a:gd name="connsiteX4" fmla="*/ 312979 w 450203"/>
                <a:gd name="connsiteY4" fmla="*/ 250271 h 1042788"/>
                <a:gd name="connsiteX5" fmla="*/ 135179 w 450203"/>
                <a:gd name="connsiteY5" fmla="*/ 199471 h 1042788"/>
                <a:gd name="connsiteX6" fmla="*/ 450139 w 450203"/>
                <a:gd name="connsiteY6" fmla="*/ 428071 h 1042788"/>
                <a:gd name="connsiteX7" fmla="*/ 104699 w 450203"/>
                <a:gd name="connsiteY7" fmla="*/ 290911 h 1042788"/>
                <a:gd name="connsiteX8" fmla="*/ 196139 w 450203"/>
                <a:gd name="connsiteY8" fmla="*/ 433151 h 1042788"/>
                <a:gd name="connsiteX9" fmla="*/ 282499 w 450203"/>
                <a:gd name="connsiteY9" fmla="*/ 610951 h 1042788"/>
                <a:gd name="connsiteX10" fmla="*/ 130099 w 450203"/>
                <a:gd name="connsiteY10" fmla="*/ 519511 h 1042788"/>
                <a:gd name="connsiteX11" fmla="*/ 119939 w 450203"/>
                <a:gd name="connsiteY11" fmla="*/ 707471 h 1042788"/>
                <a:gd name="connsiteX12" fmla="*/ 3099 w 450203"/>
                <a:gd name="connsiteY12" fmla="*/ 641431 h 1042788"/>
                <a:gd name="connsiteX13" fmla="*/ 262179 w 450203"/>
                <a:gd name="connsiteY13" fmla="*/ 966551 h 1042788"/>
                <a:gd name="connsiteX14" fmla="*/ 53899 w 450203"/>
                <a:gd name="connsiteY14" fmla="*/ 951311 h 1042788"/>
                <a:gd name="connsiteX15" fmla="*/ 175819 w 450203"/>
                <a:gd name="connsiteY15" fmla="*/ 1042751 h 1042788"/>
                <a:gd name="connsiteX16" fmla="*/ 175819 w 450203"/>
                <a:gd name="connsiteY16" fmla="*/ 961471 h 1042788"/>
                <a:gd name="connsiteX17" fmla="*/ 216459 w 450203"/>
                <a:gd name="connsiteY17" fmla="*/ 885271 h 1042788"/>
                <a:gd name="connsiteX18" fmla="*/ 119939 w 450203"/>
                <a:gd name="connsiteY18" fmla="*/ 676991 h 1042788"/>
                <a:gd name="connsiteX19" fmla="*/ 267259 w 450203"/>
                <a:gd name="connsiteY19" fmla="*/ 666831 h 1042788"/>
                <a:gd name="connsiteX20" fmla="*/ 231699 w 450203"/>
                <a:gd name="connsiteY20" fmla="*/ 270591 h 1042788"/>
                <a:gd name="connsiteX21" fmla="*/ 318059 w 450203"/>
                <a:gd name="connsiteY21" fmla="*/ 255351 h 1042788"/>
                <a:gd name="connsiteX22" fmla="*/ 191059 w 450203"/>
                <a:gd name="connsiteY22" fmla="*/ 1351 h 104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203" h="1042788">
                  <a:moveTo>
                    <a:pt x="191059" y="1351"/>
                  </a:moveTo>
                  <a:cubicBezTo>
                    <a:pt x="185132" y="-15582"/>
                    <a:pt x="272339" y="131738"/>
                    <a:pt x="282499" y="153751"/>
                  </a:cubicBezTo>
                  <a:cubicBezTo>
                    <a:pt x="292659" y="175764"/>
                    <a:pt x="279112" y="152904"/>
                    <a:pt x="252019" y="133431"/>
                  </a:cubicBezTo>
                  <a:cubicBezTo>
                    <a:pt x="224926" y="113958"/>
                    <a:pt x="109779" y="17438"/>
                    <a:pt x="119939" y="36911"/>
                  </a:cubicBezTo>
                  <a:cubicBezTo>
                    <a:pt x="130099" y="56384"/>
                    <a:pt x="310439" y="223178"/>
                    <a:pt x="312979" y="250271"/>
                  </a:cubicBezTo>
                  <a:cubicBezTo>
                    <a:pt x="315519" y="277364"/>
                    <a:pt x="112319" y="169838"/>
                    <a:pt x="135179" y="199471"/>
                  </a:cubicBezTo>
                  <a:cubicBezTo>
                    <a:pt x="158039" y="229104"/>
                    <a:pt x="455219" y="412831"/>
                    <a:pt x="450139" y="428071"/>
                  </a:cubicBezTo>
                  <a:cubicBezTo>
                    <a:pt x="445059" y="443311"/>
                    <a:pt x="147032" y="290064"/>
                    <a:pt x="104699" y="290911"/>
                  </a:cubicBezTo>
                  <a:cubicBezTo>
                    <a:pt x="62366" y="291758"/>
                    <a:pt x="166506" y="379811"/>
                    <a:pt x="196139" y="433151"/>
                  </a:cubicBezTo>
                  <a:cubicBezTo>
                    <a:pt x="225772" y="486491"/>
                    <a:pt x="293506" y="596558"/>
                    <a:pt x="282499" y="610951"/>
                  </a:cubicBezTo>
                  <a:cubicBezTo>
                    <a:pt x="271492" y="625344"/>
                    <a:pt x="157192" y="503424"/>
                    <a:pt x="130099" y="519511"/>
                  </a:cubicBezTo>
                  <a:cubicBezTo>
                    <a:pt x="103006" y="535598"/>
                    <a:pt x="141106" y="687151"/>
                    <a:pt x="119939" y="707471"/>
                  </a:cubicBezTo>
                  <a:cubicBezTo>
                    <a:pt x="98772" y="727791"/>
                    <a:pt x="-20608" y="598251"/>
                    <a:pt x="3099" y="641431"/>
                  </a:cubicBezTo>
                  <a:cubicBezTo>
                    <a:pt x="26806" y="684611"/>
                    <a:pt x="253712" y="914904"/>
                    <a:pt x="262179" y="966551"/>
                  </a:cubicBezTo>
                  <a:cubicBezTo>
                    <a:pt x="270646" y="1018198"/>
                    <a:pt x="68292" y="938611"/>
                    <a:pt x="53899" y="951311"/>
                  </a:cubicBezTo>
                  <a:cubicBezTo>
                    <a:pt x="39506" y="964011"/>
                    <a:pt x="155499" y="1041058"/>
                    <a:pt x="175819" y="1042751"/>
                  </a:cubicBezTo>
                  <a:cubicBezTo>
                    <a:pt x="196139" y="1044444"/>
                    <a:pt x="169046" y="987718"/>
                    <a:pt x="175819" y="961471"/>
                  </a:cubicBezTo>
                  <a:cubicBezTo>
                    <a:pt x="182592" y="935224"/>
                    <a:pt x="225772" y="932684"/>
                    <a:pt x="216459" y="885271"/>
                  </a:cubicBezTo>
                  <a:cubicBezTo>
                    <a:pt x="207146" y="837858"/>
                    <a:pt x="111472" y="713398"/>
                    <a:pt x="119939" y="676991"/>
                  </a:cubicBezTo>
                  <a:cubicBezTo>
                    <a:pt x="128406" y="640584"/>
                    <a:pt x="248632" y="734564"/>
                    <a:pt x="267259" y="666831"/>
                  </a:cubicBezTo>
                  <a:cubicBezTo>
                    <a:pt x="285886" y="599098"/>
                    <a:pt x="223232" y="339171"/>
                    <a:pt x="231699" y="270591"/>
                  </a:cubicBezTo>
                  <a:cubicBezTo>
                    <a:pt x="240166" y="202011"/>
                    <a:pt x="323139" y="298531"/>
                    <a:pt x="318059" y="255351"/>
                  </a:cubicBezTo>
                  <a:cubicBezTo>
                    <a:pt x="312979" y="212171"/>
                    <a:pt x="196986" y="18284"/>
                    <a:pt x="191059" y="13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B49684BA-9203-46A0-A2DD-45A171D940CE}"/>
                </a:ext>
              </a:extLst>
            </p:cNvPr>
            <p:cNvSpPr/>
            <p:nvPr/>
          </p:nvSpPr>
          <p:spPr>
            <a:xfrm>
              <a:off x="2346940" y="5927911"/>
              <a:ext cx="313899" cy="112700"/>
            </a:xfrm>
            <a:custGeom>
              <a:avLst/>
              <a:gdLst>
                <a:gd name="connsiteX0" fmla="*/ 259100 w 313899"/>
                <a:gd name="connsiteY0" fmla="*/ 41089 h 112700"/>
                <a:gd name="connsiteX1" fmla="*/ 147340 w 313899"/>
                <a:gd name="connsiteY1" fmla="*/ 112209 h 112700"/>
                <a:gd name="connsiteX2" fmla="*/ 20 w 313899"/>
                <a:gd name="connsiteY2" fmla="*/ 449 h 112700"/>
                <a:gd name="connsiteX3" fmla="*/ 157500 w 313899"/>
                <a:gd name="connsiteY3" fmla="*/ 71569 h 112700"/>
                <a:gd name="connsiteX4" fmla="*/ 309900 w 313899"/>
                <a:gd name="connsiteY4" fmla="*/ 36009 h 112700"/>
                <a:gd name="connsiteX5" fmla="*/ 259100 w 313899"/>
                <a:gd name="connsiteY5" fmla="*/ 41089 h 1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899" h="112700">
                  <a:moveTo>
                    <a:pt x="259100" y="41089"/>
                  </a:moveTo>
                  <a:cubicBezTo>
                    <a:pt x="232007" y="53789"/>
                    <a:pt x="190520" y="118982"/>
                    <a:pt x="147340" y="112209"/>
                  </a:cubicBezTo>
                  <a:cubicBezTo>
                    <a:pt x="104160" y="105436"/>
                    <a:pt x="-1673" y="7222"/>
                    <a:pt x="20" y="449"/>
                  </a:cubicBezTo>
                  <a:cubicBezTo>
                    <a:pt x="1713" y="-6324"/>
                    <a:pt x="105853" y="65642"/>
                    <a:pt x="157500" y="71569"/>
                  </a:cubicBezTo>
                  <a:cubicBezTo>
                    <a:pt x="209147" y="77496"/>
                    <a:pt x="292967" y="38549"/>
                    <a:pt x="309900" y="36009"/>
                  </a:cubicBezTo>
                  <a:cubicBezTo>
                    <a:pt x="326833" y="33469"/>
                    <a:pt x="286193" y="28389"/>
                    <a:pt x="259100" y="410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F28A415C-4DC8-4A11-A24A-59D915659075}"/>
                </a:ext>
              </a:extLst>
            </p:cNvPr>
            <p:cNvSpPr/>
            <p:nvPr/>
          </p:nvSpPr>
          <p:spPr>
            <a:xfrm>
              <a:off x="2301195" y="6054329"/>
              <a:ext cx="419528" cy="363401"/>
            </a:xfrm>
            <a:custGeom>
              <a:avLst/>
              <a:gdLst>
                <a:gd name="connsiteX0" fmla="*/ 299765 w 419528"/>
                <a:gd name="connsiteY0" fmla="*/ 1031 h 363401"/>
                <a:gd name="connsiteX1" fmla="*/ 188005 w 419528"/>
                <a:gd name="connsiteY1" fmla="*/ 138191 h 363401"/>
                <a:gd name="connsiteX2" fmla="*/ 198165 w 419528"/>
                <a:gd name="connsiteY2" fmla="*/ 249951 h 363401"/>
                <a:gd name="connsiteX3" fmla="*/ 299765 w 419528"/>
                <a:gd name="connsiteY3" fmla="*/ 163591 h 363401"/>
                <a:gd name="connsiteX4" fmla="*/ 203245 w 419528"/>
                <a:gd name="connsiteY4" fmla="*/ 305831 h 363401"/>
                <a:gd name="connsiteX5" fmla="*/ 45 w 419528"/>
                <a:gd name="connsiteY5" fmla="*/ 331231 h 363401"/>
                <a:gd name="connsiteX6" fmla="*/ 182925 w 419528"/>
                <a:gd name="connsiteY6" fmla="*/ 341391 h 363401"/>
                <a:gd name="connsiteX7" fmla="*/ 345485 w 419528"/>
                <a:gd name="connsiteY7" fmla="*/ 346471 h 363401"/>
                <a:gd name="connsiteX8" fmla="*/ 416605 w 419528"/>
                <a:gd name="connsiteY8" fmla="*/ 280431 h 363401"/>
                <a:gd name="connsiteX9" fmla="*/ 254045 w 419528"/>
                <a:gd name="connsiteY9" fmla="*/ 361711 h 363401"/>
                <a:gd name="connsiteX10" fmla="*/ 30525 w 419528"/>
                <a:gd name="connsiteY10" fmla="*/ 331231 h 363401"/>
                <a:gd name="connsiteX11" fmla="*/ 233725 w 419528"/>
                <a:gd name="connsiteY11" fmla="*/ 280431 h 363401"/>
                <a:gd name="connsiteX12" fmla="*/ 299765 w 419528"/>
                <a:gd name="connsiteY12" fmla="*/ 163591 h 363401"/>
                <a:gd name="connsiteX13" fmla="*/ 213405 w 419528"/>
                <a:gd name="connsiteY13" fmla="*/ 188991 h 363401"/>
                <a:gd name="connsiteX14" fmla="*/ 198165 w 419528"/>
                <a:gd name="connsiteY14" fmla="*/ 82311 h 363401"/>
                <a:gd name="connsiteX15" fmla="*/ 299765 w 419528"/>
                <a:gd name="connsiteY15" fmla="*/ 1031 h 36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9528" h="363401">
                  <a:moveTo>
                    <a:pt x="299765" y="1031"/>
                  </a:moveTo>
                  <a:cubicBezTo>
                    <a:pt x="298072" y="10344"/>
                    <a:pt x="204938" y="96704"/>
                    <a:pt x="188005" y="138191"/>
                  </a:cubicBezTo>
                  <a:cubicBezTo>
                    <a:pt x="171072" y="179678"/>
                    <a:pt x="179538" y="245718"/>
                    <a:pt x="198165" y="249951"/>
                  </a:cubicBezTo>
                  <a:cubicBezTo>
                    <a:pt x="216792" y="254184"/>
                    <a:pt x="298918" y="154278"/>
                    <a:pt x="299765" y="163591"/>
                  </a:cubicBezTo>
                  <a:cubicBezTo>
                    <a:pt x="300612" y="172904"/>
                    <a:pt x="253198" y="277891"/>
                    <a:pt x="203245" y="305831"/>
                  </a:cubicBezTo>
                  <a:cubicBezTo>
                    <a:pt x="153292" y="333771"/>
                    <a:pt x="3432" y="325304"/>
                    <a:pt x="45" y="331231"/>
                  </a:cubicBezTo>
                  <a:cubicBezTo>
                    <a:pt x="-3342" y="337158"/>
                    <a:pt x="182925" y="341391"/>
                    <a:pt x="182925" y="341391"/>
                  </a:cubicBezTo>
                  <a:cubicBezTo>
                    <a:pt x="240498" y="343931"/>
                    <a:pt x="306538" y="356631"/>
                    <a:pt x="345485" y="346471"/>
                  </a:cubicBezTo>
                  <a:cubicBezTo>
                    <a:pt x="384432" y="336311"/>
                    <a:pt x="431845" y="277891"/>
                    <a:pt x="416605" y="280431"/>
                  </a:cubicBezTo>
                  <a:cubicBezTo>
                    <a:pt x="401365" y="282971"/>
                    <a:pt x="318392" y="353244"/>
                    <a:pt x="254045" y="361711"/>
                  </a:cubicBezTo>
                  <a:cubicBezTo>
                    <a:pt x="189698" y="370178"/>
                    <a:pt x="33912" y="344778"/>
                    <a:pt x="30525" y="331231"/>
                  </a:cubicBezTo>
                  <a:cubicBezTo>
                    <a:pt x="27138" y="317684"/>
                    <a:pt x="188852" y="308371"/>
                    <a:pt x="233725" y="280431"/>
                  </a:cubicBezTo>
                  <a:cubicBezTo>
                    <a:pt x="278598" y="252491"/>
                    <a:pt x="303152" y="178831"/>
                    <a:pt x="299765" y="163591"/>
                  </a:cubicBezTo>
                  <a:cubicBezTo>
                    <a:pt x="296378" y="148351"/>
                    <a:pt x="230338" y="202538"/>
                    <a:pt x="213405" y="188991"/>
                  </a:cubicBezTo>
                  <a:cubicBezTo>
                    <a:pt x="196472" y="175444"/>
                    <a:pt x="182925" y="117024"/>
                    <a:pt x="198165" y="82311"/>
                  </a:cubicBezTo>
                  <a:cubicBezTo>
                    <a:pt x="213405" y="47598"/>
                    <a:pt x="301458" y="-8282"/>
                    <a:pt x="299765" y="10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FD525183-A47C-44EA-9602-48B08366C7FA}"/>
                </a:ext>
              </a:extLst>
            </p:cNvPr>
            <p:cNvSpPr/>
            <p:nvPr/>
          </p:nvSpPr>
          <p:spPr>
            <a:xfrm>
              <a:off x="2377234" y="6390553"/>
              <a:ext cx="218683" cy="518827"/>
            </a:xfrm>
            <a:custGeom>
              <a:avLst/>
              <a:gdLst>
                <a:gd name="connsiteX0" fmla="*/ 218646 w 218683"/>
                <a:gd name="connsiteY0" fmla="*/ 87 h 518827"/>
                <a:gd name="connsiteX1" fmla="*/ 152606 w 218683"/>
                <a:gd name="connsiteY1" fmla="*/ 203287 h 518827"/>
                <a:gd name="connsiteX2" fmla="*/ 208486 w 218683"/>
                <a:gd name="connsiteY2" fmla="*/ 345527 h 518827"/>
                <a:gd name="connsiteX3" fmla="*/ 152606 w 218683"/>
                <a:gd name="connsiteY3" fmla="*/ 442047 h 518827"/>
                <a:gd name="connsiteX4" fmla="*/ 206 w 218683"/>
                <a:gd name="connsiteY4" fmla="*/ 518247 h 518827"/>
                <a:gd name="connsiteX5" fmla="*/ 188166 w 218683"/>
                <a:gd name="connsiteY5" fmla="*/ 401407 h 518827"/>
                <a:gd name="connsiteX6" fmla="*/ 162766 w 218683"/>
                <a:gd name="connsiteY6" fmla="*/ 228687 h 518827"/>
                <a:gd name="connsiteX7" fmla="*/ 218646 w 218683"/>
                <a:gd name="connsiteY7" fmla="*/ 87 h 51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683" h="518827">
                  <a:moveTo>
                    <a:pt x="218646" y="87"/>
                  </a:moveTo>
                  <a:cubicBezTo>
                    <a:pt x="216953" y="-4146"/>
                    <a:pt x="154299" y="145714"/>
                    <a:pt x="152606" y="203287"/>
                  </a:cubicBezTo>
                  <a:cubicBezTo>
                    <a:pt x="150913" y="260860"/>
                    <a:pt x="208486" y="305734"/>
                    <a:pt x="208486" y="345527"/>
                  </a:cubicBezTo>
                  <a:cubicBezTo>
                    <a:pt x="208486" y="385320"/>
                    <a:pt x="187319" y="413260"/>
                    <a:pt x="152606" y="442047"/>
                  </a:cubicBezTo>
                  <a:cubicBezTo>
                    <a:pt x="117893" y="470834"/>
                    <a:pt x="-5721" y="525020"/>
                    <a:pt x="206" y="518247"/>
                  </a:cubicBezTo>
                  <a:cubicBezTo>
                    <a:pt x="6133" y="511474"/>
                    <a:pt x="161073" y="449667"/>
                    <a:pt x="188166" y="401407"/>
                  </a:cubicBezTo>
                  <a:cubicBezTo>
                    <a:pt x="215259" y="353147"/>
                    <a:pt x="161919" y="290494"/>
                    <a:pt x="162766" y="228687"/>
                  </a:cubicBezTo>
                  <a:cubicBezTo>
                    <a:pt x="163613" y="166880"/>
                    <a:pt x="220339" y="4320"/>
                    <a:pt x="218646" y="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D08471E1-482F-4F6C-AD33-37978A849D64}"/>
                </a:ext>
              </a:extLst>
            </p:cNvPr>
            <p:cNvSpPr/>
            <p:nvPr/>
          </p:nvSpPr>
          <p:spPr>
            <a:xfrm>
              <a:off x="2661216" y="6492136"/>
              <a:ext cx="102476" cy="845775"/>
            </a:xfrm>
            <a:custGeom>
              <a:avLst/>
              <a:gdLst>
                <a:gd name="connsiteX0" fmla="*/ 102304 w 102476"/>
                <a:gd name="connsiteY0" fmla="*/ 104 h 845775"/>
                <a:gd name="connsiteX1" fmla="*/ 21024 w 102476"/>
                <a:gd name="connsiteY1" fmla="*/ 462384 h 845775"/>
                <a:gd name="connsiteX2" fmla="*/ 15944 w 102476"/>
                <a:gd name="connsiteY2" fmla="*/ 843384 h 845775"/>
                <a:gd name="connsiteX3" fmla="*/ 704 w 102476"/>
                <a:gd name="connsiteY3" fmla="*/ 614784 h 845775"/>
                <a:gd name="connsiteX4" fmla="*/ 41344 w 102476"/>
                <a:gd name="connsiteY4" fmla="*/ 421744 h 845775"/>
                <a:gd name="connsiteX5" fmla="*/ 102304 w 102476"/>
                <a:gd name="connsiteY5" fmla="*/ 104 h 84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476" h="845775">
                  <a:moveTo>
                    <a:pt x="102304" y="104"/>
                  </a:moveTo>
                  <a:cubicBezTo>
                    <a:pt x="98917" y="6877"/>
                    <a:pt x="35417" y="321837"/>
                    <a:pt x="21024" y="462384"/>
                  </a:cubicBezTo>
                  <a:cubicBezTo>
                    <a:pt x="6631" y="602931"/>
                    <a:pt x="19331" y="817984"/>
                    <a:pt x="15944" y="843384"/>
                  </a:cubicBezTo>
                  <a:cubicBezTo>
                    <a:pt x="12557" y="868784"/>
                    <a:pt x="-3529" y="685057"/>
                    <a:pt x="704" y="614784"/>
                  </a:cubicBezTo>
                  <a:cubicBezTo>
                    <a:pt x="4937" y="544511"/>
                    <a:pt x="24411" y="525037"/>
                    <a:pt x="41344" y="421744"/>
                  </a:cubicBezTo>
                  <a:cubicBezTo>
                    <a:pt x="58277" y="318451"/>
                    <a:pt x="105691" y="-6669"/>
                    <a:pt x="102304" y="1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C07EC8CB-AC06-4251-AB00-301F6C723C50}"/>
                </a:ext>
              </a:extLst>
            </p:cNvPr>
            <p:cNvSpPr/>
            <p:nvPr/>
          </p:nvSpPr>
          <p:spPr>
            <a:xfrm>
              <a:off x="2499339" y="6903720"/>
              <a:ext cx="135688" cy="238760"/>
            </a:xfrm>
            <a:custGeom>
              <a:avLst/>
              <a:gdLst>
                <a:gd name="connsiteX0" fmla="*/ 21 w 135688"/>
                <a:gd name="connsiteY0" fmla="*/ 0 h 238760"/>
                <a:gd name="connsiteX1" fmla="*/ 116861 w 135688"/>
                <a:gd name="connsiteY1" fmla="*/ 127000 h 238760"/>
                <a:gd name="connsiteX2" fmla="*/ 127021 w 135688"/>
                <a:gd name="connsiteY2" fmla="*/ 238760 h 238760"/>
                <a:gd name="connsiteX3" fmla="*/ 127021 w 135688"/>
                <a:gd name="connsiteY3" fmla="*/ 127000 h 238760"/>
                <a:gd name="connsiteX4" fmla="*/ 21 w 135688"/>
                <a:gd name="connsiteY4" fmla="*/ 0 h 23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88" h="238760">
                  <a:moveTo>
                    <a:pt x="21" y="0"/>
                  </a:moveTo>
                  <a:cubicBezTo>
                    <a:pt x="-1672" y="0"/>
                    <a:pt x="95694" y="87207"/>
                    <a:pt x="116861" y="127000"/>
                  </a:cubicBezTo>
                  <a:cubicBezTo>
                    <a:pt x="138028" y="166793"/>
                    <a:pt x="125328" y="238760"/>
                    <a:pt x="127021" y="238760"/>
                  </a:cubicBezTo>
                  <a:cubicBezTo>
                    <a:pt x="128714" y="238760"/>
                    <a:pt x="145648" y="165100"/>
                    <a:pt x="127021" y="127000"/>
                  </a:cubicBezTo>
                  <a:cubicBezTo>
                    <a:pt x="108394" y="88900"/>
                    <a:pt x="1714" y="0"/>
                    <a:pt x="2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A25B6F24-1050-4D5B-BA01-925635998043}"/>
                </a:ext>
              </a:extLst>
            </p:cNvPr>
            <p:cNvSpPr/>
            <p:nvPr/>
          </p:nvSpPr>
          <p:spPr>
            <a:xfrm>
              <a:off x="2673937" y="7220410"/>
              <a:ext cx="118078" cy="1385658"/>
            </a:xfrm>
            <a:custGeom>
              <a:avLst/>
              <a:gdLst>
                <a:gd name="connsiteX0" fmla="*/ 1530 w 118078"/>
                <a:gd name="connsiteY0" fmla="*/ 1657 h 1385658"/>
                <a:gd name="connsiteX1" fmla="*/ 52330 w 118078"/>
                <a:gd name="connsiteY1" fmla="*/ 755190 h 1385658"/>
                <a:gd name="connsiteX2" fmla="*/ 86196 w 118078"/>
                <a:gd name="connsiteY2" fmla="*/ 1381723 h 1385658"/>
                <a:gd name="connsiteX3" fmla="*/ 115830 w 118078"/>
                <a:gd name="connsiteY3" fmla="*/ 971090 h 1385658"/>
                <a:gd name="connsiteX4" fmla="*/ 1530 w 118078"/>
                <a:gd name="connsiteY4" fmla="*/ 1657 h 138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78" h="1385658">
                  <a:moveTo>
                    <a:pt x="1530" y="1657"/>
                  </a:moveTo>
                  <a:cubicBezTo>
                    <a:pt x="-9053" y="-34326"/>
                    <a:pt x="38219" y="525179"/>
                    <a:pt x="52330" y="755190"/>
                  </a:cubicBezTo>
                  <a:cubicBezTo>
                    <a:pt x="66441" y="985201"/>
                    <a:pt x="75613" y="1345740"/>
                    <a:pt x="86196" y="1381723"/>
                  </a:cubicBezTo>
                  <a:cubicBezTo>
                    <a:pt x="96779" y="1417706"/>
                    <a:pt x="126413" y="1201101"/>
                    <a:pt x="115830" y="971090"/>
                  </a:cubicBezTo>
                  <a:cubicBezTo>
                    <a:pt x="105247" y="741079"/>
                    <a:pt x="12113" y="37640"/>
                    <a:pt x="1530" y="16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9EEC246E-0851-4E4A-BAAF-0A0BB394A05A}"/>
                </a:ext>
              </a:extLst>
            </p:cNvPr>
            <p:cNvSpPr/>
            <p:nvPr/>
          </p:nvSpPr>
          <p:spPr>
            <a:xfrm>
              <a:off x="2783581" y="6527314"/>
              <a:ext cx="424021" cy="1796530"/>
            </a:xfrm>
            <a:custGeom>
              <a:avLst/>
              <a:gdLst>
                <a:gd name="connsiteX0" fmla="*/ 23119 w 424021"/>
                <a:gd name="connsiteY0" fmla="*/ 4719 h 1796530"/>
                <a:gd name="connsiteX1" fmla="*/ 18886 w 424021"/>
                <a:gd name="connsiteY1" fmla="*/ 250253 h 1796530"/>
                <a:gd name="connsiteX2" fmla="*/ 188219 w 424021"/>
                <a:gd name="connsiteY2" fmla="*/ 580453 h 1796530"/>
                <a:gd name="connsiteX3" fmla="*/ 399886 w 424021"/>
                <a:gd name="connsiteY3" fmla="*/ 724386 h 1796530"/>
                <a:gd name="connsiteX4" fmla="*/ 399886 w 424021"/>
                <a:gd name="connsiteY4" fmla="*/ 842919 h 1796530"/>
                <a:gd name="connsiteX5" fmla="*/ 226319 w 424021"/>
                <a:gd name="connsiteY5" fmla="*/ 1185819 h 1796530"/>
                <a:gd name="connsiteX6" fmla="*/ 154352 w 424021"/>
                <a:gd name="connsiteY6" fmla="*/ 1795419 h 1796530"/>
                <a:gd name="connsiteX7" fmla="*/ 298286 w 424021"/>
                <a:gd name="connsiteY7" fmla="*/ 1325519 h 1796530"/>
                <a:gd name="connsiteX8" fmla="*/ 353319 w 424021"/>
                <a:gd name="connsiteY8" fmla="*/ 927586 h 1796530"/>
                <a:gd name="connsiteX9" fmla="*/ 344852 w 424021"/>
                <a:gd name="connsiteY9" fmla="*/ 686286 h 1796530"/>
                <a:gd name="connsiteX10" fmla="*/ 188219 w 424021"/>
                <a:gd name="connsiteY10" fmla="*/ 470386 h 1796530"/>
                <a:gd name="connsiteX11" fmla="*/ 23119 w 424021"/>
                <a:gd name="connsiteY11" fmla="*/ 4719 h 179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4021" h="1796530">
                  <a:moveTo>
                    <a:pt x="23119" y="4719"/>
                  </a:moveTo>
                  <a:cubicBezTo>
                    <a:pt x="-5103" y="-31970"/>
                    <a:pt x="-8631" y="154297"/>
                    <a:pt x="18886" y="250253"/>
                  </a:cubicBezTo>
                  <a:cubicBezTo>
                    <a:pt x="46403" y="346209"/>
                    <a:pt x="124719" y="501431"/>
                    <a:pt x="188219" y="580453"/>
                  </a:cubicBezTo>
                  <a:cubicBezTo>
                    <a:pt x="251719" y="659475"/>
                    <a:pt x="364608" y="680642"/>
                    <a:pt x="399886" y="724386"/>
                  </a:cubicBezTo>
                  <a:cubicBezTo>
                    <a:pt x="435164" y="768130"/>
                    <a:pt x="428814" y="766013"/>
                    <a:pt x="399886" y="842919"/>
                  </a:cubicBezTo>
                  <a:cubicBezTo>
                    <a:pt x="370958" y="919825"/>
                    <a:pt x="267241" y="1027069"/>
                    <a:pt x="226319" y="1185819"/>
                  </a:cubicBezTo>
                  <a:cubicBezTo>
                    <a:pt x="185397" y="1344569"/>
                    <a:pt x="142358" y="1772136"/>
                    <a:pt x="154352" y="1795419"/>
                  </a:cubicBezTo>
                  <a:cubicBezTo>
                    <a:pt x="166346" y="1818702"/>
                    <a:pt x="265125" y="1470158"/>
                    <a:pt x="298286" y="1325519"/>
                  </a:cubicBezTo>
                  <a:cubicBezTo>
                    <a:pt x="331447" y="1180880"/>
                    <a:pt x="345558" y="1034125"/>
                    <a:pt x="353319" y="927586"/>
                  </a:cubicBezTo>
                  <a:cubicBezTo>
                    <a:pt x="361080" y="821047"/>
                    <a:pt x="372369" y="762486"/>
                    <a:pt x="344852" y="686286"/>
                  </a:cubicBezTo>
                  <a:cubicBezTo>
                    <a:pt x="317335" y="610086"/>
                    <a:pt x="243958" y="583981"/>
                    <a:pt x="188219" y="470386"/>
                  </a:cubicBezTo>
                  <a:cubicBezTo>
                    <a:pt x="132480" y="356792"/>
                    <a:pt x="51341" y="41408"/>
                    <a:pt x="23119" y="47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0BACF334-A386-4BE7-9CB0-2565F7BA391A}"/>
                </a:ext>
              </a:extLst>
            </p:cNvPr>
            <p:cNvSpPr/>
            <p:nvPr/>
          </p:nvSpPr>
          <p:spPr>
            <a:xfrm>
              <a:off x="2717749" y="8299985"/>
              <a:ext cx="304909" cy="1843094"/>
            </a:xfrm>
            <a:custGeom>
              <a:avLst/>
              <a:gdLst>
                <a:gd name="connsiteX0" fmla="*/ 220184 w 304909"/>
                <a:gd name="connsiteY0" fmla="*/ 1582 h 1843094"/>
                <a:gd name="connsiteX1" fmla="*/ 237118 w 304909"/>
                <a:gd name="connsiteY1" fmla="*/ 551915 h 1843094"/>
                <a:gd name="connsiteX2" fmla="*/ 304851 w 304909"/>
                <a:gd name="connsiteY2" fmla="*/ 1051448 h 1843094"/>
                <a:gd name="connsiteX3" fmla="*/ 224418 w 304909"/>
                <a:gd name="connsiteY3" fmla="*/ 1436682 h 1843094"/>
                <a:gd name="connsiteX4" fmla="*/ 51 w 304909"/>
                <a:gd name="connsiteY4" fmla="*/ 1843082 h 1843094"/>
                <a:gd name="connsiteX5" fmla="*/ 245584 w 304909"/>
                <a:gd name="connsiteY5" fmla="*/ 1423982 h 1843094"/>
                <a:gd name="connsiteX6" fmla="*/ 228651 w 304909"/>
                <a:gd name="connsiteY6" fmla="*/ 420682 h 1843094"/>
                <a:gd name="connsiteX7" fmla="*/ 220184 w 304909"/>
                <a:gd name="connsiteY7" fmla="*/ 1582 h 18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909" h="1843094">
                  <a:moveTo>
                    <a:pt x="220184" y="1582"/>
                  </a:moveTo>
                  <a:cubicBezTo>
                    <a:pt x="221595" y="23454"/>
                    <a:pt x="223007" y="376937"/>
                    <a:pt x="237118" y="551915"/>
                  </a:cubicBezTo>
                  <a:cubicBezTo>
                    <a:pt x="251229" y="726893"/>
                    <a:pt x="306968" y="903987"/>
                    <a:pt x="304851" y="1051448"/>
                  </a:cubicBezTo>
                  <a:cubicBezTo>
                    <a:pt x="302734" y="1198909"/>
                    <a:pt x="275218" y="1304743"/>
                    <a:pt x="224418" y="1436682"/>
                  </a:cubicBezTo>
                  <a:cubicBezTo>
                    <a:pt x="173618" y="1568621"/>
                    <a:pt x="-3477" y="1845199"/>
                    <a:pt x="51" y="1843082"/>
                  </a:cubicBezTo>
                  <a:cubicBezTo>
                    <a:pt x="3579" y="1840965"/>
                    <a:pt x="207484" y="1661049"/>
                    <a:pt x="245584" y="1423982"/>
                  </a:cubicBezTo>
                  <a:cubicBezTo>
                    <a:pt x="283684" y="1186915"/>
                    <a:pt x="232884" y="653515"/>
                    <a:pt x="228651" y="420682"/>
                  </a:cubicBezTo>
                  <a:cubicBezTo>
                    <a:pt x="224418" y="187849"/>
                    <a:pt x="218773" y="-20290"/>
                    <a:pt x="220184" y="15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95D73A48-5F5A-41B4-80A5-0ABF48A0D239}"/>
                </a:ext>
              </a:extLst>
            </p:cNvPr>
            <p:cNvSpPr/>
            <p:nvPr/>
          </p:nvSpPr>
          <p:spPr>
            <a:xfrm>
              <a:off x="2759285" y="8465118"/>
              <a:ext cx="111728" cy="1504159"/>
            </a:xfrm>
            <a:custGeom>
              <a:avLst/>
              <a:gdLst>
                <a:gd name="connsiteX0" fmla="*/ 43182 w 111728"/>
                <a:gd name="connsiteY0" fmla="*/ 31182 h 1504159"/>
                <a:gd name="connsiteX1" fmla="*/ 13548 w 111728"/>
                <a:gd name="connsiteY1" fmla="*/ 628082 h 1504159"/>
                <a:gd name="connsiteX2" fmla="*/ 110915 w 111728"/>
                <a:gd name="connsiteY2" fmla="*/ 1153015 h 1504159"/>
                <a:gd name="connsiteX3" fmla="*/ 60115 w 111728"/>
                <a:gd name="connsiteY3" fmla="*/ 1491682 h 1504159"/>
                <a:gd name="connsiteX4" fmla="*/ 60115 w 111728"/>
                <a:gd name="connsiteY4" fmla="*/ 712749 h 1504159"/>
                <a:gd name="connsiteX5" fmla="*/ 848 w 111728"/>
                <a:gd name="connsiteY5" fmla="*/ 149715 h 1504159"/>
                <a:gd name="connsiteX6" fmla="*/ 43182 w 111728"/>
                <a:gd name="connsiteY6" fmla="*/ 31182 h 150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28" h="1504159">
                  <a:moveTo>
                    <a:pt x="43182" y="31182"/>
                  </a:moveTo>
                  <a:cubicBezTo>
                    <a:pt x="45299" y="110910"/>
                    <a:pt x="2259" y="441110"/>
                    <a:pt x="13548" y="628082"/>
                  </a:cubicBezTo>
                  <a:cubicBezTo>
                    <a:pt x="24837" y="815054"/>
                    <a:pt x="103154" y="1009082"/>
                    <a:pt x="110915" y="1153015"/>
                  </a:cubicBezTo>
                  <a:cubicBezTo>
                    <a:pt x="118676" y="1296948"/>
                    <a:pt x="68582" y="1565060"/>
                    <a:pt x="60115" y="1491682"/>
                  </a:cubicBezTo>
                  <a:cubicBezTo>
                    <a:pt x="51648" y="1418304"/>
                    <a:pt x="69993" y="936410"/>
                    <a:pt x="60115" y="712749"/>
                  </a:cubicBezTo>
                  <a:cubicBezTo>
                    <a:pt x="50237" y="489088"/>
                    <a:pt x="8609" y="262604"/>
                    <a:pt x="848" y="149715"/>
                  </a:cubicBezTo>
                  <a:cubicBezTo>
                    <a:pt x="-6913" y="36826"/>
                    <a:pt x="41065" y="-48546"/>
                    <a:pt x="43182" y="311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36F94E3B-6291-40AA-98F6-44FE45BF85D4}"/>
                </a:ext>
              </a:extLst>
            </p:cNvPr>
            <p:cNvSpPr/>
            <p:nvPr/>
          </p:nvSpPr>
          <p:spPr>
            <a:xfrm>
              <a:off x="3822649" y="5465226"/>
              <a:ext cx="293393" cy="982529"/>
            </a:xfrm>
            <a:custGeom>
              <a:avLst/>
              <a:gdLst>
                <a:gd name="connsiteX0" fmla="*/ 51 w 293393"/>
                <a:gd name="connsiteY0" fmla="*/ 7 h 982529"/>
                <a:gd name="connsiteX1" fmla="*/ 232884 w 293393"/>
                <a:gd name="connsiteY1" fmla="*/ 296341 h 982529"/>
                <a:gd name="connsiteX2" fmla="*/ 262518 w 293393"/>
                <a:gd name="connsiteY2" fmla="*/ 529174 h 982529"/>
                <a:gd name="connsiteX3" fmla="*/ 258284 w 293393"/>
                <a:gd name="connsiteY3" fmla="*/ 821274 h 982529"/>
                <a:gd name="connsiteX4" fmla="*/ 292151 w 293393"/>
                <a:gd name="connsiteY4" fmla="*/ 982141 h 982529"/>
                <a:gd name="connsiteX5" fmla="*/ 207484 w 293393"/>
                <a:gd name="connsiteY5" fmla="*/ 855141 h 982529"/>
                <a:gd name="connsiteX6" fmla="*/ 241351 w 293393"/>
                <a:gd name="connsiteY6" fmla="*/ 524941 h 982529"/>
                <a:gd name="connsiteX7" fmla="*/ 211718 w 293393"/>
                <a:gd name="connsiteY7" fmla="*/ 304807 h 982529"/>
                <a:gd name="connsiteX8" fmla="*/ 51 w 293393"/>
                <a:gd name="connsiteY8" fmla="*/ 7 h 98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393" h="982529">
                  <a:moveTo>
                    <a:pt x="51" y="7"/>
                  </a:moveTo>
                  <a:cubicBezTo>
                    <a:pt x="3579" y="-1404"/>
                    <a:pt x="189139" y="208146"/>
                    <a:pt x="232884" y="296341"/>
                  </a:cubicBezTo>
                  <a:cubicBezTo>
                    <a:pt x="276629" y="384536"/>
                    <a:pt x="258285" y="441685"/>
                    <a:pt x="262518" y="529174"/>
                  </a:cubicBezTo>
                  <a:cubicBezTo>
                    <a:pt x="266751" y="616663"/>
                    <a:pt x="253345" y="745780"/>
                    <a:pt x="258284" y="821274"/>
                  </a:cubicBezTo>
                  <a:cubicBezTo>
                    <a:pt x="263223" y="896768"/>
                    <a:pt x="300618" y="976497"/>
                    <a:pt x="292151" y="982141"/>
                  </a:cubicBezTo>
                  <a:cubicBezTo>
                    <a:pt x="283684" y="987785"/>
                    <a:pt x="215951" y="931341"/>
                    <a:pt x="207484" y="855141"/>
                  </a:cubicBezTo>
                  <a:cubicBezTo>
                    <a:pt x="199017" y="778941"/>
                    <a:pt x="240645" y="616663"/>
                    <a:pt x="241351" y="524941"/>
                  </a:cubicBezTo>
                  <a:cubicBezTo>
                    <a:pt x="242057" y="433219"/>
                    <a:pt x="249112" y="387357"/>
                    <a:pt x="211718" y="304807"/>
                  </a:cubicBezTo>
                  <a:cubicBezTo>
                    <a:pt x="174324" y="222257"/>
                    <a:pt x="-3477" y="1418"/>
                    <a:pt x="51" y="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3DF53B6E-CB88-405B-879D-9E287D0BCA1C}"/>
                </a:ext>
              </a:extLst>
            </p:cNvPr>
            <p:cNvSpPr/>
            <p:nvPr/>
          </p:nvSpPr>
          <p:spPr>
            <a:xfrm>
              <a:off x="3945467" y="6036503"/>
              <a:ext cx="38192" cy="349729"/>
            </a:xfrm>
            <a:custGeom>
              <a:avLst/>
              <a:gdLst>
                <a:gd name="connsiteX0" fmla="*/ 0 w 38192"/>
                <a:gd name="connsiteY0" fmla="*/ 4464 h 349729"/>
                <a:gd name="connsiteX1" fmla="*/ 29633 w 38192"/>
                <a:gd name="connsiteY1" fmla="*/ 317730 h 349729"/>
                <a:gd name="connsiteX2" fmla="*/ 38100 w 38192"/>
                <a:gd name="connsiteY2" fmla="*/ 338897 h 349729"/>
                <a:gd name="connsiteX3" fmla="*/ 33866 w 38192"/>
                <a:gd name="connsiteY3" fmla="*/ 313497 h 349729"/>
                <a:gd name="connsiteX4" fmla="*/ 29633 w 38192"/>
                <a:gd name="connsiteY4" fmla="*/ 144164 h 349729"/>
                <a:gd name="connsiteX5" fmla="*/ 0 w 38192"/>
                <a:gd name="connsiteY5" fmla="*/ 4464 h 34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92" h="349729">
                  <a:moveTo>
                    <a:pt x="0" y="4464"/>
                  </a:moveTo>
                  <a:cubicBezTo>
                    <a:pt x="0" y="33392"/>
                    <a:pt x="23283" y="261991"/>
                    <a:pt x="29633" y="317730"/>
                  </a:cubicBezTo>
                  <a:cubicBezTo>
                    <a:pt x="35983" y="373469"/>
                    <a:pt x="37395" y="339602"/>
                    <a:pt x="38100" y="338897"/>
                  </a:cubicBezTo>
                  <a:cubicBezTo>
                    <a:pt x="38805" y="338192"/>
                    <a:pt x="35277" y="345952"/>
                    <a:pt x="33866" y="313497"/>
                  </a:cubicBezTo>
                  <a:cubicBezTo>
                    <a:pt x="32455" y="281042"/>
                    <a:pt x="35983" y="193553"/>
                    <a:pt x="29633" y="144164"/>
                  </a:cubicBezTo>
                  <a:cubicBezTo>
                    <a:pt x="23283" y="94775"/>
                    <a:pt x="0" y="-24464"/>
                    <a:pt x="0" y="44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27546CFE-C936-4D05-AAFF-BDE771D7943A}"/>
                </a:ext>
              </a:extLst>
            </p:cNvPr>
            <p:cNvSpPr/>
            <p:nvPr/>
          </p:nvSpPr>
          <p:spPr>
            <a:xfrm>
              <a:off x="-76697" y="8179825"/>
              <a:ext cx="2893622" cy="1370587"/>
            </a:xfrm>
            <a:custGeom>
              <a:avLst/>
              <a:gdLst>
                <a:gd name="connsiteX0" fmla="*/ 2819897 w 2893622"/>
                <a:gd name="connsiteY0" fmla="*/ 32842 h 1370587"/>
                <a:gd name="connsiteX1" fmla="*/ 2769097 w 2893622"/>
                <a:gd name="connsiteY1" fmla="*/ 32842 h 1370587"/>
                <a:gd name="connsiteX2" fmla="*/ 2201830 w 2893622"/>
                <a:gd name="connsiteY2" fmla="*/ 278375 h 1370587"/>
                <a:gd name="connsiteX3" fmla="*/ 1160430 w 2893622"/>
                <a:gd name="connsiteY3" fmla="*/ 718642 h 1370587"/>
                <a:gd name="connsiteX4" fmla="*/ 322230 w 2893622"/>
                <a:gd name="connsiteY4" fmla="*/ 1141975 h 1370587"/>
                <a:gd name="connsiteX5" fmla="*/ 497 w 2893622"/>
                <a:gd name="connsiteY5" fmla="*/ 1370575 h 1370587"/>
                <a:gd name="connsiteX6" fmla="*/ 381497 w 2893622"/>
                <a:gd name="connsiteY6" fmla="*/ 1133508 h 1370587"/>
                <a:gd name="connsiteX7" fmla="*/ 1058830 w 2893622"/>
                <a:gd name="connsiteY7" fmla="*/ 735575 h 1370587"/>
                <a:gd name="connsiteX8" fmla="*/ 1913964 w 2893622"/>
                <a:gd name="connsiteY8" fmla="*/ 312242 h 1370587"/>
                <a:gd name="connsiteX9" fmla="*/ 2819897 w 2893622"/>
                <a:gd name="connsiteY9" fmla="*/ 32842 h 137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3622" h="1370587">
                  <a:moveTo>
                    <a:pt x="2819897" y="32842"/>
                  </a:moveTo>
                  <a:cubicBezTo>
                    <a:pt x="2962419" y="-13725"/>
                    <a:pt x="2872108" y="-8080"/>
                    <a:pt x="2769097" y="32842"/>
                  </a:cubicBezTo>
                  <a:cubicBezTo>
                    <a:pt x="2666086" y="73764"/>
                    <a:pt x="2201830" y="278375"/>
                    <a:pt x="2201830" y="278375"/>
                  </a:cubicBezTo>
                  <a:cubicBezTo>
                    <a:pt x="1933719" y="392675"/>
                    <a:pt x="1473697" y="574709"/>
                    <a:pt x="1160430" y="718642"/>
                  </a:cubicBezTo>
                  <a:cubicBezTo>
                    <a:pt x="847163" y="862575"/>
                    <a:pt x="515552" y="1033320"/>
                    <a:pt x="322230" y="1141975"/>
                  </a:cubicBezTo>
                  <a:cubicBezTo>
                    <a:pt x="128908" y="1250630"/>
                    <a:pt x="-9381" y="1371986"/>
                    <a:pt x="497" y="1370575"/>
                  </a:cubicBezTo>
                  <a:cubicBezTo>
                    <a:pt x="10375" y="1369164"/>
                    <a:pt x="205108" y="1239341"/>
                    <a:pt x="381497" y="1133508"/>
                  </a:cubicBezTo>
                  <a:cubicBezTo>
                    <a:pt x="557886" y="1027675"/>
                    <a:pt x="803419" y="872453"/>
                    <a:pt x="1058830" y="735575"/>
                  </a:cubicBezTo>
                  <a:cubicBezTo>
                    <a:pt x="1314241" y="598697"/>
                    <a:pt x="1624686" y="427953"/>
                    <a:pt x="1913964" y="312242"/>
                  </a:cubicBezTo>
                  <a:cubicBezTo>
                    <a:pt x="2203242" y="196531"/>
                    <a:pt x="2677375" y="79409"/>
                    <a:pt x="2819897" y="328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E76E1C01-73DC-42D7-BDF4-CCD41D287C36}"/>
              </a:ext>
            </a:extLst>
          </p:cNvPr>
          <p:cNvSpPr/>
          <p:nvPr/>
        </p:nvSpPr>
        <p:spPr>
          <a:xfrm>
            <a:off x="3349369" y="3195834"/>
            <a:ext cx="273847" cy="914557"/>
          </a:xfrm>
          <a:custGeom>
            <a:avLst/>
            <a:gdLst>
              <a:gd name="connsiteX0" fmla="*/ 268544 w 273847"/>
              <a:gd name="connsiteY0" fmla="*/ 7741 h 914557"/>
              <a:gd name="connsiteX1" fmla="*/ 208219 w 273847"/>
              <a:gd name="connsiteY1" fmla="*/ 241104 h 914557"/>
              <a:gd name="connsiteX2" fmla="*/ 252669 w 273847"/>
              <a:gd name="connsiteY2" fmla="*/ 369691 h 914557"/>
              <a:gd name="connsiteX3" fmla="*/ 236794 w 273847"/>
              <a:gd name="connsiteY3" fmla="*/ 588766 h 914557"/>
              <a:gd name="connsiteX4" fmla="*/ 84394 w 273847"/>
              <a:gd name="connsiteY4" fmla="*/ 831654 h 914557"/>
              <a:gd name="connsiteX5" fmla="*/ 256 w 273847"/>
              <a:gd name="connsiteY5" fmla="*/ 896741 h 914557"/>
              <a:gd name="connsiteX6" fmla="*/ 109794 w 273847"/>
              <a:gd name="connsiteY6" fmla="*/ 536379 h 914557"/>
              <a:gd name="connsiteX7" fmla="*/ 55819 w 273847"/>
              <a:gd name="connsiteY7" fmla="*/ 231579 h 914557"/>
              <a:gd name="connsiteX8" fmla="*/ 41531 w 273847"/>
              <a:gd name="connsiteY8" fmla="*/ 133154 h 914557"/>
              <a:gd name="connsiteX9" fmla="*/ 46294 w 273847"/>
              <a:gd name="connsiteY9" fmla="*/ 64891 h 914557"/>
              <a:gd name="connsiteX10" fmla="*/ 268544 w 273847"/>
              <a:gd name="connsiteY10" fmla="*/ 7741 h 91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847" h="914557">
                <a:moveTo>
                  <a:pt x="268544" y="7741"/>
                </a:moveTo>
                <a:cubicBezTo>
                  <a:pt x="295532" y="37110"/>
                  <a:pt x="210865" y="180779"/>
                  <a:pt x="208219" y="241104"/>
                </a:cubicBezTo>
                <a:cubicBezTo>
                  <a:pt x="205573" y="301429"/>
                  <a:pt x="247906" y="311747"/>
                  <a:pt x="252669" y="369691"/>
                </a:cubicBezTo>
                <a:cubicBezTo>
                  <a:pt x="257431" y="427635"/>
                  <a:pt x="264840" y="511772"/>
                  <a:pt x="236794" y="588766"/>
                </a:cubicBezTo>
                <a:cubicBezTo>
                  <a:pt x="208748" y="665760"/>
                  <a:pt x="123817" y="780325"/>
                  <a:pt x="84394" y="831654"/>
                </a:cubicBezTo>
                <a:cubicBezTo>
                  <a:pt x="44971" y="882983"/>
                  <a:pt x="-3977" y="945954"/>
                  <a:pt x="256" y="896741"/>
                </a:cubicBezTo>
                <a:cubicBezTo>
                  <a:pt x="4489" y="847529"/>
                  <a:pt x="100533" y="647239"/>
                  <a:pt x="109794" y="536379"/>
                </a:cubicBezTo>
                <a:cubicBezTo>
                  <a:pt x="119054" y="425519"/>
                  <a:pt x="67196" y="298783"/>
                  <a:pt x="55819" y="231579"/>
                </a:cubicBezTo>
                <a:cubicBezTo>
                  <a:pt x="44442" y="164375"/>
                  <a:pt x="43118" y="160935"/>
                  <a:pt x="41531" y="133154"/>
                </a:cubicBezTo>
                <a:cubicBezTo>
                  <a:pt x="39944" y="105373"/>
                  <a:pt x="10575" y="89497"/>
                  <a:pt x="46294" y="64891"/>
                </a:cubicBezTo>
                <a:cubicBezTo>
                  <a:pt x="82013" y="40285"/>
                  <a:pt x="241556" y="-21628"/>
                  <a:pt x="268544" y="77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FF5581D0-197B-4F44-AA86-30362D3106B5}"/>
              </a:ext>
            </a:extLst>
          </p:cNvPr>
          <p:cNvSpPr/>
          <p:nvPr/>
        </p:nvSpPr>
        <p:spPr>
          <a:xfrm>
            <a:off x="3259626" y="3773893"/>
            <a:ext cx="195250" cy="620781"/>
          </a:xfrm>
          <a:custGeom>
            <a:avLst/>
            <a:gdLst>
              <a:gd name="connsiteX0" fmla="*/ 143974 w 195250"/>
              <a:gd name="connsiteY0" fmla="*/ 287990 h 620781"/>
              <a:gd name="connsiteX1" fmla="*/ 67774 w 195250"/>
              <a:gd name="connsiteY1" fmla="*/ 450974 h 620781"/>
              <a:gd name="connsiteX2" fmla="*/ 31791 w 195250"/>
              <a:gd name="connsiteY2" fmla="*/ 556807 h 620781"/>
              <a:gd name="connsiteX3" fmla="*/ 19091 w 195250"/>
              <a:gd name="connsiteY3" fmla="*/ 620307 h 620781"/>
              <a:gd name="connsiteX4" fmla="*/ 4274 w 195250"/>
              <a:gd name="connsiteY4" fmla="*/ 582207 h 620781"/>
              <a:gd name="connsiteX5" fmla="*/ 6391 w 195250"/>
              <a:gd name="connsiteY5" fmla="*/ 516590 h 620781"/>
              <a:gd name="connsiteX6" fmla="*/ 74124 w 195250"/>
              <a:gd name="connsiteY6" fmla="*/ 345140 h 620781"/>
              <a:gd name="connsiteX7" fmla="*/ 112224 w 195250"/>
              <a:gd name="connsiteY7" fmla="*/ 239307 h 620781"/>
              <a:gd name="connsiteX8" fmla="*/ 194774 w 195250"/>
              <a:gd name="connsiteY8" fmla="*/ 124 h 620781"/>
              <a:gd name="connsiteX9" fmla="*/ 143974 w 195250"/>
              <a:gd name="connsiteY9" fmla="*/ 287990 h 62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250" h="620781">
                <a:moveTo>
                  <a:pt x="143974" y="287990"/>
                </a:moveTo>
                <a:cubicBezTo>
                  <a:pt x="122807" y="363132"/>
                  <a:pt x="86471" y="406171"/>
                  <a:pt x="67774" y="450974"/>
                </a:cubicBezTo>
                <a:cubicBezTo>
                  <a:pt x="49077" y="495777"/>
                  <a:pt x="39905" y="528585"/>
                  <a:pt x="31791" y="556807"/>
                </a:cubicBezTo>
                <a:cubicBezTo>
                  <a:pt x="23677" y="585029"/>
                  <a:pt x="23677" y="616074"/>
                  <a:pt x="19091" y="620307"/>
                </a:cubicBezTo>
                <a:cubicBezTo>
                  <a:pt x="14505" y="624540"/>
                  <a:pt x="6391" y="599493"/>
                  <a:pt x="4274" y="582207"/>
                </a:cubicBezTo>
                <a:cubicBezTo>
                  <a:pt x="2157" y="564921"/>
                  <a:pt x="-5251" y="556101"/>
                  <a:pt x="6391" y="516590"/>
                </a:cubicBezTo>
                <a:cubicBezTo>
                  <a:pt x="18033" y="477079"/>
                  <a:pt x="56485" y="391354"/>
                  <a:pt x="74124" y="345140"/>
                </a:cubicBezTo>
                <a:cubicBezTo>
                  <a:pt x="91763" y="298926"/>
                  <a:pt x="92116" y="296810"/>
                  <a:pt x="112224" y="239307"/>
                </a:cubicBezTo>
                <a:cubicBezTo>
                  <a:pt x="132332" y="181804"/>
                  <a:pt x="189835" y="-5520"/>
                  <a:pt x="194774" y="124"/>
                </a:cubicBezTo>
                <a:cubicBezTo>
                  <a:pt x="199713" y="5768"/>
                  <a:pt x="165141" y="212848"/>
                  <a:pt x="143974" y="2879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6838AD11-1ED1-4BD5-98B1-5AF081DB785F}"/>
              </a:ext>
            </a:extLst>
          </p:cNvPr>
          <p:cNvSpPr/>
          <p:nvPr/>
        </p:nvSpPr>
        <p:spPr>
          <a:xfrm>
            <a:off x="3225271" y="4404756"/>
            <a:ext cx="269460" cy="786131"/>
          </a:xfrm>
          <a:custGeom>
            <a:avLst/>
            <a:gdLst>
              <a:gd name="connsiteX0" fmla="*/ 70379 w 269460"/>
              <a:gd name="connsiteY0" fmla="*/ 23311 h 786131"/>
              <a:gd name="connsiteX1" fmla="*/ 127529 w 269460"/>
              <a:gd name="connsiteY1" fmla="*/ 55061 h 786131"/>
              <a:gd name="connsiteX2" fmla="*/ 188912 w 269460"/>
              <a:gd name="connsiteY2" fmla="*/ 27 h 786131"/>
              <a:gd name="connsiteX3" fmla="*/ 210079 w 269460"/>
              <a:gd name="connsiteY3" fmla="*/ 63527 h 786131"/>
              <a:gd name="connsiteX4" fmla="*/ 265112 w 269460"/>
              <a:gd name="connsiteY4" fmla="*/ 80461 h 786131"/>
              <a:gd name="connsiteX5" fmla="*/ 258762 w 269460"/>
              <a:gd name="connsiteY5" fmla="*/ 139727 h 786131"/>
              <a:gd name="connsiteX6" fmla="*/ 201612 w 269460"/>
              <a:gd name="connsiteY6" fmla="*/ 292127 h 786131"/>
              <a:gd name="connsiteX7" fmla="*/ 186796 w 269460"/>
              <a:gd name="connsiteY7" fmla="*/ 355627 h 786131"/>
              <a:gd name="connsiteX8" fmla="*/ 182562 w 269460"/>
              <a:gd name="connsiteY8" fmla="*/ 393727 h 786131"/>
              <a:gd name="connsiteX9" fmla="*/ 165629 w 269460"/>
              <a:gd name="connsiteY9" fmla="*/ 440294 h 786131"/>
              <a:gd name="connsiteX10" fmla="*/ 23812 w 269460"/>
              <a:gd name="connsiteY10" fmla="*/ 785311 h 786131"/>
              <a:gd name="connsiteX11" fmla="*/ 529 w 269460"/>
              <a:gd name="connsiteY11" fmla="*/ 524961 h 786131"/>
              <a:gd name="connsiteX12" fmla="*/ 28046 w 269460"/>
              <a:gd name="connsiteY12" fmla="*/ 165127 h 786131"/>
              <a:gd name="connsiteX13" fmla="*/ 70379 w 269460"/>
              <a:gd name="connsiteY13" fmla="*/ 23311 h 78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460" h="786131">
                <a:moveTo>
                  <a:pt x="70379" y="23311"/>
                </a:moveTo>
                <a:cubicBezTo>
                  <a:pt x="86960" y="4967"/>
                  <a:pt x="107774" y="58942"/>
                  <a:pt x="127529" y="55061"/>
                </a:cubicBezTo>
                <a:cubicBezTo>
                  <a:pt x="147284" y="51180"/>
                  <a:pt x="175154" y="-1384"/>
                  <a:pt x="188912" y="27"/>
                </a:cubicBezTo>
                <a:cubicBezTo>
                  <a:pt x="202670" y="1438"/>
                  <a:pt x="197379" y="50121"/>
                  <a:pt x="210079" y="63527"/>
                </a:cubicBezTo>
                <a:cubicBezTo>
                  <a:pt x="222779" y="76933"/>
                  <a:pt x="256998" y="67761"/>
                  <a:pt x="265112" y="80461"/>
                </a:cubicBezTo>
                <a:cubicBezTo>
                  <a:pt x="273226" y="93161"/>
                  <a:pt x="269345" y="104449"/>
                  <a:pt x="258762" y="139727"/>
                </a:cubicBezTo>
                <a:cubicBezTo>
                  <a:pt x="248179" y="175005"/>
                  <a:pt x="213606" y="256144"/>
                  <a:pt x="201612" y="292127"/>
                </a:cubicBezTo>
                <a:cubicBezTo>
                  <a:pt x="189618" y="328110"/>
                  <a:pt x="189971" y="338694"/>
                  <a:pt x="186796" y="355627"/>
                </a:cubicBezTo>
                <a:cubicBezTo>
                  <a:pt x="183621" y="372560"/>
                  <a:pt x="186090" y="379616"/>
                  <a:pt x="182562" y="393727"/>
                </a:cubicBezTo>
                <a:cubicBezTo>
                  <a:pt x="179034" y="407838"/>
                  <a:pt x="192087" y="375030"/>
                  <a:pt x="165629" y="440294"/>
                </a:cubicBezTo>
                <a:cubicBezTo>
                  <a:pt x="139171" y="505558"/>
                  <a:pt x="51329" y="771200"/>
                  <a:pt x="23812" y="785311"/>
                </a:cubicBezTo>
                <a:cubicBezTo>
                  <a:pt x="-3705" y="799422"/>
                  <a:pt x="-177" y="628325"/>
                  <a:pt x="529" y="524961"/>
                </a:cubicBezTo>
                <a:cubicBezTo>
                  <a:pt x="1235" y="421597"/>
                  <a:pt x="24518" y="249088"/>
                  <a:pt x="28046" y="165127"/>
                </a:cubicBezTo>
                <a:cubicBezTo>
                  <a:pt x="31574" y="81166"/>
                  <a:pt x="53798" y="41655"/>
                  <a:pt x="70379" y="233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C4E3A19B-F7AE-4825-BB01-9C5C2E294DD1}"/>
              </a:ext>
            </a:extLst>
          </p:cNvPr>
          <p:cNvSpPr/>
          <p:nvPr/>
        </p:nvSpPr>
        <p:spPr>
          <a:xfrm>
            <a:off x="3212836" y="4798381"/>
            <a:ext cx="550629" cy="1026475"/>
          </a:xfrm>
          <a:custGeom>
            <a:avLst/>
            <a:gdLst>
              <a:gd name="connsiteX0" fmla="*/ 207697 w 550629"/>
              <a:gd name="connsiteY0" fmla="*/ 29736 h 1026475"/>
              <a:gd name="connsiteX1" fmla="*/ 298714 w 550629"/>
              <a:gd name="connsiteY1" fmla="*/ 393802 h 1026475"/>
              <a:gd name="connsiteX2" fmla="*/ 455347 w 550629"/>
              <a:gd name="connsiteY2" fmla="*/ 647802 h 1026475"/>
              <a:gd name="connsiteX3" fmla="*/ 419364 w 550629"/>
              <a:gd name="connsiteY3" fmla="*/ 815019 h 1026475"/>
              <a:gd name="connsiteX4" fmla="*/ 550597 w 550629"/>
              <a:gd name="connsiteY4" fmla="*/ 1022452 h 1026475"/>
              <a:gd name="connsiteX5" fmla="*/ 429947 w 550629"/>
              <a:gd name="connsiteY5" fmla="*/ 937786 h 1026475"/>
              <a:gd name="connsiteX6" fmla="*/ 233097 w 550629"/>
              <a:gd name="connsiteY6" fmla="*/ 764219 h 1026475"/>
              <a:gd name="connsiteX7" fmla="*/ 25664 w 550629"/>
              <a:gd name="connsiteY7" fmla="*/ 366286 h 1026475"/>
              <a:gd name="connsiteX8" fmla="*/ 17197 w 550629"/>
              <a:gd name="connsiteY8" fmla="*/ 201186 h 1026475"/>
              <a:gd name="connsiteX9" fmla="*/ 4497 w 550629"/>
              <a:gd name="connsiteY9" fmla="*/ 78419 h 1026475"/>
              <a:gd name="connsiteX10" fmla="*/ 101864 w 550629"/>
              <a:gd name="connsiteY10" fmla="*/ 27619 h 1026475"/>
              <a:gd name="connsiteX11" fmla="*/ 207697 w 550629"/>
              <a:gd name="connsiteY11" fmla="*/ 29736 h 102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629" h="1026475">
                <a:moveTo>
                  <a:pt x="207697" y="29736"/>
                </a:moveTo>
                <a:cubicBezTo>
                  <a:pt x="240505" y="90767"/>
                  <a:pt x="257439" y="290791"/>
                  <a:pt x="298714" y="393802"/>
                </a:cubicBezTo>
                <a:cubicBezTo>
                  <a:pt x="339989" y="496813"/>
                  <a:pt x="435239" y="577599"/>
                  <a:pt x="455347" y="647802"/>
                </a:cubicBezTo>
                <a:cubicBezTo>
                  <a:pt x="475455" y="718005"/>
                  <a:pt x="403489" y="752577"/>
                  <a:pt x="419364" y="815019"/>
                </a:cubicBezTo>
                <a:cubicBezTo>
                  <a:pt x="435239" y="877461"/>
                  <a:pt x="548833" y="1001991"/>
                  <a:pt x="550597" y="1022452"/>
                </a:cubicBezTo>
                <a:cubicBezTo>
                  <a:pt x="552361" y="1042913"/>
                  <a:pt x="482864" y="980825"/>
                  <a:pt x="429947" y="937786"/>
                </a:cubicBezTo>
                <a:cubicBezTo>
                  <a:pt x="377030" y="894747"/>
                  <a:pt x="300477" y="859469"/>
                  <a:pt x="233097" y="764219"/>
                </a:cubicBezTo>
                <a:cubicBezTo>
                  <a:pt x="165717" y="668969"/>
                  <a:pt x="61647" y="460125"/>
                  <a:pt x="25664" y="366286"/>
                </a:cubicBezTo>
                <a:cubicBezTo>
                  <a:pt x="-10319" y="272447"/>
                  <a:pt x="20725" y="249164"/>
                  <a:pt x="17197" y="201186"/>
                </a:cubicBezTo>
                <a:cubicBezTo>
                  <a:pt x="13669" y="153208"/>
                  <a:pt x="-9614" y="107347"/>
                  <a:pt x="4497" y="78419"/>
                </a:cubicBezTo>
                <a:cubicBezTo>
                  <a:pt x="18608" y="49491"/>
                  <a:pt x="70820" y="36086"/>
                  <a:pt x="101864" y="27619"/>
                </a:cubicBezTo>
                <a:cubicBezTo>
                  <a:pt x="132908" y="19152"/>
                  <a:pt x="174889" y="-31295"/>
                  <a:pt x="207697" y="297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75B78BFD-66D3-4FFF-A4B8-CDCCDBFF1862}"/>
              </a:ext>
            </a:extLst>
          </p:cNvPr>
          <p:cNvSpPr/>
          <p:nvPr/>
        </p:nvSpPr>
        <p:spPr>
          <a:xfrm>
            <a:off x="3218214" y="5114264"/>
            <a:ext cx="362183" cy="1071050"/>
          </a:xfrm>
          <a:custGeom>
            <a:avLst/>
            <a:gdLst>
              <a:gd name="connsiteX0" fmla="*/ 7586 w 362183"/>
              <a:gd name="connsiteY0" fmla="*/ 5953 h 1071050"/>
              <a:gd name="connsiteX1" fmla="*/ 179036 w 362183"/>
              <a:gd name="connsiteY1" fmla="*/ 342503 h 1071050"/>
              <a:gd name="connsiteX2" fmla="*/ 350486 w 362183"/>
              <a:gd name="connsiteY2" fmla="*/ 632486 h 1071050"/>
              <a:gd name="connsiteX3" fmla="*/ 337786 w 362183"/>
              <a:gd name="connsiteY3" fmla="*/ 789119 h 1071050"/>
              <a:gd name="connsiteX4" fmla="*/ 263703 w 362183"/>
              <a:gd name="connsiteY4" fmla="*/ 1070636 h 1071050"/>
              <a:gd name="connsiteX5" fmla="*/ 229836 w 362183"/>
              <a:gd name="connsiteY5" fmla="*/ 839919 h 1071050"/>
              <a:gd name="connsiteX6" fmla="*/ 132469 w 362183"/>
              <a:gd name="connsiteY6" fmla="*/ 372136 h 1071050"/>
              <a:gd name="connsiteX7" fmla="*/ 39336 w 362183"/>
              <a:gd name="connsiteY7" fmla="*/ 143536 h 1071050"/>
              <a:gd name="connsiteX8" fmla="*/ 7586 w 362183"/>
              <a:gd name="connsiteY8" fmla="*/ 5953 h 107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183" h="1071050">
                <a:moveTo>
                  <a:pt x="7586" y="5953"/>
                </a:moveTo>
                <a:cubicBezTo>
                  <a:pt x="30869" y="39114"/>
                  <a:pt x="121886" y="238081"/>
                  <a:pt x="179036" y="342503"/>
                </a:cubicBezTo>
                <a:cubicBezTo>
                  <a:pt x="236186" y="446925"/>
                  <a:pt x="324028" y="558050"/>
                  <a:pt x="350486" y="632486"/>
                </a:cubicBezTo>
                <a:cubicBezTo>
                  <a:pt x="376944" y="706922"/>
                  <a:pt x="352250" y="716094"/>
                  <a:pt x="337786" y="789119"/>
                </a:cubicBezTo>
                <a:cubicBezTo>
                  <a:pt x="323322" y="862144"/>
                  <a:pt x="281695" y="1062169"/>
                  <a:pt x="263703" y="1070636"/>
                </a:cubicBezTo>
                <a:cubicBezTo>
                  <a:pt x="245711" y="1079103"/>
                  <a:pt x="251708" y="956336"/>
                  <a:pt x="229836" y="839919"/>
                </a:cubicBezTo>
                <a:cubicBezTo>
                  <a:pt x="207964" y="723502"/>
                  <a:pt x="164219" y="488200"/>
                  <a:pt x="132469" y="372136"/>
                </a:cubicBezTo>
                <a:cubicBezTo>
                  <a:pt x="100719" y="256072"/>
                  <a:pt x="58386" y="200686"/>
                  <a:pt x="39336" y="143536"/>
                </a:cubicBezTo>
                <a:cubicBezTo>
                  <a:pt x="20286" y="86386"/>
                  <a:pt x="-15697" y="-27208"/>
                  <a:pt x="7586" y="59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C5DF8091-9328-4A5D-BFC9-0E68167E3423}"/>
              </a:ext>
            </a:extLst>
          </p:cNvPr>
          <p:cNvSpPr/>
          <p:nvPr/>
        </p:nvSpPr>
        <p:spPr>
          <a:xfrm>
            <a:off x="3396239" y="5881844"/>
            <a:ext cx="542840" cy="1461340"/>
          </a:xfrm>
          <a:custGeom>
            <a:avLst/>
            <a:gdLst>
              <a:gd name="connsiteX0" fmla="*/ 193628 w 542840"/>
              <a:gd name="connsiteY0" fmla="*/ 27889 h 1461340"/>
              <a:gd name="connsiteX1" fmla="*/ 87794 w 542840"/>
              <a:gd name="connsiteY1" fmla="*/ 476623 h 1461340"/>
              <a:gd name="connsiteX2" fmla="*/ 130128 w 542840"/>
              <a:gd name="connsiteY2" fmla="*/ 874556 h 1461340"/>
              <a:gd name="connsiteX3" fmla="*/ 189394 w 542840"/>
              <a:gd name="connsiteY3" fmla="*/ 1124323 h 1461340"/>
              <a:gd name="connsiteX4" fmla="*/ 540761 w 542840"/>
              <a:gd name="connsiteY4" fmla="*/ 1446056 h 1461340"/>
              <a:gd name="connsiteX5" fmla="*/ 320628 w 542840"/>
              <a:gd name="connsiteY5" fmla="*/ 1361389 h 1461340"/>
              <a:gd name="connsiteX6" fmla="*/ 24294 w 542840"/>
              <a:gd name="connsiteY6" fmla="*/ 942289 h 1461340"/>
              <a:gd name="connsiteX7" fmla="*/ 20061 w 542840"/>
              <a:gd name="connsiteY7" fmla="*/ 307289 h 1461340"/>
              <a:gd name="connsiteX8" fmla="*/ 45461 w 542840"/>
              <a:gd name="connsiteY8" fmla="*/ 137956 h 1461340"/>
              <a:gd name="connsiteX9" fmla="*/ 100494 w 542840"/>
              <a:gd name="connsiteY9" fmla="*/ 57523 h 1461340"/>
              <a:gd name="connsiteX10" fmla="*/ 193628 w 542840"/>
              <a:gd name="connsiteY10" fmla="*/ 27889 h 14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2840" h="1461340">
                <a:moveTo>
                  <a:pt x="193628" y="27889"/>
                </a:moveTo>
                <a:cubicBezTo>
                  <a:pt x="191511" y="97739"/>
                  <a:pt x="98377" y="335512"/>
                  <a:pt x="87794" y="476623"/>
                </a:cubicBezTo>
                <a:cubicBezTo>
                  <a:pt x="77211" y="617734"/>
                  <a:pt x="113195" y="766606"/>
                  <a:pt x="130128" y="874556"/>
                </a:cubicBezTo>
                <a:cubicBezTo>
                  <a:pt x="147061" y="982506"/>
                  <a:pt x="120955" y="1029073"/>
                  <a:pt x="189394" y="1124323"/>
                </a:cubicBezTo>
                <a:cubicBezTo>
                  <a:pt x="257833" y="1219573"/>
                  <a:pt x="518889" y="1406545"/>
                  <a:pt x="540761" y="1446056"/>
                </a:cubicBezTo>
                <a:cubicBezTo>
                  <a:pt x="562633" y="1485567"/>
                  <a:pt x="406706" y="1445350"/>
                  <a:pt x="320628" y="1361389"/>
                </a:cubicBezTo>
                <a:cubicBezTo>
                  <a:pt x="234550" y="1277428"/>
                  <a:pt x="74388" y="1117972"/>
                  <a:pt x="24294" y="942289"/>
                </a:cubicBezTo>
                <a:cubicBezTo>
                  <a:pt x="-25801" y="766606"/>
                  <a:pt x="16533" y="441344"/>
                  <a:pt x="20061" y="307289"/>
                </a:cubicBezTo>
                <a:cubicBezTo>
                  <a:pt x="23589" y="173234"/>
                  <a:pt x="32056" y="179583"/>
                  <a:pt x="45461" y="137956"/>
                </a:cubicBezTo>
                <a:cubicBezTo>
                  <a:pt x="58866" y="96329"/>
                  <a:pt x="69450" y="75867"/>
                  <a:pt x="100494" y="57523"/>
                </a:cubicBezTo>
                <a:cubicBezTo>
                  <a:pt x="131538" y="39179"/>
                  <a:pt x="195745" y="-41961"/>
                  <a:pt x="193628" y="278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1C7747AB-0130-4B8E-8120-7983C92E811C}"/>
              </a:ext>
            </a:extLst>
          </p:cNvPr>
          <p:cNvSpPr/>
          <p:nvPr/>
        </p:nvSpPr>
        <p:spPr>
          <a:xfrm>
            <a:off x="3306129" y="6833451"/>
            <a:ext cx="565011" cy="550036"/>
          </a:xfrm>
          <a:custGeom>
            <a:avLst/>
            <a:gdLst>
              <a:gd name="connsiteX0" fmla="*/ 122871 w 565011"/>
              <a:gd name="connsiteY0" fmla="*/ 3382 h 550036"/>
              <a:gd name="connsiteX1" fmla="*/ 347238 w 565011"/>
              <a:gd name="connsiteY1" fmla="*/ 346282 h 550036"/>
              <a:gd name="connsiteX2" fmla="*/ 563138 w 565011"/>
              <a:gd name="connsiteY2" fmla="*/ 549482 h 550036"/>
              <a:gd name="connsiteX3" fmla="*/ 220238 w 565011"/>
              <a:gd name="connsiteY3" fmla="*/ 397082 h 550036"/>
              <a:gd name="connsiteX4" fmla="*/ 104 w 565011"/>
              <a:gd name="connsiteY4" fmla="*/ 126149 h 550036"/>
              <a:gd name="connsiteX5" fmla="*/ 190604 w 565011"/>
              <a:gd name="connsiteY5" fmla="*/ 168482 h 550036"/>
              <a:gd name="connsiteX6" fmla="*/ 122871 w 565011"/>
              <a:gd name="connsiteY6" fmla="*/ 3382 h 55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011" h="550036">
                <a:moveTo>
                  <a:pt x="122871" y="3382"/>
                </a:moveTo>
                <a:cubicBezTo>
                  <a:pt x="148977" y="33015"/>
                  <a:pt x="273860" y="255265"/>
                  <a:pt x="347238" y="346282"/>
                </a:cubicBezTo>
                <a:cubicBezTo>
                  <a:pt x="420616" y="437299"/>
                  <a:pt x="584305" y="541015"/>
                  <a:pt x="563138" y="549482"/>
                </a:cubicBezTo>
                <a:cubicBezTo>
                  <a:pt x="541971" y="557949"/>
                  <a:pt x="314077" y="467637"/>
                  <a:pt x="220238" y="397082"/>
                </a:cubicBezTo>
                <a:cubicBezTo>
                  <a:pt x="126399" y="326527"/>
                  <a:pt x="5043" y="164249"/>
                  <a:pt x="104" y="126149"/>
                </a:cubicBezTo>
                <a:cubicBezTo>
                  <a:pt x="-4835" y="88049"/>
                  <a:pt x="167321" y="188943"/>
                  <a:pt x="190604" y="168482"/>
                </a:cubicBezTo>
                <a:cubicBezTo>
                  <a:pt x="213887" y="148021"/>
                  <a:pt x="96765" y="-26251"/>
                  <a:pt x="122871" y="33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9B478363-81DF-4302-A5B0-077D9045AA96}"/>
              </a:ext>
            </a:extLst>
          </p:cNvPr>
          <p:cNvSpPr/>
          <p:nvPr/>
        </p:nvSpPr>
        <p:spPr>
          <a:xfrm>
            <a:off x="3584777" y="5727208"/>
            <a:ext cx="751181" cy="1246826"/>
          </a:xfrm>
          <a:custGeom>
            <a:avLst/>
            <a:gdLst>
              <a:gd name="connsiteX0" fmla="*/ 856 w 751181"/>
              <a:gd name="connsiteY0" fmla="*/ 492 h 1246826"/>
              <a:gd name="connsiteX1" fmla="*/ 153256 w 751181"/>
              <a:gd name="connsiteY1" fmla="*/ 224859 h 1246826"/>
              <a:gd name="connsiteX2" fmla="*/ 233690 w 751181"/>
              <a:gd name="connsiteY2" fmla="*/ 584692 h 1246826"/>
              <a:gd name="connsiteX3" fmla="*/ 407256 w 751181"/>
              <a:gd name="connsiteY3" fmla="*/ 986859 h 1246826"/>
              <a:gd name="connsiteX4" fmla="*/ 745923 w 751181"/>
              <a:gd name="connsiteY4" fmla="*/ 1092692 h 1246826"/>
              <a:gd name="connsiteX5" fmla="*/ 593523 w 751181"/>
              <a:gd name="connsiteY5" fmla="*/ 1139259 h 1246826"/>
              <a:gd name="connsiteX6" fmla="*/ 326823 w 751181"/>
              <a:gd name="connsiteY6" fmla="*/ 1240859 h 1246826"/>
              <a:gd name="connsiteX7" fmla="*/ 144790 w 751181"/>
              <a:gd name="connsiteY7" fmla="*/ 944525 h 1246826"/>
              <a:gd name="connsiteX8" fmla="*/ 93990 w 751181"/>
              <a:gd name="connsiteY8" fmla="*/ 190992 h 1246826"/>
              <a:gd name="connsiteX9" fmla="*/ 856 w 751181"/>
              <a:gd name="connsiteY9" fmla="*/ 492 h 124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181" h="1246826">
                <a:moveTo>
                  <a:pt x="856" y="492"/>
                </a:moveTo>
                <a:cubicBezTo>
                  <a:pt x="10734" y="6137"/>
                  <a:pt x="114450" y="127492"/>
                  <a:pt x="153256" y="224859"/>
                </a:cubicBezTo>
                <a:cubicBezTo>
                  <a:pt x="192062" y="322226"/>
                  <a:pt x="191357" y="457692"/>
                  <a:pt x="233690" y="584692"/>
                </a:cubicBezTo>
                <a:cubicBezTo>
                  <a:pt x="276023" y="711692"/>
                  <a:pt x="321884" y="902193"/>
                  <a:pt x="407256" y="986859"/>
                </a:cubicBezTo>
                <a:cubicBezTo>
                  <a:pt x="492628" y="1071525"/>
                  <a:pt x="714879" y="1067292"/>
                  <a:pt x="745923" y="1092692"/>
                </a:cubicBezTo>
                <a:cubicBezTo>
                  <a:pt x="776967" y="1118092"/>
                  <a:pt x="663373" y="1114565"/>
                  <a:pt x="593523" y="1139259"/>
                </a:cubicBezTo>
                <a:cubicBezTo>
                  <a:pt x="523673" y="1163953"/>
                  <a:pt x="401612" y="1273315"/>
                  <a:pt x="326823" y="1240859"/>
                </a:cubicBezTo>
                <a:cubicBezTo>
                  <a:pt x="252034" y="1208403"/>
                  <a:pt x="183596" y="1119503"/>
                  <a:pt x="144790" y="944525"/>
                </a:cubicBezTo>
                <a:cubicBezTo>
                  <a:pt x="105985" y="769547"/>
                  <a:pt x="118684" y="345509"/>
                  <a:pt x="93990" y="190992"/>
                </a:cubicBezTo>
                <a:cubicBezTo>
                  <a:pt x="69296" y="36475"/>
                  <a:pt x="-9022" y="-5153"/>
                  <a:pt x="856" y="4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A38DA0EC-5DD8-4BC1-A1A6-0497E7E4177F}"/>
              </a:ext>
            </a:extLst>
          </p:cNvPr>
          <p:cNvSpPr/>
          <p:nvPr/>
        </p:nvSpPr>
        <p:spPr>
          <a:xfrm>
            <a:off x="3871431" y="6687058"/>
            <a:ext cx="1644242" cy="680806"/>
          </a:xfrm>
          <a:custGeom>
            <a:avLst/>
            <a:gdLst>
              <a:gd name="connsiteX0" fmla="*/ 543936 w 1644242"/>
              <a:gd name="connsiteY0" fmla="*/ 598509 h 680806"/>
              <a:gd name="connsiteX1" fmla="*/ 912236 w 1644242"/>
              <a:gd name="connsiteY1" fmla="*/ 670475 h 680806"/>
              <a:gd name="connsiteX2" fmla="*/ 1246669 w 1644242"/>
              <a:gd name="connsiteY2" fmla="*/ 666242 h 680806"/>
              <a:gd name="connsiteX3" fmla="*/ 1530302 w 1644242"/>
              <a:gd name="connsiteY3" fmla="*/ 539242 h 680806"/>
              <a:gd name="connsiteX4" fmla="*/ 1551469 w 1644242"/>
              <a:gd name="connsiteY4" fmla="*/ 408009 h 680806"/>
              <a:gd name="connsiteX5" fmla="*/ 1640369 w 1644242"/>
              <a:gd name="connsiteY5" fmla="*/ 221742 h 680806"/>
              <a:gd name="connsiteX6" fmla="*/ 1407536 w 1644242"/>
              <a:gd name="connsiteY6" fmla="*/ 336042 h 680806"/>
              <a:gd name="connsiteX7" fmla="*/ 1360969 w 1644242"/>
              <a:gd name="connsiteY7" fmla="*/ 209042 h 680806"/>
              <a:gd name="connsiteX8" fmla="*/ 1233969 w 1644242"/>
              <a:gd name="connsiteY8" fmla="*/ 18542 h 680806"/>
              <a:gd name="connsiteX9" fmla="*/ 1128136 w 1644242"/>
              <a:gd name="connsiteY9" fmla="*/ 73575 h 680806"/>
              <a:gd name="connsiteX10" fmla="*/ 1102736 w 1644242"/>
              <a:gd name="connsiteY10" fmla="*/ 1609 h 680806"/>
              <a:gd name="connsiteX11" fmla="*/ 996902 w 1644242"/>
              <a:gd name="connsiteY11" fmla="*/ 158242 h 680806"/>
              <a:gd name="connsiteX12" fmla="*/ 827569 w 1644242"/>
              <a:gd name="connsiteY12" fmla="*/ 170942 h 680806"/>
              <a:gd name="connsiteX13" fmla="*/ 717502 w 1644242"/>
              <a:gd name="connsiteY13" fmla="*/ 170942 h 680806"/>
              <a:gd name="connsiteX14" fmla="*/ 687869 w 1644242"/>
              <a:gd name="connsiteY14" fmla="*/ 154009 h 680806"/>
              <a:gd name="connsiteX15" fmla="*/ 607436 w 1644242"/>
              <a:gd name="connsiteY15" fmla="*/ 141309 h 680806"/>
              <a:gd name="connsiteX16" fmla="*/ 518536 w 1644242"/>
              <a:gd name="connsiteY16" fmla="*/ 175175 h 680806"/>
              <a:gd name="connsiteX17" fmla="*/ 35936 w 1644242"/>
              <a:gd name="connsiteY17" fmla="*/ 225975 h 680806"/>
              <a:gd name="connsiteX18" fmla="*/ 65569 w 1644242"/>
              <a:gd name="connsiteY18" fmla="*/ 416475 h 680806"/>
              <a:gd name="connsiteX19" fmla="*/ 306869 w 1644242"/>
              <a:gd name="connsiteY19" fmla="*/ 458809 h 680806"/>
              <a:gd name="connsiteX20" fmla="*/ 543936 w 1644242"/>
              <a:gd name="connsiteY20" fmla="*/ 598509 h 68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44242" h="680806">
                <a:moveTo>
                  <a:pt x="543936" y="598509"/>
                </a:moveTo>
                <a:cubicBezTo>
                  <a:pt x="644831" y="633787"/>
                  <a:pt x="795114" y="659186"/>
                  <a:pt x="912236" y="670475"/>
                </a:cubicBezTo>
                <a:cubicBezTo>
                  <a:pt x="1029358" y="681764"/>
                  <a:pt x="1143658" y="688114"/>
                  <a:pt x="1246669" y="666242"/>
                </a:cubicBezTo>
                <a:cubicBezTo>
                  <a:pt x="1349680" y="644370"/>
                  <a:pt x="1479502" y="582281"/>
                  <a:pt x="1530302" y="539242"/>
                </a:cubicBezTo>
                <a:cubicBezTo>
                  <a:pt x="1581102" y="496203"/>
                  <a:pt x="1533125" y="460926"/>
                  <a:pt x="1551469" y="408009"/>
                </a:cubicBezTo>
                <a:cubicBezTo>
                  <a:pt x="1569813" y="355092"/>
                  <a:pt x="1664358" y="233736"/>
                  <a:pt x="1640369" y="221742"/>
                </a:cubicBezTo>
                <a:cubicBezTo>
                  <a:pt x="1616380" y="209747"/>
                  <a:pt x="1454103" y="338159"/>
                  <a:pt x="1407536" y="336042"/>
                </a:cubicBezTo>
                <a:cubicBezTo>
                  <a:pt x="1360969" y="333925"/>
                  <a:pt x="1389897" y="261959"/>
                  <a:pt x="1360969" y="209042"/>
                </a:cubicBezTo>
                <a:cubicBezTo>
                  <a:pt x="1332041" y="156125"/>
                  <a:pt x="1272775" y="41120"/>
                  <a:pt x="1233969" y="18542"/>
                </a:cubicBezTo>
                <a:cubicBezTo>
                  <a:pt x="1195164" y="-4036"/>
                  <a:pt x="1150008" y="76397"/>
                  <a:pt x="1128136" y="73575"/>
                </a:cubicBezTo>
                <a:cubicBezTo>
                  <a:pt x="1106264" y="70753"/>
                  <a:pt x="1124608" y="-12502"/>
                  <a:pt x="1102736" y="1609"/>
                </a:cubicBezTo>
                <a:cubicBezTo>
                  <a:pt x="1080864" y="15720"/>
                  <a:pt x="1042763" y="130020"/>
                  <a:pt x="996902" y="158242"/>
                </a:cubicBezTo>
                <a:cubicBezTo>
                  <a:pt x="951041" y="186464"/>
                  <a:pt x="874136" y="168825"/>
                  <a:pt x="827569" y="170942"/>
                </a:cubicBezTo>
                <a:cubicBezTo>
                  <a:pt x="781002" y="173059"/>
                  <a:pt x="740785" y="173764"/>
                  <a:pt x="717502" y="170942"/>
                </a:cubicBezTo>
                <a:cubicBezTo>
                  <a:pt x="694219" y="168120"/>
                  <a:pt x="706213" y="158948"/>
                  <a:pt x="687869" y="154009"/>
                </a:cubicBezTo>
                <a:cubicBezTo>
                  <a:pt x="669525" y="149070"/>
                  <a:pt x="635658" y="137781"/>
                  <a:pt x="607436" y="141309"/>
                </a:cubicBezTo>
                <a:cubicBezTo>
                  <a:pt x="579214" y="144837"/>
                  <a:pt x="613786" y="161064"/>
                  <a:pt x="518536" y="175175"/>
                </a:cubicBezTo>
                <a:cubicBezTo>
                  <a:pt x="423286" y="189286"/>
                  <a:pt x="111430" y="185758"/>
                  <a:pt x="35936" y="225975"/>
                </a:cubicBezTo>
                <a:cubicBezTo>
                  <a:pt x="-39558" y="266192"/>
                  <a:pt x="20413" y="377669"/>
                  <a:pt x="65569" y="416475"/>
                </a:cubicBezTo>
                <a:cubicBezTo>
                  <a:pt x="110725" y="455281"/>
                  <a:pt x="225730" y="431998"/>
                  <a:pt x="306869" y="458809"/>
                </a:cubicBezTo>
                <a:cubicBezTo>
                  <a:pt x="388008" y="485620"/>
                  <a:pt x="443041" y="563231"/>
                  <a:pt x="543936" y="5985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B01617D6-22BA-416C-8688-61B4F9A94A2A}"/>
              </a:ext>
            </a:extLst>
          </p:cNvPr>
          <p:cNvSpPr/>
          <p:nvPr/>
        </p:nvSpPr>
        <p:spPr>
          <a:xfrm>
            <a:off x="4155811" y="6296901"/>
            <a:ext cx="791802" cy="576603"/>
          </a:xfrm>
          <a:custGeom>
            <a:avLst/>
            <a:gdLst>
              <a:gd name="connsiteX0" fmla="*/ 784489 w 791802"/>
              <a:gd name="connsiteY0" fmla="*/ 61566 h 576603"/>
              <a:gd name="connsiteX1" fmla="*/ 407722 w 791802"/>
              <a:gd name="connsiteY1" fmla="*/ 190682 h 576603"/>
              <a:gd name="connsiteX2" fmla="*/ 333639 w 791802"/>
              <a:gd name="connsiteY2" fmla="*/ 472199 h 576603"/>
              <a:gd name="connsiteX3" fmla="*/ 5556 w 791802"/>
              <a:gd name="connsiteY3" fmla="*/ 575916 h 576603"/>
              <a:gd name="connsiteX4" fmla="*/ 134672 w 791802"/>
              <a:gd name="connsiteY4" fmla="*/ 503949 h 576603"/>
              <a:gd name="connsiteX5" fmla="*/ 232039 w 791802"/>
              <a:gd name="connsiteY5" fmla="*/ 264766 h 576603"/>
              <a:gd name="connsiteX6" fmla="*/ 397139 w 791802"/>
              <a:gd name="connsiteY6" fmla="*/ 141999 h 576603"/>
              <a:gd name="connsiteX7" fmla="*/ 636322 w 791802"/>
              <a:gd name="connsiteY7" fmla="*/ 4416 h 576603"/>
              <a:gd name="connsiteX8" fmla="*/ 784489 w 791802"/>
              <a:gd name="connsiteY8" fmla="*/ 61566 h 57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802" h="576603">
                <a:moveTo>
                  <a:pt x="784489" y="61566"/>
                </a:moveTo>
                <a:cubicBezTo>
                  <a:pt x="746389" y="92610"/>
                  <a:pt x="482864" y="122243"/>
                  <a:pt x="407722" y="190682"/>
                </a:cubicBezTo>
                <a:cubicBezTo>
                  <a:pt x="332580" y="259121"/>
                  <a:pt x="400667" y="407993"/>
                  <a:pt x="333639" y="472199"/>
                </a:cubicBezTo>
                <a:cubicBezTo>
                  <a:pt x="266611" y="536405"/>
                  <a:pt x="38717" y="570624"/>
                  <a:pt x="5556" y="575916"/>
                </a:cubicBezTo>
                <a:cubicBezTo>
                  <a:pt x="-27605" y="581208"/>
                  <a:pt x="96925" y="555807"/>
                  <a:pt x="134672" y="503949"/>
                </a:cubicBezTo>
                <a:cubicBezTo>
                  <a:pt x="172419" y="452091"/>
                  <a:pt x="188295" y="325091"/>
                  <a:pt x="232039" y="264766"/>
                </a:cubicBezTo>
                <a:cubicBezTo>
                  <a:pt x="275783" y="204441"/>
                  <a:pt x="329758" y="185391"/>
                  <a:pt x="397139" y="141999"/>
                </a:cubicBezTo>
                <a:cubicBezTo>
                  <a:pt x="464519" y="98607"/>
                  <a:pt x="570000" y="23113"/>
                  <a:pt x="636322" y="4416"/>
                </a:cubicBezTo>
                <a:cubicBezTo>
                  <a:pt x="702644" y="-14281"/>
                  <a:pt x="822589" y="30522"/>
                  <a:pt x="784489" y="6156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122A4372-96EA-41C5-9A71-6A8771678599}"/>
              </a:ext>
            </a:extLst>
          </p:cNvPr>
          <p:cNvSpPr/>
          <p:nvPr/>
        </p:nvSpPr>
        <p:spPr>
          <a:xfrm>
            <a:off x="4161468" y="5976087"/>
            <a:ext cx="1444136" cy="519999"/>
          </a:xfrm>
          <a:custGeom>
            <a:avLst/>
            <a:gdLst>
              <a:gd name="connsiteX0" fmla="*/ 234849 w 1444136"/>
              <a:gd name="connsiteY0" fmla="*/ 119913 h 519999"/>
              <a:gd name="connsiteX1" fmla="*/ 359732 w 1444136"/>
              <a:gd name="connsiteY1" fmla="*/ 153780 h 519999"/>
              <a:gd name="connsiteX2" fmla="*/ 321632 w 1444136"/>
              <a:gd name="connsiteY2" fmla="*/ 280780 h 519999"/>
              <a:gd name="connsiteX3" fmla="*/ 133249 w 1444136"/>
              <a:gd name="connsiteY3" fmla="*/ 395080 h 519999"/>
              <a:gd name="connsiteX4" fmla="*/ 18949 w 1444136"/>
              <a:gd name="connsiteY4" fmla="*/ 439530 h 519999"/>
              <a:gd name="connsiteX5" fmla="*/ 8365 w 1444136"/>
              <a:gd name="connsiteY5" fmla="*/ 435296 h 519999"/>
              <a:gd name="connsiteX6" fmla="*/ 103615 w 1444136"/>
              <a:gd name="connsiteY6" fmla="*/ 515730 h 519999"/>
              <a:gd name="connsiteX7" fmla="*/ 505782 w 1444136"/>
              <a:gd name="connsiteY7" fmla="*/ 285013 h 519999"/>
              <a:gd name="connsiteX8" fmla="*/ 852915 w 1444136"/>
              <a:gd name="connsiteY8" fmla="*/ 217280 h 519999"/>
              <a:gd name="connsiteX9" fmla="*/ 994732 w 1444136"/>
              <a:gd name="connsiteY9" fmla="*/ 280780 h 519999"/>
              <a:gd name="connsiteX10" fmla="*/ 1176765 w 1444136"/>
              <a:gd name="connsiteY10" fmla="*/ 403546 h 519999"/>
              <a:gd name="connsiteX11" fmla="*/ 1439232 w 1444136"/>
              <a:gd name="connsiteY11" fmla="*/ 492446 h 519999"/>
              <a:gd name="connsiteX12" fmla="*/ 1341865 w 1444136"/>
              <a:gd name="connsiteY12" fmla="*/ 445880 h 519999"/>
              <a:gd name="connsiteX13" fmla="*/ 1265665 w 1444136"/>
              <a:gd name="connsiteY13" fmla="*/ 210930 h 519999"/>
              <a:gd name="connsiteX14" fmla="*/ 1238149 w 1444136"/>
              <a:gd name="connsiteY14" fmla="*/ 79696 h 519999"/>
              <a:gd name="connsiteX15" fmla="*/ 939699 w 1444136"/>
              <a:gd name="connsiteY15" fmla="*/ 24663 h 519999"/>
              <a:gd name="connsiteX16" fmla="*/ 512132 w 1444136"/>
              <a:gd name="connsiteY16" fmla="*/ 3496 h 519999"/>
              <a:gd name="connsiteX17" fmla="*/ 234849 w 1444136"/>
              <a:gd name="connsiteY17" fmla="*/ 119913 h 51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44136" h="519999">
                <a:moveTo>
                  <a:pt x="234849" y="119913"/>
                </a:moveTo>
                <a:cubicBezTo>
                  <a:pt x="209449" y="144960"/>
                  <a:pt x="345268" y="126969"/>
                  <a:pt x="359732" y="153780"/>
                </a:cubicBezTo>
                <a:cubicBezTo>
                  <a:pt x="374196" y="180591"/>
                  <a:pt x="359379" y="240563"/>
                  <a:pt x="321632" y="280780"/>
                </a:cubicBezTo>
                <a:cubicBezTo>
                  <a:pt x="283885" y="320997"/>
                  <a:pt x="183696" y="368622"/>
                  <a:pt x="133249" y="395080"/>
                </a:cubicBezTo>
                <a:cubicBezTo>
                  <a:pt x="82802" y="421538"/>
                  <a:pt x="39763" y="432827"/>
                  <a:pt x="18949" y="439530"/>
                </a:cubicBezTo>
                <a:cubicBezTo>
                  <a:pt x="-1865" y="446233"/>
                  <a:pt x="-5746" y="422596"/>
                  <a:pt x="8365" y="435296"/>
                </a:cubicBezTo>
                <a:cubicBezTo>
                  <a:pt x="22476" y="447996"/>
                  <a:pt x="20712" y="540777"/>
                  <a:pt x="103615" y="515730"/>
                </a:cubicBezTo>
                <a:cubicBezTo>
                  <a:pt x="186518" y="490683"/>
                  <a:pt x="380899" y="334755"/>
                  <a:pt x="505782" y="285013"/>
                </a:cubicBezTo>
                <a:cubicBezTo>
                  <a:pt x="630665" y="235271"/>
                  <a:pt x="771423" y="217986"/>
                  <a:pt x="852915" y="217280"/>
                </a:cubicBezTo>
                <a:cubicBezTo>
                  <a:pt x="934407" y="216575"/>
                  <a:pt x="940757" y="249736"/>
                  <a:pt x="994732" y="280780"/>
                </a:cubicBezTo>
                <a:cubicBezTo>
                  <a:pt x="1048707" y="311824"/>
                  <a:pt x="1102682" y="368268"/>
                  <a:pt x="1176765" y="403546"/>
                </a:cubicBezTo>
                <a:cubicBezTo>
                  <a:pt x="1250848" y="438824"/>
                  <a:pt x="1411715" y="485390"/>
                  <a:pt x="1439232" y="492446"/>
                </a:cubicBezTo>
                <a:cubicBezTo>
                  <a:pt x="1466749" y="499502"/>
                  <a:pt x="1370793" y="492799"/>
                  <a:pt x="1341865" y="445880"/>
                </a:cubicBezTo>
                <a:cubicBezTo>
                  <a:pt x="1312937" y="398961"/>
                  <a:pt x="1282951" y="271961"/>
                  <a:pt x="1265665" y="210930"/>
                </a:cubicBezTo>
                <a:cubicBezTo>
                  <a:pt x="1248379" y="149899"/>
                  <a:pt x="1292477" y="110740"/>
                  <a:pt x="1238149" y="79696"/>
                </a:cubicBezTo>
                <a:cubicBezTo>
                  <a:pt x="1183821" y="48652"/>
                  <a:pt x="1060702" y="37363"/>
                  <a:pt x="939699" y="24663"/>
                </a:cubicBezTo>
                <a:cubicBezTo>
                  <a:pt x="818696" y="11963"/>
                  <a:pt x="626432" y="-8146"/>
                  <a:pt x="512132" y="3496"/>
                </a:cubicBezTo>
                <a:cubicBezTo>
                  <a:pt x="397832" y="15138"/>
                  <a:pt x="260249" y="94866"/>
                  <a:pt x="234849" y="11991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B1EEB924-3427-4731-A505-D69E76EC8D41}"/>
              </a:ext>
            </a:extLst>
          </p:cNvPr>
          <p:cNvSpPr/>
          <p:nvPr/>
        </p:nvSpPr>
        <p:spPr>
          <a:xfrm>
            <a:off x="4174693" y="5595114"/>
            <a:ext cx="1478096" cy="518961"/>
          </a:xfrm>
          <a:custGeom>
            <a:avLst/>
            <a:gdLst>
              <a:gd name="connsiteX0" fmla="*/ 39590 w 1478096"/>
              <a:gd name="connsiteY0" fmla="*/ 507236 h 518961"/>
              <a:gd name="connsiteX1" fmla="*/ 289357 w 1478096"/>
              <a:gd name="connsiteY1" fmla="*/ 282869 h 518961"/>
              <a:gd name="connsiteX2" fmla="*/ 526424 w 1478096"/>
              <a:gd name="connsiteY2" fmla="*/ 162219 h 518961"/>
              <a:gd name="connsiteX3" fmla="*/ 748674 w 1478096"/>
              <a:gd name="connsiteY3" fmla="*/ 170686 h 518961"/>
              <a:gd name="connsiteX4" fmla="*/ 920124 w 1478096"/>
              <a:gd name="connsiteY4" fmla="*/ 164336 h 518961"/>
              <a:gd name="connsiteX5" fmla="*/ 1074640 w 1478096"/>
              <a:gd name="connsiteY5" fmla="*/ 200319 h 518961"/>
              <a:gd name="connsiteX6" fmla="*/ 1159307 w 1478096"/>
              <a:gd name="connsiteY6" fmla="*/ 263819 h 518961"/>
              <a:gd name="connsiteX7" fmla="*/ 1309590 w 1478096"/>
              <a:gd name="connsiteY7" fmla="*/ 384469 h 518961"/>
              <a:gd name="connsiteX8" fmla="*/ 1442940 w 1478096"/>
              <a:gd name="connsiteY8" fmla="*/ 515703 h 518961"/>
              <a:gd name="connsiteX9" fmla="*/ 1464107 w 1478096"/>
              <a:gd name="connsiteY9" fmla="*/ 473369 h 518961"/>
              <a:gd name="connsiteX10" fmla="*/ 1476807 w 1478096"/>
              <a:gd name="connsiteY10" fmla="*/ 409869 h 518961"/>
              <a:gd name="connsiteX11" fmla="*/ 1432357 w 1478096"/>
              <a:gd name="connsiteY11" fmla="*/ 420453 h 518961"/>
              <a:gd name="connsiteX12" fmla="*/ 1269374 w 1478096"/>
              <a:gd name="connsiteY12" fmla="*/ 221486 h 518961"/>
              <a:gd name="connsiteX13" fmla="*/ 1059824 w 1478096"/>
              <a:gd name="connsiteY13" fmla="*/ 54269 h 518961"/>
              <a:gd name="connsiteX14" fmla="*/ 894724 w 1478096"/>
              <a:gd name="connsiteY14" fmla="*/ 7703 h 518961"/>
              <a:gd name="connsiteX15" fmla="*/ 674590 w 1478096"/>
              <a:gd name="connsiteY15" fmla="*/ 26753 h 518961"/>
              <a:gd name="connsiteX16" fmla="*/ 490440 w 1478096"/>
              <a:gd name="connsiteY16" fmla="*/ 3469 h 518961"/>
              <a:gd name="connsiteX17" fmla="*/ 318990 w 1478096"/>
              <a:gd name="connsiteY17" fmla="*/ 115653 h 518961"/>
              <a:gd name="connsiteX18" fmla="*/ 147540 w 1478096"/>
              <a:gd name="connsiteY18" fmla="*/ 295569 h 518961"/>
              <a:gd name="connsiteX19" fmla="*/ 45940 w 1478096"/>
              <a:gd name="connsiteY19" fmla="*/ 392936 h 518961"/>
              <a:gd name="connsiteX20" fmla="*/ 3607 w 1478096"/>
              <a:gd name="connsiteY20" fmla="*/ 445853 h 518961"/>
              <a:gd name="connsiteX21" fmla="*/ 39590 w 1478096"/>
              <a:gd name="connsiteY21" fmla="*/ 507236 h 51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78096" h="518961">
                <a:moveTo>
                  <a:pt x="39590" y="507236"/>
                </a:moveTo>
                <a:cubicBezTo>
                  <a:pt x="87215" y="480072"/>
                  <a:pt x="208218" y="340372"/>
                  <a:pt x="289357" y="282869"/>
                </a:cubicBezTo>
                <a:cubicBezTo>
                  <a:pt x="370496" y="225366"/>
                  <a:pt x="449871" y="180916"/>
                  <a:pt x="526424" y="162219"/>
                </a:cubicBezTo>
                <a:cubicBezTo>
                  <a:pt x="602977" y="143522"/>
                  <a:pt x="683057" y="170333"/>
                  <a:pt x="748674" y="170686"/>
                </a:cubicBezTo>
                <a:cubicBezTo>
                  <a:pt x="814291" y="171039"/>
                  <a:pt x="865796" y="159397"/>
                  <a:pt x="920124" y="164336"/>
                </a:cubicBezTo>
                <a:cubicBezTo>
                  <a:pt x="974452" y="169275"/>
                  <a:pt x="1034776" y="183738"/>
                  <a:pt x="1074640" y="200319"/>
                </a:cubicBezTo>
                <a:cubicBezTo>
                  <a:pt x="1114504" y="216899"/>
                  <a:pt x="1159307" y="263819"/>
                  <a:pt x="1159307" y="263819"/>
                </a:cubicBezTo>
                <a:cubicBezTo>
                  <a:pt x="1198465" y="294511"/>
                  <a:pt x="1262318" y="342488"/>
                  <a:pt x="1309590" y="384469"/>
                </a:cubicBezTo>
                <a:cubicBezTo>
                  <a:pt x="1356862" y="426450"/>
                  <a:pt x="1417187" y="500886"/>
                  <a:pt x="1442940" y="515703"/>
                </a:cubicBezTo>
                <a:cubicBezTo>
                  <a:pt x="1468693" y="530520"/>
                  <a:pt x="1458462" y="491008"/>
                  <a:pt x="1464107" y="473369"/>
                </a:cubicBezTo>
                <a:cubicBezTo>
                  <a:pt x="1469752" y="455730"/>
                  <a:pt x="1482099" y="418688"/>
                  <a:pt x="1476807" y="409869"/>
                </a:cubicBezTo>
                <a:cubicBezTo>
                  <a:pt x="1471515" y="401050"/>
                  <a:pt x="1466929" y="451850"/>
                  <a:pt x="1432357" y="420453"/>
                </a:cubicBezTo>
                <a:cubicBezTo>
                  <a:pt x="1397785" y="389056"/>
                  <a:pt x="1331463" y="282517"/>
                  <a:pt x="1269374" y="221486"/>
                </a:cubicBezTo>
                <a:cubicBezTo>
                  <a:pt x="1207285" y="160455"/>
                  <a:pt x="1122266" y="89899"/>
                  <a:pt x="1059824" y="54269"/>
                </a:cubicBezTo>
                <a:cubicBezTo>
                  <a:pt x="997382" y="18638"/>
                  <a:pt x="958930" y="12289"/>
                  <a:pt x="894724" y="7703"/>
                </a:cubicBezTo>
                <a:cubicBezTo>
                  <a:pt x="830518" y="3117"/>
                  <a:pt x="741971" y="27459"/>
                  <a:pt x="674590" y="26753"/>
                </a:cubicBezTo>
                <a:cubicBezTo>
                  <a:pt x="607209" y="26047"/>
                  <a:pt x="549707" y="-11348"/>
                  <a:pt x="490440" y="3469"/>
                </a:cubicBezTo>
                <a:cubicBezTo>
                  <a:pt x="431173" y="18286"/>
                  <a:pt x="376140" y="66970"/>
                  <a:pt x="318990" y="115653"/>
                </a:cubicBezTo>
                <a:cubicBezTo>
                  <a:pt x="261840" y="164336"/>
                  <a:pt x="193048" y="249355"/>
                  <a:pt x="147540" y="295569"/>
                </a:cubicBezTo>
                <a:cubicBezTo>
                  <a:pt x="102032" y="341783"/>
                  <a:pt x="69929" y="367889"/>
                  <a:pt x="45940" y="392936"/>
                </a:cubicBezTo>
                <a:cubicBezTo>
                  <a:pt x="21951" y="417983"/>
                  <a:pt x="8899" y="429273"/>
                  <a:pt x="3607" y="445853"/>
                </a:cubicBezTo>
                <a:cubicBezTo>
                  <a:pt x="-1685" y="462433"/>
                  <a:pt x="-8035" y="534400"/>
                  <a:pt x="39590" y="507236"/>
                </a:cubicBezTo>
                <a:close/>
              </a:path>
            </a:pathLst>
          </a:cu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AB5CB8A9-F1DF-48E2-943E-410A95997200}"/>
              </a:ext>
            </a:extLst>
          </p:cNvPr>
          <p:cNvSpPr/>
          <p:nvPr/>
        </p:nvSpPr>
        <p:spPr>
          <a:xfrm>
            <a:off x="4480046" y="4857583"/>
            <a:ext cx="568326" cy="650738"/>
          </a:xfrm>
          <a:custGeom>
            <a:avLst/>
            <a:gdLst>
              <a:gd name="connsiteX0" fmla="*/ 326904 w 568326"/>
              <a:gd name="connsiteY0" fmla="*/ 167 h 650738"/>
              <a:gd name="connsiteX1" fmla="*/ 468721 w 568326"/>
              <a:gd name="connsiteY1" fmla="*/ 163150 h 650738"/>
              <a:gd name="connsiteX2" fmla="*/ 472954 w 568326"/>
              <a:gd name="connsiteY2" fmla="*/ 283800 h 650738"/>
              <a:gd name="connsiteX3" fmla="*/ 568204 w 568326"/>
              <a:gd name="connsiteY3" fmla="*/ 188550 h 650738"/>
              <a:gd name="connsiteX4" fmla="*/ 494121 w 568326"/>
              <a:gd name="connsiteY4" fmla="*/ 336717 h 650738"/>
              <a:gd name="connsiteX5" fmla="*/ 544921 w 568326"/>
              <a:gd name="connsiteY5" fmla="*/ 467950 h 650738"/>
              <a:gd name="connsiteX6" fmla="*/ 566087 w 568326"/>
              <a:gd name="connsiteY6" fmla="*/ 556850 h 650738"/>
              <a:gd name="connsiteX7" fmla="*/ 555504 w 568326"/>
              <a:gd name="connsiteY7" fmla="*/ 594950 h 650738"/>
              <a:gd name="connsiteX8" fmla="*/ 466604 w 568326"/>
              <a:gd name="connsiteY8" fmla="*/ 506050 h 650738"/>
              <a:gd name="connsiteX9" fmla="*/ 384054 w 568326"/>
              <a:gd name="connsiteY9" fmla="*/ 584367 h 650738"/>
              <a:gd name="connsiteX10" fmla="*/ 365004 w 568326"/>
              <a:gd name="connsiteY10" fmla="*/ 628817 h 650738"/>
              <a:gd name="connsiteX11" fmla="*/ 337487 w 568326"/>
              <a:gd name="connsiteY11" fmla="*/ 649984 h 650738"/>
              <a:gd name="connsiteX12" fmla="*/ 273987 w 568326"/>
              <a:gd name="connsiteY12" fmla="*/ 603417 h 650738"/>
              <a:gd name="connsiteX13" fmla="*/ 221071 w 568326"/>
              <a:gd name="connsiteY13" fmla="*/ 618234 h 650738"/>
              <a:gd name="connsiteX14" fmla="*/ 32687 w 568326"/>
              <a:gd name="connsiteY14" fmla="*/ 529334 h 650738"/>
              <a:gd name="connsiteX15" fmla="*/ 13637 w 568326"/>
              <a:gd name="connsiteY15" fmla="*/ 497584 h 650738"/>
              <a:gd name="connsiteX16" fmla="*/ 176621 w 568326"/>
              <a:gd name="connsiteY16" fmla="*/ 453134 h 650738"/>
              <a:gd name="connsiteX17" fmla="*/ 259171 w 568326"/>
              <a:gd name="connsiteY17" fmla="*/ 389634 h 650738"/>
              <a:gd name="connsiteX18" fmla="*/ 371354 w 568326"/>
              <a:gd name="connsiteY18" fmla="*/ 321900 h 650738"/>
              <a:gd name="connsiteX19" fmla="*/ 367121 w 568326"/>
              <a:gd name="connsiteY19" fmla="*/ 218184 h 650738"/>
              <a:gd name="connsiteX20" fmla="*/ 303621 w 568326"/>
              <a:gd name="connsiteY20" fmla="*/ 133517 h 650738"/>
              <a:gd name="connsiteX21" fmla="*/ 326904 w 568326"/>
              <a:gd name="connsiteY21" fmla="*/ 167 h 65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8326" h="650738">
                <a:moveTo>
                  <a:pt x="326904" y="167"/>
                </a:moveTo>
                <a:cubicBezTo>
                  <a:pt x="354421" y="5106"/>
                  <a:pt x="444379" y="115878"/>
                  <a:pt x="468721" y="163150"/>
                </a:cubicBezTo>
                <a:cubicBezTo>
                  <a:pt x="493063" y="210422"/>
                  <a:pt x="456374" y="279567"/>
                  <a:pt x="472954" y="283800"/>
                </a:cubicBezTo>
                <a:cubicBezTo>
                  <a:pt x="489535" y="288033"/>
                  <a:pt x="564676" y="179731"/>
                  <a:pt x="568204" y="188550"/>
                </a:cubicBezTo>
                <a:cubicBezTo>
                  <a:pt x="571732" y="197370"/>
                  <a:pt x="498002" y="290150"/>
                  <a:pt x="494121" y="336717"/>
                </a:cubicBezTo>
                <a:cubicBezTo>
                  <a:pt x="490241" y="383284"/>
                  <a:pt x="532927" y="431261"/>
                  <a:pt x="544921" y="467950"/>
                </a:cubicBezTo>
                <a:cubicBezTo>
                  <a:pt x="556915" y="504639"/>
                  <a:pt x="564323" y="535683"/>
                  <a:pt x="566087" y="556850"/>
                </a:cubicBezTo>
                <a:cubicBezTo>
                  <a:pt x="567851" y="578017"/>
                  <a:pt x="572085" y="603417"/>
                  <a:pt x="555504" y="594950"/>
                </a:cubicBezTo>
                <a:cubicBezTo>
                  <a:pt x="538924" y="586483"/>
                  <a:pt x="495179" y="507814"/>
                  <a:pt x="466604" y="506050"/>
                </a:cubicBezTo>
                <a:cubicBezTo>
                  <a:pt x="438029" y="504286"/>
                  <a:pt x="400987" y="563906"/>
                  <a:pt x="384054" y="584367"/>
                </a:cubicBezTo>
                <a:cubicBezTo>
                  <a:pt x="367121" y="604828"/>
                  <a:pt x="372765" y="617881"/>
                  <a:pt x="365004" y="628817"/>
                </a:cubicBezTo>
                <a:cubicBezTo>
                  <a:pt x="357243" y="639753"/>
                  <a:pt x="352656" y="654217"/>
                  <a:pt x="337487" y="649984"/>
                </a:cubicBezTo>
                <a:cubicBezTo>
                  <a:pt x="322318" y="645751"/>
                  <a:pt x="293390" y="608709"/>
                  <a:pt x="273987" y="603417"/>
                </a:cubicBezTo>
                <a:cubicBezTo>
                  <a:pt x="254584" y="598125"/>
                  <a:pt x="261288" y="630581"/>
                  <a:pt x="221071" y="618234"/>
                </a:cubicBezTo>
                <a:cubicBezTo>
                  <a:pt x="180854" y="605887"/>
                  <a:pt x="67259" y="549442"/>
                  <a:pt x="32687" y="529334"/>
                </a:cubicBezTo>
                <a:cubicBezTo>
                  <a:pt x="-1885" y="509226"/>
                  <a:pt x="-10352" y="510284"/>
                  <a:pt x="13637" y="497584"/>
                </a:cubicBezTo>
                <a:cubicBezTo>
                  <a:pt x="37626" y="484884"/>
                  <a:pt x="135699" y="471126"/>
                  <a:pt x="176621" y="453134"/>
                </a:cubicBezTo>
                <a:cubicBezTo>
                  <a:pt x="217543" y="435142"/>
                  <a:pt x="226716" y="411506"/>
                  <a:pt x="259171" y="389634"/>
                </a:cubicBezTo>
                <a:cubicBezTo>
                  <a:pt x="291626" y="367762"/>
                  <a:pt x="353362" y="350475"/>
                  <a:pt x="371354" y="321900"/>
                </a:cubicBezTo>
                <a:cubicBezTo>
                  <a:pt x="389346" y="293325"/>
                  <a:pt x="378410" y="249581"/>
                  <a:pt x="367121" y="218184"/>
                </a:cubicBezTo>
                <a:cubicBezTo>
                  <a:pt x="355832" y="186787"/>
                  <a:pt x="313852" y="165973"/>
                  <a:pt x="303621" y="133517"/>
                </a:cubicBezTo>
                <a:cubicBezTo>
                  <a:pt x="293390" y="101061"/>
                  <a:pt x="299387" y="-4772"/>
                  <a:pt x="326904" y="167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4EA960F3-385E-456F-8053-D96C00D9FB84}"/>
              </a:ext>
            </a:extLst>
          </p:cNvPr>
          <p:cNvSpPr/>
          <p:nvPr/>
        </p:nvSpPr>
        <p:spPr>
          <a:xfrm>
            <a:off x="4273833" y="4937783"/>
            <a:ext cx="264241" cy="349259"/>
          </a:xfrm>
          <a:custGeom>
            <a:avLst/>
            <a:gdLst>
              <a:gd name="connsiteX0" fmla="*/ 263242 w 264241"/>
              <a:gd name="connsiteY0" fmla="*/ 2517 h 349259"/>
              <a:gd name="connsiteX1" fmla="*/ 169580 w 264241"/>
              <a:gd name="connsiteY1" fmla="*/ 224767 h 349259"/>
              <a:gd name="connsiteX2" fmla="*/ 167992 w 264241"/>
              <a:gd name="connsiteY2" fmla="*/ 339067 h 349259"/>
              <a:gd name="connsiteX3" fmla="*/ 121955 w 264241"/>
              <a:gd name="connsiteY3" fmla="*/ 308905 h 349259"/>
              <a:gd name="connsiteX4" fmla="*/ 14005 w 264241"/>
              <a:gd name="connsiteY4" fmla="*/ 348592 h 349259"/>
              <a:gd name="connsiteX5" fmla="*/ 10830 w 264241"/>
              <a:gd name="connsiteY5" fmla="*/ 269217 h 349259"/>
              <a:gd name="connsiteX6" fmla="*/ 101317 w 264241"/>
              <a:gd name="connsiteY6" fmla="*/ 113642 h 349259"/>
              <a:gd name="connsiteX7" fmla="*/ 263242 w 264241"/>
              <a:gd name="connsiteY7" fmla="*/ 2517 h 34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241" h="349259">
                <a:moveTo>
                  <a:pt x="263242" y="2517"/>
                </a:moveTo>
                <a:cubicBezTo>
                  <a:pt x="274619" y="21038"/>
                  <a:pt x="185455" y="168675"/>
                  <a:pt x="169580" y="224767"/>
                </a:cubicBezTo>
                <a:cubicBezTo>
                  <a:pt x="153705" y="280859"/>
                  <a:pt x="175929" y="325044"/>
                  <a:pt x="167992" y="339067"/>
                </a:cubicBezTo>
                <a:cubicBezTo>
                  <a:pt x="160055" y="353090"/>
                  <a:pt x="147619" y="307318"/>
                  <a:pt x="121955" y="308905"/>
                </a:cubicBezTo>
                <a:cubicBezTo>
                  <a:pt x="96290" y="310493"/>
                  <a:pt x="32526" y="355207"/>
                  <a:pt x="14005" y="348592"/>
                </a:cubicBezTo>
                <a:cubicBezTo>
                  <a:pt x="-4516" y="341977"/>
                  <a:pt x="-3722" y="308375"/>
                  <a:pt x="10830" y="269217"/>
                </a:cubicBezTo>
                <a:cubicBezTo>
                  <a:pt x="25382" y="230059"/>
                  <a:pt x="60836" y="154917"/>
                  <a:pt x="101317" y="113642"/>
                </a:cubicBezTo>
                <a:cubicBezTo>
                  <a:pt x="141798" y="72367"/>
                  <a:pt x="251865" y="-16004"/>
                  <a:pt x="263242" y="251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C62C32D6-8551-4E63-BBA7-FCD7DBE0502B}"/>
              </a:ext>
            </a:extLst>
          </p:cNvPr>
          <p:cNvSpPr/>
          <p:nvPr/>
        </p:nvSpPr>
        <p:spPr>
          <a:xfrm>
            <a:off x="5270230" y="4870536"/>
            <a:ext cx="220025" cy="422400"/>
          </a:xfrm>
          <a:custGeom>
            <a:avLst/>
            <a:gdLst>
              <a:gd name="connsiteX0" fmla="*/ 270 w 220025"/>
              <a:gd name="connsiteY0" fmla="*/ 4677 h 422400"/>
              <a:gd name="connsiteX1" fmla="*/ 119333 w 220025"/>
              <a:gd name="connsiteY1" fmla="*/ 104689 h 422400"/>
              <a:gd name="connsiteX2" fmla="*/ 211408 w 220025"/>
              <a:gd name="connsiteY2" fmla="*/ 409489 h 422400"/>
              <a:gd name="connsiteX3" fmla="*/ 211408 w 220025"/>
              <a:gd name="connsiteY3" fmla="*/ 363452 h 422400"/>
              <a:gd name="connsiteX4" fmla="*/ 170133 w 220025"/>
              <a:gd name="connsiteY4" fmla="*/ 341227 h 422400"/>
              <a:gd name="connsiteX5" fmla="*/ 125683 w 220025"/>
              <a:gd name="connsiteY5" fmla="*/ 330114 h 422400"/>
              <a:gd name="connsiteX6" fmla="*/ 154258 w 220025"/>
              <a:gd name="connsiteY6" fmla="*/ 231689 h 422400"/>
              <a:gd name="connsiteX7" fmla="*/ 270 w 220025"/>
              <a:gd name="connsiteY7" fmla="*/ 4677 h 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025" h="422400">
                <a:moveTo>
                  <a:pt x="270" y="4677"/>
                </a:moveTo>
                <a:cubicBezTo>
                  <a:pt x="-5551" y="-16490"/>
                  <a:pt x="84143" y="37220"/>
                  <a:pt x="119333" y="104689"/>
                </a:cubicBezTo>
                <a:cubicBezTo>
                  <a:pt x="154523" y="172158"/>
                  <a:pt x="196062" y="366362"/>
                  <a:pt x="211408" y="409489"/>
                </a:cubicBezTo>
                <a:cubicBezTo>
                  <a:pt x="226754" y="452616"/>
                  <a:pt x="218287" y="374829"/>
                  <a:pt x="211408" y="363452"/>
                </a:cubicBezTo>
                <a:cubicBezTo>
                  <a:pt x="204529" y="352075"/>
                  <a:pt x="184421" y="346783"/>
                  <a:pt x="170133" y="341227"/>
                </a:cubicBezTo>
                <a:cubicBezTo>
                  <a:pt x="155845" y="335671"/>
                  <a:pt x="128329" y="348370"/>
                  <a:pt x="125683" y="330114"/>
                </a:cubicBezTo>
                <a:cubicBezTo>
                  <a:pt x="123037" y="311858"/>
                  <a:pt x="171191" y="284606"/>
                  <a:pt x="154258" y="231689"/>
                </a:cubicBezTo>
                <a:cubicBezTo>
                  <a:pt x="137325" y="178772"/>
                  <a:pt x="6091" y="25844"/>
                  <a:pt x="270" y="467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B20FD242-D194-4A6F-A551-86887FB8E90B}"/>
              </a:ext>
            </a:extLst>
          </p:cNvPr>
          <p:cNvSpPr/>
          <p:nvPr/>
        </p:nvSpPr>
        <p:spPr>
          <a:xfrm>
            <a:off x="3606418" y="5048731"/>
            <a:ext cx="394527" cy="1005174"/>
          </a:xfrm>
          <a:custGeom>
            <a:avLst/>
            <a:gdLst>
              <a:gd name="connsiteX0" fmla="*/ 382 w 394527"/>
              <a:gd name="connsiteY0" fmla="*/ 141336 h 1005174"/>
              <a:gd name="connsiteX1" fmla="*/ 118915 w 394527"/>
              <a:gd name="connsiteY1" fmla="*/ 289502 h 1005174"/>
              <a:gd name="connsiteX2" fmla="*/ 199349 w 394527"/>
              <a:gd name="connsiteY2" fmla="*/ 607002 h 1005174"/>
              <a:gd name="connsiteX3" fmla="*/ 178182 w 394527"/>
              <a:gd name="connsiteY3" fmla="*/ 822902 h 1005174"/>
              <a:gd name="connsiteX4" fmla="*/ 207815 w 394527"/>
              <a:gd name="connsiteY4" fmla="*/ 1004936 h 1005174"/>
              <a:gd name="connsiteX5" fmla="*/ 292482 w 394527"/>
              <a:gd name="connsiteY5" fmla="*/ 784802 h 1005174"/>
              <a:gd name="connsiteX6" fmla="*/ 394082 w 394527"/>
              <a:gd name="connsiteY6" fmla="*/ 319136 h 1005174"/>
              <a:gd name="connsiteX7" fmla="*/ 326349 w 394527"/>
              <a:gd name="connsiteY7" fmla="*/ 10102 h 1005174"/>
              <a:gd name="connsiteX8" fmla="*/ 250149 w 394527"/>
              <a:gd name="connsiteY8" fmla="*/ 82069 h 1005174"/>
              <a:gd name="connsiteX9" fmla="*/ 161249 w 394527"/>
              <a:gd name="connsiteY9" fmla="*/ 154036 h 1005174"/>
              <a:gd name="connsiteX10" fmla="*/ 382 w 394527"/>
              <a:gd name="connsiteY10" fmla="*/ 141336 h 100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527" h="1005174">
                <a:moveTo>
                  <a:pt x="382" y="141336"/>
                </a:moveTo>
                <a:cubicBezTo>
                  <a:pt x="-6674" y="163914"/>
                  <a:pt x="85754" y="211891"/>
                  <a:pt x="118915" y="289502"/>
                </a:cubicBezTo>
                <a:cubicBezTo>
                  <a:pt x="152076" y="367113"/>
                  <a:pt x="189471" y="518102"/>
                  <a:pt x="199349" y="607002"/>
                </a:cubicBezTo>
                <a:cubicBezTo>
                  <a:pt x="209227" y="695902"/>
                  <a:pt x="176771" y="756580"/>
                  <a:pt x="178182" y="822902"/>
                </a:cubicBezTo>
                <a:cubicBezTo>
                  <a:pt x="179593" y="889224"/>
                  <a:pt x="188765" y="1011286"/>
                  <a:pt x="207815" y="1004936"/>
                </a:cubicBezTo>
                <a:cubicBezTo>
                  <a:pt x="226865" y="998586"/>
                  <a:pt x="261438" y="899102"/>
                  <a:pt x="292482" y="784802"/>
                </a:cubicBezTo>
                <a:cubicBezTo>
                  <a:pt x="323527" y="670502"/>
                  <a:pt x="388438" y="448253"/>
                  <a:pt x="394082" y="319136"/>
                </a:cubicBezTo>
                <a:cubicBezTo>
                  <a:pt x="399726" y="190019"/>
                  <a:pt x="350338" y="49613"/>
                  <a:pt x="326349" y="10102"/>
                </a:cubicBezTo>
                <a:cubicBezTo>
                  <a:pt x="302360" y="-29409"/>
                  <a:pt x="277666" y="58080"/>
                  <a:pt x="250149" y="82069"/>
                </a:cubicBezTo>
                <a:cubicBezTo>
                  <a:pt x="222632" y="106058"/>
                  <a:pt x="196527" y="144158"/>
                  <a:pt x="161249" y="154036"/>
                </a:cubicBezTo>
                <a:cubicBezTo>
                  <a:pt x="125971" y="163914"/>
                  <a:pt x="7438" y="118758"/>
                  <a:pt x="382" y="14133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5F78A87A-1047-49CF-90F6-6F499EC8F7FB}"/>
              </a:ext>
            </a:extLst>
          </p:cNvPr>
          <p:cNvSpPr/>
          <p:nvPr/>
        </p:nvSpPr>
        <p:spPr>
          <a:xfrm>
            <a:off x="3959221" y="3768724"/>
            <a:ext cx="881454" cy="969331"/>
          </a:xfrm>
          <a:custGeom>
            <a:avLst/>
            <a:gdLst>
              <a:gd name="connsiteX0" fmla="*/ 866779 w 881454"/>
              <a:gd name="connsiteY0" fmla="*/ 1 h 969331"/>
              <a:gd name="connsiteX1" fmla="*/ 879479 w 881454"/>
              <a:gd name="connsiteY1" fmla="*/ 241301 h 969331"/>
              <a:gd name="connsiteX2" fmla="*/ 838204 w 881454"/>
              <a:gd name="connsiteY2" fmla="*/ 358776 h 969331"/>
              <a:gd name="connsiteX3" fmla="*/ 784229 w 881454"/>
              <a:gd name="connsiteY3" fmla="*/ 447676 h 969331"/>
              <a:gd name="connsiteX4" fmla="*/ 796929 w 881454"/>
              <a:gd name="connsiteY4" fmla="*/ 450851 h 969331"/>
              <a:gd name="connsiteX5" fmla="*/ 781054 w 881454"/>
              <a:gd name="connsiteY5" fmla="*/ 561976 h 969331"/>
              <a:gd name="connsiteX6" fmla="*/ 781054 w 881454"/>
              <a:gd name="connsiteY6" fmla="*/ 638176 h 969331"/>
              <a:gd name="connsiteX7" fmla="*/ 641354 w 881454"/>
              <a:gd name="connsiteY7" fmla="*/ 682626 h 969331"/>
              <a:gd name="connsiteX8" fmla="*/ 593729 w 881454"/>
              <a:gd name="connsiteY8" fmla="*/ 806451 h 969331"/>
              <a:gd name="connsiteX9" fmla="*/ 428629 w 881454"/>
              <a:gd name="connsiteY9" fmla="*/ 914401 h 969331"/>
              <a:gd name="connsiteX10" fmla="*/ 298454 w 881454"/>
              <a:gd name="connsiteY10" fmla="*/ 968376 h 969331"/>
              <a:gd name="connsiteX11" fmla="*/ 4 w 881454"/>
              <a:gd name="connsiteY11" fmla="*/ 946151 h 969331"/>
              <a:gd name="connsiteX12" fmla="*/ 292104 w 881454"/>
              <a:gd name="connsiteY12" fmla="*/ 911226 h 969331"/>
              <a:gd name="connsiteX13" fmla="*/ 574679 w 881454"/>
              <a:gd name="connsiteY13" fmla="*/ 720726 h 969331"/>
              <a:gd name="connsiteX14" fmla="*/ 571504 w 881454"/>
              <a:gd name="connsiteY14" fmla="*/ 641351 h 969331"/>
              <a:gd name="connsiteX15" fmla="*/ 565154 w 881454"/>
              <a:gd name="connsiteY15" fmla="*/ 577851 h 969331"/>
              <a:gd name="connsiteX16" fmla="*/ 663579 w 881454"/>
              <a:gd name="connsiteY16" fmla="*/ 517526 h 969331"/>
              <a:gd name="connsiteX17" fmla="*/ 755654 w 881454"/>
              <a:gd name="connsiteY17" fmla="*/ 447676 h 969331"/>
              <a:gd name="connsiteX18" fmla="*/ 774704 w 881454"/>
              <a:gd name="connsiteY18" fmla="*/ 339726 h 969331"/>
              <a:gd name="connsiteX19" fmla="*/ 796929 w 881454"/>
              <a:gd name="connsiteY19" fmla="*/ 238126 h 969331"/>
              <a:gd name="connsiteX20" fmla="*/ 866779 w 881454"/>
              <a:gd name="connsiteY20" fmla="*/ 1 h 96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1454" h="969331">
                <a:moveTo>
                  <a:pt x="866779" y="1"/>
                </a:moveTo>
                <a:cubicBezTo>
                  <a:pt x="880537" y="530"/>
                  <a:pt x="884242" y="181505"/>
                  <a:pt x="879479" y="241301"/>
                </a:cubicBezTo>
                <a:cubicBezTo>
                  <a:pt x="874716" y="301097"/>
                  <a:pt x="854079" y="324380"/>
                  <a:pt x="838204" y="358776"/>
                </a:cubicBezTo>
                <a:cubicBezTo>
                  <a:pt x="822329" y="393172"/>
                  <a:pt x="791108" y="432330"/>
                  <a:pt x="784229" y="447676"/>
                </a:cubicBezTo>
                <a:cubicBezTo>
                  <a:pt x="777350" y="463022"/>
                  <a:pt x="797458" y="431801"/>
                  <a:pt x="796929" y="450851"/>
                </a:cubicBezTo>
                <a:cubicBezTo>
                  <a:pt x="796400" y="469901"/>
                  <a:pt x="783700" y="530755"/>
                  <a:pt x="781054" y="561976"/>
                </a:cubicBezTo>
                <a:cubicBezTo>
                  <a:pt x="778408" y="593197"/>
                  <a:pt x="804337" y="618068"/>
                  <a:pt x="781054" y="638176"/>
                </a:cubicBezTo>
                <a:cubicBezTo>
                  <a:pt x="757771" y="658284"/>
                  <a:pt x="672575" y="654580"/>
                  <a:pt x="641354" y="682626"/>
                </a:cubicBezTo>
                <a:cubicBezTo>
                  <a:pt x="610133" y="710672"/>
                  <a:pt x="629183" y="767822"/>
                  <a:pt x="593729" y="806451"/>
                </a:cubicBezTo>
                <a:cubicBezTo>
                  <a:pt x="558275" y="845080"/>
                  <a:pt x="477841" y="887414"/>
                  <a:pt x="428629" y="914401"/>
                </a:cubicBezTo>
                <a:cubicBezTo>
                  <a:pt x="379417" y="941388"/>
                  <a:pt x="369891" y="963084"/>
                  <a:pt x="298454" y="968376"/>
                </a:cubicBezTo>
                <a:cubicBezTo>
                  <a:pt x="227017" y="973668"/>
                  <a:pt x="1062" y="955676"/>
                  <a:pt x="4" y="946151"/>
                </a:cubicBezTo>
                <a:cubicBezTo>
                  <a:pt x="-1054" y="936626"/>
                  <a:pt x="196325" y="948797"/>
                  <a:pt x="292104" y="911226"/>
                </a:cubicBezTo>
                <a:cubicBezTo>
                  <a:pt x="387883" y="873655"/>
                  <a:pt x="528112" y="765705"/>
                  <a:pt x="574679" y="720726"/>
                </a:cubicBezTo>
                <a:cubicBezTo>
                  <a:pt x="621246" y="675747"/>
                  <a:pt x="573092" y="665164"/>
                  <a:pt x="571504" y="641351"/>
                </a:cubicBezTo>
                <a:cubicBezTo>
                  <a:pt x="569916" y="617538"/>
                  <a:pt x="549808" y="598488"/>
                  <a:pt x="565154" y="577851"/>
                </a:cubicBezTo>
                <a:cubicBezTo>
                  <a:pt x="580500" y="557214"/>
                  <a:pt x="631829" y="539222"/>
                  <a:pt x="663579" y="517526"/>
                </a:cubicBezTo>
                <a:cubicBezTo>
                  <a:pt x="695329" y="495830"/>
                  <a:pt x="737133" y="477309"/>
                  <a:pt x="755654" y="447676"/>
                </a:cubicBezTo>
                <a:cubicBezTo>
                  <a:pt x="774175" y="418043"/>
                  <a:pt x="767825" y="374651"/>
                  <a:pt x="774704" y="339726"/>
                </a:cubicBezTo>
                <a:cubicBezTo>
                  <a:pt x="781583" y="304801"/>
                  <a:pt x="786346" y="297393"/>
                  <a:pt x="796929" y="238126"/>
                </a:cubicBezTo>
                <a:cubicBezTo>
                  <a:pt x="807512" y="178859"/>
                  <a:pt x="853021" y="-528"/>
                  <a:pt x="866779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3FBDD7AE-B5CF-4245-848F-66D3939FC02A}"/>
              </a:ext>
            </a:extLst>
          </p:cNvPr>
          <p:cNvSpPr/>
          <p:nvPr/>
        </p:nvSpPr>
        <p:spPr>
          <a:xfrm>
            <a:off x="3464737" y="3367231"/>
            <a:ext cx="501659" cy="666061"/>
          </a:xfrm>
          <a:custGeom>
            <a:avLst/>
            <a:gdLst>
              <a:gd name="connsiteX0" fmla="*/ 211913 w 501659"/>
              <a:gd name="connsiteY0" fmla="*/ 85052 h 666061"/>
              <a:gd name="connsiteX1" fmla="*/ 266946 w 501659"/>
              <a:gd name="connsiteY1" fmla="*/ 239569 h 666061"/>
              <a:gd name="connsiteX2" fmla="*/ 277530 w 501659"/>
              <a:gd name="connsiteY2" fmla="*/ 233219 h 666061"/>
              <a:gd name="connsiteX3" fmla="*/ 429930 w 501659"/>
              <a:gd name="connsiteY3" fmla="*/ 157019 h 666061"/>
              <a:gd name="connsiteX4" fmla="*/ 393946 w 501659"/>
              <a:gd name="connsiteY4" fmla="*/ 248036 h 666061"/>
              <a:gd name="connsiteX5" fmla="*/ 425696 w 501659"/>
              <a:gd name="connsiteY5" fmla="*/ 385619 h 666061"/>
              <a:gd name="connsiteX6" fmla="*/ 495546 w 501659"/>
              <a:gd name="connsiteY6" fmla="*/ 495686 h 666061"/>
              <a:gd name="connsiteX7" fmla="*/ 487080 w 501659"/>
              <a:gd name="connsiteY7" fmla="*/ 565536 h 666061"/>
              <a:gd name="connsiteX8" fmla="*/ 398180 w 501659"/>
              <a:gd name="connsiteY8" fmla="*/ 400436 h 666061"/>
              <a:gd name="connsiteX9" fmla="*/ 321980 w 501659"/>
              <a:gd name="connsiteY9" fmla="*/ 305186 h 666061"/>
              <a:gd name="connsiteX10" fmla="*/ 243663 w 501659"/>
              <a:gd name="connsiteY10" fmla="*/ 387736 h 666061"/>
              <a:gd name="connsiteX11" fmla="*/ 139946 w 501659"/>
              <a:gd name="connsiteY11" fmla="*/ 550719 h 666061"/>
              <a:gd name="connsiteX12" fmla="*/ 246 w 501659"/>
              <a:gd name="connsiteY12" fmla="*/ 662902 h 666061"/>
              <a:gd name="connsiteX13" fmla="*/ 175930 w 501659"/>
              <a:gd name="connsiteY13" fmla="*/ 425836 h 666061"/>
              <a:gd name="connsiteX14" fmla="*/ 169580 w 501659"/>
              <a:gd name="connsiteY14" fmla="*/ 205702 h 666061"/>
              <a:gd name="connsiteX15" fmla="*/ 129363 w 501659"/>
              <a:gd name="connsiteY15" fmla="*/ 108336 h 666061"/>
              <a:gd name="connsiteX16" fmla="*/ 182280 w 501659"/>
              <a:gd name="connsiteY16" fmla="*/ 386 h 666061"/>
              <a:gd name="connsiteX17" fmla="*/ 211913 w 501659"/>
              <a:gd name="connsiteY17" fmla="*/ 85052 h 66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1659" h="666061">
                <a:moveTo>
                  <a:pt x="211913" y="85052"/>
                </a:moveTo>
                <a:cubicBezTo>
                  <a:pt x="226024" y="124916"/>
                  <a:pt x="256010" y="214875"/>
                  <a:pt x="266946" y="239569"/>
                </a:cubicBezTo>
                <a:cubicBezTo>
                  <a:pt x="277882" y="264263"/>
                  <a:pt x="277530" y="233219"/>
                  <a:pt x="277530" y="233219"/>
                </a:cubicBezTo>
                <a:cubicBezTo>
                  <a:pt x="304694" y="219461"/>
                  <a:pt x="410527" y="154550"/>
                  <a:pt x="429930" y="157019"/>
                </a:cubicBezTo>
                <a:cubicBezTo>
                  <a:pt x="449333" y="159488"/>
                  <a:pt x="394652" y="209936"/>
                  <a:pt x="393946" y="248036"/>
                </a:cubicBezTo>
                <a:cubicBezTo>
                  <a:pt x="393240" y="286136"/>
                  <a:pt x="408763" y="344344"/>
                  <a:pt x="425696" y="385619"/>
                </a:cubicBezTo>
                <a:cubicBezTo>
                  <a:pt x="442629" y="426894"/>
                  <a:pt x="485315" y="465700"/>
                  <a:pt x="495546" y="495686"/>
                </a:cubicBezTo>
                <a:cubicBezTo>
                  <a:pt x="505777" y="525672"/>
                  <a:pt x="503308" y="581411"/>
                  <a:pt x="487080" y="565536"/>
                </a:cubicBezTo>
                <a:cubicBezTo>
                  <a:pt x="470852" y="549661"/>
                  <a:pt x="425697" y="443828"/>
                  <a:pt x="398180" y="400436"/>
                </a:cubicBezTo>
                <a:cubicBezTo>
                  <a:pt x="370663" y="357044"/>
                  <a:pt x="347733" y="307303"/>
                  <a:pt x="321980" y="305186"/>
                </a:cubicBezTo>
                <a:cubicBezTo>
                  <a:pt x="296227" y="303069"/>
                  <a:pt x="274002" y="346814"/>
                  <a:pt x="243663" y="387736"/>
                </a:cubicBezTo>
                <a:cubicBezTo>
                  <a:pt x="213324" y="428658"/>
                  <a:pt x="180515" y="504858"/>
                  <a:pt x="139946" y="550719"/>
                </a:cubicBezTo>
                <a:cubicBezTo>
                  <a:pt x="99377" y="596580"/>
                  <a:pt x="-5751" y="683716"/>
                  <a:pt x="246" y="662902"/>
                </a:cubicBezTo>
                <a:cubicBezTo>
                  <a:pt x="6243" y="642088"/>
                  <a:pt x="147708" y="502036"/>
                  <a:pt x="175930" y="425836"/>
                </a:cubicBezTo>
                <a:cubicBezTo>
                  <a:pt x="204152" y="349636"/>
                  <a:pt x="177341" y="258618"/>
                  <a:pt x="169580" y="205702"/>
                </a:cubicBezTo>
                <a:cubicBezTo>
                  <a:pt x="161819" y="152786"/>
                  <a:pt x="127246" y="142555"/>
                  <a:pt x="129363" y="108336"/>
                </a:cubicBezTo>
                <a:cubicBezTo>
                  <a:pt x="131480" y="74117"/>
                  <a:pt x="169580" y="5678"/>
                  <a:pt x="182280" y="386"/>
                </a:cubicBezTo>
                <a:cubicBezTo>
                  <a:pt x="194980" y="-4906"/>
                  <a:pt x="197802" y="45188"/>
                  <a:pt x="211913" y="8505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ECB72493-817B-43AC-BD42-0D52DEAE91BC}"/>
              </a:ext>
            </a:extLst>
          </p:cNvPr>
          <p:cNvSpPr/>
          <p:nvPr/>
        </p:nvSpPr>
        <p:spPr>
          <a:xfrm>
            <a:off x="4056264" y="3499207"/>
            <a:ext cx="169710" cy="270707"/>
          </a:xfrm>
          <a:custGeom>
            <a:avLst/>
            <a:gdLst>
              <a:gd name="connsiteX0" fmla="*/ 82349 w 169710"/>
              <a:gd name="connsiteY0" fmla="*/ 4406 h 270707"/>
              <a:gd name="connsiteX1" fmla="*/ 90286 w 169710"/>
              <a:gd name="connsiteY1" fmla="*/ 152043 h 270707"/>
              <a:gd name="connsiteX2" fmla="*/ 169661 w 169710"/>
              <a:gd name="connsiteY2" fmla="*/ 269518 h 270707"/>
              <a:gd name="connsiteX3" fmla="*/ 77586 w 169710"/>
              <a:gd name="connsiteY3" fmla="*/ 207606 h 270707"/>
              <a:gd name="connsiteX4" fmla="*/ 4561 w 169710"/>
              <a:gd name="connsiteY4" fmla="*/ 125056 h 270707"/>
              <a:gd name="connsiteX5" fmla="*/ 14086 w 169710"/>
              <a:gd name="connsiteY5" fmla="*/ 47268 h 270707"/>
              <a:gd name="connsiteX6" fmla="*/ 82349 w 169710"/>
              <a:gd name="connsiteY6" fmla="*/ 4406 h 27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710" h="270707">
                <a:moveTo>
                  <a:pt x="82349" y="4406"/>
                </a:moveTo>
                <a:cubicBezTo>
                  <a:pt x="95049" y="21869"/>
                  <a:pt x="75734" y="107858"/>
                  <a:pt x="90286" y="152043"/>
                </a:cubicBezTo>
                <a:cubicBezTo>
                  <a:pt x="104838" y="196228"/>
                  <a:pt x="171778" y="260258"/>
                  <a:pt x="169661" y="269518"/>
                </a:cubicBezTo>
                <a:cubicBezTo>
                  <a:pt x="167544" y="278778"/>
                  <a:pt x="105103" y="231683"/>
                  <a:pt x="77586" y="207606"/>
                </a:cubicBezTo>
                <a:cubicBezTo>
                  <a:pt x="50069" y="183529"/>
                  <a:pt x="15144" y="151779"/>
                  <a:pt x="4561" y="125056"/>
                </a:cubicBezTo>
                <a:cubicBezTo>
                  <a:pt x="-6022" y="98333"/>
                  <a:pt x="3767" y="68964"/>
                  <a:pt x="14086" y="47268"/>
                </a:cubicBezTo>
                <a:cubicBezTo>
                  <a:pt x="24405" y="25572"/>
                  <a:pt x="69649" y="-13057"/>
                  <a:pt x="82349" y="440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0D374609-6A2A-4F83-9299-1B4AA88EC1C8}"/>
              </a:ext>
            </a:extLst>
          </p:cNvPr>
          <p:cNvSpPr/>
          <p:nvPr/>
        </p:nvSpPr>
        <p:spPr>
          <a:xfrm>
            <a:off x="4181228" y="3812494"/>
            <a:ext cx="81697" cy="143804"/>
          </a:xfrm>
          <a:custGeom>
            <a:avLst/>
            <a:gdLst>
              <a:gd name="connsiteX0" fmla="*/ 74860 w 81697"/>
              <a:gd name="connsiteY0" fmla="*/ 2269 h 143804"/>
              <a:gd name="connsiteX1" fmla="*/ 78035 w 81697"/>
              <a:gd name="connsiteY1" fmla="*/ 130856 h 143804"/>
              <a:gd name="connsiteX2" fmla="*/ 70097 w 81697"/>
              <a:gd name="connsiteY2" fmla="*/ 137206 h 143804"/>
              <a:gd name="connsiteX3" fmla="*/ 22472 w 81697"/>
              <a:gd name="connsiteY3" fmla="*/ 111806 h 143804"/>
              <a:gd name="connsiteX4" fmla="*/ 1835 w 81697"/>
              <a:gd name="connsiteY4" fmla="*/ 53069 h 143804"/>
              <a:gd name="connsiteX5" fmla="*/ 74860 w 81697"/>
              <a:gd name="connsiteY5" fmla="*/ 2269 h 14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97" h="143804">
                <a:moveTo>
                  <a:pt x="74860" y="2269"/>
                </a:moveTo>
                <a:cubicBezTo>
                  <a:pt x="87560" y="15233"/>
                  <a:pt x="78829" y="108367"/>
                  <a:pt x="78035" y="130856"/>
                </a:cubicBezTo>
                <a:cubicBezTo>
                  <a:pt x="77241" y="153345"/>
                  <a:pt x="79357" y="140381"/>
                  <a:pt x="70097" y="137206"/>
                </a:cubicBezTo>
                <a:cubicBezTo>
                  <a:pt x="60837" y="134031"/>
                  <a:pt x="33849" y="125829"/>
                  <a:pt x="22472" y="111806"/>
                </a:cubicBezTo>
                <a:cubicBezTo>
                  <a:pt x="11095" y="97783"/>
                  <a:pt x="-5573" y="70796"/>
                  <a:pt x="1835" y="53069"/>
                </a:cubicBezTo>
                <a:cubicBezTo>
                  <a:pt x="9243" y="35342"/>
                  <a:pt x="62160" y="-10695"/>
                  <a:pt x="74860" y="22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42CDB333-976A-4476-A792-3B6B3A99EB4D}"/>
              </a:ext>
            </a:extLst>
          </p:cNvPr>
          <p:cNvSpPr/>
          <p:nvPr/>
        </p:nvSpPr>
        <p:spPr>
          <a:xfrm>
            <a:off x="4268204" y="3473446"/>
            <a:ext cx="210143" cy="478048"/>
          </a:xfrm>
          <a:custGeom>
            <a:avLst/>
            <a:gdLst>
              <a:gd name="connsiteX0" fmla="*/ 584 w 210143"/>
              <a:gd name="connsiteY0" fmla="*/ 4 h 478048"/>
              <a:gd name="connsiteX1" fmla="*/ 170446 w 210143"/>
              <a:gd name="connsiteY1" fmla="*/ 233367 h 478048"/>
              <a:gd name="connsiteX2" fmla="*/ 210134 w 210143"/>
              <a:gd name="connsiteY2" fmla="*/ 371479 h 478048"/>
              <a:gd name="connsiteX3" fmla="*/ 168859 w 210143"/>
              <a:gd name="connsiteY3" fmla="*/ 477842 h 478048"/>
              <a:gd name="connsiteX4" fmla="*/ 173621 w 210143"/>
              <a:gd name="connsiteY4" fmla="*/ 344492 h 478048"/>
              <a:gd name="connsiteX5" fmla="*/ 116471 w 210143"/>
              <a:gd name="connsiteY5" fmla="*/ 227017 h 478048"/>
              <a:gd name="connsiteX6" fmla="*/ 584 w 210143"/>
              <a:gd name="connsiteY6" fmla="*/ 4 h 4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43" h="478048">
                <a:moveTo>
                  <a:pt x="584" y="4"/>
                </a:moveTo>
                <a:cubicBezTo>
                  <a:pt x="9580" y="1062"/>
                  <a:pt x="135521" y="171455"/>
                  <a:pt x="170446" y="233367"/>
                </a:cubicBezTo>
                <a:cubicBezTo>
                  <a:pt x="205371" y="295280"/>
                  <a:pt x="210398" y="330733"/>
                  <a:pt x="210134" y="371479"/>
                </a:cubicBezTo>
                <a:cubicBezTo>
                  <a:pt x="209870" y="412225"/>
                  <a:pt x="174944" y="482340"/>
                  <a:pt x="168859" y="477842"/>
                </a:cubicBezTo>
                <a:cubicBezTo>
                  <a:pt x="162774" y="473344"/>
                  <a:pt x="182352" y="386296"/>
                  <a:pt x="173621" y="344492"/>
                </a:cubicBezTo>
                <a:cubicBezTo>
                  <a:pt x="164890" y="302688"/>
                  <a:pt x="143988" y="280992"/>
                  <a:pt x="116471" y="227017"/>
                </a:cubicBezTo>
                <a:cubicBezTo>
                  <a:pt x="88954" y="173042"/>
                  <a:pt x="-8412" y="-1054"/>
                  <a:pt x="584" y="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294157B1-42FB-45E1-B2DB-EF14BFCA5D13}"/>
              </a:ext>
            </a:extLst>
          </p:cNvPr>
          <p:cNvSpPr/>
          <p:nvPr/>
        </p:nvSpPr>
        <p:spPr>
          <a:xfrm>
            <a:off x="4487463" y="3211274"/>
            <a:ext cx="338593" cy="558324"/>
          </a:xfrm>
          <a:custGeom>
            <a:avLst/>
            <a:gdLst>
              <a:gd name="connsiteX0" fmla="*/ 86125 w 338593"/>
              <a:gd name="connsiteY0" fmla="*/ 1826 h 558324"/>
              <a:gd name="connsiteX1" fmla="*/ 138512 w 338593"/>
              <a:gd name="connsiteY1" fmla="*/ 192326 h 558324"/>
              <a:gd name="connsiteX2" fmla="*/ 249637 w 338593"/>
              <a:gd name="connsiteY2" fmla="*/ 371714 h 558324"/>
              <a:gd name="connsiteX3" fmla="*/ 335362 w 338593"/>
              <a:gd name="connsiteY3" fmla="*/ 497126 h 558324"/>
              <a:gd name="connsiteX4" fmla="*/ 311550 w 338593"/>
              <a:gd name="connsiteY4" fmla="*/ 555864 h 558324"/>
              <a:gd name="connsiteX5" fmla="*/ 227412 w 338593"/>
              <a:gd name="connsiteY5" fmla="*/ 419339 h 558324"/>
              <a:gd name="connsiteX6" fmla="*/ 167087 w 338593"/>
              <a:gd name="connsiteY6" fmla="*/ 352664 h 558324"/>
              <a:gd name="connsiteX7" fmla="*/ 400 w 338593"/>
              <a:gd name="connsiteY7" fmla="*/ 285989 h 558324"/>
              <a:gd name="connsiteX8" fmla="*/ 121050 w 338593"/>
              <a:gd name="connsiteY8" fmla="*/ 290751 h 558324"/>
              <a:gd name="connsiteX9" fmla="*/ 141687 w 338593"/>
              <a:gd name="connsiteY9" fmla="*/ 278051 h 558324"/>
              <a:gd name="connsiteX10" fmla="*/ 128987 w 338593"/>
              <a:gd name="connsiteY10" fmla="*/ 228839 h 558324"/>
              <a:gd name="connsiteX11" fmla="*/ 89300 w 338593"/>
              <a:gd name="connsiteY11" fmla="*/ 101839 h 558324"/>
              <a:gd name="connsiteX12" fmla="*/ 86125 w 338593"/>
              <a:gd name="connsiteY12" fmla="*/ 1826 h 5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593" h="558324">
                <a:moveTo>
                  <a:pt x="86125" y="1826"/>
                </a:moveTo>
                <a:cubicBezTo>
                  <a:pt x="94327" y="16907"/>
                  <a:pt x="111260" y="130678"/>
                  <a:pt x="138512" y="192326"/>
                </a:cubicBezTo>
                <a:cubicBezTo>
                  <a:pt x="165764" y="253974"/>
                  <a:pt x="216829" y="320914"/>
                  <a:pt x="249637" y="371714"/>
                </a:cubicBezTo>
                <a:cubicBezTo>
                  <a:pt x="282445" y="422514"/>
                  <a:pt x="325043" y="466434"/>
                  <a:pt x="335362" y="497126"/>
                </a:cubicBezTo>
                <a:cubicBezTo>
                  <a:pt x="345681" y="527818"/>
                  <a:pt x="329542" y="568828"/>
                  <a:pt x="311550" y="555864"/>
                </a:cubicBezTo>
                <a:cubicBezTo>
                  <a:pt x="293558" y="542900"/>
                  <a:pt x="251489" y="453206"/>
                  <a:pt x="227412" y="419339"/>
                </a:cubicBezTo>
                <a:cubicBezTo>
                  <a:pt x="203335" y="385472"/>
                  <a:pt x="204922" y="374889"/>
                  <a:pt x="167087" y="352664"/>
                </a:cubicBezTo>
                <a:cubicBezTo>
                  <a:pt x="129252" y="330439"/>
                  <a:pt x="8073" y="296308"/>
                  <a:pt x="400" y="285989"/>
                </a:cubicBezTo>
                <a:cubicBezTo>
                  <a:pt x="-7273" y="275670"/>
                  <a:pt x="97502" y="292074"/>
                  <a:pt x="121050" y="290751"/>
                </a:cubicBezTo>
                <a:cubicBezTo>
                  <a:pt x="144598" y="289428"/>
                  <a:pt x="140364" y="288370"/>
                  <a:pt x="141687" y="278051"/>
                </a:cubicBezTo>
                <a:cubicBezTo>
                  <a:pt x="143010" y="267732"/>
                  <a:pt x="137718" y="258208"/>
                  <a:pt x="128987" y="228839"/>
                </a:cubicBezTo>
                <a:cubicBezTo>
                  <a:pt x="120256" y="199470"/>
                  <a:pt x="95121" y="134647"/>
                  <a:pt x="89300" y="101839"/>
                </a:cubicBezTo>
                <a:cubicBezTo>
                  <a:pt x="83479" y="69031"/>
                  <a:pt x="77923" y="-13255"/>
                  <a:pt x="86125" y="1826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89C4A7E9-95C3-44AD-994B-E04A6F417D0B}"/>
              </a:ext>
            </a:extLst>
          </p:cNvPr>
          <p:cNvSpPr/>
          <p:nvPr/>
        </p:nvSpPr>
        <p:spPr>
          <a:xfrm>
            <a:off x="4386766" y="1806808"/>
            <a:ext cx="911847" cy="240633"/>
          </a:xfrm>
          <a:custGeom>
            <a:avLst/>
            <a:gdLst>
              <a:gd name="connsiteX0" fmla="*/ 911674 w 911847"/>
              <a:gd name="connsiteY0" fmla="*/ 148992 h 240633"/>
              <a:gd name="connsiteX1" fmla="*/ 718634 w 911847"/>
              <a:gd name="connsiteY1" fmla="*/ 103272 h 240633"/>
              <a:gd name="connsiteX2" fmla="*/ 601794 w 911847"/>
              <a:gd name="connsiteY2" fmla="*/ 47392 h 240633"/>
              <a:gd name="connsiteX3" fmla="*/ 474794 w 911847"/>
              <a:gd name="connsiteY3" fmla="*/ 6752 h 240633"/>
              <a:gd name="connsiteX4" fmla="*/ 789754 w 911847"/>
              <a:gd name="connsiteY4" fmla="*/ 194712 h 240633"/>
              <a:gd name="connsiteX5" fmla="*/ 830394 w 911847"/>
              <a:gd name="connsiteY5" fmla="*/ 240432 h 240633"/>
              <a:gd name="connsiteX6" fmla="*/ 804994 w 911847"/>
              <a:gd name="connsiteY6" fmla="*/ 184552 h 240633"/>
              <a:gd name="connsiteX7" fmla="*/ 556074 w 911847"/>
              <a:gd name="connsiteY7" fmla="*/ 72792 h 240633"/>
              <a:gd name="connsiteX8" fmla="*/ 413834 w 911847"/>
              <a:gd name="connsiteY8" fmla="*/ 57552 h 240633"/>
              <a:gd name="connsiteX9" fmla="*/ 449394 w 911847"/>
              <a:gd name="connsiteY9" fmla="*/ 77872 h 240633"/>
              <a:gd name="connsiteX10" fmla="*/ 347794 w 911847"/>
              <a:gd name="connsiteY10" fmla="*/ 27072 h 240633"/>
              <a:gd name="connsiteX11" fmla="*/ 251274 w 911847"/>
              <a:gd name="connsiteY11" fmla="*/ 16912 h 240633"/>
              <a:gd name="connsiteX12" fmla="*/ 241114 w 911847"/>
              <a:gd name="connsiteY12" fmla="*/ 37232 h 240633"/>
              <a:gd name="connsiteX13" fmla="*/ 2354 w 911847"/>
              <a:gd name="connsiteY13" fmla="*/ 169312 h 240633"/>
              <a:gd name="connsiteX14" fmla="*/ 124274 w 911847"/>
              <a:gd name="connsiteY14" fmla="*/ 133752 h 240633"/>
              <a:gd name="connsiteX15" fmla="*/ 210634 w 911847"/>
              <a:gd name="connsiteY15" fmla="*/ 52472 h 240633"/>
              <a:gd name="connsiteX16" fmla="*/ 444314 w 911847"/>
              <a:gd name="connsiteY16" fmla="*/ 62632 h 240633"/>
              <a:gd name="connsiteX17" fmla="*/ 561154 w 911847"/>
              <a:gd name="connsiteY17" fmla="*/ 77872 h 240633"/>
              <a:gd name="connsiteX18" fmla="*/ 683074 w 911847"/>
              <a:gd name="connsiteY18" fmla="*/ 128672 h 240633"/>
              <a:gd name="connsiteX19" fmla="*/ 911674 w 911847"/>
              <a:gd name="connsiteY19" fmla="*/ 148992 h 2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1847" h="240633">
                <a:moveTo>
                  <a:pt x="911674" y="148992"/>
                </a:moveTo>
                <a:cubicBezTo>
                  <a:pt x="917601" y="144759"/>
                  <a:pt x="770281" y="120205"/>
                  <a:pt x="718634" y="103272"/>
                </a:cubicBezTo>
                <a:cubicBezTo>
                  <a:pt x="666987" y="86339"/>
                  <a:pt x="642434" y="63479"/>
                  <a:pt x="601794" y="47392"/>
                </a:cubicBezTo>
                <a:cubicBezTo>
                  <a:pt x="561154" y="31305"/>
                  <a:pt x="443467" y="-17801"/>
                  <a:pt x="474794" y="6752"/>
                </a:cubicBezTo>
                <a:cubicBezTo>
                  <a:pt x="506121" y="31305"/>
                  <a:pt x="730487" y="155765"/>
                  <a:pt x="789754" y="194712"/>
                </a:cubicBezTo>
                <a:cubicBezTo>
                  <a:pt x="849021" y="233659"/>
                  <a:pt x="827854" y="242125"/>
                  <a:pt x="830394" y="240432"/>
                </a:cubicBezTo>
                <a:cubicBezTo>
                  <a:pt x="832934" y="238739"/>
                  <a:pt x="850714" y="212492"/>
                  <a:pt x="804994" y="184552"/>
                </a:cubicBezTo>
                <a:cubicBezTo>
                  <a:pt x="759274" y="156612"/>
                  <a:pt x="621267" y="93959"/>
                  <a:pt x="556074" y="72792"/>
                </a:cubicBezTo>
                <a:cubicBezTo>
                  <a:pt x="490881" y="51625"/>
                  <a:pt x="431614" y="56705"/>
                  <a:pt x="413834" y="57552"/>
                </a:cubicBezTo>
                <a:cubicBezTo>
                  <a:pt x="396054" y="58399"/>
                  <a:pt x="460401" y="82952"/>
                  <a:pt x="449394" y="77872"/>
                </a:cubicBezTo>
                <a:cubicBezTo>
                  <a:pt x="438387" y="72792"/>
                  <a:pt x="380814" y="37232"/>
                  <a:pt x="347794" y="27072"/>
                </a:cubicBezTo>
                <a:cubicBezTo>
                  <a:pt x="314774" y="16912"/>
                  <a:pt x="251274" y="16912"/>
                  <a:pt x="251274" y="16912"/>
                </a:cubicBezTo>
                <a:cubicBezTo>
                  <a:pt x="233494" y="18605"/>
                  <a:pt x="282601" y="11832"/>
                  <a:pt x="241114" y="37232"/>
                </a:cubicBezTo>
                <a:cubicBezTo>
                  <a:pt x="199627" y="62632"/>
                  <a:pt x="21827" y="153225"/>
                  <a:pt x="2354" y="169312"/>
                </a:cubicBezTo>
                <a:cubicBezTo>
                  <a:pt x="-17119" y="185399"/>
                  <a:pt x="89561" y="153225"/>
                  <a:pt x="124274" y="133752"/>
                </a:cubicBezTo>
                <a:cubicBezTo>
                  <a:pt x="158987" y="114279"/>
                  <a:pt x="157294" y="64325"/>
                  <a:pt x="210634" y="52472"/>
                </a:cubicBezTo>
                <a:cubicBezTo>
                  <a:pt x="263974" y="40619"/>
                  <a:pt x="385894" y="58399"/>
                  <a:pt x="444314" y="62632"/>
                </a:cubicBezTo>
                <a:cubicBezTo>
                  <a:pt x="502734" y="66865"/>
                  <a:pt x="521361" y="66865"/>
                  <a:pt x="561154" y="77872"/>
                </a:cubicBezTo>
                <a:cubicBezTo>
                  <a:pt x="600947" y="88879"/>
                  <a:pt x="620421" y="114279"/>
                  <a:pt x="683074" y="128672"/>
                </a:cubicBezTo>
                <a:cubicBezTo>
                  <a:pt x="745727" y="143065"/>
                  <a:pt x="905747" y="153225"/>
                  <a:pt x="911674" y="14899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BFDF1B46-339E-4AFE-B6CB-B64A2E6C0E1C}"/>
              </a:ext>
            </a:extLst>
          </p:cNvPr>
          <p:cNvSpPr/>
          <p:nvPr/>
        </p:nvSpPr>
        <p:spPr>
          <a:xfrm>
            <a:off x="2732739" y="3796180"/>
            <a:ext cx="470120" cy="2422614"/>
          </a:xfrm>
          <a:custGeom>
            <a:avLst/>
            <a:gdLst>
              <a:gd name="connsiteX0" fmla="*/ 467661 w 470120"/>
              <a:gd name="connsiteY0" fmla="*/ 105260 h 2422614"/>
              <a:gd name="connsiteX1" fmla="*/ 310181 w 470120"/>
              <a:gd name="connsiteY1" fmla="*/ 344020 h 2422614"/>
              <a:gd name="connsiteX2" fmla="*/ 350821 w 470120"/>
              <a:gd name="connsiteY2" fmla="*/ 333860 h 2422614"/>
              <a:gd name="connsiteX3" fmla="*/ 305101 w 470120"/>
              <a:gd name="connsiteY3" fmla="*/ 516740 h 2422614"/>
              <a:gd name="connsiteX4" fmla="*/ 264461 w 470120"/>
              <a:gd name="connsiteY4" fmla="*/ 669140 h 2422614"/>
              <a:gd name="connsiteX5" fmla="*/ 147621 w 470120"/>
              <a:gd name="connsiteY5" fmla="*/ 709780 h 2422614"/>
              <a:gd name="connsiteX6" fmla="*/ 264461 w 470120"/>
              <a:gd name="connsiteY6" fmla="*/ 775820 h 2422614"/>
              <a:gd name="connsiteX7" fmla="*/ 301 w 470120"/>
              <a:gd name="connsiteY7" fmla="*/ 806300 h 2422614"/>
              <a:gd name="connsiteX8" fmla="*/ 325421 w 470120"/>
              <a:gd name="connsiteY8" fmla="*/ 867260 h 2422614"/>
              <a:gd name="connsiteX9" fmla="*/ 208581 w 470120"/>
              <a:gd name="connsiteY9" fmla="*/ 923140 h 2422614"/>
              <a:gd name="connsiteX10" fmla="*/ 25701 w 470120"/>
              <a:gd name="connsiteY10" fmla="*/ 1055220 h 2422614"/>
              <a:gd name="connsiteX11" fmla="*/ 15541 w 470120"/>
              <a:gd name="connsiteY11" fmla="*/ 1060300 h 2422614"/>
              <a:gd name="connsiteX12" fmla="*/ 330501 w 470120"/>
              <a:gd name="connsiteY12" fmla="*/ 973940 h 2422614"/>
              <a:gd name="connsiteX13" fmla="*/ 289861 w 470120"/>
              <a:gd name="connsiteY13" fmla="*/ 1100940 h 2422614"/>
              <a:gd name="connsiteX14" fmla="*/ 310181 w 470120"/>
              <a:gd name="connsiteY14" fmla="*/ 1212700 h 2422614"/>
              <a:gd name="connsiteX15" fmla="*/ 315261 w 470120"/>
              <a:gd name="connsiteY15" fmla="*/ 1410820 h 2422614"/>
              <a:gd name="connsiteX16" fmla="*/ 244141 w 470120"/>
              <a:gd name="connsiteY16" fmla="*/ 1431140 h 2422614"/>
              <a:gd name="connsiteX17" fmla="*/ 305101 w 470120"/>
              <a:gd name="connsiteY17" fmla="*/ 1431140 h 2422614"/>
              <a:gd name="connsiteX18" fmla="*/ 310181 w 470120"/>
              <a:gd name="connsiteY18" fmla="*/ 1629260 h 2422614"/>
              <a:gd name="connsiteX19" fmla="*/ 294941 w 470120"/>
              <a:gd name="connsiteY19" fmla="*/ 1629260 h 2422614"/>
              <a:gd name="connsiteX20" fmla="*/ 249221 w 470120"/>
              <a:gd name="connsiteY20" fmla="*/ 1710540 h 2422614"/>
              <a:gd name="connsiteX21" fmla="*/ 350821 w 470120"/>
              <a:gd name="connsiteY21" fmla="*/ 1776580 h 2422614"/>
              <a:gd name="connsiteX22" fmla="*/ 350821 w 470120"/>
              <a:gd name="connsiteY22" fmla="*/ 1898500 h 2422614"/>
              <a:gd name="connsiteX23" fmla="*/ 350821 w 470120"/>
              <a:gd name="connsiteY23" fmla="*/ 1923900 h 2422614"/>
              <a:gd name="connsiteX24" fmla="*/ 401621 w 470120"/>
              <a:gd name="connsiteY24" fmla="*/ 1989940 h 2422614"/>
              <a:gd name="connsiteX25" fmla="*/ 447341 w 470120"/>
              <a:gd name="connsiteY25" fmla="*/ 2116940 h 2422614"/>
              <a:gd name="connsiteX26" fmla="*/ 437181 w 470120"/>
              <a:gd name="connsiteY26" fmla="*/ 2172820 h 2422614"/>
              <a:gd name="connsiteX27" fmla="*/ 406701 w 470120"/>
              <a:gd name="connsiteY27" fmla="*/ 2289660 h 2422614"/>
              <a:gd name="connsiteX28" fmla="*/ 467661 w 470120"/>
              <a:gd name="connsiteY28" fmla="*/ 105260 h 242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70120" h="2422614">
                <a:moveTo>
                  <a:pt x="467661" y="105260"/>
                </a:moveTo>
                <a:cubicBezTo>
                  <a:pt x="451574" y="-219013"/>
                  <a:pt x="329654" y="305920"/>
                  <a:pt x="310181" y="344020"/>
                </a:cubicBezTo>
                <a:cubicBezTo>
                  <a:pt x="290708" y="382120"/>
                  <a:pt x="351668" y="305073"/>
                  <a:pt x="350821" y="333860"/>
                </a:cubicBezTo>
                <a:cubicBezTo>
                  <a:pt x="349974" y="362647"/>
                  <a:pt x="319494" y="460860"/>
                  <a:pt x="305101" y="516740"/>
                </a:cubicBezTo>
                <a:cubicBezTo>
                  <a:pt x="290708" y="572620"/>
                  <a:pt x="290708" y="636967"/>
                  <a:pt x="264461" y="669140"/>
                </a:cubicBezTo>
                <a:cubicBezTo>
                  <a:pt x="238214" y="701313"/>
                  <a:pt x="147621" y="692000"/>
                  <a:pt x="147621" y="709780"/>
                </a:cubicBezTo>
                <a:cubicBezTo>
                  <a:pt x="147621" y="727560"/>
                  <a:pt x="289014" y="759733"/>
                  <a:pt x="264461" y="775820"/>
                </a:cubicBezTo>
                <a:cubicBezTo>
                  <a:pt x="239908" y="791907"/>
                  <a:pt x="-9859" y="791060"/>
                  <a:pt x="301" y="806300"/>
                </a:cubicBezTo>
                <a:cubicBezTo>
                  <a:pt x="10461" y="821540"/>
                  <a:pt x="290708" y="847787"/>
                  <a:pt x="325421" y="867260"/>
                </a:cubicBezTo>
                <a:cubicBezTo>
                  <a:pt x="360134" y="886733"/>
                  <a:pt x="258534" y="891813"/>
                  <a:pt x="208581" y="923140"/>
                </a:cubicBezTo>
                <a:cubicBezTo>
                  <a:pt x="158628" y="954467"/>
                  <a:pt x="25701" y="1055220"/>
                  <a:pt x="25701" y="1055220"/>
                </a:cubicBezTo>
                <a:cubicBezTo>
                  <a:pt x="-6472" y="1078080"/>
                  <a:pt x="15541" y="1060300"/>
                  <a:pt x="15541" y="1060300"/>
                </a:cubicBezTo>
                <a:cubicBezTo>
                  <a:pt x="66341" y="1046753"/>
                  <a:pt x="284781" y="967167"/>
                  <a:pt x="330501" y="973940"/>
                </a:cubicBezTo>
                <a:cubicBezTo>
                  <a:pt x="376221" y="980713"/>
                  <a:pt x="293248" y="1061147"/>
                  <a:pt x="289861" y="1100940"/>
                </a:cubicBezTo>
                <a:cubicBezTo>
                  <a:pt x="286474" y="1140733"/>
                  <a:pt x="305948" y="1161053"/>
                  <a:pt x="310181" y="1212700"/>
                </a:cubicBezTo>
                <a:cubicBezTo>
                  <a:pt x="314414" y="1264347"/>
                  <a:pt x="326268" y="1374414"/>
                  <a:pt x="315261" y="1410820"/>
                </a:cubicBezTo>
                <a:cubicBezTo>
                  <a:pt x="304254" y="1447226"/>
                  <a:pt x="245834" y="1427753"/>
                  <a:pt x="244141" y="1431140"/>
                </a:cubicBezTo>
                <a:cubicBezTo>
                  <a:pt x="242448" y="1434527"/>
                  <a:pt x="294094" y="1398120"/>
                  <a:pt x="305101" y="1431140"/>
                </a:cubicBezTo>
                <a:cubicBezTo>
                  <a:pt x="316108" y="1464160"/>
                  <a:pt x="310181" y="1629260"/>
                  <a:pt x="310181" y="1629260"/>
                </a:cubicBezTo>
                <a:cubicBezTo>
                  <a:pt x="308488" y="1662280"/>
                  <a:pt x="305101" y="1615713"/>
                  <a:pt x="294941" y="1629260"/>
                </a:cubicBezTo>
                <a:cubicBezTo>
                  <a:pt x="284781" y="1642807"/>
                  <a:pt x="239908" y="1685987"/>
                  <a:pt x="249221" y="1710540"/>
                </a:cubicBezTo>
                <a:cubicBezTo>
                  <a:pt x="258534" y="1735093"/>
                  <a:pt x="333888" y="1745253"/>
                  <a:pt x="350821" y="1776580"/>
                </a:cubicBezTo>
                <a:cubicBezTo>
                  <a:pt x="367754" y="1807907"/>
                  <a:pt x="350821" y="1898500"/>
                  <a:pt x="350821" y="1898500"/>
                </a:cubicBezTo>
                <a:cubicBezTo>
                  <a:pt x="350821" y="1923053"/>
                  <a:pt x="342354" y="1908660"/>
                  <a:pt x="350821" y="1923900"/>
                </a:cubicBezTo>
                <a:cubicBezTo>
                  <a:pt x="359288" y="1939140"/>
                  <a:pt x="385534" y="1957767"/>
                  <a:pt x="401621" y="1989940"/>
                </a:cubicBezTo>
                <a:cubicBezTo>
                  <a:pt x="417708" y="2022113"/>
                  <a:pt x="441414" y="2086460"/>
                  <a:pt x="447341" y="2116940"/>
                </a:cubicBezTo>
                <a:cubicBezTo>
                  <a:pt x="453268" y="2147420"/>
                  <a:pt x="443954" y="2144033"/>
                  <a:pt x="437181" y="2172820"/>
                </a:cubicBezTo>
                <a:cubicBezTo>
                  <a:pt x="430408" y="2201607"/>
                  <a:pt x="397388" y="2635100"/>
                  <a:pt x="406701" y="2289660"/>
                </a:cubicBezTo>
                <a:cubicBezTo>
                  <a:pt x="416014" y="1944220"/>
                  <a:pt x="483748" y="429533"/>
                  <a:pt x="467661" y="1052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36C52A45-1E39-4451-A8D7-740BD1CB9A1B}"/>
              </a:ext>
            </a:extLst>
          </p:cNvPr>
          <p:cNvSpPr/>
          <p:nvPr/>
        </p:nvSpPr>
        <p:spPr>
          <a:xfrm>
            <a:off x="3593335" y="2662237"/>
            <a:ext cx="174425" cy="458419"/>
          </a:xfrm>
          <a:custGeom>
            <a:avLst/>
            <a:gdLst>
              <a:gd name="connsiteX0" fmla="*/ 174332 w 174425"/>
              <a:gd name="connsiteY0" fmla="*/ 457730 h 458419"/>
              <a:gd name="connsiteX1" fmla="*/ 51565 w 174425"/>
              <a:gd name="connsiteY1" fmla="*/ 216430 h 458419"/>
              <a:gd name="connsiteX2" fmla="*/ 765 w 174425"/>
              <a:gd name="connsiteY2" fmla="*/ 530 h 458419"/>
              <a:gd name="connsiteX3" fmla="*/ 30398 w 174425"/>
              <a:gd name="connsiteY3" fmla="*/ 279930 h 458419"/>
              <a:gd name="connsiteX4" fmla="*/ 174332 w 174425"/>
              <a:gd name="connsiteY4" fmla="*/ 457730 h 45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425" h="458419">
                <a:moveTo>
                  <a:pt x="174332" y="457730"/>
                </a:moveTo>
                <a:cubicBezTo>
                  <a:pt x="177860" y="447147"/>
                  <a:pt x="80493" y="292630"/>
                  <a:pt x="51565" y="216430"/>
                </a:cubicBezTo>
                <a:cubicBezTo>
                  <a:pt x="22637" y="140230"/>
                  <a:pt x="4293" y="-10053"/>
                  <a:pt x="765" y="530"/>
                </a:cubicBezTo>
                <a:cubicBezTo>
                  <a:pt x="-2763" y="11113"/>
                  <a:pt x="5704" y="205141"/>
                  <a:pt x="30398" y="279930"/>
                </a:cubicBezTo>
                <a:cubicBezTo>
                  <a:pt x="55092" y="354719"/>
                  <a:pt x="170804" y="468313"/>
                  <a:pt x="174332" y="4577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760422F8-0BB6-48F7-ABCE-AC17723477D6}"/>
              </a:ext>
            </a:extLst>
          </p:cNvPr>
          <p:cNvSpPr/>
          <p:nvPr/>
        </p:nvSpPr>
        <p:spPr>
          <a:xfrm>
            <a:off x="3396512" y="2806658"/>
            <a:ext cx="187496" cy="344191"/>
          </a:xfrm>
          <a:custGeom>
            <a:avLst/>
            <a:gdLst>
              <a:gd name="connsiteX0" fmla="*/ 184888 w 187496"/>
              <a:gd name="connsiteY0" fmla="*/ 338709 h 344191"/>
              <a:gd name="connsiteX1" fmla="*/ 138321 w 187496"/>
              <a:gd name="connsiteY1" fmla="*/ 304842 h 344191"/>
              <a:gd name="connsiteX2" fmla="*/ 24021 w 187496"/>
              <a:gd name="connsiteY2" fmla="*/ 186309 h 344191"/>
              <a:gd name="connsiteX3" fmla="*/ 2855 w 187496"/>
              <a:gd name="connsiteY3" fmla="*/ 42 h 344191"/>
              <a:gd name="connsiteX4" fmla="*/ 66355 w 187496"/>
              <a:gd name="connsiteY4" fmla="*/ 203242 h 344191"/>
              <a:gd name="connsiteX5" fmla="*/ 184888 w 187496"/>
              <a:gd name="connsiteY5" fmla="*/ 338709 h 34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96" h="344191">
                <a:moveTo>
                  <a:pt x="184888" y="338709"/>
                </a:moveTo>
                <a:cubicBezTo>
                  <a:pt x="196882" y="355642"/>
                  <a:pt x="165132" y="330242"/>
                  <a:pt x="138321" y="304842"/>
                </a:cubicBezTo>
                <a:cubicBezTo>
                  <a:pt x="111510" y="279442"/>
                  <a:pt x="46599" y="237109"/>
                  <a:pt x="24021" y="186309"/>
                </a:cubicBezTo>
                <a:cubicBezTo>
                  <a:pt x="1443" y="135509"/>
                  <a:pt x="-4201" y="-2780"/>
                  <a:pt x="2855" y="42"/>
                </a:cubicBezTo>
                <a:cubicBezTo>
                  <a:pt x="9911" y="2864"/>
                  <a:pt x="31783" y="146797"/>
                  <a:pt x="66355" y="203242"/>
                </a:cubicBezTo>
                <a:cubicBezTo>
                  <a:pt x="100927" y="259686"/>
                  <a:pt x="172894" y="321776"/>
                  <a:pt x="184888" y="3387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6930BF87-27B7-4556-9404-A6C1FA7B386F}"/>
              </a:ext>
            </a:extLst>
          </p:cNvPr>
          <p:cNvSpPr/>
          <p:nvPr/>
        </p:nvSpPr>
        <p:spPr>
          <a:xfrm>
            <a:off x="3254995" y="2915570"/>
            <a:ext cx="250329" cy="255562"/>
          </a:xfrm>
          <a:custGeom>
            <a:avLst/>
            <a:gdLst>
              <a:gd name="connsiteX0" fmla="*/ 250205 w 250329"/>
              <a:gd name="connsiteY0" fmla="*/ 255197 h 255562"/>
              <a:gd name="connsiteX1" fmla="*/ 174005 w 250329"/>
              <a:gd name="connsiteY1" fmla="*/ 212863 h 255562"/>
              <a:gd name="connsiteX2" fmla="*/ 51238 w 250329"/>
              <a:gd name="connsiteY2" fmla="*/ 115497 h 255562"/>
              <a:gd name="connsiteX3" fmla="*/ 4672 w 250329"/>
              <a:gd name="connsiteY3" fmla="*/ 1197 h 255562"/>
              <a:gd name="connsiteX4" fmla="*/ 157072 w 250329"/>
              <a:gd name="connsiteY4" fmla="*/ 191697 h 255562"/>
              <a:gd name="connsiteX5" fmla="*/ 250205 w 250329"/>
              <a:gd name="connsiteY5" fmla="*/ 255197 h 2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329" h="255562">
                <a:moveTo>
                  <a:pt x="250205" y="255197"/>
                </a:moveTo>
                <a:cubicBezTo>
                  <a:pt x="253027" y="258725"/>
                  <a:pt x="207166" y="236146"/>
                  <a:pt x="174005" y="212863"/>
                </a:cubicBezTo>
                <a:cubicBezTo>
                  <a:pt x="140844" y="189580"/>
                  <a:pt x="79460" y="150775"/>
                  <a:pt x="51238" y="115497"/>
                </a:cubicBezTo>
                <a:cubicBezTo>
                  <a:pt x="23016" y="80219"/>
                  <a:pt x="-12967" y="-11503"/>
                  <a:pt x="4672" y="1197"/>
                </a:cubicBezTo>
                <a:cubicBezTo>
                  <a:pt x="22311" y="13897"/>
                  <a:pt x="114033" y="150069"/>
                  <a:pt x="157072" y="191697"/>
                </a:cubicBezTo>
                <a:cubicBezTo>
                  <a:pt x="200111" y="233325"/>
                  <a:pt x="247383" y="251669"/>
                  <a:pt x="250205" y="2551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A86B749B-5AC4-43F2-A7A9-D02A8BDDC2CC}"/>
              </a:ext>
            </a:extLst>
          </p:cNvPr>
          <p:cNvSpPr/>
          <p:nvPr/>
        </p:nvSpPr>
        <p:spPr>
          <a:xfrm>
            <a:off x="3170138" y="3026635"/>
            <a:ext cx="276146" cy="203509"/>
          </a:xfrm>
          <a:custGeom>
            <a:avLst/>
            <a:gdLst>
              <a:gd name="connsiteX0" fmla="*/ 275795 w 276146"/>
              <a:gd name="connsiteY0" fmla="*/ 199165 h 203509"/>
              <a:gd name="connsiteX1" fmla="*/ 136095 w 276146"/>
              <a:gd name="connsiteY1" fmla="*/ 144132 h 203509"/>
              <a:gd name="connsiteX2" fmla="*/ 629 w 276146"/>
              <a:gd name="connsiteY2" fmla="*/ 198 h 203509"/>
              <a:gd name="connsiteX3" fmla="*/ 93762 w 276146"/>
              <a:gd name="connsiteY3" fmla="*/ 177998 h 203509"/>
              <a:gd name="connsiteX4" fmla="*/ 275795 w 276146"/>
              <a:gd name="connsiteY4" fmla="*/ 199165 h 20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46" h="203509">
                <a:moveTo>
                  <a:pt x="275795" y="199165"/>
                </a:moveTo>
                <a:cubicBezTo>
                  <a:pt x="282850" y="193521"/>
                  <a:pt x="181956" y="177293"/>
                  <a:pt x="136095" y="144132"/>
                </a:cubicBezTo>
                <a:cubicBezTo>
                  <a:pt x="90234" y="110971"/>
                  <a:pt x="7684" y="-5446"/>
                  <a:pt x="629" y="198"/>
                </a:cubicBezTo>
                <a:cubicBezTo>
                  <a:pt x="-6426" y="5842"/>
                  <a:pt x="47195" y="145542"/>
                  <a:pt x="93762" y="177998"/>
                </a:cubicBezTo>
                <a:cubicBezTo>
                  <a:pt x="140329" y="210454"/>
                  <a:pt x="268740" y="204809"/>
                  <a:pt x="275795" y="199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6286E427-8BA2-4DFA-AB9C-5533DA736313}"/>
              </a:ext>
            </a:extLst>
          </p:cNvPr>
          <p:cNvSpPr/>
          <p:nvPr/>
        </p:nvSpPr>
        <p:spPr>
          <a:xfrm>
            <a:off x="3142794" y="3225257"/>
            <a:ext cx="203354" cy="144290"/>
          </a:xfrm>
          <a:custGeom>
            <a:avLst/>
            <a:gdLst>
              <a:gd name="connsiteX0" fmla="*/ 201539 w 203354"/>
              <a:gd name="connsiteY0" fmla="*/ 93676 h 144290"/>
              <a:gd name="connsiteX1" fmla="*/ 2573 w 203354"/>
              <a:gd name="connsiteY1" fmla="*/ 543 h 144290"/>
              <a:gd name="connsiteX2" fmla="*/ 95706 w 203354"/>
              <a:gd name="connsiteY2" fmla="*/ 140243 h 144290"/>
              <a:gd name="connsiteX3" fmla="*/ 201539 w 203354"/>
              <a:gd name="connsiteY3" fmla="*/ 93676 h 14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54" h="144290">
                <a:moveTo>
                  <a:pt x="201539" y="93676"/>
                </a:moveTo>
                <a:cubicBezTo>
                  <a:pt x="186017" y="70393"/>
                  <a:pt x="20212" y="-7218"/>
                  <a:pt x="2573" y="543"/>
                </a:cubicBezTo>
                <a:cubicBezTo>
                  <a:pt x="-15066" y="8304"/>
                  <a:pt x="62545" y="123310"/>
                  <a:pt x="95706" y="140243"/>
                </a:cubicBezTo>
                <a:cubicBezTo>
                  <a:pt x="128867" y="157176"/>
                  <a:pt x="217061" y="116959"/>
                  <a:pt x="201539" y="936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E73DD949-9804-42E4-A824-57A7E0D614A7}"/>
              </a:ext>
            </a:extLst>
          </p:cNvPr>
          <p:cNvSpPr/>
          <p:nvPr/>
        </p:nvSpPr>
        <p:spPr>
          <a:xfrm>
            <a:off x="3041293" y="3450167"/>
            <a:ext cx="292563" cy="53300"/>
          </a:xfrm>
          <a:custGeom>
            <a:avLst/>
            <a:gdLst>
              <a:gd name="connsiteX0" fmla="*/ 290340 w 292563"/>
              <a:gd name="connsiteY0" fmla="*/ 0 h 53300"/>
              <a:gd name="connsiteX1" fmla="*/ 95607 w 292563"/>
              <a:gd name="connsiteY1" fmla="*/ 50800 h 53300"/>
              <a:gd name="connsiteX2" fmla="*/ 2474 w 292563"/>
              <a:gd name="connsiteY2" fmla="*/ 38100 h 53300"/>
              <a:gd name="connsiteX3" fmla="*/ 188740 w 292563"/>
              <a:gd name="connsiteY3" fmla="*/ 50800 h 53300"/>
              <a:gd name="connsiteX4" fmla="*/ 290340 w 292563"/>
              <a:gd name="connsiteY4" fmla="*/ 0 h 5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63" h="53300">
                <a:moveTo>
                  <a:pt x="290340" y="0"/>
                </a:moveTo>
                <a:cubicBezTo>
                  <a:pt x="274818" y="0"/>
                  <a:pt x="143584" y="44450"/>
                  <a:pt x="95607" y="50800"/>
                </a:cubicBezTo>
                <a:cubicBezTo>
                  <a:pt x="47630" y="57150"/>
                  <a:pt x="-13048" y="38100"/>
                  <a:pt x="2474" y="38100"/>
                </a:cubicBezTo>
                <a:cubicBezTo>
                  <a:pt x="17996" y="38100"/>
                  <a:pt x="140762" y="60678"/>
                  <a:pt x="188740" y="50800"/>
                </a:cubicBezTo>
                <a:cubicBezTo>
                  <a:pt x="236718" y="40922"/>
                  <a:pt x="305862" y="0"/>
                  <a:pt x="29034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18DE34BF-757C-493F-832A-C6D481225420}"/>
              </a:ext>
            </a:extLst>
          </p:cNvPr>
          <p:cNvSpPr/>
          <p:nvPr/>
        </p:nvSpPr>
        <p:spPr>
          <a:xfrm>
            <a:off x="2658765" y="3438612"/>
            <a:ext cx="636671" cy="322538"/>
          </a:xfrm>
          <a:custGeom>
            <a:avLst/>
            <a:gdLst>
              <a:gd name="connsiteX0" fmla="*/ 630535 w 636671"/>
              <a:gd name="connsiteY0" fmla="*/ 244388 h 322538"/>
              <a:gd name="connsiteX1" fmla="*/ 338435 w 636671"/>
              <a:gd name="connsiteY1" fmla="*/ 320588 h 322538"/>
              <a:gd name="connsiteX2" fmla="*/ 105602 w 636671"/>
              <a:gd name="connsiteY2" fmla="*/ 147021 h 322538"/>
              <a:gd name="connsiteX3" fmla="*/ 4002 w 636671"/>
              <a:gd name="connsiteY3" fmla="*/ 3088 h 322538"/>
              <a:gd name="connsiteX4" fmla="*/ 232602 w 636671"/>
              <a:gd name="connsiteY4" fmla="*/ 286721 h 322538"/>
              <a:gd name="connsiteX5" fmla="*/ 512002 w 636671"/>
              <a:gd name="connsiteY5" fmla="*/ 307888 h 322538"/>
              <a:gd name="connsiteX6" fmla="*/ 630535 w 636671"/>
              <a:gd name="connsiteY6" fmla="*/ 244388 h 32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6671" h="322538">
                <a:moveTo>
                  <a:pt x="630535" y="244388"/>
                </a:moveTo>
                <a:cubicBezTo>
                  <a:pt x="601607" y="246505"/>
                  <a:pt x="425924" y="336816"/>
                  <a:pt x="338435" y="320588"/>
                </a:cubicBezTo>
                <a:cubicBezTo>
                  <a:pt x="250946" y="304360"/>
                  <a:pt x="161341" y="199938"/>
                  <a:pt x="105602" y="147021"/>
                </a:cubicBezTo>
                <a:cubicBezTo>
                  <a:pt x="49863" y="94104"/>
                  <a:pt x="-17165" y="-20195"/>
                  <a:pt x="4002" y="3088"/>
                </a:cubicBezTo>
                <a:cubicBezTo>
                  <a:pt x="25169" y="26371"/>
                  <a:pt x="147935" y="235921"/>
                  <a:pt x="232602" y="286721"/>
                </a:cubicBezTo>
                <a:cubicBezTo>
                  <a:pt x="317269" y="337521"/>
                  <a:pt x="443563" y="314944"/>
                  <a:pt x="512002" y="307888"/>
                </a:cubicBezTo>
                <a:cubicBezTo>
                  <a:pt x="580441" y="300833"/>
                  <a:pt x="659463" y="242271"/>
                  <a:pt x="630535" y="2443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0EA34466-00BD-4F6F-84D1-2A0E1414D9E0}"/>
              </a:ext>
            </a:extLst>
          </p:cNvPr>
          <p:cNvSpPr/>
          <p:nvPr/>
        </p:nvSpPr>
        <p:spPr>
          <a:xfrm>
            <a:off x="2652728" y="3482296"/>
            <a:ext cx="257491" cy="294351"/>
          </a:xfrm>
          <a:custGeom>
            <a:avLst/>
            <a:gdLst>
              <a:gd name="connsiteX0" fmla="*/ 1572 w 257491"/>
              <a:gd name="connsiteY0" fmla="*/ 679 h 294351"/>
              <a:gd name="connsiteX1" fmla="*/ 173022 w 257491"/>
              <a:gd name="connsiteY1" fmla="*/ 245154 h 294351"/>
              <a:gd name="connsiteX2" fmla="*/ 255572 w 257491"/>
              <a:gd name="connsiteY2" fmla="*/ 289604 h 294351"/>
              <a:gd name="connsiteX3" fmla="*/ 96822 w 257491"/>
              <a:gd name="connsiteY3" fmla="*/ 175304 h 294351"/>
              <a:gd name="connsiteX4" fmla="*/ 1572 w 257491"/>
              <a:gd name="connsiteY4" fmla="*/ 679 h 29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491" h="294351">
                <a:moveTo>
                  <a:pt x="1572" y="679"/>
                </a:moveTo>
                <a:cubicBezTo>
                  <a:pt x="14272" y="12321"/>
                  <a:pt x="130689" y="197000"/>
                  <a:pt x="173022" y="245154"/>
                </a:cubicBezTo>
                <a:cubicBezTo>
                  <a:pt x="215355" y="293308"/>
                  <a:pt x="268272" y="301246"/>
                  <a:pt x="255572" y="289604"/>
                </a:cubicBezTo>
                <a:cubicBezTo>
                  <a:pt x="242872" y="277962"/>
                  <a:pt x="137568" y="220283"/>
                  <a:pt x="96822" y="175304"/>
                </a:cubicBezTo>
                <a:cubicBezTo>
                  <a:pt x="56076" y="130325"/>
                  <a:pt x="-11128" y="-10963"/>
                  <a:pt x="1572" y="6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2FA98AC1-D8F8-4B74-BB7D-F40C1B762524}"/>
              </a:ext>
            </a:extLst>
          </p:cNvPr>
          <p:cNvSpPr/>
          <p:nvPr/>
        </p:nvSpPr>
        <p:spPr>
          <a:xfrm>
            <a:off x="2641044" y="3817797"/>
            <a:ext cx="312156" cy="181130"/>
          </a:xfrm>
          <a:custGeom>
            <a:avLst/>
            <a:gdLst>
              <a:gd name="connsiteX0" fmla="*/ 556 w 312156"/>
              <a:gd name="connsiteY0" fmla="*/ 1728 h 181130"/>
              <a:gd name="connsiteX1" fmla="*/ 168831 w 312156"/>
              <a:gd name="connsiteY1" fmla="*/ 147778 h 181130"/>
              <a:gd name="connsiteX2" fmla="*/ 311706 w 312156"/>
              <a:gd name="connsiteY2" fmla="*/ 176353 h 181130"/>
              <a:gd name="connsiteX3" fmla="*/ 121206 w 312156"/>
              <a:gd name="connsiteY3" fmla="*/ 74753 h 181130"/>
              <a:gd name="connsiteX4" fmla="*/ 556 w 312156"/>
              <a:gd name="connsiteY4" fmla="*/ 1728 h 18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156" h="181130">
                <a:moveTo>
                  <a:pt x="556" y="1728"/>
                </a:moveTo>
                <a:cubicBezTo>
                  <a:pt x="8493" y="13899"/>
                  <a:pt x="116973" y="118674"/>
                  <a:pt x="168831" y="147778"/>
                </a:cubicBezTo>
                <a:cubicBezTo>
                  <a:pt x="220689" y="176882"/>
                  <a:pt x="319643" y="188524"/>
                  <a:pt x="311706" y="176353"/>
                </a:cubicBezTo>
                <a:cubicBezTo>
                  <a:pt x="303769" y="164182"/>
                  <a:pt x="170948" y="104916"/>
                  <a:pt x="121206" y="74753"/>
                </a:cubicBezTo>
                <a:cubicBezTo>
                  <a:pt x="71464" y="44591"/>
                  <a:pt x="-7381" y="-10443"/>
                  <a:pt x="556" y="17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9AD1A3AD-92C2-4314-BFE9-FF9DCE6F4628}"/>
              </a:ext>
            </a:extLst>
          </p:cNvPr>
          <p:cNvSpPr/>
          <p:nvPr/>
        </p:nvSpPr>
        <p:spPr>
          <a:xfrm>
            <a:off x="2588205" y="4371972"/>
            <a:ext cx="381240" cy="73355"/>
          </a:xfrm>
          <a:custGeom>
            <a:avLst/>
            <a:gdLst>
              <a:gd name="connsiteX0" fmla="*/ 2595 w 381240"/>
              <a:gd name="connsiteY0" fmla="*/ 3 h 73355"/>
              <a:gd name="connsiteX1" fmla="*/ 272470 w 381240"/>
              <a:gd name="connsiteY1" fmla="*/ 73028 h 73355"/>
              <a:gd name="connsiteX2" fmla="*/ 377245 w 381240"/>
              <a:gd name="connsiteY2" fmla="*/ 28578 h 73355"/>
              <a:gd name="connsiteX3" fmla="*/ 148645 w 381240"/>
              <a:gd name="connsiteY3" fmla="*/ 69853 h 73355"/>
              <a:gd name="connsiteX4" fmla="*/ 2595 w 381240"/>
              <a:gd name="connsiteY4" fmla="*/ 3 h 7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240" h="73355">
                <a:moveTo>
                  <a:pt x="2595" y="3"/>
                </a:moveTo>
                <a:cubicBezTo>
                  <a:pt x="23232" y="532"/>
                  <a:pt x="210028" y="68266"/>
                  <a:pt x="272470" y="73028"/>
                </a:cubicBezTo>
                <a:cubicBezTo>
                  <a:pt x="334912" y="77790"/>
                  <a:pt x="397882" y="29107"/>
                  <a:pt x="377245" y="28578"/>
                </a:cubicBezTo>
                <a:cubicBezTo>
                  <a:pt x="356608" y="28049"/>
                  <a:pt x="207912" y="71970"/>
                  <a:pt x="148645" y="69853"/>
                </a:cubicBezTo>
                <a:cubicBezTo>
                  <a:pt x="89378" y="67736"/>
                  <a:pt x="-18042" y="-526"/>
                  <a:pt x="2595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FFE44542-B21A-4611-9AFB-B750470681B2}"/>
              </a:ext>
            </a:extLst>
          </p:cNvPr>
          <p:cNvSpPr/>
          <p:nvPr/>
        </p:nvSpPr>
        <p:spPr>
          <a:xfrm>
            <a:off x="2603500" y="4603750"/>
            <a:ext cx="184150" cy="254000"/>
          </a:xfrm>
          <a:custGeom>
            <a:avLst/>
            <a:gdLst>
              <a:gd name="connsiteX0" fmla="*/ 0 w 184150"/>
              <a:gd name="connsiteY0" fmla="*/ 0 h 254000"/>
              <a:gd name="connsiteX1" fmla="*/ 184150 w 184150"/>
              <a:gd name="connsiteY1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150" h="254000">
                <a:moveTo>
                  <a:pt x="0" y="0"/>
                </a:moveTo>
                <a:lnTo>
                  <a:pt x="184150" y="25400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1EC18B29-125C-469F-BF63-B732EAE80C12}"/>
              </a:ext>
            </a:extLst>
          </p:cNvPr>
          <p:cNvSpPr/>
          <p:nvPr/>
        </p:nvSpPr>
        <p:spPr>
          <a:xfrm>
            <a:off x="2603290" y="4634462"/>
            <a:ext cx="189945" cy="183114"/>
          </a:xfrm>
          <a:custGeom>
            <a:avLst/>
            <a:gdLst>
              <a:gd name="connsiteX0" fmla="*/ 210 w 189945"/>
              <a:gd name="connsiteY0" fmla="*/ 1038 h 183114"/>
              <a:gd name="connsiteX1" fmla="*/ 73235 w 189945"/>
              <a:gd name="connsiteY1" fmla="*/ 48663 h 183114"/>
              <a:gd name="connsiteX2" fmla="*/ 184360 w 189945"/>
              <a:gd name="connsiteY2" fmla="*/ 156613 h 183114"/>
              <a:gd name="connsiteX3" fmla="*/ 165310 w 189945"/>
              <a:gd name="connsiteY3" fmla="*/ 178838 h 183114"/>
              <a:gd name="connsiteX4" fmla="*/ 95460 w 189945"/>
              <a:gd name="connsiteY4" fmla="*/ 89938 h 183114"/>
              <a:gd name="connsiteX5" fmla="*/ 210 w 189945"/>
              <a:gd name="connsiteY5" fmla="*/ 1038 h 18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45" h="183114">
                <a:moveTo>
                  <a:pt x="210" y="1038"/>
                </a:moveTo>
                <a:cubicBezTo>
                  <a:pt x="-3494" y="-5841"/>
                  <a:pt x="42543" y="22734"/>
                  <a:pt x="73235" y="48663"/>
                </a:cubicBezTo>
                <a:cubicBezTo>
                  <a:pt x="103927" y="74592"/>
                  <a:pt x="169014" y="134917"/>
                  <a:pt x="184360" y="156613"/>
                </a:cubicBezTo>
                <a:cubicBezTo>
                  <a:pt x="199706" y="178309"/>
                  <a:pt x="180126" y="189950"/>
                  <a:pt x="165310" y="178838"/>
                </a:cubicBezTo>
                <a:cubicBezTo>
                  <a:pt x="150494" y="167726"/>
                  <a:pt x="119272" y="116925"/>
                  <a:pt x="95460" y="89938"/>
                </a:cubicBezTo>
                <a:cubicBezTo>
                  <a:pt x="71648" y="62951"/>
                  <a:pt x="3914" y="7917"/>
                  <a:pt x="210" y="10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E9A81A5C-EED8-44FB-BCAA-2E9820F9D5CA}"/>
              </a:ext>
            </a:extLst>
          </p:cNvPr>
          <p:cNvSpPr/>
          <p:nvPr/>
        </p:nvSpPr>
        <p:spPr>
          <a:xfrm>
            <a:off x="2610773" y="4852189"/>
            <a:ext cx="330742" cy="189954"/>
          </a:xfrm>
          <a:custGeom>
            <a:avLst/>
            <a:gdLst>
              <a:gd name="connsiteX0" fmla="*/ 8602 w 330742"/>
              <a:gd name="connsiteY0" fmla="*/ 2386 h 189954"/>
              <a:gd name="connsiteX1" fmla="*/ 24477 w 330742"/>
              <a:gd name="connsiteY1" fmla="*/ 53186 h 189954"/>
              <a:gd name="connsiteX2" fmla="*/ 192752 w 330742"/>
              <a:gd name="connsiteY2" fmla="*/ 157961 h 189954"/>
              <a:gd name="connsiteX3" fmla="*/ 329277 w 330742"/>
              <a:gd name="connsiteY3" fmla="*/ 148436 h 189954"/>
              <a:gd name="connsiteX4" fmla="*/ 249902 w 330742"/>
              <a:gd name="connsiteY4" fmla="*/ 189711 h 189954"/>
              <a:gd name="connsiteX5" fmla="*/ 24477 w 330742"/>
              <a:gd name="connsiteY5" fmla="*/ 126211 h 189954"/>
              <a:gd name="connsiteX6" fmla="*/ 8602 w 330742"/>
              <a:gd name="connsiteY6" fmla="*/ 2386 h 18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742" h="189954">
                <a:moveTo>
                  <a:pt x="8602" y="2386"/>
                </a:moveTo>
                <a:cubicBezTo>
                  <a:pt x="8602" y="-9785"/>
                  <a:pt x="-6215" y="27257"/>
                  <a:pt x="24477" y="53186"/>
                </a:cubicBezTo>
                <a:cubicBezTo>
                  <a:pt x="55169" y="79115"/>
                  <a:pt x="141952" y="142086"/>
                  <a:pt x="192752" y="157961"/>
                </a:cubicBezTo>
                <a:cubicBezTo>
                  <a:pt x="243552" y="173836"/>
                  <a:pt x="319752" y="143144"/>
                  <a:pt x="329277" y="148436"/>
                </a:cubicBezTo>
                <a:cubicBezTo>
                  <a:pt x="338802" y="153728"/>
                  <a:pt x="300702" y="193415"/>
                  <a:pt x="249902" y="189711"/>
                </a:cubicBezTo>
                <a:cubicBezTo>
                  <a:pt x="199102" y="186007"/>
                  <a:pt x="67869" y="153728"/>
                  <a:pt x="24477" y="126211"/>
                </a:cubicBezTo>
                <a:cubicBezTo>
                  <a:pt x="-18915" y="98694"/>
                  <a:pt x="8602" y="14557"/>
                  <a:pt x="8602" y="23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5BFBBF10-B42C-4D3E-B552-5A758A119D4B}"/>
              </a:ext>
            </a:extLst>
          </p:cNvPr>
          <p:cNvSpPr/>
          <p:nvPr/>
        </p:nvSpPr>
        <p:spPr>
          <a:xfrm>
            <a:off x="2651907" y="5114346"/>
            <a:ext cx="376011" cy="119963"/>
          </a:xfrm>
          <a:custGeom>
            <a:avLst/>
            <a:gdLst>
              <a:gd name="connsiteX0" fmla="*/ 5568 w 376011"/>
              <a:gd name="connsiteY0" fmla="*/ 579 h 119963"/>
              <a:gd name="connsiteX1" fmla="*/ 199243 w 376011"/>
              <a:gd name="connsiteY1" fmla="*/ 51379 h 119963"/>
              <a:gd name="connsiteX2" fmla="*/ 373868 w 376011"/>
              <a:gd name="connsiteY2" fmla="*/ 6929 h 119963"/>
              <a:gd name="connsiteX3" fmla="*/ 281793 w 376011"/>
              <a:gd name="connsiteY3" fmla="*/ 114879 h 119963"/>
              <a:gd name="connsiteX4" fmla="*/ 69068 w 376011"/>
              <a:gd name="connsiteY4" fmla="*/ 92654 h 119963"/>
              <a:gd name="connsiteX5" fmla="*/ 5568 w 376011"/>
              <a:gd name="connsiteY5" fmla="*/ 579 h 11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011" h="119963">
                <a:moveTo>
                  <a:pt x="5568" y="579"/>
                </a:moveTo>
                <a:cubicBezTo>
                  <a:pt x="27264" y="-6300"/>
                  <a:pt x="137860" y="50321"/>
                  <a:pt x="199243" y="51379"/>
                </a:cubicBezTo>
                <a:cubicBezTo>
                  <a:pt x="260626" y="52437"/>
                  <a:pt x="360110" y="-3654"/>
                  <a:pt x="373868" y="6929"/>
                </a:cubicBezTo>
                <a:cubicBezTo>
                  <a:pt x="387626" y="17512"/>
                  <a:pt x="332593" y="100592"/>
                  <a:pt x="281793" y="114879"/>
                </a:cubicBezTo>
                <a:cubicBezTo>
                  <a:pt x="230993" y="129166"/>
                  <a:pt x="108226" y="110646"/>
                  <a:pt x="69068" y="92654"/>
                </a:cubicBezTo>
                <a:cubicBezTo>
                  <a:pt x="29910" y="74662"/>
                  <a:pt x="-16128" y="7458"/>
                  <a:pt x="5568" y="5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B94AA11D-B7CE-4E85-B7C3-71015E9568E2}"/>
              </a:ext>
            </a:extLst>
          </p:cNvPr>
          <p:cNvSpPr/>
          <p:nvPr/>
        </p:nvSpPr>
        <p:spPr>
          <a:xfrm>
            <a:off x="4704033" y="2311379"/>
            <a:ext cx="259983" cy="793263"/>
          </a:xfrm>
          <a:custGeom>
            <a:avLst/>
            <a:gdLst>
              <a:gd name="connsiteX0" fmla="*/ 101647 w 259983"/>
              <a:gd name="connsiteY0" fmla="*/ 21 h 793263"/>
              <a:gd name="connsiteX1" fmla="*/ 20367 w 259983"/>
              <a:gd name="connsiteY1" fmla="*/ 350541 h 793263"/>
              <a:gd name="connsiteX2" fmla="*/ 259127 w 259983"/>
              <a:gd name="connsiteY2" fmla="*/ 777261 h 793263"/>
              <a:gd name="connsiteX3" fmla="*/ 96567 w 259983"/>
              <a:gd name="connsiteY3" fmla="*/ 670581 h 793263"/>
              <a:gd name="connsiteX4" fmla="*/ 47 w 259983"/>
              <a:gd name="connsiteY4" fmla="*/ 365781 h 793263"/>
              <a:gd name="connsiteX5" fmla="*/ 101647 w 259983"/>
              <a:gd name="connsiteY5" fmla="*/ 21 h 79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83" h="793263">
                <a:moveTo>
                  <a:pt x="101647" y="21"/>
                </a:moveTo>
                <a:cubicBezTo>
                  <a:pt x="105034" y="-2519"/>
                  <a:pt x="-5880" y="221001"/>
                  <a:pt x="20367" y="350541"/>
                </a:cubicBezTo>
                <a:cubicBezTo>
                  <a:pt x="46614" y="480081"/>
                  <a:pt x="246427" y="723921"/>
                  <a:pt x="259127" y="777261"/>
                </a:cubicBezTo>
                <a:cubicBezTo>
                  <a:pt x="271827" y="830601"/>
                  <a:pt x="139747" y="739161"/>
                  <a:pt x="96567" y="670581"/>
                </a:cubicBezTo>
                <a:cubicBezTo>
                  <a:pt x="53387" y="602001"/>
                  <a:pt x="2587" y="478388"/>
                  <a:pt x="47" y="365781"/>
                </a:cubicBezTo>
                <a:cubicBezTo>
                  <a:pt x="-2493" y="253174"/>
                  <a:pt x="98260" y="2561"/>
                  <a:pt x="101647" y="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4673C3C1-1C41-4E69-B535-96A062BAD79D}"/>
              </a:ext>
            </a:extLst>
          </p:cNvPr>
          <p:cNvSpPr/>
          <p:nvPr/>
        </p:nvSpPr>
        <p:spPr>
          <a:xfrm>
            <a:off x="4629007" y="2830818"/>
            <a:ext cx="136083" cy="244269"/>
          </a:xfrm>
          <a:custGeom>
            <a:avLst/>
            <a:gdLst>
              <a:gd name="connsiteX0" fmla="*/ 136033 w 136083"/>
              <a:gd name="connsiteY0" fmla="*/ 242582 h 244269"/>
              <a:gd name="connsiteX1" fmla="*/ 24273 w 136083"/>
              <a:gd name="connsiteY1" fmla="*/ 3822 h 244269"/>
              <a:gd name="connsiteX2" fmla="*/ 9033 w 136083"/>
              <a:gd name="connsiteY2" fmla="*/ 105422 h 244269"/>
              <a:gd name="connsiteX3" fmla="*/ 136033 w 136083"/>
              <a:gd name="connsiteY3" fmla="*/ 242582 h 24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83" h="244269">
                <a:moveTo>
                  <a:pt x="136033" y="242582"/>
                </a:moveTo>
                <a:cubicBezTo>
                  <a:pt x="138573" y="225649"/>
                  <a:pt x="45440" y="26682"/>
                  <a:pt x="24273" y="3822"/>
                </a:cubicBezTo>
                <a:cubicBezTo>
                  <a:pt x="3106" y="-19038"/>
                  <a:pt x="-9594" y="66475"/>
                  <a:pt x="9033" y="105422"/>
                </a:cubicBezTo>
                <a:cubicBezTo>
                  <a:pt x="27660" y="144369"/>
                  <a:pt x="133493" y="259515"/>
                  <a:pt x="136033" y="2425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81381439-002A-4419-93F9-6FBC1F6E689C}"/>
              </a:ext>
            </a:extLst>
          </p:cNvPr>
          <p:cNvSpPr/>
          <p:nvPr/>
        </p:nvSpPr>
        <p:spPr>
          <a:xfrm>
            <a:off x="4428559" y="2431893"/>
            <a:ext cx="272901" cy="641423"/>
          </a:xfrm>
          <a:custGeom>
            <a:avLst/>
            <a:gdLst>
              <a:gd name="connsiteX0" fmla="*/ 260281 w 272901"/>
              <a:gd name="connsiteY0" fmla="*/ 616107 h 641423"/>
              <a:gd name="connsiteX1" fmla="*/ 214561 w 272901"/>
              <a:gd name="connsiteY1" fmla="*/ 595787 h 641423"/>
              <a:gd name="connsiteX2" fmla="*/ 57081 w 272901"/>
              <a:gd name="connsiteY2" fmla="*/ 402747 h 641423"/>
              <a:gd name="connsiteX3" fmla="*/ 16441 w 272901"/>
              <a:gd name="connsiteY3" fmla="*/ 189387 h 641423"/>
              <a:gd name="connsiteX4" fmla="*/ 138361 w 272901"/>
              <a:gd name="connsiteY4" fmla="*/ 1427 h 641423"/>
              <a:gd name="connsiteX5" fmla="*/ 1201 w 272901"/>
              <a:gd name="connsiteY5" fmla="*/ 290987 h 641423"/>
              <a:gd name="connsiteX6" fmla="*/ 260281 w 272901"/>
              <a:gd name="connsiteY6" fmla="*/ 616107 h 64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901" h="641423">
                <a:moveTo>
                  <a:pt x="260281" y="616107"/>
                </a:moveTo>
                <a:cubicBezTo>
                  <a:pt x="295841" y="666907"/>
                  <a:pt x="248428" y="631347"/>
                  <a:pt x="214561" y="595787"/>
                </a:cubicBezTo>
                <a:cubicBezTo>
                  <a:pt x="180694" y="560227"/>
                  <a:pt x="90101" y="470480"/>
                  <a:pt x="57081" y="402747"/>
                </a:cubicBezTo>
                <a:cubicBezTo>
                  <a:pt x="24061" y="335014"/>
                  <a:pt x="2894" y="256274"/>
                  <a:pt x="16441" y="189387"/>
                </a:cubicBezTo>
                <a:cubicBezTo>
                  <a:pt x="29988" y="122500"/>
                  <a:pt x="140901" y="-15506"/>
                  <a:pt x="138361" y="1427"/>
                </a:cubicBezTo>
                <a:cubicBezTo>
                  <a:pt x="135821" y="18360"/>
                  <a:pt x="-14886" y="187694"/>
                  <a:pt x="1201" y="290987"/>
                </a:cubicBezTo>
                <a:cubicBezTo>
                  <a:pt x="17288" y="394280"/>
                  <a:pt x="224721" y="565307"/>
                  <a:pt x="260281" y="6161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左中かっこ 303">
            <a:extLst>
              <a:ext uri="{FF2B5EF4-FFF2-40B4-BE49-F238E27FC236}">
                <a16:creationId xmlns:a16="http://schemas.microsoft.com/office/drawing/2014/main" id="{14EB6C7D-0773-42BE-BB7C-66A89161CF88}"/>
              </a:ext>
            </a:extLst>
          </p:cNvPr>
          <p:cNvSpPr/>
          <p:nvPr/>
        </p:nvSpPr>
        <p:spPr>
          <a:xfrm>
            <a:off x="4447096" y="2950920"/>
            <a:ext cx="45719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ACB92AB4-5A1A-409B-A4CE-51D4EEAB66E9}"/>
              </a:ext>
            </a:extLst>
          </p:cNvPr>
          <p:cNvSpPr/>
          <p:nvPr/>
        </p:nvSpPr>
        <p:spPr>
          <a:xfrm>
            <a:off x="4208592" y="2569629"/>
            <a:ext cx="369610" cy="495664"/>
          </a:xfrm>
          <a:custGeom>
            <a:avLst/>
            <a:gdLst>
              <a:gd name="connsiteX0" fmla="*/ 368488 w 369610"/>
              <a:gd name="connsiteY0" fmla="*/ 493611 h 495664"/>
              <a:gd name="connsiteX1" fmla="*/ 114488 w 369610"/>
              <a:gd name="connsiteY1" fmla="*/ 310731 h 495664"/>
              <a:gd name="connsiteX2" fmla="*/ 2728 w 369610"/>
              <a:gd name="connsiteY2" fmla="*/ 851 h 495664"/>
              <a:gd name="connsiteX3" fmla="*/ 48448 w 369610"/>
              <a:gd name="connsiteY3" fmla="*/ 224371 h 495664"/>
              <a:gd name="connsiteX4" fmla="*/ 200848 w 369610"/>
              <a:gd name="connsiteY4" fmla="*/ 397091 h 495664"/>
              <a:gd name="connsiteX5" fmla="*/ 368488 w 369610"/>
              <a:gd name="connsiteY5" fmla="*/ 493611 h 4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610" h="495664">
                <a:moveTo>
                  <a:pt x="368488" y="493611"/>
                </a:moveTo>
                <a:cubicBezTo>
                  <a:pt x="354095" y="479218"/>
                  <a:pt x="175448" y="392858"/>
                  <a:pt x="114488" y="310731"/>
                </a:cubicBezTo>
                <a:cubicBezTo>
                  <a:pt x="53528" y="228604"/>
                  <a:pt x="13735" y="15244"/>
                  <a:pt x="2728" y="851"/>
                </a:cubicBezTo>
                <a:cubicBezTo>
                  <a:pt x="-8279" y="-13542"/>
                  <a:pt x="15428" y="158331"/>
                  <a:pt x="48448" y="224371"/>
                </a:cubicBezTo>
                <a:cubicBezTo>
                  <a:pt x="81468" y="290411"/>
                  <a:pt x="146661" y="350524"/>
                  <a:pt x="200848" y="397091"/>
                </a:cubicBezTo>
                <a:cubicBezTo>
                  <a:pt x="255035" y="443658"/>
                  <a:pt x="382881" y="508004"/>
                  <a:pt x="368488" y="4936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20C56D26-F524-4C4F-BF5A-51AED5B34286}"/>
              </a:ext>
            </a:extLst>
          </p:cNvPr>
          <p:cNvSpPr/>
          <p:nvPr/>
        </p:nvSpPr>
        <p:spPr>
          <a:xfrm>
            <a:off x="3833364" y="2605718"/>
            <a:ext cx="536932" cy="397273"/>
          </a:xfrm>
          <a:custGeom>
            <a:avLst/>
            <a:gdLst>
              <a:gd name="connsiteX0" fmla="*/ 17276 w 536932"/>
              <a:gd name="connsiteY0" fmla="*/ 322 h 397273"/>
              <a:gd name="connsiteX1" fmla="*/ 322076 w 536932"/>
              <a:gd name="connsiteY1" fmla="*/ 340682 h 397273"/>
              <a:gd name="connsiteX2" fmla="*/ 535436 w 536932"/>
              <a:gd name="connsiteY2" fmla="*/ 396562 h 397273"/>
              <a:gd name="connsiteX3" fmla="*/ 215396 w 536932"/>
              <a:gd name="connsiteY3" fmla="*/ 366082 h 397273"/>
              <a:gd name="connsiteX4" fmla="*/ 57916 w 536932"/>
              <a:gd name="connsiteY4" fmla="*/ 279722 h 397273"/>
              <a:gd name="connsiteX5" fmla="*/ 17276 w 536932"/>
              <a:gd name="connsiteY5" fmla="*/ 322 h 39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932" h="397273">
                <a:moveTo>
                  <a:pt x="17276" y="322"/>
                </a:moveTo>
                <a:cubicBezTo>
                  <a:pt x="61303" y="10482"/>
                  <a:pt x="235716" y="274642"/>
                  <a:pt x="322076" y="340682"/>
                </a:cubicBezTo>
                <a:cubicBezTo>
                  <a:pt x="408436" y="406722"/>
                  <a:pt x="553216" y="392329"/>
                  <a:pt x="535436" y="396562"/>
                </a:cubicBezTo>
                <a:cubicBezTo>
                  <a:pt x="517656" y="400795"/>
                  <a:pt x="294983" y="385555"/>
                  <a:pt x="215396" y="366082"/>
                </a:cubicBezTo>
                <a:cubicBezTo>
                  <a:pt x="135809" y="346609"/>
                  <a:pt x="92629" y="336449"/>
                  <a:pt x="57916" y="279722"/>
                </a:cubicBezTo>
                <a:cubicBezTo>
                  <a:pt x="23203" y="222995"/>
                  <a:pt x="-26751" y="-9838"/>
                  <a:pt x="17276" y="3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6E4EFAFA-9D17-4698-B2B4-CD8B5C6F7D33}"/>
              </a:ext>
            </a:extLst>
          </p:cNvPr>
          <p:cNvSpPr/>
          <p:nvPr/>
        </p:nvSpPr>
        <p:spPr>
          <a:xfrm>
            <a:off x="3574253" y="2576465"/>
            <a:ext cx="504220" cy="508414"/>
          </a:xfrm>
          <a:custGeom>
            <a:avLst/>
            <a:gdLst>
              <a:gd name="connsiteX0" fmla="*/ 494827 w 504220"/>
              <a:gd name="connsiteY0" fmla="*/ 502015 h 508414"/>
              <a:gd name="connsiteX1" fmla="*/ 398307 w 504220"/>
              <a:gd name="connsiteY1" fmla="*/ 466455 h 508414"/>
              <a:gd name="connsiteX2" fmla="*/ 184947 w 504220"/>
              <a:gd name="connsiteY2" fmla="*/ 222615 h 508414"/>
              <a:gd name="connsiteX3" fmla="*/ 98587 w 504220"/>
              <a:gd name="connsiteY3" fmla="*/ 54975 h 508414"/>
              <a:gd name="connsiteX4" fmla="*/ 2067 w 504220"/>
              <a:gd name="connsiteY4" fmla="*/ 14335 h 508414"/>
              <a:gd name="connsiteX5" fmla="*/ 195107 w 504220"/>
              <a:gd name="connsiteY5" fmla="*/ 278495 h 508414"/>
              <a:gd name="connsiteX6" fmla="*/ 174787 w 504220"/>
              <a:gd name="connsiteY6" fmla="*/ 395335 h 508414"/>
              <a:gd name="connsiteX7" fmla="*/ 494827 w 504220"/>
              <a:gd name="connsiteY7" fmla="*/ 502015 h 50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220" h="508414">
                <a:moveTo>
                  <a:pt x="494827" y="502015"/>
                </a:moveTo>
                <a:cubicBezTo>
                  <a:pt x="532080" y="513868"/>
                  <a:pt x="449954" y="513022"/>
                  <a:pt x="398307" y="466455"/>
                </a:cubicBezTo>
                <a:cubicBezTo>
                  <a:pt x="346660" y="419888"/>
                  <a:pt x="234900" y="291195"/>
                  <a:pt x="184947" y="222615"/>
                </a:cubicBezTo>
                <a:cubicBezTo>
                  <a:pt x="134994" y="154035"/>
                  <a:pt x="129067" y="89688"/>
                  <a:pt x="98587" y="54975"/>
                </a:cubicBezTo>
                <a:cubicBezTo>
                  <a:pt x="68107" y="20262"/>
                  <a:pt x="-14020" y="-22918"/>
                  <a:pt x="2067" y="14335"/>
                </a:cubicBezTo>
                <a:cubicBezTo>
                  <a:pt x="18154" y="51588"/>
                  <a:pt x="166320" y="214995"/>
                  <a:pt x="195107" y="278495"/>
                </a:cubicBezTo>
                <a:cubicBezTo>
                  <a:pt x="223894" y="341995"/>
                  <a:pt x="123987" y="362315"/>
                  <a:pt x="174787" y="395335"/>
                </a:cubicBezTo>
                <a:cubicBezTo>
                  <a:pt x="225587" y="428355"/>
                  <a:pt x="457574" y="490162"/>
                  <a:pt x="494827" y="5020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83A5C5AC-E87C-4E9A-93E5-7470CFB6AB5F}"/>
              </a:ext>
            </a:extLst>
          </p:cNvPr>
          <p:cNvSpPr/>
          <p:nvPr/>
        </p:nvSpPr>
        <p:spPr>
          <a:xfrm>
            <a:off x="4302158" y="1859230"/>
            <a:ext cx="315592" cy="640841"/>
          </a:xfrm>
          <a:custGeom>
            <a:avLst/>
            <a:gdLst>
              <a:gd name="connsiteX0" fmla="*/ 310482 w 315592"/>
              <a:gd name="connsiteY0" fmla="*/ 50 h 640841"/>
              <a:gd name="connsiteX1" fmla="*/ 264762 w 315592"/>
              <a:gd name="connsiteY1" fmla="*/ 254050 h 640841"/>
              <a:gd name="connsiteX2" fmla="*/ 81882 w 315592"/>
              <a:gd name="connsiteY2" fmla="*/ 467410 h 640841"/>
              <a:gd name="connsiteX3" fmla="*/ 602 w 315592"/>
              <a:gd name="connsiteY3" fmla="*/ 640130 h 640841"/>
              <a:gd name="connsiteX4" fmla="*/ 51402 w 315592"/>
              <a:gd name="connsiteY4" fmla="*/ 401370 h 640841"/>
              <a:gd name="connsiteX5" fmla="*/ 168242 w 315592"/>
              <a:gd name="connsiteY5" fmla="*/ 233730 h 640841"/>
              <a:gd name="connsiteX6" fmla="*/ 310482 w 315592"/>
              <a:gd name="connsiteY6" fmla="*/ 50 h 64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592" h="640841">
                <a:moveTo>
                  <a:pt x="310482" y="50"/>
                </a:moveTo>
                <a:cubicBezTo>
                  <a:pt x="326568" y="3437"/>
                  <a:pt x="302862" y="176157"/>
                  <a:pt x="264762" y="254050"/>
                </a:cubicBezTo>
                <a:cubicBezTo>
                  <a:pt x="226662" y="331943"/>
                  <a:pt x="125909" y="403063"/>
                  <a:pt x="81882" y="467410"/>
                </a:cubicBezTo>
                <a:cubicBezTo>
                  <a:pt x="37855" y="531757"/>
                  <a:pt x="5682" y="651137"/>
                  <a:pt x="602" y="640130"/>
                </a:cubicBezTo>
                <a:cubicBezTo>
                  <a:pt x="-4478" y="629123"/>
                  <a:pt x="23462" y="469103"/>
                  <a:pt x="51402" y="401370"/>
                </a:cubicBezTo>
                <a:cubicBezTo>
                  <a:pt x="79342" y="333637"/>
                  <a:pt x="127602" y="301463"/>
                  <a:pt x="168242" y="233730"/>
                </a:cubicBezTo>
                <a:cubicBezTo>
                  <a:pt x="208882" y="165997"/>
                  <a:pt x="294396" y="-3337"/>
                  <a:pt x="310482" y="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0CBB7475-8BC1-49AD-9B2C-A3FCB759D5CE}"/>
              </a:ext>
            </a:extLst>
          </p:cNvPr>
          <p:cNvSpPr/>
          <p:nvPr/>
        </p:nvSpPr>
        <p:spPr>
          <a:xfrm>
            <a:off x="3997496" y="2190243"/>
            <a:ext cx="244408" cy="558792"/>
          </a:xfrm>
          <a:custGeom>
            <a:avLst/>
            <a:gdLst>
              <a:gd name="connsiteX0" fmla="*/ 239224 w 244408"/>
              <a:gd name="connsiteY0" fmla="*/ 4317 h 558792"/>
              <a:gd name="connsiteX1" fmla="*/ 5544 w 244408"/>
              <a:gd name="connsiteY1" fmla="*/ 324357 h 558792"/>
              <a:gd name="connsiteX2" fmla="*/ 71584 w 244408"/>
              <a:gd name="connsiteY2" fmla="*/ 558037 h 558792"/>
              <a:gd name="connsiteX3" fmla="*/ 51264 w 244408"/>
              <a:gd name="connsiteY3" fmla="*/ 390397 h 558792"/>
              <a:gd name="connsiteX4" fmla="*/ 157944 w 244408"/>
              <a:gd name="connsiteY4" fmla="*/ 156717 h 558792"/>
              <a:gd name="connsiteX5" fmla="*/ 239224 w 244408"/>
              <a:gd name="connsiteY5" fmla="*/ 4317 h 55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408" h="558792">
                <a:moveTo>
                  <a:pt x="239224" y="4317"/>
                </a:moveTo>
                <a:cubicBezTo>
                  <a:pt x="213824" y="32257"/>
                  <a:pt x="33484" y="232070"/>
                  <a:pt x="5544" y="324357"/>
                </a:cubicBezTo>
                <a:cubicBezTo>
                  <a:pt x="-22396" y="416644"/>
                  <a:pt x="63964" y="547030"/>
                  <a:pt x="71584" y="558037"/>
                </a:cubicBezTo>
                <a:cubicBezTo>
                  <a:pt x="79204" y="569044"/>
                  <a:pt x="36871" y="457284"/>
                  <a:pt x="51264" y="390397"/>
                </a:cubicBezTo>
                <a:cubicBezTo>
                  <a:pt x="65657" y="323510"/>
                  <a:pt x="125771" y="222757"/>
                  <a:pt x="157944" y="156717"/>
                </a:cubicBezTo>
                <a:cubicBezTo>
                  <a:pt x="190117" y="90677"/>
                  <a:pt x="264624" y="-23623"/>
                  <a:pt x="239224" y="43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B4911419-41C0-438F-B335-7AC2180EEFA3}"/>
              </a:ext>
            </a:extLst>
          </p:cNvPr>
          <p:cNvSpPr/>
          <p:nvPr/>
        </p:nvSpPr>
        <p:spPr>
          <a:xfrm>
            <a:off x="2951664" y="2804506"/>
            <a:ext cx="213523" cy="583858"/>
          </a:xfrm>
          <a:custGeom>
            <a:avLst/>
            <a:gdLst>
              <a:gd name="connsiteX0" fmla="*/ 9976 w 213523"/>
              <a:gd name="connsiteY0" fmla="*/ 4734 h 583858"/>
              <a:gd name="connsiteX1" fmla="*/ 50616 w 213523"/>
              <a:gd name="connsiteY1" fmla="*/ 355254 h 583858"/>
              <a:gd name="connsiteX2" fmla="*/ 213176 w 213523"/>
              <a:gd name="connsiteY2" fmla="*/ 583854 h 583858"/>
              <a:gd name="connsiteX3" fmla="*/ 91256 w 213523"/>
              <a:gd name="connsiteY3" fmla="*/ 350174 h 583858"/>
              <a:gd name="connsiteX4" fmla="*/ 4896 w 213523"/>
              <a:gd name="connsiteY4" fmla="*/ 167294 h 583858"/>
              <a:gd name="connsiteX5" fmla="*/ 9976 w 213523"/>
              <a:gd name="connsiteY5" fmla="*/ 4734 h 58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523" h="583858">
                <a:moveTo>
                  <a:pt x="9976" y="4734"/>
                </a:moveTo>
                <a:cubicBezTo>
                  <a:pt x="17596" y="36061"/>
                  <a:pt x="16749" y="258734"/>
                  <a:pt x="50616" y="355254"/>
                </a:cubicBezTo>
                <a:cubicBezTo>
                  <a:pt x="84483" y="451774"/>
                  <a:pt x="206403" y="584701"/>
                  <a:pt x="213176" y="583854"/>
                </a:cubicBezTo>
                <a:cubicBezTo>
                  <a:pt x="219949" y="583007"/>
                  <a:pt x="125969" y="419601"/>
                  <a:pt x="91256" y="350174"/>
                </a:cubicBezTo>
                <a:cubicBezTo>
                  <a:pt x="56543" y="280747"/>
                  <a:pt x="15056" y="229101"/>
                  <a:pt x="4896" y="167294"/>
                </a:cubicBezTo>
                <a:cubicBezTo>
                  <a:pt x="-5264" y="105487"/>
                  <a:pt x="2356" y="-26593"/>
                  <a:pt x="9976" y="47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8E95F054-A65A-437A-BB62-092947073DFA}"/>
              </a:ext>
            </a:extLst>
          </p:cNvPr>
          <p:cNvSpPr/>
          <p:nvPr/>
        </p:nvSpPr>
        <p:spPr>
          <a:xfrm>
            <a:off x="3577679" y="2259973"/>
            <a:ext cx="95235" cy="210125"/>
          </a:xfrm>
          <a:custGeom>
            <a:avLst/>
            <a:gdLst>
              <a:gd name="connsiteX0" fmla="*/ 18961 w 95235"/>
              <a:gd name="connsiteY0" fmla="*/ 627 h 210125"/>
              <a:gd name="connsiteX1" fmla="*/ 95161 w 95235"/>
              <a:gd name="connsiteY1" fmla="*/ 203827 h 210125"/>
              <a:gd name="connsiteX2" fmla="*/ 3721 w 95235"/>
              <a:gd name="connsiteY2" fmla="*/ 142867 h 210125"/>
              <a:gd name="connsiteX3" fmla="*/ 18961 w 95235"/>
              <a:gd name="connsiteY3" fmla="*/ 627 h 2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35" h="210125">
                <a:moveTo>
                  <a:pt x="18961" y="627"/>
                </a:moveTo>
                <a:cubicBezTo>
                  <a:pt x="34201" y="10787"/>
                  <a:pt x="97701" y="180120"/>
                  <a:pt x="95161" y="203827"/>
                </a:cubicBezTo>
                <a:cubicBezTo>
                  <a:pt x="92621" y="227534"/>
                  <a:pt x="13034" y="179274"/>
                  <a:pt x="3721" y="142867"/>
                </a:cubicBezTo>
                <a:cubicBezTo>
                  <a:pt x="-5592" y="106460"/>
                  <a:pt x="3721" y="-9533"/>
                  <a:pt x="18961" y="6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293C4F56-3B95-4F7F-8708-90F728ACA65B}"/>
              </a:ext>
            </a:extLst>
          </p:cNvPr>
          <p:cNvSpPr/>
          <p:nvPr/>
        </p:nvSpPr>
        <p:spPr>
          <a:xfrm>
            <a:off x="4871596" y="2196939"/>
            <a:ext cx="168573" cy="861558"/>
          </a:xfrm>
          <a:custGeom>
            <a:avLst/>
            <a:gdLst>
              <a:gd name="connsiteX0" fmla="*/ 124 w 168573"/>
              <a:gd name="connsiteY0" fmla="*/ 7781 h 861558"/>
              <a:gd name="connsiteX1" fmla="*/ 152524 w 168573"/>
              <a:gd name="connsiteY1" fmla="*/ 480221 h 861558"/>
              <a:gd name="connsiteX2" fmla="*/ 96644 w 168573"/>
              <a:gd name="connsiteY2" fmla="*/ 861221 h 861558"/>
              <a:gd name="connsiteX3" fmla="*/ 167764 w 168573"/>
              <a:gd name="connsiteY3" fmla="*/ 541181 h 861558"/>
              <a:gd name="connsiteX4" fmla="*/ 127124 w 168573"/>
              <a:gd name="connsiteY4" fmla="*/ 210981 h 861558"/>
              <a:gd name="connsiteX5" fmla="*/ 124 w 168573"/>
              <a:gd name="connsiteY5" fmla="*/ 7781 h 86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573" h="861558">
                <a:moveTo>
                  <a:pt x="124" y="7781"/>
                </a:moveTo>
                <a:cubicBezTo>
                  <a:pt x="4357" y="52654"/>
                  <a:pt x="136437" y="337981"/>
                  <a:pt x="152524" y="480221"/>
                </a:cubicBezTo>
                <a:cubicBezTo>
                  <a:pt x="168611" y="622461"/>
                  <a:pt x="94104" y="851061"/>
                  <a:pt x="96644" y="861221"/>
                </a:cubicBezTo>
                <a:cubicBezTo>
                  <a:pt x="99184" y="871381"/>
                  <a:pt x="162684" y="649554"/>
                  <a:pt x="167764" y="541181"/>
                </a:cubicBezTo>
                <a:cubicBezTo>
                  <a:pt x="172844" y="432808"/>
                  <a:pt x="153371" y="299034"/>
                  <a:pt x="127124" y="210981"/>
                </a:cubicBezTo>
                <a:cubicBezTo>
                  <a:pt x="100877" y="122928"/>
                  <a:pt x="-4109" y="-37092"/>
                  <a:pt x="124" y="77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楕円 313">
            <a:extLst>
              <a:ext uri="{FF2B5EF4-FFF2-40B4-BE49-F238E27FC236}">
                <a16:creationId xmlns:a16="http://schemas.microsoft.com/office/drawing/2014/main" id="{0580BD6B-3C29-4521-B158-EDAABA8CBCA7}"/>
              </a:ext>
            </a:extLst>
          </p:cNvPr>
          <p:cNvSpPr/>
          <p:nvPr/>
        </p:nvSpPr>
        <p:spPr>
          <a:xfrm>
            <a:off x="3995361" y="4399528"/>
            <a:ext cx="63227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楕円 314">
            <a:extLst>
              <a:ext uri="{FF2B5EF4-FFF2-40B4-BE49-F238E27FC236}">
                <a16:creationId xmlns:a16="http://schemas.microsoft.com/office/drawing/2014/main" id="{0ACA3D2D-5784-425D-9493-2B8320E10805}"/>
              </a:ext>
            </a:extLst>
          </p:cNvPr>
          <p:cNvSpPr/>
          <p:nvPr/>
        </p:nvSpPr>
        <p:spPr>
          <a:xfrm>
            <a:off x="5795569" y="4410836"/>
            <a:ext cx="63227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0AA8AD63-7166-4912-8385-49684A6AD5D0}"/>
              </a:ext>
            </a:extLst>
          </p:cNvPr>
          <p:cNvSpPr/>
          <p:nvPr/>
        </p:nvSpPr>
        <p:spPr>
          <a:xfrm>
            <a:off x="3564576" y="7329104"/>
            <a:ext cx="2780620" cy="3246361"/>
          </a:xfrm>
          <a:custGeom>
            <a:avLst/>
            <a:gdLst>
              <a:gd name="connsiteX0" fmla="*/ 6397 w 2780620"/>
              <a:gd name="connsiteY0" fmla="*/ 53473 h 3246361"/>
              <a:gd name="connsiteX1" fmla="*/ 776418 w 2780620"/>
              <a:gd name="connsiteY1" fmla="*/ 101599 h 3246361"/>
              <a:gd name="connsiteX2" fmla="*/ 978548 w 2780620"/>
              <a:gd name="connsiteY2" fmla="*/ 14972 h 3246361"/>
              <a:gd name="connsiteX3" fmla="*/ 1604190 w 2780620"/>
              <a:gd name="connsiteY3" fmla="*/ 14972 h 3246361"/>
              <a:gd name="connsiteX4" fmla="*/ 1844822 w 2780620"/>
              <a:gd name="connsiteY4" fmla="*/ 14972 h 3246361"/>
              <a:gd name="connsiteX5" fmla="*/ 2354961 w 2780620"/>
              <a:gd name="connsiteY5" fmla="*/ 217102 h 3246361"/>
              <a:gd name="connsiteX6" fmla="*/ 2547466 w 2780620"/>
              <a:gd name="connsiteY6" fmla="*/ 255603 h 3246361"/>
              <a:gd name="connsiteX7" fmla="*/ 2778472 w 2780620"/>
              <a:gd name="connsiteY7" fmla="*/ 120850 h 3246361"/>
              <a:gd name="connsiteX8" fmla="*/ 2403087 w 2780620"/>
              <a:gd name="connsiteY8" fmla="*/ 938997 h 3246361"/>
              <a:gd name="connsiteX9" fmla="*/ 1892948 w 2780620"/>
              <a:gd name="connsiteY9" fmla="*/ 1728269 h 3246361"/>
              <a:gd name="connsiteX10" fmla="*/ 1623441 w 2780620"/>
              <a:gd name="connsiteY10" fmla="*/ 1940024 h 3246361"/>
              <a:gd name="connsiteX11" fmla="*/ 2277959 w 2780620"/>
              <a:gd name="connsiteY11" fmla="*/ 544361 h 3246361"/>
              <a:gd name="connsiteX12" fmla="*/ 2306835 w 2780620"/>
              <a:gd name="connsiteY12" fmla="*/ 284479 h 3246361"/>
              <a:gd name="connsiteX13" fmla="*/ 1796696 w 2780620"/>
              <a:gd name="connsiteY13" fmla="*/ 582862 h 3246361"/>
              <a:gd name="connsiteX14" fmla="*/ 1171053 w 2780620"/>
              <a:gd name="connsiteY14" fmla="*/ 515485 h 3246361"/>
              <a:gd name="connsiteX15" fmla="*/ 766792 w 2780620"/>
              <a:gd name="connsiteY15" fmla="*/ 717616 h 3246361"/>
              <a:gd name="connsiteX16" fmla="*/ 728291 w 2780620"/>
              <a:gd name="connsiteY16" fmla="*/ 1044875 h 3246361"/>
              <a:gd name="connsiteX17" fmla="*/ 997799 w 2780620"/>
              <a:gd name="connsiteY17" fmla="*/ 1805271 h 3246361"/>
              <a:gd name="connsiteX18" fmla="*/ 1219180 w 2780620"/>
              <a:gd name="connsiteY18" fmla="*/ 2353911 h 3246361"/>
              <a:gd name="connsiteX19" fmla="*/ 1248056 w 2780620"/>
              <a:gd name="connsiteY19" fmla="*/ 3229810 h 3246361"/>
              <a:gd name="connsiteX20" fmla="*/ 1411685 w 2780620"/>
              <a:gd name="connsiteY20" fmla="*/ 2806298 h 3246361"/>
              <a:gd name="connsiteX21" fmla="*/ 660915 w 2780620"/>
              <a:gd name="connsiteY21" fmla="*/ 1372134 h 3246361"/>
              <a:gd name="connsiteX22" fmla="*/ 420283 w 2780620"/>
              <a:gd name="connsiteY22" fmla="*/ 640614 h 3246361"/>
              <a:gd name="connsiteX23" fmla="*/ 6397 w 2780620"/>
              <a:gd name="connsiteY23" fmla="*/ 53473 h 324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80620" h="3246361">
                <a:moveTo>
                  <a:pt x="6397" y="53473"/>
                </a:moveTo>
                <a:cubicBezTo>
                  <a:pt x="65753" y="-36363"/>
                  <a:pt x="614393" y="108016"/>
                  <a:pt x="776418" y="101599"/>
                </a:cubicBezTo>
                <a:cubicBezTo>
                  <a:pt x="938443" y="95182"/>
                  <a:pt x="840586" y="29410"/>
                  <a:pt x="978548" y="14972"/>
                </a:cubicBezTo>
                <a:cubicBezTo>
                  <a:pt x="1116510" y="534"/>
                  <a:pt x="1604190" y="14972"/>
                  <a:pt x="1604190" y="14972"/>
                </a:cubicBezTo>
                <a:cubicBezTo>
                  <a:pt x="1748569" y="14972"/>
                  <a:pt x="1719694" y="-18716"/>
                  <a:pt x="1844822" y="14972"/>
                </a:cubicBezTo>
                <a:cubicBezTo>
                  <a:pt x="1969950" y="48660"/>
                  <a:pt x="2237854" y="176997"/>
                  <a:pt x="2354961" y="217102"/>
                </a:cubicBezTo>
                <a:cubicBezTo>
                  <a:pt x="2472068" y="257207"/>
                  <a:pt x="2476881" y="271645"/>
                  <a:pt x="2547466" y="255603"/>
                </a:cubicBezTo>
                <a:cubicBezTo>
                  <a:pt x="2618051" y="239561"/>
                  <a:pt x="2802535" y="6951"/>
                  <a:pt x="2778472" y="120850"/>
                </a:cubicBezTo>
                <a:cubicBezTo>
                  <a:pt x="2754409" y="234749"/>
                  <a:pt x="2550674" y="671094"/>
                  <a:pt x="2403087" y="938997"/>
                </a:cubicBezTo>
                <a:cubicBezTo>
                  <a:pt x="2255500" y="1206900"/>
                  <a:pt x="2022889" y="1561431"/>
                  <a:pt x="1892948" y="1728269"/>
                </a:cubicBezTo>
                <a:cubicBezTo>
                  <a:pt x="1763007" y="1895107"/>
                  <a:pt x="1559273" y="2137342"/>
                  <a:pt x="1623441" y="1940024"/>
                </a:cubicBezTo>
                <a:cubicBezTo>
                  <a:pt x="1687609" y="1742706"/>
                  <a:pt x="2164060" y="820285"/>
                  <a:pt x="2277959" y="544361"/>
                </a:cubicBezTo>
                <a:cubicBezTo>
                  <a:pt x="2391858" y="268437"/>
                  <a:pt x="2387045" y="278062"/>
                  <a:pt x="2306835" y="284479"/>
                </a:cubicBezTo>
                <a:cubicBezTo>
                  <a:pt x="2226625" y="290896"/>
                  <a:pt x="1985993" y="544361"/>
                  <a:pt x="1796696" y="582862"/>
                </a:cubicBezTo>
                <a:cubicBezTo>
                  <a:pt x="1607399" y="621363"/>
                  <a:pt x="1342704" y="493026"/>
                  <a:pt x="1171053" y="515485"/>
                </a:cubicBezTo>
                <a:cubicBezTo>
                  <a:pt x="999402" y="537944"/>
                  <a:pt x="840586" y="629384"/>
                  <a:pt x="766792" y="717616"/>
                </a:cubicBezTo>
                <a:cubicBezTo>
                  <a:pt x="692998" y="805848"/>
                  <a:pt x="689790" y="863599"/>
                  <a:pt x="728291" y="1044875"/>
                </a:cubicBezTo>
                <a:cubicBezTo>
                  <a:pt x="766792" y="1226151"/>
                  <a:pt x="915984" y="1587098"/>
                  <a:pt x="997799" y="1805271"/>
                </a:cubicBezTo>
                <a:cubicBezTo>
                  <a:pt x="1079614" y="2023444"/>
                  <a:pt x="1177471" y="2116488"/>
                  <a:pt x="1219180" y="2353911"/>
                </a:cubicBezTo>
                <a:cubicBezTo>
                  <a:pt x="1260890" y="2591334"/>
                  <a:pt x="1215972" y="3154412"/>
                  <a:pt x="1248056" y="3229810"/>
                </a:cubicBezTo>
                <a:cubicBezTo>
                  <a:pt x="1280140" y="3305208"/>
                  <a:pt x="1509542" y="3115911"/>
                  <a:pt x="1411685" y="2806298"/>
                </a:cubicBezTo>
                <a:cubicBezTo>
                  <a:pt x="1313828" y="2496685"/>
                  <a:pt x="826149" y="1733081"/>
                  <a:pt x="660915" y="1372134"/>
                </a:cubicBezTo>
                <a:cubicBezTo>
                  <a:pt x="495681" y="1011187"/>
                  <a:pt x="522952" y="860391"/>
                  <a:pt x="420283" y="640614"/>
                </a:cubicBezTo>
                <a:cubicBezTo>
                  <a:pt x="317614" y="420837"/>
                  <a:pt x="-52959" y="143309"/>
                  <a:pt x="6397" y="5347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FE148027-9E3D-4BA7-B7D5-EF97AF5A6712}"/>
              </a:ext>
            </a:extLst>
          </p:cNvPr>
          <p:cNvSpPr/>
          <p:nvPr/>
        </p:nvSpPr>
        <p:spPr>
          <a:xfrm>
            <a:off x="2606221" y="6663445"/>
            <a:ext cx="1002142" cy="3721676"/>
          </a:xfrm>
          <a:custGeom>
            <a:avLst/>
            <a:gdLst>
              <a:gd name="connsiteX0" fmla="*/ 323246 w 1002142"/>
              <a:gd name="connsiteY0" fmla="*/ 16755 h 3721676"/>
              <a:gd name="connsiteX1" fmla="*/ 670379 w 1002142"/>
              <a:gd name="connsiteY1" fmla="*/ 59088 h 3721676"/>
              <a:gd name="connsiteX2" fmla="*/ 712712 w 1002142"/>
              <a:gd name="connsiteY2" fmla="*/ 406222 h 3721676"/>
              <a:gd name="connsiteX3" fmla="*/ 822779 w 1002142"/>
              <a:gd name="connsiteY3" fmla="*/ 694088 h 3721676"/>
              <a:gd name="connsiteX4" fmla="*/ 1000579 w 1002142"/>
              <a:gd name="connsiteY4" fmla="*/ 973488 h 3721676"/>
              <a:gd name="connsiteX5" fmla="*/ 712712 w 1002142"/>
              <a:gd name="connsiteY5" fmla="*/ 1396822 h 3721676"/>
              <a:gd name="connsiteX6" fmla="*/ 543379 w 1002142"/>
              <a:gd name="connsiteY6" fmla="*/ 2404355 h 3721676"/>
              <a:gd name="connsiteX7" fmla="*/ 704246 w 1002142"/>
              <a:gd name="connsiteY7" fmla="*/ 2861555 h 3721676"/>
              <a:gd name="connsiteX8" fmla="*/ 492579 w 1002142"/>
              <a:gd name="connsiteY8" fmla="*/ 3394955 h 3721676"/>
              <a:gd name="connsiteX9" fmla="*/ 1512 w 1002142"/>
              <a:gd name="connsiteY9" fmla="*/ 3716688 h 3721676"/>
              <a:gd name="connsiteX10" fmla="*/ 340179 w 1002142"/>
              <a:gd name="connsiteY10" fmla="*/ 3149422 h 3721676"/>
              <a:gd name="connsiteX11" fmla="*/ 374046 w 1002142"/>
              <a:gd name="connsiteY11" fmla="*/ 2040288 h 3721676"/>
              <a:gd name="connsiteX12" fmla="*/ 517979 w 1002142"/>
              <a:gd name="connsiteY12" fmla="*/ 1193622 h 3721676"/>
              <a:gd name="connsiteX13" fmla="*/ 611112 w 1002142"/>
              <a:gd name="connsiteY13" fmla="*/ 668688 h 3721676"/>
              <a:gd name="connsiteX14" fmla="*/ 568779 w 1002142"/>
              <a:gd name="connsiteY14" fmla="*/ 473955 h 3721676"/>
              <a:gd name="connsiteX15" fmla="*/ 399446 w 1002142"/>
              <a:gd name="connsiteY15" fmla="*/ 236888 h 3721676"/>
              <a:gd name="connsiteX16" fmla="*/ 323246 w 1002142"/>
              <a:gd name="connsiteY16" fmla="*/ 16755 h 372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2142" h="3721676">
                <a:moveTo>
                  <a:pt x="323246" y="16755"/>
                </a:moveTo>
                <a:cubicBezTo>
                  <a:pt x="368402" y="-12878"/>
                  <a:pt x="605468" y="-5823"/>
                  <a:pt x="670379" y="59088"/>
                </a:cubicBezTo>
                <a:cubicBezTo>
                  <a:pt x="735290" y="123999"/>
                  <a:pt x="687312" y="300389"/>
                  <a:pt x="712712" y="406222"/>
                </a:cubicBezTo>
                <a:cubicBezTo>
                  <a:pt x="738112" y="512055"/>
                  <a:pt x="774801" y="599544"/>
                  <a:pt x="822779" y="694088"/>
                </a:cubicBezTo>
                <a:cubicBezTo>
                  <a:pt x="870757" y="788632"/>
                  <a:pt x="1018923" y="856366"/>
                  <a:pt x="1000579" y="973488"/>
                </a:cubicBezTo>
                <a:cubicBezTo>
                  <a:pt x="982235" y="1090610"/>
                  <a:pt x="788912" y="1158344"/>
                  <a:pt x="712712" y="1396822"/>
                </a:cubicBezTo>
                <a:cubicBezTo>
                  <a:pt x="636512" y="1635300"/>
                  <a:pt x="544790" y="2160233"/>
                  <a:pt x="543379" y="2404355"/>
                </a:cubicBezTo>
                <a:cubicBezTo>
                  <a:pt x="541968" y="2648477"/>
                  <a:pt x="712713" y="2696455"/>
                  <a:pt x="704246" y="2861555"/>
                </a:cubicBezTo>
                <a:cubicBezTo>
                  <a:pt x="695779" y="3026655"/>
                  <a:pt x="609701" y="3252433"/>
                  <a:pt x="492579" y="3394955"/>
                </a:cubicBezTo>
                <a:cubicBezTo>
                  <a:pt x="375457" y="3537477"/>
                  <a:pt x="26912" y="3757610"/>
                  <a:pt x="1512" y="3716688"/>
                </a:cubicBezTo>
                <a:cubicBezTo>
                  <a:pt x="-23888" y="3675766"/>
                  <a:pt x="278090" y="3428822"/>
                  <a:pt x="340179" y="3149422"/>
                </a:cubicBezTo>
                <a:cubicBezTo>
                  <a:pt x="402268" y="2870022"/>
                  <a:pt x="344413" y="2366255"/>
                  <a:pt x="374046" y="2040288"/>
                </a:cubicBezTo>
                <a:cubicBezTo>
                  <a:pt x="403679" y="1714321"/>
                  <a:pt x="478468" y="1422222"/>
                  <a:pt x="517979" y="1193622"/>
                </a:cubicBezTo>
                <a:cubicBezTo>
                  <a:pt x="557490" y="965022"/>
                  <a:pt x="602645" y="788632"/>
                  <a:pt x="611112" y="668688"/>
                </a:cubicBezTo>
                <a:cubicBezTo>
                  <a:pt x="619579" y="548744"/>
                  <a:pt x="604057" y="545922"/>
                  <a:pt x="568779" y="473955"/>
                </a:cubicBezTo>
                <a:cubicBezTo>
                  <a:pt x="533501" y="401988"/>
                  <a:pt x="440368" y="317321"/>
                  <a:pt x="399446" y="236888"/>
                </a:cubicBezTo>
                <a:cubicBezTo>
                  <a:pt x="358524" y="156455"/>
                  <a:pt x="278090" y="46388"/>
                  <a:pt x="323246" y="167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4E72D41E-C1AD-477C-B4AE-C6D54CC17447}"/>
              </a:ext>
            </a:extLst>
          </p:cNvPr>
          <p:cNvSpPr/>
          <p:nvPr/>
        </p:nvSpPr>
        <p:spPr>
          <a:xfrm>
            <a:off x="3694954" y="9382788"/>
            <a:ext cx="521184" cy="988575"/>
          </a:xfrm>
          <a:custGeom>
            <a:avLst/>
            <a:gdLst>
              <a:gd name="connsiteX0" fmla="*/ 38846 w 521184"/>
              <a:gd name="connsiteY0" fmla="*/ 49079 h 988575"/>
              <a:gd name="connsiteX1" fmla="*/ 38846 w 521184"/>
              <a:gd name="connsiteY1" fmla="*/ 125279 h 988575"/>
              <a:gd name="connsiteX2" fmla="*/ 487579 w 521184"/>
              <a:gd name="connsiteY2" fmla="*/ 853412 h 988575"/>
              <a:gd name="connsiteX3" fmla="*/ 453713 w 521184"/>
              <a:gd name="connsiteY3" fmla="*/ 971945 h 988575"/>
              <a:gd name="connsiteX4" fmla="*/ 174313 w 521184"/>
              <a:gd name="connsiteY4" fmla="*/ 641745 h 988575"/>
              <a:gd name="connsiteX5" fmla="*/ 38846 w 521184"/>
              <a:gd name="connsiteY5" fmla="*/ 49079 h 98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184" h="988575">
                <a:moveTo>
                  <a:pt x="38846" y="49079"/>
                </a:moveTo>
                <a:cubicBezTo>
                  <a:pt x="16268" y="-36999"/>
                  <a:pt x="-35943" y="-8776"/>
                  <a:pt x="38846" y="125279"/>
                </a:cubicBezTo>
                <a:cubicBezTo>
                  <a:pt x="113635" y="259334"/>
                  <a:pt x="418435" y="712301"/>
                  <a:pt x="487579" y="853412"/>
                </a:cubicBezTo>
                <a:cubicBezTo>
                  <a:pt x="556724" y="994523"/>
                  <a:pt x="505924" y="1007223"/>
                  <a:pt x="453713" y="971945"/>
                </a:cubicBezTo>
                <a:cubicBezTo>
                  <a:pt x="401502" y="936667"/>
                  <a:pt x="249102" y="798378"/>
                  <a:pt x="174313" y="641745"/>
                </a:cubicBezTo>
                <a:cubicBezTo>
                  <a:pt x="99524" y="485112"/>
                  <a:pt x="61424" y="135157"/>
                  <a:pt x="38846" y="490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E4C12126-FB76-4F5D-8A4F-D0A0B57ABCDC}"/>
              </a:ext>
            </a:extLst>
          </p:cNvPr>
          <p:cNvSpPr/>
          <p:nvPr/>
        </p:nvSpPr>
        <p:spPr>
          <a:xfrm>
            <a:off x="3038639" y="9610917"/>
            <a:ext cx="641908" cy="768050"/>
          </a:xfrm>
          <a:custGeom>
            <a:avLst/>
            <a:gdLst>
              <a:gd name="connsiteX0" fmla="*/ 484172 w 646940"/>
              <a:gd name="connsiteY0" fmla="*/ 2298 h 665833"/>
              <a:gd name="connsiteX1" fmla="*/ 450306 w 646940"/>
              <a:gd name="connsiteY1" fmla="*/ 417164 h 665833"/>
              <a:gd name="connsiteX2" fmla="*/ 1572 w 646940"/>
              <a:gd name="connsiteY2" fmla="*/ 594964 h 665833"/>
              <a:gd name="connsiteX3" fmla="*/ 628106 w 646940"/>
              <a:gd name="connsiteY3" fmla="*/ 620364 h 665833"/>
              <a:gd name="connsiteX4" fmla="*/ 484172 w 646940"/>
              <a:gd name="connsiteY4" fmla="*/ 2298 h 66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940" h="665833">
                <a:moveTo>
                  <a:pt x="484172" y="2298"/>
                </a:moveTo>
                <a:cubicBezTo>
                  <a:pt x="454539" y="-31569"/>
                  <a:pt x="530739" y="318386"/>
                  <a:pt x="450306" y="417164"/>
                </a:cubicBezTo>
                <a:cubicBezTo>
                  <a:pt x="369873" y="515942"/>
                  <a:pt x="-28061" y="561097"/>
                  <a:pt x="1572" y="594964"/>
                </a:cubicBezTo>
                <a:cubicBezTo>
                  <a:pt x="31205" y="628831"/>
                  <a:pt x="549084" y="720553"/>
                  <a:pt x="628106" y="620364"/>
                </a:cubicBezTo>
                <a:cubicBezTo>
                  <a:pt x="707128" y="520175"/>
                  <a:pt x="513805" y="36165"/>
                  <a:pt x="484172" y="22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B3D0DF69-6195-45A6-A933-0A888D0278A4}"/>
              </a:ext>
            </a:extLst>
          </p:cNvPr>
          <p:cNvSpPr/>
          <p:nvPr/>
        </p:nvSpPr>
        <p:spPr>
          <a:xfrm>
            <a:off x="571052" y="8584603"/>
            <a:ext cx="2242732" cy="1871339"/>
          </a:xfrm>
          <a:custGeom>
            <a:avLst/>
            <a:gdLst>
              <a:gd name="connsiteX0" fmla="*/ 2121348 w 2242732"/>
              <a:gd name="connsiteY0" fmla="*/ 597 h 1871339"/>
              <a:gd name="connsiteX1" fmla="*/ 2019748 w 2242732"/>
              <a:gd name="connsiteY1" fmla="*/ 787997 h 1871339"/>
              <a:gd name="connsiteX2" fmla="*/ 1952015 w 2242732"/>
              <a:gd name="connsiteY2" fmla="*/ 1118197 h 1871339"/>
              <a:gd name="connsiteX3" fmla="*/ 1681081 w 2242732"/>
              <a:gd name="connsiteY3" fmla="*/ 1533064 h 1871339"/>
              <a:gd name="connsiteX4" fmla="*/ 2206015 w 2242732"/>
              <a:gd name="connsiteY4" fmla="*/ 1075864 h 1871339"/>
              <a:gd name="connsiteX5" fmla="*/ 2180615 w 2242732"/>
              <a:gd name="connsiteY5" fmla="*/ 1304464 h 1871339"/>
              <a:gd name="connsiteX6" fmla="*/ 2036681 w 2242732"/>
              <a:gd name="connsiteY6" fmla="*/ 1592330 h 1871339"/>
              <a:gd name="connsiteX7" fmla="*/ 1003748 w 2242732"/>
              <a:gd name="connsiteY7" fmla="*/ 1837864 h 1871339"/>
              <a:gd name="connsiteX8" fmla="*/ 495748 w 2242732"/>
              <a:gd name="connsiteY8" fmla="*/ 1846330 h 1871339"/>
              <a:gd name="connsiteX9" fmla="*/ 4681 w 2242732"/>
              <a:gd name="connsiteY9" fmla="*/ 1863264 h 1871339"/>
              <a:gd name="connsiteX10" fmla="*/ 258681 w 2242732"/>
              <a:gd name="connsiteY10" fmla="*/ 1702397 h 1871339"/>
              <a:gd name="connsiteX11" fmla="*/ 436481 w 2242732"/>
              <a:gd name="connsiteY11" fmla="*/ 1626197 h 1871339"/>
              <a:gd name="connsiteX12" fmla="*/ 1232348 w 2242732"/>
              <a:gd name="connsiteY12" fmla="*/ 923464 h 1871339"/>
              <a:gd name="connsiteX13" fmla="*/ 2121348 w 2242732"/>
              <a:gd name="connsiteY13" fmla="*/ 597 h 187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2732" h="1871339">
                <a:moveTo>
                  <a:pt x="2121348" y="597"/>
                </a:moveTo>
                <a:cubicBezTo>
                  <a:pt x="2252581" y="-21981"/>
                  <a:pt x="2047970" y="601730"/>
                  <a:pt x="2019748" y="787997"/>
                </a:cubicBezTo>
                <a:cubicBezTo>
                  <a:pt x="1991526" y="974264"/>
                  <a:pt x="2008459" y="994019"/>
                  <a:pt x="1952015" y="1118197"/>
                </a:cubicBezTo>
                <a:cubicBezTo>
                  <a:pt x="1895570" y="1242375"/>
                  <a:pt x="1638748" y="1540119"/>
                  <a:pt x="1681081" y="1533064"/>
                </a:cubicBezTo>
                <a:cubicBezTo>
                  <a:pt x="1723414" y="1526009"/>
                  <a:pt x="2122759" y="1113964"/>
                  <a:pt x="2206015" y="1075864"/>
                </a:cubicBezTo>
                <a:cubicBezTo>
                  <a:pt x="2289271" y="1037764"/>
                  <a:pt x="2208837" y="1218386"/>
                  <a:pt x="2180615" y="1304464"/>
                </a:cubicBezTo>
                <a:cubicBezTo>
                  <a:pt x="2152393" y="1390542"/>
                  <a:pt x="2232826" y="1503430"/>
                  <a:pt x="2036681" y="1592330"/>
                </a:cubicBezTo>
                <a:cubicBezTo>
                  <a:pt x="1840536" y="1681230"/>
                  <a:pt x="1260570" y="1795531"/>
                  <a:pt x="1003748" y="1837864"/>
                </a:cubicBezTo>
                <a:cubicBezTo>
                  <a:pt x="746926" y="1880197"/>
                  <a:pt x="662259" y="1842097"/>
                  <a:pt x="495748" y="1846330"/>
                </a:cubicBezTo>
                <a:cubicBezTo>
                  <a:pt x="329237" y="1850563"/>
                  <a:pt x="44192" y="1887253"/>
                  <a:pt x="4681" y="1863264"/>
                </a:cubicBezTo>
                <a:cubicBezTo>
                  <a:pt x="-34830" y="1839275"/>
                  <a:pt x="186714" y="1741908"/>
                  <a:pt x="258681" y="1702397"/>
                </a:cubicBezTo>
                <a:cubicBezTo>
                  <a:pt x="330648" y="1662886"/>
                  <a:pt x="274203" y="1756019"/>
                  <a:pt x="436481" y="1626197"/>
                </a:cubicBezTo>
                <a:cubicBezTo>
                  <a:pt x="598759" y="1496375"/>
                  <a:pt x="955770" y="1198631"/>
                  <a:pt x="1232348" y="923464"/>
                </a:cubicBezTo>
                <a:cubicBezTo>
                  <a:pt x="1508926" y="648297"/>
                  <a:pt x="1990115" y="23175"/>
                  <a:pt x="2121348" y="5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6A678BF3-C079-4404-BE00-B24663862E52}"/>
              </a:ext>
            </a:extLst>
          </p:cNvPr>
          <p:cNvSpPr/>
          <p:nvPr/>
        </p:nvSpPr>
        <p:spPr>
          <a:xfrm>
            <a:off x="-34380" y="8410626"/>
            <a:ext cx="2812646" cy="2120555"/>
          </a:xfrm>
          <a:custGeom>
            <a:avLst/>
            <a:gdLst>
              <a:gd name="connsiteX0" fmla="*/ 2688680 w 2812646"/>
              <a:gd name="connsiteY0" fmla="*/ 123774 h 2120555"/>
              <a:gd name="connsiteX1" fmla="*/ 2002880 w 2812646"/>
              <a:gd name="connsiteY1" fmla="*/ 784174 h 2120555"/>
              <a:gd name="connsiteX2" fmla="*/ 1278980 w 2812646"/>
              <a:gd name="connsiteY2" fmla="*/ 1406474 h 2120555"/>
              <a:gd name="connsiteX3" fmla="*/ 809080 w 2812646"/>
              <a:gd name="connsiteY3" fmla="*/ 1850974 h 2120555"/>
              <a:gd name="connsiteX4" fmla="*/ 148680 w 2812646"/>
              <a:gd name="connsiteY4" fmla="*/ 2117674 h 2120555"/>
              <a:gd name="connsiteX5" fmla="*/ 47080 w 2812646"/>
              <a:gd name="connsiteY5" fmla="*/ 1685874 h 2120555"/>
              <a:gd name="connsiteX6" fmla="*/ 758280 w 2812646"/>
              <a:gd name="connsiteY6" fmla="*/ 898474 h 2120555"/>
              <a:gd name="connsiteX7" fmla="*/ 1418680 w 2812646"/>
              <a:gd name="connsiteY7" fmla="*/ 898474 h 2120555"/>
              <a:gd name="connsiteX8" fmla="*/ 2688680 w 2812646"/>
              <a:gd name="connsiteY8" fmla="*/ 72974 h 2120555"/>
              <a:gd name="connsiteX9" fmla="*/ 2688680 w 2812646"/>
              <a:gd name="connsiteY9" fmla="*/ 123774 h 212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2646" h="2120555">
                <a:moveTo>
                  <a:pt x="2688680" y="123774"/>
                </a:moveTo>
                <a:cubicBezTo>
                  <a:pt x="2574380" y="242307"/>
                  <a:pt x="2237830" y="570391"/>
                  <a:pt x="2002880" y="784174"/>
                </a:cubicBezTo>
                <a:cubicBezTo>
                  <a:pt x="1767930" y="997957"/>
                  <a:pt x="1477947" y="1228674"/>
                  <a:pt x="1278980" y="1406474"/>
                </a:cubicBezTo>
                <a:cubicBezTo>
                  <a:pt x="1080013" y="1584274"/>
                  <a:pt x="997463" y="1732441"/>
                  <a:pt x="809080" y="1850974"/>
                </a:cubicBezTo>
                <a:cubicBezTo>
                  <a:pt x="620697" y="1969507"/>
                  <a:pt x="275680" y="2145191"/>
                  <a:pt x="148680" y="2117674"/>
                </a:cubicBezTo>
                <a:cubicBezTo>
                  <a:pt x="21680" y="2090157"/>
                  <a:pt x="-54520" y="1889074"/>
                  <a:pt x="47080" y="1685874"/>
                </a:cubicBezTo>
                <a:cubicBezTo>
                  <a:pt x="148680" y="1482674"/>
                  <a:pt x="529680" y="1029707"/>
                  <a:pt x="758280" y="898474"/>
                </a:cubicBezTo>
                <a:cubicBezTo>
                  <a:pt x="986880" y="767241"/>
                  <a:pt x="1096947" y="1036057"/>
                  <a:pt x="1418680" y="898474"/>
                </a:cubicBezTo>
                <a:cubicBezTo>
                  <a:pt x="1740413" y="760891"/>
                  <a:pt x="2479130" y="204207"/>
                  <a:pt x="2688680" y="72974"/>
                </a:cubicBezTo>
                <a:cubicBezTo>
                  <a:pt x="2898230" y="-58259"/>
                  <a:pt x="2802980" y="5241"/>
                  <a:pt x="2688680" y="12377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EC18E0FF-4279-4E16-8F7A-B292197DA0CB}"/>
              </a:ext>
            </a:extLst>
          </p:cNvPr>
          <p:cNvSpPr/>
          <p:nvPr/>
        </p:nvSpPr>
        <p:spPr>
          <a:xfrm>
            <a:off x="200941" y="10426700"/>
            <a:ext cx="4920334" cy="1427137"/>
          </a:xfrm>
          <a:custGeom>
            <a:avLst/>
            <a:gdLst>
              <a:gd name="connsiteX0" fmla="*/ 243559 w 4920334"/>
              <a:gd name="connsiteY0" fmla="*/ 203200 h 1427137"/>
              <a:gd name="connsiteX1" fmla="*/ 383259 w 4920334"/>
              <a:gd name="connsiteY1" fmla="*/ 203200 h 1427137"/>
              <a:gd name="connsiteX2" fmla="*/ 2923259 w 4920334"/>
              <a:gd name="connsiteY2" fmla="*/ 139700 h 1427137"/>
              <a:gd name="connsiteX3" fmla="*/ 4548859 w 4920334"/>
              <a:gd name="connsiteY3" fmla="*/ 317500 h 1427137"/>
              <a:gd name="connsiteX4" fmla="*/ 4777459 w 4920334"/>
              <a:gd name="connsiteY4" fmla="*/ 584200 h 1427137"/>
              <a:gd name="connsiteX5" fmla="*/ 4904459 w 4920334"/>
              <a:gd name="connsiteY5" fmla="*/ 1422400 h 1427137"/>
              <a:gd name="connsiteX6" fmla="*/ 4904459 w 4920334"/>
              <a:gd name="connsiteY6" fmla="*/ 901700 h 1427137"/>
              <a:gd name="connsiteX7" fmla="*/ 4777459 w 4920334"/>
              <a:gd name="connsiteY7" fmla="*/ 406400 h 1427137"/>
              <a:gd name="connsiteX8" fmla="*/ 4104359 w 4920334"/>
              <a:gd name="connsiteY8" fmla="*/ 0 h 1427137"/>
              <a:gd name="connsiteX9" fmla="*/ 243559 w 4920334"/>
              <a:gd name="connsiteY9" fmla="*/ 203200 h 14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0334" h="1427137">
                <a:moveTo>
                  <a:pt x="243559" y="203200"/>
                </a:moveTo>
                <a:cubicBezTo>
                  <a:pt x="-376624" y="237067"/>
                  <a:pt x="383259" y="203200"/>
                  <a:pt x="383259" y="203200"/>
                </a:cubicBezTo>
                <a:cubicBezTo>
                  <a:pt x="829876" y="192617"/>
                  <a:pt x="2228992" y="120650"/>
                  <a:pt x="2923259" y="139700"/>
                </a:cubicBezTo>
                <a:cubicBezTo>
                  <a:pt x="3617526" y="158750"/>
                  <a:pt x="4239826" y="243417"/>
                  <a:pt x="4548859" y="317500"/>
                </a:cubicBezTo>
                <a:cubicBezTo>
                  <a:pt x="4857892" y="391583"/>
                  <a:pt x="4718192" y="400050"/>
                  <a:pt x="4777459" y="584200"/>
                </a:cubicBezTo>
                <a:cubicBezTo>
                  <a:pt x="4836726" y="768350"/>
                  <a:pt x="4883292" y="1369483"/>
                  <a:pt x="4904459" y="1422400"/>
                </a:cubicBezTo>
                <a:cubicBezTo>
                  <a:pt x="4925626" y="1475317"/>
                  <a:pt x="4925626" y="1071033"/>
                  <a:pt x="4904459" y="901700"/>
                </a:cubicBezTo>
                <a:cubicBezTo>
                  <a:pt x="4883292" y="732367"/>
                  <a:pt x="4910809" y="556683"/>
                  <a:pt x="4777459" y="406400"/>
                </a:cubicBezTo>
                <a:cubicBezTo>
                  <a:pt x="4644109" y="256117"/>
                  <a:pt x="4860009" y="33867"/>
                  <a:pt x="4104359" y="0"/>
                </a:cubicBezTo>
                <a:lnTo>
                  <a:pt x="243559" y="203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3790AEA6-6C01-4B89-93A8-95D632E668ED}"/>
              </a:ext>
            </a:extLst>
          </p:cNvPr>
          <p:cNvSpPr/>
          <p:nvPr/>
        </p:nvSpPr>
        <p:spPr>
          <a:xfrm>
            <a:off x="5108969" y="10357972"/>
            <a:ext cx="4311300" cy="866942"/>
          </a:xfrm>
          <a:custGeom>
            <a:avLst/>
            <a:gdLst>
              <a:gd name="connsiteX0" fmla="*/ 9131 w 4311300"/>
              <a:gd name="connsiteY0" fmla="*/ 856128 h 866942"/>
              <a:gd name="connsiteX1" fmla="*/ 148831 w 4311300"/>
              <a:gd name="connsiteY1" fmla="*/ 640228 h 866942"/>
              <a:gd name="connsiteX2" fmla="*/ 948931 w 4311300"/>
              <a:gd name="connsiteY2" fmla="*/ 157628 h 866942"/>
              <a:gd name="connsiteX3" fmla="*/ 1761731 w 4311300"/>
              <a:gd name="connsiteY3" fmla="*/ 5228 h 866942"/>
              <a:gd name="connsiteX4" fmla="*/ 3336531 w 4311300"/>
              <a:gd name="connsiteY4" fmla="*/ 81428 h 866942"/>
              <a:gd name="connsiteX5" fmla="*/ 4301731 w 4311300"/>
              <a:gd name="connsiteY5" fmla="*/ 106828 h 866942"/>
              <a:gd name="connsiteX6" fmla="*/ 2765031 w 4311300"/>
              <a:gd name="connsiteY6" fmla="*/ 43328 h 866942"/>
              <a:gd name="connsiteX7" fmla="*/ 1139431 w 4311300"/>
              <a:gd name="connsiteY7" fmla="*/ 17928 h 866942"/>
              <a:gd name="connsiteX8" fmla="*/ 275831 w 4311300"/>
              <a:gd name="connsiteY8" fmla="*/ 322728 h 866942"/>
              <a:gd name="connsiteX9" fmla="*/ 9131 w 4311300"/>
              <a:gd name="connsiteY9" fmla="*/ 856128 h 86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1300" h="866942">
                <a:moveTo>
                  <a:pt x="9131" y="856128"/>
                </a:moveTo>
                <a:cubicBezTo>
                  <a:pt x="-12036" y="909045"/>
                  <a:pt x="-7802" y="756645"/>
                  <a:pt x="148831" y="640228"/>
                </a:cubicBezTo>
                <a:cubicBezTo>
                  <a:pt x="305464" y="523811"/>
                  <a:pt x="680114" y="263461"/>
                  <a:pt x="948931" y="157628"/>
                </a:cubicBezTo>
                <a:cubicBezTo>
                  <a:pt x="1217748" y="51795"/>
                  <a:pt x="1363798" y="17928"/>
                  <a:pt x="1761731" y="5228"/>
                </a:cubicBezTo>
                <a:cubicBezTo>
                  <a:pt x="2159664" y="-7472"/>
                  <a:pt x="2913198" y="64495"/>
                  <a:pt x="3336531" y="81428"/>
                </a:cubicBezTo>
                <a:cubicBezTo>
                  <a:pt x="3759864" y="98361"/>
                  <a:pt x="4396981" y="113178"/>
                  <a:pt x="4301731" y="106828"/>
                </a:cubicBezTo>
                <a:cubicBezTo>
                  <a:pt x="4206481" y="100478"/>
                  <a:pt x="3292081" y="58145"/>
                  <a:pt x="2765031" y="43328"/>
                </a:cubicBezTo>
                <a:cubicBezTo>
                  <a:pt x="2237981" y="28511"/>
                  <a:pt x="1554298" y="-28639"/>
                  <a:pt x="1139431" y="17928"/>
                </a:cubicBezTo>
                <a:cubicBezTo>
                  <a:pt x="724564" y="64495"/>
                  <a:pt x="466331" y="189378"/>
                  <a:pt x="275831" y="322728"/>
                </a:cubicBezTo>
                <a:cubicBezTo>
                  <a:pt x="85331" y="456078"/>
                  <a:pt x="30298" y="803211"/>
                  <a:pt x="9131" y="8561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201C56ED-B61B-4359-8588-4AF1D77C7480}"/>
              </a:ext>
            </a:extLst>
          </p:cNvPr>
          <p:cNvSpPr/>
          <p:nvPr/>
        </p:nvSpPr>
        <p:spPr>
          <a:xfrm>
            <a:off x="4379728" y="10653953"/>
            <a:ext cx="664893" cy="1236234"/>
          </a:xfrm>
          <a:custGeom>
            <a:avLst/>
            <a:gdLst>
              <a:gd name="connsiteX0" fmla="*/ 1772 w 664893"/>
              <a:gd name="connsiteY0" fmla="*/ 1347 h 1236234"/>
              <a:gd name="connsiteX1" fmla="*/ 535172 w 664893"/>
              <a:gd name="connsiteY1" fmla="*/ 369647 h 1236234"/>
              <a:gd name="connsiteX2" fmla="*/ 598672 w 664893"/>
              <a:gd name="connsiteY2" fmla="*/ 941147 h 1236234"/>
              <a:gd name="connsiteX3" fmla="*/ 649472 w 664893"/>
              <a:gd name="connsiteY3" fmla="*/ 1169747 h 1236234"/>
              <a:gd name="connsiteX4" fmla="*/ 306572 w 664893"/>
              <a:gd name="connsiteY4" fmla="*/ 1220547 h 1236234"/>
              <a:gd name="connsiteX5" fmla="*/ 243072 w 664893"/>
              <a:gd name="connsiteY5" fmla="*/ 928447 h 1236234"/>
              <a:gd name="connsiteX6" fmla="*/ 357372 w 664893"/>
              <a:gd name="connsiteY6" fmla="*/ 496647 h 1236234"/>
              <a:gd name="connsiteX7" fmla="*/ 1772 w 664893"/>
              <a:gd name="connsiteY7" fmla="*/ 1347 h 12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893" h="1236234">
                <a:moveTo>
                  <a:pt x="1772" y="1347"/>
                </a:moveTo>
                <a:cubicBezTo>
                  <a:pt x="31405" y="-19820"/>
                  <a:pt x="435689" y="213014"/>
                  <a:pt x="535172" y="369647"/>
                </a:cubicBezTo>
                <a:cubicBezTo>
                  <a:pt x="634655" y="526280"/>
                  <a:pt x="579622" y="807797"/>
                  <a:pt x="598672" y="941147"/>
                </a:cubicBezTo>
                <a:cubicBezTo>
                  <a:pt x="617722" y="1074497"/>
                  <a:pt x="698155" y="1123180"/>
                  <a:pt x="649472" y="1169747"/>
                </a:cubicBezTo>
                <a:cubicBezTo>
                  <a:pt x="600789" y="1216314"/>
                  <a:pt x="374305" y="1260764"/>
                  <a:pt x="306572" y="1220547"/>
                </a:cubicBezTo>
                <a:cubicBezTo>
                  <a:pt x="238839" y="1180330"/>
                  <a:pt x="234605" y="1049097"/>
                  <a:pt x="243072" y="928447"/>
                </a:cubicBezTo>
                <a:cubicBezTo>
                  <a:pt x="251539" y="807797"/>
                  <a:pt x="391239" y="653280"/>
                  <a:pt x="357372" y="496647"/>
                </a:cubicBezTo>
                <a:cubicBezTo>
                  <a:pt x="323505" y="340014"/>
                  <a:pt x="-27861" y="22514"/>
                  <a:pt x="1772" y="13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B624C88A-BF54-417F-9895-11B514CDF967}"/>
              </a:ext>
            </a:extLst>
          </p:cNvPr>
          <p:cNvSpPr/>
          <p:nvPr/>
        </p:nvSpPr>
        <p:spPr>
          <a:xfrm>
            <a:off x="3566071" y="4158243"/>
            <a:ext cx="571034" cy="106203"/>
          </a:xfrm>
          <a:custGeom>
            <a:avLst/>
            <a:gdLst>
              <a:gd name="connsiteX0" fmla="*/ 2629 w 571034"/>
              <a:gd name="connsiteY0" fmla="*/ 23232 h 106203"/>
              <a:gd name="connsiteX1" fmla="*/ 205829 w 571034"/>
              <a:gd name="connsiteY1" fmla="*/ 7357 h 106203"/>
              <a:gd name="connsiteX2" fmla="*/ 339179 w 571034"/>
              <a:gd name="connsiteY2" fmla="*/ 39107 h 106203"/>
              <a:gd name="connsiteX3" fmla="*/ 570954 w 571034"/>
              <a:gd name="connsiteY3" fmla="*/ 105782 h 106203"/>
              <a:gd name="connsiteX4" fmla="*/ 361404 w 571034"/>
              <a:gd name="connsiteY4" fmla="*/ 4182 h 106203"/>
              <a:gd name="connsiteX5" fmla="*/ 2629 w 571034"/>
              <a:gd name="connsiteY5" fmla="*/ 23232 h 10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034" h="106203">
                <a:moveTo>
                  <a:pt x="2629" y="23232"/>
                </a:moveTo>
                <a:cubicBezTo>
                  <a:pt x="-23300" y="23761"/>
                  <a:pt x="149737" y="4711"/>
                  <a:pt x="205829" y="7357"/>
                </a:cubicBezTo>
                <a:cubicBezTo>
                  <a:pt x="261921" y="10003"/>
                  <a:pt x="278325" y="22703"/>
                  <a:pt x="339179" y="39107"/>
                </a:cubicBezTo>
                <a:cubicBezTo>
                  <a:pt x="400033" y="55511"/>
                  <a:pt x="567250" y="111603"/>
                  <a:pt x="570954" y="105782"/>
                </a:cubicBezTo>
                <a:cubicBezTo>
                  <a:pt x="574658" y="99961"/>
                  <a:pt x="450304" y="20057"/>
                  <a:pt x="361404" y="4182"/>
                </a:cubicBezTo>
                <a:cubicBezTo>
                  <a:pt x="272504" y="-11693"/>
                  <a:pt x="28558" y="22703"/>
                  <a:pt x="2629" y="232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60716A0B-841C-43B2-B9FC-605636CB1E03}"/>
              </a:ext>
            </a:extLst>
          </p:cNvPr>
          <p:cNvSpPr/>
          <p:nvPr/>
        </p:nvSpPr>
        <p:spPr>
          <a:xfrm>
            <a:off x="4140200" y="4225925"/>
            <a:ext cx="454725" cy="149249"/>
          </a:xfrm>
          <a:custGeom>
            <a:avLst/>
            <a:gdLst>
              <a:gd name="connsiteX0" fmla="*/ 454025 w 454725"/>
              <a:gd name="connsiteY0" fmla="*/ 63500 h 149249"/>
              <a:gd name="connsiteX1" fmla="*/ 273050 w 454725"/>
              <a:gd name="connsiteY1" fmla="*/ 73025 h 149249"/>
              <a:gd name="connsiteX2" fmla="*/ 73025 w 454725"/>
              <a:gd name="connsiteY2" fmla="*/ 25400 h 149249"/>
              <a:gd name="connsiteX3" fmla="*/ 0 w 454725"/>
              <a:gd name="connsiteY3" fmla="*/ 0 h 149249"/>
              <a:gd name="connsiteX4" fmla="*/ 238125 w 454725"/>
              <a:gd name="connsiteY4" fmla="*/ 79375 h 149249"/>
              <a:gd name="connsiteX5" fmla="*/ 333375 w 454725"/>
              <a:gd name="connsiteY5" fmla="*/ 149225 h 149249"/>
              <a:gd name="connsiteX6" fmla="*/ 454025 w 454725"/>
              <a:gd name="connsiteY6" fmla="*/ 63500 h 14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725" h="149249">
                <a:moveTo>
                  <a:pt x="454025" y="63500"/>
                </a:moveTo>
                <a:cubicBezTo>
                  <a:pt x="443971" y="50800"/>
                  <a:pt x="336550" y="79375"/>
                  <a:pt x="273050" y="73025"/>
                </a:cubicBezTo>
                <a:cubicBezTo>
                  <a:pt x="209550" y="66675"/>
                  <a:pt x="118533" y="37571"/>
                  <a:pt x="73025" y="25400"/>
                </a:cubicBezTo>
                <a:cubicBezTo>
                  <a:pt x="27517" y="13229"/>
                  <a:pt x="0" y="0"/>
                  <a:pt x="0" y="0"/>
                </a:cubicBezTo>
                <a:cubicBezTo>
                  <a:pt x="27517" y="8996"/>
                  <a:pt x="182562" y="54504"/>
                  <a:pt x="238125" y="79375"/>
                </a:cubicBezTo>
                <a:cubicBezTo>
                  <a:pt x="293687" y="104246"/>
                  <a:pt x="303742" y="147638"/>
                  <a:pt x="333375" y="149225"/>
                </a:cubicBezTo>
                <a:cubicBezTo>
                  <a:pt x="363008" y="150812"/>
                  <a:pt x="464079" y="76200"/>
                  <a:pt x="454025" y="635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30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hidden="1">
            <a:extLst>
              <a:ext uri="{FF2B5EF4-FFF2-40B4-BE49-F238E27FC236}">
                <a16:creationId xmlns:a16="http://schemas.microsoft.com/office/drawing/2014/main" id="{1DC75696-3247-41D1-921A-14893A36D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52" t="11501" r="47414" b="15314"/>
          <a:stretch/>
        </p:blipFill>
        <p:spPr>
          <a:xfrm>
            <a:off x="-6210" y="830330"/>
            <a:ext cx="9609369" cy="11140940"/>
          </a:xfrm>
          <a:prstGeom prst="rect">
            <a:avLst/>
          </a:prstGeom>
        </p:spPr>
      </p:pic>
      <p:grpSp>
        <p:nvGrpSpPr>
          <p:cNvPr id="356" name="グループ化 355">
            <a:extLst>
              <a:ext uri="{FF2B5EF4-FFF2-40B4-BE49-F238E27FC236}">
                <a16:creationId xmlns:a16="http://schemas.microsoft.com/office/drawing/2014/main" id="{A548ECE0-F941-498E-B7C9-A22C7F65FEB0}"/>
              </a:ext>
            </a:extLst>
          </p:cNvPr>
          <p:cNvGrpSpPr/>
          <p:nvPr/>
        </p:nvGrpSpPr>
        <p:grpSpPr>
          <a:xfrm>
            <a:off x="4196111" y="2642875"/>
            <a:ext cx="1222111" cy="7095501"/>
            <a:chOff x="4196111" y="2642875"/>
            <a:chExt cx="1222111" cy="7095501"/>
          </a:xfrm>
        </p:grpSpPr>
        <p:grpSp>
          <p:nvGrpSpPr>
            <p:cNvPr id="351" name="グループ化 350">
              <a:extLst>
                <a:ext uri="{FF2B5EF4-FFF2-40B4-BE49-F238E27FC236}">
                  <a16:creationId xmlns:a16="http://schemas.microsoft.com/office/drawing/2014/main" id="{5F56865D-5B33-4A84-9C33-39CA2BED2E40}"/>
                </a:ext>
              </a:extLst>
            </p:cNvPr>
            <p:cNvGrpSpPr/>
            <p:nvPr/>
          </p:nvGrpSpPr>
          <p:grpSpPr>
            <a:xfrm>
              <a:off x="4228932" y="2642875"/>
              <a:ext cx="1151680" cy="1132517"/>
              <a:chOff x="4228932" y="2642875"/>
              <a:chExt cx="1151680" cy="1132517"/>
            </a:xfrm>
          </p:grpSpPr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7DAED3DB-E195-46D9-A5B2-3AB0B35063A4}"/>
                  </a:ext>
                </a:extLst>
              </p:cNvPr>
              <p:cNvSpPr/>
              <p:nvPr/>
            </p:nvSpPr>
            <p:spPr>
              <a:xfrm>
                <a:off x="4406227" y="2667485"/>
                <a:ext cx="150599" cy="1107907"/>
              </a:xfrm>
              <a:custGeom>
                <a:avLst/>
                <a:gdLst>
                  <a:gd name="connsiteX0" fmla="*/ 11256 w 150599"/>
                  <a:gd name="connsiteY0" fmla="*/ 5865 h 1107907"/>
                  <a:gd name="connsiteX1" fmla="*/ 38773 w 150599"/>
                  <a:gd name="connsiteY1" fmla="*/ 151915 h 1107907"/>
                  <a:gd name="connsiteX2" fmla="*/ 2790 w 150599"/>
                  <a:gd name="connsiteY2" fmla="*/ 907565 h 1107907"/>
                  <a:gd name="connsiteX3" fmla="*/ 13373 w 150599"/>
                  <a:gd name="connsiteY3" fmla="*/ 1049382 h 1107907"/>
                  <a:gd name="connsiteX4" fmla="*/ 100156 w 150599"/>
                  <a:gd name="connsiteY4" fmla="*/ 1091715 h 1107907"/>
                  <a:gd name="connsiteX5" fmla="*/ 142490 w 150599"/>
                  <a:gd name="connsiteY5" fmla="*/ 1030332 h 1107907"/>
                  <a:gd name="connsiteX6" fmla="*/ 144606 w 150599"/>
                  <a:gd name="connsiteY6" fmla="*/ 323365 h 1107907"/>
                  <a:gd name="connsiteX7" fmla="*/ 146723 w 150599"/>
                  <a:gd name="connsiteY7" fmla="*/ 54548 h 1107907"/>
                  <a:gd name="connsiteX8" fmla="*/ 87456 w 150599"/>
                  <a:gd name="connsiteY8" fmla="*/ 31265 h 1107907"/>
                  <a:gd name="connsiteX9" fmla="*/ 11256 w 150599"/>
                  <a:gd name="connsiteY9" fmla="*/ 5865 h 1107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599" h="1107907">
                    <a:moveTo>
                      <a:pt x="11256" y="5865"/>
                    </a:moveTo>
                    <a:cubicBezTo>
                      <a:pt x="3142" y="25973"/>
                      <a:pt x="40184" y="1632"/>
                      <a:pt x="38773" y="151915"/>
                    </a:cubicBezTo>
                    <a:cubicBezTo>
                      <a:pt x="37362" y="302198"/>
                      <a:pt x="7023" y="757987"/>
                      <a:pt x="2790" y="907565"/>
                    </a:cubicBezTo>
                    <a:cubicBezTo>
                      <a:pt x="-1443" y="1057143"/>
                      <a:pt x="-2855" y="1018690"/>
                      <a:pt x="13373" y="1049382"/>
                    </a:cubicBezTo>
                    <a:cubicBezTo>
                      <a:pt x="29601" y="1080074"/>
                      <a:pt x="78637" y="1094890"/>
                      <a:pt x="100156" y="1091715"/>
                    </a:cubicBezTo>
                    <a:cubicBezTo>
                      <a:pt x="121675" y="1088540"/>
                      <a:pt x="135082" y="1158390"/>
                      <a:pt x="142490" y="1030332"/>
                    </a:cubicBezTo>
                    <a:cubicBezTo>
                      <a:pt x="149898" y="902274"/>
                      <a:pt x="143901" y="485996"/>
                      <a:pt x="144606" y="323365"/>
                    </a:cubicBezTo>
                    <a:cubicBezTo>
                      <a:pt x="145311" y="160734"/>
                      <a:pt x="156248" y="103231"/>
                      <a:pt x="146723" y="54548"/>
                    </a:cubicBezTo>
                    <a:cubicBezTo>
                      <a:pt x="137198" y="5865"/>
                      <a:pt x="106153" y="39379"/>
                      <a:pt x="87456" y="31265"/>
                    </a:cubicBezTo>
                    <a:cubicBezTo>
                      <a:pt x="68759" y="23151"/>
                      <a:pt x="19370" y="-14243"/>
                      <a:pt x="11256" y="58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76528EC3-6BBA-457E-878F-B2135FF0D130}"/>
                  </a:ext>
                </a:extLst>
              </p:cNvPr>
              <p:cNvSpPr/>
              <p:nvPr/>
            </p:nvSpPr>
            <p:spPr>
              <a:xfrm>
                <a:off x="4228932" y="2892878"/>
                <a:ext cx="164825" cy="419799"/>
              </a:xfrm>
              <a:custGeom>
                <a:avLst/>
                <a:gdLst>
                  <a:gd name="connsiteX0" fmla="*/ 78485 w 164825"/>
                  <a:gd name="connsiteY0" fmla="*/ 2722 h 419799"/>
                  <a:gd name="connsiteX1" fmla="*/ 91185 w 164825"/>
                  <a:gd name="connsiteY1" fmla="*/ 150889 h 419799"/>
                  <a:gd name="connsiteX2" fmla="*/ 8635 w 164825"/>
                  <a:gd name="connsiteY2" fmla="*/ 284239 h 419799"/>
                  <a:gd name="connsiteX3" fmla="*/ 17101 w 164825"/>
                  <a:gd name="connsiteY3" fmla="*/ 360439 h 419799"/>
                  <a:gd name="connsiteX4" fmla="*/ 137751 w 164825"/>
                  <a:gd name="connsiteY4" fmla="*/ 419705 h 419799"/>
                  <a:gd name="connsiteX5" fmla="*/ 125051 w 164825"/>
                  <a:gd name="connsiteY5" fmla="*/ 371022 h 419799"/>
                  <a:gd name="connsiteX6" fmla="*/ 148335 w 164825"/>
                  <a:gd name="connsiteY6" fmla="*/ 256722 h 419799"/>
                  <a:gd name="connsiteX7" fmla="*/ 163151 w 164825"/>
                  <a:gd name="connsiteY7" fmla="*/ 68339 h 419799"/>
                  <a:gd name="connsiteX8" fmla="*/ 78485 w 164825"/>
                  <a:gd name="connsiteY8" fmla="*/ 2722 h 41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825" h="419799">
                    <a:moveTo>
                      <a:pt x="78485" y="2722"/>
                    </a:moveTo>
                    <a:cubicBezTo>
                      <a:pt x="66491" y="16480"/>
                      <a:pt x="102827" y="103969"/>
                      <a:pt x="91185" y="150889"/>
                    </a:cubicBezTo>
                    <a:cubicBezTo>
                      <a:pt x="79543" y="197809"/>
                      <a:pt x="20982" y="249314"/>
                      <a:pt x="8635" y="284239"/>
                    </a:cubicBezTo>
                    <a:cubicBezTo>
                      <a:pt x="-3712" y="319164"/>
                      <a:pt x="-4418" y="337861"/>
                      <a:pt x="17101" y="360439"/>
                    </a:cubicBezTo>
                    <a:cubicBezTo>
                      <a:pt x="38620" y="383017"/>
                      <a:pt x="119759" y="417941"/>
                      <a:pt x="137751" y="419705"/>
                    </a:cubicBezTo>
                    <a:cubicBezTo>
                      <a:pt x="155743" y="421469"/>
                      <a:pt x="123287" y="398186"/>
                      <a:pt x="125051" y="371022"/>
                    </a:cubicBezTo>
                    <a:cubicBezTo>
                      <a:pt x="126815" y="343858"/>
                      <a:pt x="141985" y="307169"/>
                      <a:pt x="148335" y="256722"/>
                    </a:cubicBezTo>
                    <a:cubicBezTo>
                      <a:pt x="154685" y="206275"/>
                      <a:pt x="169854" y="106792"/>
                      <a:pt x="163151" y="68339"/>
                    </a:cubicBezTo>
                    <a:cubicBezTo>
                      <a:pt x="156448" y="29886"/>
                      <a:pt x="90479" y="-11036"/>
                      <a:pt x="78485" y="27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フリーフォーム: 図形 261">
                <a:extLst>
                  <a:ext uri="{FF2B5EF4-FFF2-40B4-BE49-F238E27FC236}">
                    <a16:creationId xmlns:a16="http://schemas.microsoft.com/office/drawing/2014/main" id="{8974A69E-9CB8-48C2-A5EF-C08FCFC67C08}"/>
                  </a:ext>
                </a:extLst>
              </p:cNvPr>
              <p:cNvSpPr/>
              <p:nvPr/>
            </p:nvSpPr>
            <p:spPr>
              <a:xfrm>
                <a:off x="4521332" y="2838449"/>
                <a:ext cx="168446" cy="255238"/>
              </a:xfrm>
              <a:custGeom>
                <a:avLst/>
                <a:gdLst>
                  <a:gd name="connsiteX0" fmla="*/ 14685 w 168446"/>
                  <a:gd name="connsiteY0" fmla="*/ 1 h 255238"/>
                  <a:gd name="connsiteX1" fmla="*/ 141685 w 168446"/>
                  <a:gd name="connsiteY1" fmla="*/ 99484 h 255238"/>
                  <a:gd name="connsiteX2" fmla="*/ 164968 w 168446"/>
                  <a:gd name="connsiteY2" fmla="*/ 154518 h 255238"/>
                  <a:gd name="connsiteX3" fmla="*/ 90885 w 168446"/>
                  <a:gd name="connsiteY3" fmla="*/ 198968 h 255238"/>
                  <a:gd name="connsiteX4" fmla="*/ 59135 w 168446"/>
                  <a:gd name="connsiteY4" fmla="*/ 254001 h 255238"/>
                  <a:gd name="connsiteX5" fmla="*/ 73951 w 168446"/>
                  <a:gd name="connsiteY5" fmla="*/ 232834 h 255238"/>
                  <a:gd name="connsiteX6" fmla="*/ 90885 w 168446"/>
                  <a:gd name="connsiteY6" fmla="*/ 182034 h 255238"/>
                  <a:gd name="connsiteX7" fmla="*/ 42201 w 168446"/>
                  <a:gd name="connsiteY7" fmla="*/ 150284 h 255238"/>
                  <a:gd name="connsiteX8" fmla="*/ 4101 w 168446"/>
                  <a:gd name="connsiteY8" fmla="*/ 101601 h 255238"/>
                  <a:gd name="connsiteX9" fmla="*/ 14685 w 168446"/>
                  <a:gd name="connsiteY9" fmla="*/ 1 h 25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446" h="255238">
                    <a:moveTo>
                      <a:pt x="14685" y="1"/>
                    </a:moveTo>
                    <a:cubicBezTo>
                      <a:pt x="37616" y="-352"/>
                      <a:pt x="116638" y="73731"/>
                      <a:pt x="141685" y="99484"/>
                    </a:cubicBezTo>
                    <a:cubicBezTo>
                      <a:pt x="166732" y="125237"/>
                      <a:pt x="173435" y="137937"/>
                      <a:pt x="164968" y="154518"/>
                    </a:cubicBezTo>
                    <a:cubicBezTo>
                      <a:pt x="156501" y="171099"/>
                      <a:pt x="108524" y="182388"/>
                      <a:pt x="90885" y="198968"/>
                    </a:cubicBezTo>
                    <a:cubicBezTo>
                      <a:pt x="73246" y="215549"/>
                      <a:pt x="61957" y="248357"/>
                      <a:pt x="59135" y="254001"/>
                    </a:cubicBezTo>
                    <a:cubicBezTo>
                      <a:pt x="56313" y="259645"/>
                      <a:pt x="68659" y="244828"/>
                      <a:pt x="73951" y="232834"/>
                    </a:cubicBezTo>
                    <a:cubicBezTo>
                      <a:pt x="79243" y="220840"/>
                      <a:pt x="96177" y="195792"/>
                      <a:pt x="90885" y="182034"/>
                    </a:cubicBezTo>
                    <a:cubicBezTo>
                      <a:pt x="85593" y="168276"/>
                      <a:pt x="56665" y="163689"/>
                      <a:pt x="42201" y="150284"/>
                    </a:cubicBezTo>
                    <a:cubicBezTo>
                      <a:pt x="27737" y="136879"/>
                      <a:pt x="6218" y="121004"/>
                      <a:pt x="4101" y="101601"/>
                    </a:cubicBezTo>
                    <a:cubicBezTo>
                      <a:pt x="1984" y="82198"/>
                      <a:pt x="-8246" y="354"/>
                      <a:pt x="14685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フリーフォーム: 図形 312">
                <a:extLst>
                  <a:ext uri="{FF2B5EF4-FFF2-40B4-BE49-F238E27FC236}">
                    <a16:creationId xmlns:a16="http://schemas.microsoft.com/office/drawing/2014/main" id="{892FFB47-B3AD-45CA-909E-17EA757AD3B4}"/>
                  </a:ext>
                </a:extLst>
              </p:cNvPr>
              <p:cNvSpPr/>
              <p:nvPr/>
            </p:nvSpPr>
            <p:spPr>
              <a:xfrm>
                <a:off x="4577324" y="2642875"/>
                <a:ext cx="347131" cy="497090"/>
              </a:xfrm>
              <a:custGeom>
                <a:avLst/>
                <a:gdLst>
                  <a:gd name="connsiteX0" fmla="*/ 208459 w 347131"/>
                  <a:gd name="connsiteY0" fmla="*/ 5075 h 497090"/>
                  <a:gd name="connsiteX1" fmla="*/ 170359 w 347131"/>
                  <a:gd name="connsiteY1" fmla="*/ 220975 h 497090"/>
                  <a:gd name="connsiteX2" fmla="*/ 5259 w 347131"/>
                  <a:gd name="connsiteY2" fmla="*/ 479208 h 497090"/>
                  <a:gd name="connsiteX3" fmla="*/ 56059 w 347131"/>
                  <a:gd name="connsiteY3" fmla="*/ 458042 h 497090"/>
                  <a:gd name="connsiteX4" fmla="*/ 206343 w 347131"/>
                  <a:gd name="connsiteY4" fmla="*/ 322575 h 497090"/>
                  <a:gd name="connsiteX5" fmla="*/ 339693 w 347131"/>
                  <a:gd name="connsiteY5" fmla="*/ 85508 h 497090"/>
                  <a:gd name="connsiteX6" fmla="*/ 318526 w 347131"/>
                  <a:gd name="connsiteY6" fmla="*/ 68575 h 497090"/>
                  <a:gd name="connsiteX7" fmla="*/ 208459 w 347131"/>
                  <a:gd name="connsiteY7" fmla="*/ 5075 h 497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31" h="497090">
                    <a:moveTo>
                      <a:pt x="208459" y="5075"/>
                    </a:moveTo>
                    <a:cubicBezTo>
                      <a:pt x="183764" y="30475"/>
                      <a:pt x="204226" y="141953"/>
                      <a:pt x="170359" y="220975"/>
                    </a:cubicBezTo>
                    <a:cubicBezTo>
                      <a:pt x="136492" y="299997"/>
                      <a:pt x="24309" y="439697"/>
                      <a:pt x="5259" y="479208"/>
                    </a:cubicBezTo>
                    <a:cubicBezTo>
                      <a:pt x="-13791" y="518719"/>
                      <a:pt x="22545" y="484147"/>
                      <a:pt x="56059" y="458042"/>
                    </a:cubicBezTo>
                    <a:cubicBezTo>
                      <a:pt x="89573" y="431937"/>
                      <a:pt x="159071" y="384664"/>
                      <a:pt x="206343" y="322575"/>
                    </a:cubicBezTo>
                    <a:cubicBezTo>
                      <a:pt x="253615" y="260486"/>
                      <a:pt x="320996" y="127841"/>
                      <a:pt x="339693" y="85508"/>
                    </a:cubicBezTo>
                    <a:cubicBezTo>
                      <a:pt x="358390" y="43175"/>
                      <a:pt x="338282" y="79864"/>
                      <a:pt x="318526" y="68575"/>
                    </a:cubicBezTo>
                    <a:cubicBezTo>
                      <a:pt x="298770" y="57286"/>
                      <a:pt x="233154" y="-20325"/>
                      <a:pt x="208459" y="50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: 図形 320">
                <a:extLst>
                  <a:ext uri="{FF2B5EF4-FFF2-40B4-BE49-F238E27FC236}">
                    <a16:creationId xmlns:a16="http://schemas.microsoft.com/office/drawing/2014/main" id="{F17DC321-B535-4083-A7C6-EA70585FEF34}"/>
                  </a:ext>
                </a:extLst>
              </p:cNvPr>
              <p:cNvSpPr/>
              <p:nvPr/>
            </p:nvSpPr>
            <p:spPr>
              <a:xfrm>
                <a:off x="4831301" y="2817041"/>
                <a:ext cx="549311" cy="120780"/>
              </a:xfrm>
              <a:custGeom>
                <a:avLst/>
                <a:gdLst>
                  <a:gd name="connsiteX0" fmla="*/ 3166 w 549311"/>
                  <a:gd name="connsiteY0" fmla="*/ 40459 h 120780"/>
                  <a:gd name="connsiteX1" fmla="*/ 172499 w 549311"/>
                  <a:gd name="connsiteY1" fmla="*/ 59509 h 120780"/>
                  <a:gd name="connsiteX2" fmla="*/ 371466 w 549311"/>
                  <a:gd name="connsiteY2" fmla="*/ 42576 h 120780"/>
                  <a:gd name="connsiteX3" fmla="*/ 401099 w 549311"/>
                  <a:gd name="connsiteY3" fmla="*/ 242 h 120780"/>
                  <a:gd name="connsiteX4" fmla="*/ 534449 w 549311"/>
                  <a:gd name="connsiteY4" fmla="*/ 63742 h 120780"/>
                  <a:gd name="connsiteX5" fmla="*/ 536566 w 549311"/>
                  <a:gd name="connsiteY5" fmla="*/ 70092 h 120780"/>
                  <a:gd name="connsiteX6" fmla="*/ 449782 w 549311"/>
                  <a:gd name="connsiteY6" fmla="*/ 118776 h 120780"/>
                  <a:gd name="connsiteX7" fmla="*/ 123816 w 549311"/>
                  <a:gd name="connsiteY7" fmla="*/ 110309 h 120780"/>
                  <a:gd name="connsiteX8" fmla="*/ 64549 w 549311"/>
                  <a:gd name="connsiteY8" fmla="*/ 99726 h 120780"/>
                  <a:gd name="connsiteX9" fmla="*/ 3166 w 549311"/>
                  <a:gd name="connsiteY9" fmla="*/ 40459 h 12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9311" h="120780">
                    <a:moveTo>
                      <a:pt x="3166" y="40459"/>
                    </a:moveTo>
                    <a:cubicBezTo>
                      <a:pt x="21158" y="33756"/>
                      <a:pt x="111116" y="59156"/>
                      <a:pt x="172499" y="59509"/>
                    </a:cubicBezTo>
                    <a:cubicBezTo>
                      <a:pt x="233882" y="59862"/>
                      <a:pt x="333366" y="52454"/>
                      <a:pt x="371466" y="42576"/>
                    </a:cubicBezTo>
                    <a:cubicBezTo>
                      <a:pt x="409566" y="32698"/>
                      <a:pt x="373935" y="-3286"/>
                      <a:pt x="401099" y="242"/>
                    </a:cubicBezTo>
                    <a:cubicBezTo>
                      <a:pt x="428263" y="3770"/>
                      <a:pt x="534449" y="63742"/>
                      <a:pt x="534449" y="63742"/>
                    </a:cubicBezTo>
                    <a:cubicBezTo>
                      <a:pt x="557027" y="75384"/>
                      <a:pt x="550677" y="60920"/>
                      <a:pt x="536566" y="70092"/>
                    </a:cubicBezTo>
                    <a:cubicBezTo>
                      <a:pt x="522455" y="79264"/>
                      <a:pt x="518574" y="112073"/>
                      <a:pt x="449782" y="118776"/>
                    </a:cubicBezTo>
                    <a:cubicBezTo>
                      <a:pt x="380990" y="125479"/>
                      <a:pt x="188021" y="113484"/>
                      <a:pt x="123816" y="110309"/>
                    </a:cubicBezTo>
                    <a:cubicBezTo>
                      <a:pt x="59611" y="107134"/>
                      <a:pt x="80071" y="110309"/>
                      <a:pt x="64549" y="99726"/>
                    </a:cubicBezTo>
                    <a:cubicBezTo>
                      <a:pt x="49027" y="89143"/>
                      <a:pt x="-14826" y="47162"/>
                      <a:pt x="3166" y="404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フリーフォーム: 図形 325">
                <a:extLst>
                  <a:ext uri="{FF2B5EF4-FFF2-40B4-BE49-F238E27FC236}">
                    <a16:creationId xmlns:a16="http://schemas.microsoft.com/office/drawing/2014/main" id="{5B9840E7-354A-4D73-9419-4A6B399A30D2}"/>
                  </a:ext>
                </a:extLst>
              </p:cNvPr>
              <p:cNvSpPr/>
              <p:nvPr/>
            </p:nvSpPr>
            <p:spPr>
              <a:xfrm>
                <a:off x="4660880" y="3009365"/>
                <a:ext cx="206744" cy="660066"/>
              </a:xfrm>
              <a:custGeom>
                <a:avLst/>
                <a:gdLst>
                  <a:gd name="connsiteX0" fmla="*/ 67753 w 206744"/>
                  <a:gd name="connsiteY0" fmla="*/ 4768 h 660066"/>
                  <a:gd name="connsiteX1" fmla="*/ 63520 w 206744"/>
                  <a:gd name="connsiteY1" fmla="*/ 188918 h 660066"/>
                  <a:gd name="connsiteX2" fmla="*/ 4253 w 206744"/>
                  <a:gd name="connsiteY2" fmla="*/ 521235 h 660066"/>
                  <a:gd name="connsiteX3" fmla="*/ 19070 w 206744"/>
                  <a:gd name="connsiteY3" fmla="*/ 639768 h 660066"/>
                  <a:gd name="connsiteX4" fmla="*/ 133370 w 206744"/>
                  <a:gd name="connsiteY4" fmla="*/ 639768 h 660066"/>
                  <a:gd name="connsiteX5" fmla="*/ 152420 w 206744"/>
                  <a:gd name="connsiteY5" fmla="*/ 438685 h 660066"/>
                  <a:gd name="connsiteX6" fmla="*/ 190520 w 206744"/>
                  <a:gd name="connsiteY6" fmla="*/ 87318 h 660066"/>
                  <a:gd name="connsiteX7" fmla="*/ 203220 w 206744"/>
                  <a:gd name="connsiteY7" fmla="*/ 66152 h 660066"/>
                  <a:gd name="connsiteX8" fmla="*/ 129137 w 206744"/>
                  <a:gd name="connsiteY8" fmla="*/ 53452 h 660066"/>
                  <a:gd name="connsiteX9" fmla="*/ 67753 w 206744"/>
                  <a:gd name="connsiteY9" fmla="*/ 4768 h 660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744" h="660066">
                    <a:moveTo>
                      <a:pt x="67753" y="4768"/>
                    </a:moveTo>
                    <a:cubicBezTo>
                      <a:pt x="56817" y="27346"/>
                      <a:pt x="74103" y="102840"/>
                      <a:pt x="63520" y="188918"/>
                    </a:cubicBezTo>
                    <a:cubicBezTo>
                      <a:pt x="52937" y="274996"/>
                      <a:pt x="11661" y="446093"/>
                      <a:pt x="4253" y="521235"/>
                    </a:cubicBezTo>
                    <a:cubicBezTo>
                      <a:pt x="-3155" y="596377"/>
                      <a:pt x="-2449" y="620013"/>
                      <a:pt x="19070" y="639768"/>
                    </a:cubicBezTo>
                    <a:cubicBezTo>
                      <a:pt x="40589" y="659523"/>
                      <a:pt x="111145" y="673282"/>
                      <a:pt x="133370" y="639768"/>
                    </a:cubicBezTo>
                    <a:cubicBezTo>
                      <a:pt x="155595" y="606254"/>
                      <a:pt x="142895" y="530760"/>
                      <a:pt x="152420" y="438685"/>
                    </a:cubicBezTo>
                    <a:cubicBezTo>
                      <a:pt x="161945" y="346610"/>
                      <a:pt x="182053" y="149407"/>
                      <a:pt x="190520" y="87318"/>
                    </a:cubicBezTo>
                    <a:cubicBezTo>
                      <a:pt x="198987" y="25229"/>
                      <a:pt x="213451" y="71796"/>
                      <a:pt x="203220" y="66152"/>
                    </a:cubicBezTo>
                    <a:cubicBezTo>
                      <a:pt x="192990" y="60508"/>
                      <a:pt x="148892" y="60155"/>
                      <a:pt x="129137" y="53452"/>
                    </a:cubicBezTo>
                    <a:cubicBezTo>
                      <a:pt x="109382" y="46749"/>
                      <a:pt x="78689" y="-17810"/>
                      <a:pt x="67753" y="47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リーフォーム: 図形 328">
                <a:extLst>
                  <a:ext uri="{FF2B5EF4-FFF2-40B4-BE49-F238E27FC236}">
                    <a16:creationId xmlns:a16="http://schemas.microsoft.com/office/drawing/2014/main" id="{823332C4-3E1D-4C9F-8AFE-98DEC1A77543}"/>
                  </a:ext>
                </a:extLst>
              </p:cNvPr>
              <p:cNvSpPr/>
              <p:nvPr/>
            </p:nvSpPr>
            <p:spPr>
              <a:xfrm>
                <a:off x="4773657" y="2994763"/>
                <a:ext cx="473899" cy="774772"/>
              </a:xfrm>
              <a:custGeom>
                <a:avLst/>
                <a:gdLst>
                  <a:gd name="connsiteX0" fmla="*/ 1543 w 473899"/>
                  <a:gd name="connsiteY0" fmla="*/ 38420 h 774772"/>
                  <a:gd name="connsiteX1" fmla="*/ 130660 w 473899"/>
                  <a:gd name="connsiteY1" fmla="*/ 63820 h 774772"/>
                  <a:gd name="connsiteX2" fmla="*/ 325393 w 473899"/>
                  <a:gd name="connsiteY2" fmla="*/ 59587 h 774772"/>
                  <a:gd name="connsiteX3" fmla="*/ 374076 w 473899"/>
                  <a:gd name="connsiteY3" fmla="*/ 320 h 774772"/>
                  <a:gd name="connsiteX4" fmla="*/ 469326 w 473899"/>
                  <a:gd name="connsiteY4" fmla="*/ 89220 h 774772"/>
                  <a:gd name="connsiteX5" fmla="*/ 456626 w 473899"/>
                  <a:gd name="connsiteY5" fmla="*/ 381320 h 774772"/>
                  <a:gd name="connsiteX6" fmla="*/ 437576 w 473899"/>
                  <a:gd name="connsiteY6" fmla="*/ 662837 h 774772"/>
                  <a:gd name="connsiteX7" fmla="*/ 403710 w 473899"/>
                  <a:gd name="connsiteY7" fmla="*/ 762320 h 774772"/>
                  <a:gd name="connsiteX8" fmla="*/ 211093 w 473899"/>
                  <a:gd name="connsiteY8" fmla="*/ 768670 h 774772"/>
                  <a:gd name="connsiteX9" fmla="*/ 200510 w 473899"/>
                  <a:gd name="connsiteY9" fmla="*/ 719987 h 774772"/>
                  <a:gd name="connsiteX10" fmla="*/ 117960 w 473899"/>
                  <a:gd name="connsiteY10" fmla="*/ 650137 h 774772"/>
                  <a:gd name="connsiteX11" fmla="*/ 151826 w 473899"/>
                  <a:gd name="connsiteY11" fmla="*/ 662837 h 774772"/>
                  <a:gd name="connsiteX12" fmla="*/ 238610 w 473899"/>
                  <a:gd name="connsiteY12" fmla="*/ 679770 h 774772"/>
                  <a:gd name="connsiteX13" fmla="*/ 308460 w 473899"/>
                  <a:gd name="connsiteY13" fmla="*/ 578170 h 774772"/>
                  <a:gd name="connsiteX14" fmla="*/ 331743 w 473899"/>
                  <a:gd name="connsiteY14" fmla="*/ 118854 h 774772"/>
                  <a:gd name="connsiteX15" fmla="*/ 306343 w 473899"/>
                  <a:gd name="connsiteY15" fmla="*/ 114620 h 774772"/>
                  <a:gd name="connsiteX16" fmla="*/ 232260 w 473899"/>
                  <a:gd name="connsiteY16" fmla="*/ 127320 h 774772"/>
                  <a:gd name="connsiteX17" fmla="*/ 69276 w 473899"/>
                  <a:gd name="connsiteY17" fmla="*/ 118854 h 774772"/>
                  <a:gd name="connsiteX18" fmla="*/ 1543 w 473899"/>
                  <a:gd name="connsiteY18" fmla="*/ 38420 h 77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3899" h="774772">
                    <a:moveTo>
                      <a:pt x="1543" y="38420"/>
                    </a:moveTo>
                    <a:cubicBezTo>
                      <a:pt x="11774" y="29248"/>
                      <a:pt x="76685" y="60292"/>
                      <a:pt x="130660" y="63820"/>
                    </a:cubicBezTo>
                    <a:cubicBezTo>
                      <a:pt x="184635" y="67348"/>
                      <a:pt x="284824" y="70170"/>
                      <a:pt x="325393" y="59587"/>
                    </a:cubicBezTo>
                    <a:cubicBezTo>
                      <a:pt x="365962" y="49004"/>
                      <a:pt x="350087" y="-4619"/>
                      <a:pt x="374076" y="320"/>
                    </a:cubicBezTo>
                    <a:cubicBezTo>
                      <a:pt x="398065" y="5259"/>
                      <a:pt x="455568" y="25720"/>
                      <a:pt x="469326" y="89220"/>
                    </a:cubicBezTo>
                    <a:cubicBezTo>
                      <a:pt x="483084" y="152720"/>
                      <a:pt x="461918" y="285717"/>
                      <a:pt x="456626" y="381320"/>
                    </a:cubicBezTo>
                    <a:cubicBezTo>
                      <a:pt x="451334" y="476923"/>
                      <a:pt x="446395" y="599337"/>
                      <a:pt x="437576" y="662837"/>
                    </a:cubicBezTo>
                    <a:cubicBezTo>
                      <a:pt x="428757" y="726337"/>
                      <a:pt x="441457" y="744681"/>
                      <a:pt x="403710" y="762320"/>
                    </a:cubicBezTo>
                    <a:cubicBezTo>
                      <a:pt x="365963" y="779959"/>
                      <a:pt x="244960" y="775725"/>
                      <a:pt x="211093" y="768670"/>
                    </a:cubicBezTo>
                    <a:cubicBezTo>
                      <a:pt x="177226" y="761615"/>
                      <a:pt x="216032" y="739743"/>
                      <a:pt x="200510" y="719987"/>
                    </a:cubicBezTo>
                    <a:cubicBezTo>
                      <a:pt x="184988" y="700232"/>
                      <a:pt x="126074" y="659662"/>
                      <a:pt x="117960" y="650137"/>
                    </a:cubicBezTo>
                    <a:cubicBezTo>
                      <a:pt x="109846" y="640612"/>
                      <a:pt x="131718" y="657898"/>
                      <a:pt x="151826" y="662837"/>
                    </a:cubicBezTo>
                    <a:cubicBezTo>
                      <a:pt x="171934" y="667776"/>
                      <a:pt x="212504" y="693881"/>
                      <a:pt x="238610" y="679770"/>
                    </a:cubicBezTo>
                    <a:cubicBezTo>
                      <a:pt x="264716" y="665659"/>
                      <a:pt x="292938" y="671656"/>
                      <a:pt x="308460" y="578170"/>
                    </a:cubicBezTo>
                    <a:cubicBezTo>
                      <a:pt x="323982" y="484684"/>
                      <a:pt x="332096" y="196112"/>
                      <a:pt x="331743" y="118854"/>
                    </a:cubicBezTo>
                    <a:cubicBezTo>
                      <a:pt x="331390" y="41596"/>
                      <a:pt x="322923" y="113209"/>
                      <a:pt x="306343" y="114620"/>
                    </a:cubicBezTo>
                    <a:cubicBezTo>
                      <a:pt x="289763" y="116031"/>
                      <a:pt x="271771" y="126614"/>
                      <a:pt x="232260" y="127320"/>
                    </a:cubicBezTo>
                    <a:cubicBezTo>
                      <a:pt x="192749" y="128026"/>
                      <a:pt x="104554" y="132612"/>
                      <a:pt x="69276" y="118854"/>
                    </a:cubicBezTo>
                    <a:cubicBezTo>
                      <a:pt x="33998" y="105096"/>
                      <a:pt x="-8688" y="47592"/>
                      <a:pt x="1543" y="384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リーフォーム: 図形 329">
                <a:extLst>
                  <a:ext uri="{FF2B5EF4-FFF2-40B4-BE49-F238E27FC236}">
                    <a16:creationId xmlns:a16="http://schemas.microsoft.com/office/drawing/2014/main" id="{1951397B-E647-42DC-8180-44195253B184}"/>
                  </a:ext>
                </a:extLst>
              </p:cNvPr>
              <p:cNvSpPr/>
              <p:nvPr/>
            </p:nvSpPr>
            <p:spPr>
              <a:xfrm>
                <a:off x="4557183" y="3174875"/>
                <a:ext cx="804400" cy="183516"/>
              </a:xfrm>
              <a:custGeom>
                <a:avLst/>
                <a:gdLst>
                  <a:gd name="connsiteX0" fmla="*/ 0 w 804400"/>
                  <a:gd name="connsiteY0" fmla="*/ 103842 h 183516"/>
                  <a:gd name="connsiteX1" fmla="*/ 78317 w 804400"/>
                  <a:gd name="connsiteY1" fmla="*/ 144058 h 183516"/>
                  <a:gd name="connsiteX2" fmla="*/ 302684 w 804400"/>
                  <a:gd name="connsiteY2" fmla="*/ 160992 h 183516"/>
                  <a:gd name="connsiteX3" fmla="*/ 749300 w 804400"/>
                  <a:gd name="connsiteY3" fmla="*/ 180042 h 183516"/>
                  <a:gd name="connsiteX4" fmla="*/ 795867 w 804400"/>
                  <a:gd name="connsiteY4" fmla="*/ 84792 h 183516"/>
                  <a:gd name="connsiteX5" fmla="*/ 736600 w 804400"/>
                  <a:gd name="connsiteY5" fmla="*/ 125 h 183516"/>
                  <a:gd name="connsiteX6" fmla="*/ 692150 w 804400"/>
                  <a:gd name="connsiteY6" fmla="*/ 103842 h 183516"/>
                  <a:gd name="connsiteX7" fmla="*/ 493184 w 804400"/>
                  <a:gd name="connsiteY7" fmla="*/ 95375 h 183516"/>
                  <a:gd name="connsiteX8" fmla="*/ 188384 w 804400"/>
                  <a:gd name="connsiteY8" fmla="*/ 99608 h 183516"/>
                  <a:gd name="connsiteX9" fmla="*/ 0 w 804400"/>
                  <a:gd name="connsiteY9" fmla="*/ 103842 h 183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4400" h="183516">
                    <a:moveTo>
                      <a:pt x="0" y="103842"/>
                    </a:moveTo>
                    <a:cubicBezTo>
                      <a:pt x="13935" y="119187"/>
                      <a:pt x="27870" y="134533"/>
                      <a:pt x="78317" y="144058"/>
                    </a:cubicBezTo>
                    <a:cubicBezTo>
                      <a:pt x="128764" y="153583"/>
                      <a:pt x="302684" y="160992"/>
                      <a:pt x="302684" y="160992"/>
                    </a:cubicBezTo>
                    <a:cubicBezTo>
                      <a:pt x="414514" y="166989"/>
                      <a:pt x="667103" y="192742"/>
                      <a:pt x="749300" y="180042"/>
                    </a:cubicBezTo>
                    <a:cubicBezTo>
                      <a:pt x="831497" y="167342"/>
                      <a:pt x="797984" y="114778"/>
                      <a:pt x="795867" y="84792"/>
                    </a:cubicBezTo>
                    <a:cubicBezTo>
                      <a:pt x="793750" y="54806"/>
                      <a:pt x="753886" y="-3050"/>
                      <a:pt x="736600" y="125"/>
                    </a:cubicBezTo>
                    <a:cubicBezTo>
                      <a:pt x="719314" y="3300"/>
                      <a:pt x="732719" y="87967"/>
                      <a:pt x="692150" y="103842"/>
                    </a:cubicBezTo>
                    <a:cubicBezTo>
                      <a:pt x="651581" y="119717"/>
                      <a:pt x="493184" y="95375"/>
                      <a:pt x="493184" y="95375"/>
                    </a:cubicBezTo>
                    <a:lnTo>
                      <a:pt x="188384" y="99608"/>
                    </a:lnTo>
                    <a:lnTo>
                      <a:pt x="0" y="10384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: 図形 330">
                <a:extLst>
                  <a:ext uri="{FF2B5EF4-FFF2-40B4-BE49-F238E27FC236}">
                    <a16:creationId xmlns:a16="http://schemas.microsoft.com/office/drawing/2014/main" id="{E14DFF34-DAAD-4922-8DDD-122A1E6B194E}"/>
                  </a:ext>
                </a:extLst>
              </p:cNvPr>
              <p:cNvSpPr/>
              <p:nvPr/>
            </p:nvSpPr>
            <p:spPr>
              <a:xfrm>
                <a:off x="4877986" y="3083227"/>
                <a:ext cx="164053" cy="481264"/>
              </a:xfrm>
              <a:custGeom>
                <a:avLst/>
                <a:gdLst>
                  <a:gd name="connsiteX0" fmla="*/ 36914 w 164053"/>
                  <a:gd name="connsiteY0" fmla="*/ 9223 h 481264"/>
                  <a:gd name="connsiteX1" fmla="*/ 5164 w 164053"/>
                  <a:gd name="connsiteY1" fmla="*/ 303440 h 481264"/>
                  <a:gd name="connsiteX2" fmla="*/ 11514 w 164053"/>
                  <a:gd name="connsiteY2" fmla="*/ 426206 h 481264"/>
                  <a:gd name="connsiteX3" fmla="*/ 113114 w 164053"/>
                  <a:gd name="connsiteY3" fmla="*/ 481240 h 481264"/>
                  <a:gd name="connsiteX4" fmla="*/ 134281 w 164053"/>
                  <a:gd name="connsiteY4" fmla="*/ 430440 h 481264"/>
                  <a:gd name="connsiteX5" fmla="*/ 138514 w 164053"/>
                  <a:gd name="connsiteY5" fmla="*/ 261106 h 481264"/>
                  <a:gd name="connsiteX6" fmla="*/ 163914 w 164053"/>
                  <a:gd name="connsiteY6" fmla="*/ 115056 h 481264"/>
                  <a:gd name="connsiteX7" fmla="*/ 125814 w 164053"/>
                  <a:gd name="connsiteY7" fmla="*/ 76956 h 481264"/>
                  <a:gd name="connsiteX8" fmla="*/ 36914 w 164053"/>
                  <a:gd name="connsiteY8" fmla="*/ 9223 h 48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053" h="481264">
                    <a:moveTo>
                      <a:pt x="36914" y="9223"/>
                    </a:moveTo>
                    <a:cubicBezTo>
                      <a:pt x="16806" y="46970"/>
                      <a:pt x="9397" y="233943"/>
                      <a:pt x="5164" y="303440"/>
                    </a:cubicBezTo>
                    <a:cubicBezTo>
                      <a:pt x="931" y="372937"/>
                      <a:pt x="-6478" y="396573"/>
                      <a:pt x="11514" y="426206"/>
                    </a:cubicBezTo>
                    <a:cubicBezTo>
                      <a:pt x="29506" y="455839"/>
                      <a:pt x="92653" y="480534"/>
                      <a:pt x="113114" y="481240"/>
                    </a:cubicBezTo>
                    <a:cubicBezTo>
                      <a:pt x="133575" y="481946"/>
                      <a:pt x="130048" y="467129"/>
                      <a:pt x="134281" y="430440"/>
                    </a:cubicBezTo>
                    <a:cubicBezTo>
                      <a:pt x="138514" y="393751"/>
                      <a:pt x="133575" y="313670"/>
                      <a:pt x="138514" y="261106"/>
                    </a:cubicBezTo>
                    <a:cubicBezTo>
                      <a:pt x="143453" y="208542"/>
                      <a:pt x="166031" y="145748"/>
                      <a:pt x="163914" y="115056"/>
                    </a:cubicBezTo>
                    <a:cubicBezTo>
                      <a:pt x="161797" y="84364"/>
                      <a:pt x="144158" y="93184"/>
                      <a:pt x="125814" y="76956"/>
                    </a:cubicBezTo>
                    <a:cubicBezTo>
                      <a:pt x="107470" y="60728"/>
                      <a:pt x="57022" y="-28524"/>
                      <a:pt x="36914" y="92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: 図形 331">
                <a:extLst>
                  <a:ext uri="{FF2B5EF4-FFF2-40B4-BE49-F238E27FC236}">
                    <a16:creationId xmlns:a16="http://schemas.microsoft.com/office/drawing/2014/main" id="{39DA1B87-85C6-4A32-B33A-72434FD16746}"/>
                  </a:ext>
                </a:extLst>
              </p:cNvPr>
              <p:cNvSpPr/>
              <p:nvPr/>
            </p:nvSpPr>
            <p:spPr>
              <a:xfrm>
                <a:off x="4710310" y="3471323"/>
                <a:ext cx="667513" cy="177829"/>
              </a:xfrm>
              <a:custGeom>
                <a:avLst/>
                <a:gdLst>
                  <a:gd name="connsiteX0" fmla="*/ 9857 w 667513"/>
                  <a:gd name="connsiteY0" fmla="*/ 52927 h 177829"/>
                  <a:gd name="connsiteX1" fmla="*/ 246923 w 667513"/>
                  <a:gd name="connsiteY1" fmla="*/ 82560 h 177829"/>
                  <a:gd name="connsiteX2" fmla="*/ 464940 w 667513"/>
                  <a:gd name="connsiteY2" fmla="*/ 46577 h 177829"/>
                  <a:gd name="connsiteX3" fmla="*/ 530557 w 667513"/>
                  <a:gd name="connsiteY3" fmla="*/ 10 h 177829"/>
                  <a:gd name="connsiteX4" fmla="*/ 666023 w 667513"/>
                  <a:gd name="connsiteY4" fmla="*/ 50810 h 177829"/>
                  <a:gd name="connsiteX5" fmla="*/ 581357 w 667513"/>
                  <a:gd name="connsiteY5" fmla="*/ 103727 h 177829"/>
                  <a:gd name="connsiteX6" fmla="*/ 272323 w 667513"/>
                  <a:gd name="connsiteY6" fmla="*/ 114310 h 177829"/>
                  <a:gd name="connsiteX7" fmla="*/ 109340 w 667513"/>
                  <a:gd name="connsiteY7" fmla="*/ 127010 h 177829"/>
                  <a:gd name="connsiteX8" fmla="*/ 73357 w 667513"/>
                  <a:gd name="connsiteY8" fmla="*/ 177810 h 177829"/>
                  <a:gd name="connsiteX9" fmla="*/ 45840 w 667513"/>
                  <a:gd name="connsiteY9" fmla="*/ 120660 h 177829"/>
                  <a:gd name="connsiteX10" fmla="*/ 9857 w 667513"/>
                  <a:gd name="connsiteY10" fmla="*/ 52927 h 17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7513" h="177829">
                    <a:moveTo>
                      <a:pt x="9857" y="52927"/>
                    </a:moveTo>
                    <a:cubicBezTo>
                      <a:pt x="43371" y="46577"/>
                      <a:pt x="171076" y="83618"/>
                      <a:pt x="246923" y="82560"/>
                    </a:cubicBezTo>
                    <a:cubicBezTo>
                      <a:pt x="322770" y="81502"/>
                      <a:pt x="417668" y="60335"/>
                      <a:pt x="464940" y="46577"/>
                    </a:cubicBezTo>
                    <a:cubicBezTo>
                      <a:pt x="512212" y="32819"/>
                      <a:pt x="497043" y="-695"/>
                      <a:pt x="530557" y="10"/>
                    </a:cubicBezTo>
                    <a:cubicBezTo>
                      <a:pt x="564071" y="715"/>
                      <a:pt x="657556" y="33524"/>
                      <a:pt x="666023" y="50810"/>
                    </a:cubicBezTo>
                    <a:cubicBezTo>
                      <a:pt x="674490" y="68096"/>
                      <a:pt x="646974" y="93144"/>
                      <a:pt x="581357" y="103727"/>
                    </a:cubicBezTo>
                    <a:cubicBezTo>
                      <a:pt x="515740" y="114310"/>
                      <a:pt x="350992" y="110430"/>
                      <a:pt x="272323" y="114310"/>
                    </a:cubicBezTo>
                    <a:cubicBezTo>
                      <a:pt x="193654" y="118190"/>
                      <a:pt x="142501" y="116427"/>
                      <a:pt x="109340" y="127010"/>
                    </a:cubicBezTo>
                    <a:cubicBezTo>
                      <a:pt x="76179" y="137593"/>
                      <a:pt x="83940" y="178868"/>
                      <a:pt x="73357" y="177810"/>
                    </a:cubicBezTo>
                    <a:cubicBezTo>
                      <a:pt x="62774" y="176752"/>
                      <a:pt x="53248" y="142532"/>
                      <a:pt x="45840" y="120660"/>
                    </a:cubicBezTo>
                    <a:cubicBezTo>
                      <a:pt x="38432" y="98788"/>
                      <a:pt x="-23657" y="59277"/>
                      <a:pt x="9857" y="529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3" name="グループ化 342">
              <a:extLst>
                <a:ext uri="{FF2B5EF4-FFF2-40B4-BE49-F238E27FC236}">
                  <a16:creationId xmlns:a16="http://schemas.microsoft.com/office/drawing/2014/main" id="{DBF8AE5E-7DEA-43E9-B663-4ACAA638552B}"/>
                </a:ext>
              </a:extLst>
            </p:cNvPr>
            <p:cNvGrpSpPr/>
            <p:nvPr/>
          </p:nvGrpSpPr>
          <p:grpSpPr>
            <a:xfrm>
              <a:off x="4373969" y="3869878"/>
              <a:ext cx="871470" cy="890139"/>
              <a:chOff x="4373969" y="3869878"/>
              <a:chExt cx="871470" cy="890139"/>
            </a:xfrm>
          </p:grpSpPr>
          <p:sp>
            <p:nvSpPr>
              <p:cNvPr id="333" name="フリーフォーム: 図形 332">
                <a:extLst>
                  <a:ext uri="{FF2B5EF4-FFF2-40B4-BE49-F238E27FC236}">
                    <a16:creationId xmlns:a16="http://schemas.microsoft.com/office/drawing/2014/main" id="{E8B11293-21E5-4A63-B4B2-AD319DDA5DCD}"/>
                  </a:ext>
                </a:extLst>
              </p:cNvPr>
              <p:cNvSpPr/>
              <p:nvPr/>
            </p:nvSpPr>
            <p:spPr>
              <a:xfrm>
                <a:off x="4373969" y="3869878"/>
                <a:ext cx="429396" cy="890139"/>
              </a:xfrm>
              <a:custGeom>
                <a:avLst/>
                <a:gdLst>
                  <a:gd name="connsiteX0" fmla="*/ 45631 w 429396"/>
                  <a:gd name="connsiteY0" fmla="*/ 5739 h 890139"/>
                  <a:gd name="connsiteX1" fmla="*/ 47748 w 429396"/>
                  <a:gd name="connsiteY1" fmla="*/ 206822 h 890139"/>
                  <a:gd name="connsiteX2" fmla="*/ 11764 w 429396"/>
                  <a:gd name="connsiteY2" fmla="*/ 431189 h 890139"/>
                  <a:gd name="connsiteX3" fmla="*/ 280581 w 429396"/>
                  <a:gd name="connsiteY3" fmla="*/ 877805 h 890139"/>
                  <a:gd name="connsiteX4" fmla="*/ 341964 w 429396"/>
                  <a:gd name="connsiteY4" fmla="*/ 763505 h 890139"/>
                  <a:gd name="connsiteX5" fmla="*/ 322914 w 429396"/>
                  <a:gd name="connsiteY5" fmla="*/ 746572 h 890139"/>
                  <a:gd name="connsiteX6" fmla="*/ 325031 w 429396"/>
                  <a:gd name="connsiteY6" fmla="*/ 664022 h 890139"/>
                  <a:gd name="connsiteX7" fmla="*/ 428748 w 429396"/>
                  <a:gd name="connsiteY7" fmla="*/ 378272 h 890139"/>
                  <a:gd name="connsiteX8" fmla="*/ 363131 w 429396"/>
                  <a:gd name="connsiteY8" fmla="*/ 486222 h 890139"/>
                  <a:gd name="connsiteX9" fmla="*/ 246714 w 429396"/>
                  <a:gd name="connsiteY9" fmla="*/ 606872 h 890139"/>
                  <a:gd name="connsiteX10" fmla="*/ 181098 w 429396"/>
                  <a:gd name="connsiteY10" fmla="*/ 348639 h 890139"/>
                  <a:gd name="connsiteX11" fmla="*/ 126064 w 429396"/>
                  <a:gd name="connsiteY11" fmla="*/ 79822 h 890139"/>
                  <a:gd name="connsiteX12" fmla="*/ 45631 w 429396"/>
                  <a:gd name="connsiteY12" fmla="*/ 5739 h 89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396" h="890139">
                    <a:moveTo>
                      <a:pt x="45631" y="5739"/>
                    </a:moveTo>
                    <a:cubicBezTo>
                      <a:pt x="32578" y="26906"/>
                      <a:pt x="53392" y="135914"/>
                      <a:pt x="47748" y="206822"/>
                    </a:cubicBezTo>
                    <a:cubicBezTo>
                      <a:pt x="42104" y="277730"/>
                      <a:pt x="-27042" y="319359"/>
                      <a:pt x="11764" y="431189"/>
                    </a:cubicBezTo>
                    <a:cubicBezTo>
                      <a:pt x="50570" y="543020"/>
                      <a:pt x="225548" y="822419"/>
                      <a:pt x="280581" y="877805"/>
                    </a:cubicBezTo>
                    <a:cubicBezTo>
                      <a:pt x="335614" y="933191"/>
                      <a:pt x="334908" y="785377"/>
                      <a:pt x="341964" y="763505"/>
                    </a:cubicBezTo>
                    <a:cubicBezTo>
                      <a:pt x="349020" y="741633"/>
                      <a:pt x="325736" y="763152"/>
                      <a:pt x="322914" y="746572"/>
                    </a:cubicBezTo>
                    <a:cubicBezTo>
                      <a:pt x="320092" y="729992"/>
                      <a:pt x="307392" y="725405"/>
                      <a:pt x="325031" y="664022"/>
                    </a:cubicBezTo>
                    <a:cubicBezTo>
                      <a:pt x="342670" y="602639"/>
                      <a:pt x="422398" y="407905"/>
                      <a:pt x="428748" y="378272"/>
                    </a:cubicBezTo>
                    <a:cubicBezTo>
                      <a:pt x="435098" y="348639"/>
                      <a:pt x="393470" y="448122"/>
                      <a:pt x="363131" y="486222"/>
                    </a:cubicBezTo>
                    <a:cubicBezTo>
                      <a:pt x="332792" y="524322"/>
                      <a:pt x="277053" y="629802"/>
                      <a:pt x="246714" y="606872"/>
                    </a:cubicBezTo>
                    <a:cubicBezTo>
                      <a:pt x="216375" y="583942"/>
                      <a:pt x="201206" y="436481"/>
                      <a:pt x="181098" y="348639"/>
                    </a:cubicBezTo>
                    <a:cubicBezTo>
                      <a:pt x="160990" y="260797"/>
                      <a:pt x="148642" y="134855"/>
                      <a:pt x="126064" y="79822"/>
                    </a:cubicBezTo>
                    <a:cubicBezTo>
                      <a:pt x="103486" y="24789"/>
                      <a:pt x="58684" y="-15428"/>
                      <a:pt x="45631" y="57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: 図形 333">
                <a:extLst>
                  <a:ext uri="{FF2B5EF4-FFF2-40B4-BE49-F238E27FC236}">
                    <a16:creationId xmlns:a16="http://schemas.microsoft.com/office/drawing/2014/main" id="{8BE94E25-763D-4057-997F-B7B332851B58}"/>
                  </a:ext>
                </a:extLst>
              </p:cNvPr>
              <p:cNvSpPr/>
              <p:nvPr/>
            </p:nvSpPr>
            <p:spPr>
              <a:xfrm rot="20698376">
                <a:off x="5052822" y="3904105"/>
                <a:ext cx="192617" cy="746184"/>
              </a:xfrm>
              <a:custGeom>
                <a:avLst/>
                <a:gdLst>
                  <a:gd name="connsiteX0" fmla="*/ 14685 w 168446"/>
                  <a:gd name="connsiteY0" fmla="*/ 1 h 255238"/>
                  <a:gd name="connsiteX1" fmla="*/ 141685 w 168446"/>
                  <a:gd name="connsiteY1" fmla="*/ 99484 h 255238"/>
                  <a:gd name="connsiteX2" fmla="*/ 164968 w 168446"/>
                  <a:gd name="connsiteY2" fmla="*/ 154518 h 255238"/>
                  <a:gd name="connsiteX3" fmla="*/ 90885 w 168446"/>
                  <a:gd name="connsiteY3" fmla="*/ 198968 h 255238"/>
                  <a:gd name="connsiteX4" fmla="*/ 59135 w 168446"/>
                  <a:gd name="connsiteY4" fmla="*/ 254001 h 255238"/>
                  <a:gd name="connsiteX5" fmla="*/ 73951 w 168446"/>
                  <a:gd name="connsiteY5" fmla="*/ 232834 h 255238"/>
                  <a:gd name="connsiteX6" fmla="*/ 90885 w 168446"/>
                  <a:gd name="connsiteY6" fmla="*/ 182034 h 255238"/>
                  <a:gd name="connsiteX7" fmla="*/ 42201 w 168446"/>
                  <a:gd name="connsiteY7" fmla="*/ 150284 h 255238"/>
                  <a:gd name="connsiteX8" fmla="*/ 4101 w 168446"/>
                  <a:gd name="connsiteY8" fmla="*/ 101601 h 255238"/>
                  <a:gd name="connsiteX9" fmla="*/ 14685 w 168446"/>
                  <a:gd name="connsiteY9" fmla="*/ 1 h 25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446" h="255238">
                    <a:moveTo>
                      <a:pt x="14685" y="1"/>
                    </a:moveTo>
                    <a:cubicBezTo>
                      <a:pt x="37616" y="-352"/>
                      <a:pt x="116638" y="73731"/>
                      <a:pt x="141685" y="99484"/>
                    </a:cubicBezTo>
                    <a:cubicBezTo>
                      <a:pt x="166732" y="125237"/>
                      <a:pt x="173435" y="137937"/>
                      <a:pt x="164968" y="154518"/>
                    </a:cubicBezTo>
                    <a:cubicBezTo>
                      <a:pt x="156501" y="171099"/>
                      <a:pt x="108524" y="182388"/>
                      <a:pt x="90885" y="198968"/>
                    </a:cubicBezTo>
                    <a:cubicBezTo>
                      <a:pt x="73246" y="215549"/>
                      <a:pt x="61957" y="248357"/>
                      <a:pt x="59135" y="254001"/>
                    </a:cubicBezTo>
                    <a:cubicBezTo>
                      <a:pt x="56313" y="259645"/>
                      <a:pt x="68659" y="244828"/>
                      <a:pt x="73951" y="232834"/>
                    </a:cubicBezTo>
                    <a:cubicBezTo>
                      <a:pt x="79243" y="220840"/>
                      <a:pt x="96177" y="195792"/>
                      <a:pt x="90885" y="182034"/>
                    </a:cubicBezTo>
                    <a:cubicBezTo>
                      <a:pt x="85593" y="168276"/>
                      <a:pt x="56665" y="163689"/>
                      <a:pt x="42201" y="150284"/>
                    </a:cubicBezTo>
                    <a:cubicBezTo>
                      <a:pt x="27737" y="136879"/>
                      <a:pt x="6218" y="121004"/>
                      <a:pt x="4101" y="101601"/>
                    </a:cubicBezTo>
                    <a:cubicBezTo>
                      <a:pt x="1984" y="82198"/>
                      <a:pt x="-8246" y="354"/>
                      <a:pt x="14685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2" name="グループ化 351">
              <a:extLst>
                <a:ext uri="{FF2B5EF4-FFF2-40B4-BE49-F238E27FC236}">
                  <a16:creationId xmlns:a16="http://schemas.microsoft.com/office/drawing/2014/main" id="{B2FAF98A-DA12-4F23-B9C1-5667A9238D4E}"/>
                </a:ext>
              </a:extLst>
            </p:cNvPr>
            <p:cNvGrpSpPr/>
            <p:nvPr/>
          </p:nvGrpSpPr>
          <p:grpSpPr>
            <a:xfrm>
              <a:off x="4309275" y="4952401"/>
              <a:ext cx="971277" cy="849924"/>
              <a:chOff x="4309275" y="4952401"/>
              <a:chExt cx="971277" cy="849924"/>
            </a:xfrm>
          </p:grpSpPr>
          <p:sp>
            <p:nvSpPr>
              <p:cNvPr id="335" name="フリーフォーム: 図形 334">
                <a:extLst>
                  <a:ext uri="{FF2B5EF4-FFF2-40B4-BE49-F238E27FC236}">
                    <a16:creationId xmlns:a16="http://schemas.microsoft.com/office/drawing/2014/main" id="{03208094-E9DF-4849-B8D0-702DD2ED4E18}"/>
                  </a:ext>
                </a:extLst>
              </p:cNvPr>
              <p:cNvSpPr/>
              <p:nvPr/>
            </p:nvSpPr>
            <p:spPr>
              <a:xfrm>
                <a:off x="4440506" y="5024802"/>
                <a:ext cx="500530" cy="706071"/>
              </a:xfrm>
              <a:custGeom>
                <a:avLst/>
                <a:gdLst>
                  <a:gd name="connsiteX0" fmla="*/ 300827 w 500530"/>
                  <a:gd name="connsiteY0" fmla="*/ 53081 h 706071"/>
                  <a:gd name="connsiteX1" fmla="*/ 353744 w 500530"/>
                  <a:gd name="connsiteY1" fmla="*/ 131398 h 706071"/>
                  <a:gd name="connsiteX2" fmla="*/ 186527 w 500530"/>
                  <a:gd name="connsiteY2" fmla="*/ 446781 h 706071"/>
                  <a:gd name="connsiteX3" fmla="*/ 78577 w 500530"/>
                  <a:gd name="connsiteY3" fmla="*/ 548381 h 706071"/>
                  <a:gd name="connsiteX4" fmla="*/ 65877 w 500530"/>
                  <a:gd name="connsiteY4" fmla="*/ 554731 h 706071"/>
                  <a:gd name="connsiteX5" fmla="*/ 261 w 500530"/>
                  <a:gd name="connsiteY5" fmla="*/ 647865 h 706071"/>
                  <a:gd name="connsiteX6" fmla="*/ 93394 w 500530"/>
                  <a:gd name="connsiteY6" fmla="*/ 688081 h 706071"/>
                  <a:gd name="connsiteX7" fmla="*/ 379144 w 500530"/>
                  <a:gd name="connsiteY7" fmla="*/ 347298 h 706071"/>
                  <a:gd name="connsiteX8" fmla="*/ 497677 w 500530"/>
                  <a:gd name="connsiteY8" fmla="*/ 89065 h 706071"/>
                  <a:gd name="connsiteX9" fmla="*/ 457461 w 500530"/>
                  <a:gd name="connsiteY9" fmla="*/ 63665 h 706071"/>
                  <a:gd name="connsiteX10" fmla="*/ 387611 w 500530"/>
                  <a:gd name="connsiteY10" fmla="*/ 50965 h 706071"/>
                  <a:gd name="connsiteX11" fmla="*/ 324111 w 500530"/>
                  <a:gd name="connsiteY11" fmla="*/ 165 h 706071"/>
                  <a:gd name="connsiteX12" fmla="*/ 300827 w 500530"/>
                  <a:gd name="connsiteY12" fmla="*/ 53081 h 70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0530" h="706071">
                    <a:moveTo>
                      <a:pt x="300827" y="53081"/>
                    </a:moveTo>
                    <a:cubicBezTo>
                      <a:pt x="305766" y="74953"/>
                      <a:pt x="372794" y="65781"/>
                      <a:pt x="353744" y="131398"/>
                    </a:cubicBezTo>
                    <a:cubicBezTo>
                      <a:pt x="334694" y="197015"/>
                      <a:pt x="232388" y="377284"/>
                      <a:pt x="186527" y="446781"/>
                    </a:cubicBezTo>
                    <a:cubicBezTo>
                      <a:pt x="140666" y="516278"/>
                      <a:pt x="98685" y="530389"/>
                      <a:pt x="78577" y="548381"/>
                    </a:cubicBezTo>
                    <a:cubicBezTo>
                      <a:pt x="58469" y="566373"/>
                      <a:pt x="78930" y="538150"/>
                      <a:pt x="65877" y="554731"/>
                    </a:cubicBezTo>
                    <a:cubicBezTo>
                      <a:pt x="52824" y="571312"/>
                      <a:pt x="-4325" y="625640"/>
                      <a:pt x="261" y="647865"/>
                    </a:cubicBezTo>
                    <a:cubicBezTo>
                      <a:pt x="4847" y="670090"/>
                      <a:pt x="30247" y="738175"/>
                      <a:pt x="93394" y="688081"/>
                    </a:cubicBezTo>
                    <a:cubicBezTo>
                      <a:pt x="156541" y="637987"/>
                      <a:pt x="311764" y="447134"/>
                      <a:pt x="379144" y="347298"/>
                    </a:cubicBezTo>
                    <a:cubicBezTo>
                      <a:pt x="446525" y="247462"/>
                      <a:pt x="484624" y="136337"/>
                      <a:pt x="497677" y="89065"/>
                    </a:cubicBezTo>
                    <a:cubicBezTo>
                      <a:pt x="510730" y="41793"/>
                      <a:pt x="475805" y="70015"/>
                      <a:pt x="457461" y="63665"/>
                    </a:cubicBezTo>
                    <a:cubicBezTo>
                      <a:pt x="439117" y="57315"/>
                      <a:pt x="409836" y="61548"/>
                      <a:pt x="387611" y="50965"/>
                    </a:cubicBezTo>
                    <a:cubicBezTo>
                      <a:pt x="365386" y="40382"/>
                      <a:pt x="336106" y="2987"/>
                      <a:pt x="324111" y="165"/>
                    </a:cubicBezTo>
                    <a:cubicBezTo>
                      <a:pt x="312117" y="-2657"/>
                      <a:pt x="295888" y="31209"/>
                      <a:pt x="300827" y="530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: 図形 335">
                <a:extLst>
                  <a:ext uri="{FF2B5EF4-FFF2-40B4-BE49-F238E27FC236}">
                    <a16:creationId xmlns:a16="http://schemas.microsoft.com/office/drawing/2014/main" id="{3E70F658-0500-4F9F-A934-DF9230F91211}"/>
                  </a:ext>
                </a:extLst>
              </p:cNvPr>
              <p:cNvSpPr/>
              <p:nvPr/>
            </p:nvSpPr>
            <p:spPr>
              <a:xfrm>
                <a:off x="4309275" y="4952401"/>
                <a:ext cx="971277" cy="849924"/>
              </a:xfrm>
              <a:custGeom>
                <a:avLst/>
                <a:gdLst>
                  <a:gd name="connsiteX0" fmla="*/ 142075 w 971277"/>
                  <a:gd name="connsiteY0" fmla="*/ 779532 h 849924"/>
                  <a:gd name="connsiteX1" fmla="*/ 2375 w 971277"/>
                  <a:gd name="connsiteY1" fmla="*/ 589032 h 849924"/>
                  <a:gd name="connsiteX2" fmla="*/ 80692 w 971277"/>
                  <a:gd name="connsiteY2" fmla="*/ 201682 h 849924"/>
                  <a:gd name="connsiteX3" fmla="*/ 400308 w 971277"/>
                  <a:gd name="connsiteY3" fmla="*/ 30232 h 849924"/>
                  <a:gd name="connsiteX4" fmla="*/ 702992 w 971277"/>
                  <a:gd name="connsiteY4" fmla="*/ 19649 h 849924"/>
                  <a:gd name="connsiteX5" fmla="*/ 937942 w 971277"/>
                  <a:gd name="connsiteY5" fmla="*/ 233432 h 849924"/>
                  <a:gd name="connsiteX6" fmla="*/ 950642 w 971277"/>
                  <a:gd name="connsiteY6" fmla="*/ 565749 h 849924"/>
                  <a:gd name="connsiteX7" fmla="*/ 758025 w 971277"/>
                  <a:gd name="connsiteY7" fmla="*/ 758366 h 849924"/>
                  <a:gd name="connsiteX8" fmla="*/ 396075 w 971277"/>
                  <a:gd name="connsiteY8" fmla="*/ 847266 h 849924"/>
                  <a:gd name="connsiteX9" fmla="*/ 520958 w 971277"/>
                  <a:gd name="connsiteY9" fmla="*/ 811282 h 849924"/>
                  <a:gd name="connsiteX10" fmla="*/ 690292 w 971277"/>
                  <a:gd name="connsiteY10" fmla="*/ 658882 h 849924"/>
                  <a:gd name="connsiteX11" fmla="*/ 829992 w 971277"/>
                  <a:gd name="connsiteY11" fmla="*/ 368899 h 849924"/>
                  <a:gd name="connsiteX12" fmla="*/ 702992 w 971277"/>
                  <a:gd name="connsiteY12" fmla="*/ 159349 h 849924"/>
                  <a:gd name="connsiteX13" fmla="*/ 444758 w 971277"/>
                  <a:gd name="connsiteY13" fmla="*/ 125482 h 849924"/>
                  <a:gd name="connsiteX14" fmla="*/ 125142 w 971277"/>
                  <a:gd name="connsiteY14" fmla="*/ 375249 h 849924"/>
                  <a:gd name="connsiteX15" fmla="*/ 188642 w 971277"/>
                  <a:gd name="connsiteY15" fmla="*/ 576332 h 849924"/>
                  <a:gd name="connsiteX16" fmla="*/ 250025 w 971277"/>
                  <a:gd name="connsiteY16" fmla="*/ 673699 h 849924"/>
                  <a:gd name="connsiteX17" fmla="*/ 142075 w 971277"/>
                  <a:gd name="connsiteY17" fmla="*/ 779532 h 84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71277" h="849924">
                    <a:moveTo>
                      <a:pt x="142075" y="779532"/>
                    </a:moveTo>
                    <a:cubicBezTo>
                      <a:pt x="100800" y="765421"/>
                      <a:pt x="12605" y="685340"/>
                      <a:pt x="2375" y="589032"/>
                    </a:cubicBezTo>
                    <a:cubicBezTo>
                      <a:pt x="-7856" y="492724"/>
                      <a:pt x="14370" y="294815"/>
                      <a:pt x="80692" y="201682"/>
                    </a:cubicBezTo>
                    <a:cubicBezTo>
                      <a:pt x="147014" y="108549"/>
                      <a:pt x="296591" y="60571"/>
                      <a:pt x="400308" y="30232"/>
                    </a:cubicBezTo>
                    <a:cubicBezTo>
                      <a:pt x="504025" y="-107"/>
                      <a:pt x="613386" y="-14218"/>
                      <a:pt x="702992" y="19649"/>
                    </a:cubicBezTo>
                    <a:cubicBezTo>
                      <a:pt x="792598" y="53516"/>
                      <a:pt x="896667" y="142415"/>
                      <a:pt x="937942" y="233432"/>
                    </a:cubicBezTo>
                    <a:cubicBezTo>
                      <a:pt x="979217" y="324449"/>
                      <a:pt x="980628" y="478260"/>
                      <a:pt x="950642" y="565749"/>
                    </a:cubicBezTo>
                    <a:cubicBezTo>
                      <a:pt x="920656" y="653238"/>
                      <a:pt x="850453" y="711446"/>
                      <a:pt x="758025" y="758366"/>
                    </a:cubicBezTo>
                    <a:cubicBezTo>
                      <a:pt x="665597" y="805286"/>
                      <a:pt x="435586" y="838447"/>
                      <a:pt x="396075" y="847266"/>
                    </a:cubicBezTo>
                    <a:cubicBezTo>
                      <a:pt x="356564" y="856085"/>
                      <a:pt x="471922" y="842679"/>
                      <a:pt x="520958" y="811282"/>
                    </a:cubicBezTo>
                    <a:cubicBezTo>
                      <a:pt x="569994" y="779885"/>
                      <a:pt x="638786" y="732612"/>
                      <a:pt x="690292" y="658882"/>
                    </a:cubicBezTo>
                    <a:cubicBezTo>
                      <a:pt x="741798" y="585152"/>
                      <a:pt x="827875" y="452154"/>
                      <a:pt x="829992" y="368899"/>
                    </a:cubicBezTo>
                    <a:cubicBezTo>
                      <a:pt x="832109" y="285644"/>
                      <a:pt x="767198" y="199918"/>
                      <a:pt x="702992" y="159349"/>
                    </a:cubicBezTo>
                    <a:cubicBezTo>
                      <a:pt x="638786" y="118780"/>
                      <a:pt x="541066" y="89499"/>
                      <a:pt x="444758" y="125482"/>
                    </a:cubicBezTo>
                    <a:cubicBezTo>
                      <a:pt x="348450" y="161465"/>
                      <a:pt x="167828" y="300107"/>
                      <a:pt x="125142" y="375249"/>
                    </a:cubicBezTo>
                    <a:cubicBezTo>
                      <a:pt x="82456" y="450391"/>
                      <a:pt x="167828" y="526590"/>
                      <a:pt x="188642" y="576332"/>
                    </a:cubicBezTo>
                    <a:cubicBezTo>
                      <a:pt x="209456" y="626074"/>
                      <a:pt x="261314" y="645829"/>
                      <a:pt x="250025" y="673699"/>
                    </a:cubicBezTo>
                    <a:cubicBezTo>
                      <a:pt x="238736" y="701569"/>
                      <a:pt x="183350" y="793643"/>
                      <a:pt x="142075" y="779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3" name="グループ化 352">
              <a:extLst>
                <a:ext uri="{FF2B5EF4-FFF2-40B4-BE49-F238E27FC236}">
                  <a16:creationId xmlns:a16="http://schemas.microsoft.com/office/drawing/2014/main" id="{6072EC3D-FC4E-439C-BC6E-C8EE9816DD35}"/>
                </a:ext>
              </a:extLst>
            </p:cNvPr>
            <p:cNvGrpSpPr/>
            <p:nvPr/>
          </p:nvGrpSpPr>
          <p:grpSpPr>
            <a:xfrm>
              <a:off x="4281758" y="5928673"/>
              <a:ext cx="939586" cy="1039904"/>
              <a:chOff x="4281758" y="5928673"/>
              <a:chExt cx="939586" cy="1039904"/>
            </a:xfrm>
          </p:grpSpPr>
          <p:sp>
            <p:nvSpPr>
              <p:cNvPr id="337" name="フリーフォーム: 図形 336">
                <a:extLst>
                  <a:ext uri="{FF2B5EF4-FFF2-40B4-BE49-F238E27FC236}">
                    <a16:creationId xmlns:a16="http://schemas.microsoft.com/office/drawing/2014/main" id="{52A71E78-6822-4B85-BFB5-7FB786AD1F60}"/>
                  </a:ext>
                </a:extLst>
              </p:cNvPr>
              <p:cNvSpPr/>
              <p:nvPr/>
            </p:nvSpPr>
            <p:spPr>
              <a:xfrm>
                <a:off x="4281758" y="6065616"/>
                <a:ext cx="651083" cy="268316"/>
              </a:xfrm>
              <a:custGeom>
                <a:avLst/>
                <a:gdLst>
                  <a:gd name="connsiteX0" fmla="*/ 259 w 651083"/>
                  <a:gd name="connsiteY0" fmla="*/ 102351 h 268316"/>
                  <a:gd name="connsiteX1" fmla="*/ 57409 w 651083"/>
                  <a:gd name="connsiteY1" fmla="*/ 239934 h 268316"/>
                  <a:gd name="connsiteX2" fmla="*/ 123025 w 651083"/>
                  <a:gd name="connsiteY2" fmla="*/ 265334 h 268316"/>
                  <a:gd name="connsiteX3" fmla="*/ 461692 w 651083"/>
                  <a:gd name="connsiteY3" fmla="*/ 195484 h 268316"/>
                  <a:gd name="connsiteX4" fmla="*/ 637375 w 651083"/>
                  <a:gd name="connsiteY4" fmla="*/ 167967 h 268316"/>
                  <a:gd name="connsiteX5" fmla="*/ 616209 w 651083"/>
                  <a:gd name="connsiteY5" fmla="*/ 106584 h 268316"/>
                  <a:gd name="connsiteX6" fmla="*/ 650075 w 651083"/>
                  <a:gd name="connsiteY6" fmla="*/ 15567 h 268316"/>
                  <a:gd name="connsiteX7" fmla="*/ 569642 w 651083"/>
                  <a:gd name="connsiteY7" fmla="*/ 11334 h 268316"/>
                  <a:gd name="connsiteX8" fmla="*/ 366442 w 651083"/>
                  <a:gd name="connsiteY8" fmla="*/ 129867 h 268316"/>
                  <a:gd name="connsiteX9" fmla="*/ 207692 w 651083"/>
                  <a:gd name="connsiteY9" fmla="*/ 125634 h 268316"/>
                  <a:gd name="connsiteX10" fmla="*/ 80692 w 651083"/>
                  <a:gd name="connsiteY10" fmla="*/ 89651 h 268316"/>
                  <a:gd name="connsiteX11" fmla="*/ 259 w 651083"/>
                  <a:gd name="connsiteY11" fmla="*/ 102351 h 26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1083" h="268316">
                    <a:moveTo>
                      <a:pt x="259" y="102351"/>
                    </a:moveTo>
                    <a:cubicBezTo>
                      <a:pt x="-3621" y="127398"/>
                      <a:pt x="36948" y="212770"/>
                      <a:pt x="57409" y="239934"/>
                    </a:cubicBezTo>
                    <a:cubicBezTo>
                      <a:pt x="77870" y="267098"/>
                      <a:pt x="55645" y="272742"/>
                      <a:pt x="123025" y="265334"/>
                    </a:cubicBezTo>
                    <a:cubicBezTo>
                      <a:pt x="190406" y="257926"/>
                      <a:pt x="375967" y="211712"/>
                      <a:pt x="461692" y="195484"/>
                    </a:cubicBezTo>
                    <a:cubicBezTo>
                      <a:pt x="547417" y="179256"/>
                      <a:pt x="611622" y="182784"/>
                      <a:pt x="637375" y="167967"/>
                    </a:cubicBezTo>
                    <a:cubicBezTo>
                      <a:pt x="663128" y="153150"/>
                      <a:pt x="614092" y="131984"/>
                      <a:pt x="616209" y="106584"/>
                    </a:cubicBezTo>
                    <a:cubicBezTo>
                      <a:pt x="618326" y="81184"/>
                      <a:pt x="657836" y="31442"/>
                      <a:pt x="650075" y="15567"/>
                    </a:cubicBezTo>
                    <a:cubicBezTo>
                      <a:pt x="642314" y="-308"/>
                      <a:pt x="616914" y="-7716"/>
                      <a:pt x="569642" y="11334"/>
                    </a:cubicBezTo>
                    <a:cubicBezTo>
                      <a:pt x="522370" y="30384"/>
                      <a:pt x="426767" y="110817"/>
                      <a:pt x="366442" y="129867"/>
                    </a:cubicBezTo>
                    <a:cubicBezTo>
                      <a:pt x="306117" y="148917"/>
                      <a:pt x="255317" y="132337"/>
                      <a:pt x="207692" y="125634"/>
                    </a:cubicBezTo>
                    <a:cubicBezTo>
                      <a:pt x="160067" y="118931"/>
                      <a:pt x="109972" y="94590"/>
                      <a:pt x="80692" y="89651"/>
                    </a:cubicBezTo>
                    <a:cubicBezTo>
                      <a:pt x="51412" y="84712"/>
                      <a:pt x="4139" y="77304"/>
                      <a:pt x="259" y="1023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フリーフォーム: 図形 337">
                <a:extLst>
                  <a:ext uri="{FF2B5EF4-FFF2-40B4-BE49-F238E27FC236}">
                    <a16:creationId xmlns:a16="http://schemas.microsoft.com/office/drawing/2014/main" id="{3DA0F915-7F2E-4AEC-BE83-8EBFF223D7F1}"/>
                  </a:ext>
                </a:extLst>
              </p:cNvPr>
              <p:cNvSpPr/>
              <p:nvPr/>
            </p:nvSpPr>
            <p:spPr>
              <a:xfrm>
                <a:off x="4324896" y="5928673"/>
                <a:ext cx="438467" cy="792237"/>
              </a:xfrm>
              <a:custGeom>
                <a:avLst/>
                <a:gdLst>
                  <a:gd name="connsiteX0" fmla="*/ 249221 w 438467"/>
                  <a:gd name="connsiteY0" fmla="*/ 110 h 792237"/>
                  <a:gd name="connsiteX1" fmla="*/ 302137 w 438467"/>
                  <a:gd name="connsiteY1" fmla="*/ 80544 h 792237"/>
                  <a:gd name="connsiteX2" fmla="*/ 137037 w 438467"/>
                  <a:gd name="connsiteY2" fmla="*/ 427677 h 792237"/>
                  <a:gd name="connsiteX3" fmla="*/ 7921 w 438467"/>
                  <a:gd name="connsiteY3" fmla="*/ 656277 h 792237"/>
                  <a:gd name="connsiteX4" fmla="*/ 24854 w 438467"/>
                  <a:gd name="connsiteY4" fmla="*/ 738827 h 792237"/>
                  <a:gd name="connsiteX5" fmla="*/ 113754 w 438467"/>
                  <a:gd name="connsiteY5" fmla="*/ 768460 h 792237"/>
                  <a:gd name="connsiteX6" fmla="*/ 300021 w 438467"/>
                  <a:gd name="connsiteY6" fmla="*/ 376877 h 792237"/>
                  <a:gd name="connsiteX7" fmla="*/ 437604 w 438467"/>
                  <a:gd name="connsiteY7" fmla="*/ 97477 h 792237"/>
                  <a:gd name="connsiteX8" fmla="*/ 355054 w 438467"/>
                  <a:gd name="connsiteY8" fmla="*/ 63610 h 792237"/>
                  <a:gd name="connsiteX9" fmla="*/ 249221 w 438467"/>
                  <a:gd name="connsiteY9" fmla="*/ 110 h 792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8467" h="792237">
                    <a:moveTo>
                      <a:pt x="249221" y="110"/>
                    </a:moveTo>
                    <a:cubicBezTo>
                      <a:pt x="240402" y="2932"/>
                      <a:pt x="320834" y="9283"/>
                      <a:pt x="302137" y="80544"/>
                    </a:cubicBezTo>
                    <a:cubicBezTo>
                      <a:pt x="283440" y="151805"/>
                      <a:pt x="186073" y="331722"/>
                      <a:pt x="137037" y="427677"/>
                    </a:cubicBezTo>
                    <a:cubicBezTo>
                      <a:pt x="88001" y="523633"/>
                      <a:pt x="26618" y="604419"/>
                      <a:pt x="7921" y="656277"/>
                    </a:cubicBezTo>
                    <a:cubicBezTo>
                      <a:pt x="-10776" y="708135"/>
                      <a:pt x="7215" y="720130"/>
                      <a:pt x="24854" y="738827"/>
                    </a:cubicBezTo>
                    <a:cubicBezTo>
                      <a:pt x="42493" y="757524"/>
                      <a:pt x="67893" y="828785"/>
                      <a:pt x="113754" y="768460"/>
                    </a:cubicBezTo>
                    <a:cubicBezTo>
                      <a:pt x="159615" y="708135"/>
                      <a:pt x="246046" y="488708"/>
                      <a:pt x="300021" y="376877"/>
                    </a:cubicBezTo>
                    <a:cubicBezTo>
                      <a:pt x="353996" y="265047"/>
                      <a:pt x="428432" y="149688"/>
                      <a:pt x="437604" y="97477"/>
                    </a:cubicBezTo>
                    <a:cubicBezTo>
                      <a:pt x="446776" y="45266"/>
                      <a:pt x="380454" y="78074"/>
                      <a:pt x="355054" y="63610"/>
                    </a:cubicBezTo>
                    <a:cubicBezTo>
                      <a:pt x="329654" y="49146"/>
                      <a:pt x="258040" y="-2712"/>
                      <a:pt x="249221" y="1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フリーフォーム: 図形 338">
                <a:extLst>
                  <a:ext uri="{FF2B5EF4-FFF2-40B4-BE49-F238E27FC236}">
                    <a16:creationId xmlns:a16="http://schemas.microsoft.com/office/drawing/2014/main" id="{49FC65AE-092B-42AA-A616-3C2FA9129C4C}"/>
                  </a:ext>
                </a:extLst>
              </p:cNvPr>
              <p:cNvSpPr/>
              <p:nvPr/>
            </p:nvSpPr>
            <p:spPr>
              <a:xfrm rot="19993627">
                <a:off x="5028727" y="6071568"/>
                <a:ext cx="192617" cy="435185"/>
              </a:xfrm>
              <a:custGeom>
                <a:avLst/>
                <a:gdLst>
                  <a:gd name="connsiteX0" fmla="*/ 14685 w 168446"/>
                  <a:gd name="connsiteY0" fmla="*/ 1 h 255238"/>
                  <a:gd name="connsiteX1" fmla="*/ 141685 w 168446"/>
                  <a:gd name="connsiteY1" fmla="*/ 99484 h 255238"/>
                  <a:gd name="connsiteX2" fmla="*/ 164968 w 168446"/>
                  <a:gd name="connsiteY2" fmla="*/ 154518 h 255238"/>
                  <a:gd name="connsiteX3" fmla="*/ 90885 w 168446"/>
                  <a:gd name="connsiteY3" fmla="*/ 198968 h 255238"/>
                  <a:gd name="connsiteX4" fmla="*/ 59135 w 168446"/>
                  <a:gd name="connsiteY4" fmla="*/ 254001 h 255238"/>
                  <a:gd name="connsiteX5" fmla="*/ 73951 w 168446"/>
                  <a:gd name="connsiteY5" fmla="*/ 232834 h 255238"/>
                  <a:gd name="connsiteX6" fmla="*/ 90885 w 168446"/>
                  <a:gd name="connsiteY6" fmla="*/ 182034 h 255238"/>
                  <a:gd name="connsiteX7" fmla="*/ 42201 w 168446"/>
                  <a:gd name="connsiteY7" fmla="*/ 150284 h 255238"/>
                  <a:gd name="connsiteX8" fmla="*/ 4101 w 168446"/>
                  <a:gd name="connsiteY8" fmla="*/ 101601 h 255238"/>
                  <a:gd name="connsiteX9" fmla="*/ 14685 w 168446"/>
                  <a:gd name="connsiteY9" fmla="*/ 1 h 25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446" h="255238">
                    <a:moveTo>
                      <a:pt x="14685" y="1"/>
                    </a:moveTo>
                    <a:cubicBezTo>
                      <a:pt x="37616" y="-352"/>
                      <a:pt x="116638" y="73731"/>
                      <a:pt x="141685" y="99484"/>
                    </a:cubicBezTo>
                    <a:cubicBezTo>
                      <a:pt x="166732" y="125237"/>
                      <a:pt x="173435" y="137937"/>
                      <a:pt x="164968" y="154518"/>
                    </a:cubicBezTo>
                    <a:cubicBezTo>
                      <a:pt x="156501" y="171099"/>
                      <a:pt x="108524" y="182388"/>
                      <a:pt x="90885" y="198968"/>
                    </a:cubicBezTo>
                    <a:cubicBezTo>
                      <a:pt x="73246" y="215549"/>
                      <a:pt x="61957" y="248357"/>
                      <a:pt x="59135" y="254001"/>
                    </a:cubicBezTo>
                    <a:cubicBezTo>
                      <a:pt x="56313" y="259645"/>
                      <a:pt x="68659" y="244828"/>
                      <a:pt x="73951" y="232834"/>
                    </a:cubicBezTo>
                    <a:cubicBezTo>
                      <a:pt x="79243" y="220840"/>
                      <a:pt x="96177" y="195792"/>
                      <a:pt x="90885" y="182034"/>
                    </a:cubicBezTo>
                    <a:cubicBezTo>
                      <a:pt x="85593" y="168276"/>
                      <a:pt x="56665" y="163689"/>
                      <a:pt x="42201" y="150284"/>
                    </a:cubicBezTo>
                    <a:cubicBezTo>
                      <a:pt x="27737" y="136879"/>
                      <a:pt x="6218" y="121004"/>
                      <a:pt x="4101" y="101601"/>
                    </a:cubicBezTo>
                    <a:cubicBezTo>
                      <a:pt x="1984" y="82198"/>
                      <a:pt x="-8246" y="354"/>
                      <a:pt x="14685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フリーフォーム: 図形 339">
                <a:extLst>
                  <a:ext uri="{FF2B5EF4-FFF2-40B4-BE49-F238E27FC236}">
                    <a16:creationId xmlns:a16="http://schemas.microsoft.com/office/drawing/2014/main" id="{2550D600-6ED2-4385-B5F0-6361E3FCA227}"/>
                  </a:ext>
                </a:extLst>
              </p:cNvPr>
              <p:cNvSpPr/>
              <p:nvPr/>
            </p:nvSpPr>
            <p:spPr>
              <a:xfrm>
                <a:off x="4729849" y="6277682"/>
                <a:ext cx="272354" cy="670361"/>
              </a:xfrm>
              <a:custGeom>
                <a:avLst/>
                <a:gdLst>
                  <a:gd name="connsiteX0" fmla="*/ 212568 w 272354"/>
                  <a:gd name="connsiteY0" fmla="*/ 351 h 670361"/>
                  <a:gd name="connsiteX1" fmla="*/ 271834 w 272354"/>
                  <a:gd name="connsiteY1" fmla="*/ 116768 h 670361"/>
                  <a:gd name="connsiteX2" fmla="*/ 242201 w 272354"/>
                  <a:gd name="connsiteY2" fmla="*/ 391935 h 670361"/>
                  <a:gd name="connsiteX3" fmla="*/ 254901 w 272354"/>
                  <a:gd name="connsiteY3" fmla="*/ 502001 h 670361"/>
                  <a:gd name="connsiteX4" fmla="*/ 221034 w 272354"/>
                  <a:gd name="connsiteY4" fmla="*/ 601485 h 670361"/>
                  <a:gd name="connsiteX5" fmla="*/ 11484 w 272354"/>
                  <a:gd name="connsiteY5" fmla="*/ 669218 h 670361"/>
                  <a:gd name="connsiteX6" fmla="*/ 39001 w 272354"/>
                  <a:gd name="connsiteY6" fmla="*/ 635351 h 670361"/>
                  <a:gd name="connsiteX7" fmla="*/ 136368 w 272354"/>
                  <a:gd name="connsiteY7" fmla="*/ 527401 h 670361"/>
                  <a:gd name="connsiteX8" fmla="*/ 125784 w 272354"/>
                  <a:gd name="connsiteY8" fmla="*/ 396168 h 670361"/>
                  <a:gd name="connsiteX9" fmla="*/ 155418 w 272354"/>
                  <a:gd name="connsiteY9" fmla="*/ 226835 h 670361"/>
                  <a:gd name="connsiteX10" fmla="*/ 178701 w 272354"/>
                  <a:gd name="connsiteY10" fmla="*/ 85018 h 670361"/>
                  <a:gd name="connsiteX11" fmla="*/ 212568 w 272354"/>
                  <a:gd name="connsiteY11" fmla="*/ 351 h 67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2354" h="670361">
                    <a:moveTo>
                      <a:pt x="212568" y="351"/>
                    </a:moveTo>
                    <a:cubicBezTo>
                      <a:pt x="228090" y="5643"/>
                      <a:pt x="266895" y="51504"/>
                      <a:pt x="271834" y="116768"/>
                    </a:cubicBezTo>
                    <a:cubicBezTo>
                      <a:pt x="276773" y="182032"/>
                      <a:pt x="245023" y="327730"/>
                      <a:pt x="242201" y="391935"/>
                    </a:cubicBezTo>
                    <a:cubicBezTo>
                      <a:pt x="239379" y="456140"/>
                      <a:pt x="258429" y="467076"/>
                      <a:pt x="254901" y="502001"/>
                    </a:cubicBezTo>
                    <a:cubicBezTo>
                      <a:pt x="251373" y="536926"/>
                      <a:pt x="261603" y="573616"/>
                      <a:pt x="221034" y="601485"/>
                    </a:cubicBezTo>
                    <a:cubicBezTo>
                      <a:pt x="180465" y="629354"/>
                      <a:pt x="41823" y="663574"/>
                      <a:pt x="11484" y="669218"/>
                    </a:cubicBezTo>
                    <a:cubicBezTo>
                      <a:pt x="-18855" y="674862"/>
                      <a:pt x="18187" y="658987"/>
                      <a:pt x="39001" y="635351"/>
                    </a:cubicBezTo>
                    <a:cubicBezTo>
                      <a:pt x="59815" y="611715"/>
                      <a:pt x="121904" y="567265"/>
                      <a:pt x="136368" y="527401"/>
                    </a:cubicBezTo>
                    <a:cubicBezTo>
                      <a:pt x="150832" y="487537"/>
                      <a:pt x="122609" y="446262"/>
                      <a:pt x="125784" y="396168"/>
                    </a:cubicBezTo>
                    <a:cubicBezTo>
                      <a:pt x="128959" y="346074"/>
                      <a:pt x="146598" y="278693"/>
                      <a:pt x="155418" y="226835"/>
                    </a:cubicBezTo>
                    <a:cubicBezTo>
                      <a:pt x="164237" y="174977"/>
                      <a:pt x="169882" y="119238"/>
                      <a:pt x="178701" y="85018"/>
                    </a:cubicBezTo>
                    <a:cubicBezTo>
                      <a:pt x="187520" y="50799"/>
                      <a:pt x="197046" y="-4941"/>
                      <a:pt x="212568" y="3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フリーフォーム: 図形 340">
                <a:extLst>
                  <a:ext uri="{FF2B5EF4-FFF2-40B4-BE49-F238E27FC236}">
                    <a16:creationId xmlns:a16="http://schemas.microsoft.com/office/drawing/2014/main" id="{A3BCDA18-137A-4A45-BDC9-F1824D6A8B08}"/>
                  </a:ext>
                </a:extLst>
              </p:cNvPr>
              <p:cNvSpPr/>
              <p:nvPr/>
            </p:nvSpPr>
            <p:spPr>
              <a:xfrm>
                <a:off x="4568361" y="6597108"/>
                <a:ext cx="330655" cy="354777"/>
              </a:xfrm>
              <a:custGeom>
                <a:avLst/>
                <a:gdLst>
                  <a:gd name="connsiteX0" fmla="*/ 175089 w 330655"/>
                  <a:gd name="connsiteY0" fmla="*/ 351909 h 354777"/>
                  <a:gd name="connsiteX1" fmla="*/ 45972 w 330655"/>
                  <a:gd name="connsiteY1" fmla="*/ 275709 h 354777"/>
                  <a:gd name="connsiteX2" fmla="*/ 1522 w 330655"/>
                  <a:gd name="connsiteY2" fmla="*/ 152942 h 354777"/>
                  <a:gd name="connsiteX3" fmla="*/ 24806 w 330655"/>
                  <a:gd name="connsiteY3" fmla="*/ 70392 h 354777"/>
                  <a:gd name="connsiteX4" fmla="*/ 158156 w 330655"/>
                  <a:gd name="connsiteY4" fmla="*/ 542 h 354777"/>
                  <a:gd name="connsiteX5" fmla="*/ 293622 w 330655"/>
                  <a:gd name="connsiteY5" fmla="*/ 40759 h 354777"/>
                  <a:gd name="connsiteX6" fmla="*/ 316906 w 330655"/>
                  <a:gd name="connsiteY6" fmla="*/ 91559 h 354777"/>
                  <a:gd name="connsiteX7" fmla="*/ 327489 w 330655"/>
                  <a:gd name="connsiteY7" fmla="*/ 167759 h 354777"/>
                  <a:gd name="connsiteX8" fmla="*/ 259756 w 330655"/>
                  <a:gd name="connsiteY8" fmla="*/ 129659 h 354777"/>
                  <a:gd name="connsiteX9" fmla="*/ 134872 w 330655"/>
                  <a:gd name="connsiteY9" fmla="*/ 136009 h 354777"/>
                  <a:gd name="connsiteX10" fmla="*/ 128522 w 330655"/>
                  <a:gd name="connsiteY10" fmla="*/ 193159 h 354777"/>
                  <a:gd name="connsiteX11" fmla="*/ 179322 w 330655"/>
                  <a:gd name="connsiteY11" fmla="*/ 212209 h 354777"/>
                  <a:gd name="connsiteX12" fmla="*/ 304206 w 330655"/>
                  <a:gd name="connsiteY12" fmla="*/ 227025 h 354777"/>
                  <a:gd name="connsiteX13" fmla="*/ 304206 w 330655"/>
                  <a:gd name="connsiteY13" fmla="*/ 284175 h 354777"/>
                  <a:gd name="connsiteX14" fmla="*/ 280922 w 330655"/>
                  <a:gd name="connsiteY14" fmla="*/ 332859 h 354777"/>
                  <a:gd name="connsiteX15" fmla="*/ 175089 w 330655"/>
                  <a:gd name="connsiteY15" fmla="*/ 351909 h 35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0655" h="354777">
                    <a:moveTo>
                      <a:pt x="175089" y="351909"/>
                    </a:moveTo>
                    <a:cubicBezTo>
                      <a:pt x="135931" y="342384"/>
                      <a:pt x="74900" y="308870"/>
                      <a:pt x="45972" y="275709"/>
                    </a:cubicBezTo>
                    <a:cubicBezTo>
                      <a:pt x="17044" y="242548"/>
                      <a:pt x="5050" y="187161"/>
                      <a:pt x="1522" y="152942"/>
                    </a:cubicBezTo>
                    <a:cubicBezTo>
                      <a:pt x="-2006" y="118723"/>
                      <a:pt x="-1300" y="95792"/>
                      <a:pt x="24806" y="70392"/>
                    </a:cubicBezTo>
                    <a:cubicBezTo>
                      <a:pt x="50912" y="44992"/>
                      <a:pt x="113354" y="5481"/>
                      <a:pt x="158156" y="542"/>
                    </a:cubicBezTo>
                    <a:cubicBezTo>
                      <a:pt x="202958" y="-4397"/>
                      <a:pt x="267164" y="25590"/>
                      <a:pt x="293622" y="40759"/>
                    </a:cubicBezTo>
                    <a:cubicBezTo>
                      <a:pt x="320080" y="55928"/>
                      <a:pt x="311262" y="70392"/>
                      <a:pt x="316906" y="91559"/>
                    </a:cubicBezTo>
                    <a:cubicBezTo>
                      <a:pt x="322550" y="112726"/>
                      <a:pt x="337014" y="161409"/>
                      <a:pt x="327489" y="167759"/>
                    </a:cubicBezTo>
                    <a:cubicBezTo>
                      <a:pt x="317964" y="174109"/>
                      <a:pt x="291859" y="134951"/>
                      <a:pt x="259756" y="129659"/>
                    </a:cubicBezTo>
                    <a:cubicBezTo>
                      <a:pt x="227653" y="124367"/>
                      <a:pt x="156744" y="125426"/>
                      <a:pt x="134872" y="136009"/>
                    </a:cubicBezTo>
                    <a:cubicBezTo>
                      <a:pt x="113000" y="146592"/>
                      <a:pt x="121114" y="180459"/>
                      <a:pt x="128522" y="193159"/>
                    </a:cubicBezTo>
                    <a:cubicBezTo>
                      <a:pt x="135930" y="205859"/>
                      <a:pt x="150041" y="206565"/>
                      <a:pt x="179322" y="212209"/>
                    </a:cubicBezTo>
                    <a:cubicBezTo>
                      <a:pt x="208603" y="217853"/>
                      <a:pt x="283392" y="215031"/>
                      <a:pt x="304206" y="227025"/>
                    </a:cubicBezTo>
                    <a:cubicBezTo>
                      <a:pt x="325020" y="239019"/>
                      <a:pt x="308087" y="266536"/>
                      <a:pt x="304206" y="284175"/>
                    </a:cubicBezTo>
                    <a:cubicBezTo>
                      <a:pt x="300325" y="301814"/>
                      <a:pt x="296444" y="320512"/>
                      <a:pt x="280922" y="332859"/>
                    </a:cubicBezTo>
                    <a:cubicBezTo>
                      <a:pt x="265400" y="345206"/>
                      <a:pt x="214247" y="361434"/>
                      <a:pt x="175089" y="3519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: 図形 341">
                <a:extLst>
                  <a:ext uri="{FF2B5EF4-FFF2-40B4-BE49-F238E27FC236}">
                    <a16:creationId xmlns:a16="http://schemas.microsoft.com/office/drawing/2014/main" id="{39834C8E-9257-4DD0-A2A7-3E0B2B0F36E2}"/>
                  </a:ext>
                </a:extLst>
              </p:cNvPr>
              <p:cNvSpPr/>
              <p:nvPr/>
            </p:nvSpPr>
            <p:spPr>
              <a:xfrm>
                <a:off x="4817970" y="6612007"/>
                <a:ext cx="353774" cy="356570"/>
              </a:xfrm>
              <a:custGeom>
                <a:avLst/>
                <a:gdLst>
                  <a:gd name="connsiteX0" fmla="*/ 5913 w 353774"/>
                  <a:gd name="connsiteY0" fmla="*/ 460 h 356570"/>
                  <a:gd name="connsiteX1" fmla="*/ 236630 w 353774"/>
                  <a:gd name="connsiteY1" fmla="*/ 102060 h 356570"/>
                  <a:gd name="connsiteX2" fmla="*/ 353047 w 353774"/>
                  <a:gd name="connsiteY2" fmla="*/ 197310 h 356570"/>
                  <a:gd name="connsiteX3" fmla="*/ 287430 w 353774"/>
                  <a:gd name="connsiteY3" fmla="*/ 351826 h 356570"/>
                  <a:gd name="connsiteX4" fmla="*/ 317063 w 353774"/>
                  <a:gd name="connsiteY4" fmla="*/ 305260 h 356570"/>
                  <a:gd name="connsiteX5" fmla="*/ 289547 w 353774"/>
                  <a:gd name="connsiteY5" fmla="*/ 186726 h 356570"/>
                  <a:gd name="connsiteX6" fmla="*/ 177363 w 353774"/>
                  <a:gd name="connsiteY6" fmla="*/ 188843 h 356570"/>
                  <a:gd name="connsiteX7" fmla="*/ 75763 w 353774"/>
                  <a:gd name="connsiteY7" fmla="*/ 144393 h 356570"/>
                  <a:gd name="connsiteX8" fmla="*/ 5913 w 353774"/>
                  <a:gd name="connsiteY8" fmla="*/ 460 h 35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774" h="356570">
                    <a:moveTo>
                      <a:pt x="5913" y="460"/>
                    </a:moveTo>
                    <a:cubicBezTo>
                      <a:pt x="32724" y="-6595"/>
                      <a:pt x="178774" y="69252"/>
                      <a:pt x="236630" y="102060"/>
                    </a:cubicBezTo>
                    <a:cubicBezTo>
                      <a:pt x="294486" y="134868"/>
                      <a:pt x="344580" y="155682"/>
                      <a:pt x="353047" y="197310"/>
                    </a:cubicBezTo>
                    <a:cubicBezTo>
                      <a:pt x="361514" y="238938"/>
                      <a:pt x="293427" y="333834"/>
                      <a:pt x="287430" y="351826"/>
                    </a:cubicBezTo>
                    <a:cubicBezTo>
                      <a:pt x="281433" y="369818"/>
                      <a:pt x="316710" y="332777"/>
                      <a:pt x="317063" y="305260"/>
                    </a:cubicBezTo>
                    <a:cubicBezTo>
                      <a:pt x="317416" y="277743"/>
                      <a:pt x="312830" y="206129"/>
                      <a:pt x="289547" y="186726"/>
                    </a:cubicBezTo>
                    <a:cubicBezTo>
                      <a:pt x="266264" y="167323"/>
                      <a:pt x="212994" y="195899"/>
                      <a:pt x="177363" y="188843"/>
                    </a:cubicBezTo>
                    <a:cubicBezTo>
                      <a:pt x="141732" y="181787"/>
                      <a:pt x="100810" y="175085"/>
                      <a:pt x="75763" y="144393"/>
                    </a:cubicBezTo>
                    <a:cubicBezTo>
                      <a:pt x="50716" y="113701"/>
                      <a:pt x="-20898" y="7515"/>
                      <a:pt x="5913" y="4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A54C72CF-18F0-443E-AE2A-5097E7F8FC2C}"/>
                </a:ext>
              </a:extLst>
            </p:cNvPr>
            <p:cNvGrpSpPr/>
            <p:nvPr/>
          </p:nvGrpSpPr>
          <p:grpSpPr>
            <a:xfrm>
              <a:off x="4373969" y="7076534"/>
              <a:ext cx="871470" cy="890139"/>
              <a:chOff x="4373969" y="3869878"/>
              <a:chExt cx="871470" cy="890139"/>
            </a:xfrm>
          </p:grpSpPr>
          <p:sp>
            <p:nvSpPr>
              <p:cNvPr id="345" name="フリーフォーム: 図形 344">
                <a:extLst>
                  <a:ext uri="{FF2B5EF4-FFF2-40B4-BE49-F238E27FC236}">
                    <a16:creationId xmlns:a16="http://schemas.microsoft.com/office/drawing/2014/main" id="{C308C46B-A68F-4F23-B05E-79356C103969}"/>
                  </a:ext>
                </a:extLst>
              </p:cNvPr>
              <p:cNvSpPr/>
              <p:nvPr/>
            </p:nvSpPr>
            <p:spPr>
              <a:xfrm>
                <a:off x="4373969" y="3869878"/>
                <a:ext cx="429396" cy="890139"/>
              </a:xfrm>
              <a:custGeom>
                <a:avLst/>
                <a:gdLst>
                  <a:gd name="connsiteX0" fmla="*/ 45631 w 429396"/>
                  <a:gd name="connsiteY0" fmla="*/ 5739 h 890139"/>
                  <a:gd name="connsiteX1" fmla="*/ 47748 w 429396"/>
                  <a:gd name="connsiteY1" fmla="*/ 206822 h 890139"/>
                  <a:gd name="connsiteX2" fmla="*/ 11764 w 429396"/>
                  <a:gd name="connsiteY2" fmla="*/ 431189 h 890139"/>
                  <a:gd name="connsiteX3" fmla="*/ 280581 w 429396"/>
                  <a:gd name="connsiteY3" fmla="*/ 877805 h 890139"/>
                  <a:gd name="connsiteX4" fmla="*/ 341964 w 429396"/>
                  <a:gd name="connsiteY4" fmla="*/ 763505 h 890139"/>
                  <a:gd name="connsiteX5" fmla="*/ 322914 w 429396"/>
                  <a:gd name="connsiteY5" fmla="*/ 746572 h 890139"/>
                  <a:gd name="connsiteX6" fmla="*/ 325031 w 429396"/>
                  <a:gd name="connsiteY6" fmla="*/ 664022 h 890139"/>
                  <a:gd name="connsiteX7" fmla="*/ 428748 w 429396"/>
                  <a:gd name="connsiteY7" fmla="*/ 378272 h 890139"/>
                  <a:gd name="connsiteX8" fmla="*/ 363131 w 429396"/>
                  <a:gd name="connsiteY8" fmla="*/ 486222 h 890139"/>
                  <a:gd name="connsiteX9" fmla="*/ 246714 w 429396"/>
                  <a:gd name="connsiteY9" fmla="*/ 606872 h 890139"/>
                  <a:gd name="connsiteX10" fmla="*/ 181098 w 429396"/>
                  <a:gd name="connsiteY10" fmla="*/ 348639 h 890139"/>
                  <a:gd name="connsiteX11" fmla="*/ 126064 w 429396"/>
                  <a:gd name="connsiteY11" fmla="*/ 79822 h 890139"/>
                  <a:gd name="connsiteX12" fmla="*/ 45631 w 429396"/>
                  <a:gd name="connsiteY12" fmla="*/ 5739 h 89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396" h="890139">
                    <a:moveTo>
                      <a:pt x="45631" y="5739"/>
                    </a:moveTo>
                    <a:cubicBezTo>
                      <a:pt x="32578" y="26906"/>
                      <a:pt x="53392" y="135914"/>
                      <a:pt x="47748" y="206822"/>
                    </a:cubicBezTo>
                    <a:cubicBezTo>
                      <a:pt x="42104" y="277730"/>
                      <a:pt x="-27042" y="319359"/>
                      <a:pt x="11764" y="431189"/>
                    </a:cubicBezTo>
                    <a:cubicBezTo>
                      <a:pt x="50570" y="543020"/>
                      <a:pt x="225548" y="822419"/>
                      <a:pt x="280581" y="877805"/>
                    </a:cubicBezTo>
                    <a:cubicBezTo>
                      <a:pt x="335614" y="933191"/>
                      <a:pt x="334908" y="785377"/>
                      <a:pt x="341964" y="763505"/>
                    </a:cubicBezTo>
                    <a:cubicBezTo>
                      <a:pt x="349020" y="741633"/>
                      <a:pt x="325736" y="763152"/>
                      <a:pt x="322914" y="746572"/>
                    </a:cubicBezTo>
                    <a:cubicBezTo>
                      <a:pt x="320092" y="729992"/>
                      <a:pt x="307392" y="725405"/>
                      <a:pt x="325031" y="664022"/>
                    </a:cubicBezTo>
                    <a:cubicBezTo>
                      <a:pt x="342670" y="602639"/>
                      <a:pt x="422398" y="407905"/>
                      <a:pt x="428748" y="378272"/>
                    </a:cubicBezTo>
                    <a:cubicBezTo>
                      <a:pt x="435098" y="348639"/>
                      <a:pt x="393470" y="448122"/>
                      <a:pt x="363131" y="486222"/>
                    </a:cubicBezTo>
                    <a:cubicBezTo>
                      <a:pt x="332792" y="524322"/>
                      <a:pt x="277053" y="629802"/>
                      <a:pt x="246714" y="606872"/>
                    </a:cubicBezTo>
                    <a:cubicBezTo>
                      <a:pt x="216375" y="583942"/>
                      <a:pt x="201206" y="436481"/>
                      <a:pt x="181098" y="348639"/>
                    </a:cubicBezTo>
                    <a:cubicBezTo>
                      <a:pt x="160990" y="260797"/>
                      <a:pt x="148642" y="134855"/>
                      <a:pt x="126064" y="79822"/>
                    </a:cubicBezTo>
                    <a:cubicBezTo>
                      <a:pt x="103486" y="24789"/>
                      <a:pt x="58684" y="-15428"/>
                      <a:pt x="45631" y="57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フリーフォーム: 図形 345">
                <a:extLst>
                  <a:ext uri="{FF2B5EF4-FFF2-40B4-BE49-F238E27FC236}">
                    <a16:creationId xmlns:a16="http://schemas.microsoft.com/office/drawing/2014/main" id="{78B9EC11-D216-4D1B-8A1F-95DC3E707284}"/>
                  </a:ext>
                </a:extLst>
              </p:cNvPr>
              <p:cNvSpPr/>
              <p:nvPr/>
            </p:nvSpPr>
            <p:spPr>
              <a:xfrm rot="20698376">
                <a:off x="5052822" y="3904105"/>
                <a:ext cx="192617" cy="746184"/>
              </a:xfrm>
              <a:custGeom>
                <a:avLst/>
                <a:gdLst>
                  <a:gd name="connsiteX0" fmla="*/ 14685 w 168446"/>
                  <a:gd name="connsiteY0" fmla="*/ 1 h 255238"/>
                  <a:gd name="connsiteX1" fmla="*/ 141685 w 168446"/>
                  <a:gd name="connsiteY1" fmla="*/ 99484 h 255238"/>
                  <a:gd name="connsiteX2" fmla="*/ 164968 w 168446"/>
                  <a:gd name="connsiteY2" fmla="*/ 154518 h 255238"/>
                  <a:gd name="connsiteX3" fmla="*/ 90885 w 168446"/>
                  <a:gd name="connsiteY3" fmla="*/ 198968 h 255238"/>
                  <a:gd name="connsiteX4" fmla="*/ 59135 w 168446"/>
                  <a:gd name="connsiteY4" fmla="*/ 254001 h 255238"/>
                  <a:gd name="connsiteX5" fmla="*/ 73951 w 168446"/>
                  <a:gd name="connsiteY5" fmla="*/ 232834 h 255238"/>
                  <a:gd name="connsiteX6" fmla="*/ 90885 w 168446"/>
                  <a:gd name="connsiteY6" fmla="*/ 182034 h 255238"/>
                  <a:gd name="connsiteX7" fmla="*/ 42201 w 168446"/>
                  <a:gd name="connsiteY7" fmla="*/ 150284 h 255238"/>
                  <a:gd name="connsiteX8" fmla="*/ 4101 w 168446"/>
                  <a:gd name="connsiteY8" fmla="*/ 101601 h 255238"/>
                  <a:gd name="connsiteX9" fmla="*/ 14685 w 168446"/>
                  <a:gd name="connsiteY9" fmla="*/ 1 h 25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446" h="255238">
                    <a:moveTo>
                      <a:pt x="14685" y="1"/>
                    </a:moveTo>
                    <a:cubicBezTo>
                      <a:pt x="37616" y="-352"/>
                      <a:pt x="116638" y="73731"/>
                      <a:pt x="141685" y="99484"/>
                    </a:cubicBezTo>
                    <a:cubicBezTo>
                      <a:pt x="166732" y="125237"/>
                      <a:pt x="173435" y="137937"/>
                      <a:pt x="164968" y="154518"/>
                    </a:cubicBezTo>
                    <a:cubicBezTo>
                      <a:pt x="156501" y="171099"/>
                      <a:pt x="108524" y="182388"/>
                      <a:pt x="90885" y="198968"/>
                    </a:cubicBezTo>
                    <a:cubicBezTo>
                      <a:pt x="73246" y="215549"/>
                      <a:pt x="61957" y="248357"/>
                      <a:pt x="59135" y="254001"/>
                    </a:cubicBezTo>
                    <a:cubicBezTo>
                      <a:pt x="56313" y="259645"/>
                      <a:pt x="68659" y="244828"/>
                      <a:pt x="73951" y="232834"/>
                    </a:cubicBezTo>
                    <a:cubicBezTo>
                      <a:pt x="79243" y="220840"/>
                      <a:pt x="96177" y="195792"/>
                      <a:pt x="90885" y="182034"/>
                    </a:cubicBezTo>
                    <a:cubicBezTo>
                      <a:pt x="85593" y="168276"/>
                      <a:pt x="56665" y="163689"/>
                      <a:pt x="42201" y="150284"/>
                    </a:cubicBezTo>
                    <a:cubicBezTo>
                      <a:pt x="27737" y="136879"/>
                      <a:pt x="6218" y="121004"/>
                      <a:pt x="4101" y="101601"/>
                    </a:cubicBezTo>
                    <a:cubicBezTo>
                      <a:pt x="1984" y="82198"/>
                      <a:pt x="-8246" y="354"/>
                      <a:pt x="14685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4" name="グループ化 353">
              <a:extLst>
                <a:ext uri="{FF2B5EF4-FFF2-40B4-BE49-F238E27FC236}">
                  <a16:creationId xmlns:a16="http://schemas.microsoft.com/office/drawing/2014/main" id="{800AF317-1B26-4C7C-95D1-BE86F38F6A9B}"/>
                </a:ext>
              </a:extLst>
            </p:cNvPr>
            <p:cNvGrpSpPr/>
            <p:nvPr/>
          </p:nvGrpSpPr>
          <p:grpSpPr>
            <a:xfrm>
              <a:off x="4196111" y="8149817"/>
              <a:ext cx="1222111" cy="1096096"/>
              <a:chOff x="4196111" y="8149817"/>
              <a:chExt cx="1222111" cy="1096096"/>
            </a:xfrm>
          </p:grpSpPr>
          <p:sp>
            <p:nvSpPr>
              <p:cNvPr id="347" name="フリーフォーム: 図形 346">
                <a:extLst>
                  <a:ext uri="{FF2B5EF4-FFF2-40B4-BE49-F238E27FC236}">
                    <a16:creationId xmlns:a16="http://schemas.microsoft.com/office/drawing/2014/main" id="{F29069E6-C682-4109-A60F-835D86D1EAB0}"/>
                  </a:ext>
                </a:extLst>
              </p:cNvPr>
              <p:cNvSpPr/>
              <p:nvPr/>
            </p:nvSpPr>
            <p:spPr>
              <a:xfrm>
                <a:off x="4196111" y="8149817"/>
                <a:ext cx="694709" cy="1045164"/>
              </a:xfrm>
              <a:custGeom>
                <a:avLst/>
                <a:gdLst>
                  <a:gd name="connsiteX0" fmla="*/ 518764 w 694709"/>
                  <a:gd name="connsiteY0" fmla="*/ 408 h 1045164"/>
                  <a:gd name="connsiteX1" fmla="*/ 566389 w 694709"/>
                  <a:gd name="connsiteY1" fmla="*/ 130583 h 1045164"/>
                  <a:gd name="connsiteX2" fmla="*/ 445739 w 694709"/>
                  <a:gd name="connsiteY2" fmla="*/ 590958 h 1045164"/>
                  <a:gd name="connsiteX3" fmla="*/ 271114 w 694709"/>
                  <a:gd name="connsiteY3" fmla="*/ 867183 h 1045164"/>
                  <a:gd name="connsiteX4" fmla="*/ 4414 w 694709"/>
                  <a:gd name="connsiteY4" fmla="*/ 1038633 h 1045164"/>
                  <a:gd name="connsiteX5" fmla="*/ 102839 w 694709"/>
                  <a:gd name="connsiteY5" fmla="*/ 1010058 h 1045164"/>
                  <a:gd name="connsiteX6" fmla="*/ 77439 w 694709"/>
                  <a:gd name="connsiteY6" fmla="*/ 1016408 h 1045164"/>
                  <a:gd name="connsiteX7" fmla="*/ 274289 w 694709"/>
                  <a:gd name="connsiteY7" fmla="*/ 959258 h 1045164"/>
                  <a:gd name="connsiteX8" fmla="*/ 633064 w 694709"/>
                  <a:gd name="connsiteY8" fmla="*/ 502058 h 1045164"/>
                  <a:gd name="connsiteX9" fmla="*/ 687039 w 694709"/>
                  <a:gd name="connsiteY9" fmla="*/ 159158 h 1045164"/>
                  <a:gd name="connsiteX10" fmla="*/ 518764 w 694709"/>
                  <a:gd name="connsiteY10" fmla="*/ 408 h 1045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4709" h="1045164">
                    <a:moveTo>
                      <a:pt x="518764" y="408"/>
                    </a:moveTo>
                    <a:cubicBezTo>
                      <a:pt x="498656" y="-4354"/>
                      <a:pt x="578560" y="32158"/>
                      <a:pt x="566389" y="130583"/>
                    </a:cubicBezTo>
                    <a:cubicBezTo>
                      <a:pt x="554218" y="229008"/>
                      <a:pt x="494951" y="468191"/>
                      <a:pt x="445739" y="590958"/>
                    </a:cubicBezTo>
                    <a:cubicBezTo>
                      <a:pt x="396527" y="713725"/>
                      <a:pt x="344668" y="792571"/>
                      <a:pt x="271114" y="867183"/>
                    </a:cubicBezTo>
                    <a:cubicBezTo>
                      <a:pt x="197560" y="941795"/>
                      <a:pt x="32460" y="1014821"/>
                      <a:pt x="4414" y="1038633"/>
                    </a:cubicBezTo>
                    <a:cubicBezTo>
                      <a:pt x="-23632" y="1062446"/>
                      <a:pt x="90668" y="1013762"/>
                      <a:pt x="102839" y="1010058"/>
                    </a:cubicBezTo>
                    <a:cubicBezTo>
                      <a:pt x="115010" y="1006354"/>
                      <a:pt x="77439" y="1016408"/>
                      <a:pt x="77439" y="1016408"/>
                    </a:cubicBezTo>
                    <a:cubicBezTo>
                      <a:pt x="106014" y="1007941"/>
                      <a:pt x="181685" y="1044983"/>
                      <a:pt x="274289" y="959258"/>
                    </a:cubicBezTo>
                    <a:cubicBezTo>
                      <a:pt x="366893" y="873533"/>
                      <a:pt x="564272" y="635408"/>
                      <a:pt x="633064" y="502058"/>
                    </a:cubicBezTo>
                    <a:cubicBezTo>
                      <a:pt x="701856" y="368708"/>
                      <a:pt x="701327" y="240121"/>
                      <a:pt x="687039" y="159158"/>
                    </a:cubicBezTo>
                    <a:cubicBezTo>
                      <a:pt x="672752" y="78196"/>
                      <a:pt x="538872" y="5170"/>
                      <a:pt x="518764" y="4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フリーフォーム: 図形 347">
                <a:extLst>
                  <a:ext uri="{FF2B5EF4-FFF2-40B4-BE49-F238E27FC236}">
                    <a16:creationId xmlns:a16="http://schemas.microsoft.com/office/drawing/2014/main" id="{B1E460C2-C639-4268-8B77-6425111B5E99}"/>
                  </a:ext>
                </a:extLst>
              </p:cNvPr>
              <p:cNvSpPr/>
              <p:nvPr/>
            </p:nvSpPr>
            <p:spPr>
              <a:xfrm>
                <a:off x="4779881" y="8475484"/>
                <a:ext cx="638341" cy="770429"/>
              </a:xfrm>
              <a:custGeom>
                <a:avLst/>
                <a:gdLst>
                  <a:gd name="connsiteX0" fmla="*/ 30244 w 638341"/>
                  <a:gd name="connsiteY0" fmla="*/ 1766 h 770429"/>
                  <a:gd name="connsiteX1" fmla="*/ 169944 w 638341"/>
                  <a:gd name="connsiteY1" fmla="*/ 290691 h 770429"/>
                  <a:gd name="connsiteX2" fmla="*/ 550944 w 638341"/>
                  <a:gd name="connsiteY2" fmla="*/ 646291 h 770429"/>
                  <a:gd name="connsiteX3" fmla="*/ 630319 w 638341"/>
                  <a:gd name="connsiteY3" fmla="*/ 646291 h 770429"/>
                  <a:gd name="connsiteX4" fmla="*/ 414419 w 638341"/>
                  <a:gd name="connsiteY4" fmla="*/ 766941 h 770429"/>
                  <a:gd name="connsiteX5" fmla="*/ 220744 w 638341"/>
                  <a:gd name="connsiteY5" fmla="*/ 490716 h 770429"/>
                  <a:gd name="connsiteX6" fmla="*/ 150894 w 638341"/>
                  <a:gd name="connsiteY6" fmla="*/ 290691 h 770429"/>
                  <a:gd name="connsiteX7" fmla="*/ 8019 w 638341"/>
                  <a:gd name="connsiteY7" fmla="*/ 173216 h 770429"/>
                  <a:gd name="connsiteX8" fmla="*/ 30244 w 638341"/>
                  <a:gd name="connsiteY8" fmla="*/ 1766 h 77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341" h="770429">
                    <a:moveTo>
                      <a:pt x="30244" y="1766"/>
                    </a:moveTo>
                    <a:cubicBezTo>
                      <a:pt x="57231" y="21345"/>
                      <a:pt x="83161" y="183270"/>
                      <a:pt x="169944" y="290691"/>
                    </a:cubicBezTo>
                    <a:cubicBezTo>
                      <a:pt x="256727" y="398112"/>
                      <a:pt x="474215" y="587024"/>
                      <a:pt x="550944" y="646291"/>
                    </a:cubicBezTo>
                    <a:cubicBezTo>
                      <a:pt x="627673" y="705558"/>
                      <a:pt x="653073" y="626183"/>
                      <a:pt x="630319" y="646291"/>
                    </a:cubicBezTo>
                    <a:cubicBezTo>
                      <a:pt x="607565" y="666399"/>
                      <a:pt x="482681" y="792870"/>
                      <a:pt x="414419" y="766941"/>
                    </a:cubicBezTo>
                    <a:cubicBezTo>
                      <a:pt x="346157" y="741012"/>
                      <a:pt x="264665" y="570091"/>
                      <a:pt x="220744" y="490716"/>
                    </a:cubicBezTo>
                    <a:cubicBezTo>
                      <a:pt x="176823" y="411341"/>
                      <a:pt x="186348" y="343608"/>
                      <a:pt x="150894" y="290691"/>
                    </a:cubicBezTo>
                    <a:cubicBezTo>
                      <a:pt x="115440" y="237774"/>
                      <a:pt x="25481" y="215549"/>
                      <a:pt x="8019" y="173216"/>
                    </a:cubicBezTo>
                    <a:cubicBezTo>
                      <a:pt x="-9443" y="130883"/>
                      <a:pt x="3257" y="-17813"/>
                      <a:pt x="30244" y="17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5" name="グループ化 354">
              <a:extLst>
                <a:ext uri="{FF2B5EF4-FFF2-40B4-BE49-F238E27FC236}">
                  <a16:creationId xmlns:a16="http://schemas.microsoft.com/office/drawing/2014/main" id="{4B8F505D-F03E-4DD2-8D51-15EC1DB93D91}"/>
                </a:ext>
              </a:extLst>
            </p:cNvPr>
            <p:cNvGrpSpPr/>
            <p:nvPr/>
          </p:nvGrpSpPr>
          <p:grpSpPr>
            <a:xfrm>
              <a:off x="4949659" y="9336495"/>
              <a:ext cx="392677" cy="401881"/>
              <a:chOff x="4949659" y="9336495"/>
              <a:chExt cx="392677" cy="401881"/>
            </a:xfrm>
          </p:grpSpPr>
          <p:sp>
            <p:nvSpPr>
              <p:cNvPr id="349" name="フリーフォーム: 図形 348">
                <a:extLst>
                  <a:ext uri="{FF2B5EF4-FFF2-40B4-BE49-F238E27FC236}">
                    <a16:creationId xmlns:a16="http://schemas.microsoft.com/office/drawing/2014/main" id="{05E59C8B-468A-4E39-909F-4FA62F66BB76}"/>
                  </a:ext>
                </a:extLst>
              </p:cNvPr>
              <p:cNvSpPr/>
              <p:nvPr/>
            </p:nvSpPr>
            <p:spPr>
              <a:xfrm>
                <a:off x="5099878" y="9336495"/>
                <a:ext cx="242458" cy="366369"/>
              </a:xfrm>
              <a:custGeom>
                <a:avLst/>
                <a:gdLst>
                  <a:gd name="connsiteX0" fmla="*/ 2347 w 242458"/>
                  <a:gd name="connsiteY0" fmla="*/ 77380 h 366369"/>
                  <a:gd name="connsiteX1" fmla="*/ 180147 w 242458"/>
                  <a:gd name="connsiteY1" fmla="*/ 178980 h 366369"/>
                  <a:gd name="connsiteX2" fmla="*/ 116647 w 242458"/>
                  <a:gd name="connsiteY2" fmla="*/ 274230 h 366369"/>
                  <a:gd name="connsiteX3" fmla="*/ 59497 w 242458"/>
                  <a:gd name="connsiteY3" fmla="*/ 305980 h 366369"/>
                  <a:gd name="connsiteX4" fmla="*/ 78547 w 242458"/>
                  <a:gd name="connsiteY4" fmla="*/ 366305 h 366369"/>
                  <a:gd name="connsiteX5" fmla="*/ 221422 w 242458"/>
                  <a:gd name="connsiteY5" fmla="*/ 312330 h 366369"/>
                  <a:gd name="connsiteX6" fmla="*/ 227772 w 242458"/>
                  <a:gd name="connsiteY6" fmla="*/ 105955 h 366369"/>
                  <a:gd name="connsiteX7" fmla="*/ 88072 w 242458"/>
                  <a:gd name="connsiteY7" fmla="*/ 1180 h 366369"/>
                  <a:gd name="connsiteX8" fmla="*/ 2347 w 242458"/>
                  <a:gd name="connsiteY8" fmla="*/ 77380 h 36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458" h="366369">
                    <a:moveTo>
                      <a:pt x="2347" y="77380"/>
                    </a:moveTo>
                    <a:cubicBezTo>
                      <a:pt x="17693" y="107013"/>
                      <a:pt x="161097" y="146172"/>
                      <a:pt x="180147" y="178980"/>
                    </a:cubicBezTo>
                    <a:cubicBezTo>
                      <a:pt x="199197" y="211788"/>
                      <a:pt x="136755" y="253063"/>
                      <a:pt x="116647" y="274230"/>
                    </a:cubicBezTo>
                    <a:cubicBezTo>
                      <a:pt x="96539" y="295397"/>
                      <a:pt x="65847" y="290634"/>
                      <a:pt x="59497" y="305980"/>
                    </a:cubicBezTo>
                    <a:cubicBezTo>
                      <a:pt x="53147" y="321326"/>
                      <a:pt x="51560" y="365247"/>
                      <a:pt x="78547" y="366305"/>
                    </a:cubicBezTo>
                    <a:cubicBezTo>
                      <a:pt x="105534" y="367363"/>
                      <a:pt x="196551" y="355722"/>
                      <a:pt x="221422" y="312330"/>
                    </a:cubicBezTo>
                    <a:cubicBezTo>
                      <a:pt x="246293" y="268938"/>
                      <a:pt x="249997" y="157813"/>
                      <a:pt x="227772" y="105955"/>
                    </a:cubicBezTo>
                    <a:cubicBezTo>
                      <a:pt x="205547" y="54097"/>
                      <a:pt x="125643" y="11234"/>
                      <a:pt x="88072" y="1180"/>
                    </a:cubicBezTo>
                    <a:cubicBezTo>
                      <a:pt x="50501" y="-8874"/>
                      <a:pt x="-12999" y="47747"/>
                      <a:pt x="2347" y="773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: 図形 349">
                <a:extLst>
                  <a:ext uri="{FF2B5EF4-FFF2-40B4-BE49-F238E27FC236}">
                    <a16:creationId xmlns:a16="http://schemas.microsoft.com/office/drawing/2014/main" id="{E7EC76F5-D140-4E33-96D7-7DC3920AD2D7}"/>
                  </a:ext>
                </a:extLst>
              </p:cNvPr>
              <p:cNvSpPr/>
              <p:nvPr/>
            </p:nvSpPr>
            <p:spPr>
              <a:xfrm>
                <a:off x="4949659" y="9356620"/>
                <a:ext cx="336005" cy="381756"/>
              </a:xfrm>
              <a:custGeom>
                <a:avLst/>
                <a:gdLst>
                  <a:gd name="connsiteX0" fmla="*/ 212891 w 336005"/>
                  <a:gd name="connsiteY0" fmla="*/ 105 h 381756"/>
                  <a:gd name="connsiteX1" fmla="*/ 70016 w 336005"/>
                  <a:gd name="connsiteY1" fmla="*/ 41380 h 381756"/>
                  <a:gd name="connsiteX2" fmla="*/ 166 w 336005"/>
                  <a:gd name="connsiteY2" fmla="*/ 158855 h 381756"/>
                  <a:gd name="connsiteX3" fmla="*/ 57316 w 336005"/>
                  <a:gd name="connsiteY3" fmla="*/ 327130 h 381756"/>
                  <a:gd name="connsiteX4" fmla="*/ 247816 w 336005"/>
                  <a:gd name="connsiteY4" fmla="*/ 381105 h 381756"/>
                  <a:gd name="connsiteX5" fmla="*/ 333541 w 336005"/>
                  <a:gd name="connsiteY5" fmla="*/ 298555 h 381756"/>
                  <a:gd name="connsiteX6" fmla="*/ 298616 w 336005"/>
                  <a:gd name="connsiteY6" fmla="*/ 279505 h 381756"/>
                  <a:gd name="connsiteX7" fmla="*/ 155741 w 336005"/>
                  <a:gd name="connsiteY7" fmla="*/ 279505 h 381756"/>
                  <a:gd name="connsiteX8" fmla="*/ 123991 w 336005"/>
                  <a:gd name="connsiteY8" fmla="*/ 184255 h 381756"/>
                  <a:gd name="connsiteX9" fmla="*/ 139866 w 336005"/>
                  <a:gd name="connsiteY9" fmla="*/ 104880 h 381756"/>
                  <a:gd name="connsiteX10" fmla="*/ 200191 w 336005"/>
                  <a:gd name="connsiteY10" fmla="*/ 85830 h 381756"/>
                  <a:gd name="connsiteX11" fmla="*/ 257341 w 336005"/>
                  <a:gd name="connsiteY11" fmla="*/ 108055 h 381756"/>
                  <a:gd name="connsiteX12" fmla="*/ 257341 w 336005"/>
                  <a:gd name="connsiteY12" fmla="*/ 50905 h 381756"/>
                  <a:gd name="connsiteX13" fmla="*/ 212891 w 336005"/>
                  <a:gd name="connsiteY13" fmla="*/ 105 h 38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6005" h="381756">
                    <a:moveTo>
                      <a:pt x="212891" y="105"/>
                    </a:moveTo>
                    <a:cubicBezTo>
                      <a:pt x="181670" y="-1482"/>
                      <a:pt x="105470" y="14922"/>
                      <a:pt x="70016" y="41380"/>
                    </a:cubicBezTo>
                    <a:cubicBezTo>
                      <a:pt x="34562" y="67838"/>
                      <a:pt x="2283" y="111230"/>
                      <a:pt x="166" y="158855"/>
                    </a:cubicBezTo>
                    <a:cubicBezTo>
                      <a:pt x="-1951" y="206480"/>
                      <a:pt x="16041" y="290088"/>
                      <a:pt x="57316" y="327130"/>
                    </a:cubicBezTo>
                    <a:cubicBezTo>
                      <a:pt x="98591" y="364172"/>
                      <a:pt x="201778" y="385868"/>
                      <a:pt x="247816" y="381105"/>
                    </a:cubicBezTo>
                    <a:cubicBezTo>
                      <a:pt x="293854" y="376343"/>
                      <a:pt x="325074" y="315488"/>
                      <a:pt x="333541" y="298555"/>
                    </a:cubicBezTo>
                    <a:cubicBezTo>
                      <a:pt x="342008" y="281622"/>
                      <a:pt x="328249" y="282680"/>
                      <a:pt x="298616" y="279505"/>
                    </a:cubicBezTo>
                    <a:cubicBezTo>
                      <a:pt x="268983" y="276330"/>
                      <a:pt x="184845" y="295380"/>
                      <a:pt x="155741" y="279505"/>
                    </a:cubicBezTo>
                    <a:cubicBezTo>
                      <a:pt x="126637" y="263630"/>
                      <a:pt x="126637" y="213359"/>
                      <a:pt x="123991" y="184255"/>
                    </a:cubicBezTo>
                    <a:cubicBezTo>
                      <a:pt x="121345" y="155151"/>
                      <a:pt x="127166" y="121284"/>
                      <a:pt x="139866" y="104880"/>
                    </a:cubicBezTo>
                    <a:cubicBezTo>
                      <a:pt x="152566" y="88476"/>
                      <a:pt x="180612" y="85301"/>
                      <a:pt x="200191" y="85830"/>
                    </a:cubicBezTo>
                    <a:cubicBezTo>
                      <a:pt x="219770" y="86359"/>
                      <a:pt x="247816" y="113876"/>
                      <a:pt x="257341" y="108055"/>
                    </a:cubicBezTo>
                    <a:cubicBezTo>
                      <a:pt x="266866" y="102234"/>
                      <a:pt x="261045" y="68897"/>
                      <a:pt x="257341" y="50905"/>
                    </a:cubicBezTo>
                    <a:cubicBezTo>
                      <a:pt x="253637" y="32913"/>
                      <a:pt x="244112" y="1692"/>
                      <a:pt x="212891" y="1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643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DC75696-3247-41D1-921A-14893A36D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52" t="11501" r="47414" b="15314"/>
          <a:stretch/>
        </p:blipFill>
        <p:spPr>
          <a:xfrm>
            <a:off x="-6210" y="830330"/>
            <a:ext cx="9609369" cy="1114094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0A265B-15C0-4BFB-B091-EFC8BC88A83F}"/>
              </a:ext>
            </a:extLst>
          </p:cNvPr>
          <p:cNvSpPr txBox="1"/>
          <p:nvPr/>
        </p:nvSpPr>
        <p:spPr>
          <a:xfrm>
            <a:off x="0" y="22860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参考資料</a:t>
            </a:r>
          </a:p>
        </p:txBody>
      </p:sp>
    </p:spTree>
    <p:extLst>
      <p:ext uri="{BB962C8B-B14F-4D97-AF65-F5344CB8AC3E}">
        <p14:creationId xmlns:p14="http://schemas.microsoft.com/office/powerpoint/2010/main" val="144283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2</Words>
  <Application>Microsoft Office PowerPoint</Application>
  <PresentationFormat>A3 297x420 mm</PresentationFormat>
  <Paragraphs>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15</cp:revision>
  <dcterms:created xsi:type="dcterms:W3CDTF">2021-05-04T04:33:44Z</dcterms:created>
  <dcterms:modified xsi:type="dcterms:W3CDTF">2021-05-04T07:18:19Z</dcterms:modified>
</cp:coreProperties>
</file>